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>
        <p:scale>
          <a:sx n="115" d="100"/>
          <a:sy n="115" d="100"/>
        </p:scale>
        <p:origin x="1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543200-6C38-A248-80F8-1B0A4A246A92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223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Freeform 297">
            <a:extLst>
              <a:ext uri="{FF2B5EF4-FFF2-40B4-BE49-F238E27FC236}">
                <a16:creationId xmlns:a16="http://schemas.microsoft.com/office/drawing/2014/main" id="{BADBC66A-B863-6315-0DE9-4862A467701A}"/>
              </a:ext>
            </a:extLst>
          </p:cNvPr>
          <p:cNvSpPr/>
          <p:nvPr/>
        </p:nvSpPr>
        <p:spPr>
          <a:xfrm>
            <a:off x="285635" y="900404"/>
            <a:ext cx="4197099" cy="1380930"/>
          </a:xfrm>
          <a:custGeom>
            <a:avLst/>
            <a:gdLst>
              <a:gd name="csX0" fmla="*/ 298460 w 4197099"/>
              <a:gd name="csY0" fmla="*/ 1380931 h 1380930"/>
              <a:gd name="csX1" fmla="*/ 298460 w 4197099"/>
              <a:gd name="csY1" fmla="*/ 1286458 h 1380930"/>
              <a:gd name="csX2" fmla="*/ 436032 w 4197099"/>
              <a:gd name="csY2" fmla="*/ 1153497 h 1380930"/>
              <a:gd name="csX3" fmla="*/ 897713 w 4197099"/>
              <a:gd name="csY3" fmla="*/ 1153497 h 1380930"/>
              <a:gd name="csX4" fmla="*/ 1009636 w 4197099"/>
              <a:gd name="csY4" fmla="*/ 1204815 h 1380930"/>
              <a:gd name="csX5" fmla="*/ 1114563 w 4197099"/>
              <a:gd name="csY5" fmla="*/ 1310951 h 1380930"/>
              <a:gd name="csX6" fmla="*/ 1208998 w 4197099"/>
              <a:gd name="csY6" fmla="*/ 1361103 h 1380930"/>
              <a:gd name="csX7" fmla="*/ 1601893 w 4197099"/>
              <a:gd name="csY7" fmla="*/ 1361103 h 1380930"/>
              <a:gd name="csX8" fmla="*/ 1697494 w 4197099"/>
              <a:gd name="csY8" fmla="*/ 1309785 h 1380930"/>
              <a:gd name="csX9" fmla="*/ 1800089 w 4197099"/>
              <a:gd name="csY9" fmla="*/ 1207148 h 1380930"/>
              <a:gd name="csX10" fmla="*/ 1912012 w 4197099"/>
              <a:gd name="csY10" fmla="*/ 1154663 h 1380930"/>
              <a:gd name="csX11" fmla="*/ 4094504 w 4197099"/>
              <a:gd name="csY11" fmla="*/ 1154663 h 1380930"/>
              <a:gd name="csX12" fmla="*/ 4197100 w 4197099"/>
              <a:gd name="csY12" fmla="*/ 1052027 h 1380930"/>
              <a:gd name="csX13" fmla="*/ 4197100 w 4197099"/>
              <a:gd name="csY13" fmla="*/ 102637 h 1380930"/>
              <a:gd name="csX14" fmla="*/ 4094504 w 4197099"/>
              <a:gd name="csY14" fmla="*/ 0 h 1380930"/>
              <a:gd name="csX15" fmla="*/ 102596 w 4197099"/>
              <a:gd name="csY15" fmla="*/ 0 h 1380930"/>
              <a:gd name="csX16" fmla="*/ 0 w 4197099"/>
              <a:gd name="csY16" fmla="*/ 102637 h 1380930"/>
              <a:gd name="csX17" fmla="*/ 0 w 4197099"/>
              <a:gd name="csY17" fmla="*/ 193610 h 1380930"/>
              <a:gd name="csX18" fmla="*/ 0 w 4197099"/>
              <a:gd name="csY18" fmla="*/ 205274 h 1380930"/>
              <a:gd name="csX19" fmla="*/ 0 w 4197099"/>
              <a:gd name="csY19" fmla="*/ 1380931 h 13809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4197099" h="1380930">
                <a:moveTo>
                  <a:pt x="298460" y="1380931"/>
                </a:moveTo>
                <a:lnTo>
                  <a:pt x="298460" y="1286458"/>
                </a:lnTo>
                <a:cubicBezTo>
                  <a:pt x="298460" y="1215312"/>
                  <a:pt x="361417" y="1153497"/>
                  <a:pt x="436032" y="1153497"/>
                </a:cubicBezTo>
                <a:lnTo>
                  <a:pt x="897713" y="1153497"/>
                </a:lnTo>
                <a:cubicBezTo>
                  <a:pt x="949011" y="1153497"/>
                  <a:pt x="982821" y="1179156"/>
                  <a:pt x="1009636" y="1204815"/>
                </a:cubicBezTo>
                <a:lnTo>
                  <a:pt x="1114563" y="1310951"/>
                </a:lnTo>
                <a:cubicBezTo>
                  <a:pt x="1140212" y="1336610"/>
                  <a:pt x="1157700" y="1361103"/>
                  <a:pt x="1208998" y="1361103"/>
                </a:cubicBezTo>
                <a:lnTo>
                  <a:pt x="1601893" y="1361103"/>
                </a:lnTo>
                <a:cubicBezTo>
                  <a:pt x="1653191" y="1361103"/>
                  <a:pt x="1671845" y="1335444"/>
                  <a:pt x="1697494" y="1309785"/>
                </a:cubicBezTo>
                <a:lnTo>
                  <a:pt x="1800089" y="1207148"/>
                </a:lnTo>
                <a:cubicBezTo>
                  <a:pt x="1825739" y="1181489"/>
                  <a:pt x="1860714" y="1154663"/>
                  <a:pt x="1912012" y="1154663"/>
                </a:cubicBezTo>
                <a:lnTo>
                  <a:pt x="4094504" y="1154663"/>
                </a:lnTo>
                <a:cubicBezTo>
                  <a:pt x="4151631" y="1154663"/>
                  <a:pt x="4197100" y="1108010"/>
                  <a:pt x="4197100" y="1052027"/>
                </a:cubicBezTo>
                <a:lnTo>
                  <a:pt x="4197100" y="102637"/>
                </a:lnTo>
                <a:cubicBezTo>
                  <a:pt x="4197100" y="45487"/>
                  <a:pt x="4150466" y="0"/>
                  <a:pt x="4094504" y="0"/>
                </a:cubicBezTo>
                <a:lnTo>
                  <a:pt x="102596" y="0"/>
                </a:lnTo>
                <a:cubicBezTo>
                  <a:pt x="45469" y="0"/>
                  <a:pt x="0" y="46653"/>
                  <a:pt x="0" y="102637"/>
                </a:cubicBezTo>
                <a:lnTo>
                  <a:pt x="0" y="193610"/>
                </a:lnTo>
                <a:cubicBezTo>
                  <a:pt x="0" y="197109"/>
                  <a:pt x="0" y="201775"/>
                  <a:pt x="0" y="205274"/>
                </a:cubicBezTo>
                <a:lnTo>
                  <a:pt x="0" y="1380931"/>
                </a:lnTo>
              </a:path>
            </a:pathLst>
          </a:custGeom>
          <a:solidFill>
            <a:srgbClr val="E566E5"/>
          </a:solidFill>
          <a:ln w="3147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99" name="Freeform 298">
            <a:extLst>
              <a:ext uri="{FF2B5EF4-FFF2-40B4-BE49-F238E27FC236}">
                <a16:creationId xmlns:a16="http://schemas.microsoft.com/office/drawing/2014/main" id="{F542F084-E147-9C50-2E97-D8E71A68EFC1}"/>
              </a:ext>
            </a:extLst>
          </p:cNvPr>
          <p:cNvSpPr/>
          <p:nvPr/>
        </p:nvSpPr>
        <p:spPr>
          <a:xfrm>
            <a:off x="235503" y="849085"/>
            <a:ext cx="4299695" cy="1466072"/>
          </a:xfrm>
          <a:custGeom>
            <a:avLst/>
            <a:gdLst>
              <a:gd name="csX0" fmla="*/ 348592 w 4299695"/>
              <a:gd name="csY0" fmla="*/ 1464906 h 1466072"/>
              <a:gd name="csX1" fmla="*/ 397559 w 4299695"/>
              <a:gd name="csY1" fmla="*/ 1464906 h 1466072"/>
              <a:gd name="csX2" fmla="*/ 397559 w 4299695"/>
              <a:gd name="csY2" fmla="*/ 1363436 h 1466072"/>
              <a:gd name="csX3" fmla="*/ 511813 w 4299695"/>
              <a:gd name="csY3" fmla="*/ 1253801 h 1466072"/>
              <a:gd name="csX4" fmla="*/ 947845 w 4299695"/>
              <a:gd name="csY4" fmla="*/ 1253801 h 1466072"/>
              <a:gd name="csX5" fmla="*/ 1024792 w 4299695"/>
              <a:gd name="csY5" fmla="*/ 1291123 h 1466072"/>
              <a:gd name="csX6" fmla="*/ 1129719 w 4299695"/>
              <a:gd name="csY6" fmla="*/ 1397259 h 1466072"/>
              <a:gd name="csX7" fmla="*/ 1137881 w 4299695"/>
              <a:gd name="csY7" fmla="*/ 1405424 h 1466072"/>
              <a:gd name="csX8" fmla="*/ 1260296 w 4299695"/>
              <a:gd name="csY8" fmla="*/ 1462573 h 1466072"/>
              <a:gd name="csX9" fmla="*/ 1653191 w 4299695"/>
              <a:gd name="csY9" fmla="*/ 1462573 h 1466072"/>
              <a:gd name="csX10" fmla="*/ 1776772 w 4299695"/>
              <a:gd name="csY10" fmla="*/ 1404257 h 1466072"/>
              <a:gd name="csX11" fmla="*/ 1784933 w 4299695"/>
              <a:gd name="csY11" fmla="*/ 1396093 h 1466072"/>
              <a:gd name="csX12" fmla="*/ 1887529 w 4299695"/>
              <a:gd name="csY12" fmla="*/ 1293456 h 1466072"/>
              <a:gd name="csX13" fmla="*/ 1964476 w 4299695"/>
              <a:gd name="csY13" fmla="*/ 1254967 h 1466072"/>
              <a:gd name="csX14" fmla="*/ 4146968 w 4299695"/>
              <a:gd name="csY14" fmla="*/ 1254967 h 1466072"/>
              <a:gd name="csX15" fmla="*/ 4299696 w 4299695"/>
              <a:gd name="csY15" fmla="*/ 1102179 h 1466072"/>
              <a:gd name="csX16" fmla="*/ 4299696 w 4299695"/>
              <a:gd name="csY16" fmla="*/ 152789 h 1466072"/>
              <a:gd name="csX17" fmla="*/ 4146968 w 4299695"/>
              <a:gd name="csY17" fmla="*/ 0 h 1466072"/>
              <a:gd name="csX18" fmla="*/ 152728 w 4299695"/>
              <a:gd name="csY18" fmla="*/ 0 h 1466072"/>
              <a:gd name="csX19" fmla="*/ 0 w 4299695"/>
              <a:gd name="csY19" fmla="*/ 152789 h 1466072"/>
              <a:gd name="csX20" fmla="*/ 0 w 4299695"/>
              <a:gd name="csY20" fmla="*/ 241430 h 1466072"/>
              <a:gd name="csX21" fmla="*/ 0 w 4299695"/>
              <a:gd name="csY21" fmla="*/ 256592 h 1466072"/>
              <a:gd name="csX22" fmla="*/ 0 w 4299695"/>
              <a:gd name="csY22" fmla="*/ 1466072 h 1466072"/>
              <a:gd name="csX23" fmla="*/ 348592 w 4299695"/>
              <a:gd name="csY23" fmla="*/ 1466072 h 14660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4299695" h="1466072">
                <a:moveTo>
                  <a:pt x="348592" y="1464906"/>
                </a:moveTo>
                <a:lnTo>
                  <a:pt x="397559" y="1464906"/>
                </a:lnTo>
                <a:lnTo>
                  <a:pt x="397559" y="1363436"/>
                </a:lnTo>
                <a:cubicBezTo>
                  <a:pt x="397559" y="1320282"/>
                  <a:pt x="465179" y="1253801"/>
                  <a:pt x="511813" y="1253801"/>
                </a:cubicBezTo>
                <a:lnTo>
                  <a:pt x="947845" y="1253801"/>
                </a:lnTo>
                <a:cubicBezTo>
                  <a:pt x="975826" y="1253801"/>
                  <a:pt x="997977" y="1264298"/>
                  <a:pt x="1024792" y="1291123"/>
                </a:cubicBezTo>
                <a:lnTo>
                  <a:pt x="1129719" y="1397259"/>
                </a:lnTo>
                <a:cubicBezTo>
                  <a:pt x="1132051" y="1399592"/>
                  <a:pt x="1134383" y="1403091"/>
                  <a:pt x="1137881" y="1405424"/>
                </a:cubicBezTo>
                <a:cubicBezTo>
                  <a:pt x="1162364" y="1431083"/>
                  <a:pt x="1192676" y="1462573"/>
                  <a:pt x="1260296" y="1462573"/>
                </a:cubicBezTo>
                <a:lnTo>
                  <a:pt x="1653191" y="1462573"/>
                </a:lnTo>
                <a:cubicBezTo>
                  <a:pt x="1719645" y="1462573"/>
                  <a:pt x="1752289" y="1428750"/>
                  <a:pt x="1776772" y="1404257"/>
                </a:cubicBezTo>
                <a:cubicBezTo>
                  <a:pt x="1779104" y="1401925"/>
                  <a:pt x="1781436" y="1399592"/>
                  <a:pt x="1784933" y="1396093"/>
                </a:cubicBezTo>
                <a:lnTo>
                  <a:pt x="1887529" y="1293456"/>
                </a:lnTo>
                <a:cubicBezTo>
                  <a:pt x="1914344" y="1266631"/>
                  <a:pt x="1936495" y="1254967"/>
                  <a:pt x="1964476" y="1254967"/>
                </a:cubicBezTo>
                <a:lnTo>
                  <a:pt x="4146968" y="1254967"/>
                </a:lnTo>
                <a:cubicBezTo>
                  <a:pt x="4230910" y="1254967"/>
                  <a:pt x="4299696" y="1186154"/>
                  <a:pt x="4299696" y="1102179"/>
                </a:cubicBezTo>
                <a:lnTo>
                  <a:pt x="4299696" y="152789"/>
                </a:lnTo>
                <a:cubicBezTo>
                  <a:pt x="4299696" y="68813"/>
                  <a:pt x="4230910" y="0"/>
                  <a:pt x="4146968" y="0"/>
                </a:cubicBezTo>
                <a:lnTo>
                  <a:pt x="152728" y="0"/>
                </a:lnTo>
                <a:cubicBezTo>
                  <a:pt x="68786" y="0"/>
                  <a:pt x="0" y="68813"/>
                  <a:pt x="0" y="152789"/>
                </a:cubicBezTo>
                <a:lnTo>
                  <a:pt x="0" y="241430"/>
                </a:lnTo>
                <a:cubicBezTo>
                  <a:pt x="0" y="247261"/>
                  <a:pt x="0" y="251927"/>
                  <a:pt x="0" y="256592"/>
                </a:cubicBezTo>
                <a:lnTo>
                  <a:pt x="0" y="1466072"/>
                </a:lnTo>
                <a:lnTo>
                  <a:pt x="348592" y="1466072"/>
                </a:lnTo>
                <a:close/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00" name="Freeform 299">
            <a:extLst>
              <a:ext uri="{FF2B5EF4-FFF2-40B4-BE49-F238E27FC236}">
                <a16:creationId xmlns:a16="http://schemas.microsoft.com/office/drawing/2014/main" id="{88345FDB-BC9D-2C07-79FE-5A3EF92A196B}"/>
              </a:ext>
            </a:extLst>
          </p:cNvPr>
          <p:cNvSpPr/>
          <p:nvPr/>
        </p:nvSpPr>
        <p:spPr>
          <a:xfrm>
            <a:off x="448856" y="1239805"/>
            <a:ext cx="363748" cy="363893"/>
          </a:xfrm>
          <a:custGeom>
            <a:avLst/>
            <a:gdLst>
              <a:gd name="csX0" fmla="*/ 181874 w 363748"/>
              <a:gd name="csY0" fmla="*/ 0 h 363893"/>
              <a:gd name="csX1" fmla="*/ 0 w 363748"/>
              <a:gd name="csY1" fmla="*/ 181947 h 363893"/>
              <a:gd name="csX2" fmla="*/ 181874 w 363748"/>
              <a:gd name="csY2" fmla="*/ 363894 h 363893"/>
              <a:gd name="csX3" fmla="*/ 363749 w 363748"/>
              <a:gd name="csY3" fmla="*/ 181947 h 363893"/>
              <a:gd name="csX4" fmla="*/ 181874 w 363748"/>
              <a:gd name="csY4" fmla="*/ 0 h 3638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63748" h="363893">
                <a:moveTo>
                  <a:pt x="181874" y="0"/>
                </a:moveTo>
                <a:cubicBezTo>
                  <a:pt x="81610" y="0"/>
                  <a:pt x="0" y="81643"/>
                  <a:pt x="0" y="181947"/>
                </a:cubicBezTo>
                <a:cubicBezTo>
                  <a:pt x="0" y="282251"/>
                  <a:pt x="81610" y="363894"/>
                  <a:pt x="181874" y="363894"/>
                </a:cubicBezTo>
                <a:cubicBezTo>
                  <a:pt x="282138" y="363894"/>
                  <a:pt x="363749" y="282251"/>
                  <a:pt x="363749" y="181947"/>
                </a:cubicBezTo>
                <a:cubicBezTo>
                  <a:pt x="363749" y="81643"/>
                  <a:pt x="282138" y="0"/>
                  <a:pt x="181874" y="0"/>
                </a:cubicBez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1" name="TextBox 300">
            <a:extLst>
              <a:ext uri="{FF2B5EF4-FFF2-40B4-BE49-F238E27FC236}">
                <a16:creationId xmlns:a16="http://schemas.microsoft.com/office/drawing/2014/main" id="{E76A0801-A7A2-C57C-DAA5-5CB2537A903D}"/>
              </a:ext>
            </a:extLst>
          </p:cNvPr>
          <p:cNvSpPr txBox="1"/>
          <p:nvPr/>
        </p:nvSpPr>
        <p:spPr>
          <a:xfrm>
            <a:off x="813268" y="1492664"/>
            <a:ext cx="381575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on</a:t>
            </a:r>
          </a:p>
        </p:txBody>
      </p:sp>
      <p:sp>
        <p:nvSpPr>
          <p:cNvPr id="302" name="TextBox 301">
            <a:extLst>
              <a:ext uri="{FF2B5EF4-FFF2-40B4-BE49-F238E27FC236}">
                <a16:creationId xmlns:a16="http://schemas.microsoft.com/office/drawing/2014/main" id="{916CE33A-CAA4-8160-D3BE-3EE7E289732F}"/>
              </a:ext>
            </a:extLst>
          </p:cNvPr>
          <p:cNvSpPr txBox="1"/>
          <p:nvPr/>
        </p:nvSpPr>
        <p:spPr>
          <a:xfrm>
            <a:off x="760804" y="1197115"/>
            <a:ext cx="612563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on</a:t>
            </a:r>
          </a:p>
        </p:txBody>
      </p:sp>
      <p:sp>
        <p:nvSpPr>
          <p:cNvPr id="303" name="Rounded Rectangle 302">
            <a:extLst>
              <a:ext uri="{FF2B5EF4-FFF2-40B4-BE49-F238E27FC236}">
                <a16:creationId xmlns:a16="http://schemas.microsoft.com/office/drawing/2014/main" id="{28A1C443-71B0-92E0-C6AF-F6B572807ABF}"/>
              </a:ext>
            </a:extLst>
          </p:cNvPr>
          <p:cNvSpPr/>
          <p:nvPr/>
        </p:nvSpPr>
        <p:spPr>
          <a:xfrm>
            <a:off x="1461989" y="1158162"/>
            <a:ext cx="2830710" cy="658974"/>
          </a:xfrm>
          <a:prstGeom prst="roundRect">
            <a:avLst>
              <a:gd name="adj" fmla="val 10969"/>
            </a:avLst>
          </a:prstGeom>
          <a:solidFill>
            <a:srgbClr val="A951A5">
              <a:alpha val="50000"/>
            </a:srgbClr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8084AC9D-8379-F186-C3E6-86DD6A8D21D7}"/>
              </a:ext>
            </a:extLst>
          </p:cNvPr>
          <p:cNvSpPr txBox="1"/>
          <p:nvPr/>
        </p:nvSpPr>
        <p:spPr>
          <a:xfrm>
            <a:off x="1537267" y="1489165"/>
            <a:ext cx="679617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305" name="Freeform 304">
            <a:extLst>
              <a:ext uri="{FF2B5EF4-FFF2-40B4-BE49-F238E27FC236}">
                <a16:creationId xmlns:a16="http://schemas.microsoft.com/office/drawing/2014/main" id="{356770FF-02B2-EB9B-EB52-FD25180BF2C7}"/>
              </a:ext>
            </a:extLst>
          </p:cNvPr>
          <p:cNvSpPr/>
          <p:nvPr/>
        </p:nvSpPr>
        <p:spPr>
          <a:xfrm>
            <a:off x="1381545" y="1075353"/>
            <a:ext cx="1535439" cy="823426"/>
          </a:xfrm>
          <a:custGeom>
            <a:avLst/>
            <a:gdLst>
              <a:gd name="csX0" fmla="*/ 1535439 w 1535439"/>
              <a:gd name="csY0" fmla="*/ 0 h 823426"/>
              <a:gd name="csX1" fmla="*/ 146899 w 1535439"/>
              <a:gd name="csY1" fmla="*/ 0 h 823426"/>
              <a:gd name="csX2" fmla="*/ 0 w 1535439"/>
              <a:gd name="csY2" fmla="*/ 146957 h 823426"/>
              <a:gd name="csX3" fmla="*/ 0 w 1535439"/>
              <a:gd name="csY3" fmla="*/ 676469 h 823426"/>
              <a:gd name="csX4" fmla="*/ 146899 w 1535439"/>
              <a:gd name="csY4" fmla="*/ 823427 h 823426"/>
              <a:gd name="csX5" fmla="*/ 1535439 w 1535439"/>
              <a:gd name="csY5" fmla="*/ 823427 h 823426"/>
              <a:gd name="csX6" fmla="*/ 1535439 w 1535439"/>
              <a:gd name="csY6" fmla="*/ 790769 h 823426"/>
              <a:gd name="csX7" fmla="*/ 146899 w 1535439"/>
              <a:gd name="csY7" fmla="*/ 790769 h 823426"/>
              <a:gd name="csX8" fmla="*/ 32644 w 1535439"/>
              <a:gd name="csY8" fmla="*/ 676469 h 823426"/>
              <a:gd name="csX9" fmla="*/ 32644 w 1535439"/>
              <a:gd name="csY9" fmla="*/ 148124 h 823426"/>
              <a:gd name="csX10" fmla="*/ 146899 w 1535439"/>
              <a:gd name="csY10" fmla="*/ 33823 h 823426"/>
              <a:gd name="csX11" fmla="*/ 1535439 w 1535439"/>
              <a:gd name="csY11" fmla="*/ 33823 h 823426"/>
              <a:gd name="csX12" fmla="*/ 1535439 w 1535439"/>
              <a:gd name="csY12" fmla="*/ 1166 h 8234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1535439" h="823426">
                <a:moveTo>
                  <a:pt x="1535439" y="0"/>
                </a:moveTo>
                <a:lnTo>
                  <a:pt x="146899" y="0"/>
                </a:lnTo>
                <a:cubicBezTo>
                  <a:pt x="66454" y="0"/>
                  <a:pt x="0" y="65314"/>
                  <a:pt x="0" y="146957"/>
                </a:cubicBezTo>
                <a:lnTo>
                  <a:pt x="0" y="676469"/>
                </a:lnTo>
                <a:cubicBezTo>
                  <a:pt x="0" y="756946"/>
                  <a:pt x="65288" y="823427"/>
                  <a:pt x="146899" y="823427"/>
                </a:cubicBezTo>
                <a:lnTo>
                  <a:pt x="1535439" y="823427"/>
                </a:lnTo>
                <a:lnTo>
                  <a:pt x="1535439" y="790769"/>
                </a:lnTo>
                <a:lnTo>
                  <a:pt x="146899" y="790769"/>
                </a:lnTo>
                <a:cubicBezTo>
                  <a:pt x="83942" y="790769"/>
                  <a:pt x="32644" y="739451"/>
                  <a:pt x="32644" y="676469"/>
                </a:cubicBezTo>
                <a:lnTo>
                  <a:pt x="32644" y="148124"/>
                </a:lnTo>
                <a:cubicBezTo>
                  <a:pt x="32644" y="85142"/>
                  <a:pt x="83942" y="33823"/>
                  <a:pt x="146899" y="33823"/>
                </a:cubicBezTo>
                <a:lnTo>
                  <a:pt x="1535439" y="33823"/>
                </a:lnTo>
                <a:lnTo>
                  <a:pt x="1535439" y="1166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6" name="Freeform 305">
            <a:extLst>
              <a:ext uri="{FF2B5EF4-FFF2-40B4-BE49-F238E27FC236}">
                <a16:creationId xmlns:a16="http://schemas.microsoft.com/office/drawing/2014/main" id="{E83C9FE9-79FF-4F74-99BF-1D443149BD88}"/>
              </a:ext>
            </a:extLst>
          </p:cNvPr>
          <p:cNvSpPr/>
          <p:nvPr/>
        </p:nvSpPr>
        <p:spPr>
          <a:xfrm>
            <a:off x="269313" y="2346648"/>
            <a:ext cx="4192436" cy="951722"/>
          </a:xfrm>
          <a:custGeom>
            <a:avLst/>
            <a:gdLst>
              <a:gd name="csX0" fmla="*/ 0 w 4192436"/>
              <a:gd name="csY0" fmla="*/ 0 h 951722"/>
              <a:gd name="csX1" fmla="*/ 0 w 4192436"/>
              <a:gd name="csY1" fmla="*/ 745283 h 951722"/>
              <a:gd name="csX2" fmla="*/ 0 w 4192436"/>
              <a:gd name="csY2" fmla="*/ 756946 h 951722"/>
              <a:gd name="csX3" fmla="*/ 0 w 4192436"/>
              <a:gd name="csY3" fmla="*/ 849086 h 951722"/>
              <a:gd name="csX4" fmla="*/ 102596 w 4192436"/>
              <a:gd name="csY4" fmla="*/ 951722 h 951722"/>
              <a:gd name="csX5" fmla="*/ 4089841 w 4192436"/>
              <a:gd name="csY5" fmla="*/ 951722 h 951722"/>
              <a:gd name="csX6" fmla="*/ 4192437 w 4192436"/>
              <a:gd name="csY6" fmla="*/ 849086 h 951722"/>
              <a:gd name="csX7" fmla="*/ 4192437 w 4192436"/>
              <a:gd name="csY7" fmla="*/ 328904 h 951722"/>
              <a:gd name="csX8" fmla="*/ 4089841 w 4192436"/>
              <a:gd name="csY8" fmla="*/ 226267 h 951722"/>
              <a:gd name="csX9" fmla="*/ 1941159 w 4192436"/>
              <a:gd name="csY9" fmla="*/ 226267 h 951722"/>
              <a:gd name="csX10" fmla="*/ 1838563 w 4192436"/>
              <a:gd name="csY10" fmla="*/ 277586 h 951722"/>
              <a:gd name="csX11" fmla="*/ 1735967 w 4192436"/>
              <a:gd name="csY11" fmla="*/ 380223 h 951722"/>
              <a:gd name="csX12" fmla="*/ 1633371 w 4192436"/>
              <a:gd name="csY12" fmla="*/ 431541 h 951722"/>
              <a:gd name="csX13" fmla="*/ 1174022 w 4192436"/>
              <a:gd name="csY13" fmla="*/ 431541 h 951722"/>
              <a:gd name="csX14" fmla="*/ 1071426 w 4192436"/>
              <a:gd name="csY14" fmla="*/ 380223 h 951722"/>
              <a:gd name="csX15" fmla="*/ 968831 w 4192436"/>
              <a:gd name="csY15" fmla="*/ 277586 h 951722"/>
              <a:gd name="csX16" fmla="*/ 866235 w 4192436"/>
              <a:gd name="csY16" fmla="*/ 226267 h 951722"/>
              <a:gd name="csX17" fmla="*/ 476837 w 4192436"/>
              <a:gd name="csY17" fmla="*/ 226267 h 951722"/>
              <a:gd name="csX18" fmla="*/ 515311 w 4192436"/>
              <a:gd name="csY18" fmla="*/ 226267 h 951722"/>
              <a:gd name="csX19" fmla="*/ 451188 w 4192436"/>
              <a:gd name="csY19" fmla="*/ 226267 h 951722"/>
              <a:gd name="csX20" fmla="*/ 300792 w 4192436"/>
              <a:gd name="csY20" fmla="*/ 71146 h 951722"/>
              <a:gd name="csX21" fmla="*/ 300792 w 4192436"/>
              <a:gd name="csY21" fmla="*/ 0 h 95172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4192436" h="951722">
                <a:moveTo>
                  <a:pt x="0" y="0"/>
                </a:moveTo>
                <a:lnTo>
                  <a:pt x="0" y="745283"/>
                </a:lnTo>
                <a:cubicBezTo>
                  <a:pt x="0" y="749948"/>
                  <a:pt x="0" y="753447"/>
                  <a:pt x="0" y="756946"/>
                </a:cubicBezTo>
                <a:lnTo>
                  <a:pt x="0" y="849086"/>
                </a:lnTo>
                <a:cubicBezTo>
                  <a:pt x="0" y="906236"/>
                  <a:pt x="46634" y="951722"/>
                  <a:pt x="102596" y="951722"/>
                </a:cubicBezTo>
                <a:lnTo>
                  <a:pt x="4089841" y="951722"/>
                </a:lnTo>
                <a:cubicBezTo>
                  <a:pt x="4146968" y="951722"/>
                  <a:pt x="4192437" y="905069"/>
                  <a:pt x="4192437" y="849086"/>
                </a:cubicBezTo>
                <a:lnTo>
                  <a:pt x="4192437" y="328904"/>
                </a:lnTo>
                <a:cubicBezTo>
                  <a:pt x="4192437" y="271754"/>
                  <a:pt x="4145802" y="226267"/>
                  <a:pt x="4089841" y="226267"/>
                </a:cubicBezTo>
                <a:lnTo>
                  <a:pt x="1941159" y="226267"/>
                </a:lnTo>
                <a:cubicBezTo>
                  <a:pt x="1889861" y="226267"/>
                  <a:pt x="1864212" y="251927"/>
                  <a:pt x="1838563" y="277586"/>
                </a:cubicBezTo>
                <a:lnTo>
                  <a:pt x="1735967" y="380223"/>
                </a:lnTo>
                <a:cubicBezTo>
                  <a:pt x="1710318" y="405882"/>
                  <a:pt x="1684669" y="431541"/>
                  <a:pt x="1633371" y="431541"/>
                </a:cubicBezTo>
                <a:lnTo>
                  <a:pt x="1174022" y="431541"/>
                </a:lnTo>
                <a:cubicBezTo>
                  <a:pt x="1122724" y="431541"/>
                  <a:pt x="1097075" y="405882"/>
                  <a:pt x="1071426" y="380223"/>
                </a:cubicBezTo>
                <a:lnTo>
                  <a:pt x="968831" y="277586"/>
                </a:lnTo>
                <a:cubicBezTo>
                  <a:pt x="943182" y="251927"/>
                  <a:pt x="917533" y="226267"/>
                  <a:pt x="866235" y="226267"/>
                </a:cubicBezTo>
                <a:lnTo>
                  <a:pt x="476837" y="226267"/>
                </a:lnTo>
                <a:cubicBezTo>
                  <a:pt x="476837" y="226267"/>
                  <a:pt x="516476" y="226267"/>
                  <a:pt x="515311" y="226267"/>
                </a:cubicBezTo>
                <a:lnTo>
                  <a:pt x="451188" y="226267"/>
                </a:lnTo>
                <a:cubicBezTo>
                  <a:pt x="394061" y="226267"/>
                  <a:pt x="300792" y="137627"/>
                  <a:pt x="300792" y="71146"/>
                </a:cubicBezTo>
                <a:lnTo>
                  <a:pt x="300792" y="0"/>
                </a:lnTo>
              </a:path>
            </a:pathLst>
          </a:custGeom>
          <a:solidFill>
            <a:srgbClr val="E566E5"/>
          </a:solidFill>
          <a:ln w="3147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7" name="Freeform 306">
            <a:extLst>
              <a:ext uri="{FF2B5EF4-FFF2-40B4-BE49-F238E27FC236}">
                <a16:creationId xmlns:a16="http://schemas.microsoft.com/office/drawing/2014/main" id="{58A637DF-6EB8-C2D2-BF5B-06F28F76B826}"/>
              </a:ext>
            </a:extLst>
          </p:cNvPr>
          <p:cNvSpPr/>
          <p:nvPr/>
        </p:nvSpPr>
        <p:spPr>
          <a:xfrm>
            <a:off x="219181" y="2316324"/>
            <a:ext cx="4292700" cy="1032198"/>
          </a:xfrm>
          <a:custGeom>
            <a:avLst/>
            <a:gdLst>
              <a:gd name="csX0" fmla="*/ 0 w 4292700"/>
              <a:gd name="csY0" fmla="*/ 2333 h 1032198"/>
              <a:gd name="csX1" fmla="*/ 0 w 4292700"/>
              <a:gd name="csY1" fmla="*/ 776774 h 1032198"/>
              <a:gd name="csX2" fmla="*/ 0 w 4292700"/>
              <a:gd name="csY2" fmla="*/ 791936 h 1032198"/>
              <a:gd name="csX3" fmla="*/ 0 w 4292700"/>
              <a:gd name="csY3" fmla="*/ 879410 h 1032198"/>
              <a:gd name="csX4" fmla="*/ 152728 w 4292700"/>
              <a:gd name="csY4" fmla="*/ 1032199 h 1032198"/>
              <a:gd name="csX5" fmla="*/ 4139973 w 4292700"/>
              <a:gd name="csY5" fmla="*/ 1032199 h 1032198"/>
              <a:gd name="csX6" fmla="*/ 4292701 w 4292700"/>
              <a:gd name="csY6" fmla="*/ 879410 h 1032198"/>
              <a:gd name="csX7" fmla="*/ 4292701 w 4292700"/>
              <a:gd name="csY7" fmla="*/ 359228 h 1032198"/>
              <a:gd name="csX8" fmla="*/ 4139973 w 4292700"/>
              <a:gd name="csY8" fmla="*/ 206440 h 1032198"/>
              <a:gd name="csX9" fmla="*/ 1991291 w 4292700"/>
              <a:gd name="csY9" fmla="*/ 206440 h 1032198"/>
              <a:gd name="csX10" fmla="*/ 1852553 w 4292700"/>
              <a:gd name="csY10" fmla="*/ 272920 h 1032198"/>
              <a:gd name="csX11" fmla="*/ 1749957 w 4292700"/>
              <a:gd name="csY11" fmla="*/ 375557 h 1032198"/>
              <a:gd name="csX12" fmla="*/ 1682338 w 4292700"/>
              <a:gd name="csY12" fmla="*/ 412880 h 1032198"/>
              <a:gd name="csX13" fmla="*/ 1222988 w 4292700"/>
              <a:gd name="csY13" fmla="*/ 412880 h 1032198"/>
              <a:gd name="csX14" fmla="*/ 1155368 w 4292700"/>
              <a:gd name="csY14" fmla="*/ 375557 h 1032198"/>
              <a:gd name="csX15" fmla="*/ 1052773 w 4292700"/>
              <a:gd name="csY15" fmla="*/ 271754 h 1032198"/>
              <a:gd name="csX16" fmla="*/ 915201 w 4292700"/>
              <a:gd name="csY16" fmla="*/ 205273 h 1032198"/>
              <a:gd name="csX17" fmla="*/ 500154 w 4292700"/>
              <a:gd name="csY17" fmla="*/ 205273 h 1032198"/>
              <a:gd name="csX18" fmla="*/ 398725 w 4292700"/>
              <a:gd name="csY18" fmla="*/ 99138 h 1032198"/>
              <a:gd name="csX19" fmla="*/ 398725 w 4292700"/>
              <a:gd name="csY19" fmla="*/ 0 h 10321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4292700" h="1032198">
                <a:moveTo>
                  <a:pt x="0" y="2333"/>
                </a:moveTo>
                <a:lnTo>
                  <a:pt x="0" y="776774"/>
                </a:lnTo>
                <a:cubicBezTo>
                  <a:pt x="0" y="781439"/>
                  <a:pt x="0" y="787270"/>
                  <a:pt x="0" y="791936"/>
                </a:cubicBezTo>
                <a:lnTo>
                  <a:pt x="0" y="879410"/>
                </a:lnTo>
                <a:cubicBezTo>
                  <a:pt x="0" y="963386"/>
                  <a:pt x="68786" y="1032199"/>
                  <a:pt x="152728" y="1032199"/>
                </a:cubicBezTo>
                <a:lnTo>
                  <a:pt x="4139973" y="1032199"/>
                </a:lnTo>
                <a:cubicBezTo>
                  <a:pt x="4223915" y="1032199"/>
                  <a:pt x="4292701" y="963386"/>
                  <a:pt x="4292701" y="879410"/>
                </a:cubicBezTo>
                <a:lnTo>
                  <a:pt x="4292701" y="359228"/>
                </a:lnTo>
                <a:cubicBezTo>
                  <a:pt x="4292701" y="275253"/>
                  <a:pt x="4223915" y="206440"/>
                  <a:pt x="4139973" y="206440"/>
                </a:cubicBezTo>
                <a:lnTo>
                  <a:pt x="1991291" y="206440"/>
                </a:lnTo>
                <a:cubicBezTo>
                  <a:pt x="1919007" y="206440"/>
                  <a:pt x="1880534" y="244929"/>
                  <a:pt x="1852553" y="272920"/>
                </a:cubicBezTo>
                <a:lnTo>
                  <a:pt x="1749957" y="375557"/>
                </a:lnTo>
                <a:cubicBezTo>
                  <a:pt x="1725475" y="400050"/>
                  <a:pt x="1711484" y="412880"/>
                  <a:pt x="1682338" y="412880"/>
                </a:cubicBezTo>
                <a:lnTo>
                  <a:pt x="1222988" y="412880"/>
                </a:lnTo>
                <a:cubicBezTo>
                  <a:pt x="1192676" y="412880"/>
                  <a:pt x="1179851" y="401216"/>
                  <a:pt x="1155368" y="375557"/>
                </a:cubicBezTo>
                <a:lnTo>
                  <a:pt x="1052773" y="271754"/>
                </a:lnTo>
                <a:cubicBezTo>
                  <a:pt x="1024792" y="243762"/>
                  <a:pt x="986319" y="205273"/>
                  <a:pt x="915201" y="205273"/>
                </a:cubicBezTo>
                <a:lnTo>
                  <a:pt x="500154" y="205273"/>
                </a:lnTo>
                <a:cubicBezTo>
                  <a:pt x="469842" y="205273"/>
                  <a:pt x="398725" y="138793"/>
                  <a:pt x="398725" y="99138"/>
                </a:cubicBezTo>
                <a:lnTo>
                  <a:pt x="398725" y="0"/>
                </a:lnTo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08" name="Freeform 307">
            <a:extLst>
              <a:ext uri="{FF2B5EF4-FFF2-40B4-BE49-F238E27FC236}">
                <a16:creationId xmlns:a16="http://schemas.microsoft.com/office/drawing/2014/main" id="{C6B1917B-367E-340D-6635-7CAAC35B986C}"/>
              </a:ext>
            </a:extLst>
          </p:cNvPr>
          <p:cNvSpPr/>
          <p:nvPr/>
        </p:nvSpPr>
        <p:spPr>
          <a:xfrm>
            <a:off x="8878032" y="590674"/>
            <a:ext cx="305455" cy="191930"/>
          </a:xfrm>
          <a:custGeom>
            <a:avLst/>
            <a:gdLst>
              <a:gd name="csX0" fmla="*/ 110757 w 305455"/>
              <a:gd name="csY0" fmla="*/ 165105 h 191930"/>
              <a:gd name="csX1" fmla="*/ 113089 w 305455"/>
              <a:gd name="csY1" fmla="*/ 156941 h 191930"/>
              <a:gd name="csX2" fmla="*/ 113089 w 305455"/>
              <a:gd name="csY2" fmla="*/ 153442 h 191930"/>
              <a:gd name="csX3" fmla="*/ 125913 w 305455"/>
              <a:gd name="csY3" fmla="*/ 146444 h 191930"/>
              <a:gd name="csX4" fmla="*/ 155059 w 305455"/>
              <a:gd name="csY4" fmla="*/ 190765 h 191930"/>
              <a:gd name="csX5" fmla="*/ 193533 w 305455"/>
              <a:gd name="csY5" fmla="*/ 190765 h 191930"/>
              <a:gd name="csX6" fmla="*/ 159723 w 305455"/>
              <a:gd name="csY6" fmla="*/ 135947 h 191930"/>
              <a:gd name="csX7" fmla="*/ 300792 w 305455"/>
              <a:gd name="csY7" fmla="*/ 142945 h 191930"/>
              <a:gd name="csX8" fmla="*/ 304289 w 305455"/>
              <a:gd name="csY8" fmla="*/ 141779 h 191930"/>
              <a:gd name="csX9" fmla="*/ 305456 w 305455"/>
              <a:gd name="csY9" fmla="*/ 138280 h 191930"/>
              <a:gd name="csX10" fmla="*/ 296129 w 305455"/>
              <a:gd name="csY10" fmla="*/ 117286 h 191930"/>
              <a:gd name="csX11" fmla="*/ 270480 w 305455"/>
              <a:gd name="csY11" fmla="*/ 105623 h 191930"/>
              <a:gd name="csX12" fmla="*/ 149230 w 305455"/>
              <a:gd name="csY12" fmla="*/ 100957 h 191930"/>
              <a:gd name="csX13" fmla="*/ 146898 w 305455"/>
              <a:gd name="csY13" fmla="*/ 91627 h 191930"/>
              <a:gd name="csX14" fmla="*/ 146898 w 305455"/>
              <a:gd name="csY14" fmla="*/ 91627 h 191930"/>
              <a:gd name="csX15" fmla="*/ 152728 w 305455"/>
              <a:gd name="csY15" fmla="*/ 83463 h 191930"/>
              <a:gd name="csX16" fmla="*/ 141069 w 305455"/>
              <a:gd name="csY16" fmla="*/ 25146 h 191930"/>
              <a:gd name="csX17" fmla="*/ 72284 w 305455"/>
              <a:gd name="csY17" fmla="*/ 7651 h 191930"/>
              <a:gd name="csX18" fmla="*/ 62957 w 305455"/>
              <a:gd name="csY18" fmla="*/ 19315 h 191930"/>
              <a:gd name="csX19" fmla="*/ 74615 w 305455"/>
              <a:gd name="csY19" fmla="*/ 77631 h 191930"/>
              <a:gd name="csX20" fmla="*/ 111922 w 305455"/>
              <a:gd name="csY20" fmla="*/ 102124 h 191930"/>
              <a:gd name="csX21" fmla="*/ 116586 w 305455"/>
              <a:gd name="csY21" fmla="*/ 116120 h 191930"/>
              <a:gd name="csX22" fmla="*/ 99098 w 305455"/>
              <a:gd name="csY22" fmla="*/ 123118 h 191930"/>
              <a:gd name="csX23" fmla="*/ 55961 w 305455"/>
              <a:gd name="csY23" fmla="*/ 107955 h 191930"/>
              <a:gd name="csX24" fmla="*/ 55961 w 305455"/>
              <a:gd name="csY24" fmla="*/ 107955 h 191930"/>
              <a:gd name="csX25" fmla="*/ 3497 w 305455"/>
              <a:gd name="csY25" fmla="*/ 135947 h 191930"/>
              <a:gd name="csX26" fmla="*/ 0 w 305455"/>
              <a:gd name="csY26" fmla="*/ 149943 h 191930"/>
              <a:gd name="csX27" fmla="*/ 55961 w 305455"/>
              <a:gd name="csY27" fmla="*/ 191931 h 191930"/>
              <a:gd name="csX28" fmla="*/ 55961 w 305455"/>
              <a:gd name="csY28" fmla="*/ 191931 h 191930"/>
              <a:gd name="csX29" fmla="*/ 108425 w 305455"/>
              <a:gd name="csY29" fmla="*/ 163939 h 191930"/>
              <a:gd name="csX30" fmla="*/ 108425 w 305455"/>
              <a:gd name="csY30" fmla="*/ 163939 h 191930"/>
              <a:gd name="csX31" fmla="*/ 109591 w 305455"/>
              <a:gd name="csY31" fmla="*/ 79964 h 191930"/>
              <a:gd name="csX32" fmla="*/ 90937 w 305455"/>
              <a:gd name="csY32" fmla="*/ 67134 h 191930"/>
              <a:gd name="csX33" fmla="*/ 85108 w 305455"/>
              <a:gd name="csY33" fmla="*/ 34477 h 191930"/>
              <a:gd name="csX34" fmla="*/ 90937 w 305455"/>
              <a:gd name="csY34" fmla="*/ 27479 h 191930"/>
              <a:gd name="csX35" fmla="*/ 109591 w 305455"/>
              <a:gd name="csY35" fmla="*/ 23980 h 191930"/>
              <a:gd name="csX36" fmla="*/ 128245 w 305455"/>
              <a:gd name="csY36" fmla="*/ 36809 h 191930"/>
              <a:gd name="csX37" fmla="*/ 134074 w 305455"/>
              <a:gd name="csY37" fmla="*/ 69467 h 191930"/>
              <a:gd name="csX38" fmla="*/ 128245 w 305455"/>
              <a:gd name="csY38" fmla="*/ 76465 h 191930"/>
              <a:gd name="csX39" fmla="*/ 115421 w 305455"/>
              <a:gd name="csY39" fmla="*/ 81130 h 191930"/>
              <a:gd name="csX40" fmla="*/ 109591 w 305455"/>
              <a:gd name="csY40" fmla="*/ 81130 h 191930"/>
              <a:gd name="csX41" fmla="*/ 109591 w 305455"/>
              <a:gd name="csY41" fmla="*/ 81130 h 191930"/>
              <a:gd name="csX42" fmla="*/ 57127 w 305455"/>
              <a:gd name="csY42" fmla="*/ 174436 h 191930"/>
              <a:gd name="csX43" fmla="*/ 26815 w 305455"/>
              <a:gd name="csY43" fmla="*/ 151109 h 191930"/>
              <a:gd name="csX44" fmla="*/ 29147 w 305455"/>
              <a:gd name="csY44" fmla="*/ 142945 h 191930"/>
              <a:gd name="csX45" fmla="*/ 58293 w 305455"/>
              <a:gd name="csY45" fmla="*/ 127783 h 191930"/>
              <a:gd name="csX46" fmla="*/ 58293 w 305455"/>
              <a:gd name="csY46" fmla="*/ 127783 h 191930"/>
              <a:gd name="csX47" fmla="*/ 88605 w 305455"/>
              <a:gd name="csY47" fmla="*/ 151109 h 191930"/>
              <a:gd name="csX48" fmla="*/ 86274 w 305455"/>
              <a:gd name="csY48" fmla="*/ 159274 h 191930"/>
              <a:gd name="csX49" fmla="*/ 57127 w 305455"/>
              <a:gd name="csY49" fmla="*/ 174436 h 191930"/>
              <a:gd name="csX50" fmla="*/ 57127 w 305455"/>
              <a:gd name="csY50" fmla="*/ 174436 h 1919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455" h="191930">
                <a:moveTo>
                  <a:pt x="110757" y="165105"/>
                </a:moveTo>
                <a:cubicBezTo>
                  <a:pt x="110757" y="162773"/>
                  <a:pt x="113089" y="160440"/>
                  <a:pt x="113089" y="156941"/>
                </a:cubicBezTo>
                <a:cubicBezTo>
                  <a:pt x="113089" y="156941"/>
                  <a:pt x="113089" y="153442"/>
                  <a:pt x="113089" y="153442"/>
                </a:cubicBezTo>
                <a:lnTo>
                  <a:pt x="125913" y="146444"/>
                </a:lnTo>
                <a:lnTo>
                  <a:pt x="155059" y="190765"/>
                </a:lnTo>
                <a:lnTo>
                  <a:pt x="193533" y="190765"/>
                </a:lnTo>
                <a:lnTo>
                  <a:pt x="159723" y="135947"/>
                </a:lnTo>
                <a:lnTo>
                  <a:pt x="300792" y="142945"/>
                </a:lnTo>
                <a:cubicBezTo>
                  <a:pt x="301958" y="142945"/>
                  <a:pt x="303124" y="142945"/>
                  <a:pt x="304289" y="141779"/>
                </a:cubicBezTo>
                <a:cubicBezTo>
                  <a:pt x="304289" y="141779"/>
                  <a:pt x="305456" y="139446"/>
                  <a:pt x="305456" y="138280"/>
                </a:cubicBezTo>
                <a:cubicBezTo>
                  <a:pt x="305456" y="127783"/>
                  <a:pt x="303124" y="125450"/>
                  <a:pt x="296129" y="117286"/>
                </a:cubicBezTo>
                <a:cubicBezTo>
                  <a:pt x="289133" y="110288"/>
                  <a:pt x="279807" y="105623"/>
                  <a:pt x="270480" y="105623"/>
                </a:cubicBezTo>
                <a:lnTo>
                  <a:pt x="149230" y="100957"/>
                </a:lnTo>
                <a:lnTo>
                  <a:pt x="146898" y="91627"/>
                </a:lnTo>
                <a:cubicBezTo>
                  <a:pt x="146898" y="91627"/>
                  <a:pt x="146898" y="91627"/>
                  <a:pt x="146898" y="91627"/>
                </a:cubicBezTo>
                <a:cubicBezTo>
                  <a:pt x="149230" y="89294"/>
                  <a:pt x="151562" y="86962"/>
                  <a:pt x="152728" y="83463"/>
                </a:cubicBezTo>
                <a:cubicBezTo>
                  <a:pt x="160889" y="67134"/>
                  <a:pt x="156226" y="42641"/>
                  <a:pt x="141069" y="25146"/>
                </a:cubicBezTo>
                <a:cubicBezTo>
                  <a:pt x="121250" y="653"/>
                  <a:pt x="90937" y="-7511"/>
                  <a:pt x="72284" y="7651"/>
                </a:cubicBezTo>
                <a:cubicBezTo>
                  <a:pt x="68786" y="11150"/>
                  <a:pt x="65288" y="14649"/>
                  <a:pt x="62957" y="19315"/>
                </a:cubicBezTo>
                <a:cubicBezTo>
                  <a:pt x="54796" y="35643"/>
                  <a:pt x="59459" y="60136"/>
                  <a:pt x="74615" y="77631"/>
                </a:cubicBezTo>
                <a:cubicBezTo>
                  <a:pt x="85108" y="90461"/>
                  <a:pt x="99098" y="98625"/>
                  <a:pt x="111922" y="102124"/>
                </a:cubicBezTo>
                <a:lnTo>
                  <a:pt x="116586" y="116120"/>
                </a:lnTo>
                <a:lnTo>
                  <a:pt x="99098" y="123118"/>
                </a:lnTo>
                <a:cubicBezTo>
                  <a:pt x="88605" y="113787"/>
                  <a:pt x="73449" y="107955"/>
                  <a:pt x="55961" y="107955"/>
                </a:cubicBezTo>
                <a:lnTo>
                  <a:pt x="55961" y="107955"/>
                </a:lnTo>
                <a:cubicBezTo>
                  <a:pt x="32644" y="107955"/>
                  <a:pt x="10493" y="119619"/>
                  <a:pt x="3497" y="135947"/>
                </a:cubicBezTo>
                <a:cubicBezTo>
                  <a:pt x="1166" y="140613"/>
                  <a:pt x="0" y="145278"/>
                  <a:pt x="0" y="149943"/>
                </a:cubicBezTo>
                <a:cubicBezTo>
                  <a:pt x="0" y="173270"/>
                  <a:pt x="25649" y="191931"/>
                  <a:pt x="55961" y="191931"/>
                </a:cubicBezTo>
                <a:lnTo>
                  <a:pt x="55961" y="191931"/>
                </a:lnTo>
                <a:cubicBezTo>
                  <a:pt x="79278" y="191931"/>
                  <a:pt x="101430" y="180268"/>
                  <a:pt x="108425" y="163939"/>
                </a:cubicBezTo>
                <a:lnTo>
                  <a:pt x="108425" y="163939"/>
                </a:lnTo>
                <a:close/>
                <a:moveTo>
                  <a:pt x="109591" y="79964"/>
                </a:moveTo>
                <a:cubicBezTo>
                  <a:pt x="102596" y="77631"/>
                  <a:pt x="95601" y="74132"/>
                  <a:pt x="90937" y="67134"/>
                </a:cubicBezTo>
                <a:cubicBezTo>
                  <a:pt x="82776" y="56637"/>
                  <a:pt x="80445" y="43807"/>
                  <a:pt x="85108" y="34477"/>
                </a:cubicBezTo>
                <a:cubicBezTo>
                  <a:pt x="86274" y="32144"/>
                  <a:pt x="88605" y="29812"/>
                  <a:pt x="90937" y="27479"/>
                </a:cubicBezTo>
                <a:cubicBezTo>
                  <a:pt x="95601" y="23980"/>
                  <a:pt x="102596" y="22814"/>
                  <a:pt x="109591" y="23980"/>
                </a:cubicBezTo>
                <a:cubicBezTo>
                  <a:pt x="116586" y="26313"/>
                  <a:pt x="123581" y="29812"/>
                  <a:pt x="128245" y="36809"/>
                </a:cubicBezTo>
                <a:cubicBezTo>
                  <a:pt x="136406" y="47306"/>
                  <a:pt x="138738" y="60136"/>
                  <a:pt x="134074" y="69467"/>
                </a:cubicBezTo>
                <a:cubicBezTo>
                  <a:pt x="132908" y="71799"/>
                  <a:pt x="130577" y="74132"/>
                  <a:pt x="128245" y="76465"/>
                </a:cubicBezTo>
                <a:cubicBezTo>
                  <a:pt x="124747" y="78797"/>
                  <a:pt x="120084" y="81130"/>
                  <a:pt x="115421" y="81130"/>
                </a:cubicBezTo>
                <a:cubicBezTo>
                  <a:pt x="110757" y="81130"/>
                  <a:pt x="110757" y="81130"/>
                  <a:pt x="109591" y="81130"/>
                </a:cubicBezTo>
                <a:lnTo>
                  <a:pt x="109591" y="81130"/>
                </a:lnTo>
                <a:close/>
                <a:moveTo>
                  <a:pt x="57127" y="174436"/>
                </a:moveTo>
                <a:cubicBezTo>
                  <a:pt x="39640" y="174436"/>
                  <a:pt x="26815" y="163939"/>
                  <a:pt x="26815" y="151109"/>
                </a:cubicBezTo>
                <a:cubicBezTo>
                  <a:pt x="26815" y="138280"/>
                  <a:pt x="26815" y="145278"/>
                  <a:pt x="29147" y="142945"/>
                </a:cubicBezTo>
                <a:cubicBezTo>
                  <a:pt x="33810" y="133615"/>
                  <a:pt x="45469" y="127783"/>
                  <a:pt x="58293" y="127783"/>
                </a:cubicBezTo>
                <a:lnTo>
                  <a:pt x="58293" y="127783"/>
                </a:lnTo>
                <a:cubicBezTo>
                  <a:pt x="75781" y="127783"/>
                  <a:pt x="88605" y="138280"/>
                  <a:pt x="88605" y="151109"/>
                </a:cubicBezTo>
                <a:cubicBezTo>
                  <a:pt x="88605" y="163939"/>
                  <a:pt x="88605" y="156941"/>
                  <a:pt x="86274" y="159274"/>
                </a:cubicBezTo>
                <a:cubicBezTo>
                  <a:pt x="81610" y="168604"/>
                  <a:pt x="69952" y="174436"/>
                  <a:pt x="57127" y="174436"/>
                </a:cubicBezTo>
                <a:lnTo>
                  <a:pt x="57127" y="174436"/>
                </a:lnTo>
                <a:close/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09" name="Freeform 308">
            <a:extLst>
              <a:ext uri="{FF2B5EF4-FFF2-40B4-BE49-F238E27FC236}">
                <a16:creationId xmlns:a16="http://schemas.microsoft.com/office/drawing/2014/main" id="{14CC1C89-3EE2-3BFA-89FD-D2FD0924AC7A}"/>
              </a:ext>
            </a:extLst>
          </p:cNvPr>
          <p:cNvSpPr/>
          <p:nvPr/>
        </p:nvSpPr>
        <p:spPr>
          <a:xfrm>
            <a:off x="5062168" y="2904153"/>
            <a:ext cx="4502555" cy="689299"/>
          </a:xfrm>
          <a:custGeom>
            <a:avLst/>
            <a:gdLst>
              <a:gd name="csX0" fmla="*/ 331104 w 4502555"/>
              <a:gd name="csY0" fmla="*/ 0 h 689299"/>
              <a:gd name="csX1" fmla="*/ 4171451 w 4502555"/>
              <a:gd name="csY1" fmla="*/ 0 h 689299"/>
              <a:gd name="csX2" fmla="*/ 4502556 w 4502555"/>
              <a:gd name="csY2" fmla="*/ 331237 h 689299"/>
              <a:gd name="csX3" fmla="*/ 4502556 w 4502555"/>
              <a:gd name="csY3" fmla="*/ 358062 h 689299"/>
              <a:gd name="csX4" fmla="*/ 4171451 w 4502555"/>
              <a:gd name="csY4" fmla="*/ 689299 h 689299"/>
              <a:gd name="csX5" fmla="*/ 331104 w 4502555"/>
              <a:gd name="csY5" fmla="*/ 689299 h 689299"/>
              <a:gd name="csX6" fmla="*/ 0 w 4502555"/>
              <a:gd name="csY6" fmla="*/ 358062 h 689299"/>
              <a:gd name="csX7" fmla="*/ 0 w 4502555"/>
              <a:gd name="csY7" fmla="*/ 331237 h 689299"/>
              <a:gd name="csX8" fmla="*/ 331104 w 4502555"/>
              <a:gd name="csY8" fmla="*/ 0 h 689299"/>
              <a:gd name="csX9" fmla="*/ 331104 w 4502555"/>
              <a:gd name="csY9" fmla="*/ 0 h 6892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502555" h="689299">
                <a:moveTo>
                  <a:pt x="331104" y="0"/>
                </a:moveTo>
                <a:lnTo>
                  <a:pt x="4171451" y="0"/>
                </a:lnTo>
                <a:cubicBezTo>
                  <a:pt x="4354491" y="0"/>
                  <a:pt x="4502556" y="148124"/>
                  <a:pt x="4502556" y="331237"/>
                </a:cubicBezTo>
                <a:lnTo>
                  <a:pt x="4502556" y="358062"/>
                </a:lnTo>
                <a:cubicBezTo>
                  <a:pt x="4502556" y="541175"/>
                  <a:pt x="4354491" y="689299"/>
                  <a:pt x="4171451" y="689299"/>
                </a:cubicBezTo>
                <a:lnTo>
                  <a:pt x="331104" y="689299"/>
                </a:lnTo>
                <a:cubicBezTo>
                  <a:pt x="148064" y="689299"/>
                  <a:pt x="0" y="541175"/>
                  <a:pt x="0" y="358062"/>
                </a:cubicBezTo>
                <a:lnTo>
                  <a:pt x="0" y="331237"/>
                </a:lnTo>
                <a:cubicBezTo>
                  <a:pt x="0" y="148124"/>
                  <a:pt x="148064" y="0"/>
                  <a:pt x="331104" y="0"/>
                </a:cubicBezTo>
                <a:lnTo>
                  <a:pt x="331104" y="0"/>
                </a:lnTo>
                <a:close/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10" name="Rounded Rectangle 309">
            <a:extLst>
              <a:ext uri="{FF2B5EF4-FFF2-40B4-BE49-F238E27FC236}">
                <a16:creationId xmlns:a16="http://schemas.microsoft.com/office/drawing/2014/main" id="{A7BEF073-0BB5-9FCF-5C68-6E1D654842A2}"/>
              </a:ext>
            </a:extLst>
          </p:cNvPr>
          <p:cNvSpPr/>
          <p:nvPr/>
        </p:nvSpPr>
        <p:spPr>
          <a:xfrm>
            <a:off x="5112300" y="2942641"/>
            <a:ext cx="4410452" cy="612321"/>
          </a:xfrm>
          <a:prstGeom prst="roundRect">
            <a:avLst>
              <a:gd name="adj" fmla="val 47790"/>
            </a:avLst>
          </a:prstGeom>
          <a:solidFill>
            <a:srgbClr val="D0544A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7BA27A3A-33C9-1A89-FD9A-D3463B53FAD3}"/>
              </a:ext>
            </a:extLst>
          </p:cNvPr>
          <p:cNvSpPr txBox="1"/>
          <p:nvPr/>
        </p:nvSpPr>
        <p:spPr>
          <a:xfrm>
            <a:off x="5220223" y="3239821"/>
            <a:ext cx="1971135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entertainer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F49C88C5-415F-7047-3C9F-1D4326651367}"/>
              </a:ext>
            </a:extLst>
          </p:cNvPr>
          <p:cNvSpPr txBox="1"/>
          <p:nvPr/>
        </p:nvSpPr>
        <p:spPr>
          <a:xfrm>
            <a:off x="5132783" y="2944273"/>
            <a:ext cx="4050032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entertainer</a:t>
            </a:r>
          </a:p>
        </p:txBody>
      </p:sp>
      <p:sp>
        <p:nvSpPr>
          <p:cNvPr id="313" name="Freeform 312">
            <a:extLst>
              <a:ext uri="{FF2B5EF4-FFF2-40B4-BE49-F238E27FC236}">
                <a16:creationId xmlns:a16="http://schemas.microsoft.com/office/drawing/2014/main" id="{A8F604ED-9204-478F-ACE7-387647850B3D}"/>
              </a:ext>
            </a:extLst>
          </p:cNvPr>
          <p:cNvSpPr/>
          <p:nvPr/>
        </p:nvSpPr>
        <p:spPr>
          <a:xfrm>
            <a:off x="9131023" y="3179697"/>
            <a:ext cx="195864" cy="125671"/>
          </a:xfrm>
          <a:custGeom>
            <a:avLst/>
            <a:gdLst>
              <a:gd name="csX0" fmla="*/ 97932 w 195864"/>
              <a:gd name="csY0" fmla="*/ 125672 h 125671"/>
              <a:gd name="csX1" fmla="*/ 79279 w 195864"/>
              <a:gd name="csY1" fmla="*/ 117508 h 125671"/>
              <a:gd name="csX2" fmla="*/ 6995 w 195864"/>
              <a:gd name="csY2" fmla="*/ 45195 h 125671"/>
              <a:gd name="csX3" fmla="*/ 6995 w 195864"/>
              <a:gd name="csY3" fmla="*/ 7873 h 125671"/>
              <a:gd name="csX4" fmla="*/ 188870 w 195864"/>
              <a:gd name="csY4" fmla="*/ 7873 h 125671"/>
              <a:gd name="csX5" fmla="*/ 188870 w 195864"/>
              <a:gd name="csY5" fmla="*/ 45195 h 125671"/>
              <a:gd name="csX6" fmla="*/ 116586 w 195864"/>
              <a:gd name="csY6" fmla="*/ 117508 h 125671"/>
              <a:gd name="csX7" fmla="*/ 97932 w 195864"/>
              <a:gd name="csY7" fmla="*/ 125672 h 125671"/>
              <a:gd name="csX8" fmla="*/ 97932 w 195864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864" h="125671">
                <a:moveTo>
                  <a:pt x="97932" y="125672"/>
                </a:moveTo>
                <a:cubicBezTo>
                  <a:pt x="90937" y="125672"/>
                  <a:pt x="83942" y="123339"/>
                  <a:pt x="79279" y="117508"/>
                </a:cubicBezTo>
                <a:lnTo>
                  <a:pt x="6995" y="45195"/>
                </a:lnTo>
                <a:cubicBezTo>
                  <a:pt x="-2332" y="34698"/>
                  <a:pt x="-2332" y="18370"/>
                  <a:pt x="6995" y="7873"/>
                </a:cubicBezTo>
                <a:cubicBezTo>
                  <a:pt x="17488" y="-2624"/>
                  <a:pt x="178377" y="-2624"/>
                  <a:pt x="188870" y="7873"/>
                </a:cubicBezTo>
                <a:cubicBezTo>
                  <a:pt x="198197" y="18370"/>
                  <a:pt x="198197" y="34698"/>
                  <a:pt x="188870" y="45195"/>
                </a:cubicBezTo>
                <a:lnTo>
                  <a:pt x="116586" y="117508"/>
                </a:lnTo>
                <a:cubicBezTo>
                  <a:pt x="111923" y="122173"/>
                  <a:pt x="104928" y="125672"/>
                  <a:pt x="97932" y="125672"/>
                </a:cubicBezTo>
                <a:lnTo>
                  <a:pt x="97932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4" name="Freeform 313">
            <a:extLst>
              <a:ext uri="{FF2B5EF4-FFF2-40B4-BE49-F238E27FC236}">
                <a16:creationId xmlns:a16="http://schemas.microsoft.com/office/drawing/2014/main" id="{83127742-DC06-1E3A-CB2E-AF18D511947D}"/>
              </a:ext>
            </a:extLst>
          </p:cNvPr>
          <p:cNvSpPr/>
          <p:nvPr/>
        </p:nvSpPr>
        <p:spPr>
          <a:xfrm>
            <a:off x="5062168" y="2209022"/>
            <a:ext cx="4502555" cy="689299"/>
          </a:xfrm>
          <a:custGeom>
            <a:avLst/>
            <a:gdLst>
              <a:gd name="csX0" fmla="*/ 331104 w 4502555"/>
              <a:gd name="csY0" fmla="*/ 0 h 689299"/>
              <a:gd name="csX1" fmla="*/ 4171451 w 4502555"/>
              <a:gd name="csY1" fmla="*/ 0 h 689299"/>
              <a:gd name="csX2" fmla="*/ 4502556 w 4502555"/>
              <a:gd name="csY2" fmla="*/ 331237 h 689299"/>
              <a:gd name="csX3" fmla="*/ 4502556 w 4502555"/>
              <a:gd name="csY3" fmla="*/ 358062 h 689299"/>
              <a:gd name="csX4" fmla="*/ 4171451 w 4502555"/>
              <a:gd name="csY4" fmla="*/ 689299 h 689299"/>
              <a:gd name="csX5" fmla="*/ 331104 w 4502555"/>
              <a:gd name="csY5" fmla="*/ 689299 h 689299"/>
              <a:gd name="csX6" fmla="*/ 0 w 4502555"/>
              <a:gd name="csY6" fmla="*/ 358062 h 689299"/>
              <a:gd name="csX7" fmla="*/ 0 w 4502555"/>
              <a:gd name="csY7" fmla="*/ 331237 h 689299"/>
              <a:gd name="csX8" fmla="*/ 331104 w 4502555"/>
              <a:gd name="csY8" fmla="*/ 0 h 689299"/>
              <a:gd name="csX9" fmla="*/ 331104 w 4502555"/>
              <a:gd name="csY9" fmla="*/ 0 h 6892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502555" h="689299">
                <a:moveTo>
                  <a:pt x="331104" y="0"/>
                </a:moveTo>
                <a:lnTo>
                  <a:pt x="4171451" y="0"/>
                </a:lnTo>
                <a:cubicBezTo>
                  <a:pt x="4354491" y="0"/>
                  <a:pt x="4502556" y="148124"/>
                  <a:pt x="4502556" y="331237"/>
                </a:cubicBezTo>
                <a:lnTo>
                  <a:pt x="4502556" y="358062"/>
                </a:lnTo>
                <a:cubicBezTo>
                  <a:pt x="4502556" y="541176"/>
                  <a:pt x="4354491" y="689299"/>
                  <a:pt x="4171451" y="689299"/>
                </a:cubicBezTo>
                <a:lnTo>
                  <a:pt x="331104" y="689299"/>
                </a:lnTo>
                <a:cubicBezTo>
                  <a:pt x="148064" y="689299"/>
                  <a:pt x="0" y="541176"/>
                  <a:pt x="0" y="358062"/>
                </a:cubicBezTo>
                <a:lnTo>
                  <a:pt x="0" y="331237"/>
                </a:lnTo>
                <a:cubicBezTo>
                  <a:pt x="0" y="148124"/>
                  <a:pt x="148064" y="0"/>
                  <a:pt x="331104" y="0"/>
                </a:cubicBezTo>
                <a:lnTo>
                  <a:pt x="331104" y="0"/>
                </a:lnTo>
                <a:close/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15" name="Rounded Rectangle 314">
            <a:extLst>
              <a:ext uri="{FF2B5EF4-FFF2-40B4-BE49-F238E27FC236}">
                <a16:creationId xmlns:a16="http://schemas.microsoft.com/office/drawing/2014/main" id="{4F552343-9008-C444-7842-4F911FD4A290}"/>
              </a:ext>
            </a:extLst>
          </p:cNvPr>
          <p:cNvSpPr/>
          <p:nvPr/>
        </p:nvSpPr>
        <p:spPr>
          <a:xfrm>
            <a:off x="5112300" y="2247511"/>
            <a:ext cx="4410452" cy="612321"/>
          </a:xfrm>
          <a:prstGeom prst="roundRect">
            <a:avLst>
              <a:gd name="adj" fmla="val 47790"/>
            </a:avLst>
          </a:prstGeom>
          <a:solidFill>
            <a:srgbClr val="D0544A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6" name="TextBox 315">
            <a:extLst>
              <a:ext uri="{FF2B5EF4-FFF2-40B4-BE49-F238E27FC236}">
                <a16:creationId xmlns:a16="http://schemas.microsoft.com/office/drawing/2014/main" id="{FDF41836-D4FE-9FF8-9245-96DD7B74E552}"/>
              </a:ext>
            </a:extLst>
          </p:cNvPr>
          <p:cNvSpPr txBox="1"/>
          <p:nvPr/>
        </p:nvSpPr>
        <p:spPr>
          <a:xfrm>
            <a:off x="5220223" y="2544691"/>
            <a:ext cx="1573745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317" name="TextBox 316">
            <a:extLst>
              <a:ext uri="{FF2B5EF4-FFF2-40B4-BE49-F238E27FC236}">
                <a16:creationId xmlns:a16="http://schemas.microsoft.com/office/drawing/2014/main" id="{5C67FE69-1864-AEF9-CFF9-319D46DF44EA}"/>
              </a:ext>
            </a:extLst>
          </p:cNvPr>
          <p:cNvSpPr txBox="1"/>
          <p:nvPr/>
        </p:nvSpPr>
        <p:spPr>
          <a:xfrm>
            <a:off x="5132783" y="2249142"/>
            <a:ext cx="3190664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dadadum</a:t>
            </a:r>
          </a:p>
        </p:txBody>
      </p:sp>
      <p:sp>
        <p:nvSpPr>
          <p:cNvPr id="318" name="Freeform 317">
            <a:extLst>
              <a:ext uri="{FF2B5EF4-FFF2-40B4-BE49-F238E27FC236}">
                <a16:creationId xmlns:a16="http://schemas.microsoft.com/office/drawing/2014/main" id="{D5FF1557-0F9D-C7F6-8683-DA08468BDD60}"/>
              </a:ext>
            </a:extLst>
          </p:cNvPr>
          <p:cNvSpPr/>
          <p:nvPr/>
        </p:nvSpPr>
        <p:spPr>
          <a:xfrm>
            <a:off x="9131023" y="2484567"/>
            <a:ext cx="195864" cy="125671"/>
          </a:xfrm>
          <a:custGeom>
            <a:avLst/>
            <a:gdLst>
              <a:gd name="csX0" fmla="*/ 97932 w 195864"/>
              <a:gd name="csY0" fmla="*/ 125672 h 125671"/>
              <a:gd name="csX1" fmla="*/ 79279 w 195864"/>
              <a:gd name="csY1" fmla="*/ 117507 h 125671"/>
              <a:gd name="csX2" fmla="*/ 6995 w 195864"/>
              <a:gd name="csY2" fmla="*/ 45195 h 125671"/>
              <a:gd name="csX3" fmla="*/ 6995 w 195864"/>
              <a:gd name="csY3" fmla="*/ 7873 h 125671"/>
              <a:gd name="csX4" fmla="*/ 188870 w 195864"/>
              <a:gd name="csY4" fmla="*/ 7873 h 125671"/>
              <a:gd name="csX5" fmla="*/ 188870 w 195864"/>
              <a:gd name="csY5" fmla="*/ 45195 h 125671"/>
              <a:gd name="csX6" fmla="*/ 116586 w 195864"/>
              <a:gd name="csY6" fmla="*/ 117507 h 125671"/>
              <a:gd name="csX7" fmla="*/ 97932 w 195864"/>
              <a:gd name="csY7" fmla="*/ 125672 h 125671"/>
              <a:gd name="csX8" fmla="*/ 97932 w 195864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864" h="125671">
                <a:moveTo>
                  <a:pt x="97932" y="125672"/>
                </a:moveTo>
                <a:cubicBezTo>
                  <a:pt x="90937" y="125672"/>
                  <a:pt x="83942" y="123339"/>
                  <a:pt x="79279" y="117507"/>
                </a:cubicBezTo>
                <a:lnTo>
                  <a:pt x="6995" y="45195"/>
                </a:lnTo>
                <a:cubicBezTo>
                  <a:pt x="-2332" y="34698"/>
                  <a:pt x="-2332" y="18370"/>
                  <a:pt x="6995" y="7873"/>
                </a:cubicBezTo>
                <a:cubicBezTo>
                  <a:pt x="17488" y="-2624"/>
                  <a:pt x="178377" y="-2624"/>
                  <a:pt x="188870" y="7873"/>
                </a:cubicBezTo>
                <a:cubicBezTo>
                  <a:pt x="198197" y="18370"/>
                  <a:pt x="198197" y="34698"/>
                  <a:pt x="188870" y="45195"/>
                </a:cubicBezTo>
                <a:lnTo>
                  <a:pt x="116586" y="117507"/>
                </a:lnTo>
                <a:cubicBezTo>
                  <a:pt x="111923" y="122173"/>
                  <a:pt x="104928" y="125672"/>
                  <a:pt x="97932" y="125672"/>
                </a:cubicBezTo>
                <a:lnTo>
                  <a:pt x="97932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19" name="Freeform 318">
            <a:extLst>
              <a:ext uri="{FF2B5EF4-FFF2-40B4-BE49-F238E27FC236}">
                <a16:creationId xmlns:a16="http://schemas.microsoft.com/office/drawing/2014/main" id="{C06F57A0-9A82-1974-35D2-D1A5C9312758}"/>
              </a:ext>
            </a:extLst>
          </p:cNvPr>
          <p:cNvSpPr/>
          <p:nvPr/>
        </p:nvSpPr>
        <p:spPr>
          <a:xfrm>
            <a:off x="5062168" y="1512725"/>
            <a:ext cx="4502555" cy="689299"/>
          </a:xfrm>
          <a:custGeom>
            <a:avLst/>
            <a:gdLst>
              <a:gd name="csX0" fmla="*/ 331104 w 4502555"/>
              <a:gd name="csY0" fmla="*/ 0 h 689299"/>
              <a:gd name="csX1" fmla="*/ 4171451 w 4502555"/>
              <a:gd name="csY1" fmla="*/ 0 h 689299"/>
              <a:gd name="csX2" fmla="*/ 4502556 w 4502555"/>
              <a:gd name="csY2" fmla="*/ 331237 h 689299"/>
              <a:gd name="csX3" fmla="*/ 4502556 w 4502555"/>
              <a:gd name="csY3" fmla="*/ 358062 h 689299"/>
              <a:gd name="csX4" fmla="*/ 4171451 w 4502555"/>
              <a:gd name="csY4" fmla="*/ 689299 h 689299"/>
              <a:gd name="csX5" fmla="*/ 331104 w 4502555"/>
              <a:gd name="csY5" fmla="*/ 689299 h 689299"/>
              <a:gd name="csX6" fmla="*/ 0 w 4502555"/>
              <a:gd name="csY6" fmla="*/ 358062 h 689299"/>
              <a:gd name="csX7" fmla="*/ 0 w 4502555"/>
              <a:gd name="csY7" fmla="*/ 331237 h 689299"/>
              <a:gd name="csX8" fmla="*/ 331104 w 4502555"/>
              <a:gd name="csY8" fmla="*/ 0 h 689299"/>
              <a:gd name="csX9" fmla="*/ 331104 w 4502555"/>
              <a:gd name="csY9" fmla="*/ 0 h 6892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502555" h="689299">
                <a:moveTo>
                  <a:pt x="331104" y="0"/>
                </a:moveTo>
                <a:lnTo>
                  <a:pt x="4171451" y="0"/>
                </a:lnTo>
                <a:cubicBezTo>
                  <a:pt x="4354491" y="0"/>
                  <a:pt x="4502556" y="148123"/>
                  <a:pt x="4502556" y="331237"/>
                </a:cubicBezTo>
                <a:lnTo>
                  <a:pt x="4502556" y="358062"/>
                </a:lnTo>
                <a:cubicBezTo>
                  <a:pt x="4502556" y="541176"/>
                  <a:pt x="4354491" y="689299"/>
                  <a:pt x="4171451" y="689299"/>
                </a:cubicBezTo>
                <a:lnTo>
                  <a:pt x="331104" y="689299"/>
                </a:lnTo>
                <a:cubicBezTo>
                  <a:pt x="148064" y="689299"/>
                  <a:pt x="0" y="541176"/>
                  <a:pt x="0" y="358062"/>
                </a:cubicBezTo>
                <a:lnTo>
                  <a:pt x="0" y="331237"/>
                </a:lnTo>
                <a:cubicBezTo>
                  <a:pt x="0" y="148123"/>
                  <a:pt x="148064" y="0"/>
                  <a:pt x="331104" y="0"/>
                </a:cubicBezTo>
                <a:lnTo>
                  <a:pt x="331104" y="0"/>
                </a:lnTo>
                <a:close/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20" name="Rounded Rectangle 319">
            <a:extLst>
              <a:ext uri="{FF2B5EF4-FFF2-40B4-BE49-F238E27FC236}">
                <a16:creationId xmlns:a16="http://schemas.microsoft.com/office/drawing/2014/main" id="{B1B1335F-B121-8EED-859E-111773B34685}"/>
              </a:ext>
            </a:extLst>
          </p:cNvPr>
          <p:cNvSpPr/>
          <p:nvPr/>
        </p:nvSpPr>
        <p:spPr>
          <a:xfrm>
            <a:off x="5112300" y="1552380"/>
            <a:ext cx="4410452" cy="612321"/>
          </a:xfrm>
          <a:prstGeom prst="roundRect">
            <a:avLst>
              <a:gd name="adj" fmla="val 47790"/>
            </a:avLst>
          </a:prstGeom>
          <a:solidFill>
            <a:srgbClr val="D0544A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65089F43-DBEB-4DE1-27A8-F00E87B3EC08}"/>
              </a:ext>
            </a:extLst>
          </p:cNvPr>
          <p:cNvSpPr txBox="1"/>
          <p:nvPr/>
        </p:nvSpPr>
        <p:spPr>
          <a:xfrm>
            <a:off x="5220223" y="1848394"/>
            <a:ext cx="1573745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C2B8B11C-8BF6-4123-1001-F6F05B9AD552}"/>
              </a:ext>
            </a:extLst>
          </p:cNvPr>
          <p:cNvSpPr txBox="1"/>
          <p:nvPr/>
        </p:nvSpPr>
        <p:spPr>
          <a:xfrm>
            <a:off x="5132783" y="1554011"/>
            <a:ext cx="3190664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dadadum</a:t>
            </a:r>
          </a:p>
        </p:txBody>
      </p:sp>
      <p:sp>
        <p:nvSpPr>
          <p:cNvPr id="323" name="Freeform 322">
            <a:extLst>
              <a:ext uri="{FF2B5EF4-FFF2-40B4-BE49-F238E27FC236}">
                <a16:creationId xmlns:a16="http://schemas.microsoft.com/office/drawing/2014/main" id="{A7993A0F-5141-9B37-B683-9E0437F05CC1}"/>
              </a:ext>
            </a:extLst>
          </p:cNvPr>
          <p:cNvSpPr/>
          <p:nvPr/>
        </p:nvSpPr>
        <p:spPr>
          <a:xfrm>
            <a:off x="9131023" y="1788270"/>
            <a:ext cx="195864" cy="125671"/>
          </a:xfrm>
          <a:custGeom>
            <a:avLst/>
            <a:gdLst>
              <a:gd name="csX0" fmla="*/ 97932 w 195864"/>
              <a:gd name="csY0" fmla="*/ 125672 h 125671"/>
              <a:gd name="csX1" fmla="*/ 79279 w 195864"/>
              <a:gd name="csY1" fmla="*/ 117507 h 125671"/>
              <a:gd name="csX2" fmla="*/ 6995 w 195864"/>
              <a:gd name="csY2" fmla="*/ 45195 h 125671"/>
              <a:gd name="csX3" fmla="*/ 6995 w 195864"/>
              <a:gd name="csY3" fmla="*/ 7873 h 125671"/>
              <a:gd name="csX4" fmla="*/ 188870 w 195864"/>
              <a:gd name="csY4" fmla="*/ 7873 h 125671"/>
              <a:gd name="csX5" fmla="*/ 188870 w 195864"/>
              <a:gd name="csY5" fmla="*/ 45195 h 125671"/>
              <a:gd name="csX6" fmla="*/ 116586 w 195864"/>
              <a:gd name="csY6" fmla="*/ 117507 h 125671"/>
              <a:gd name="csX7" fmla="*/ 97932 w 195864"/>
              <a:gd name="csY7" fmla="*/ 125672 h 125671"/>
              <a:gd name="csX8" fmla="*/ 97932 w 195864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864" h="125671">
                <a:moveTo>
                  <a:pt x="97932" y="125672"/>
                </a:moveTo>
                <a:cubicBezTo>
                  <a:pt x="90937" y="125672"/>
                  <a:pt x="83942" y="123339"/>
                  <a:pt x="79279" y="117507"/>
                </a:cubicBezTo>
                <a:lnTo>
                  <a:pt x="6995" y="45195"/>
                </a:lnTo>
                <a:cubicBezTo>
                  <a:pt x="-2332" y="34698"/>
                  <a:pt x="-2332" y="18370"/>
                  <a:pt x="6995" y="7873"/>
                </a:cubicBezTo>
                <a:cubicBezTo>
                  <a:pt x="17488" y="-2624"/>
                  <a:pt x="178377" y="-2624"/>
                  <a:pt x="188870" y="7873"/>
                </a:cubicBezTo>
                <a:cubicBezTo>
                  <a:pt x="198197" y="18370"/>
                  <a:pt x="198197" y="34698"/>
                  <a:pt x="188870" y="45195"/>
                </a:cubicBezTo>
                <a:lnTo>
                  <a:pt x="116586" y="117507"/>
                </a:lnTo>
                <a:cubicBezTo>
                  <a:pt x="111923" y="122173"/>
                  <a:pt x="104928" y="125672"/>
                  <a:pt x="97932" y="125672"/>
                </a:cubicBezTo>
                <a:lnTo>
                  <a:pt x="97932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4" name="Freeform 323">
            <a:extLst>
              <a:ext uri="{FF2B5EF4-FFF2-40B4-BE49-F238E27FC236}">
                <a16:creationId xmlns:a16="http://schemas.microsoft.com/office/drawing/2014/main" id="{2D577949-6DAB-01CD-1B91-86CA2D57E8FE}"/>
              </a:ext>
            </a:extLst>
          </p:cNvPr>
          <p:cNvSpPr/>
          <p:nvPr/>
        </p:nvSpPr>
        <p:spPr>
          <a:xfrm>
            <a:off x="5062168" y="817594"/>
            <a:ext cx="4502555" cy="689298"/>
          </a:xfrm>
          <a:custGeom>
            <a:avLst/>
            <a:gdLst>
              <a:gd name="csX0" fmla="*/ 331104 w 4502555"/>
              <a:gd name="csY0" fmla="*/ 0 h 689298"/>
              <a:gd name="csX1" fmla="*/ 4171451 w 4502555"/>
              <a:gd name="csY1" fmla="*/ 0 h 689298"/>
              <a:gd name="csX2" fmla="*/ 4502556 w 4502555"/>
              <a:gd name="csY2" fmla="*/ 331237 h 689298"/>
              <a:gd name="csX3" fmla="*/ 4502556 w 4502555"/>
              <a:gd name="csY3" fmla="*/ 358062 h 689298"/>
              <a:gd name="csX4" fmla="*/ 4171451 w 4502555"/>
              <a:gd name="csY4" fmla="*/ 689299 h 689298"/>
              <a:gd name="csX5" fmla="*/ 331104 w 4502555"/>
              <a:gd name="csY5" fmla="*/ 689299 h 689298"/>
              <a:gd name="csX6" fmla="*/ 0 w 4502555"/>
              <a:gd name="csY6" fmla="*/ 358062 h 689298"/>
              <a:gd name="csX7" fmla="*/ 0 w 4502555"/>
              <a:gd name="csY7" fmla="*/ 331237 h 689298"/>
              <a:gd name="csX8" fmla="*/ 331104 w 4502555"/>
              <a:gd name="csY8" fmla="*/ 0 h 689298"/>
              <a:gd name="csX9" fmla="*/ 331104 w 4502555"/>
              <a:gd name="csY9" fmla="*/ 0 h 68929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502555" h="689298">
                <a:moveTo>
                  <a:pt x="331104" y="0"/>
                </a:moveTo>
                <a:lnTo>
                  <a:pt x="4171451" y="0"/>
                </a:lnTo>
                <a:cubicBezTo>
                  <a:pt x="4354491" y="0"/>
                  <a:pt x="4502556" y="148124"/>
                  <a:pt x="4502556" y="331237"/>
                </a:cubicBezTo>
                <a:lnTo>
                  <a:pt x="4502556" y="358062"/>
                </a:lnTo>
                <a:cubicBezTo>
                  <a:pt x="4502556" y="541176"/>
                  <a:pt x="4354491" y="689299"/>
                  <a:pt x="4171451" y="689299"/>
                </a:cubicBezTo>
                <a:lnTo>
                  <a:pt x="331104" y="689299"/>
                </a:lnTo>
                <a:cubicBezTo>
                  <a:pt x="148064" y="689299"/>
                  <a:pt x="0" y="541176"/>
                  <a:pt x="0" y="358062"/>
                </a:cubicBezTo>
                <a:lnTo>
                  <a:pt x="0" y="331237"/>
                </a:lnTo>
                <a:cubicBezTo>
                  <a:pt x="0" y="148124"/>
                  <a:pt x="148064" y="0"/>
                  <a:pt x="331104" y="0"/>
                </a:cubicBezTo>
                <a:lnTo>
                  <a:pt x="331104" y="0"/>
                </a:lnTo>
                <a:close/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25" name="Rounded Rectangle 324">
            <a:extLst>
              <a:ext uri="{FF2B5EF4-FFF2-40B4-BE49-F238E27FC236}">
                <a16:creationId xmlns:a16="http://schemas.microsoft.com/office/drawing/2014/main" id="{32432BBC-38EA-E9A0-AFDB-3824FC2F0E6E}"/>
              </a:ext>
            </a:extLst>
          </p:cNvPr>
          <p:cNvSpPr/>
          <p:nvPr/>
        </p:nvSpPr>
        <p:spPr>
          <a:xfrm>
            <a:off x="5112300" y="856083"/>
            <a:ext cx="4410452" cy="612321"/>
          </a:xfrm>
          <a:prstGeom prst="roundRect">
            <a:avLst>
              <a:gd name="adj" fmla="val 47790"/>
            </a:avLst>
          </a:prstGeom>
          <a:solidFill>
            <a:srgbClr val="D0544A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6" name="TextBox 325">
            <a:extLst>
              <a:ext uri="{FF2B5EF4-FFF2-40B4-BE49-F238E27FC236}">
                <a16:creationId xmlns:a16="http://schemas.microsoft.com/office/drawing/2014/main" id="{5C97D519-86D0-4CB0-DF8A-2F04F8C9B1C4}"/>
              </a:ext>
            </a:extLst>
          </p:cNvPr>
          <p:cNvSpPr txBox="1"/>
          <p:nvPr/>
        </p:nvSpPr>
        <p:spPr>
          <a:xfrm>
            <a:off x="5220223" y="1153263"/>
            <a:ext cx="1573745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327" name="TextBox 326">
            <a:extLst>
              <a:ext uri="{FF2B5EF4-FFF2-40B4-BE49-F238E27FC236}">
                <a16:creationId xmlns:a16="http://schemas.microsoft.com/office/drawing/2014/main" id="{9E119BE8-2559-58CF-3DD9-2CDC242A4F29}"/>
              </a:ext>
            </a:extLst>
          </p:cNvPr>
          <p:cNvSpPr txBox="1"/>
          <p:nvPr/>
        </p:nvSpPr>
        <p:spPr>
          <a:xfrm>
            <a:off x="5132783" y="857714"/>
            <a:ext cx="3190664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dadadum</a:t>
            </a:r>
          </a:p>
        </p:txBody>
      </p:sp>
      <p:sp>
        <p:nvSpPr>
          <p:cNvPr id="328" name="Freeform 327">
            <a:extLst>
              <a:ext uri="{FF2B5EF4-FFF2-40B4-BE49-F238E27FC236}">
                <a16:creationId xmlns:a16="http://schemas.microsoft.com/office/drawing/2014/main" id="{8246B876-BA84-8488-1665-33003CA1D2AF}"/>
              </a:ext>
            </a:extLst>
          </p:cNvPr>
          <p:cNvSpPr/>
          <p:nvPr/>
        </p:nvSpPr>
        <p:spPr>
          <a:xfrm>
            <a:off x="9131023" y="1093139"/>
            <a:ext cx="195864" cy="125671"/>
          </a:xfrm>
          <a:custGeom>
            <a:avLst/>
            <a:gdLst>
              <a:gd name="csX0" fmla="*/ 97932 w 195864"/>
              <a:gd name="csY0" fmla="*/ 125672 h 125671"/>
              <a:gd name="csX1" fmla="*/ 79279 w 195864"/>
              <a:gd name="csY1" fmla="*/ 117507 h 125671"/>
              <a:gd name="csX2" fmla="*/ 6995 w 195864"/>
              <a:gd name="csY2" fmla="*/ 45195 h 125671"/>
              <a:gd name="csX3" fmla="*/ 6995 w 195864"/>
              <a:gd name="csY3" fmla="*/ 7873 h 125671"/>
              <a:gd name="csX4" fmla="*/ 188870 w 195864"/>
              <a:gd name="csY4" fmla="*/ 7873 h 125671"/>
              <a:gd name="csX5" fmla="*/ 188870 w 195864"/>
              <a:gd name="csY5" fmla="*/ 45195 h 125671"/>
              <a:gd name="csX6" fmla="*/ 116586 w 195864"/>
              <a:gd name="csY6" fmla="*/ 117507 h 125671"/>
              <a:gd name="csX7" fmla="*/ 97932 w 195864"/>
              <a:gd name="csY7" fmla="*/ 125672 h 125671"/>
              <a:gd name="csX8" fmla="*/ 97932 w 195864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864" h="125671">
                <a:moveTo>
                  <a:pt x="97932" y="125672"/>
                </a:moveTo>
                <a:cubicBezTo>
                  <a:pt x="90937" y="125672"/>
                  <a:pt x="83942" y="123339"/>
                  <a:pt x="79279" y="117507"/>
                </a:cubicBezTo>
                <a:lnTo>
                  <a:pt x="6995" y="45195"/>
                </a:lnTo>
                <a:cubicBezTo>
                  <a:pt x="-2332" y="34698"/>
                  <a:pt x="-2332" y="18370"/>
                  <a:pt x="6995" y="7873"/>
                </a:cubicBezTo>
                <a:cubicBezTo>
                  <a:pt x="17488" y="-2624"/>
                  <a:pt x="178377" y="-2624"/>
                  <a:pt x="188870" y="7873"/>
                </a:cubicBezTo>
                <a:cubicBezTo>
                  <a:pt x="198197" y="18370"/>
                  <a:pt x="198197" y="34698"/>
                  <a:pt x="188870" y="45195"/>
                </a:cubicBezTo>
                <a:lnTo>
                  <a:pt x="116586" y="117507"/>
                </a:lnTo>
                <a:cubicBezTo>
                  <a:pt x="111923" y="122173"/>
                  <a:pt x="104928" y="125672"/>
                  <a:pt x="97932" y="125672"/>
                </a:cubicBezTo>
                <a:lnTo>
                  <a:pt x="97932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29" name="Freeform 328">
            <a:extLst>
              <a:ext uri="{FF2B5EF4-FFF2-40B4-BE49-F238E27FC236}">
                <a16:creationId xmlns:a16="http://schemas.microsoft.com/office/drawing/2014/main" id="{9B54382D-2AB1-27D4-B05B-2D8E0F8C122C}"/>
              </a:ext>
            </a:extLst>
          </p:cNvPr>
          <p:cNvSpPr/>
          <p:nvPr/>
        </p:nvSpPr>
        <p:spPr>
          <a:xfrm>
            <a:off x="5062168" y="3599283"/>
            <a:ext cx="4502555" cy="689299"/>
          </a:xfrm>
          <a:custGeom>
            <a:avLst/>
            <a:gdLst>
              <a:gd name="csX0" fmla="*/ 331104 w 4502555"/>
              <a:gd name="csY0" fmla="*/ 0 h 689299"/>
              <a:gd name="csX1" fmla="*/ 4171451 w 4502555"/>
              <a:gd name="csY1" fmla="*/ 0 h 689299"/>
              <a:gd name="csX2" fmla="*/ 4502556 w 4502555"/>
              <a:gd name="csY2" fmla="*/ 331237 h 689299"/>
              <a:gd name="csX3" fmla="*/ 4502556 w 4502555"/>
              <a:gd name="csY3" fmla="*/ 358062 h 689299"/>
              <a:gd name="csX4" fmla="*/ 4171451 w 4502555"/>
              <a:gd name="csY4" fmla="*/ 689299 h 689299"/>
              <a:gd name="csX5" fmla="*/ 331104 w 4502555"/>
              <a:gd name="csY5" fmla="*/ 689299 h 689299"/>
              <a:gd name="csX6" fmla="*/ 0 w 4502555"/>
              <a:gd name="csY6" fmla="*/ 358062 h 689299"/>
              <a:gd name="csX7" fmla="*/ 0 w 4502555"/>
              <a:gd name="csY7" fmla="*/ 331237 h 689299"/>
              <a:gd name="csX8" fmla="*/ 331104 w 4502555"/>
              <a:gd name="csY8" fmla="*/ 0 h 689299"/>
              <a:gd name="csX9" fmla="*/ 331104 w 4502555"/>
              <a:gd name="csY9" fmla="*/ 0 h 6892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502555" h="689299">
                <a:moveTo>
                  <a:pt x="331104" y="0"/>
                </a:moveTo>
                <a:lnTo>
                  <a:pt x="4171451" y="0"/>
                </a:lnTo>
                <a:cubicBezTo>
                  <a:pt x="4354491" y="0"/>
                  <a:pt x="4502556" y="148123"/>
                  <a:pt x="4502556" y="331237"/>
                </a:cubicBezTo>
                <a:lnTo>
                  <a:pt x="4502556" y="358062"/>
                </a:lnTo>
                <a:cubicBezTo>
                  <a:pt x="4502556" y="541175"/>
                  <a:pt x="4354491" y="689299"/>
                  <a:pt x="4171451" y="689299"/>
                </a:cubicBezTo>
                <a:lnTo>
                  <a:pt x="331104" y="689299"/>
                </a:lnTo>
                <a:cubicBezTo>
                  <a:pt x="148064" y="689299"/>
                  <a:pt x="0" y="541175"/>
                  <a:pt x="0" y="358062"/>
                </a:cubicBezTo>
                <a:lnTo>
                  <a:pt x="0" y="331237"/>
                </a:lnTo>
                <a:cubicBezTo>
                  <a:pt x="0" y="148123"/>
                  <a:pt x="148064" y="0"/>
                  <a:pt x="331104" y="0"/>
                </a:cubicBezTo>
                <a:lnTo>
                  <a:pt x="331104" y="0"/>
                </a:lnTo>
                <a:close/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30" name="Rounded Rectangle 329">
            <a:extLst>
              <a:ext uri="{FF2B5EF4-FFF2-40B4-BE49-F238E27FC236}">
                <a16:creationId xmlns:a16="http://schemas.microsoft.com/office/drawing/2014/main" id="{A8ED8C17-0CC3-718B-3BB6-07C4978A0BF2}"/>
              </a:ext>
            </a:extLst>
          </p:cNvPr>
          <p:cNvSpPr/>
          <p:nvPr/>
        </p:nvSpPr>
        <p:spPr>
          <a:xfrm>
            <a:off x="5112300" y="3638938"/>
            <a:ext cx="4410452" cy="612321"/>
          </a:xfrm>
          <a:prstGeom prst="roundRect">
            <a:avLst>
              <a:gd name="adj" fmla="val 47790"/>
            </a:avLst>
          </a:prstGeom>
          <a:solidFill>
            <a:srgbClr val="D0544A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ECB8492A-4A96-473E-4EFF-61B670290E78}"/>
              </a:ext>
            </a:extLst>
          </p:cNvPr>
          <p:cNvSpPr txBox="1"/>
          <p:nvPr/>
        </p:nvSpPr>
        <p:spPr>
          <a:xfrm>
            <a:off x="5220223" y="3934952"/>
            <a:ext cx="1176355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ode</a:t>
            </a:r>
          </a:p>
        </p:txBody>
      </p:sp>
      <p:sp>
        <p:nvSpPr>
          <p:cNvPr id="332" name="TextBox 331">
            <a:extLst>
              <a:ext uri="{FF2B5EF4-FFF2-40B4-BE49-F238E27FC236}">
                <a16:creationId xmlns:a16="http://schemas.microsoft.com/office/drawing/2014/main" id="{3F3E0B58-B72D-7666-BF39-A61CF8B0B7E4}"/>
              </a:ext>
            </a:extLst>
          </p:cNvPr>
          <p:cNvSpPr txBox="1"/>
          <p:nvPr/>
        </p:nvSpPr>
        <p:spPr>
          <a:xfrm>
            <a:off x="5132783" y="3640570"/>
            <a:ext cx="2331297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ode</a:t>
            </a:r>
          </a:p>
        </p:txBody>
      </p:sp>
      <p:sp>
        <p:nvSpPr>
          <p:cNvPr id="333" name="Freeform 332">
            <a:extLst>
              <a:ext uri="{FF2B5EF4-FFF2-40B4-BE49-F238E27FC236}">
                <a16:creationId xmlns:a16="http://schemas.microsoft.com/office/drawing/2014/main" id="{D9D38693-78EA-58C0-141C-F7EFA9A49ADD}"/>
              </a:ext>
            </a:extLst>
          </p:cNvPr>
          <p:cNvSpPr/>
          <p:nvPr/>
        </p:nvSpPr>
        <p:spPr>
          <a:xfrm>
            <a:off x="9131023" y="3874828"/>
            <a:ext cx="195864" cy="125671"/>
          </a:xfrm>
          <a:custGeom>
            <a:avLst/>
            <a:gdLst>
              <a:gd name="csX0" fmla="*/ 97932 w 195864"/>
              <a:gd name="csY0" fmla="*/ 125672 h 125671"/>
              <a:gd name="csX1" fmla="*/ 79279 w 195864"/>
              <a:gd name="csY1" fmla="*/ 117507 h 125671"/>
              <a:gd name="csX2" fmla="*/ 6995 w 195864"/>
              <a:gd name="csY2" fmla="*/ 45195 h 125671"/>
              <a:gd name="csX3" fmla="*/ 6995 w 195864"/>
              <a:gd name="csY3" fmla="*/ 7873 h 125671"/>
              <a:gd name="csX4" fmla="*/ 188870 w 195864"/>
              <a:gd name="csY4" fmla="*/ 7873 h 125671"/>
              <a:gd name="csX5" fmla="*/ 188870 w 195864"/>
              <a:gd name="csY5" fmla="*/ 45195 h 125671"/>
              <a:gd name="csX6" fmla="*/ 116586 w 195864"/>
              <a:gd name="csY6" fmla="*/ 117507 h 125671"/>
              <a:gd name="csX7" fmla="*/ 97932 w 195864"/>
              <a:gd name="csY7" fmla="*/ 125672 h 125671"/>
              <a:gd name="csX8" fmla="*/ 97932 w 195864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864" h="125671">
                <a:moveTo>
                  <a:pt x="97932" y="125672"/>
                </a:moveTo>
                <a:cubicBezTo>
                  <a:pt x="90937" y="125672"/>
                  <a:pt x="83942" y="123339"/>
                  <a:pt x="79279" y="117507"/>
                </a:cubicBezTo>
                <a:lnTo>
                  <a:pt x="6995" y="45195"/>
                </a:lnTo>
                <a:cubicBezTo>
                  <a:pt x="-2332" y="34698"/>
                  <a:pt x="-2332" y="18370"/>
                  <a:pt x="6995" y="7873"/>
                </a:cubicBezTo>
                <a:cubicBezTo>
                  <a:pt x="17488" y="-2624"/>
                  <a:pt x="178377" y="-2624"/>
                  <a:pt x="188870" y="7873"/>
                </a:cubicBezTo>
                <a:cubicBezTo>
                  <a:pt x="198197" y="18370"/>
                  <a:pt x="198197" y="34698"/>
                  <a:pt x="188870" y="45195"/>
                </a:cubicBezTo>
                <a:lnTo>
                  <a:pt x="116586" y="117507"/>
                </a:lnTo>
                <a:cubicBezTo>
                  <a:pt x="111923" y="122173"/>
                  <a:pt x="104928" y="125672"/>
                  <a:pt x="97932" y="125672"/>
                </a:cubicBezTo>
                <a:lnTo>
                  <a:pt x="97932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34" name="Freeform 333">
            <a:extLst>
              <a:ext uri="{FF2B5EF4-FFF2-40B4-BE49-F238E27FC236}">
                <a16:creationId xmlns:a16="http://schemas.microsoft.com/office/drawing/2014/main" id="{D419832B-B69B-AC3D-93B4-120942153E24}"/>
              </a:ext>
            </a:extLst>
          </p:cNvPr>
          <p:cNvSpPr/>
          <p:nvPr/>
        </p:nvSpPr>
        <p:spPr>
          <a:xfrm>
            <a:off x="5062168" y="4295580"/>
            <a:ext cx="4502555" cy="689299"/>
          </a:xfrm>
          <a:custGeom>
            <a:avLst/>
            <a:gdLst>
              <a:gd name="csX0" fmla="*/ 331104 w 4502555"/>
              <a:gd name="csY0" fmla="*/ 0 h 689299"/>
              <a:gd name="csX1" fmla="*/ 4171451 w 4502555"/>
              <a:gd name="csY1" fmla="*/ 0 h 689299"/>
              <a:gd name="csX2" fmla="*/ 4502556 w 4502555"/>
              <a:gd name="csY2" fmla="*/ 331237 h 689299"/>
              <a:gd name="csX3" fmla="*/ 4502556 w 4502555"/>
              <a:gd name="csY3" fmla="*/ 358062 h 689299"/>
              <a:gd name="csX4" fmla="*/ 4171451 w 4502555"/>
              <a:gd name="csY4" fmla="*/ 689299 h 689299"/>
              <a:gd name="csX5" fmla="*/ 331104 w 4502555"/>
              <a:gd name="csY5" fmla="*/ 689299 h 689299"/>
              <a:gd name="csX6" fmla="*/ 0 w 4502555"/>
              <a:gd name="csY6" fmla="*/ 358062 h 689299"/>
              <a:gd name="csX7" fmla="*/ 0 w 4502555"/>
              <a:gd name="csY7" fmla="*/ 331237 h 689299"/>
              <a:gd name="csX8" fmla="*/ 331104 w 4502555"/>
              <a:gd name="csY8" fmla="*/ 0 h 689299"/>
              <a:gd name="csX9" fmla="*/ 331104 w 4502555"/>
              <a:gd name="csY9" fmla="*/ 0 h 6892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502555" h="689299">
                <a:moveTo>
                  <a:pt x="331104" y="0"/>
                </a:moveTo>
                <a:lnTo>
                  <a:pt x="4171451" y="0"/>
                </a:lnTo>
                <a:cubicBezTo>
                  <a:pt x="4354491" y="0"/>
                  <a:pt x="4502556" y="148124"/>
                  <a:pt x="4502556" y="331237"/>
                </a:cubicBezTo>
                <a:lnTo>
                  <a:pt x="4502556" y="358062"/>
                </a:lnTo>
                <a:cubicBezTo>
                  <a:pt x="4502556" y="541176"/>
                  <a:pt x="4354491" y="689299"/>
                  <a:pt x="4171451" y="689299"/>
                </a:cubicBezTo>
                <a:lnTo>
                  <a:pt x="331104" y="689299"/>
                </a:lnTo>
                <a:cubicBezTo>
                  <a:pt x="148064" y="689299"/>
                  <a:pt x="0" y="541176"/>
                  <a:pt x="0" y="358062"/>
                </a:cubicBezTo>
                <a:lnTo>
                  <a:pt x="0" y="331237"/>
                </a:lnTo>
                <a:cubicBezTo>
                  <a:pt x="0" y="148124"/>
                  <a:pt x="148064" y="0"/>
                  <a:pt x="331104" y="0"/>
                </a:cubicBezTo>
                <a:lnTo>
                  <a:pt x="331104" y="0"/>
                </a:lnTo>
                <a:close/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35" name="Rounded Rectangle 334">
            <a:extLst>
              <a:ext uri="{FF2B5EF4-FFF2-40B4-BE49-F238E27FC236}">
                <a16:creationId xmlns:a16="http://schemas.microsoft.com/office/drawing/2014/main" id="{0F00E17E-E469-04F5-1D22-4E0116654669}"/>
              </a:ext>
            </a:extLst>
          </p:cNvPr>
          <p:cNvSpPr/>
          <p:nvPr/>
        </p:nvSpPr>
        <p:spPr>
          <a:xfrm>
            <a:off x="5112300" y="4334069"/>
            <a:ext cx="4410452" cy="612321"/>
          </a:xfrm>
          <a:prstGeom prst="roundRect">
            <a:avLst>
              <a:gd name="adj" fmla="val 47790"/>
            </a:avLst>
          </a:prstGeom>
          <a:solidFill>
            <a:srgbClr val="D0544A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36" name="TextBox 335">
            <a:extLst>
              <a:ext uri="{FF2B5EF4-FFF2-40B4-BE49-F238E27FC236}">
                <a16:creationId xmlns:a16="http://schemas.microsoft.com/office/drawing/2014/main" id="{1E1133F0-0AD7-AB62-3B9D-2652274D9162}"/>
              </a:ext>
            </a:extLst>
          </p:cNvPr>
          <p:cNvSpPr txBox="1"/>
          <p:nvPr/>
        </p:nvSpPr>
        <p:spPr>
          <a:xfrm>
            <a:off x="5220223" y="4631249"/>
            <a:ext cx="1573745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prelude</a:t>
            </a:r>
          </a:p>
        </p:txBody>
      </p:sp>
      <p:sp>
        <p:nvSpPr>
          <p:cNvPr id="337" name="TextBox 336">
            <a:extLst>
              <a:ext uri="{FF2B5EF4-FFF2-40B4-BE49-F238E27FC236}">
                <a16:creationId xmlns:a16="http://schemas.microsoft.com/office/drawing/2014/main" id="{F0B49FCA-1A2E-1BB1-777B-6B89A2E258FF}"/>
              </a:ext>
            </a:extLst>
          </p:cNvPr>
          <p:cNvSpPr txBox="1"/>
          <p:nvPr/>
        </p:nvSpPr>
        <p:spPr>
          <a:xfrm>
            <a:off x="5132783" y="4335700"/>
            <a:ext cx="3190664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melody prelude</a:t>
            </a:r>
          </a:p>
        </p:txBody>
      </p:sp>
      <p:sp>
        <p:nvSpPr>
          <p:cNvPr id="338" name="Freeform 337">
            <a:extLst>
              <a:ext uri="{FF2B5EF4-FFF2-40B4-BE49-F238E27FC236}">
                <a16:creationId xmlns:a16="http://schemas.microsoft.com/office/drawing/2014/main" id="{3A1A5946-FBD6-8BE6-34B4-C8EE551E418C}"/>
              </a:ext>
            </a:extLst>
          </p:cNvPr>
          <p:cNvSpPr/>
          <p:nvPr/>
        </p:nvSpPr>
        <p:spPr>
          <a:xfrm>
            <a:off x="9131023" y="4571125"/>
            <a:ext cx="195864" cy="125671"/>
          </a:xfrm>
          <a:custGeom>
            <a:avLst/>
            <a:gdLst>
              <a:gd name="csX0" fmla="*/ 97932 w 195864"/>
              <a:gd name="csY0" fmla="*/ 125672 h 125671"/>
              <a:gd name="csX1" fmla="*/ 79279 w 195864"/>
              <a:gd name="csY1" fmla="*/ 117507 h 125671"/>
              <a:gd name="csX2" fmla="*/ 6995 w 195864"/>
              <a:gd name="csY2" fmla="*/ 45195 h 125671"/>
              <a:gd name="csX3" fmla="*/ 6995 w 195864"/>
              <a:gd name="csY3" fmla="*/ 7873 h 125671"/>
              <a:gd name="csX4" fmla="*/ 188870 w 195864"/>
              <a:gd name="csY4" fmla="*/ 7873 h 125671"/>
              <a:gd name="csX5" fmla="*/ 188870 w 195864"/>
              <a:gd name="csY5" fmla="*/ 45195 h 125671"/>
              <a:gd name="csX6" fmla="*/ 116586 w 195864"/>
              <a:gd name="csY6" fmla="*/ 117507 h 125671"/>
              <a:gd name="csX7" fmla="*/ 97932 w 195864"/>
              <a:gd name="csY7" fmla="*/ 125672 h 125671"/>
              <a:gd name="csX8" fmla="*/ 97932 w 195864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864" h="125671">
                <a:moveTo>
                  <a:pt x="97932" y="125672"/>
                </a:moveTo>
                <a:cubicBezTo>
                  <a:pt x="90937" y="125672"/>
                  <a:pt x="83942" y="123339"/>
                  <a:pt x="79279" y="117507"/>
                </a:cubicBezTo>
                <a:lnTo>
                  <a:pt x="6995" y="45195"/>
                </a:lnTo>
                <a:cubicBezTo>
                  <a:pt x="-2332" y="34698"/>
                  <a:pt x="-2332" y="18370"/>
                  <a:pt x="6995" y="7873"/>
                </a:cubicBezTo>
                <a:cubicBezTo>
                  <a:pt x="17488" y="-2624"/>
                  <a:pt x="178377" y="-2624"/>
                  <a:pt x="188870" y="7873"/>
                </a:cubicBezTo>
                <a:cubicBezTo>
                  <a:pt x="198197" y="18370"/>
                  <a:pt x="198197" y="34698"/>
                  <a:pt x="188870" y="45195"/>
                </a:cubicBezTo>
                <a:lnTo>
                  <a:pt x="116586" y="117507"/>
                </a:lnTo>
                <a:cubicBezTo>
                  <a:pt x="111923" y="122173"/>
                  <a:pt x="104928" y="125672"/>
                  <a:pt x="97932" y="125672"/>
                </a:cubicBezTo>
                <a:lnTo>
                  <a:pt x="97932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39" name="Rounded Rectangle 338">
            <a:extLst>
              <a:ext uri="{FF2B5EF4-FFF2-40B4-BE49-F238E27FC236}">
                <a16:creationId xmlns:a16="http://schemas.microsoft.com/office/drawing/2014/main" id="{4897C6B9-0E6E-3F82-D346-C1822D49D4A5}"/>
              </a:ext>
            </a:extLst>
          </p:cNvPr>
          <p:cNvSpPr/>
          <p:nvPr/>
        </p:nvSpPr>
        <p:spPr>
          <a:xfrm>
            <a:off x="268148" y="3512975"/>
            <a:ext cx="2830710" cy="658974"/>
          </a:xfrm>
          <a:prstGeom prst="roundRect">
            <a:avLst>
              <a:gd name="adj" fmla="val 10969"/>
            </a:avLst>
          </a:prstGeom>
          <a:solidFill>
            <a:srgbClr val="E566E5"/>
          </a:solidFill>
          <a:ln w="3147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40" name="TextBox 339">
            <a:extLst>
              <a:ext uri="{FF2B5EF4-FFF2-40B4-BE49-F238E27FC236}">
                <a16:creationId xmlns:a16="http://schemas.microsoft.com/office/drawing/2014/main" id="{BFB232BE-B5D5-7CB2-3F1C-339B34B74598}"/>
              </a:ext>
            </a:extLst>
          </p:cNvPr>
          <p:cNvSpPr txBox="1"/>
          <p:nvPr/>
        </p:nvSpPr>
        <p:spPr>
          <a:xfrm>
            <a:off x="343426" y="3845145"/>
            <a:ext cx="679617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shake</a:t>
            </a:r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06DEEC2F-2A22-3969-0921-DBCF0DBAF9A4}"/>
              </a:ext>
            </a:extLst>
          </p:cNvPr>
          <p:cNvSpPr txBox="1"/>
          <p:nvPr/>
        </p:nvSpPr>
        <p:spPr>
          <a:xfrm>
            <a:off x="290962" y="3549596"/>
            <a:ext cx="1257088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shake</a:t>
            </a:r>
          </a:p>
        </p:txBody>
      </p:sp>
      <p:sp>
        <p:nvSpPr>
          <p:cNvPr id="342" name="Freeform 341">
            <a:extLst>
              <a:ext uri="{FF2B5EF4-FFF2-40B4-BE49-F238E27FC236}">
                <a16:creationId xmlns:a16="http://schemas.microsoft.com/office/drawing/2014/main" id="{143D9E7B-23C0-41D3-8266-DC661298966B}"/>
              </a:ext>
            </a:extLst>
          </p:cNvPr>
          <p:cNvSpPr/>
          <p:nvPr/>
        </p:nvSpPr>
        <p:spPr>
          <a:xfrm>
            <a:off x="1567208" y="3725538"/>
            <a:ext cx="197613" cy="125671"/>
          </a:xfrm>
          <a:custGeom>
            <a:avLst/>
            <a:gdLst>
              <a:gd name="csX0" fmla="*/ 98807 w 197613"/>
              <a:gd name="csY0" fmla="*/ 125672 h 125671"/>
              <a:gd name="csX1" fmla="*/ 80153 w 197613"/>
              <a:gd name="csY1" fmla="*/ 117507 h 125671"/>
              <a:gd name="csX2" fmla="*/ 7870 w 197613"/>
              <a:gd name="csY2" fmla="*/ 45195 h 125671"/>
              <a:gd name="csX3" fmla="*/ 7870 w 197613"/>
              <a:gd name="csY3" fmla="*/ 7873 h 125671"/>
              <a:gd name="csX4" fmla="*/ 189744 w 197613"/>
              <a:gd name="csY4" fmla="*/ 7873 h 125671"/>
              <a:gd name="csX5" fmla="*/ 189744 w 197613"/>
              <a:gd name="csY5" fmla="*/ 45195 h 125671"/>
              <a:gd name="csX6" fmla="*/ 117461 w 197613"/>
              <a:gd name="csY6" fmla="*/ 117507 h 125671"/>
              <a:gd name="csX7" fmla="*/ 98807 w 197613"/>
              <a:gd name="csY7" fmla="*/ 125672 h 125671"/>
              <a:gd name="csX8" fmla="*/ 98807 w 197613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613" h="125671">
                <a:moveTo>
                  <a:pt x="98807" y="125672"/>
                </a:moveTo>
                <a:cubicBezTo>
                  <a:pt x="91812" y="125672"/>
                  <a:pt x="84816" y="123339"/>
                  <a:pt x="80153" y="117507"/>
                </a:cubicBezTo>
                <a:lnTo>
                  <a:pt x="7870" y="45195"/>
                </a:lnTo>
                <a:cubicBezTo>
                  <a:pt x="-2623" y="34698"/>
                  <a:pt x="-2623" y="18370"/>
                  <a:pt x="7870" y="7873"/>
                </a:cubicBezTo>
                <a:cubicBezTo>
                  <a:pt x="18362" y="-2624"/>
                  <a:pt x="179251" y="-2624"/>
                  <a:pt x="189744" y="7873"/>
                </a:cubicBezTo>
                <a:cubicBezTo>
                  <a:pt x="200237" y="18370"/>
                  <a:pt x="200237" y="34698"/>
                  <a:pt x="189744" y="45195"/>
                </a:cubicBezTo>
                <a:lnTo>
                  <a:pt x="117461" y="117507"/>
                </a:lnTo>
                <a:cubicBezTo>
                  <a:pt x="112797" y="122173"/>
                  <a:pt x="105802" y="125672"/>
                  <a:pt x="98807" y="125672"/>
                </a:cubicBezTo>
                <a:lnTo>
                  <a:pt x="98807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43" name="Rounded Rectangle 342">
            <a:extLst>
              <a:ext uri="{FF2B5EF4-FFF2-40B4-BE49-F238E27FC236}">
                <a16:creationId xmlns:a16="http://schemas.microsoft.com/office/drawing/2014/main" id="{CFED51FC-6B30-5062-C00B-EB2067DAA8DE}"/>
              </a:ext>
            </a:extLst>
          </p:cNvPr>
          <p:cNvSpPr/>
          <p:nvPr/>
        </p:nvSpPr>
        <p:spPr>
          <a:xfrm>
            <a:off x="268148" y="4273420"/>
            <a:ext cx="2830710" cy="658974"/>
          </a:xfrm>
          <a:prstGeom prst="roundRect">
            <a:avLst>
              <a:gd name="adj" fmla="val 10969"/>
            </a:avLst>
          </a:prstGeom>
          <a:solidFill>
            <a:srgbClr val="E566E5"/>
          </a:solidFill>
          <a:ln w="3147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id="{EE076A34-7FEE-703B-7AFA-B6603C27BF99}"/>
              </a:ext>
            </a:extLst>
          </p:cNvPr>
          <p:cNvSpPr txBox="1"/>
          <p:nvPr/>
        </p:nvSpPr>
        <p:spPr>
          <a:xfrm>
            <a:off x="343426" y="4604423"/>
            <a:ext cx="1275702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screen down</a:t>
            </a:r>
          </a:p>
        </p:txBody>
      </p:sp>
      <p:sp>
        <p:nvSpPr>
          <p:cNvPr id="345" name="TextBox 344">
            <a:extLst>
              <a:ext uri="{FF2B5EF4-FFF2-40B4-BE49-F238E27FC236}">
                <a16:creationId xmlns:a16="http://schemas.microsoft.com/office/drawing/2014/main" id="{4BBEBFBA-77FC-D884-D7CA-5CE80AEE1FDB}"/>
              </a:ext>
            </a:extLst>
          </p:cNvPr>
          <p:cNvSpPr txBox="1"/>
          <p:nvPr/>
        </p:nvSpPr>
        <p:spPr>
          <a:xfrm>
            <a:off x="290962" y="4310041"/>
            <a:ext cx="2546139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screen down</a:t>
            </a:r>
          </a:p>
        </p:txBody>
      </p:sp>
      <p:sp>
        <p:nvSpPr>
          <p:cNvPr id="346" name="Freeform 345">
            <a:extLst>
              <a:ext uri="{FF2B5EF4-FFF2-40B4-BE49-F238E27FC236}">
                <a16:creationId xmlns:a16="http://schemas.microsoft.com/office/drawing/2014/main" id="{0A0157F3-7A13-34B8-D0AB-1DDBC3A1404E}"/>
              </a:ext>
            </a:extLst>
          </p:cNvPr>
          <p:cNvSpPr/>
          <p:nvPr/>
        </p:nvSpPr>
        <p:spPr>
          <a:xfrm>
            <a:off x="2896290" y="4485983"/>
            <a:ext cx="197613" cy="125671"/>
          </a:xfrm>
          <a:custGeom>
            <a:avLst/>
            <a:gdLst>
              <a:gd name="csX0" fmla="*/ 98807 w 197613"/>
              <a:gd name="csY0" fmla="*/ 125672 h 125671"/>
              <a:gd name="csX1" fmla="*/ 80153 w 197613"/>
              <a:gd name="csY1" fmla="*/ 117508 h 125671"/>
              <a:gd name="csX2" fmla="*/ 7870 w 197613"/>
              <a:gd name="csY2" fmla="*/ 45195 h 125671"/>
              <a:gd name="csX3" fmla="*/ 7870 w 197613"/>
              <a:gd name="csY3" fmla="*/ 7873 h 125671"/>
              <a:gd name="csX4" fmla="*/ 189744 w 197613"/>
              <a:gd name="csY4" fmla="*/ 7873 h 125671"/>
              <a:gd name="csX5" fmla="*/ 189744 w 197613"/>
              <a:gd name="csY5" fmla="*/ 45195 h 125671"/>
              <a:gd name="csX6" fmla="*/ 117461 w 197613"/>
              <a:gd name="csY6" fmla="*/ 117508 h 125671"/>
              <a:gd name="csX7" fmla="*/ 98807 w 197613"/>
              <a:gd name="csY7" fmla="*/ 125672 h 125671"/>
              <a:gd name="csX8" fmla="*/ 98807 w 197613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613" h="125671">
                <a:moveTo>
                  <a:pt x="98807" y="125672"/>
                </a:moveTo>
                <a:cubicBezTo>
                  <a:pt x="91811" y="125672"/>
                  <a:pt x="84816" y="123339"/>
                  <a:pt x="80153" y="117508"/>
                </a:cubicBezTo>
                <a:lnTo>
                  <a:pt x="7870" y="45195"/>
                </a:lnTo>
                <a:cubicBezTo>
                  <a:pt x="-2623" y="34698"/>
                  <a:pt x="-2623" y="18370"/>
                  <a:pt x="7870" y="7873"/>
                </a:cubicBezTo>
                <a:cubicBezTo>
                  <a:pt x="18362" y="-2624"/>
                  <a:pt x="179251" y="-2624"/>
                  <a:pt x="189744" y="7873"/>
                </a:cubicBezTo>
                <a:cubicBezTo>
                  <a:pt x="200237" y="18370"/>
                  <a:pt x="200237" y="34698"/>
                  <a:pt x="189744" y="45195"/>
                </a:cubicBezTo>
                <a:lnTo>
                  <a:pt x="117461" y="117508"/>
                </a:lnTo>
                <a:cubicBezTo>
                  <a:pt x="112797" y="122173"/>
                  <a:pt x="105802" y="125672"/>
                  <a:pt x="98807" y="125672"/>
                </a:cubicBezTo>
                <a:lnTo>
                  <a:pt x="98807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47" name="Rounded Rectangle 346">
            <a:extLst>
              <a:ext uri="{FF2B5EF4-FFF2-40B4-BE49-F238E27FC236}">
                <a16:creationId xmlns:a16="http://schemas.microsoft.com/office/drawing/2014/main" id="{A167FDE1-3C31-202D-472A-7D5910C2A164}"/>
              </a:ext>
            </a:extLst>
          </p:cNvPr>
          <p:cNvSpPr/>
          <p:nvPr/>
        </p:nvSpPr>
        <p:spPr>
          <a:xfrm>
            <a:off x="219181" y="4224434"/>
            <a:ext cx="2932140" cy="761611"/>
          </a:xfrm>
          <a:prstGeom prst="roundRect">
            <a:avLst>
              <a:gd name="adj" fmla="val 12246"/>
            </a:avLst>
          </a:prstGeom>
          <a:noFill/>
          <a:ln w="1748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48" name="Rounded Rectangle 347">
            <a:extLst>
              <a:ext uri="{FF2B5EF4-FFF2-40B4-BE49-F238E27FC236}">
                <a16:creationId xmlns:a16="http://schemas.microsoft.com/office/drawing/2014/main" id="{75512007-9B98-1665-20F9-14737D5806D4}"/>
              </a:ext>
            </a:extLst>
          </p:cNvPr>
          <p:cNvSpPr/>
          <p:nvPr/>
        </p:nvSpPr>
        <p:spPr>
          <a:xfrm>
            <a:off x="219181" y="3458158"/>
            <a:ext cx="2932140" cy="761611"/>
          </a:xfrm>
          <a:prstGeom prst="roundRect">
            <a:avLst>
              <a:gd name="adj" fmla="val 12246"/>
            </a:avLst>
          </a:prstGeom>
          <a:noFill/>
          <a:ln w="17487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49" name="Freeform 348">
            <a:extLst>
              <a:ext uri="{FF2B5EF4-FFF2-40B4-BE49-F238E27FC236}">
                <a16:creationId xmlns:a16="http://schemas.microsoft.com/office/drawing/2014/main" id="{488ACF91-D90B-ED1F-102F-98090D4FE108}"/>
              </a:ext>
            </a:extLst>
          </p:cNvPr>
          <p:cNvSpPr/>
          <p:nvPr/>
        </p:nvSpPr>
        <p:spPr>
          <a:xfrm>
            <a:off x="3350684" y="612834"/>
            <a:ext cx="305455" cy="191930"/>
          </a:xfrm>
          <a:custGeom>
            <a:avLst/>
            <a:gdLst>
              <a:gd name="csX0" fmla="*/ 110757 w 305455"/>
              <a:gd name="csY0" fmla="*/ 165105 h 191930"/>
              <a:gd name="csX1" fmla="*/ 113089 w 305455"/>
              <a:gd name="csY1" fmla="*/ 156941 h 191930"/>
              <a:gd name="csX2" fmla="*/ 113089 w 305455"/>
              <a:gd name="csY2" fmla="*/ 153442 h 191930"/>
              <a:gd name="csX3" fmla="*/ 125913 w 305455"/>
              <a:gd name="csY3" fmla="*/ 146444 h 191930"/>
              <a:gd name="csX4" fmla="*/ 155060 w 305455"/>
              <a:gd name="csY4" fmla="*/ 190765 h 191930"/>
              <a:gd name="csX5" fmla="*/ 193533 w 305455"/>
              <a:gd name="csY5" fmla="*/ 190765 h 191930"/>
              <a:gd name="csX6" fmla="*/ 159723 w 305455"/>
              <a:gd name="csY6" fmla="*/ 135947 h 191930"/>
              <a:gd name="csX7" fmla="*/ 300792 w 305455"/>
              <a:gd name="csY7" fmla="*/ 142945 h 191930"/>
              <a:gd name="csX8" fmla="*/ 304290 w 305455"/>
              <a:gd name="csY8" fmla="*/ 141779 h 191930"/>
              <a:gd name="csX9" fmla="*/ 305456 w 305455"/>
              <a:gd name="csY9" fmla="*/ 138280 h 191930"/>
              <a:gd name="csX10" fmla="*/ 296129 w 305455"/>
              <a:gd name="csY10" fmla="*/ 117286 h 191930"/>
              <a:gd name="csX11" fmla="*/ 270480 w 305455"/>
              <a:gd name="csY11" fmla="*/ 105623 h 191930"/>
              <a:gd name="csX12" fmla="*/ 149230 w 305455"/>
              <a:gd name="csY12" fmla="*/ 100957 h 191930"/>
              <a:gd name="csX13" fmla="*/ 146899 w 305455"/>
              <a:gd name="csY13" fmla="*/ 91627 h 191930"/>
              <a:gd name="csX14" fmla="*/ 146899 w 305455"/>
              <a:gd name="csY14" fmla="*/ 91627 h 191930"/>
              <a:gd name="csX15" fmla="*/ 152728 w 305455"/>
              <a:gd name="csY15" fmla="*/ 83463 h 191930"/>
              <a:gd name="csX16" fmla="*/ 141069 w 305455"/>
              <a:gd name="csY16" fmla="*/ 25146 h 191930"/>
              <a:gd name="csX17" fmla="*/ 72284 w 305455"/>
              <a:gd name="csY17" fmla="*/ 7651 h 191930"/>
              <a:gd name="csX18" fmla="*/ 62956 w 305455"/>
              <a:gd name="csY18" fmla="*/ 19315 h 191930"/>
              <a:gd name="csX19" fmla="*/ 74615 w 305455"/>
              <a:gd name="csY19" fmla="*/ 77631 h 191930"/>
              <a:gd name="csX20" fmla="*/ 111923 w 305455"/>
              <a:gd name="csY20" fmla="*/ 102124 h 191930"/>
              <a:gd name="csX21" fmla="*/ 116586 w 305455"/>
              <a:gd name="csY21" fmla="*/ 116120 h 191930"/>
              <a:gd name="csX22" fmla="*/ 99098 w 305455"/>
              <a:gd name="csY22" fmla="*/ 123118 h 191930"/>
              <a:gd name="csX23" fmla="*/ 55962 w 305455"/>
              <a:gd name="csY23" fmla="*/ 107955 h 191930"/>
              <a:gd name="csX24" fmla="*/ 55962 w 305455"/>
              <a:gd name="csY24" fmla="*/ 107955 h 191930"/>
              <a:gd name="csX25" fmla="*/ 3498 w 305455"/>
              <a:gd name="csY25" fmla="*/ 135947 h 191930"/>
              <a:gd name="csX26" fmla="*/ 0 w 305455"/>
              <a:gd name="csY26" fmla="*/ 149943 h 191930"/>
              <a:gd name="csX27" fmla="*/ 55962 w 305455"/>
              <a:gd name="csY27" fmla="*/ 191931 h 191930"/>
              <a:gd name="csX28" fmla="*/ 55962 w 305455"/>
              <a:gd name="csY28" fmla="*/ 191931 h 191930"/>
              <a:gd name="csX29" fmla="*/ 108425 w 305455"/>
              <a:gd name="csY29" fmla="*/ 163939 h 191930"/>
              <a:gd name="csX30" fmla="*/ 108425 w 305455"/>
              <a:gd name="csY30" fmla="*/ 163939 h 191930"/>
              <a:gd name="csX31" fmla="*/ 108425 w 305455"/>
              <a:gd name="csY31" fmla="*/ 78797 h 191930"/>
              <a:gd name="csX32" fmla="*/ 89771 w 305455"/>
              <a:gd name="csY32" fmla="*/ 65968 h 191930"/>
              <a:gd name="csX33" fmla="*/ 83942 w 305455"/>
              <a:gd name="csY33" fmla="*/ 33311 h 191930"/>
              <a:gd name="csX34" fmla="*/ 89771 w 305455"/>
              <a:gd name="csY34" fmla="*/ 26313 h 191930"/>
              <a:gd name="csX35" fmla="*/ 108425 w 305455"/>
              <a:gd name="csY35" fmla="*/ 22814 h 191930"/>
              <a:gd name="csX36" fmla="*/ 127079 w 305455"/>
              <a:gd name="csY36" fmla="*/ 35643 h 191930"/>
              <a:gd name="csX37" fmla="*/ 132908 w 305455"/>
              <a:gd name="csY37" fmla="*/ 68300 h 191930"/>
              <a:gd name="csX38" fmla="*/ 127079 w 305455"/>
              <a:gd name="csY38" fmla="*/ 75298 h 191930"/>
              <a:gd name="csX39" fmla="*/ 114255 w 305455"/>
              <a:gd name="csY39" fmla="*/ 79964 h 191930"/>
              <a:gd name="csX40" fmla="*/ 108425 w 305455"/>
              <a:gd name="csY40" fmla="*/ 79964 h 191930"/>
              <a:gd name="csX41" fmla="*/ 108425 w 305455"/>
              <a:gd name="csY41" fmla="*/ 79964 h 191930"/>
              <a:gd name="csX42" fmla="*/ 57127 w 305455"/>
              <a:gd name="csY42" fmla="*/ 174436 h 191930"/>
              <a:gd name="csX43" fmla="*/ 26815 w 305455"/>
              <a:gd name="csY43" fmla="*/ 151109 h 191930"/>
              <a:gd name="csX44" fmla="*/ 29147 w 305455"/>
              <a:gd name="csY44" fmla="*/ 142945 h 191930"/>
              <a:gd name="csX45" fmla="*/ 58293 w 305455"/>
              <a:gd name="csY45" fmla="*/ 127783 h 191930"/>
              <a:gd name="csX46" fmla="*/ 58293 w 305455"/>
              <a:gd name="csY46" fmla="*/ 127783 h 191930"/>
              <a:gd name="csX47" fmla="*/ 88606 w 305455"/>
              <a:gd name="csY47" fmla="*/ 151109 h 191930"/>
              <a:gd name="csX48" fmla="*/ 86274 w 305455"/>
              <a:gd name="csY48" fmla="*/ 159274 h 191930"/>
              <a:gd name="csX49" fmla="*/ 57127 w 305455"/>
              <a:gd name="csY49" fmla="*/ 174436 h 191930"/>
              <a:gd name="csX50" fmla="*/ 57127 w 305455"/>
              <a:gd name="csY50" fmla="*/ 174436 h 1919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455" h="191930">
                <a:moveTo>
                  <a:pt x="110757" y="165105"/>
                </a:moveTo>
                <a:cubicBezTo>
                  <a:pt x="111923" y="162773"/>
                  <a:pt x="113089" y="160440"/>
                  <a:pt x="113089" y="156941"/>
                </a:cubicBezTo>
                <a:cubicBezTo>
                  <a:pt x="113089" y="156941"/>
                  <a:pt x="113089" y="153442"/>
                  <a:pt x="113089" y="153442"/>
                </a:cubicBezTo>
                <a:lnTo>
                  <a:pt x="125913" y="146444"/>
                </a:lnTo>
                <a:lnTo>
                  <a:pt x="155060" y="190765"/>
                </a:lnTo>
                <a:lnTo>
                  <a:pt x="193533" y="190765"/>
                </a:lnTo>
                <a:lnTo>
                  <a:pt x="159723" y="135947"/>
                </a:lnTo>
                <a:lnTo>
                  <a:pt x="300792" y="142945"/>
                </a:lnTo>
                <a:cubicBezTo>
                  <a:pt x="301958" y="142945"/>
                  <a:pt x="303124" y="142945"/>
                  <a:pt x="304290" y="141779"/>
                </a:cubicBezTo>
                <a:cubicBezTo>
                  <a:pt x="304290" y="141779"/>
                  <a:pt x="305456" y="139446"/>
                  <a:pt x="305456" y="138280"/>
                </a:cubicBezTo>
                <a:cubicBezTo>
                  <a:pt x="305456" y="127783"/>
                  <a:pt x="303124" y="125450"/>
                  <a:pt x="296129" y="117286"/>
                </a:cubicBezTo>
                <a:cubicBezTo>
                  <a:pt x="289134" y="110288"/>
                  <a:pt x="279807" y="105623"/>
                  <a:pt x="270480" y="105623"/>
                </a:cubicBezTo>
                <a:lnTo>
                  <a:pt x="149230" y="100957"/>
                </a:lnTo>
                <a:lnTo>
                  <a:pt x="146899" y="91627"/>
                </a:lnTo>
                <a:cubicBezTo>
                  <a:pt x="146899" y="91627"/>
                  <a:pt x="146899" y="91627"/>
                  <a:pt x="146899" y="91627"/>
                </a:cubicBezTo>
                <a:cubicBezTo>
                  <a:pt x="149230" y="89294"/>
                  <a:pt x="151562" y="86962"/>
                  <a:pt x="152728" y="83463"/>
                </a:cubicBezTo>
                <a:cubicBezTo>
                  <a:pt x="160889" y="67134"/>
                  <a:pt x="156225" y="42641"/>
                  <a:pt x="141069" y="25146"/>
                </a:cubicBezTo>
                <a:cubicBezTo>
                  <a:pt x="121249" y="653"/>
                  <a:pt x="90937" y="-7511"/>
                  <a:pt x="72284" y="7651"/>
                </a:cubicBezTo>
                <a:cubicBezTo>
                  <a:pt x="68786" y="11150"/>
                  <a:pt x="65288" y="14649"/>
                  <a:pt x="62956" y="19315"/>
                </a:cubicBezTo>
                <a:cubicBezTo>
                  <a:pt x="54796" y="35643"/>
                  <a:pt x="59459" y="60136"/>
                  <a:pt x="74615" y="77631"/>
                </a:cubicBezTo>
                <a:cubicBezTo>
                  <a:pt x="85108" y="90460"/>
                  <a:pt x="99098" y="98625"/>
                  <a:pt x="111923" y="102124"/>
                </a:cubicBezTo>
                <a:lnTo>
                  <a:pt x="116586" y="116120"/>
                </a:lnTo>
                <a:lnTo>
                  <a:pt x="99098" y="123118"/>
                </a:lnTo>
                <a:cubicBezTo>
                  <a:pt x="88606" y="113787"/>
                  <a:pt x="73449" y="107955"/>
                  <a:pt x="55962" y="107955"/>
                </a:cubicBezTo>
                <a:lnTo>
                  <a:pt x="55962" y="107955"/>
                </a:lnTo>
                <a:cubicBezTo>
                  <a:pt x="32644" y="107955"/>
                  <a:pt x="10493" y="119619"/>
                  <a:pt x="3498" y="135947"/>
                </a:cubicBezTo>
                <a:cubicBezTo>
                  <a:pt x="1166" y="140613"/>
                  <a:pt x="0" y="145278"/>
                  <a:pt x="0" y="149943"/>
                </a:cubicBezTo>
                <a:cubicBezTo>
                  <a:pt x="0" y="173270"/>
                  <a:pt x="25649" y="191931"/>
                  <a:pt x="55962" y="191931"/>
                </a:cubicBezTo>
                <a:lnTo>
                  <a:pt x="55962" y="191931"/>
                </a:lnTo>
                <a:cubicBezTo>
                  <a:pt x="79279" y="191931"/>
                  <a:pt x="101430" y="180268"/>
                  <a:pt x="108425" y="163939"/>
                </a:cubicBezTo>
                <a:lnTo>
                  <a:pt x="108425" y="163939"/>
                </a:lnTo>
                <a:close/>
                <a:moveTo>
                  <a:pt x="108425" y="78797"/>
                </a:moveTo>
                <a:cubicBezTo>
                  <a:pt x="101430" y="76465"/>
                  <a:pt x="94435" y="72966"/>
                  <a:pt x="89771" y="65968"/>
                </a:cubicBezTo>
                <a:cubicBezTo>
                  <a:pt x="81610" y="55471"/>
                  <a:pt x="79279" y="42641"/>
                  <a:pt x="83942" y="33311"/>
                </a:cubicBezTo>
                <a:cubicBezTo>
                  <a:pt x="85108" y="30978"/>
                  <a:pt x="87440" y="28645"/>
                  <a:pt x="89771" y="26313"/>
                </a:cubicBezTo>
                <a:cubicBezTo>
                  <a:pt x="94435" y="22814"/>
                  <a:pt x="101430" y="21647"/>
                  <a:pt x="108425" y="22814"/>
                </a:cubicBezTo>
                <a:cubicBezTo>
                  <a:pt x="115420" y="25146"/>
                  <a:pt x="122415" y="28645"/>
                  <a:pt x="127079" y="35643"/>
                </a:cubicBezTo>
                <a:cubicBezTo>
                  <a:pt x="135240" y="46140"/>
                  <a:pt x="137572" y="58970"/>
                  <a:pt x="132908" y="68300"/>
                </a:cubicBezTo>
                <a:cubicBezTo>
                  <a:pt x="131743" y="70633"/>
                  <a:pt x="129411" y="72966"/>
                  <a:pt x="127079" y="75298"/>
                </a:cubicBezTo>
                <a:cubicBezTo>
                  <a:pt x="123581" y="77631"/>
                  <a:pt x="118918" y="79964"/>
                  <a:pt x="114255" y="79964"/>
                </a:cubicBezTo>
                <a:cubicBezTo>
                  <a:pt x="109591" y="79964"/>
                  <a:pt x="109591" y="79964"/>
                  <a:pt x="108425" y="79964"/>
                </a:cubicBezTo>
                <a:lnTo>
                  <a:pt x="108425" y="79964"/>
                </a:lnTo>
                <a:close/>
                <a:moveTo>
                  <a:pt x="57127" y="174436"/>
                </a:moveTo>
                <a:cubicBezTo>
                  <a:pt x="39639" y="174436"/>
                  <a:pt x="26815" y="163939"/>
                  <a:pt x="26815" y="151109"/>
                </a:cubicBezTo>
                <a:cubicBezTo>
                  <a:pt x="26815" y="138280"/>
                  <a:pt x="26815" y="145278"/>
                  <a:pt x="29147" y="142945"/>
                </a:cubicBezTo>
                <a:cubicBezTo>
                  <a:pt x="33810" y="133615"/>
                  <a:pt x="45469" y="127783"/>
                  <a:pt x="58293" y="127783"/>
                </a:cubicBezTo>
                <a:lnTo>
                  <a:pt x="58293" y="127783"/>
                </a:lnTo>
                <a:cubicBezTo>
                  <a:pt x="75781" y="127783"/>
                  <a:pt x="88606" y="138280"/>
                  <a:pt x="88606" y="151109"/>
                </a:cubicBezTo>
                <a:cubicBezTo>
                  <a:pt x="88606" y="163939"/>
                  <a:pt x="88606" y="156941"/>
                  <a:pt x="86274" y="159274"/>
                </a:cubicBezTo>
                <a:cubicBezTo>
                  <a:pt x="81610" y="168604"/>
                  <a:pt x="69952" y="174436"/>
                  <a:pt x="57127" y="174436"/>
                </a:cubicBezTo>
                <a:lnTo>
                  <a:pt x="57127" y="174436"/>
                </a:lnTo>
                <a:close/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50" name="Freeform 349">
            <a:extLst>
              <a:ext uri="{FF2B5EF4-FFF2-40B4-BE49-F238E27FC236}">
                <a16:creationId xmlns:a16="http://schemas.microsoft.com/office/drawing/2014/main" id="{28702070-325A-B255-3B7F-E0B1D2886654}"/>
              </a:ext>
            </a:extLst>
          </p:cNvPr>
          <p:cNvSpPr/>
          <p:nvPr/>
        </p:nvSpPr>
        <p:spPr>
          <a:xfrm>
            <a:off x="-1818" y="3657600"/>
            <a:ext cx="193020" cy="306743"/>
          </a:xfrm>
          <a:custGeom>
            <a:avLst/>
            <a:gdLst>
              <a:gd name="csX0" fmla="*/ 166205 w 193020"/>
              <a:gd name="csY0" fmla="*/ 194776 h 306743"/>
              <a:gd name="csX1" fmla="*/ 158044 w 193020"/>
              <a:gd name="csY1" fmla="*/ 192444 h 306743"/>
              <a:gd name="csX2" fmla="*/ 154547 w 193020"/>
              <a:gd name="csY2" fmla="*/ 192444 h 306743"/>
              <a:gd name="csX3" fmla="*/ 147552 w 193020"/>
              <a:gd name="csY3" fmla="*/ 179614 h 306743"/>
              <a:gd name="csX4" fmla="*/ 191854 w 193020"/>
              <a:gd name="csY4" fmla="*/ 150456 h 306743"/>
              <a:gd name="csX5" fmla="*/ 191854 w 193020"/>
              <a:gd name="csY5" fmla="*/ 111967 h 306743"/>
              <a:gd name="csX6" fmla="*/ 137059 w 193020"/>
              <a:gd name="csY6" fmla="*/ 145791 h 306743"/>
              <a:gd name="csX7" fmla="*/ 144054 w 193020"/>
              <a:gd name="csY7" fmla="*/ 4665 h 306743"/>
              <a:gd name="csX8" fmla="*/ 142888 w 193020"/>
              <a:gd name="csY8" fmla="*/ 1166 h 306743"/>
              <a:gd name="csX9" fmla="*/ 139391 w 193020"/>
              <a:gd name="csY9" fmla="*/ 0 h 306743"/>
              <a:gd name="csX10" fmla="*/ 118405 w 193020"/>
              <a:gd name="csY10" fmla="*/ 9330 h 306743"/>
              <a:gd name="csX11" fmla="*/ 106746 w 193020"/>
              <a:gd name="csY11" fmla="*/ 34990 h 306743"/>
              <a:gd name="csX12" fmla="*/ 102083 w 193020"/>
              <a:gd name="csY12" fmla="*/ 156288 h 306743"/>
              <a:gd name="csX13" fmla="*/ 92756 w 193020"/>
              <a:gd name="csY13" fmla="*/ 158620 h 306743"/>
              <a:gd name="csX14" fmla="*/ 92756 w 193020"/>
              <a:gd name="csY14" fmla="*/ 158620 h 306743"/>
              <a:gd name="csX15" fmla="*/ 84595 w 193020"/>
              <a:gd name="csY15" fmla="*/ 152789 h 306743"/>
              <a:gd name="csX16" fmla="*/ 25136 w 193020"/>
              <a:gd name="csY16" fmla="*/ 164452 h 306743"/>
              <a:gd name="csX17" fmla="*/ 7648 w 193020"/>
              <a:gd name="csY17" fmla="*/ 233265 h 306743"/>
              <a:gd name="csX18" fmla="*/ 19307 w 193020"/>
              <a:gd name="csY18" fmla="*/ 242596 h 306743"/>
              <a:gd name="csX19" fmla="*/ 78766 w 193020"/>
              <a:gd name="csY19" fmla="*/ 230933 h 306743"/>
              <a:gd name="csX20" fmla="*/ 103249 w 193020"/>
              <a:gd name="csY20" fmla="*/ 193610 h 306743"/>
              <a:gd name="csX21" fmla="*/ 117239 w 193020"/>
              <a:gd name="csY21" fmla="*/ 188945 h 306743"/>
              <a:gd name="csX22" fmla="*/ 124234 w 193020"/>
              <a:gd name="csY22" fmla="*/ 206440 h 306743"/>
              <a:gd name="csX23" fmla="*/ 109078 w 193020"/>
              <a:gd name="csY23" fmla="*/ 249594 h 306743"/>
              <a:gd name="csX24" fmla="*/ 109078 w 193020"/>
              <a:gd name="csY24" fmla="*/ 249594 h 306743"/>
              <a:gd name="csX25" fmla="*/ 137059 w 193020"/>
              <a:gd name="csY25" fmla="*/ 303245 h 306743"/>
              <a:gd name="csX26" fmla="*/ 151049 w 193020"/>
              <a:gd name="csY26" fmla="*/ 306744 h 306743"/>
              <a:gd name="csX27" fmla="*/ 193020 w 193020"/>
              <a:gd name="csY27" fmla="*/ 250760 h 306743"/>
              <a:gd name="csX28" fmla="*/ 193020 w 193020"/>
              <a:gd name="csY28" fmla="*/ 250760 h 306743"/>
              <a:gd name="csX29" fmla="*/ 165040 w 193020"/>
              <a:gd name="csY29" fmla="*/ 197109 h 306743"/>
              <a:gd name="csX30" fmla="*/ 165040 w 193020"/>
              <a:gd name="csY30" fmla="*/ 197109 h 306743"/>
              <a:gd name="csX31" fmla="*/ 81098 w 193020"/>
              <a:gd name="csY31" fmla="*/ 195943 h 306743"/>
              <a:gd name="csX32" fmla="*/ 68273 w 193020"/>
              <a:gd name="csY32" fmla="*/ 214604 h 306743"/>
              <a:gd name="csX33" fmla="*/ 35629 w 193020"/>
              <a:gd name="csY33" fmla="*/ 220436 h 306743"/>
              <a:gd name="csX34" fmla="*/ 28634 w 193020"/>
              <a:gd name="csY34" fmla="*/ 214604 h 306743"/>
              <a:gd name="csX35" fmla="*/ 25136 w 193020"/>
              <a:gd name="csY35" fmla="*/ 195943 h 306743"/>
              <a:gd name="csX36" fmla="*/ 37961 w 193020"/>
              <a:gd name="csY36" fmla="*/ 177281 h 306743"/>
              <a:gd name="csX37" fmla="*/ 70605 w 193020"/>
              <a:gd name="csY37" fmla="*/ 171450 h 306743"/>
              <a:gd name="csX38" fmla="*/ 77600 w 193020"/>
              <a:gd name="csY38" fmla="*/ 177281 h 306743"/>
              <a:gd name="csX39" fmla="*/ 82263 w 193020"/>
              <a:gd name="csY39" fmla="*/ 190111 h 306743"/>
              <a:gd name="csX40" fmla="*/ 82263 w 193020"/>
              <a:gd name="csY40" fmla="*/ 195943 h 306743"/>
              <a:gd name="csX41" fmla="*/ 82263 w 193020"/>
              <a:gd name="csY41" fmla="*/ 195943 h 306743"/>
              <a:gd name="csX42" fmla="*/ 175532 w 193020"/>
              <a:gd name="csY42" fmla="*/ 248427 h 306743"/>
              <a:gd name="csX43" fmla="*/ 152215 w 193020"/>
              <a:gd name="csY43" fmla="*/ 278752 h 306743"/>
              <a:gd name="csX44" fmla="*/ 144054 w 193020"/>
              <a:gd name="csY44" fmla="*/ 276419 h 306743"/>
              <a:gd name="csX45" fmla="*/ 128898 w 193020"/>
              <a:gd name="csY45" fmla="*/ 247261 h 306743"/>
              <a:gd name="csX46" fmla="*/ 128898 w 193020"/>
              <a:gd name="csY46" fmla="*/ 247261 h 306743"/>
              <a:gd name="csX47" fmla="*/ 152215 w 193020"/>
              <a:gd name="csY47" fmla="*/ 216937 h 306743"/>
              <a:gd name="csX48" fmla="*/ 160376 w 193020"/>
              <a:gd name="csY48" fmla="*/ 219269 h 306743"/>
              <a:gd name="csX49" fmla="*/ 175532 w 193020"/>
              <a:gd name="csY49" fmla="*/ 248427 h 306743"/>
              <a:gd name="csX50" fmla="*/ 175532 w 193020"/>
              <a:gd name="csY50" fmla="*/ 248427 h 3067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3020" h="306743">
                <a:moveTo>
                  <a:pt x="166205" y="194776"/>
                </a:moveTo>
                <a:cubicBezTo>
                  <a:pt x="163874" y="193610"/>
                  <a:pt x="161542" y="192444"/>
                  <a:pt x="158044" y="192444"/>
                </a:cubicBezTo>
                <a:cubicBezTo>
                  <a:pt x="158044" y="192444"/>
                  <a:pt x="154547" y="192444"/>
                  <a:pt x="154547" y="192444"/>
                </a:cubicBezTo>
                <a:lnTo>
                  <a:pt x="147552" y="179614"/>
                </a:lnTo>
                <a:lnTo>
                  <a:pt x="191854" y="150456"/>
                </a:lnTo>
                <a:lnTo>
                  <a:pt x="191854" y="111967"/>
                </a:lnTo>
                <a:lnTo>
                  <a:pt x="137059" y="145791"/>
                </a:lnTo>
                <a:lnTo>
                  <a:pt x="144054" y="4665"/>
                </a:lnTo>
                <a:cubicBezTo>
                  <a:pt x="144054" y="3499"/>
                  <a:pt x="144054" y="2332"/>
                  <a:pt x="142888" y="1166"/>
                </a:cubicBezTo>
                <a:cubicBezTo>
                  <a:pt x="142888" y="1166"/>
                  <a:pt x="140556" y="0"/>
                  <a:pt x="139391" y="0"/>
                </a:cubicBezTo>
                <a:cubicBezTo>
                  <a:pt x="128898" y="0"/>
                  <a:pt x="126566" y="2332"/>
                  <a:pt x="118405" y="9330"/>
                </a:cubicBezTo>
                <a:cubicBezTo>
                  <a:pt x="111410" y="16329"/>
                  <a:pt x="106746" y="25659"/>
                  <a:pt x="106746" y="34990"/>
                </a:cubicBezTo>
                <a:lnTo>
                  <a:pt x="102083" y="156288"/>
                </a:lnTo>
                <a:lnTo>
                  <a:pt x="92756" y="158620"/>
                </a:lnTo>
                <a:cubicBezTo>
                  <a:pt x="92756" y="158620"/>
                  <a:pt x="92756" y="158620"/>
                  <a:pt x="92756" y="158620"/>
                </a:cubicBezTo>
                <a:cubicBezTo>
                  <a:pt x="90424" y="156288"/>
                  <a:pt x="88093" y="153955"/>
                  <a:pt x="84595" y="152789"/>
                </a:cubicBezTo>
                <a:cubicBezTo>
                  <a:pt x="68273" y="144624"/>
                  <a:pt x="43790" y="149290"/>
                  <a:pt x="25136" y="164452"/>
                </a:cubicBezTo>
                <a:cubicBezTo>
                  <a:pt x="653" y="184279"/>
                  <a:pt x="-7508" y="214604"/>
                  <a:pt x="7648" y="233265"/>
                </a:cubicBezTo>
                <a:cubicBezTo>
                  <a:pt x="11146" y="236764"/>
                  <a:pt x="14643" y="240263"/>
                  <a:pt x="19307" y="242596"/>
                </a:cubicBezTo>
                <a:cubicBezTo>
                  <a:pt x="35629" y="250760"/>
                  <a:pt x="60112" y="246095"/>
                  <a:pt x="78766" y="230933"/>
                </a:cubicBezTo>
                <a:cubicBezTo>
                  <a:pt x="91590" y="220436"/>
                  <a:pt x="99751" y="206440"/>
                  <a:pt x="103249" y="193610"/>
                </a:cubicBezTo>
                <a:lnTo>
                  <a:pt x="117239" y="188945"/>
                </a:lnTo>
                <a:lnTo>
                  <a:pt x="124234" y="206440"/>
                </a:lnTo>
                <a:cubicBezTo>
                  <a:pt x="114907" y="216937"/>
                  <a:pt x="109078" y="232099"/>
                  <a:pt x="109078" y="249594"/>
                </a:cubicBezTo>
                <a:lnTo>
                  <a:pt x="109078" y="249594"/>
                </a:lnTo>
                <a:cubicBezTo>
                  <a:pt x="109078" y="272920"/>
                  <a:pt x="120737" y="295080"/>
                  <a:pt x="137059" y="303245"/>
                </a:cubicBezTo>
                <a:cubicBezTo>
                  <a:pt x="141722" y="305577"/>
                  <a:pt x="146386" y="306744"/>
                  <a:pt x="151049" y="306744"/>
                </a:cubicBezTo>
                <a:cubicBezTo>
                  <a:pt x="174366" y="306744"/>
                  <a:pt x="193020" y="281085"/>
                  <a:pt x="193020" y="250760"/>
                </a:cubicBezTo>
                <a:lnTo>
                  <a:pt x="193020" y="250760"/>
                </a:lnTo>
                <a:cubicBezTo>
                  <a:pt x="193020" y="226267"/>
                  <a:pt x="181362" y="205274"/>
                  <a:pt x="165040" y="197109"/>
                </a:cubicBezTo>
                <a:lnTo>
                  <a:pt x="165040" y="197109"/>
                </a:lnTo>
                <a:close/>
                <a:moveTo>
                  <a:pt x="81098" y="195943"/>
                </a:moveTo>
                <a:cubicBezTo>
                  <a:pt x="79932" y="202941"/>
                  <a:pt x="75268" y="209939"/>
                  <a:pt x="68273" y="214604"/>
                </a:cubicBezTo>
                <a:cubicBezTo>
                  <a:pt x="57780" y="222768"/>
                  <a:pt x="44956" y="225101"/>
                  <a:pt x="35629" y="220436"/>
                </a:cubicBezTo>
                <a:cubicBezTo>
                  <a:pt x="33297" y="219269"/>
                  <a:pt x="30965" y="216937"/>
                  <a:pt x="28634" y="214604"/>
                </a:cubicBezTo>
                <a:cubicBezTo>
                  <a:pt x="25136" y="209939"/>
                  <a:pt x="23970" y="202941"/>
                  <a:pt x="25136" y="195943"/>
                </a:cubicBezTo>
                <a:cubicBezTo>
                  <a:pt x="26302" y="188945"/>
                  <a:pt x="30965" y="181947"/>
                  <a:pt x="37961" y="177281"/>
                </a:cubicBezTo>
                <a:cubicBezTo>
                  <a:pt x="48453" y="169117"/>
                  <a:pt x="61278" y="166785"/>
                  <a:pt x="70605" y="171450"/>
                </a:cubicBezTo>
                <a:cubicBezTo>
                  <a:pt x="72936" y="172616"/>
                  <a:pt x="75268" y="174949"/>
                  <a:pt x="77600" y="177281"/>
                </a:cubicBezTo>
                <a:cubicBezTo>
                  <a:pt x="79932" y="180781"/>
                  <a:pt x="82263" y="185446"/>
                  <a:pt x="82263" y="190111"/>
                </a:cubicBezTo>
                <a:cubicBezTo>
                  <a:pt x="82263" y="194776"/>
                  <a:pt x="82263" y="194776"/>
                  <a:pt x="82263" y="195943"/>
                </a:cubicBezTo>
                <a:lnTo>
                  <a:pt x="82263" y="195943"/>
                </a:lnTo>
                <a:close/>
                <a:moveTo>
                  <a:pt x="175532" y="248427"/>
                </a:moveTo>
                <a:cubicBezTo>
                  <a:pt x="175532" y="265922"/>
                  <a:pt x="165040" y="278752"/>
                  <a:pt x="152215" y="278752"/>
                </a:cubicBezTo>
                <a:cubicBezTo>
                  <a:pt x="139391" y="278752"/>
                  <a:pt x="146386" y="278752"/>
                  <a:pt x="144054" y="276419"/>
                </a:cubicBezTo>
                <a:cubicBezTo>
                  <a:pt x="134727" y="271754"/>
                  <a:pt x="128898" y="260091"/>
                  <a:pt x="128898" y="247261"/>
                </a:cubicBezTo>
                <a:lnTo>
                  <a:pt x="128898" y="247261"/>
                </a:lnTo>
                <a:cubicBezTo>
                  <a:pt x="128898" y="229766"/>
                  <a:pt x="139391" y="216937"/>
                  <a:pt x="152215" y="216937"/>
                </a:cubicBezTo>
                <a:cubicBezTo>
                  <a:pt x="165040" y="216937"/>
                  <a:pt x="158044" y="216937"/>
                  <a:pt x="160376" y="219269"/>
                </a:cubicBezTo>
                <a:cubicBezTo>
                  <a:pt x="169703" y="223934"/>
                  <a:pt x="175532" y="235598"/>
                  <a:pt x="175532" y="248427"/>
                </a:cubicBezTo>
                <a:lnTo>
                  <a:pt x="175532" y="248427"/>
                </a:lnTo>
                <a:close/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51" name="Rounded Rectangle 350">
            <a:extLst>
              <a:ext uri="{FF2B5EF4-FFF2-40B4-BE49-F238E27FC236}">
                <a16:creationId xmlns:a16="http://schemas.microsoft.com/office/drawing/2014/main" id="{9DEA75EC-6C90-766D-CA07-01399C29E422}"/>
              </a:ext>
            </a:extLst>
          </p:cNvPr>
          <p:cNvSpPr/>
          <p:nvPr/>
        </p:nvSpPr>
        <p:spPr>
          <a:xfrm>
            <a:off x="3471934" y="3665764"/>
            <a:ext cx="1372218" cy="612321"/>
          </a:xfrm>
          <a:prstGeom prst="roundRect">
            <a:avLst>
              <a:gd name="adj" fmla="val 47790"/>
            </a:avLst>
          </a:prstGeom>
          <a:solidFill>
            <a:srgbClr val="C4291D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53" name="TextBox 352">
            <a:extLst>
              <a:ext uri="{FF2B5EF4-FFF2-40B4-BE49-F238E27FC236}">
                <a16:creationId xmlns:a16="http://schemas.microsoft.com/office/drawing/2014/main" id="{BA822BB1-BC35-592F-43B7-FD894D12156D}"/>
              </a:ext>
            </a:extLst>
          </p:cNvPr>
          <p:cNvSpPr txBox="1"/>
          <p:nvPr/>
        </p:nvSpPr>
        <p:spPr>
          <a:xfrm>
            <a:off x="3558871" y="3962944"/>
            <a:ext cx="580270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354" name="TextBox 353">
            <a:extLst>
              <a:ext uri="{FF2B5EF4-FFF2-40B4-BE49-F238E27FC236}">
                <a16:creationId xmlns:a16="http://schemas.microsoft.com/office/drawing/2014/main" id="{E1B5BFCC-9885-3CF8-3FF0-5AE6FC2EC14E}"/>
              </a:ext>
            </a:extLst>
          </p:cNvPr>
          <p:cNvSpPr txBox="1"/>
          <p:nvPr/>
        </p:nvSpPr>
        <p:spPr>
          <a:xfrm>
            <a:off x="3558871" y="3962944"/>
            <a:ext cx="580270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 w="5829" cap="flat">
                  <a:solidFill>
                    <a:srgbClr val="FFFFFF"/>
                  </a:solidFill>
                  <a:miter/>
                </a:ln>
                <a:noFill/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355" name="TextBox 354">
            <a:extLst>
              <a:ext uri="{FF2B5EF4-FFF2-40B4-BE49-F238E27FC236}">
                <a16:creationId xmlns:a16="http://schemas.microsoft.com/office/drawing/2014/main" id="{FF261844-1E0B-7373-0C81-6B4208C19302}"/>
              </a:ext>
            </a:extLst>
          </p:cNvPr>
          <p:cNvSpPr txBox="1"/>
          <p:nvPr/>
        </p:nvSpPr>
        <p:spPr>
          <a:xfrm>
            <a:off x="3499412" y="3667395"/>
            <a:ext cx="1042247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356" name="Freeform 355">
            <a:extLst>
              <a:ext uri="{FF2B5EF4-FFF2-40B4-BE49-F238E27FC236}">
                <a16:creationId xmlns:a16="http://schemas.microsoft.com/office/drawing/2014/main" id="{9151CBF3-15C6-698A-7A58-796C63F40969}"/>
              </a:ext>
            </a:extLst>
          </p:cNvPr>
          <p:cNvSpPr/>
          <p:nvPr/>
        </p:nvSpPr>
        <p:spPr>
          <a:xfrm>
            <a:off x="4542486" y="3902820"/>
            <a:ext cx="197613" cy="125671"/>
          </a:xfrm>
          <a:custGeom>
            <a:avLst/>
            <a:gdLst>
              <a:gd name="csX0" fmla="*/ 98807 w 197613"/>
              <a:gd name="csY0" fmla="*/ 125672 h 125671"/>
              <a:gd name="csX1" fmla="*/ 80153 w 197613"/>
              <a:gd name="csY1" fmla="*/ 117508 h 125671"/>
              <a:gd name="csX2" fmla="*/ 7870 w 197613"/>
              <a:gd name="csY2" fmla="*/ 45195 h 125671"/>
              <a:gd name="csX3" fmla="*/ 7870 w 197613"/>
              <a:gd name="csY3" fmla="*/ 7873 h 125671"/>
              <a:gd name="csX4" fmla="*/ 189744 w 197613"/>
              <a:gd name="csY4" fmla="*/ 7873 h 125671"/>
              <a:gd name="csX5" fmla="*/ 189744 w 197613"/>
              <a:gd name="csY5" fmla="*/ 45195 h 125671"/>
              <a:gd name="csX6" fmla="*/ 117461 w 197613"/>
              <a:gd name="csY6" fmla="*/ 117508 h 125671"/>
              <a:gd name="csX7" fmla="*/ 98807 w 197613"/>
              <a:gd name="csY7" fmla="*/ 125672 h 125671"/>
              <a:gd name="csX8" fmla="*/ 98807 w 197613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613" h="125671">
                <a:moveTo>
                  <a:pt x="98807" y="125672"/>
                </a:moveTo>
                <a:cubicBezTo>
                  <a:pt x="91812" y="125672"/>
                  <a:pt x="84816" y="123339"/>
                  <a:pt x="80153" y="117508"/>
                </a:cubicBezTo>
                <a:lnTo>
                  <a:pt x="7870" y="45195"/>
                </a:lnTo>
                <a:cubicBezTo>
                  <a:pt x="-2623" y="34698"/>
                  <a:pt x="-2623" y="18370"/>
                  <a:pt x="7870" y="7873"/>
                </a:cubicBezTo>
                <a:cubicBezTo>
                  <a:pt x="18363" y="-2624"/>
                  <a:pt x="179251" y="-2624"/>
                  <a:pt x="189744" y="7873"/>
                </a:cubicBezTo>
                <a:cubicBezTo>
                  <a:pt x="200237" y="18370"/>
                  <a:pt x="200237" y="34698"/>
                  <a:pt x="189744" y="45195"/>
                </a:cubicBezTo>
                <a:lnTo>
                  <a:pt x="117461" y="117508"/>
                </a:lnTo>
                <a:cubicBezTo>
                  <a:pt x="112797" y="122173"/>
                  <a:pt x="105802" y="125672"/>
                  <a:pt x="98807" y="125672"/>
                </a:cubicBezTo>
                <a:lnTo>
                  <a:pt x="98807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57" name="Freeform 356">
            <a:extLst>
              <a:ext uri="{FF2B5EF4-FFF2-40B4-BE49-F238E27FC236}">
                <a16:creationId xmlns:a16="http://schemas.microsoft.com/office/drawing/2014/main" id="{5B3CD71A-5F9B-4DA2-00CB-6ED183EC48DC}"/>
              </a:ext>
            </a:extLst>
          </p:cNvPr>
          <p:cNvSpPr/>
          <p:nvPr/>
        </p:nvSpPr>
        <p:spPr>
          <a:xfrm>
            <a:off x="3439290" y="3629608"/>
            <a:ext cx="1438672" cy="681134"/>
          </a:xfrm>
          <a:custGeom>
            <a:avLst/>
            <a:gdLst>
              <a:gd name="csX0" fmla="*/ 1112231 w 1438672"/>
              <a:gd name="csY0" fmla="*/ 681135 h 681134"/>
              <a:gd name="csX1" fmla="*/ 1331414 w 1438672"/>
              <a:gd name="csY1" fmla="*/ 595993 h 681134"/>
              <a:gd name="csX2" fmla="*/ 1353565 w 1438672"/>
              <a:gd name="csY2" fmla="*/ 573832 h 681134"/>
              <a:gd name="csX3" fmla="*/ 1428180 w 1438672"/>
              <a:gd name="csY3" fmla="*/ 436206 h 681134"/>
              <a:gd name="csX4" fmla="*/ 1438673 w 1438672"/>
              <a:gd name="csY4" fmla="*/ 354563 h 681134"/>
              <a:gd name="csX5" fmla="*/ 1438673 w 1438672"/>
              <a:gd name="csY5" fmla="*/ 327737 h 681134"/>
              <a:gd name="csX6" fmla="*/ 1428180 w 1438672"/>
              <a:gd name="csY6" fmla="*/ 246095 h 681134"/>
              <a:gd name="csX7" fmla="*/ 1410692 w 1438672"/>
              <a:gd name="csY7" fmla="*/ 194776 h 681134"/>
              <a:gd name="csX8" fmla="*/ 1362892 w 1438672"/>
              <a:gd name="csY8" fmla="*/ 118965 h 681134"/>
              <a:gd name="csX9" fmla="*/ 1348901 w 1438672"/>
              <a:gd name="csY9" fmla="*/ 102637 h 681134"/>
              <a:gd name="csX10" fmla="*/ 1337243 w 1438672"/>
              <a:gd name="csY10" fmla="*/ 90973 h 681134"/>
              <a:gd name="csX11" fmla="*/ 1319755 w 1438672"/>
              <a:gd name="csY11" fmla="*/ 74645 h 681134"/>
              <a:gd name="csX12" fmla="*/ 1112231 w 1438672"/>
              <a:gd name="csY12" fmla="*/ 0 h 681134"/>
              <a:gd name="csX13" fmla="*/ 325275 w 1438672"/>
              <a:gd name="csY13" fmla="*/ 0 h 681134"/>
              <a:gd name="csX14" fmla="*/ 117752 w 1438672"/>
              <a:gd name="csY14" fmla="*/ 74645 h 681134"/>
              <a:gd name="csX15" fmla="*/ 94435 w 1438672"/>
              <a:gd name="csY15" fmla="*/ 95639 h 681134"/>
              <a:gd name="csX16" fmla="*/ 13990 w 1438672"/>
              <a:gd name="csY16" fmla="*/ 229766 h 681134"/>
              <a:gd name="csX17" fmla="*/ 9327 w 1438672"/>
              <a:gd name="csY17" fmla="*/ 244929 h 681134"/>
              <a:gd name="csX18" fmla="*/ 1166 w 1438672"/>
              <a:gd name="csY18" fmla="*/ 292748 h 681134"/>
              <a:gd name="csX19" fmla="*/ 0 w 1438672"/>
              <a:gd name="csY19" fmla="*/ 326571 h 681134"/>
              <a:gd name="csX20" fmla="*/ 0 w 1438672"/>
              <a:gd name="csY20" fmla="*/ 353397 h 681134"/>
              <a:gd name="csX21" fmla="*/ 325275 w 1438672"/>
              <a:gd name="csY21" fmla="*/ 678802 h 68113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438672" h="681134">
                <a:moveTo>
                  <a:pt x="1112231" y="681135"/>
                </a:moveTo>
                <a:cubicBezTo>
                  <a:pt x="1192676" y="681135"/>
                  <a:pt x="1270789" y="650810"/>
                  <a:pt x="1331414" y="595993"/>
                </a:cubicBezTo>
                <a:cubicBezTo>
                  <a:pt x="1339574" y="588995"/>
                  <a:pt x="1346570" y="581997"/>
                  <a:pt x="1353565" y="573832"/>
                </a:cubicBezTo>
                <a:cubicBezTo>
                  <a:pt x="1389707" y="534177"/>
                  <a:pt x="1415355" y="487524"/>
                  <a:pt x="1428180" y="436206"/>
                </a:cubicBezTo>
                <a:cubicBezTo>
                  <a:pt x="1435175" y="409380"/>
                  <a:pt x="1438673" y="382555"/>
                  <a:pt x="1438673" y="354563"/>
                </a:cubicBezTo>
                <a:lnTo>
                  <a:pt x="1438673" y="327737"/>
                </a:lnTo>
                <a:cubicBezTo>
                  <a:pt x="1438673" y="299746"/>
                  <a:pt x="1435175" y="272920"/>
                  <a:pt x="1428180" y="246095"/>
                </a:cubicBezTo>
                <a:cubicBezTo>
                  <a:pt x="1423517" y="228600"/>
                  <a:pt x="1417687" y="211105"/>
                  <a:pt x="1410692" y="194776"/>
                </a:cubicBezTo>
                <a:cubicBezTo>
                  <a:pt x="1399033" y="167951"/>
                  <a:pt x="1382711" y="142292"/>
                  <a:pt x="1362892" y="118965"/>
                </a:cubicBezTo>
                <a:cubicBezTo>
                  <a:pt x="1358228" y="114300"/>
                  <a:pt x="1353565" y="108468"/>
                  <a:pt x="1348901" y="102637"/>
                </a:cubicBezTo>
                <a:cubicBezTo>
                  <a:pt x="1345404" y="99138"/>
                  <a:pt x="1341906" y="95639"/>
                  <a:pt x="1337243" y="90973"/>
                </a:cubicBezTo>
                <a:cubicBezTo>
                  <a:pt x="1331414" y="85142"/>
                  <a:pt x="1325584" y="79310"/>
                  <a:pt x="1319755" y="74645"/>
                </a:cubicBezTo>
                <a:cubicBezTo>
                  <a:pt x="1261462" y="26825"/>
                  <a:pt x="1188012" y="0"/>
                  <a:pt x="1112231" y="0"/>
                </a:cubicBezTo>
                <a:lnTo>
                  <a:pt x="325275" y="0"/>
                </a:lnTo>
                <a:cubicBezTo>
                  <a:pt x="249494" y="0"/>
                  <a:pt x="176045" y="26825"/>
                  <a:pt x="117752" y="74645"/>
                </a:cubicBezTo>
                <a:cubicBezTo>
                  <a:pt x="109591" y="81643"/>
                  <a:pt x="101430" y="88641"/>
                  <a:pt x="94435" y="95639"/>
                </a:cubicBezTo>
                <a:cubicBezTo>
                  <a:pt x="57127" y="132961"/>
                  <a:pt x="29147" y="179614"/>
                  <a:pt x="13990" y="229766"/>
                </a:cubicBezTo>
                <a:cubicBezTo>
                  <a:pt x="12825" y="234431"/>
                  <a:pt x="10493" y="240263"/>
                  <a:pt x="9327" y="244929"/>
                </a:cubicBezTo>
                <a:cubicBezTo>
                  <a:pt x="4663" y="261257"/>
                  <a:pt x="2332" y="276419"/>
                  <a:pt x="1166" y="292748"/>
                </a:cubicBezTo>
                <a:cubicBezTo>
                  <a:pt x="0" y="303245"/>
                  <a:pt x="0" y="314908"/>
                  <a:pt x="0" y="326571"/>
                </a:cubicBezTo>
                <a:lnTo>
                  <a:pt x="0" y="353397"/>
                </a:lnTo>
                <a:cubicBezTo>
                  <a:pt x="0" y="533011"/>
                  <a:pt x="145733" y="678802"/>
                  <a:pt x="325275" y="678802"/>
                </a:cubicBezTo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58" name="Rounded Rectangle 357">
            <a:extLst>
              <a:ext uri="{FF2B5EF4-FFF2-40B4-BE49-F238E27FC236}">
                <a16:creationId xmlns:a16="http://schemas.microsoft.com/office/drawing/2014/main" id="{DFF19368-41E1-7A28-6E2C-C9941F388168}"/>
              </a:ext>
            </a:extLst>
          </p:cNvPr>
          <p:cNvSpPr/>
          <p:nvPr/>
        </p:nvSpPr>
        <p:spPr>
          <a:xfrm>
            <a:off x="3471934" y="4344566"/>
            <a:ext cx="1372218" cy="612321"/>
          </a:xfrm>
          <a:prstGeom prst="roundRect">
            <a:avLst>
              <a:gd name="adj" fmla="val 47790"/>
            </a:avLst>
          </a:prstGeom>
          <a:solidFill>
            <a:srgbClr val="D0544A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59" name="TextBox 358">
            <a:extLst>
              <a:ext uri="{FF2B5EF4-FFF2-40B4-BE49-F238E27FC236}">
                <a16:creationId xmlns:a16="http://schemas.microsoft.com/office/drawing/2014/main" id="{E0A55365-7518-CF7F-71E9-C31574EBAD75}"/>
              </a:ext>
            </a:extLst>
          </p:cNvPr>
          <p:cNvSpPr txBox="1"/>
          <p:nvPr/>
        </p:nvSpPr>
        <p:spPr>
          <a:xfrm>
            <a:off x="3558871" y="4640580"/>
            <a:ext cx="580270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360" name="TextBox 359">
            <a:extLst>
              <a:ext uri="{FF2B5EF4-FFF2-40B4-BE49-F238E27FC236}">
                <a16:creationId xmlns:a16="http://schemas.microsoft.com/office/drawing/2014/main" id="{0001AA2B-129F-6922-5344-3F43C50BCBD2}"/>
              </a:ext>
            </a:extLst>
          </p:cNvPr>
          <p:cNvSpPr txBox="1"/>
          <p:nvPr/>
        </p:nvSpPr>
        <p:spPr>
          <a:xfrm>
            <a:off x="3499412" y="4346197"/>
            <a:ext cx="1042247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361" name="Freeform 360">
            <a:extLst>
              <a:ext uri="{FF2B5EF4-FFF2-40B4-BE49-F238E27FC236}">
                <a16:creationId xmlns:a16="http://schemas.microsoft.com/office/drawing/2014/main" id="{A8E0DB1C-19CD-0917-3B02-AB89FA5AD5C3}"/>
              </a:ext>
            </a:extLst>
          </p:cNvPr>
          <p:cNvSpPr/>
          <p:nvPr/>
        </p:nvSpPr>
        <p:spPr>
          <a:xfrm>
            <a:off x="4542486" y="4581622"/>
            <a:ext cx="197613" cy="125671"/>
          </a:xfrm>
          <a:custGeom>
            <a:avLst/>
            <a:gdLst>
              <a:gd name="csX0" fmla="*/ 98807 w 197613"/>
              <a:gd name="csY0" fmla="*/ 125672 h 125671"/>
              <a:gd name="csX1" fmla="*/ 80153 w 197613"/>
              <a:gd name="csY1" fmla="*/ 117507 h 125671"/>
              <a:gd name="csX2" fmla="*/ 7870 w 197613"/>
              <a:gd name="csY2" fmla="*/ 45195 h 125671"/>
              <a:gd name="csX3" fmla="*/ 7870 w 197613"/>
              <a:gd name="csY3" fmla="*/ 7873 h 125671"/>
              <a:gd name="csX4" fmla="*/ 189744 w 197613"/>
              <a:gd name="csY4" fmla="*/ 7873 h 125671"/>
              <a:gd name="csX5" fmla="*/ 189744 w 197613"/>
              <a:gd name="csY5" fmla="*/ 45195 h 125671"/>
              <a:gd name="csX6" fmla="*/ 117461 w 197613"/>
              <a:gd name="csY6" fmla="*/ 117507 h 125671"/>
              <a:gd name="csX7" fmla="*/ 98807 w 197613"/>
              <a:gd name="csY7" fmla="*/ 125672 h 125671"/>
              <a:gd name="csX8" fmla="*/ 98807 w 197613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613" h="125671">
                <a:moveTo>
                  <a:pt x="98807" y="125672"/>
                </a:moveTo>
                <a:cubicBezTo>
                  <a:pt x="91812" y="125672"/>
                  <a:pt x="84816" y="123339"/>
                  <a:pt x="80153" y="117507"/>
                </a:cubicBezTo>
                <a:lnTo>
                  <a:pt x="7870" y="45195"/>
                </a:lnTo>
                <a:cubicBezTo>
                  <a:pt x="-2623" y="34698"/>
                  <a:pt x="-2623" y="18370"/>
                  <a:pt x="7870" y="7873"/>
                </a:cubicBezTo>
                <a:cubicBezTo>
                  <a:pt x="18363" y="-2624"/>
                  <a:pt x="179251" y="-2624"/>
                  <a:pt x="189744" y="7873"/>
                </a:cubicBezTo>
                <a:cubicBezTo>
                  <a:pt x="200237" y="18370"/>
                  <a:pt x="200237" y="34698"/>
                  <a:pt x="189744" y="45195"/>
                </a:cubicBezTo>
                <a:lnTo>
                  <a:pt x="117461" y="117507"/>
                </a:lnTo>
                <a:cubicBezTo>
                  <a:pt x="112797" y="122173"/>
                  <a:pt x="105802" y="125672"/>
                  <a:pt x="98807" y="125672"/>
                </a:cubicBezTo>
                <a:lnTo>
                  <a:pt x="98807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62" name="Freeform 361">
            <a:extLst>
              <a:ext uri="{FF2B5EF4-FFF2-40B4-BE49-F238E27FC236}">
                <a16:creationId xmlns:a16="http://schemas.microsoft.com/office/drawing/2014/main" id="{CE9B271C-BC13-C742-A6D5-2F716C618698}"/>
              </a:ext>
            </a:extLst>
          </p:cNvPr>
          <p:cNvSpPr/>
          <p:nvPr/>
        </p:nvSpPr>
        <p:spPr>
          <a:xfrm>
            <a:off x="3439290" y="4308410"/>
            <a:ext cx="1438672" cy="681134"/>
          </a:xfrm>
          <a:custGeom>
            <a:avLst/>
            <a:gdLst>
              <a:gd name="csX0" fmla="*/ 1112231 w 1438672"/>
              <a:gd name="csY0" fmla="*/ 681135 h 681134"/>
              <a:gd name="csX1" fmla="*/ 1331414 w 1438672"/>
              <a:gd name="csY1" fmla="*/ 595993 h 681134"/>
              <a:gd name="csX2" fmla="*/ 1353565 w 1438672"/>
              <a:gd name="csY2" fmla="*/ 573833 h 681134"/>
              <a:gd name="csX3" fmla="*/ 1428180 w 1438672"/>
              <a:gd name="csY3" fmla="*/ 436206 h 681134"/>
              <a:gd name="csX4" fmla="*/ 1438673 w 1438672"/>
              <a:gd name="csY4" fmla="*/ 354563 h 681134"/>
              <a:gd name="csX5" fmla="*/ 1438673 w 1438672"/>
              <a:gd name="csY5" fmla="*/ 327738 h 681134"/>
              <a:gd name="csX6" fmla="*/ 1428180 w 1438672"/>
              <a:gd name="csY6" fmla="*/ 246095 h 681134"/>
              <a:gd name="csX7" fmla="*/ 1410692 w 1438672"/>
              <a:gd name="csY7" fmla="*/ 194777 h 681134"/>
              <a:gd name="csX8" fmla="*/ 1362892 w 1438672"/>
              <a:gd name="csY8" fmla="*/ 118965 h 681134"/>
              <a:gd name="csX9" fmla="*/ 1348901 w 1438672"/>
              <a:gd name="csY9" fmla="*/ 102637 h 681134"/>
              <a:gd name="csX10" fmla="*/ 1337243 w 1438672"/>
              <a:gd name="csY10" fmla="*/ 90974 h 681134"/>
              <a:gd name="csX11" fmla="*/ 1319755 w 1438672"/>
              <a:gd name="csY11" fmla="*/ 74645 h 681134"/>
              <a:gd name="csX12" fmla="*/ 1112231 w 1438672"/>
              <a:gd name="csY12" fmla="*/ 0 h 681134"/>
              <a:gd name="csX13" fmla="*/ 325275 w 1438672"/>
              <a:gd name="csY13" fmla="*/ 0 h 681134"/>
              <a:gd name="csX14" fmla="*/ 117752 w 1438672"/>
              <a:gd name="csY14" fmla="*/ 74645 h 681134"/>
              <a:gd name="csX15" fmla="*/ 94435 w 1438672"/>
              <a:gd name="csY15" fmla="*/ 95639 h 681134"/>
              <a:gd name="csX16" fmla="*/ 13990 w 1438672"/>
              <a:gd name="csY16" fmla="*/ 229766 h 681134"/>
              <a:gd name="csX17" fmla="*/ 9327 w 1438672"/>
              <a:gd name="csY17" fmla="*/ 244929 h 681134"/>
              <a:gd name="csX18" fmla="*/ 1166 w 1438672"/>
              <a:gd name="csY18" fmla="*/ 292748 h 681134"/>
              <a:gd name="csX19" fmla="*/ 0 w 1438672"/>
              <a:gd name="csY19" fmla="*/ 326571 h 681134"/>
              <a:gd name="csX20" fmla="*/ 0 w 1438672"/>
              <a:gd name="csY20" fmla="*/ 353397 h 681134"/>
              <a:gd name="csX21" fmla="*/ 325275 w 1438672"/>
              <a:gd name="csY21" fmla="*/ 678802 h 681134"/>
              <a:gd name="csX22" fmla="*/ 1112231 w 1438672"/>
              <a:gd name="csY22" fmla="*/ 678802 h 681134"/>
              <a:gd name="csX23" fmla="*/ 1112231 w 1438672"/>
              <a:gd name="csY23" fmla="*/ 678802 h 68113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</a:cxnLst>
            <a:rect l="l" t="t" r="r" b="b"/>
            <a:pathLst>
              <a:path w="1438672" h="681134">
                <a:moveTo>
                  <a:pt x="1112231" y="681135"/>
                </a:moveTo>
                <a:cubicBezTo>
                  <a:pt x="1192676" y="681135"/>
                  <a:pt x="1270789" y="650810"/>
                  <a:pt x="1331414" y="595993"/>
                </a:cubicBezTo>
                <a:cubicBezTo>
                  <a:pt x="1339574" y="588995"/>
                  <a:pt x="1346570" y="581997"/>
                  <a:pt x="1353565" y="573833"/>
                </a:cubicBezTo>
                <a:cubicBezTo>
                  <a:pt x="1389707" y="534178"/>
                  <a:pt x="1415355" y="487525"/>
                  <a:pt x="1428180" y="436206"/>
                </a:cubicBezTo>
                <a:cubicBezTo>
                  <a:pt x="1435175" y="409381"/>
                  <a:pt x="1438673" y="382555"/>
                  <a:pt x="1438673" y="354563"/>
                </a:cubicBezTo>
                <a:lnTo>
                  <a:pt x="1438673" y="327738"/>
                </a:lnTo>
                <a:cubicBezTo>
                  <a:pt x="1438673" y="299746"/>
                  <a:pt x="1435175" y="272920"/>
                  <a:pt x="1428180" y="246095"/>
                </a:cubicBezTo>
                <a:cubicBezTo>
                  <a:pt x="1423517" y="228600"/>
                  <a:pt x="1417687" y="211105"/>
                  <a:pt x="1410692" y="194777"/>
                </a:cubicBezTo>
                <a:cubicBezTo>
                  <a:pt x="1399033" y="167951"/>
                  <a:pt x="1382711" y="142292"/>
                  <a:pt x="1362892" y="118965"/>
                </a:cubicBezTo>
                <a:cubicBezTo>
                  <a:pt x="1358228" y="114300"/>
                  <a:pt x="1353565" y="108469"/>
                  <a:pt x="1348901" y="102637"/>
                </a:cubicBezTo>
                <a:cubicBezTo>
                  <a:pt x="1345404" y="99138"/>
                  <a:pt x="1341906" y="95639"/>
                  <a:pt x="1337243" y="90974"/>
                </a:cubicBezTo>
                <a:cubicBezTo>
                  <a:pt x="1331414" y="85142"/>
                  <a:pt x="1325584" y="79310"/>
                  <a:pt x="1319755" y="74645"/>
                </a:cubicBezTo>
                <a:cubicBezTo>
                  <a:pt x="1261462" y="26826"/>
                  <a:pt x="1188012" y="0"/>
                  <a:pt x="1112231" y="0"/>
                </a:cubicBezTo>
                <a:lnTo>
                  <a:pt x="325275" y="0"/>
                </a:lnTo>
                <a:cubicBezTo>
                  <a:pt x="249494" y="0"/>
                  <a:pt x="176045" y="26826"/>
                  <a:pt x="117752" y="74645"/>
                </a:cubicBezTo>
                <a:cubicBezTo>
                  <a:pt x="109591" y="81643"/>
                  <a:pt x="101430" y="88641"/>
                  <a:pt x="94435" y="95639"/>
                </a:cubicBezTo>
                <a:cubicBezTo>
                  <a:pt x="57127" y="132961"/>
                  <a:pt x="29147" y="179614"/>
                  <a:pt x="13990" y="229766"/>
                </a:cubicBezTo>
                <a:cubicBezTo>
                  <a:pt x="12825" y="234432"/>
                  <a:pt x="10493" y="240263"/>
                  <a:pt x="9327" y="244929"/>
                </a:cubicBezTo>
                <a:cubicBezTo>
                  <a:pt x="4663" y="261257"/>
                  <a:pt x="2332" y="276420"/>
                  <a:pt x="1166" y="292748"/>
                </a:cubicBezTo>
                <a:cubicBezTo>
                  <a:pt x="0" y="303245"/>
                  <a:pt x="0" y="314908"/>
                  <a:pt x="0" y="326571"/>
                </a:cubicBezTo>
                <a:lnTo>
                  <a:pt x="0" y="353397"/>
                </a:lnTo>
                <a:cubicBezTo>
                  <a:pt x="0" y="533011"/>
                  <a:pt x="145733" y="678802"/>
                  <a:pt x="325275" y="678802"/>
                </a:cubicBezTo>
                <a:lnTo>
                  <a:pt x="1112231" y="678802"/>
                </a:lnTo>
                <a:lnTo>
                  <a:pt x="1112231" y="678802"/>
                </a:lnTo>
                <a:close/>
              </a:path>
            </a:pathLst>
          </a:custGeom>
          <a:noFill/>
          <a:ln w="16321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363" name="Rounded Rectangle 362">
            <a:extLst>
              <a:ext uri="{FF2B5EF4-FFF2-40B4-BE49-F238E27FC236}">
                <a16:creationId xmlns:a16="http://schemas.microsoft.com/office/drawing/2014/main" id="{BF49FC2D-2282-FD4B-200C-148714FA1120}"/>
              </a:ext>
            </a:extLst>
          </p:cNvPr>
          <p:cNvSpPr/>
          <p:nvPr/>
        </p:nvSpPr>
        <p:spPr>
          <a:xfrm>
            <a:off x="3471934" y="3665764"/>
            <a:ext cx="1372218" cy="612321"/>
          </a:xfrm>
          <a:prstGeom prst="roundRect">
            <a:avLst>
              <a:gd name="adj" fmla="val 47790"/>
            </a:avLst>
          </a:prstGeom>
          <a:solidFill>
            <a:srgbClr val="D0544A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64" name="TextBox 363">
            <a:extLst>
              <a:ext uri="{FF2B5EF4-FFF2-40B4-BE49-F238E27FC236}">
                <a16:creationId xmlns:a16="http://schemas.microsoft.com/office/drawing/2014/main" id="{8E7B3C22-A410-C47E-8610-D474F15713F8}"/>
              </a:ext>
            </a:extLst>
          </p:cNvPr>
          <p:cNvSpPr txBox="1"/>
          <p:nvPr/>
        </p:nvSpPr>
        <p:spPr>
          <a:xfrm>
            <a:off x="3558871" y="3962944"/>
            <a:ext cx="580270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365" name="TextBox 364">
            <a:extLst>
              <a:ext uri="{FF2B5EF4-FFF2-40B4-BE49-F238E27FC236}">
                <a16:creationId xmlns:a16="http://schemas.microsoft.com/office/drawing/2014/main" id="{98535FB9-A9CB-FA53-3A73-9ED0297488C0}"/>
              </a:ext>
            </a:extLst>
          </p:cNvPr>
          <p:cNvSpPr txBox="1"/>
          <p:nvPr/>
        </p:nvSpPr>
        <p:spPr>
          <a:xfrm>
            <a:off x="3499412" y="3667395"/>
            <a:ext cx="1042247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366" name="Freeform 365">
            <a:extLst>
              <a:ext uri="{FF2B5EF4-FFF2-40B4-BE49-F238E27FC236}">
                <a16:creationId xmlns:a16="http://schemas.microsoft.com/office/drawing/2014/main" id="{98F0139F-9FFE-B069-857B-5BB8A07FD612}"/>
              </a:ext>
            </a:extLst>
          </p:cNvPr>
          <p:cNvSpPr/>
          <p:nvPr/>
        </p:nvSpPr>
        <p:spPr>
          <a:xfrm>
            <a:off x="4542486" y="3902820"/>
            <a:ext cx="197613" cy="125671"/>
          </a:xfrm>
          <a:custGeom>
            <a:avLst/>
            <a:gdLst>
              <a:gd name="csX0" fmla="*/ 98807 w 197613"/>
              <a:gd name="csY0" fmla="*/ 125672 h 125671"/>
              <a:gd name="csX1" fmla="*/ 80153 w 197613"/>
              <a:gd name="csY1" fmla="*/ 117508 h 125671"/>
              <a:gd name="csX2" fmla="*/ 7870 w 197613"/>
              <a:gd name="csY2" fmla="*/ 45195 h 125671"/>
              <a:gd name="csX3" fmla="*/ 7870 w 197613"/>
              <a:gd name="csY3" fmla="*/ 7873 h 125671"/>
              <a:gd name="csX4" fmla="*/ 189744 w 197613"/>
              <a:gd name="csY4" fmla="*/ 7873 h 125671"/>
              <a:gd name="csX5" fmla="*/ 189744 w 197613"/>
              <a:gd name="csY5" fmla="*/ 45195 h 125671"/>
              <a:gd name="csX6" fmla="*/ 117461 w 197613"/>
              <a:gd name="csY6" fmla="*/ 117508 h 125671"/>
              <a:gd name="csX7" fmla="*/ 98807 w 197613"/>
              <a:gd name="csY7" fmla="*/ 125672 h 125671"/>
              <a:gd name="csX8" fmla="*/ 98807 w 197613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7613" h="125671">
                <a:moveTo>
                  <a:pt x="98807" y="125672"/>
                </a:moveTo>
                <a:cubicBezTo>
                  <a:pt x="91812" y="125672"/>
                  <a:pt x="84816" y="123339"/>
                  <a:pt x="80153" y="117508"/>
                </a:cubicBezTo>
                <a:lnTo>
                  <a:pt x="7870" y="45195"/>
                </a:lnTo>
                <a:cubicBezTo>
                  <a:pt x="-2623" y="34698"/>
                  <a:pt x="-2623" y="18370"/>
                  <a:pt x="7870" y="7873"/>
                </a:cubicBezTo>
                <a:cubicBezTo>
                  <a:pt x="18363" y="-2624"/>
                  <a:pt x="179251" y="-2624"/>
                  <a:pt x="189744" y="7873"/>
                </a:cubicBezTo>
                <a:cubicBezTo>
                  <a:pt x="200237" y="18370"/>
                  <a:pt x="200237" y="34698"/>
                  <a:pt x="189744" y="45195"/>
                </a:cubicBezTo>
                <a:lnTo>
                  <a:pt x="117461" y="117508"/>
                </a:lnTo>
                <a:cubicBezTo>
                  <a:pt x="112797" y="122173"/>
                  <a:pt x="105802" y="125672"/>
                  <a:pt x="98807" y="125672"/>
                </a:cubicBezTo>
                <a:lnTo>
                  <a:pt x="98807" y="125672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67" name="Freeform 366">
            <a:extLst>
              <a:ext uri="{FF2B5EF4-FFF2-40B4-BE49-F238E27FC236}">
                <a16:creationId xmlns:a16="http://schemas.microsoft.com/office/drawing/2014/main" id="{F4CE6D8D-D159-B08C-6169-CBC93345D120}"/>
              </a:ext>
            </a:extLst>
          </p:cNvPr>
          <p:cNvSpPr/>
          <p:nvPr/>
        </p:nvSpPr>
        <p:spPr>
          <a:xfrm>
            <a:off x="446524" y="2728037"/>
            <a:ext cx="363748" cy="363894"/>
          </a:xfrm>
          <a:custGeom>
            <a:avLst/>
            <a:gdLst>
              <a:gd name="csX0" fmla="*/ 181874 w 363748"/>
              <a:gd name="csY0" fmla="*/ 0 h 363894"/>
              <a:gd name="csX1" fmla="*/ 0 w 363748"/>
              <a:gd name="csY1" fmla="*/ 181947 h 363894"/>
              <a:gd name="csX2" fmla="*/ 181874 w 363748"/>
              <a:gd name="csY2" fmla="*/ 363894 h 363894"/>
              <a:gd name="csX3" fmla="*/ 363749 w 363748"/>
              <a:gd name="csY3" fmla="*/ 181947 h 363894"/>
              <a:gd name="csX4" fmla="*/ 181874 w 363748"/>
              <a:gd name="csY4" fmla="*/ 0 h 363894"/>
              <a:gd name="csX5" fmla="*/ 181874 w 363748"/>
              <a:gd name="csY5" fmla="*/ 0 h 3638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363748" h="363894">
                <a:moveTo>
                  <a:pt x="181874" y="0"/>
                </a:moveTo>
                <a:cubicBezTo>
                  <a:pt x="81610" y="0"/>
                  <a:pt x="0" y="81643"/>
                  <a:pt x="0" y="181947"/>
                </a:cubicBezTo>
                <a:cubicBezTo>
                  <a:pt x="0" y="282251"/>
                  <a:pt x="81610" y="363894"/>
                  <a:pt x="181874" y="363894"/>
                </a:cubicBezTo>
                <a:cubicBezTo>
                  <a:pt x="282138" y="363894"/>
                  <a:pt x="363749" y="282251"/>
                  <a:pt x="363749" y="181947"/>
                </a:cubicBezTo>
                <a:cubicBezTo>
                  <a:pt x="363749" y="81643"/>
                  <a:pt x="282138" y="0"/>
                  <a:pt x="181874" y="0"/>
                </a:cubicBezTo>
                <a:lnTo>
                  <a:pt x="181874" y="0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69" name="TextBox 368">
            <a:extLst>
              <a:ext uri="{FF2B5EF4-FFF2-40B4-BE49-F238E27FC236}">
                <a16:creationId xmlns:a16="http://schemas.microsoft.com/office/drawing/2014/main" id="{58D2D4CF-4F87-B78A-93A9-EB6E79724C5B}"/>
              </a:ext>
            </a:extLst>
          </p:cNvPr>
          <p:cNvSpPr txBox="1"/>
          <p:nvPr/>
        </p:nvSpPr>
        <p:spPr>
          <a:xfrm>
            <a:off x="111419" y="122464"/>
            <a:ext cx="4869990" cy="400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Mood music tactile cut-out blocks (sheet 1 of 3)</a:t>
            </a:r>
          </a:p>
        </p:txBody>
      </p:sp>
      <p:sp>
        <p:nvSpPr>
          <p:cNvPr id="370" name="TextBox 369">
            <a:extLst>
              <a:ext uri="{FF2B5EF4-FFF2-40B4-BE49-F238E27FC236}">
                <a16:creationId xmlns:a16="http://schemas.microsoft.com/office/drawing/2014/main" id="{D2DE2628-262C-3A52-2F9D-4BB78D56532F}"/>
              </a:ext>
            </a:extLst>
          </p:cNvPr>
          <p:cNvSpPr txBox="1"/>
          <p:nvPr/>
        </p:nvSpPr>
        <p:spPr>
          <a:xfrm>
            <a:off x="203522" y="6551082"/>
            <a:ext cx="8234016" cy="32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  microbit.org/accessibility/makecode/screen-reader</a:t>
            </a:r>
          </a:p>
        </p:txBody>
      </p:sp>
      <p:sp>
        <p:nvSpPr>
          <p:cNvPr id="371" name="Rectangle 370">
            <a:extLst>
              <a:ext uri="{FF2B5EF4-FFF2-40B4-BE49-F238E27FC236}">
                <a16:creationId xmlns:a16="http://schemas.microsoft.com/office/drawing/2014/main" id="{9BA31E50-AAFC-BB40-5657-AD1DEF30E775}"/>
              </a:ext>
            </a:extLst>
          </p:cNvPr>
          <p:cNvSpPr/>
          <p:nvPr/>
        </p:nvSpPr>
        <p:spPr>
          <a:xfrm>
            <a:off x="7564106" y="0"/>
            <a:ext cx="2174330" cy="524846"/>
          </a:xfrm>
          <a:prstGeom prst="rect">
            <a:avLst/>
          </a:prstGeom>
          <a:solidFill>
            <a:srgbClr val="D8D8D8">
              <a:alpha val="0"/>
            </a:srgbClr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2" name="Freeform 371">
            <a:extLst>
              <a:ext uri="{FF2B5EF4-FFF2-40B4-BE49-F238E27FC236}">
                <a16:creationId xmlns:a16="http://schemas.microsoft.com/office/drawing/2014/main" id="{7B779824-BA43-0055-1B56-A856F9AB3C6A}"/>
              </a:ext>
            </a:extLst>
          </p:cNvPr>
          <p:cNvSpPr/>
          <p:nvPr/>
        </p:nvSpPr>
        <p:spPr>
          <a:xfrm>
            <a:off x="9065735" y="199441"/>
            <a:ext cx="51298" cy="51318"/>
          </a:xfrm>
          <a:custGeom>
            <a:avLst/>
            <a:gdLst>
              <a:gd name="csX0" fmla="*/ 25649 w 51298"/>
              <a:gd name="csY0" fmla="*/ 51318 h 51318"/>
              <a:gd name="csX1" fmla="*/ 0 w 51298"/>
              <a:gd name="csY1" fmla="*/ 25659 h 51318"/>
              <a:gd name="csX2" fmla="*/ 25649 w 51298"/>
              <a:gd name="csY2" fmla="*/ 0 h 51318"/>
              <a:gd name="csX3" fmla="*/ 51298 w 51298"/>
              <a:gd name="csY3" fmla="*/ 25659 h 51318"/>
              <a:gd name="csX4" fmla="*/ 25649 w 51298"/>
              <a:gd name="csY4" fmla="*/ 51318 h 513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98" h="51318">
                <a:moveTo>
                  <a:pt x="25649" y="51318"/>
                </a:moveTo>
                <a:cubicBezTo>
                  <a:pt x="11659" y="51318"/>
                  <a:pt x="0" y="39655"/>
                  <a:pt x="0" y="25659"/>
                </a:cubicBezTo>
                <a:cubicBezTo>
                  <a:pt x="0" y="11663"/>
                  <a:pt x="11659" y="0"/>
                  <a:pt x="25649" y="0"/>
                </a:cubicBezTo>
                <a:cubicBezTo>
                  <a:pt x="39640" y="0"/>
                  <a:pt x="51298" y="11663"/>
                  <a:pt x="51298" y="25659"/>
                </a:cubicBezTo>
                <a:cubicBezTo>
                  <a:pt x="51298" y="39655"/>
                  <a:pt x="39640" y="51318"/>
                  <a:pt x="25649" y="51318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3" name="Freeform 372">
            <a:extLst>
              <a:ext uri="{FF2B5EF4-FFF2-40B4-BE49-F238E27FC236}">
                <a16:creationId xmlns:a16="http://schemas.microsoft.com/office/drawing/2014/main" id="{47CE25E1-5ED1-136A-9A18-6D3FA27750B9}"/>
              </a:ext>
            </a:extLst>
          </p:cNvPr>
          <p:cNvSpPr/>
          <p:nvPr/>
        </p:nvSpPr>
        <p:spPr>
          <a:xfrm>
            <a:off x="8225149" y="198275"/>
            <a:ext cx="234337" cy="181946"/>
          </a:xfrm>
          <a:custGeom>
            <a:avLst/>
            <a:gdLst>
              <a:gd name="csX0" fmla="*/ 234338 w 234337"/>
              <a:gd name="csY0" fmla="*/ 181947 h 181946"/>
              <a:gd name="csX1" fmla="*/ 198196 w 234337"/>
              <a:gd name="csY1" fmla="*/ 181947 h 181946"/>
              <a:gd name="csX2" fmla="*/ 198196 w 234337"/>
              <a:gd name="csY2" fmla="*/ 78144 h 181946"/>
              <a:gd name="csX3" fmla="*/ 167884 w 234337"/>
              <a:gd name="csY3" fmla="*/ 38489 h 181946"/>
              <a:gd name="csX4" fmla="*/ 136406 w 234337"/>
              <a:gd name="csY4" fmla="*/ 78144 h 181946"/>
              <a:gd name="csX5" fmla="*/ 136406 w 234337"/>
              <a:gd name="csY5" fmla="*/ 181947 h 181946"/>
              <a:gd name="csX6" fmla="*/ 99098 w 234337"/>
              <a:gd name="csY6" fmla="*/ 181947 h 181946"/>
              <a:gd name="csX7" fmla="*/ 99098 w 234337"/>
              <a:gd name="csY7" fmla="*/ 78144 h 181946"/>
              <a:gd name="csX8" fmla="*/ 67620 w 234337"/>
              <a:gd name="csY8" fmla="*/ 38489 h 181946"/>
              <a:gd name="csX9" fmla="*/ 36141 w 234337"/>
              <a:gd name="csY9" fmla="*/ 78144 h 181946"/>
              <a:gd name="csX10" fmla="*/ 36141 w 234337"/>
              <a:gd name="csY10" fmla="*/ 181947 h 181946"/>
              <a:gd name="csX11" fmla="*/ 0 w 234337"/>
              <a:gd name="csY11" fmla="*/ 181947 h 181946"/>
              <a:gd name="csX12" fmla="*/ 0 w 234337"/>
              <a:gd name="csY12" fmla="*/ 79310 h 181946"/>
              <a:gd name="csX13" fmla="*/ 67620 w 234337"/>
              <a:gd name="csY13" fmla="*/ 0 h 181946"/>
              <a:gd name="csX14" fmla="*/ 116586 w 234337"/>
              <a:gd name="csY14" fmla="*/ 24493 h 181946"/>
              <a:gd name="csX15" fmla="*/ 166718 w 234337"/>
              <a:gd name="csY15" fmla="*/ 0 h 181946"/>
              <a:gd name="csX16" fmla="*/ 234338 w 234337"/>
              <a:gd name="csY16" fmla="*/ 79310 h 181946"/>
              <a:gd name="csX17" fmla="*/ 234338 w 234337"/>
              <a:gd name="csY17" fmla="*/ 181947 h 181946"/>
              <a:gd name="csX18" fmla="*/ 234338 w 234337"/>
              <a:gd name="csY18" fmla="*/ 181947 h 1819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4337" h="181946">
                <a:moveTo>
                  <a:pt x="234338" y="181947"/>
                </a:moveTo>
                <a:lnTo>
                  <a:pt x="198196" y="181947"/>
                </a:lnTo>
                <a:lnTo>
                  <a:pt x="198196" y="78144"/>
                </a:lnTo>
                <a:cubicBezTo>
                  <a:pt x="198196" y="54817"/>
                  <a:pt x="185372" y="38489"/>
                  <a:pt x="167884" y="38489"/>
                </a:cubicBezTo>
                <a:cubicBezTo>
                  <a:pt x="150396" y="38489"/>
                  <a:pt x="136406" y="54817"/>
                  <a:pt x="136406" y="78144"/>
                </a:cubicBezTo>
                <a:lnTo>
                  <a:pt x="136406" y="181947"/>
                </a:lnTo>
                <a:lnTo>
                  <a:pt x="99098" y="181947"/>
                </a:lnTo>
                <a:lnTo>
                  <a:pt x="99098" y="78144"/>
                </a:lnTo>
                <a:cubicBezTo>
                  <a:pt x="99098" y="51318"/>
                  <a:pt x="83942" y="38489"/>
                  <a:pt x="67620" y="38489"/>
                </a:cubicBezTo>
                <a:cubicBezTo>
                  <a:pt x="51298" y="38489"/>
                  <a:pt x="36141" y="54817"/>
                  <a:pt x="36141" y="78144"/>
                </a:cubicBezTo>
                <a:lnTo>
                  <a:pt x="36141" y="181947"/>
                </a:lnTo>
                <a:lnTo>
                  <a:pt x="0" y="181947"/>
                </a:lnTo>
                <a:lnTo>
                  <a:pt x="0" y="79310"/>
                </a:lnTo>
                <a:cubicBezTo>
                  <a:pt x="0" y="32657"/>
                  <a:pt x="27981" y="0"/>
                  <a:pt x="67620" y="0"/>
                </a:cubicBezTo>
                <a:cubicBezTo>
                  <a:pt x="107259" y="0"/>
                  <a:pt x="102596" y="8164"/>
                  <a:pt x="116586" y="24493"/>
                </a:cubicBezTo>
                <a:cubicBezTo>
                  <a:pt x="130577" y="8164"/>
                  <a:pt x="146898" y="0"/>
                  <a:pt x="166718" y="0"/>
                </a:cubicBezTo>
                <a:cubicBezTo>
                  <a:pt x="206358" y="0"/>
                  <a:pt x="234338" y="32657"/>
                  <a:pt x="234338" y="79310"/>
                </a:cubicBezTo>
                <a:lnTo>
                  <a:pt x="234338" y="181947"/>
                </a:lnTo>
                <a:lnTo>
                  <a:pt x="234338" y="181947"/>
                </a:lnTo>
                <a:close/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4" name="Freeform 373">
            <a:extLst>
              <a:ext uri="{FF2B5EF4-FFF2-40B4-BE49-F238E27FC236}">
                <a16:creationId xmlns:a16="http://schemas.microsoft.com/office/drawing/2014/main" id="{670366CB-FE0A-89C6-A769-ABA1445524F0}"/>
              </a:ext>
            </a:extLst>
          </p:cNvPr>
          <p:cNvSpPr/>
          <p:nvPr/>
        </p:nvSpPr>
        <p:spPr>
          <a:xfrm>
            <a:off x="8489800" y="128295"/>
            <a:ext cx="48966" cy="251926"/>
          </a:xfrm>
          <a:custGeom>
            <a:avLst/>
            <a:gdLst>
              <a:gd name="csX0" fmla="*/ 43137 w 48966"/>
              <a:gd name="csY0" fmla="*/ 251927 h 251926"/>
              <a:gd name="csX1" fmla="*/ 5829 w 48966"/>
              <a:gd name="csY1" fmla="*/ 251927 h 251926"/>
              <a:gd name="csX2" fmla="*/ 5829 w 48966"/>
              <a:gd name="csY2" fmla="*/ 74645 h 251926"/>
              <a:gd name="csX3" fmla="*/ 43137 w 48966"/>
              <a:gd name="csY3" fmla="*/ 74645 h 251926"/>
              <a:gd name="csX4" fmla="*/ 43137 w 48966"/>
              <a:gd name="csY4" fmla="*/ 251927 h 251926"/>
              <a:gd name="csX5" fmla="*/ 24483 w 48966"/>
              <a:gd name="csY5" fmla="*/ 48986 h 251926"/>
              <a:gd name="csX6" fmla="*/ 0 w 48966"/>
              <a:gd name="csY6" fmla="*/ 24493 h 251926"/>
              <a:gd name="csX7" fmla="*/ 24483 w 48966"/>
              <a:gd name="csY7" fmla="*/ 0 h 251926"/>
              <a:gd name="csX8" fmla="*/ 48966 w 48966"/>
              <a:gd name="csY8" fmla="*/ 24493 h 251926"/>
              <a:gd name="csX9" fmla="*/ 24483 w 48966"/>
              <a:gd name="csY9" fmla="*/ 48986 h 2519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66" h="251926">
                <a:moveTo>
                  <a:pt x="43137" y="251927"/>
                </a:moveTo>
                <a:lnTo>
                  <a:pt x="5829" y="251927"/>
                </a:lnTo>
                <a:lnTo>
                  <a:pt x="5829" y="74645"/>
                </a:lnTo>
                <a:lnTo>
                  <a:pt x="43137" y="74645"/>
                </a:lnTo>
                <a:lnTo>
                  <a:pt x="43137" y="251927"/>
                </a:lnTo>
                <a:close/>
                <a:moveTo>
                  <a:pt x="24483" y="48986"/>
                </a:moveTo>
                <a:cubicBezTo>
                  <a:pt x="10492" y="48986"/>
                  <a:pt x="0" y="38489"/>
                  <a:pt x="0" y="24493"/>
                </a:cubicBezTo>
                <a:cubicBezTo>
                  <a:pt x="0" y="10497"/>
                  <a:pt x="10492" y="0"/>
                  <a:pt x="24483" y="0"/>
                </a:cubicBezTo>
                <a:cubicBezTo>
                  <a:pt x="38473" y="0"/>
                  <a:pt x="48966" y="10497"/>
                  <a:pt x="48966" y="24493"/>
                </a:cubicBezTo>
                <a:cubicBezTo>
                  <a:pt x="48966" y="38489"/>
                  <a:pt x="38473" y="48986"/>
                  <a:pt x="24483" y="48986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5" name="Freeform 374">
            <a:extLst>
              <a:ext uri="{FF2B5EF4-FFF2-40B4-BE49-F238E27FC236}">
                <a16:creationId xmlns:a16="http://schemas.microsoft.com/office/drawing/2014/main" id="{14D651D6-ADD8-0710-836B-585D52C69A0F}"/>
              </a:ext>
            </a:extLst>
          </p:cNvPr>
          <p:cNvSpPr/>
          <p:nvPr/>
        </p:nvSpPr>
        <p:spPr>
          <a:xfrm>
            <a:off x="8567913" y="198275"/>
            <a:ext cx="162054" cy="186612"/>
          </a:xfrm>
          <a:custGeom>
            <a:avLst/>
            <a:gdLst>
              <a:gd name="csX0" fmla="*/ 89771 w 162054"/>
              <a:gd name="csY0" fmla="*/ 186612 h 186612"/>
              <a:gd name="csX1" fmla="*/ 25648 w 162054"/>
              <a:gd name="csY1" fmla="*/ 158620 h 186612"/>
              <a:gd name="csX2" fmla="*/ 0 w 162054"/>
              <a:gd name="csY2" fmla="*/ 93306 h 186612"/>
              <a:gd name="csX3" fmla="*/ 26815 w 162054"/>
              <a:gd name="csY3" fmla="*/ 27992 h 186612"/>
              <a:gd name="csX4" fmla="*/ 90937 w 162054"/>
              <a:gd name="csY4" fmla="*/ 0 h 186612"/>
              <a:gd name="csX5" fmla="*/ 156225 w 162054"/>
              <a:gd name="csY5" fmla="*/ 26826 h 186612"/>
              <a:gd name="csX6" fmla="*/ 160889 w 162054"/>
              <a:gd name="csY6" fmla="*/ 31491 h 186612"/>
              <a:gd name="csX7" fmla="*/ 134074 w 162054"/>
              <a:gd name="csY7" fmla="*/ 59483 h 186612"/>
              <a:gd name="csX8" fmla="*/ 129410 w 162054"/>
              <a:gd name="csY8" fmla="*/ 54817 h 186612"/>
              <a:gd name="csX9" fmla="*/ 90937 w 162054"/>
              <a:gd name="csY9" fmla="*/ 38489 h 186612"/>
              <a:gd name="csX10" fmla="*/ 36141 w 162054"/>
              <a:gd name="csY10" fmla="*/ 94472 h 186612"/>
              <a:gd name="csX11" fmla="*/ 90937 w 162054"/>
              <a:gd name="csY11" fmla="*/ 150456 h 186612"/>
              <a:gd name="csX12" fmla="*/ 129410 w 162054"/>
              <a:gd name="csY12" fmla="*/ 134128 h 186612"/>
              <a:gd name="csX13" fmla="*/ 134074 w 162054"/>
              <a:gd name="csY13" fmla="*/ 129462 h 186612"/>
              <a:gd name="csX14" fmla="*/ 162054 w 162054"/>
              <a:gd name="csY14" fmla="*/ 155121 h 186612"/>
              <a:gd name="csX15" fmla="*/ 156225 w 162054"/>
              <a:gd name="csY15" fmla="*/ 159787 h 186612"/>
              <a:gd name="csX16" fmla="*/ 90937 w 162054"/>
              <a:gd name="csY16" fmla="*/ 186612 h 186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2054" h="186612">
                <a:moveTo>
                  <a:pt x="89771" y="186612"/>
                </a:moveTo>
                <a:cubicBezTo>
                  <a:pt x="65288" y="186612"/>
                  <a:pt x="41971" y="177282"/>
                  <a:pt x="25648" y="158620"/>
                </a:cubicBezTo>
                <a:cubicBezTo>
                  <a:pt x="8160" y="141126"/>
                  <a:pt x="0" y="117799"/>
                  <a:pt x="0" y="93306"/>
                </a:cubicBezTo>
                <a:cubicBezTo>
                  <a:pt x="0" y="68813"/>
                  <a:pt x="9327" y="44320"/>
                  <a:pt x="26815" y="27992"/>
                </a:cubicBezTo>
                <a:cubicBezTo>
                  <a:pt x="44303" y="10497"/>
                  <a:pt x="67620" y="0"/>
                  <a:pt x="90937" y="0"/>
                </a:cubicBezTo>
                <a:cubicBezTo>
                  <a:pt x="114254" y="0"/>
                  <a:pt x="139903" y="9331"/>
                  <a:pt x="156225" y="26826"/>
                </a:cubicBezTo>
                <a:lnTo>
                  <a:pt x="160889" y="31491"/>
                </a:lnTo>
                <a:lnTo>
                  <a:pt x="134074" y="59483"/>
                </a:lnTo>
                <a:lnTo>
                  <a:pt x="129410" y="54817"/>
                </a:lnTo>
                <a:cubicBezTo>
                  <a:pt x="116586" y="43154"/>
                  <a:pt x="104928" y="38489"/>
                  <a:pt x="90937" y="38489"/>
                </a:cubicBezTo>
                <a:cubicBezTo>
                  <a:pt x="60624" y="38489"/>
                  <a:pt x="36141" y="62982"/>
                  <a:pt x="36141" y="94472"/>
                </a:cubicBezTo>
                <a:cubicBezTo>
                  <a:pt x="36141" y="125963"/>
                  <a:pt x="60624" y="150456"/>
                  <a:pt x="90937" y="150456"/>
                </a:cubicBezTo>
                <a:cubicBezTo>
                  <a:pt x="121249" y="150456"/>
                  <a:pt x="117752" y="144624"/>
                  <a:pt x="129410" y="134128"/>
                </a:cubicBezTo>
                <a:lnTo>
                  <a:pt x="134074" y="129462"/>
                </a:lnTo>
                <a:lnTo>
                  <a:pt x="162054" y="155121"/>
                </a:lnTo>
                <a:lnTo>
                  <a:pt x="156225" y="159787"/>
                </a:lnTo>
                <a:cubicBezTo>
                  <a:pt x="136405" y="177282"/>
                  <a:pt x="114254" y="186612"/>
                  <a:pt x="90937" y="186612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6" name="Freeform 375">
            <a:extLst>
              <a:ext uri="{FF2B5EF4-FFF2-40B4-BE49-F238E27FC236}">
                <a16:creationId xmlns:a16="http://schemas.microsoft.com/office/drawing/2014/main" id="{445057BA-045E-B4B2-CD15-3D04F1EB0D96}"/>
              </a:ext>
            </a:extLst>
          </p:cNvPr>
          <p:cNvSpPr/>
          <p:nvPr/>
        </p:nvSpPr>
        <p:spPr>
          <a:xfrm>
            <a:off x="8743958" y="202940"/>
            <a:ext cx="87439" cy="177281"/>
          </a:xfrm>
          <a:custGeom>
            <a:avLst/>
            <a:gdLst>
              <a:gd name="csX0" fmla="*/ 39640 w 87439"/>
              <a:gd name="csY0" fmla="*/ 177282 h 177281"/>
              <a:gd name="csX1" fmla="*/ 0 w 87439"/>
              <a:gd name="csY1" fmla="*/ 177282 h 177281"/>
              <a:gd name="csX2" fmla="*/ 0 w 87439"/>
              <a:gd name="csY2" fmla="*/ 88641 h 177281"/>
              <a:gd name="csX3" fmla="*/ 79278 w 87439"/>
              <a:gd name="csY3" fmla="*/ 0 h 177281"/>
              <a:gd name="csX4" fmla="*/ 87440 w 87439"/>
              <a:gd name="csY4" fmla="*/ 0 h 177281"/>
              <a:gd name="csX5" fmla="*/ 87440 w 87439"/>
              <a:gd name="csY5" fmla="*/ 36156 h 177281"/>
              <a:gd name="csX6" fmla="*/ 81610 w 87439"/>
              <a:gd name="csY6" fmla="*/ 36156 h 177281"/>
              <a:gd name="csX7" fmla="*/ 40805 w 87439"/>
              <a:gd name="csY7" fmla="*/ 86308 h 177281"/>
              <a:gd name="csX8" fmla="*/ 40805 w 87439"/>
              <a:gd name="csY8" fmla="*/ 177282 h 177281"/>
              <a:gd name="csX9" fmla="*/ 40805 w 87439"/>
              <a:gd name="csY9" fmla="*/ 177282 h 1772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7439" h="177281">
                <a:moveTo>
                  <a:pt x="39640" y="177282"/>
                </a:moveTo>
                <a:lnTo>
                  <a:pt x="0" y="177282"/>
                </a:lnTo>
                <a:lnTo>
                  <a:pt x="0" y="88641"/>
                </a:lnTo>
                <a:cubicBezTo>
                  <a:pt x="0" y="31491"/>
                  <a:pt x="24483" y="4665"/>
                  <a:pt x="79278" y="0"/>
                </a:cubicBezTo>
                <a:lnTo>
                  <a:pt x="87440" y="0"/>
                </a:lnTo>
                <a:cubicBezTo>
                  <a:pt x="87440" y="0"/>
                  <a:pt x="87440" y="36156"/>
                  <a:pt x="87440" y="36156"/>
                </a:cubicBezTo>
                <a:lnTo>
                  <a:pt x="81610" y="36156"/>
                </a:lnTo>
                <a:cubicBezTo>
                  <a:pt x="51298" y="40821"/>
                  <a:pt x="40805" y="53651"/>
                  <a:pt x="40805" y="86308"/>
                </a:cubicBezTo>
                <a:lnTo>
                  <a:pt x="40805" y="177282"/>
                </a:lnTo>
                <a:lnTo>
                  <a:pt x="40805" y="177282"/>
                </a:lnTo>
                <a:close/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7" name="Freeform 376">
            <a:extLst>
              <a:ext uri="{FF2B5EF4-FFF2-40B4-BE49-F238E27FC236}">
                <a16:creationId xmlns:a16="http://schemas.microsoft.com/office/drawing/2014/main" id="{15DCA6F2-478C-6790-815B-3519917BE2A9}"/>
              </a:ext>
            </a:extLst>
          </p:cNvPr>
          <p:cNvSpPr/>
          <p:nvPr/>
        </p:nvSpPr>
        <p:spPr>
          <a:xfrm>
            <a:off x="8847720" y="198275"/>
            <a:ext cx="181874" cy="186612"/>
          </a:xfrm>
          <a:custGeom>
            <a:avLst/>
            <a:gdLst>
              <a:gd name="csX0" fmla="*/ 90937 w 181874"/>
              <a:gd name="csY0" fmla="*/ 186612 h 186612"/>
              <a:gd name="csX1" fmla="*/ 26815 w 181874"/>
              <a:gd name="csY1" fmla="*/ 158620 h 186612"/>
              <a:gd name="csX2" fmla="*/ 0 w 181874"/>
              <a:gd name="csY2" fmla="*/ 93306 h 186612"/>
              <a:gd name="csX3" fmla="*/ 26815 w 181874"/>
              <a:gd name="csY3" fmla="*/ 27992 h 186612"/>
              <a:gd name="csX4" fmla="*/ 90937 w 181874"/>
              <a:gd name="csY4" fmla="*/ 0 h 186612"/>
              <a:gd name="csX5" fmla="*/ 155059 w 181874"/>
              <a:gd name="csY5" fmla="*/ 27992 h 186612"/>
              <a:gd name="csX6" fmla="*/ 181874 w 181874"/>
              <a:gd name="csY6" fmla="*/ 93306 h 186612"/>
              <a:gd name="csX7" fmla="*/ 155059 w 181874"/>
              <a:gd name="csY7" fmla="*/ 158620 h 186612"/>
              <a:gd name="csX8" fmla="*/ 90937 w 181874"/>
              <a:gd name="csY8" fmla="*/ 185446 h 186612"/>
              <a:gd name="csX9" fmla="*/ 90937 w 181874"/>
              <a:gd name="csY9" fmla="*/ 37322 h 186612"/>
              <a:gd name="csX10" fmla="*/ 38473 w 181874"/>
              <a:gd name="csY10" fmla="*/ 93306 h 186612"/>
              <a:gd name="csX11" fmla="*/ 90937 w 181874"/>
              <a:gd name="csY11" fmla="*/ 149290 h 186612"/>
              <a:gd name="csX12" fmla="*/ 143401 w 181874"/>
              <a:gd name="csY12" fmla="*/ 93306 h 186612"/>
              <a:gd name="csX13" fmla="*/ 90937 w 181874"/>
              <a:gd name="csY13" fmla="*/ 37322 h 186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81874" h="186612">
                <a:moveTo>
                  <a:pt x="90937" y="186612"/>
                </a:moveTo>
                <a:cubicBezTo>
                  <a:pt x="66454" y="186612"/>
                  <a:pt x="43136" y="177282"/>
                  <a:pt x="26815" y="158620"/>
                </a:cubicBezTo>
                <a:cubicBezTo>
                  <a:pt x="9327" y="141126"/>
                  <a:pt x="0" y="117799"/>
                  <a:pt x="0" y="93306"/>
                </a:cubicBezTo>
                <a:cubicBezTo>
                  <a:pt x="0" y="68813"/>
                  <a:pt x="9327" y="45487"/>
                  <a:pt x="26815" y="27992"/>
                </a:cubicBezTo>
                <a:cubicBezTo>
                  <a:pt x="44303" y="10497"/>
                  <a:pt x="67620" y="0"/>
                  <a:pt x="90937" y="0"/>
                </a:cubicBezTo>
                <a:cubicBezTo>
                  <a:pt x="114254" y="0"/>
                  <a:pt x="137571" y="9331"/>
                  <a:pt x="155059" y="27992"/>
                </a:cubicBezTo>
                <a:cubicBezTo>
                  <a:pt x="172547" y="45487"/>
                  <a:pt x="181874" y="68813"/>
                  <a:pt x="181874" y="93306"/>
                </a:cubicBezTo>
                <a:cubicBezTo>
                  <a:pt x="181874" y="117799"/>
                  <a:pt x="172547" y="141126"/>
                  <a:pt x="155059" y="158620"/>
                </a:cubicBezTo>
                <a:cubicBezTo>
                  <a:pt x="137571" y="176115"/>
                  <a:pt x="115420" y="185446"/>
                  <a:pt x="90937" y="185446"/>
                </a:cubicBezTo>
                <a:moveTo>
                  <a:pt x="90937" y="37322"/>
                </a:moveTo>
                <a:cubicBezTo>
                  <a:pt x="61790" y="37322"/>
                  <a:pt x="38473" y="61815"/>
                  <a:pt x="38473" y="93306"/>
                </a:cubicBezTo>
                <a:cubicBezTo>
                  <a:pt x="38473" y="124797"/>
                  <a:pt x="61790" y="149290"/>
                  <a:pt x="90937" y="149290"/>
                </a:cubicBezTo>
                <a:cubicBezTo>
                  <a:pt x="120084" y="149290"/>
                  <a:pt x="143401" y="124797"/>
                  <a:pt x="143401" y="93306"/>
                </a:cubicBezTo>
                <a:cubicBezTo>
                  <a:pt x="143401" y="61815"/>
                  <a:pt x="120084" y="37322"/>
                  <a:pt x="90937" y="37322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8" name="Freeform 377">
            <a:extLst>
              <a:ext uri="{FF2B5EF4-FFF2-40B4-BE49-F238E27FC236}">
                <a16:creationId xmlns:a16="http://schemas.microsoft.com/office/drawing/2014/main" id="{FAC18583-8E4B-F9C6-4AA3-12213FC364D4}"/>
              </a:ext>
            </a:extLst>
          </p:cNvPr>
          <p:cNvSpPr/>
          <p:nvPr/>
        </p:nvSpPr>
        <p:spPr>
          <a:xfrm>
            <a:off x="9065735" y="328904"/>
            <a:ext cx="51298" cy="51318"/>
          </a:xfrm>
          <a:custGeom>
            <a:avLst/>
            <a:gdLst>
              <a:gd name="csX0" fmla="*/ 25649 w 51298"/>
              <a:gd name="csY0" fmla="*/ 51318 h 51318"/>
              <a:gd name="csX1" fmla="*/ 0 w 51298"/>
              <a:gd name="csY1" fmla="*/ 25659 h 51318"/>
              <a:gd name="csX2" fmla="*/ 25649 w 51298"/>
              <a:gd name="csY2" fmla="*/ 0 h 51318"/>
              <a:gd name="csX3" fmla="*/ 51298 w 51298"/>
              <a:gd name="csY3" fmla="*/ 25659 h 51318"/>
              <a:gd name="csX4" fmla="*/ 25649 w 51298"/>
              <a:gd name="csY4" fmla="*/ 51318 h 513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298" h="51318">
                <a:moveTo>
                  <a:pt x="25649" y="51318"/>
                </a:moveTo>
                <a:cubicBezTo>
                  <a:pt x="11659" y="51318"/>
                  <a:pt x="0" y="39655"/>
                  <a:pt x="0" y="25659"/>
                </a:cubicBezTo>
                <a:cubicBezTo>
                  <a:pt x="0" y="11663"/>
                  <a:pt x="11659" y="0"/>
                  <a:pt x="25649" y="0"/>
                </a:cubicBezTo>
                <a:cubicBezTo>
                  <a:pt x="39640" y="0"/>
                  <a:pt x="51298" y="11663"/>
                  <a:pt x="51298" y="25659"/>
                </a:cubicBezTo>
                <a:cubicBezTo>
                  <a:pt x="51298" y="39655"/>
                  <a:pt x="39640" y="51318"/>
                  <a:pt x="25649" y="51318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79" name="Freeform 378">
            <a:extLst>
              <a:ext uri="{FF2B5EF4-FFF2-40B4-BE49-F238E27FC236}">
                <a16:creationId xmlns:a16="http://schemas.microsoft.com/office/drawing/2014/main" id="{8F6BF8D1-6F5E-F450-AC2F-6F52FB81803E}"/>
              </a:ext>
            </a:extLst>
          </p:cNvPr>
          <p:cNvSpPr/>
          <p:nvPr/>
        </p:nvSpPr>
        <p:spPr>
          <a:xfrm>
            <a:off x="9153175" y="128295"/>
            <a:ext cx="181874" cy="256591"/>
          </a:xfrm>
          <a:custGeom>
            <a:avLst/>
            <a:gdLst>
              <a:gd name="csX0" fmla="*/ 90938 w 181874"/>
              <a:gd name="csY0" fmla="*/ 256592 h 256591"/>
              <a:gd name="csX1" fmla="*/ 0 w 181874"/>
              <a:gd name="csY1" fmla="*/ 155121 h 256591"/>
              <a:gd name="csX2" fmla="*/ 0 w 181874"/>
              <a:gd name="csY2" fmla="*/ 143458 h 256591"/>
              <a:gd name="csX3" fmla="*/ 0 w 181874"/>
              <a:gd name="csY3" fmla="*/ 0 h 256591"/>
              <a:gd name="csX4" fmla="*/ 37308 w 181874"/>
              <a:gd name="csY4" fmla="*/ 0 h 256591"/>
              <a:gd name="csX5" fmla="*/ 37308 w 181874"/>
              <a:gd name="csY5" fmla="*/ 87474 h 256591"/>
              <a:gd name="csX6" fmla="*/ 90938 w 181874"/>
              <a:gd name="csY6" fmla="*/ 69980 h 256591"/>
              <a:gd name="csX7" fmla="*/ 155060 w 181874"/>
              <a:gd name="csY7" fmla="*/ 96805 h 256591"/>
              <a:gd name="csX8" fmla="*/ 181875 w 181874"/>
              <a:gd name="csY8" fmla="*/ 162119 h 256591"/>
              <a:gd name="csX9" fmla="*/ 155060 w 181874"/>
              <a:gd name="csY9" fmla="*/ 227434 h 256591"/>
              <a:gd name="csX10" fmla="*/ 90938 w 181874"/>
              <a:gd name="csY10" fmla="*/ 254259 h 256591"/>
              <a:gd name="csX11" fmla="*/ 90938 w 181874"/>
              <a:gd name="csY11" fmla="*/ 107302 h 256591"/>
              <a:gd name="csX12" fmla="*/ 36142 w 181874"/>
              <a:gd name="csY12" fmla="*/ 163286 h 256591"/>
              <a:gd name="csX13" fmla="*/ 90938 w 181874"/>
              <a:gd name="csY13" fmla="*/ 219269 h 256591"/>
              <a:gd name="csX14" fmla="*/ 145733 w 181874"/>
              <a:gd name="csY14" fmla="*/ 163286 h 256591"/>
              <a:gd name="csX15" fmla="*/ 90938 w 181874"/>
              <a:gd name="csY15" fmla="*/ 107302 h 2565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81874" h="256591">
                <a:moveTo>
                  <a:pt x="90938" y="256592"/>
                </a:moveTo>
                <a:cubicBezTo>
                  <a:pt x="37308" y="256592"/>
                  <a:pt x="0" y="214604"/>
                  <a:pt x="0" y="155121"/>
                </a:cubicBezTo>
                <a:cubicBezTo>
                  <a:pt x="0" y="95639"/>
                  <a:pt x="0" y="146957"/>
                  <a:pt x="0" y="143458"/>
                </a:cubicBezTo>
                <a:lnTo>
                  <a:pt x="0" y="0"/>
                </a:lnTo>
                <a:lnTo>
                  <a:pt x="37308" y="0"/>
                </a:lnTo>
                <a:lnTo>
                  <a:pt x="37308" y="87474"/>
                </a:lnTo>
                <a:cubicBezTo>
                  <a:pt x="53630" y="75811"/>
                  <a:pt x="71118" y="69980"/>
                  <a:pt x="90938" y="69980"/>
                </a:cubicBezTo>
                <a:cubicBezTo>
                  <a:pt x="110757" y="69980"/>
                  <a:pt x="137572" y="79310"/>
                  <a:pt x="155060" y="96805"/>
                </a:cubicBezTo>
                <a:cubicBezTo>
                  <a:pt x="172548" y="114300"/>
                  <a:pt x="181875" y="137627"/>
                  <a:pt x="181875" y="162119"/>
                </a:cubicBezTo>
                <a:cubicBezTo>
                  <a:pt x="181875" y="186612"/>
                  <a:pt x="172548" y="209939"/>
                  <a:pt x="155060" y="227434"/>
                </a:cubicBezTo>
                <a:cubicBezTo>
                  <a:pt x="137572" y="244929"/>
                  <a:pt x="115421" y="254259"/>
                  <a:pt x="90938" y="254259"/>
                </a:cubicBezTo>
                <a:moveTo>
                  <a:pt x="90938" y="107302"/>
                </a:moveTo>
                <a:cubicBezTo>
                  <a:pt x="60625" y="107302"/>
                  <a:pt x="36142" y="131795"/>
                  <a:pt x="36142" y="163286"/>
                </a:cubicBezTo>
                <a:cubicBezTo>
                  <a:pt x="36142" y="194777"/>
                  <a:pt x="59459" y="219269"/>
                  <a:pt x="90938" y="219269"/>
                </a:cubicBezTo>
                <a:cubicBezTo>
                  <a:pt x="122415" y="219269"/>
                  <a:pt x="145733" y="194777"/>
                  <a:pt x="145733" y="163286"/>
                </a:cubicBezTo>
                <a:cubicBezTo>
                  <a:pt x="145733" y="131795"/>
                  <a:pt x="121250" y="107302"/>
                  <a:pt x="90938" y="107302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0" name="Freeform 379">
            <a:extLst>
              <a:ext uri="{FF2B5EF4-FFF2-40B4-BE49-F238E27FC236}">
                <a16:creationId xmlns:a16="http://schemas.microsoft.com/office/drawing/2014/main" id="{AD8FB89D-33CB-349D-5421-1D33A7F1D2D3}"/>
              </a:ext>
            </a:extLst>
          </p:cNvPr>
          <p:cNvSpPr/>
          <p:nvPr/>
        </p:nvSpPr>
        <p:spPr>
          <a:xfrm>
            <a:off x="9360698" y="128295"/>
            <a:ext cx="48965" cy="251926"/>
          </a:xfrm>
          <a:custGeom>
            <a:avLst/>
            <a:gdLst>
              <a:gd name="csX0" fmla="*/ 43136 w 48965"/>
              <a:gd name="csY0" fmla="*/ 251927 h 251926"/>
              <a:gd name="csX1" fmla="*/ 5829 w 48965"/>
              <a:gd name="csY1" fmla="*/ 251927 h 251926"/>
              <a:gd name="csX2" fmla="*/ 5829 w 48965"/>
              <a:gd name="csY2" fmla="*/ 74645 h 251926"/>
              <a:gd name="csX3" fmla="*/ 43136 w 48965"/>
              <a:gd name="csY3" fmla="*/ 74645 h 251926"/>
              <a:gd name="csX4" fmla="*/ 43136 w 48965"/>
              <a:gd name="csY4" fmla="*/ 251927 h 251926"/>
              <a:gd name="csX5" fmla="*/ 24483 w 48965"/>
              <a:gd name="csY5" fmla="*/ 48986 h 251926"/>
              <a:gd name="csX6" fmla="*/ 0 w 48965"/>
              <a:gd name="csY6" fmla="*/ 24493 h 251926"/>
              <a:gd name="csX7" fmla="*/ 24483 w 48965"/>
              <a:gd name="csY7" fmla="*/ 0 h 251926"/>
              <a:gd name="csX8" fmla="*/ 48966 w 48965"/>
              <a:gd name="csY8" fmla="*/ 24493 h 251926"/>
              <a:gd name="csX9" fmla="*/ 24483 w 48965"/>
              <a:gd name="csY9" fmla="*/ 48986 h 2519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65" h="251926">
                <a:moveTo>
                  <a:pt x="43136" y="251927"/>
                </a:moveTo>
                <a:lnTo>
                  <a:pt x="5829" y="251927"/>
                </a:lnTo>
                <a:lnTo>
                  <a:pt x="5829" y="74645"/>
                </a:lnTo>
                <a:lnTo>
                  <a:pt x="43136" y="74645"/>
                </a:lnTo>
                <a:lnTo>
                  <a:pt x="43136" y="251927"/>
                </a:lnTo>
                <a:close/>
                <a:moveTo>
                  <a:pt x="24483" y="48986"/>
                </a:moveTo>
                <a:cubicBezTo>
                  <a:pt x="10492" y="48986"/>
                  <a:pt x="0" y="38489"/>
                  <a:pt x="0" y="24493"/>
                </a:cubicBezTo>
                <a:cubicBezTo>
                  <a:pt x="0" y="10497"/>
                  <a:pt x="10492" y="0"/>
                  <a:pt x="24483" y="0"/>
                </a:cubicBezTo>
                <a:cubicBezTo>
                  <a:pt x="38473" y="0"/>
                  <a:pt x="48966" y="10497"/>
                  <a:pt x="48966" y="24493"/>
                </a:cubicBezTo>
                <a:cubicBezTo>
                  <a:pt x="48966" y="38489"/>
                  <a:pt x="38473" y="48986"/>
                  <a:pt x="24483" y="48986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1" name="Freeform 380">
            <a:extLst>
              <a:ext uri="{FF2B5EF4-FFF2-40B4-BE49-F238E27FC236}">
                <a16:creationId xmlns:a16="http://schemas.microsoft.com/office/drawing/2014/main" id="{2A528FDE-8618-4B31-49B4-A8FB7415D255}"/>
              </a:ext>
            </a:extLst>
          </p:cNvPr>
          <p:cNvSpPr/>
          <p:nvPr/>
        </p:nvSpPr>
        <p:spPr>
          <a:xfrm>
            <a:off x="9438811" y="166784"/>
            <a:ext cx="107259" cy="218103"/>
          </a:xfrm>
          <a:custGeom>
            <a:avLst/>
            <a:gdLst>
              <a:gd name="csX0" fmla="*/ 106094 w 107259"/>
              <a:gd name="csY0" fmla="*/ 218103 h 218103"/>
              <a:gd name="csX1" fmla="*/ 97933 w 107259"/>
              <a:gd name="csY1" fmla="*/ 218103 h 218103"/>
              <a:gd name="csX2" fmla="*/ 22152 w 107259"/>
              <a:gd name="csY2" fmla="*/ 118965 h 218103"/>
              <a:gd name="csX3" fmla="*/ 22152 w 107259"/>
              <a:gd name="csY3" fmla="*/ 69980 h 218103"/>
              <a:gd name="csX4" fmla="*/ 0 w 107259"/>
              <a:gd name="csY4" fmla="*/ 69980 h 218103"/>
              <a:gd name="csX5" fmla="*/ 0 w 107259"/>
              <a:gd name="csY5" fmla="*/ 36156 h 218103"/>
              <a:gd name="csX6" fmla="*/ 22152 w 107259"/>
              <a:gd name="csY6" fmla="*/ 36156 h 218103"/>
              <a:gd name="csX7" fmla="*/ 22152 w 107259"/>
              <a:gd name="csY7" fmla="*/ 0 h 218103"/>
              <a:gd name="csX8" fmla="*/ 60625 w 107259"/>
              <a:gd name="csY8" fmla="*/ 0 h 218103"/>
              <a:gd name="csX9" fmla="*/ 60625 w 107259"/>
              <a:gd name="csY9" fmla="*/ 36156 h 218103"/>
              <a:gd name="csX10" fmla="*/ 107259 w 107259"/>
              <a:gd name="csY10" fmla="*/ 36156 h 218103"/>
              <a:gd name="csX11" fmla="*/ 107259 w 107259"/>
              <a:gd name="csY11" fmla="*/ 69980 h 218103"/>
              <a:gd name="csX12" fmla="*/ 60625 w 107259"/>
              <a:gd name="csY12" fmla="*/ 69980 h 218103"/>
              <a:gd name="csX13" fmla="*/ 60625 w 107259"/>
              <a:gd name="csY13" fmla="*/ 124797 h 218103"/>
              <a:gd name="csX14" fmla="*/ 101430 w 107259"/>
              <a:gd name="csY14" fmla="*/ 178448 h 218103"/>
              <a:gd name="csX15" fmla="*/ 107259 w 107259"/>
              <a:gd name="csY15" fmla="*/ 178448 h 218103"/>
              <a:gd name="csX16" fmla="*/ 107259 w 107259"/>
              <a:gd name="csY16" fmla="*/ 218103 h 218103"/>
              <a:gd name="csX17" fmla="*/ 107259 w 107259"/>
              <a:gd name="csY17" fmla="*/ 218103 h 2181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7259" h="218103">
                <a:moveTo>
                  <a:pt x="106094" y="218103"/>
                </a:moveTo>
                <a:lnTo>
                  <a:pt x="97933" y="218103"/>
                </a:lnTo>
                <a:cubicBezTo>
                  <a:pt x="41971" y="205273"/>
                  <a:pt x="22152" y="179614"/>
                  <a:pt x="22152" y="118965"/>
                </a:cubicBezTo>
                <a:lnTo>
                  <a:pt x="22152" y="69980"/>
                </a:lnTo>
                <a:lnTo>
                  <a:pt x="0" y="69980"/>
                </a:lnTo>
                <a:lnTo>
                  <a:pt x="0" y="36156"/>
                </a:lnTo>
                <a:lnTo>
                  <a:pt x="22152" y="36156"/>
                </a:lnTo>
                <a:lnTo>
                  <a:pt x="22152" y="0"/>
                </a:lnTo>
                <a:lnTo>
                  <a:pt x="60625" y="0"/>
                </a:lnTo>
                <a:lnTo>
                  <a:pt x="60625" y="36156"/>
                </a:lnTo>
                <a:lnTo>
                  <a:pt x="107259" y="36156"/>
                </a:lnTo>
                <a:lnTo>
                  <a:pt x="107259" y="69980"/>
                </a:lnTo>
                <a:lnTo>
                  <a:pt x="60625" y="69980"/>
                </a:lnTo>
                <a:lnTo>
                  <a:pt x="60625" y="124797"/>
                </a:lnTo>
                <a:cubicBezTo>
                  <a:pt x="60625" y="157454"/>
                  <a:pt x="73450" y="174949"/>
                  <a:pt x="101430" y="178448"/>
                </a:cubicBezTo>
                <a:lnTo>
                  <a:pt x="107259" y="178448"/>
                </a:lnTo>
                <a:lnTo>
                  <a:pt x="107259" y="218103"/>
                </a:lnTo>
                <a:lnTo>
                  <a:pt x="107259" y="218103"/>
                </a:lnTo>
                <a:close/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2" name="Freeform 381">
            <a:extLst>
              <a:ext uri="{FF2B5EF4-FFF2-40B4-BE49-F238E27FC236}">
                <a16:creationId xmlns:a16="http://schemas.microsoft.com/office/drawing/2014/main" id="{45F38675-FE99-BDF7-30A7-1EFDAA7F7DEE}"/>
              </a:ext>
            </a:extLst>
          </p:cNvPr>
          <p:cNvSpPr/>
          <p:nvPr/>
        </p:nvSpPr>
        <p:spPr>
          <a:xfrm>
            <a:off x="7988480" y="262423"/>
            <a:ext cx="60624" cy="60648"/>
          </a:xfrm>
          <a:custGeom>
            <a:avLst/>
            <a:gdLst>
              <a:gd name="csX0" fmla="*/ 30312 w 60624"/>
              <a:gd name="csY0" fmla="*/ 60649 h 60648"/>
              <a:gd name="csX1" fmla="*/ 60625 w 60624"/>
              <a:gd name="csY1" fmla="*/ 30324 h 60648"/>
              <a:gd name="csX2" fmla="*/ 30312 w 60624"/>
              <a:gd name="csY2" fmla="*/ 0 h 60648"/>
              <a:gd name="csX3" fmla="*/ 0 w 60624"/>
              <a:gd name="csY3" fmla="*/ 30324 h 60648"/>
              <a:gd name="csX4" fmla="*/ 30312 w 60624"/>
              <a:gd name="csY4" fmla="*/ 60649 h 60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624" h="60648">
                <a:moveTo>
                  <a:pt x="30312" y="60649"/>
                </a:moveTo>
                <a:cubicBezTo>
                  <a:pt x="46634" y="60649"/>
                  <a:pt x="60625" y="47819"/>
                  <a:pt x="60625" y="30324"/>
                </a:cubicBezTo>
                <a:cubicBezTo>
                  <a:pt x="60625" y="12830"/>
                  <a:pt x="46634" y="0"/>
                  <a:pt x="30312" y="0"/>
                </a:cubicBezTo>
                <a:cubicBezTo>
                  <a:pt x="13990" y="0"/>
                  <a:pt x="0" y="12830"/>
                  <a:pt x="0" y="30324"/>
                </a:cubicBezTo>
                <a:cubicBezTo>
                  <a:pt x="0" y="47819"/>
                  <a:pt x="13990" y="60649"/>
                  <a:pt x="30312" y="60649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3" name="Freeform 382">
            <a:extLst>
              <a:ext uri="{FF2B5EF4-FFF2-40B4-BE49-F238E27FC236}">
                <a16:creationId xmlns:a16="http://schemas.microsoft.com/office/drawing/2014/main" id="{FF89B1AD-E726-7CCD-AFCD-8D25B54284B3}"/>
              </a:ext>
            </a:extLst>
          </p:cNvPr>
          <p:cNvSpPr/>
          <p:nvPr/>
        </p:nvSpPr>
        <p:spPr>
          <a:xfrm>
            <a:off x="7769298" y="262423"/>
            <a:ext cx="60624" cy="60648"/>
          </a:xfrm>
          <a:custGeom>
            <a:avLst/>
            <a:gdLst>
              <a:gd name="csX0" fmla="*/ 30312 w 60624"/>
              <a:gd name="csY0" fmla="*/ 0 h 60648"/>
              <a:gd name="csX1" fmla="*/ 0 w 60624"/>
              <a:gd name="csY1" fmla="*/ 30324 h 60648"/>
              <a:gd name="csX2" fmla="*/ 30312 w 60624"/>
              <a:gd name="csY2" fmla="*/ 60649 h 60648"/>
              <a:gd name="csX3" fmla="*/ 60624 w 60624"/>
              <a:gd name="csY3" fmla="*/ 30324 h 60648"/>
              <a:gd name="csX4" fmla="*/ 30312 w 60624"/>
              <a:gd name="csY4" fmla="*/ 0 h 60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624" h="60648">
                <a:moveTo>
                  <a:pt x="30312" y="0"/>
                </a:moveTo>
                <a:cubicBezTo>
                  <a:pt x="13990" y="0"/>
                  <a:pt x="0" y="12830"/>
                  <a:pt x="0" y="30324"/>
                </a:cubicBezTo>
                <a:cubicBezTo>
                  <a:pt x="0" y="47819"/>
                  <a:pt x="13990" y="60649"/>
                  <a:pt x="30312" y="60649"/>
                </a:cubicBezTo>
                <a:cubicBezTo>
                  <a:pt x="46634" y="60649"/>
                  <a:pt x="60624" y="47819"/>
                  <a:pt x="60624" y="30324"/>
                </a:cubicBezTo>
                <a:cubicBezTo>
                  <a:pt x="60624" y="12830"/>
                  <a:pt x="46634" y="0"/>
                  <a:pt x="30312" y="0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4" name="Freeform 383">
            <a:extLst>
              <a:ext uri="{FF2B5EF4-FFF2-40B4-BE49-F238E27FC236}">
                <a16:creationId xmlns:a16="http://schemas.microsoft.com/office/drawing/2014/main" id="{4D89BEC8-94E3-344A-73E1-F80C9E84B23A}"/>
              </a:ext>
            </a:extLst>
          </p:cNvPr>
          <p:cNvSpPr/>
          <p:nvPr/>
        </p:nvSpPr>
        <p:spPr>
          <a:xfrm>
            <a:off x="7651546" y="144624"/>
            <a:ext cx="517642" cy="296246"/>
          </a:xfrm>
          <a:custGeom>
            <a:avLst/>
            <a:gdLst>
              <a:gd name="csX0" fmla="*/ 148065 w 517642"/>
              <a:gd name="csY0" fmla="*/ 59483 h 296246"/>
              <a:gd name="csX1" fmla="*/ 59459 w 517642"/>
              <a:gd name="csY1" fmla="*/ 148123 h 296246"/>
              <a:gd name="csX2" fmla="*/ 148065 w 517642"/>
              <a:gd name="csY2" fmla="*/ 236764 h 296246"/>
              <a:gd name="csX3" fmla="*/ 369578 w 517642"/>
              <a:gd name="csY3" fmla="*/ 236764 h 296246"/>
              <a:gd name="csX4" fmla="*/ 458183 w 517642"/>
              <a:gd name="csY4" fmla="*/ 148123 h 296246"/>
              <a:gd name="csX5" fmla="*/ 369578 w 517642"/>
              <a:gd name="csY5" fmla="*/ 59483 h 296246"/>
              <a:gd name="csX6" fmla="*/ 148065 w 517642"/>
              <a:gd name="csY6" fmla="*/ 59483 h 296246"/>
              <a:gd name="csX7" fmla="*/ 369578 w 517642"/>
              <a:gd name="csY7" fmla="*/ 296247 h 296246"/>
              <a:gd name="csX8" fmla="*/ 148065 w 517642"/>
              <a:gd name="csY8" fmla="*/ 296247 h 296246"/>
              <a:gd name="csX9" fmla="*/ 0 w 517642"/>
              <a:gd name="csY9" fmla="*/ 148123 h 296246"/>
              <a:gd name="csX10" fmla="*/ 148065 w 517642"/>
              <a:gd name="csY10" fmla="*/ 0 h 296246"/>
              <a:gd name="csX11" fmla="*/ 369578 w 517642"/>
              <a:gd name="csY11" fmla="*/ 0 h 296246"/>
              <a:gd name="csX12" fmla="*/ 517643 w 517642"/>
              <a:gd name="csY12" fmla="*/ 148123 h 296246"/>
              <a:gd name="csX13" fmla="*/ 369578 w 517642"/>
              <a:gd name="csY13" fmla="*/ 296247 h 2962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7642" h="296246">
                <a:moveTo>
                  <a:pt x="148065" y="59483"/>
                </a:moveTo>
                <a:cubicBezTo>
                  <a:pt x="99098" y="59483"/>
                  <a:pt x="59459" y="99138"/>
                  <a:pt x="59459" y="148123"/>
                </a:cubicBezTo>
                <a:cubicBezTo>
                  <a:pt x="59459" y="197109"/>
                  <a:pt x="99098" y="236764"/>
                  <a:pt x="148065" y="236764"/>
                </a:cubicBezTo>
                <a:lnTo>
                  <a:pt x="369578" y="236764"/>
                </a:lnTo>
                <a:cubicBezTo>
                  <a:pt x="418544" y="236764"/>
                  <a:pt x="458183" y="197109"/>
                  <a:pt x="458183" y="148123"/>
                </a:cubicBezTo>
                <a:cubicBezTo>
                  <a:pt x="458183" y="99138"/>
                  <a:pt x="418544" y="59483"/>
                  <a:pt x="369578" y="59483"/>
                </a:cubicBezTo>
                <a:lnTo>
                  <a:pt x="148065" y="59483"/>
                </a:lnTo>
                <a:moveTo>
                  <a:pt x="369578" y="296247"/>
                </a:moveTo>
                <a:lnTo>
                  <a:pt x="148065" y="296247"/>
                </a:lnTo>
                <a:cubicBezTo>
                  <a:pt x="66454" y="296247"/>
                  <a:pt x="0" y="229766"/>
                  <a:pt x="0" y="148123"/>
                </a:cubicBezTo>
                <a:cubicBezTo>
                  <a:pt x="0" y="66481"/>
                  <a:pt x="66454" y="0"/>
                  <a:pt x="148065" y="0"/>
                </a:cubicBezTo>
                <a:lnTo>
                  <a:pt x="369578" y="0"/>
                </a:lnTo>
                <a:cubicBezTo>
                  <a:pt x="451188" y="0"/>
                  <a:pt x="517643" y="66481"/>
                  <a:pt x="517643" y="148123"/>
                </a:cubicBezTo>
                <a:cubicBezTo>
                  <a:pt x="517643" y="229766"/>
                  <a:pt x="451188" y="296247"/>
                  <a:pt x="369578" y="296247"/>
                </a:cubicBezTo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6" name="TextBox 385">
            <a:extLst>
              <a:ext uri="{FF2B5EF4-FFF2-40B4-BE49-F238E27FC236}">
                <a16:creationId xmlns:a16="http://schemas.microsoft.com/office/drawing/2014/main" id="{98C90BB9-F619-878F-390D-16FE3BA9463E}"/>
              </a:ext>
            </a:extLst>
          </p:cNvPr>
          <p:cNvSpPr txBox="1"/>
          <p:nvPr/>
        </p:nvSpPr>
        <p:spPr>
          <a:xfrm>
            <a:off x="456514" y="5407554"/>
            <a:ext cx="397721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E1E1C"/>
                </a:solidFill>
                <a:latin typeface="Swell Braille"/>
                <a:sym typeface="Swell Braille"/>
                <a:rtl val="0"/>
              </a:rPr>
              <a:t>⠠</a:t>
            </a:r>
          </a:p>
        </p:txBody>
      </p:sp>
      <p:sp>
        <p:nvSpPr>
          <p:cNvPr id="387" name="TextBox 386">
            <a:extLst>
              <a:ext uri="{FF2B5EF4-FFF2-40B4-BE49-F238E27FC236}">
                <a16:creationId xmlns:a16="http://schemas.microsoft.com/office/drawing/2014/main" id="{1B05691F-391D-C4DD-379F-FBAC5E90AF45}"/>
              </a:ext>
            </a:extLst>
          </p:cNvPr>
          <p:cNvSpPr txBox="1"/>
          <p:nvPr/>
        </p:nvSpPr>
        <p:spPr>
          <a:xfrm>
            <a:off x="671033" y="5407554"/>
            <a:ext cx="4050032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 music program</a:t>
            </a:r>
          </a:p>
        </p:txBody>
      </p:sp>
      <p:sp>
        <p:nvSpPr>
          <p:cNvPr id="388" name="TextBox 387">
            <a:extLst>
              <a:ext uri="{FF2B5EF4-FFF2-40B4-BE49-F238E27FC236}">
                <a16:creationId xmlns:a16="http://schemas.microsoft.com/office/drawing/2014/main" id="{95B8BCA9-934B-793E-4F98-E25864F9B4ED}"/>
              </a:ext>
            </a:extLst>
          </p:cNvPr>
          <p:cNvSpPr txBox="1"/>
          <p:nvPr/>
        </p:nvSpPr>
        <p:spPr>
          <a:xfrm>
            <a:off x="456514" y="5759087"/>
            <a:ext cx="1971135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BCBCB"/>
                </a:solidFill>
                <a:latin typeface="Monaco"/>
                <a:sym typeface="Monaco"/>
                <a:rtl val="0"/>
              </a:rPr>
              <a:t>Mood music program</a:t>
            </a:r>
          </a:p>
        </p:txBody>
      </p:sp>
      <p:sp>
        <p:nvSpPr>
          <p:cNvPr id="389" name="Freeform 388">
            <a:extLst>
              <a:ext uri="{FF2B5EF4-FFF2-40B4-BE49-F238E27FC236}">
                <a16:creationId xmlns:a16="http://schemas.microsoft.com/office/drawing/2014/main" id="{DDA8D306-E511-F4C5-89AE-ADD69A91415A}"/>
              </a:ext>
            </a:extLst>
          </p:cNvPr>
          <p:cNvSpPr/>
          <p:nvPr/>
        </p:nvSpPr>
        <p:spPr>
          <a:xfrm>
            <a:off x="237835" y="5248469"/>
            <a:ext cx="5040017" cy="936560"/>
          </a:xfrm>
          <a:custGeom>
            <a:avLst/>
            <a:gdLst>
              <a:gd name="csX0" fmla="*/ 4731065 w 5040017"/>
              <a:gd name="csY0" fmla="*/ 3499 h 936560"/>
              <a:gd name="csX1" fmla="*/ 4664610 w 5040017"/>
              <a:gd name="csY1" fmla="*/ 3499 h 936560"/>
              <a:gd name="csX2" fmla="*/ 4656449 w 5040017"/>
              <a:gd name="csY2" fmla="*/ 11663 h 936560"/>
              <a:gd name="csX3" fmla="*/ 4664610 w 5040017"/>
              <a:gd name="csY3" fmla="*/ 19828 h 936560"/>
              <a:gd name="csX4" fmla="*/ 4731065 w 5040017"/>
              <a:gd name="csY4" fmla="*/ 19828 h 936560"/>
              <a:gd name="csX5" fmla="*/ 4739225 w 5040017"/>
              <a:gd name="csY5" fmla="*/ 11663 h 936560"/>
              <a:gd name="csX6" fmla="*/ 4731065 w 5040017"/>
              <a:gd name="csY6" fmla="*/ 3499 h 936560"/>
              <a:gd name="csX7" fmla="*/ 4731065 w 5040017"/>
              <a:gd name="csY7" fmla="*/ 3499 h 936560"/>
              <a:gd name="csX8" fmla="*/ 4599322 w 5040017"/>
              <a:gd name="csY8" fmla="*/ 3499 h 936560"/>
              <a:gd name="csX9" fmla="*/ 4532868 w 5040017"/>
              <a:gd name="csY9" fmla="*/ 3499 h 936560"/>
              <a:gd name="csX10" fmla="*/ 4524707 w 5040017"/>
              <a:gd name="csY10" fmla="*/ 11663 h 936560"/>
              <a:gd name="csX11" fmla="*/ 4532868 w 5040017"/>
              <a:gd name="csY11" fmla="*/ 19828 h 936560"/>
              <a:gd name="csX12" fmla="*/ 4599322 w 5040017"/>
              <a:gd name="csY12" fmla="*/ 19828 h 936560"/>
              <a:gd name="csX13" fmla="*/ 4607483 w 5040017"/>
              <a:gd name="csY13" fmla="*/ 11663 h 936560"/>
              <a:gd name="csX14" fmla="*/ 4599322 w 5040017"/>
              <a:gd name="csY14" fmla="*/ 3499 h 936560"/>
              <a:gd name="csX15" fmla="*/ 4599322 w 5040017"/>
              <a:gd name="csY15" fmla="*/ 3499 h 936560"/>
              <a:gd name="csX16" fmla="*/ 4467580 w 5040017"/>
              <a:gd name="csY16" fmla="*/ 3499 h 936560"/>
              <a:gd name="csX17" fmla="*/ 4401126 w 5040017"/>
              <a:gd name="csY17" fmla="*/ 3499 h 936560"/>
              <a:gd name="csX18" fmla="*/ 4392965 w 5040017"/>
              <a:gd name="csY18" fmla="*/ 11663 h 936560"/>
              <a:gd name="csX19" fmla="*/ 4401126 w 5040017"/>
              <a:gd name="csY19" fmla="*/ 19828 h 936560"/>
              <a:gd name="csX20" fmla="*/ 4467580 w 5040017"/>
              <a:gd name="csY20" fmla="*/ 19828 h 936560"/>
              <a:gd name="csX21" fmla="*/ 4475741 w 5040017"/>
              <a:gd name="csY21" fmla="*/ 11663 h 936560"/>
              <a:gd name="csX22" fmla="*/ 4467580 w 5040017"/>
              <a:gd name="csY22" fmla="*/ 3499 h 936560"/>
              <a:gd name="csX23" fmla="*/ 4467580 w 5040017"/>
              <a:gd name="csY23" fmla="*/ 3499 h 936560"/>
              <a:gd name="csX24" fmla="*/ 4334672 w 5040017"/>
              <a:gd name="csY24" fmla="*/ 3499 h 936560"/>
              <a:gd name="csX25" fmla="*/ 4268218 w 5040017"/>
              <a:gd name="csY25" fmla="*/ 3499 h 936560"/>
              <a:gd name="csX26" fmla="*/ 4260056 w 5040017"/>
              <a:gd name="csY26" fmla="*/ 11663 h 936560"/>
              <a:gd name="csX27" fmla="*/ 4268218 w 5040017"/>
              <a:gd name="csY27" fmla="*/ 19828 h 936560"/>
              <a:gd name="csX28" fmla="*/ 4334672 w 5040017"/>
              <a:gd name="csY28" fmla="*/ 19828 h 936560"/>
              <a:gd name="csX29" fmla="*/ 4342833 w 5040017"/>
              <a:gd name="csY29" fmla="*/ 11663 h 936560"/>
              <a:gd name="csX30" fmla="*/ 4334672 w 5040017"/>
              <a:gd name="csY30" fmla="*/ 3499 h 936560"/>
              <a:gd name="csX31" fmla="*/ 4334672 w 5040017"/>
              <a:gd name="csY31" fmla="*/ 3499 h 936560"/>
              <a:gd name="csX32" fmla="*/ 4202929 w 5040017"/>
              <a:gd name="csY32" fmla="*/ 3499 h 936560"/>
              <a:gd name="csX33" fmla="*/ 4136475 w 5040017"/>
              <a:gd name="csY33" fmla="*/ 3499 h 936560"/>
              <a:gd name="csX34" fmla="*/ 4128314 w 5040017"/>
              <a:gd name="csY34" fmla="*/ 11663 h 936560"/>
              <a:gd name="csX35" fmla="*/ 4136475 w 5040017"/>
              <a:gd name="csY35" fmla="*/ 19828 h 936560"/>
              <a:gd name="csX36" fmla="*/ 4202929 w 5040017"/>
              <a:gd name="csY36" fmla="*/ 19828 h 936560"/>
              <a:gd name="csX37" fmla="*/ 4211091 w 5040017"/>
              <a:gd name="csY37" fmla="*/ 11663 h 936560"/>
              <a:gd name="csX38" fmla="*/ 4202929 w 5040017"/>
              <a:gd name="csY38" fmla="*/ 3499 h 936560"/>
              <a:gd name="csX39" fmla="*/ 4202929 w 5040017"/>
              <a:gd name="csY39" fmla="*/ 3499 h 936560"/>
              <a:gd name="csX40" fmla="*/ 4070021 w 5040017"/>
              <a:gd name="csY40" fmla="*/ 3499 h 936560"/>
              <a:gd name="csX41" fmla="*/ 4003567 w 5040017"/>
              <a:gd name="csY41" fmla="*/ 3499 h 936560"/>
              <a:gd name="csX42" fmla="*/ 3995406 w 5040017"/>
              <a:gd name="csY42" fmla="*/ 11663 h 936560"/>
              <a:gd name="csX43" fmla="*/ 4003567 w 5040017"/>
              <a:gd name="csY43" fmla="*/ 19828 h 936560"/>
              <a:gd name="csX44" fmla="*/ 4070021 w 5040017"/>
              <a:gd name="csY44" fmla="*/ 19828 h 936560"/>
              <a:gd name="csX45" fmla="*/ 4078182 w 5040017"/>
              <a:gd name="csY45" fmla="*/ 11663 h 936560"/>
              <a:gd name="csX46" fmla="*/ 4070021 w 5040017"/>
              <a:gd name="csY46" fmla="*/ 3499 h 936560"/>
              <a:gd name="csX47" fmla="*/ 4070021 w 5040017"/>
              <a:gd name="csY47" fmla="*/ 3499 h 936560"/>
              <a:gd name="csX48" fmla="*/ 3938279 w 5040017"/>
              <a:gd name="csY48" fmla="*/ 3499 h 936560"/>
              <a:gd name="csX49" fmla="*/ 3871825 w 5040017"/>
              <a:gd name="csY49" fmla="*/ 3499 h 936560"/>
              <a:gd name="csX50" fmla="*/ 3863664 w 5040017"/>
              <a:gd name="csY50" fmla="*/ 11663 h 936560"/>
              <a:gd name="csX51" fmla="*/ 3871825 w 5040017"/>
              <a:gd name="csY51" fmla="*/ 19828 h 936560"/>
              <a:gd name="csX52" fmla="*/ 3938279 w 5040017"/>
              <a:gd name="csY52" fmla="*/ 19828 h 936560"/>
              <a:gd name="csX53" fmla="*/ 3946440 w 5040017"/>
              <a:gd name="csY53" fmla="*/ 11663 h 936560"/>
              <a:gd name="csX54" fmla="*/ 3938279 w 5040017"/>
              <a:gd name="csY54" fmla="*/ 3499 h 936560"/>
              <a:gd name="csX55" fmla="*/ 3938279 w 5040017"/>
              <a:gd name="csY55" fmla="*/ 3499 h 936560"/>
              <a:gd name="csX56" fmla="*/ 3806536 w 5040017"/>
              <a:gd name="csY56" fmla="*/ 3499 h 936560"/>
              <a:gd name="csX57" fmla="*/ 3740083 w 5040017"/>
              <a:gd name="csY57" fmla="*/ 3499 h 936560"/>
              <a:gd name="csX58" fmla="*/ 3731921 w 5040017"/>
              <a:gd name="csY58" fmla="*/ 11663 h 936560"/>
              <a:gd name="csX59" fmla="*/ 3740083 w 5040017"/>
              <a:gd name="csY59" fmla="*/ 19828 h 936560"/>
              <a:gd name="csX60" fmla="*/ 3806536 w 5040017"/>
              <a:gd name="csY60" fmla="*/ 19828 h 936560"/>
              <a:gd name="csX61" fmla="*/ 3814698 w 5040017"/>
              <a:gd name="csY61" fmla="*/ 11663 h 936560"/>
              <a:gd name="csX62" fmla="*/ 3806536 w 5040017"/>
              <a:gd name="csY62" fmla="*/ 3499 h 936560"/>
              <a:gd name="csX63" fmla="*/ 3806536 w 5040017"/>
              <a:gd name="csY63" fmla="*/ 3499 h 936560"/>
              <a:gd name="csX64" fmla="*/ 3673628 w 5040017"/>
              <a:gd name="csY64" fmla="*/ 3499 h 936560"/>
              <a:gd name="csX65" fmla="*/ 3607174 w 5040017"/>
              <a:gd name="csY65" fmla="*/ 3499 h 936560"/>
              <a:gd name="csX66" fmla="*/ 3599013 w 5040017"/>
              <a:gd name="csY66" fmla="*/ 11663 h 936560"/>
              <a:gd name="csX67" fmla="*/ 3607174 w 5040017"/>
              <a:gd name="csY67" fmla="*/ 19828 h 936560"/>
              <a:gd name="csX68" fmla="*/ 3673628 w 5040017"/>
              <a:gd name="csY68" fmla="*/ 19828 h 936560"/>
              <a:gd name="csX69" fmla="*/ 3681790 w 5040017"/>
              <a:gd name="csY69" fmla="*/ 11663 h 936560"/>
              <a:gd name="csX70" fmla="*/ 3673628 w 5040017"/>
              <a:gd name="csY70" fmla="*/ 3499 h 936560"/>
              <a:gd name="csX71" fmla="*/ 3673628 w 5040017"/>
              <a:gd name="csY71" fmla="*/ 3499 h 936560"/>
              <a:gd name="csX72" fmla="*/ 3541886 w 5040017"/>
              <a:gd name="csY72" fmla="*/ 3499 h 936560"/>
              <a:gd name="csX73" fmla="*/ 3475432 w 5040017"/>
              <a:gd name="csY73" fmla="*/ 3499 h 936560"/>
              <a:gd name="csX74" fmla="*/ 3467271 w 5040017"/>
              <a:gd name="csY74" fmla="*/ 11663 h 936560"/>
              <a:gd name="csX75" fmla="*/ 3475432 w 5040017"/>
              <a:gd name="csY75" fmla="*/ 19828 h 936560"/>
              <a:gd name="csX76" fmla="*/ 3541886 w 5040017"/>
              <a:gd name="csY76" fmla="*/ 19828 h 936560"/>
              <a:gd name="csX77" fmla="*/ 3550047 w 5040017"/>
              <a:gd name="csY77" fmla="*/ 11663 h 936560"/>
              <a:gd name="csX78" fmla="*/ 3541886 w 5040017"/>
              <a:gd name="csY78" fmla="*/ 3499 h 936560"/>
              <a:gd name="csX79" fmla="*/ 3541886 w 5040017"/>
              <a:gd name="csY79" fmla="*/ 3499 h 936560"/>
              <a:gd name="csX80" fmla="*/ 3408978 w 5040017"/>
              <a:gd name="csY80" fmla="*/ 3499 h 936560"/>
              <a:gd name="csX81" fmla="*/ 3342524 w 5040017"/>
              <a:gd name="csY81" fmla="*/ 3499 h 936560"/>
              <a:gd name="csX82" fmla="*/ 3334363 w 5040017"/>
              <a:gd name="csY82" fmla="*/ 11663 h 936560"/>
              <a:gd name="csX83" fmla="*/ 3342524 w 5040017"/>
              <a:gd name="csY83" fmla="*/ 19828 h 936560"/>
              <a:gd name="csX84" fmla="*/ 3408978 w 5040017"/>
              <a:gd name="csY84" fmla="*/ 19828 h 936560"/>
              <a:gd name="csX85" fmla="*/ 3417139 w 5040017"/>
              <a:gd name="csY85" fmla="*/ 11663 h 936560"/>
              <a:gd name="csX86" fmla="*/ 3408978 w 5040017"/>
              <a:gd name="csY86" fmla="*/ 3499 h 936560"/>
              <a:gd name="csX87" fmla="*/ 3408978 w 5040017"/>
              <a:gd name="csY87" fmla="*/ 3499 h 936560"/>
              <a:gd name="csX88" fmla="*/ 3277236 w 5040017"/>
              <a:gd name="csY88" fmla="*/ 3499 h 936560"/>
              <a:gd name="csX89" fmla="*/ 3210781 w 5040017"/>
              <a:gd name="csY89" fmla="*/ 3499 h 936560"/>
              <a:gd name="csX90" fmla="*/ 3202621 w 5040017"/>
              <a:gd name="csY90" fmla="*/ 11663 h 936560"/>
              <a:gd name="csX91" fmla="*/ 3210781 w 5040017"/>
              <a:gd name="csY91" fmla="*/ 19828 h 936560"/>
              <a:gd name="csX92" fmla="*/ 3277236 w 5040017"/>
              <a:gd name="csY92" fmla="*/ 19828 h 936560"/>
              <a:gd name="csX93" fmla="*/ 3285397 w 5040017"/>
              <a:gd name="csY93" fmla="*/ 11663 h 936560"/>
              <a:gd name="csX94" fmla="*/ 3277236 w 5040017"/>
              <a:gd name="csY94" fmla="*/ 3499 h 936560"/>
              <a:gd name="csX95" fmla="*/ 3277236 w 5040017"/>
              <a:gd name="csY95" fmla="*/ 3499 h 936560"/>
              <a:gd name="csX96" fmla="*/ 3145493 w 5040017"/>
              <a:gd name="csY96" fmla="*/ 3499 h 936560"/>
              <a:gd name="csX97" fmla="*/ 3079039 w 5040017"/>
              <a:gd name="csY97" fmla="*/ 3499 h 936560"/>
              <a:gd name="csX98" fmla="*/ 3070878 w 5040017"/>
              <a:gd name="csY98" fmla="*/ 11663 h 936560"/>
              <a:gd name="csX99" fmla="*/ 3079039 w 5040017"/>
              <a:gd name="csY99" fmla="*/ 19828 h 936560"/>
              <a:gd name="csX100" fmla="*/ 3145493 w 5040017"/>
              <a:gd name="csY100" fmla="*/ 19828 h 936560"/>
              <a:gd name="csX101" fmla="*/ 3153654 w 5040017"/>
              <a:gd name="csY101" fmla="*/ 11663 h 936560"/>
              <a:gd name="csX102" fmla="*/ 3145493 w 5040017"/>
              <a:gd name="csY102" fmla="*/ 3499 h 936560"/>
              <a:gd name="csX103" fmla="*/ 3145493 w 5040017"/>
              <a:gd name="csY103" fmla="*/ 3499 h 936560"/>
              <a:gd name="csX104" fmla="*/ 3012585 w 5040017"/>
              <a:gd name="csY104" fmla="*/ 3499 h 936560"/>
              <a:gd name="csX105" fmla="*/ 2946131 w 5040017"/>
              <a:gd name="csY105" fmla="*/ 3499 h 936560"/>
              <a:gd name="csX106" fmla="*/ 2937970 w 5040017"/>
              <a:gd name="csY106" fmla="*/ 11663 h 936560"/>
              <a:gd name="csX107" fmla="*/ 2946131 w 5040017"/>
              <a:gd name="csY107" fmla="*/ 19828 h 936560"/>
              <a:gd name="csX108" fmla="*/ 3012585 w 5040017"/>
              <a:gd name="csY108" fmla="*/ 19828 h 936560"/>
              <a:gd name="csX109" fmla="*/ 3020746 w 5040017"/>
              <a:gd name="csY109" fmla="*/ 11663 h 936560"/>
              <a:gd name="csX110" fmla="*/ 3012585 w 5040017"/>
              <a:gd name="csY110" fmla="*/ 3499 h 936560"/>
              <a:gd name="csX111" fmla="*/ 3012585 w 5040017"/>
              <a:gd name="csY111" fmla="*/ 3499 h 936560"/>
              <a:gd name="csX112" fmla="*/ 2880843 w 5040017"/>
              <a:gd name="csY112" fmla="*/ 3499 h 936560"/>
              <a:gd name="csX113" fmla="*/ 2814389 w 5040017"/>
              <a:gd name="csY113" fmla="*/ 3499 h 936560"/>
              <a:gd name="csX114" fmla="*/ 2806228 w 5040017"/>
              <a:gd name="csY114" fmla="*/ 11663 h 936560"/>
              <a:gd name="csX115" fmla="*/ 2814389 w 5040017"/>
              <a:gd name="csY115" fmla="*/ 19828 h 936560"/>
              <a:gd name="csX116" fmla="*/ 2880843 w 5040017"/>
              <a:gd name="csY116" fmla="*/ 19828 h 936560"/>
              <a:gd name="csX117" fmla="*/ 2889004 w 5040017"/>
              <a:gd name="csY117" fmla="*/ 11663 h 936560"/>
              <a:gd name="csX118" fmla="*/ 2880843 w 5040017"/>
              <a:gd name="csY118" fmla="*/ 3499 h 936560"/>
              <a:gd name="csX119" fmla="*/ 2880843 w 5040017"/>
              <a:gd name="csY119" fmla="*/ 3499 h 936560"/>
              <a:gd name="csX120" fmla="*/ 2749101 w 5040017"/>
              <a:gd name="csY120" fmla="*/ 3499 h 936560"/>
              <a:gd name="csX121" fmla="*/ 2682646 w 5040017"/>
              <a:gd name="csY121" fmla="*/ 3499 h 936560"/>
              <a:gd name="csX122" fmla="*/ 2674485 w 5040017"/>
              <a:gd name="csY122" fmla="*/ 11663 h 936560"/>
              <a:gd name="csX123" fmla="*/ 2682646 w 5040017"/>
              <a:gd name="csY123" fmla="*/ 19828 h 936560"/>
              <a:gd name="csX124" fmla="*/ 2749101 w 5040017"/>
              <a:gd name="csY124" fmla="*/ 19828 h 936560"/>
              <a:gd name="csX125" fmla="*/ 2757262 w 5040017"/>
              <a:gd name="csY125" fmla="*/ 11663 h 936560"/>
              <a:gd name="csX126" fmla="*/ 2749101 w 5040017"/>
              <a:gd name="csY126" fmla="*/ 3499 h 936560"/>
              <a:gd name="csX127" fmla="*/ 2749101 w 5040017"/>
              <a:gd name="csY127" fmla="*/ 3499 h 936560"/>
              <a:gd name="csX128" fmla="*/ 2616192 w 5040017"/>
              <a:gd name="csY128" fmla="*/ 3499 h 936560"/>
              <a:gd name="csX129" fmla="*/ 2549738 w 5040017"/>
              <a:gd name="csY129" fmla="*/ 3499 h 936560"/>
              <a:gd name="csX130" fmla="*/ 2541577 w 5040017"/>
              <a:gd name="csY130" fmla="*/ 11663 h 936560"/>
              <a:gd name="csX131" fmla="*/ 2549738 w 5040017"/>
              <a:gd name="csY131" fmla="*/ 19828 h 936560"/>
              <a:gd name="csX132" fmla="*/ 2616192 w 5040017"/>
              <a:gd name="csY132" fmla="*/ 19828 h 936560"/>
              <a:gd name="csX133" fmla="*/ 2624353 w 5040017"/>
              <a:gd name="csY133" fmla="*/ 11663 h 936560"/>
              <a:gd name="csX134" fmla="*/ 2616192 w 5040017"/>
              <a:gd name="csY134" fmla="*/ 3499 h 936560"/>
              <a:gd name="csX135" fmla="*/ 2616192 w 5040017"/>
              <a:gd name="csY135" fmla="*/ 3499 h 936560"/>
              <a:gd name="csX136" fmla="*/ 2484450 w 5040017"/>
              <a:gd name="csY136" fmla="*/ 3499 h 936560"/>
              <a:gd name="csX137" fmla="*/ 2417996 w 5040017"/>
              <a:gd name="csY137" fmla="*/ 3499 h 936560"/>
              <a:gd name="csX138" fmla="*/ 2409835 w 5040017"/>
              <a:gd name="csY138" fmla="*/ 11663 h 936560"/>
              <a:gd name="csX139" fmla="*/ 2417996 w 5040017"/>
              <a:gd name="csY139" fmla="*/ 19828 h 936560"/>
              <a:gd name="csX140" fmla="*/ 2484450 w 5040017"/>
              <a:gd name="csY140" fmla="*/ 19828 h 936560"/>
              <a:gd name="csX141" fmla="*/ 2492611 w 5040017"/>
              <a:gd name="csY141" fmla="*/ 11663 h 936560"/>
              <a:gd name="csX142" fmla="*/ 2484450 w 5040017"/>
              <a:gd name="csY142" fmla="*/ 3499 h 936560"/>
              <a:gd name="csX143" fmla="*/ 2484450 w 5040017"/>
              <a:gd name="csY143" fmla="*/ 3499 h 936560"/>
              <a:gd name="csX144" fmla="*/ 2351542 w 5040017"/>
              <a:gd name="csY144" fmla="*/ 3499 h 936560"/>
              <a:gd name="csX145" fmla="*/ 2285088 w 5040017"/>
              <a:gd name="csY145" fmla="*/ 3499 h 936560"/>
              <a:gd name="csX146" fmla="*/ 2276927 w 5040017"/>
              <a:gd name="csY146" fmla="*/ 11663 h 936560"/>
              <a:gd name="csX147" fmla="*/ 2285088 w 5040017"/>
              <a:gd name="csY147" fmla="*/ 19828 h 936560"/>
              <a:gd name="csX148" fmla="*/ 2351542 w 5040017"/>
              <a:gd name="csY148" fmla="*/ 19828 h 936560"/>
              <a:gd name="csX149" fmla="*/ 2359703 w 5040017"/>
              <a:gd name="csY149" fmla="*/ 11663 h 936560"/>
              <a:gd name="csX150" fmla="*/ 2351542 w 5040017"/>
              <a:gd name="csY150" fmla="*/ 3499 h 936560"/>
              <a:gd name="csX151" fmla="*/ 2351542 w 5040017"/>
              <a:gd name="csY151" fmla="*/ 3499 h 936560"/>
              <a:gd name="csX152" fmla="*/ 2219800 w 5040017"/>
              <a:gd name="csY152" fmla="*/ 3499 h 936560"/>
              <a:gd name="csX153" fmla="*/ 2153346 w 5040017"/>
              <a:gd name="csY153" fmla="*/ 3499 h 936560"/>
              <a:gd name="csX154" fmla="*/ 2145184 w 5040017"/>
              <a:gd name="csY154" fmla="*/ 11663 h 936560"/>
              <a:gd name="csX155" fmla="*/ 2153346 w 5040017"/>
              <a:gd name="csY155" fmla="*/ 19828 h 936560"/>
              <a:gd name="csX156" fmla="*/ 2219800 w 5040017"/>
              <a:gd name="csY156" fmla="*/ 19828 h 936560"/>
              <a:gd name="csX157" fmla="*/ 2227961 w 5040017"/>
              <a:gd name="csY157" fmla="*/ 11663 h 936560"/>
              <a:gd name="csX158" fmla="*/ 2219800 w 5040017"/>
              <a:gd name="csY158" fmla="*/ 3499 h 936560"/>
              <a:gd name="csX159" fmla="*/ 2219800 w 5040017"/>
              <a:gd name="csY159" fmla="*/ 3499 h 936560"/>
              <a:gd name="csX160" fmla="*/ 2088057 w 5040017"/>
              <a:gd name="csY160" fmla="*/ 3499 h 936560"/>
              <a:gd name="csX161" fmla="*/ 2021603 w 5040017"/>
              <a:gd name="csY161" fmla="*/ 3499 h 936560"/>
              <a:gd name="csX162" fmla="*/ 2013442 w 5040017"/>
              <a:gd name="csY162" fmla="*/ 11663 h 936560"/>
              <a:gd name="csX163" fmla="*/ 2021603 w 5040017"/>
              <a:gd name="csY163" fmla="*/ 19828 h 936560"/>
              <a:gd name="csX164" fmla="*/ 2088057 w 5040017"/>
              <a:gd name="csY164" fmla="*/ 19828 h 936560"/>
              <a:gd name="csX165" fmla="*/ 2096218 w 5040017"/>
              <a:gd name="csY165" fmla="*/ 11663 h 936560"/>
              <a:gd name="csX166" fmla="*/ 2088057 w 5040017"/>
              <a:gd name="csY166" fmla="*/ 3499 h 936560"/>
              <a:gd name="csX167" fmla="*/ 2088057 w 5040017"/>
              <a:gd name="csY167" fmla="*/ 3499 h 936560"/>
              <a:gd name="csX168" fmla="*/ 1955149 w 5040017"/>
              <a:gd name="csY168" fmla="*/ 3499 h 936560"/>
              <a:gd name="csX169" fmla="*/ 1888695 w 5040017"/>
              <a:gd name="csY169" fmla="*/ 3499 h 936560"/>
              <a:gd name="csX170" fmla="*/ 1880534 w 5040017"/>
              <a:gd name="csY170" fmla="*/ 11663 h 936560"/>
              <a:gd name="csX171" fmla="*/ 1888695 w 5040017"/>
              <a:gd name="csY171" fmla="*/ 19828 h 936560"/>
              <a:gd name="csX172" fmla="*/ 1955149 w 5040017"/>
              <a:gd name="csY172" fmla="*/ 19828 h 936560"/>
              <a:gd name="csX173" fmla="*/ 1963310 w 5040017"/>
              <a:gd name="csY173" fmla="*/ 11663 h 936560"/>
              <a:gd name="csX174" fmla="*/ 1955149 w 5040017"/>
              <a:gd name="csY174" fmla="*/ 3499 h 936560"/>
              <a:gd name="csX175" fmla="*/ 1955149 w 5040017"/>
              <a:gd name="csY175" fmla="*/ 3499 h 936560"/>
              <a:gd name="csX176" fmla="*/ 1823407 w 5040017"/>
              <a:gd name="csY176" fmla="*/ 3499 h 936560"/>
              <a:gd name="csX177" fmla="*/ 1756953 w 5040017"/>
              <a:gd name="csY177" fmla="*/ 3499 h 936560"/>
              <a:gd name="csX178" fmla="*/ 1748792 w 5040017"/>
              <a:gd name="csY178" fmla="*/ 11663 h 936560"/>
              <a:gd name="csX179" fmla="*/ 1756953 w 5040017"/>
              <a:gd name="csY179" fmla="*/ 19828 h 936560"/>
              <a:gd name="csX180" fmla="*/ 1823407 w 5040017"/>
              <a:gd name="csY180" fmla="*/ 19828 h 936560"/>
              <a:gd name="csX181" fmla="*/ 1831568 w 5040017"/>
              <a:gd name="csY181" fmla="*/ 11663 h 936560"/>
              <a:gd name="csX182" fmla="*/ 1823407 w 5040017"/>
              <a:gd name="csY182" fmla="*/ 3499 h 936560"/>
              <a:gd name="csX183" fmla="*/ 1823407 w 5040017"/>
              <a:gd name="csY183" fmla="*/ 3499 h 936560"/>
              <a:gd name="csX184" fmla="*/ 1690499 w 5040017"/>
              <a:gd name="csY184" fmla="*/ 3499 h 936560"/>
              <a:gd name="csX185" fmla="*/ 1624045 w 5040017"/>
              <a:gd name="csY185" fmla="*/ 3499 h 936560"/>
              <a:gd name="csX186" fmla="*/ 1615884 w 5040017"/>
              <a:gd name="csY186" fmla="*/ 11663 h 936560"/>
              <a:gd name="csX187" fmla="*/ 1624045 w 5040017"/>
              <a:gd name="csY187" fmla="*/ 19828 h 936560"/>
              <a:gd name="csX188" fmla="*/ 1690499 w 5040017"/>
              <a:gd name="csY188" fmla="*/ 19828 h 936560"/>
              <a:gd name="csX189" fmla="*/ 1698660 w 5040017"/>
              <a:gd name="csY189" fmla="*/ 11663 h 936560"/>
              <a:gd name="csX190" fmla="*/ 1690499 w 5040017"/>
              <a:gd name="csY190" fmla="*/ 3499 h 936560"/>
              <a:gd name="csX191" fmla="*/ 1690499 w 5040017"/>
              <a:gd name="csY191" fmla="*/ 3499 h 936560"/>
              <a:gd name="csX192" fmla="*/ 1558756 w 5040017"/>
              <a:gd name="csY192" fmla="*/ 3499 h 936560"/>
              <a:gd name="csX193" fmla="*/ 1492302 w 5040017"/>
              <a:gd name="csY193" fmla="*/ 3499 h 936560"/>
              <a:gd name="csX194" fmla="*/ 1484141 w 5040017"/>
              <a:gd name="csY194" fmla="*/ 11663 h 936560"/>
              <a:gd name="csX195" fmla="*/ 1492302 w 5040017"/>
              <a:gd name="csY195" fmla="*/ 19828 h 936560"/>
              <a:gd name="csX196" fmla="*/ 1558756 w 5040017"/>
              <a:gd name="csY196" fmla="*/ 19828 h 936560"/>
              <a:gd name="csX197" fmla="*/ 1566917 w 5040017"/>
              <a:gd name="csY197" fmla="*/ 11663 h 936560"/>
              <a:gd name="csX198" fmla="*/ 1558756 w 5040017"/>
              <a:gd name="csY198" fmla="*/ 3499 h 936560"/>
              <a:gd name="csX199" fmla="*/ 1558756 w 5040017"/>
              <a:gd name="csY199" fmla="*/ 3499 h 936560"/>
              <a:gd name="csX200" fmla="*/ 1427014 w 5040017"/>
              <a:gd name="csY200" fmla="*/ 3499 h 936560"/>
              <a:gd name="csX201" fmla="*/ 1360560 w 5040017"/>
              <a:gd name="csY201" fmla="*/ 3499 h 936560"/>
              <a:gd name="csX202" fmla="*/ 1352399 w 5040017"/>
              <a:gd name="csY202" fmla="*/ 11663 h 936560"/>
              <a:gd name="csX203" fmla="*/ 1360560 w 5040017"/>
              <a:gd name="csY203" fmla="*/ 19828 h 936560"/>
              <a:gd name="csX204" fmla="*/ 1427014 w 5040017"/>
              <a:gd name="csY204" fmla="*/ 19828 h 936560"/>
              <a:gd name="csX205" fmla="*/ 1435175 w 5040017"/>
              <a:gd name="csY205" fmla="*/ 11663 h 936560"/>
              <a:gd name="csX206" fmla="*/ 1427014 w 5040017"/>
              <a:gd name="csY206" fmla="*/ 3499 h 936560"/>
              <a:gd name="csX207" fmla="*/ 1427014 w 5040017"/>
              <a:gd name="csY207" fmla="*/ 3499 h 936560"/>
              <a:gd name="csX208" fmla="*/ 1294106 w 5040017"/>
              <a:gd name="csY208" fmla="*/ 3499 h 936560"/>
              <a:gd name="csX209" fmla="*/ 1227652 w 5040017"/>
              <a:gd name="csY209" fmla="*/ 3499 h 936560"/>
              <a:gd name="csX210" fmla="*/ 1219491 w 5040017"/>
              <a:gd name="csY210" fmla="*/ 11663 h 936560"/>
              <a:gd name="csX211" fmla="*/ 1227652 w 5040017"/>
              <a:gd name="csY211" fmla="*/ 19828 h 936560"/>
              <a:gd name="csX212" fmla="*/ 1294106 w 5040017"/>
              <a:gd name="csY212" fmla="*/ 19828 h 936560"/>
              <a:gd name="csX213" fmla="*/ 1302267 w 5040017"/>
              <a:gd name="csY213" fmla="*/ 11663 h 936560"/>
              <a:gd name="csX214" fmla="*/ 1294106 w 5040017"/>
              <a:gd name="csY214" fmla="*/ 3499 h 936560"/>
              <a:gd name="csX215" fmla="*/ 1294106 w 5040017"/>
              <a:gd name="csY215" fmla="*/ 3499 h 936560"/>
              <a:gd name="csX216" fmla="*/ 1162364 w 5040017"/>
              <a:gd name="csY216" fmla="*/ 3499 h 936560"/>
              <a:gd name="csX217" fmla="*/ 1095909 w 5040017"/>
              <a:gd name="csY217" fmla="*/ 3499 h 936560"/>
              <a:gd name="csX218" fmla="*/ 1087748 w 5040017"/>
              <a:gd name="csY218" fmla="*/ 11663 h 936560"/>
              <a:gd name="csX219" fmla="*/ 1095909 w 5040017"/>
              <a:gd name="csY219" fmla="*/ 19828 h 936560"/>
              <a:gd name="csX220" fmla="*/ 1162364 w 5040017"/>
              <a:gd name="csY220" fmla="*/ 19828 h 936560"/>
              <a:gd name="csX221" fmla="*/ 1170525 w 5040017"/>
              <a:gd name="csY221" fmla="*/ 11663 h 936560"/>
              <a:gd name="csX222" fmla="*/ 1162364 w 5040017"/>
              <a:gd name="csY222" fmla="*/ 3499 h 936560"/>
              <a:gd name="csX223" fmla="*/ 1162364 w 5040017"/>
              <a:gd name="csY223" fmla="*/ 3499 h 936560"/>
              <a:gd name="csX224" fmla="*/ 1030621 w 5040017"/>
              <a:gd name="csY224" fmla="*/ 3499 h 936560"/>
              <a:gd name="csX225" fmla="*/ 964167 w 5040017"/>
              <a:gd name="csY225" fmla="*/ 3499 h 936560"/>
              <a:gd name="csX226" fmla="*/ 956006 w 5040017"/>
              <a:gd name="csY226" fmla="*/ 11663 h 936560"/>
              <a:gd name="csX227" fmla="*/ 964167 w 5040017"/>
              <a:gd name="csY227" fmla="*/ 19828 h 936560"/>
              <a:gd name="csX228" fmla="*/ 1030621 w 5040017"/>
              <a:gd name="csY228" fmla="*/ 19828 h 936560"/>
              <a:gd name="csX229" fmla="*/ 1038782 w 5040017"/>
              <a:gd name="csY229" fmla="*/ 11663 h 936560"/>
              <a:gd name="csX230" fmla="*/ 1030621 w 5040017"/>
              <a:gd name="csY230" fmla="*/ 3499 h 936560"/>
              <a:gd name="csX231" fmla="*/ 1030621 w 5040017"/>
              <a:gd name="csY231" fmla="*/ 3499 h 936560"/>
              <a:gd name="csX232" fmla="*/ 897713 w 5040017"/>
              <a:gd name="csY232" fmla="*/ 3499 h 936560"/>
              <a:gd name="csX233" fmla="*/ 831259 w 5040017"/>
              <a:gd name="csY233" fmla="*/ 3499 h 936560"/>
              <a:gd name="csX234" fmla="*/ 823098 w 5040017"/>
              <a:gd name="csY234" fmla="*/ 11663 h 936560"/>
              <a:gd name="csX235" fmla="*/ 831259 w 5040017"/>
              <a:gd name="csY235" fmla="*/ 19828 h 936560"/>
              <a:gd name="csX236" fmla="*/ 897713 w 5040017"/>
              <a:gd name="csY236" fmla="*/ 19828 h 936560"/>
              <a:gd name="csX237" fmla="*/ 905874 w 5040017"/>
              <a:gd name="csY237" fmla="*/ 11663 h 936560"/>
              <a:gd name="csX238" fmla="*/ 897713 w 5040017"/>
              <a:gd name="csY238" fmla="*/ 3499 h 936560"/>
              <a:gd name="csX239" fmla="*/ 897713 w 5040017"/>
              <a:gd name="csY239" fmla="*/ 3499 h 936560"/>
              <a:gd name="csX240" fmla="*/ 765971 w 5040017"/>
              <a:gd name="csY240" fmla="*/ 3499 h 936560"/>
              <a:gd name="csX241" fmla="*/ 699517 w 5040017"/>
              <a:gd name="csY241" fmla="*/ 3499 h 936560"/>
              <a:gd name="csX242" fmla="*/ 691356 w 5040017"/>
              <a:gd name="csY242" fmla="*/ 11663 h 936560"/>
              <a:gd name="csX243" fmla="*/ 699517 w 5040017"/>
              <a:gd name="csY243" fmla="*/ 19828 h 936560"/>
              <a:gd name="csX244" fmla="*/ 765971 w 5040017"/>
              <a:gd name="csY244" fmla="*/ 19828 h 936560"/>
              <a:gd name="csX245" fmla="*/ 774132 w 5040017"/>
              <a:gd name="csY245" fmla="*/ 11663 h 936560"/>
              <a:gd name="csX246" fmla="*/ 765971 w 5040017"/>
              <a:gd name="csY246" fmla="*/ 3499 h 936560"/>
              <a:gd name="csX247" fmla="*/ 765971 w 5040017"/>
              <a:gd name="csY247" fmla="*/ 3499 h 936560"/>
              <a:gd name="csX248" fmla="*/ 633063 w 5040017"/>
              <a:gd name="csY248" fmla="*/ 3499 h 936560"/>
              <a:gd name="csX249" fmla="*/ 566609 w 5040017"/>
              <a:gd name="csY249" fmla="*/ 3499 h 936560"/>
              <a:gd name="csX250" fmla="*/ 558448 w 5040017"/>
              <a:gd name="csY250" fmla="*/ 11663 h 936560"/>
              <a:gd name="csX251" fmla="*/ 566609 w 5040017"/>
              <a:gd name="csY251" fmla="*/ 19828 h 936560"/>
              <a:gd name="csX252" fmla="*/ 633063 w 5040017"/>
              <a:gd name="csY252" fmla="*/ 19828 h 936560"/>
              <a:gd name="csX253" fmla="*/ 641224 w 5040017"/>
              <a:gd name="csY253" fmla="*/ 11663 h 936560"/>
              <a:gd name="csX254" fmla="*/ 633063 w 5040017"/>
              <a:gd name="csY254" fmla="*/ 3499 h 936560"/>
              <a:gd name="csX255" fmla="*/ 633063 w 5040017"/>
              <a:gd name="csY255" fmla="*/ 3499 h 936560"/>
              <a:gd name="csX256" fmla="*/ 501320 w 5040017"/>
              <a:gd name="csY256" fmla="*/ 3499 h 936560"/>
              <a:gd name="csX257" fmla="*/ 434866 w 5040017"/>
              <a:gd name="csY257" fmla="*/ 3499 h 936560"/>
              <a:gd name="csX258" fmla="*/ 426705 w 5040017"/>
              <a:gd name="csY258" fmla="*/ 11663 h 936560"/>
              <a:gd name="csX259" fmla="*/ 434866 w 5040017"/>
              <a:gd name="csY259" fmla="*/ 19828 h 936560"/>
              <a:gd name="csX260" fmla="*/ 501320 w 5040017"/>
              <a:gd name="csY260" fmla="*/ 19828 h 936560"/>
              <a:gd name="csX261" fmla="*/ 509481 w 5040017"/>
              <a:gd name="csY261" fmla="*/ 11663 h 936560"/>
              <a:gd name="csX262" fmla="*/ 501320 w 5040017"/>
              <a:gd name="csY262" fmla="*/ 3499 h 936560"/>
              <a:gd name="csX263" fmla="*/ 501320 w 5040017"/>
              <a:gd name="csY263" fmla="*/ 3499 h 936560"/>
              <a:gd name="csX264" fmla="*/ 369578 w 5040017"/>
              <a:gd name="csY264" fmla="*/ 3499 h 936560"/>
              <a:gd name="csX265" fmla="*/ 303124 w 5040017"/>
              <a:gd name="csY265" fmla="*/ 3499 h 936560"/>
              <a:gd name="csX266" fmla="*/ 294963 w 5040017"/>
              <a:gd name="csY266" fmla="*/ 11663 h 936560"/>
              <a:gd name="csX267" fmla="*/ 303124 w 5040017"/>
              <a:gd name="csY267" fmla="*/ 19828 h 936560"/>
              <a:gd name="csX268" fmla="*/ 369578 w 5040017"/>
              <a:gd name="csY268" fmla="*/ 19828 h 936560"/>
              <a:gd name="csX269" fmla="*/ 377739 w 5040017"/>
              <a:gd name="csY269" fmla="*/ 11663 h 936560"/>
              <a:gd name="csX270" fmla="*/ 369578 w 5040017"/>
              <a:gd name="csY270" fmla="*/ 3499 h 936560"/>
              <a:gd name="csX271" fmla="*/ 369578 w 5040017"/>
              <a:gd name="csY271" fmla="*/ 3499 h 936560"/>
              <a:gd name="csX272" fmla="*/ 236670 w 5040017"/>
              <a:gd name="csY272" fmla="*/ 3499 h 936560"/>
              <a:gd name="csX273" fmla="*/ 170216 w 5040017"/>
              <a:gd name="csY273" fmla="*/ 3499 h 936560"/>
              <a:gd name="csX274" fmla="*/ 162055 w 5040017"/>
              <a:gd name="csY274" fmla="*/ 11663 h 936560"/>
              <a:gd name="csX275" fmla="*/ 170216 w 5040017"/>
              <a:gd name="csY275" fmla="*/ 19828 h 936560"/>
              <a:gd name="csX276" fmla="*/ 236670 w 5040017"/>
              <a:gd name="csY276" fmla="*/ 19828 h 936560"/>
              <a:gd name="csX277" fmla="*/ 244831 w 5040017"/>
              <a:gd name="csY277" fmla="*/ 11663 h 936560"/>
              <a:gd name="csX278" fmla="*/ 236670 w 5040017"/>
              <a:gd name="csY278" fmla="*/ 3499 h 936560"/>
              <a:gd name="csX279" fmla="*/ 236670 w 5040017"/>
              <a:gd name="csY279" fmla="*/ 3499 h 936560"/>
              <a:gd name="csX280" fmla="*/ 103762 w 5040017"/>
              <a:gd name="csY280" fmla="*/ 19828 h 936560"/>
              <a:gd name="csX281" fmla="*/ 100264 w 5040017"/>
              <a:gd name="csY281" fmla="*/ 19828 h 936560"/>
              <a:gd name="csX282" fmla="*/ 43137 w 5040017"/>
              <a:gd name="csY282" fmla="*/ 64148 h 936560"/>
              <a:gd name="csX283" fmla="*/ 43137 w 5040017"/>
              <a:gd name="csY283" fmla="*/ 75811 h 936560"/>
              <a:gd name="csX284" fmla="*/ 48966 w 5040017"/>
              <a:gd name="csY284" fmla="*/ 78144 h 936560"/>
              <a:gd name="csX285" fmla="*/ 54795 w 5040017"/>
              <a:gd name="csY285" fmla="*/ 75811 h 936560"/>
              <a:gd name="csX286" fmla="*/ 54795 w 5040017"/>
              <a:gd name="csY286" fmla="*/ 75811 h 936560"/>
              <a:gd name="csX287" fmla="*/ 54795 w 5040017"/>
              <a:gd name="csY287" fmla="*/ 75811 h 936560"/>
              <a:gd name="csX288" fmla="*/ 54795 w 5040017"/>
              <a:gd name="csY288" fmla="*/ 75811 h 936560"/>
              <a:gd name="csX289" fmla="*/ 54795 w 5040017"/>
              <a:gd name="csY289" fmla="*/ 75811 h 936560"/>
              <a:gd name="csX290" fmla="*/ 54795 w 5040017"/>
              <a:gd name="csY290" fmla="*/ 75811 h 936560"/>
              <a:gd name="csX291" fmla="*/ 54795 w 5040017"/>
              <a:gd name="csY291" fmla="*/ 75811 h 936560"/>
              <a:gd name="csX292" fmla="*/ 54795 w 5040017"/>
              <a:gd name="csY292" fmla="*/ 75811 h 936560"/>
              <a:gd name="csX293" fmla="*/ 54795 w 5040017"/>
              <a:gd name="csY293" fmla="*/ 75811 h 936560"/>
              <a:gd name="csX294" fmla="*/ 54795 w 5040017"/>
              <a:gd name="csY294" fmla="*/ 75811 h 936560"/>
              <a:gd name="csX295" fmla="*/ 95601 w 5040017"/>
              <a:gd name="csY295" fmla="*/ 43154 h 936560"/>
              <a:gd name="csX296" fmla="*/ 95601 w 5040017"/>
              <a:gd name="csY296" fmla="*/ 43154 h 936560"/>
              <a:gd name="csX297" fmla="*/ 97932 w 5040017"/>
              <a:gd name="csY297" fmla="*/ 41988 h 936560"/>
              <a:gd name="csX298" fmla="*/ 97932 w 5040017"/>
              <a:gd name="csY298" fmla="*/ 41988 h 936560"/>
              <a:gd name="csX299" fmla="*/ 97932 w 5040017"/>
              <a:gd name="csY299" fmla="*/ 41988 h 936560"/>
              <a:gd name="csX300" fmla="*/ 97932 w 5040017"/>
              <a:gd name="csY300" fmla="*/ 41988 h 936560"/>
              <a:gd name="csX301" fmla="*/ 103762 w 5040017"/>
              <a:gd name="csY301" fmla="*/ 38489 h 936560"/>
              <a:gd name="csX302" fmla="*/ 107259 w 5040017"/>
              <a:gd name="csY302" fmla="*/ 26825 h 936560"/>
              <a:gd name="csX303" fmla="*/ 100264 w 5040017"/>
              <a:gd name="csY303" fmla="*/ 22160 h 936560"/>
              <a:gd name="csX304" fmla="*/ 100264 w 5040017"/>
              <a:gd name="csY304" fmla="*/ 22160 h 936560"/>
              <a:gd name="csX305" fmla="*/ 15156 w 5040017"/>
              <a:gd name="csY305" fmla="*/ 122464 h 936560"/>
              <a:gd name="csX306" fmla="*/ 6995 w 5040017"/>
              <a:gd name="csY306" fmla="*/ 128296 h 936560"/>
              <a:gd name="csX307" fmla="*/ 0 w 5040017"/>
              <a:gd name="csY307" fmla="*/ 179614 h 936560"/>
              <a:gd name="csX308" fmla="*/ 0 w 5040017"/>
              <a:gd name="csY308" fmla="*/ 198276 h 936560"/>
              <a:gd name="csX309" fmla="*/ 8161 w 5040017"/>
              <a:gd name="csY309" fmla="*/ 206440 h 936560"/>
              <a:gd name="csX310" fmla="*/ 16322 w 5040017"/>
              <a:gd name="csY310" fmla="*/ 198276 h 936560"/>
              <a:gd name="csX311" fmla="*/ 16322 w 5040017"/>
              <a:gd name="csY311" fmla="*/ 179614 h 936560"/>
              <a:gd name="csX312" fmla="*/ 16322 w 5040017"/>
              <a:gd name="csY312" fmla="*/ 179614 h 936560"/>
              <a:gd name="csX313" fmla="*/ 16322 w 5040017"/>
              <a:gd name="csY313" fmla="*/ 177282 h 936560"/>
              <a:gd name="csX314" fmla="*/ 16322 w 5040017"/>
              <a:gd name="csY314" fmla="*/ 177282 h 936560"/>
              <a:gd name="csX315" fmla="*/ 16322 w 5040017"/>
              <a:gd name="csY315" fmla="*/ 174949 h 936560"/>
              <a:gd name="csX316" fmla="*/ 16322 w 5040017"/>
              <a:gd name="csY316" fmla="*/ 174949 h 936560"/>
              <a:gd name="csX317" fmla="*/ 16322 w 5040017"/>
              <a:gd name="csY317" fmla="*/ 172616 h 936560"/>
              <a:gd name="csX318" fmla="*/ 16322 w 5040017"/>
              <a:gd name="csY318" fmla="*/ 172616 h 936560"/>
              <a:gd name="csX319" fmla="*/ 16322 w 5040017"/>
              <a:gd name="csY319" fmla="*/ 170284 h 936560"/>
              <a:gd name="csX320" fmla="*/ 16322 w 5040017"/>
              <a:gd name="csY320" fmla="*/ 170284 h 936560"/>
              <a:gd name="csX321" fmla="*/ 20986 w 5040017"/>
              <a:gd name="csY321" fmla="*/ 141126 h 936560"/>
              <a:gd name="csX322" fmla="*/ 20986 w 5040017"/>
              <a:gd name="csY322" fmla="*/ 141126 h 936560"/>
              <a:gd name="csX323" fmla="*/ 20986 w 5040017"/>
              <a:gd name="csY323" fmla="*/ 141126 h 936560"/>
              <a:gd name="csX324" fmla="*/ 20986 w 5040017"/>
              <a:gd name="csY324" fmla="*/ 141126 h 936560"/>
              <a:gd name="csX325" fmla="*/ 20986 w 5040017"/>
              <a:gd name="csY325" fmla="*/ 138793 h 936560"/>
              <a:gd name="csX326" fmla="*/ 20986 w 5040017"/>
              <a:gd name="csY326" fmla="*/ 138793 h 936560"/>
              <a:gd name="csX327" fmla="*/ 20986 w 5040017"/>
              <a:gd name="csY327" fmla="*/ 138793 h 936560"/>
              <a:gd name="csX328" fmla="*/ 20986 w 5040017"/>
              <a:gd name="csY328" fmla="*/ 138793 h 936560"/>
              <a:gd name="csX329" fmla="*/ 22151 w 5040017"/>
              <a:gd name="csY329" fmla="*/ 134128 h 936560"/>
              <a:gd name="csX330" fmla="*/ 16322 w 5040017"/>
              <a:gd name="csY330" fmla="*/ 123631 h 936560"/>
              <a:gd name="csX331" fmla="*/ 13990 w 5040017"/>
              <a:gd name="csY331" fmla="*/ 123631 h 936560"/>
              <a:gd name="csX332" fmla="*/ 13990 w 5040017"/>
              <a:gd name="csY332" fmla="*/ 123631 h 936560"/>
              <a:gd name="csX333" fmla="*/ 13990 w 5040017"/>
              <a:gd name="csY333" fmla="*/ 121298 h 936560"/>
              <a:gd name="csX334" fmla="*/ 8161 w 5040017"/>
              <a:gd name="csY334" fmla="*/ 255425 h 936560"/>
              <a:gd name="csX335" fmla="*/ 0 w 5040017"/>
              <a:gd name="csY335" fmla="*/ 263590 h 936560"/>
              <a:gd name="csX336" fmla="*/ 0 w 5040017"/>
              <a:gd name="csY336" fmla="*/ 330070 h 936560"/>
              <a:gd name="csX337" fmla="*/ 8161 w 5040017"/>
              <a:gd name="csY337" fmla="*/ 338235 h 936560"/>
              <a:gd name="csX338" fmla="*/ 16322 w 5040017"/>
              <a:gd name="csY338" fmla="*/ 330070 h 936560"/>
              <a:gd name="csX339" fmla="*/ 16322 w 5040017"/>
              <a:gd name="csY339" fmla="*/ 263590 h 936560"/>
              <a:gd name="csX340" fmla="*/ 8161 w 5040017"/>
              <a:gd name="csY340" fmla="*/ 255425 h 936560"/>
              <a:gd name="csX341" fmla="*/ 8161 w 5040017"/>
              <a:gd name="csY341" fmla="*/ 255425 h 936560"/>
              <a:gd name="csX342" fmla="*/ 8161 w 5040017"/>
              <a:gd name="csY342" fmla="*/ 388387 h 936560"/>
              <a:gd name="csX343" fmla="*/ 0 w 5040017"/>
              <a:gd name="csY343" fmla="*/ 396551 h 936560"/>
              <a:gd name="csX344" fmla="*/ 0 w 5040017"/>
              <a:gd name="csY344" fmla="*/ 463032 h 936560"/>
              <a:gd name="csX345" fmla="*/ 8161 w 5040017"/>
              <a:gd name="csY345" fmla="*/ 471196 h 936560"/>
              <a:gd name="csX346" fmla="*/ 16322 w 5040017"/>
              <a:gd name="csY346" fmla="*/ 463032 h 936560"/>
              <a:gd name="csX347" fmla="*/ 16322 w 5040017"/>
              <a:gd name="csY347" fmla="*/ 396551 h 936560"/>
              <a:gd name="csX348" fmla="*/ 8161 w 5040017"/>
              <a:gd name="csY348" fmla="*/ 388387 h 936560"/>
              <a:gd name="csX349" fmla="*/ 8161 w 5040017"/>
              <a:gd name="csY349" fmla="*/ 388387 h 936560"/>
              <a:gd name="csX350" fmla="*/ 8161 w 5040017"/>
              <a:gd name="csY350" fmla="*/ 520182 h 936560"/>
              <a:gd name="csX351" fmla="*/ 0 w 5040017"/>
              <a:gd name="csY351" fmla="*/ 528346 h 936560"/>
              <a:gd name="csX352" fmla="*/ 0 w 5040017"/>
              <a:gd name="csY352" fmla="*/ 594827 h 936560"/>
              <a:gd name="csX353" fmla="*/ 8161 w 5040017"/>
              <a:gd name="csY353" fmla="*/ 602991 h 936560"/>
              <a:gd name="csX354" fmla="*/ 16322 w 5040017"/>
              <a:gd name="csY354" fmla="*/ 594827 h 936560"/>
              <a:gd name="csX355" fmla="*/ 16322 w 5040017"/>
              <a:gd name="csY355" fmla="*/ 528346 h 936560"/>
              <a:gd name="csX356" fmla="*/ 8161 w 5040017"/>
              <a:gd name="csY356" fmla="*/ 520182 h 936560"/>
              <a:gd name="csX357" fmla="*/ 8161 w 5040017"/>
              <a:gd name="csY357" fmla="*/ 520182 h 936560"/>
              <a:gd name="csX358" fmla="*/ 8161 w 5040017"/>
              <a:gd name="csY358" fmla="*/ 653143 h 936560"/>
              <a:gd name="csX359" fmla="*/ 0 w 5040017"/>
              <a:gd name="csY359" fmla="*/ 661307 h 936560"/>
              <a:gd name="csX360" fmla="*/ 0 w 5040017"/>
              <a:gd name="csY360" fmla="*/ 727788 h 936560"/>
              <a:gd name="csX361" fmla="*/ 8161 w 5040017"/>
              <a:gd name="csY361" fmla="*/ 735952 h 936560"/>
              <a:gd name="csX362" fmla="*/ 16322 w 5040017"/>
              <a:gd name="csY362" fmla="*/ 727788 h 936560"/>
              <a:gd name="csX363" fmla="*/ 16322 w 5040017"/>
              <a:gd name="csY363" fmla="*/ 661307 h 936560"/>
              <a:gd name="csX364" fmla="*/ 8161 w 5040017"/>
              <a:gd name="csY364" fmla="*/ 653143 h 936560"/>
              <a:gd name="csX365" fmla="*/ 8161 w 5040017"/>
              <a:gd name="csY365" fmla="*/ 653143 h 936560"/>
              <a:gd name="csX366" fmla="*/ 11659 w 5040017"/>
              <a:gd name="csY366" fmla="*/ 786104 h 936560"/>
              <a:gd name="csX367" fmla="*/ 10493 w 5040017"/>
              <a:gd name="csY367" fmla="*/ 786104 h 936560"/>
              <a:gd name="csX368" fmla="*/ 4663 w 5040017"/>
              <a:gd name="csY368" fmla="*/ 795435 h 936560"/>
              <a:gd name="csX369" fmla="*/ 33810 w 5040017"/>
              <a:gd name="csY369" fmla="*/ 861916 h 936560"/>
              <a:gd name="csX370" fmla="*/ 40805 w 5040017"/>
              <a:gd name="csY370" fmla="*/ 865414 h 936560"/>
              <a:gd name="csX371" fmla="*/ 45469 w 5040017"/>
              <a:gd name="csY371" fmla="*/ 864248 h 936560"/>
              <a:gd name="csX372" fmla="*/ 47800 w 5040017"/>
              <a:gd name="csY372" fmla="*/ 852584 h 936560"/>
              <a:gd name="csX373" fmla="*/ 39639 w 5040017"/>
              <a:gd name="csY373" fmla="*/ 840921 h 936560"/>
              <a:gd name="csX374" fmla="*/ 39639 w 5040017"/>
              <a:gd name="csY374" fmla="*/ 840921 h 936560"/>
              <a:gd name="csX375" fmla="*/ 39639 w 5040017"/>
              <a:gd name="csY375" fmla="*/ 840921 h 936560"/>
              <a:gd name="csX376" fmla="*/ 39639 w 5040017"/>
              <a:gd name="csY376" fmla="*/ 840921 h 936560"/>
              <a:gd name="csX377" fmla="*/ 39639 w 5040017"/>
              <a:gd name="csY377" fmla="*/ 840921 h 936560"/>
              <a:gd name="csX378" fmla="*/ 39639 w 5040017"/>
              <a:gd name="csY378" fmla="*/ 840921 h 936560"/>
              <a:gd name="csX379" fmla="*/ 38473 w 5040017"/>
              <a:gd name="csY379" fmla="*/ 838589 h 936560"/>
              <a:gd name="csX380" fmla="*/ 38473 w 5040017"/>
              <a:gd name="csY380" fmla="*/ 838589 h 936560"/>
              <a:gd name="csX381" fmla="*/ 38473 w 5040017"/>
              <a:gd name="csY381" fmla="*/ 838589 h 936560"/>
              <a:gd name="csX382" fmla="*/ 38473 w 5040017"/>
              <a:gd name="csY382" fmla="*/ 838589 h 936560"/>
              <a:gd name="csX383" fmla="*/ 38473 w 5040017"/>
              <a:gd name="csY383" fmla="*/ 837422 h 936560"/>
              <a:gd name="csX384" fmla="*/ 38473 w 5040017"/>
              <a:gd name="csY384" fmla="*/ 837422 h 936560"/>
              <a:gd name="csX385" fmla="*/ 38473 w 5040017"/>
              <a:gd name="csY385" fmla="*/ 836256 h 936560"/>
              <a:gd name="csX386" fmla="*/ 38473 w 5040017"/>
              <a:gd name="csY386" fmla="*/ 836256 h 936560"/>
              <a:gd name="csX387" fmla="*/ 38473 w 5040017"/>
              <a:gd name="csY387" fmla="*/ 833924 h 936560"/>
              <a:gd name="csX388" fmla="*/ 38473 w 5040017"/>
              <a:gd name="csY388" fmla="*/ 833924 h 936560"/>
              <a:gd name="csX389" fmla="*/ 38473 w 5040017"/>
              <a:gd name="csY389" fmla="*/ 831591 h 936560"/>
              <a:gd name="csX390" fmla="*/ 38473 w 5040017"/>
              <a:gd name="csY390" fmla="*/ 831591 h 936560"/>
              <a:gd name="csX391" fmla="*/ 38473 w 5040017"/>
              <a:gd name="csY391" fmla="*/ 828092 h 936560"/>
              <a:gd name="csX392" fmla="*/ 38473 w 5040017"/>
              <a:gd name="csY392" fmla="*/ 828092 h 936560"/>
              <a:gd name="csX393" fmla="*/ 38473 w 5040017"/>
              <a:gd name="csY393" fmla="*/ 825759 h 936560"/>
              <a:gd name="csX394" fmla="*/ 38473 w 5040017"/>
              <a:gd name="csY394" fmla="*/ 825759 h 936560"/>
              <a:gd name="csX395" fmla="*/ 38473 w 5040017"/>
              <a:gd name="csY395" fmla="*/ 823426 h 936560"/>
              <a:gd name="csX396" fmla="*/ 38473 w 5040017"/>
              <a:gd name="csY396" fmla="*/ 823426 h 936560"/>
              <a:gd name="csX397" fmla="*/ 30312 w 5040017"/>
              <a:gd name="csY397" fmla="*/ 796601 h 936560"/>
              <a:gd name="csX398" fmla="*/ 22151 w 5040017"/>
              <a:gd name="csY398" fmla="*/ 789603 h 936560"/>
              <a:gd name="csX399" fmla="*/ 22151 w 5040017"/>
              <a:gd name="csY399" fmla="*/ 789603 h 936560"/>
              <a:gd name="csX400" fmla="*/ 16322 w 5040017"/>
              <a:gd name="csY400" fmla="*/ 786104 h 936560"/>
              <a:gd name="csX401" fmla="*/ 89771 w 5040017"/>
              <a:gd name="csY401" fmla="*/ 896905 h 936560"/>
              <a:gd name="csX402" fmla="*/ 82776 w 5040017"/>
              <a:gd name="csY402" fmla="*/ 900404 h 936560"/>
              <a:gd name="csX403" fmla="*/ 85108 w 5040017"/>
              <a:gd name="csY403" fmla="*/ 912068 h 936560"/>
              <a:gd name="csX404" fmla="*/ 153894 w 5040017"/>
              <a:gd name="csY404" fmla="*/ 935394 h 936560"/>
              <a:gd name="csX405" fmla="*/ 153894 w 5040017"/>
              <a:gd name="csY405" fmla="*/ 935394 h 936560"/>
              <a:gd name="csX406" fmla="*/ 162055 w 5040017"/>
              <a:gd name="csY406" fmla="*/ 928396 h 936560"/>
              <a:gd name="csX407" fmla="*/ 155060 w 5040017"/>
              <a:gd name="csY407" fmla="*/ 919065 h 936560"/>
              <a:gd name="csX408" fmla="*/ 121250 w 5040017"/>
              <a:gd name="csY408" fmla="*/ 910901 h 936560"/>
              <a:gd name="csX409" fmla="*/ 118918 w 5040017"/>
              <a:gd name="csY409" fmla="*/ 910901 h 936560"/>
              <a:gd name="csX410" fmla="*/ 118918 w 5040017"/>
              <a:gd name="csY410" fmla="*/ 910901 h 936560"/>
              <a:gd name="csX411" fmla="*/ 118918 w 5040017"/>
              <a:gd name="csY411" fmla="*/ 910901 h 936560"/>
              <a:gd name="csX412" fmla="*/ 118918 w 5040017"/>
              <a:gd name="csY412" fmla="*/ 910901 h 936560"/>
              <a:gd name="csX413" fmla="*/ 118918 w 5040017"/>
              <a:gd name="csY413" fmla="*/ 910901 h 936560"/>
              <a:gd name="csX414" fmla="*/ 118918 w 5040017"/>
              <a:gd name="csY414" fmla="*/ 910901 h 936560"/>
              <a:gd name="csX415" fmla="*/ 116586 w 5040017"/>
              <a:gd name="csY415" fmla="*/ 910901 h 936560"/>
              <a:gd name="csX416" fmla="*/ 114254 w 5040017"/>
              <a:gd name="csY416" fmla="*/ 910901 h 936560"/>
              <a:gd name="csX417" fmla="*/ 113089 w 5040017"/>
              <a:gd name="csY417" fmla="*/ 910901 h 936560"/>
              <a:gd name="csX418" fmla="*/ 113089 w 5040017"/>
              <a:gd name="csY418" fmla="*/ 910901 h 936560"/>
              <a:gd name="csX419" fmla="*/ 104928 w 5040017"/>
              <a:gd name="csY419" fmla="*/ 907402 h 936560"/>
              <a:gd name="csX420" fmla="*/ 104928 w 5040017"/>
              <a:gd name="csY420" fmla="*/ 907402 h 936560"/>
              <a:gd name="csX421" fmla="*/ 104928 w 5040017"/>
              <a:gd name="csY421" fmla="*/ 907402 h 936560"/>
              <a:gd name="csX422" fmla="*/ 104928 w 5040017"/>
              <a:gd name="csY422" fmla="*/ 907402 h 936560"/>
              <a:gd name="csX423" fmla="*/ 102596 w 5040017"/>
              <a:gd name="csY423" fmla="*/ 906236 h 936560"/>
              <a:gd name="csX424" fmla="*/ 102596 w 5040017"/>
              <a:gd name="csY424" fmla="*/ 906236 h 936560"/>
              <a:gd name="csX425" fmla="*/ 102596 w 5040017"/>
              <a:gd name="csY425" fmla="*/ 906236 h 936560"/>
              <a:gd name="csX426" fmla="*/ 101430 w 5040017"/>
              <a:gd name="csY426" fmla="*/ 906236 h 936560"/>
              <a:gd name="csX427" fmla="*/ 101430 w 5040017"/>
              <a:gd name="csY427" fmla="*/ 906236 h 936560"/>
              <a:gd name="csX428" fmla="*/ 101430 w 5040017"/>
              <a:gd name="csY428" fmla="*/ 906236 h 936560"/>
              <a:gd name="csX429" fmla="*/ 100264 w 5040017"/>
              <a:gd name="csY429" fmla="*/ 906236 h 936560"/>
              <a:gd name="csX430" fmla="*/ 100264 w 5040017"/>
              <a:gd name="csY430" fmla="*/ 906236 h 936560"/>
              <a:gd name="csX431" fmla="*/ 100264 w 5040017"/>
              <a:gd name="csY431" fmla="*/ 906236 h 936560"/>
              <a:gd name="csX432" fmla="*/ 100264 w 5040017"/>
              <a:gd name="csY432" fmla="*/ 906236 h 936560"/>
              <a:gd name="csX433" fmla="*/ 95601 w 5040017"/>
              <a:gd name="csY433" fmla="*/ 906236 h 936560"/>
              <a:gd name="csX434" fmla="*/ 95601 w 5040017"/>
              <a:gd name="csY434" fmla="*/ 906236 h 936560"/>
              <a:gd name="csX435" fmla="*/ 93269 w 5040017"/>
              <a:gd name="csY435" fmla="*/ 900404 h 936560"/>
              <a:gd name="csX436" fmla="*/ 287968 w 5040017"/>
              <a:gd name="csY436" fmla="*/ 920232 h 936560"/>
              <a:gd name="csX437" fmla="*/ 221514 w 5040017"/>
              <a:gd name="csY437" fmla="*/ 920232 h 936560"/>
              <a:gd name="csX438" fmla="*/ 213353 w 5040017"/>
              <a:gd name="csY438" fmla="*/ 928396 h 936560"/>
              <a:gd name="csX439" fmla="*/ 221514 w 5040017"/>
              <a:gd name="csY439" fmla="*/ 936560 h 936560"/>
              <a:gd name="csX440" fmla="*/ 287968 w 5040017"/>
              <a:gd name="csY440" fmla="*/ 936560 h 936560"/>
              <a:gd name="csX441" fmla="*/ 296129 w 5040017"/>
              <a:gd name="csY441" fmla="*/ 928396 h 936560"/>
              <a:gd name="csX442" fmla="*/ 287968 w 5040017"/>
              <a:gd name="csY442" fmla="*/ 920232 h 936560"/>
              <a:gd name="csX443" fmla="*/ 287968 w 5040017"/>
              <a:gd name="csY443" fmla="*/ 920232 h 936560"/>
              <a:gd name="csX444" fmla="*/ 419710 w 5040017"/>
              <a:gd name="csY444" fmla="*/ 920232 h 936560"/>
              <a:gd name="csX445" fmla="*/ 353256 w 5040017"/>
              <a:gd name="csY445" fmla="*/ 920232 h 936560"/>
              <a:gd name="csX446" fmla="*/ 345095 w 5040017"/>
              <a:gd name="csY446" fmla="*/ 928396 h 936560"/>
              <a:gd name="csX447" fmla="*/ 353256 w 5040017"/>
              <a:gd name="csY447" fmla="*/ 936560 h 936560"/>
              <a:gd name="csX448" fmla="*/ 419710 w 5040017"/>
              <a:gd name="csY448" fmla="*/ 936560 h 936560"/>
              <a:gd name="csX449" fmla="*/ 427871 w 5040017"/>
              <a:gd name="csY449" fmla="*/ 928396 h 936560"/>
              <a:gd name="csX450" fmla="*/ 419710 w 5040017"/>
              <a:gd name="csY450" fmla="*/ 920232 h 936560"/>
              <a:gd name="csX451" fmla="*/ 419710 w 5040017"/>
              <a:gd name="csY451" fmla="*/ 920232 h 936560"/>
              <a:gd name="csX452" fmla="*/ 552618 w 5040017"/>
              <a:gd name="csY452" fmla="*/ 920232 h 936560"/>
              <a:gd name="csX453" fmla="*/ 486164 w 5040017"/>
              <a:gd name="csY453" fmla="*/ 920232 h 936560"/>
              <a:gd name="csX454" fmla="*/ 478003 w 5040017"/>
              <a:gd name="csY454" fmla="*/ 928396 h 936560"/>
              <a:gd name="csX455" fmla="*/ 486164 w 5040017"/>
              <a:gd name="csY455" fmla="*/ 936560 h 936560"/>
              <a:gd name="csX456" fmla="*/ 552618 w 5040017"/>
              <a:gd name="csY456" fmla="*/ 936560 h 936560"/>
              <a:gd name="csX457" fmla="*/ 560779 w 5040017"/>
              <a:gd name="csY457" fmla="*/ 928396 h 936560"/>
              <a:gd name="csX458" fmla="*/ 552618 w 5040017"/>
              <a:gd name="csY458" fmla="*/ 920232 h 936560"/>
              <a:gd name="csX459" fmla="*/ 552618 w 5040017"/>
              <a:gd name="csY459" fmla="*/ 920232 h 936560"/>
              <a:gd name="csX460" fmla="*/ 684360 w 5040017"/>
              <a:gd name="csY460" fmla="*/ 920232 h 936560"/>
              <a:gd name="csX461" fmla="*/ 617906 w 5040017"/>
              <a:gd name="csY461" fmla="*/ 920232 h 936560"/>
              <a:gd name="csX462" fmla="*/ 609745 w 5040017"/>
              <a:gd name="csY462" fmla="*/ 928396 h 936560"/>
              <a:gd name="csX463" fmla="*/ 617906 w 5040017"/>
              <a:gd name="csY463" fmla="*/ 936560 h 936560"/>
              <a:gd name="csX464" fmla="*/ 684360 w 5040017"/>
              <a:gd name="csY464" fmla="*/ 936560 h 936560"/>
              <a:gd name="csX465" fmla="*/ 692522 w 5040017"/>
              <a:gd name="csY465" fmla="*/ 928396 h 936560"/>
              <a:gd name="csX466" fmla="*/ 684360 w 5040017"/>
              <a:gd name="csY466" fmla="*/ 920232 h 936560"/>
              <a:gd name="csX467" fmla="*/ 684360 w 5040017"/>
              <a:gd name="csY467" fmla="*/ 920232 h 936560"/>
              <a:gd name="csX468" fmla="*/ 817269 w 5040017"/>
              <a:gd name="csY468" fmla="*/ 920232 h 936560"/>
              <a:gd name="csX469" fmla="*/ 750815 w 5040017"/>
              <a:gd name="csY469" fmla="*/ 920232 h 936560"/>
              <a:gd name="csX470" fmla="*/ 742654 w 5040017"/>
              <a:gd name="csY470" fmla="*/ 928396 h 936560"/>
              <a:gd name="csX471" fmla="*/ 750815 w 5040017"/>
              <a:gd name="csY471" fmla="*/ 936560 h 936560"/>
              <a:gd name="csX472" fmla="*/ 817269 w 5040017"/>
              <a:gd name="csY472" fmla="*/ 936560 h 936560"/>
              <a:gd name="csX473" fmla="*/ 825430 w 5040017"/>
              <a:gd name="csY473" fmla="*/ 928396 h 936560"/>
              <a:gd name="csX474" fmla="*/ 817269 w 5040017"/>
              <a:gd name="csY474" fmla="*/ 920232 h 936560"/>
              <a:gd name="csX475" fmla="*/ 817269 w 5040017"/>
              <a:gd name="csY475" fmla="*/ 920232 h 936560"/>
              <a:gd name="csX476" fmla="*/ 949011 w 5040017"/>
              <a:gd name="csY476" fmla="*/ 920232 h 936560"/>
              <a:gd name="csX477" fmla="*/ 882557 w 5040017"/>
              <a:gd name="csY477" fmla="*/ 920232 h 936560"/>
              <a:gd name="csX478" fmla="*/ 874396 w 5040017"/>
              <a:gd name="csY478" fmla="*/ 928396 h 936560"/>
              <a:gd name="csX479" fmla="*/ 882557 w 5040017"/>
              <a:gd name="csY479" fmla="*/ 936560 h 936560"/>
              <a:gd name="csX480" fmla="*/ 949011 w 5040017"/>
              <a:gd name="csY480" fmla="*/ 936560 h 936560"/>
              <a:gd name="csX481" fmla="*/ 957172 w 5040017"/>
              <a:gd name="csY481" fmla="*/ 928396 h 936560"/>
              <a:gd name="csX482" fmla="*/ 949011 w 5040017"/>
              <a:gd name="csY482" fmla="*/ 920232 h 936560"/>
              <a:gd name="csX483" fmla="*/ 949011 w 5040017"/>
              <a:gd name="csY483" fmla="*/ 920232 h 936560"/>
              <a:gd name="csX484" fmla="*/ 1080753 w 5040017"/>
              <a:gd name="csY484" fmla="*/ 920232 h 936560"/>
              <a:gd name="csX485" fmla="*/ 1014299 w 5040017"/>
              <a:gd name="csY485" fmla="*/ 920232 h 936560"/>
              <a:gd name="csX486" fmla="*/ 1006138 w 5040017"/>
              <a:gd name="csY486" fmla="*/ 928396 h 936560"/>
              <a:gd name="csX487" fmla="*/ 1014299 w 5040017"/>
              <a:gd name="csY487" fmla="*/ 936560 h 936560"/>
              <a:gd name="csX488" fmla="*/ 1080753 w 5040017"/>
              <a:gd name="csY488" fmla="*/ 936560 h 936560"/>
              <a:gd name="csX489" fmla="*/ 1088914 w 5040017"/>
              <a:gd name="csY489" fmla="*/ 928396 h 936560"/>
              <a:gd name="csX490" fmla="*/ 1080753 w 5040017"/>
              <a:gd name="csY490" fmla="*/ 920232 h 936560"/>
              <a:gd name="csX491" fmla="*/ 1080753 w 5040017"/>
              <a:gd name="csY491" fmla="*/ 920232 h 936560"/>
              <a:gd name="csX492" fmla="*/ 1213661 w 5040017"/>
              <a:gd name="csY492" fmla="*/ 920232 h 936560"/>
              <a:gd name="csX493" fmla="*/ 1147207 w 5040017"/>
              <a:gd name="csY493" fmla="*/ 920232 h 936560"/>
              <a:gd name="csX494" fmla="*/ 1139046 w 5040017"/>
              <a:gd name="csY494" fmla="*/ 928396 h 936560"/>
              <a:gd name="csX495" fmla="*/ 1147207 w 5040017"/>
              <a:gd name="csY495" fmla="*/ 936560 h 936560"/>
              <a:gd name="csX496" fmla="*/ 1213661 w 5040017"/>
              <a:gd name="csY496" fmla="*/ 936560 h 936560"/>
              <a:gd name="csX497" fmla="*/ 1221822 w 5040017"/>
              <a:gd name="csY497" fmla="*/ 928396 h 936560"/>
              <a:gd name="csX498" fmla="*/ 1213661 w 5040017"/>
              <a:gd name="csY498" fmla="*/ 920232 h 936560"/>
              <a:gd name="csX499" fmla="*/ 1213661 w 5040017"/>
              <a:gd name="csY499" fmla="*/ 920232 h 936560"/>
              <a:gd name="csX500" fmla="*/ 1345404 w 5040017"/>
              <a:gd name="csY500" fmla="*/ 920232 h 936560"/>
              <a:gd name="csX501" fmla="*/ 1278950 w 5040017"/>
              <a:gd name="csY501" fmla="*/ 920232 h 936560"/>
              <a:gd name="csX502" fmla="*/ 1270789 w 5040017"/>
              <a:gd name="csY502" fmla="*/ 928396 h 936560"/>
              <a:gd name="csX503" fmla="*/ 1278950 w 5040017"/>
              <a:gd name="csY503" fmla="*/ 936560 h 936560"/>
              <a:gd name="csX504" fmla="*/ 1345404 w 5040017"/>
              <a:gd name="csY504" fmla="*/ 936560 h 936560"/>
              <a:gd name="csX505" fmla="*/ 1353565 w 5040017"/>
              <a:gd name="csY505" fmla="*/ 928396 h 936560"/>
              <a:gd name="csX506" fmla="*/ 1345404 w 5040017"/>
              <a:gd name="csY506" fmla="*/ 920232 h 936560"/>
              <a:gd name="csX507" fmla="*/ 1345404 w 5040017"/>
              <a:gd name="csY507" fmla="*/ 920232 h 936560"/>
              <a:gd name="csX508" fmla="*/ 1478312 w 5040017"/>
              <a:gd name="csY508" fmla="*/ 920232 h 936560"/>
              <a:gd name="csX509" fmla="*/ 1411858 w 5040017"/>
              <a:gd name="csY509" fmla="*/ 920232 h 936560"/>
              <a:gd name="csX510" fmla="*/ 1403697 w 5040017"/>
              <a:gd name="csY510" fmla="*/ 928396 h 936560"/>
              <a:gd name="csX511" fmla="*/ 1411858 w 5040017"/>
              <a:gd name="csY511" fmla="*/ 936560 h 936560"/>
              <a:gd name="csX512" fmla="*/ 1478312 w 5040017"/>
              <a:gd name="csY512" fmla="*/ 936560 h 936560"/>
              <a:gd name="csX513" fmla="*/ 1486473 w 5040017"/>
              <a:gd name="csY513" fmla="*/ 928396 h 936560"/>
              <a:gd name="csX514" fmla="*/ 1478312 w 5040017"/>
              <a:gd name="csY514" fmla="*/ 920232 h 936560"/>
              <a:gd name="csX515" fmla="*/ 1478312 w 5040017"/>
              <a:gd name="csY515" fmla="*/ 920232 h 936560"/>
              <a:gd name="csX516" fmla="*/ 1610054 w 5040017"/>
              <a:gd name="csY516" fmla="*/ 920232 h 936560"/>
              <a:gd name="csX517" fmla="*/ 1543600 w 5040017"/>
              <a:gd name="csY517" fmla="*/ 920232 h 936560"/>
              <a:gd name="csX518" fmla="*/ 1535439 w 5040017"/>
              <a:gd name="csY518" fmla="*/ 928396 h 936560"/>
              <a:gd name="csX519" fmla="*/ 1543600 w 5040017"/>
              <a:gd name="csY519" fmla="*/ 936560 h 936560"/>
              <a:gd name="csX520" fmla="*/ 1610054 w 5040017"/>
              <a:gd name="csY520" fmla="*/ 936560 h 936560"/>
              <a:gd name="csX521" fmla="*/ 1618215 w 5040017"/>
              <a:gd name="csY521" fmla="*/ 928396 h 936560"/>
              <a:gd name="csX522" fmla="*/ 1610054 w 5040017"/>
              <a:gd name="csY522" fmla="*/ 920232 h 936560"/>
              <a:gd name="csX523" fmla="*/ 1610054 w 5040017"/>
              <a:gd name="csY523" fmla="*/ 920232 h 936560"/>
              <a:gd name="csX524" fmla="*/ 1741797 w 5040017"/>
              <a:gd name="csY524" fmla="*/ 920232 h 936560"/>
              <a:gd name="csX525" fmla="*/ 1675343 w 5040017"/>
              <a:gd name="csY525" fmla="*/ 920232 h 936560"/>
              <a:gd name="csX526" fmla="*/ 1667181 w 5040017"/>
              <a:gd name="csY526" fmla="*/ 928396 h 936560"/>
              <a:gd name="csX527" fmla="*/ 1675343 w 5040017"/>
              <a:gd name="csY527" fmla="*/ 936560 h 936560"/>
              <a:gd name="csX528" fmla="*/ 1741797 w 5040017"/>
              <a:gd name="csY528" fmla="*/ 936560 h 936560"/>
              <a:gd name="csX529" fmla="*/ 1749958 w 5040017"/>
              <a:gd name="csY529" fmla="*/ 928396 h 936560"/>
              <a:gd name="csX530" fmla="*/ 1741797 w 5040017"/>
              <a:gd name="csY530" fmla="*/ 920232 h 936560"/>
              <a:gd name="csX531" fmla="*/ 1741797 w 5040017"/>
              <a:gd name="csY531" fmla="*/ 920232 h 936560"/>
              <a:gd name="csX532" fmla="*/ 1874705 w 5040017"/>
              <a:gd name="csY532" fmla="*/ 920232 h 936560"/>
              <a:gd name="csX533" fmla="*/ 1808251 w 5040017"/>
              <a:gd name="csY533" fmla="*/ 920232 h 936560"/>
              <a:gd name="csX534" fmla="*/ 1800090 w 5040017"/>
              <a:gd name="csY534" fmla="*/ 928396 h 936560"/>
              <a:gd name="csX535" fmla="*/ 1808251 w 5040017"/>
              <a:gd name="csY535" fmla="*/ 936560 h 936560"/>
              <a:gd name="csX536" fmla="*/ 1874705 w 5040017"/>
              <a:gd name="csY536" fmla="*/ 936560 h 936560"/>
              <a:gd name="csX537" fmla="*/ 1882866 w 5040017"/>
              <a:gd name="csY537" fmla="*/ 928396 h 936560"/>
              <a:gd name="csX538" fmla="*/ 1874705 w 5040017"/>
              <a:gd name="csY538" fmla="*/ 920232 h 936560"/>
              <a:gd name="csX539" fmla="*/ 1874705 w 5040017"/>
              <a:gd name="csY539" fmla="*/ 920232 h 936560"/>
              <a:gd name="csX540" fmla="*/ 2006447 w 5040017"/>
              <a:gd name="csY540" fmla="*/ 920232 h 936560"/>
              <a:gd name="csX541" fmla="*/ 1939993 w 5040017"/>
              <a:gd name="csY541" fmla="*/ 920232 h 936560"/>
              <a:gd name="csX542" fmla="*/ 1931832 w 5040017"/>
              <a:gd name="csY542" fmla="*/ 928396 h 936560"/>
              <a:gd name="csX543" fmla="*/ 1939993 w 5040017"/>
              <a:gd name="csY543" fmla="*/ 936560 h 936560"/>
              <a:gd name="csX544" fmla="*/ 2006447 w 5040017"/>
              <a:gd name="csY544" fmla="*/ 936560 h 936560"/>
              <a:gd name="csX545" fmla="*/ 2014608 w 5040017"/>
              <a:gd name="csY545" fmla="*/ 928396 h 936560"/>
              <a:gd name="csX546" fmla="*/ 2006447 w 5040017"/>
              <a:gd name="csY546" fmla="*/ 920232 h 936560"/>
              <a:gd name="csX547" fmla="*/ 2006447 w 5040017"/>
              <a:gd name="csY547" fmla="*/ 920232 h 936560"/>
              <a:gd name="csX548" fmla="*/ 2138189 w 5040017"/>
              <a:gd name="csY548" fmla="*/ 920232 h 936560"/>
              <a:gd name="csX549" fmla="*/ 2071735 w 5040017"/>
              <a:gd name="csY549" fmla="*/ 920232 h 936560"/>
              <a:gd name="csX550" fmla="*/ 2063574 w 5040017"/>
              <a:gd name="csY550" fmla="*/ 928396 h 936560"/>
              <a:gd name="csX551" fmla="*/ 2071735 w 5040017"/>
              <a:gd name="csY551" fmla="*/ 936560 h 936560"/>
              <a:gd name="csX552" fmla="*/ 2138189 w 5040017"/>
              <a:gd name="csY552" fmla="*/ 936560 h 936560"/>
              <a:gd name="csX553" fmla="*/ 2146350 w 5040017"/>
              <a:gd name="csY553" fmla="*/ 928396 h 936560"/>
              <a:gd name="csX554" fmla="*/ 2138189 w 5040017"/>
              <a:gd name="csY554" fmla="*/ 920232 h 936560"/>
              <a:gd name="csX555" fmla="*/ 2138189 w 5040017"/>
              <a:gd name="csY555" fmla="*/ 920232 h 936560"/>
              <a:gd name="csX556" fmla="*/ 2271097 w 5040017"/>
              <a:gd name="csY556" fmla="*/ 920232 h 936560"/>
              <a:gd name="csX557" fmla="*/ 2204643 w 5040017"/>
              <a:gd name="csY557" fmla="*/ 920232 h 936560"/>
              <a:gd name="csX558" fmla="*/ 2196482 w 5040017"/>
              <a:gd name="csY558" fmla="*/ 928396 h 936560"/>
              <a:gd name="csX559" fmla="*/ 2204643 w 5040017"/>
              <a:gd name="csY559" fmla="*/ 936560 h 936560"/>
              <a:gd name="csX560" fmla="*/ 2271097 w 5040017"/>
              <a:gd name="csY560" fmla="*/ 936560 h 936560"/>
              <a:gd name="csX561" fmla="*/ 2279258 w 5040017"/>
              <a:gd name="csY561" fmla="*/ 928396 h 936560"/>
              <a:gd name="csX562" fmla="*/ 2271097 w 5040017"/>
              <a:gd name="csY562" fmla="*/ 920232 h 936560"/>
              <a:gd name="csX563" fmla="*/ 2271097 w 5040017"/>
              <a:gd name="csY563" fmla="*/ 920232 h 936560"/>
              <a:gd name="csX564" fmla="*/ 2402840 w 5040017"/>
              <a:gd name="csY564" fmla="*/ 920232 h 936560"/>
              <a:gd name="csX565" fmla="*/ 2336386 w 5040017"/>
              <a:gd name="csY565" fmla="*/ 920232 h 936560"/>
              <a:gd name="csX566" fmla="*/ 2328225 w 5040017"/>
              <a:gd name="csY566" fmla="*/ 928396 h 936560"/>
              <a:gd name="csX567" fmla="*/ 2336386 w 5040017"/>
              <a:gd name="csY567" fmla="*/ 936560 h 936560"/>
              <a:gd name="csX568" fmla="*/ 2402840 w 5040017"/>
              <a:gd name="csY568" fmla="*/ 936560 h 936560"/>
              <a:gd name="csX569" fmla="*/ 2411001 w 5040017"/>
              <a:gd name="csY569" fmla="*/ 928396 h 936560"/>
              <a:gd name="csX570" fmla="*/ 2402840 w 5040017"/>
              <a:gd name="csY570" fmla="*/ 920232 h 936560"/>
              <a:gd name="csX571" fmla="*/ 2402840 w 5040017"/>
              <a:gd name="csY571" fmla="*/ 920232 h 936560"/>
              <a:gd name="csX572" fmla="*/ 2535748 w 5040017"/>
              <a:gd name="csY572" fmla="*/ 920232 h 936560"/>
              <a:gd name="csX573" fmla="*/ 2469294 w 5040017"/>
              <a:gd name="csY573" fmla="*/ 920232 h 936560"/>
              <a:gd name="csX574" fmla="*/ 2461133 w 5040017"/>
              <a:gd name="csY574" fmla="*/ 928396 h 936560"/>
              <a:gd name="csX575" fmla="*/ 2469294 w 5040017"/>
              <a:gd name="csY575" fmla="*/ 936560 h 936560"/>
              <a:gd name="csX576" fmla="*/ 2535748 w 5040017"/>
              <a:gd name="csY576" fmla="*/ 936560 h 936560"/>
              <a:gd name="csX577" fmla="*/ 2543909 w 5040017"/>
              <a:gd name="csY577" fmla="*/ 928396 h 936560"/>
              <a:gd name="csX578" fmla="*/ 2535748 w 5040017"/>
              <a:gd name="csY578" fmla="*/ 920232 h 936560"/>
              <a:gd name="csX579" fmla="*/ 2535748 w 5040017"/>
              <a:gd name="csY579" fmla="*/ 920232 h 936560"/>
              <a:gd name="csX580" fmla="*/ 2667490 w 5040017"/>
              <a:gd name="csY580" fmla="*/ 920232 h 936560"/>
              <a:gd name="csX581" fmla="*/ 2601036 w 5040017"/>
              <a:gd name="csY581" fmla="*/ 920232 h 936560"/>
              <a:gd name="csX582" fmla="*/ 2592875 w 5040017"/>
              <a:gd name="csY582" fmla="*/ 928396 h 936560"/>
              <a:gd name="csX583" fmla="*/ 2601036 w 5040017"/>
              <a:gd name="csY583" fmla="*/ 936560 h 936560"/>
              <a:gd name="csX584" fmla="*/ 2667490 w 5040017"/>
              <a:gd name="csY584" fmla="*/ 936560 h 936560"/>
              <a:gd name="csX585" fmla="*/ 2675651 w 5040017"/>
              <a:gd name="csY585" fmla="*/ 928396 h 936560"/>
              <a:gd name="csX586" fmla="*/ 2667490 w 5040017"/>
              <a:gd name="csY586" fmla="*/ 920232 h 936560"/>
              <a:gd name="csX587" fmla="*/ 2667490 w 5040017"/>
              <a:gd name="csY587" fmla="*/ 920232 h 936560"/>
              <a:gd name="csX588" fmla="*/ 2799233 w 5040017"/>
              <a:gd name="csY588" fmla="*/ 920232 h 936560"/>
              <a:gd name="csX589" fmla="*/ 2732779 w 5040017"/>
              <a:gd name="csY589" fmla="*/ 920232 h 936560"/>
              <a:gd name="csX590" fmla="*/ 2724618 w 5040017"/>
              <a:gd name="csY590" fmla="*/ 928396 h 936560"/>
              <a:gd name="csX591" fmla="*/ 2732779 w 5040017"/>
              <a:gd name="csY591" fmla="*/ 936560 h 936560"/>
              <a:gd name="csX592" fmla="*/ 2799233 w 5040017"/>
              <a:gd name="csY592" fmla="*/ 936560 h 936560"/>
              <a:gd name="csX593" fmla="*/ 2807394 w 5040017"/>
              <a:gd name="csY593" fmla="*/ 928396 h 936560"/>
              <a:gd name="csX594" fmla="*/ 2799233 w 5040017"/>
              <a:gd name="csY594" fmla="*/ 920232 h 936560"/>
              <a:gd name="csX595" fmla="*/ 2799233 w 5040017"/>
              <a:gd name="csY595" fmla="*/ 920232 h 936560"/>
              <a:gd name="csX596" fmla="*/ 2932141 w 5040017"/>
              <a:gd name="csY596" fmla="*/ 920232 h 936560"/>
              <a:gd name="csX597" fmla="*/ 2865687 w 5040017"/>
              <a:gd name="csY597" fmla="*/ 920232 h 936560"/>
              <a:gd name="csX598" fmla="*/ 2857526 w 5040017"/>
              <a:gd name="csY598" fmla="*/ 928396 h 936560"/>
              <a:gd name="csX599" fmla="*/ 2865687 w 5040017"/>
              <a:gd name="csY599" fmla="*/ 936560 h 936560"/>
              <a:gd name="csX600" fmla="*/ 2932141 w 5040017"/>
              <a:gd name="csY600" fmla="*/ 936560 h 936560"/>
              <a:gd name="csX601" fmla="*/ 2940302 w 5040017"/>
              <a:gd name="csY601" fmla="*/ 928396 h 936560"/>
              <a:gd name="csX602" fmla="*/ 2932141 w 5040017"/>
              <a:gd name="csY602" fmla="*/ 920232 h 936560"/>
              <a:gd name="csX603" fmla="*/ 2932141 w 5040017"/>
              <a:gd name="csY603" fmla="*/ 920232 h 936560"/>
              <a:gd name="csX604" fmla="*/ 3063883 w 5040017"/>
              <a:gd name="csY604" fmla="*/ 920232 h 936560"/>
              <a:gd name="csX605" fmla="*/ 2997429 w 5040017"/>
              <a:gd name="csY605" fmla="*/ 920232 h 936560"/>
              <a:gd name="csX606" fmla="*/ 2989268 w 5040017"/>
              <a:gd name="csY606" fmla="*/ 928396 h 936560"/>
              <a:gd name="csX607" fmla="*/ 2997429 w 5040017"/>
              <a:gd name="csY607" fmla="*/ 936560 h 936560"/>
              <a:gd name="csX608" fmla="*/ 3063883 w 5040017"/>
              <a:gd name="csY608" fmla="*/ 936560 h 936560"/>
              <a:gd name="csX609" fmla="*/ 3072044 w 5040017"/>
              <a:gd name="csY609" fmla="*/ 928396 h 936560"/>
              <a:gd name="csX610" fmla="*/ 3063883 w 5040017"/>
              <a:gd name="csY610" fmla="*/ 920232 h 936560"/>
              <a:gd name="csX611" fmla="*/ 3063883 w 5040017"/>
              <a:gd name="csY611" fmla="*/ 920232 h 936560"/>
              <a:gd name="csX612" fmla="*/ 3196791 w 5040017"/>
              <a:gd name="csY612" fmla="*/ 920232 h 936560"/>
              <a:gd name="csX613" fmla="*/ 3130337 w 5040017"/>
              <a:gd name="csY613" fmla="*/ 920232 h 936560"/>
              <a:gd name="csX614" fmla="*/ 3122176 w 5040017"/>
              <a:gd name="csY614" fmla="*/ 928396 h 936560"/>
              <a:gd name="csX615" fmla="*/ 3130337 w 5040017"/>
              <a:gd name="csY615" fmla="*/ 936560 h 936560"/>
              <a:gd name="csX616" fmla="*/ 3196791 w 5040017"/>
              <a:gd name="csY616" fmla="*/ 936560 h 936560"/>
              <a:gd name="csX617" fmla="*/ 3204952 w 5040017"/>
              <a:gd name="csY617" fmla="*/ 928396 h 936560"/>
              <a:gd name="csX618" fmla="*/ 3196791 w 5040017"/>
              <a:gd name="csY618" fmla="*/ 920232 h 936560"/>
              <a:gd name="csX619" fmla="*/ 3196791 w 5040017"/>
              <a:gd name="csY619" fmla="*/ 920232 h 936560"/>
              <a:gd name="csX620" fmla="*/ 3328533 w 5040017"/>
              <a:gd name="csY620" fmla="*/ 920232 h 936560"/>
              <a:gd name="csX621" fmla="*/ 3262080 w 5040017"/>
              <a:gd name="csY621" fmla="*/ 920232 h 936560"/>
              <a:gd name="csX622" fmla="*/ 3253918 w 5040017"/>
              <a:gd name="csY622" fmla="*/ 928396 h 936560"/>
              <a:gd name="csX623" fmla="*/ 3262080 w 5040017"/>
              <a:gd name="csY623" fmla="*/ 936560 h 936560"/>
              <a:gd name="csX624" fmla="*/ 3328533 w 5040017"/>
              <a:gd name="csY624" fmla="*/ 936560 h 936560"/>
              <a:gd name="csX625" fmla="*/ 3336695 w 5040017"/>
              <a:gd name="csY625" fmla="*/ 928396 h 936560"/>
              <a:gd name="csX626" fmla="*/ 3328533 w 5040017"/>
              <a:gd name="csY626" fmla="*/ 920232 h 936560"/>
              <a:gd name="csX627" fmla="*/ 3328533 w 5040017"/>
              <a:gd name="csY627" fmla="*/ 920232 h 936560"/>
              <a:gd name="csX628" fmla="*/ 3460276 w 5040017"/>
              <a:gd name="csY628" fmla="*/ 920232 h 936560"/>
              <a:gd name="csX629" fmla="*/ 3393822 w 5040017"/>
              <a:gd name="csY629" fmla="*/ 920232 h 936560"/>
              <a:gd name="csX630" fmla="*/ 3385661 w 5040017"/>
              <a:gd name="csY630" fmla="*/ 928396 h 936560"/>
              <a:gd name="csX631" fmla="*/ 3393822 w 5040017"/>
              <a:gd name="csY631" fmla="*/ 936560 h 936560"/>
              <a:gd name="csX632" fmla="*/ 3460276 w 5040017"/>
              <a:gd name="csY632" fmla="*/ 936560 h 936560"/>
              <a:gd name="csX633" fmla="*/ 3468437 w 5040017"/>
              <a:gd name="csY633" fmla="*/ 928396 h 936560"/>
              <a:gd name="csX634" fmla="*/ 3460276 w 5040017"/>
              <a:gd name="csY634" fmla="*/ 920232 h 936560"/>
              <a:gd name="csX635" fmla="*/ 3460276 w 5040017"/>
              <a:gd name="csY635" fmla="*/ 920232 h 936560"/>
              <a:gd name="csX636" fmla="*/ 3593184 w 5040017"/>
              <a:gd name="csY636" fmla="*/ 920232 h 936560"/>
              <a:gd name="csX637" fmla="*/ 3526730 w 5040017"/>
              <a:gd name="csY637" fmla="*/ 920232 h 936560"/>
              <a:gd name="csX638" fmla="*/ 3518569 w 5040017"/>
              <a:gd name="csY638" fmla="*/ 928396 h 936560"/>
              <a:gd name="csX639" fmla="*/ 3526730 w 5040017"/>
              <a:gd name="csY639" fmla="*/ 936560 h 936560"/>
              <a:gd name="csX640" fmla="*/ 3593184 w 5040017"/>
              <a:gd name="csY640" fmla="*/ 936560 h 936560"/>
              <a:gd name="csX641" fmla="*/ 3601345 w 5040017"/>
              <a:gd name="csY641" fmla="*/ 928396 h 936560"/>
              <a:gd name="csX642" fmla="*/ 3593184 w 5040017"/>
              <a:gd name="csY642" fmla="*/ 920232 h 936560"/>
              <a:gd name="csX643" fmla="*/ 3593184 w 5040017"/>
              <a:gd name="csY643" fmla="*/ 920232 h 936560"/>
              <a:gd name="csX644" fmla="*/ 3724926 w 5040017"/>
              <a:gd name="csY644" fmla="*/ 920232 h 936560"/>
              <a:gd name="csX645" fmla="*/ 3658472 w 5040017"/>
              <a:gd name="csY645" fmla="*/ 920232 h 936560"/>
              <a:gd name="csX646" fmla="*/ 3650311 w 5040017"/>
              <a:gd name="csY646" fmla="*/ 928396 h 936560"/>
              <a:gd name="csX647" fmla="*/ 3658472 w 5040017"/>
              <a:gd name="csY647" fmla="*/ 936560 h 936560"/>
              <a:gd name="csX648" fmla="*/ 3724926 w 5040017"/>
              <a:gd name="csY648" fmla="*/ 936560 h 936560"/>
              <a:gd name="csX649" fmla="*/ 3733087 w 5040017"/>
              <a:gd name="csY649" fmla="*/ 928396 h 936560"/>
              <a:gd name="csX650" fmla="*/ 3724926 w 5040017"/>
              <a:gd name="csY650" fmla="*/ 920232 h 936560"/>
              <a:gd name="csX651" fmla="*/ 3724926 w 5040017"/>
              <a:gd name="csY651" fmla="*/ 920232 h 936560"/>
              <a:gd name="csX652" fmla="*/ 3857834 w 5040017"/>
              <a:gd name="csY652" fmla="*/ 920232 h 936560"/>
              <a:gd name="csX653" fmla="*/ 3791380 w 5040017"/>
              <a:gd name="csY653" fmla="*/ 920232 h 936560"/>
              <a:gd name="csX654" fmla="*/ 3783219 w 5040017"/>
              <a:gd name="csY654" fmla="*/ 928396 h 936560"/>
              <a:gd name="csX655" fmla="*/ 3791380 w 5040017"/>
              <a:gd name="csY655" fmla="*/ 936560 h 936560"/>
              <a:gd name="csX656" fmla="*/ 3857834 w 5040017"/>
              <a:gd name="csY656" fmla="*/ 936560 h 936560"/>
              <a:gd name="csX657" fmla="*/ 3865995 w 5040017"/>
              <a:gd name="csY657" fmla="*/ 928396 h 936560"/>
              <a:gd name="csX658" fmla="*/ 3857834 w 5040017"/>
              <a:gd name="csY658" fmla="*/ 920232 h 936560"/>
              <a:gd name="csX659" fmla="*/ 3857834 w 5040017"/>
              <a:gd name="csY659" fmla="*/ 920232 h 936560"/>
              <a:gd name="csX660" fmla="*/ 3989577 w 5040017"/>
              <a:gd name="csY660" fmla="*/ 920232 h 936560"/>
              <a:gd name="csX661" fmla="*/ 3923123 w 5040017"/>
              <a:gd name="csY661" fmla="*/ 920232 h 936560"/>
              <a:gd name="csX662" fmla="*/ 3914962 w 5040017"/>
              <a:gd name="csY662" fmla="*/ 928396 h 936560"/>
              <a:gd name="csX663" fmla="*/ 3923123 w 5040017"/>
              <a:gd name="csY663" fmla="*/ 936560 h 936560"/>
              <a:gd name="csX664" fmla="*/ 3989577 w 5040017"/>
              <a:gd name="csY664" fmla="*/ 936560 h 936560"/>
              <a:gd name="csX665" fmla="*/ 3997738 w 5040017"/>
              <a:gd name="csY665" fmla="*/ 928396 h 936560"/>
              <a:gd name="csX666" fmla="*/ 3989577 w 5040017"/>
              <a:gd name="csY666" fmla="*/ 920232 h 936560"/>
              <a:gd name="csX667" fmla="*/ 3989577 w 5040017"/>
              <a:gd name="csY667" fmla="*/ 920232 h 936560"/>
              <a:gd name="csX668" fmla="*/ 4121319 w 5040017"/>
              <a:gd name="csY668" fmla="*/ 920232 h 936560"/>
              <a:gd name="csX669" fmla="*/ 4054865 w 5040017"/>
              <a:gd name="csY669" fmla="*/ 920232 h 936560"/>
              <a:gd name="csX670" fmla="*/ 4046704 w 5040017"/>
              <a:gd name="csY670" fmla="*/ 928396 h 936560"/>
              <a:gd name="csX671" fmla="*/ 4054865 w 5040017"/>
              <a:gd name="csY671" fmla="*/ 936560 h 936560"/>
              <a:gd name="csX672" fmla="*/ 4121319 w 5040017"/>
              <a:gd name="csY672" fmla="*/ 936560 h 936560"/>
              <a:gd name="csX673" fmla="*/ 4129480 w 5040017"/>
              <a:gd name="csY673" fmla="*/ 928396 h 936560"/>
              <a:gd name="csX674" fmla="*/ 4121319 w 5040017"/>
              <a:gd name="csY674" fmla="*/ 920232 h 936560"/>
              <a:gd name="csX675" fmla="*/ 4121319 w 5040017"/>
              <a:gd name="csY675" fmla="*/ 920232 h 936560"/>
              <a:gd name="csX676" fmla="*/ 4254227 w 5040017"/>
              <a:gd name="csY676" fmla="*/ 920232 h 936560"/>
              <a:gd name="csX677" fmla="*/ 4187773 w 5040017"/>
              <a:gd name="csY677" fmla="*/ 920232 h 936560"/>
              <a:gd name="csX678" fmla="*/ 4179612 w 5040017"/>
              <a:gd name="csY678" fmla="*/ 928396 h 936560"/>
              <a:gd name="csX679" fmla="*/ 4187773 w 5040017"/>
              <a:gd name="csY679" fmla="*/ 936560 h 936560"/>
              <a:gd name="csX680" fmla="*/ 4254227 w 5040017"/>
              <a:gd name="csY680" fmla="*/ 936560 h 936560"/>
              <a:gd name="csX681" fmla="*/ 4262388 w 5040017"/>
              <a:gd name="csY681" fmla="*/ 928396 h 936560"/>
              <a:gd name="csX682" fmla="*/ 4254227 w 5040017"/>
              <a:gd name="csY682" fmla="*/ 920232 h 936560"/>
              <a:gd name="csX683" fmla="*/ 4254227 w 5040017"/>
              <a:gd name="csY683" fmla="*/ 920232 h 936560"/>
              <a:gd name="csX684" fmla="*/ 4385970 w 5040017"/>
              <a:gd name="csY684" fmla="*/ 920232 h 936560"/>
              <a:gd name="csX685" fmla="*/ 4319515 w 5040017"/>
              <a:gd name="csY685" fmla="*/ 920232 h 936560"/>
              <a:gd name="csX686" fmla="*/ 4311355 w 5040017"/>
              <a:gd name="csY686" fmla="*/ 928396 h 936560"/>
              <a:gd name="csX687" fmla="*/ 4319515 w 5040017"/>
              <a:gd name="csY687" fmla="*/ 936560 h 936560"/>
              <a:gd name="csX688" fmla="*/ 4385970 w 5040017"/>
              <a:gd name="csY688" fmla="*/ 936560 h 936560"/>
              <a:gd name="csX689" fmla="*/ 4394131 w 5040017"/>
              <a:gd name="csY689" fmla="*/ 928396 h 936560"/>
              <a:gd name="csX690" fmla="*/ 4385970 w 5040017"/>
              <a:gd name="csY690" fmla="*/ 920232 h 936560"/>
              <a:gd name="csX691" fmla="*/ 4385970 w 5040017"/>
              <a:gd name="csY691" fmla="*/ 920232 h 936560"/>
              <a:gd name="csX692" fmla="*/ 4517712 w 5040017"/>
              <a:gd name="csY692" fmla="*/ 920232 h 936560"/>
              <a:gd name="csX693" fmla="*/ 4451258 w 5040017"/>
              <a:gd name="csY693" fmla="*/ 920232 h 936560"/>
              <a:gd name="csX694" fmla="*/ 4443097 w 5040017"/>
              <a:gd name="csY694" fmla="*/ 928396 h 936560"/>
              <a:gd name="csX695" fmla="*/ 4451258 w 5040017"/>
              <a:gd name="csY695" fmla="*/ 936560 h 936560"/>
              <a:gd name="csX696" fmla="*/ 4517712 w 5040017"/>
              <a:gd name="csY696" fmla="*/ 936560 h 936560"/>
              <a:gd name="csX697" fmla="*/ 4525873 w 5040017"/>
              <a:gd name="csY697" fmla="*/ 928396 h 936560"/>
              <a:gd name="csX698" fmla="*/ 4517712 w 5040017"/>
              <a:gd name="csY698" fmla="*/ 920232 h 936560"/>
              <a:gd name="csX699" fmla="*/ 4517712 w 5040017"/>
              <a:gd name="csY699" fmla="*/ 920232 h 936560"/>
              <a:gd name="csX700" fmla="*/ 4650620 w 5040017"/>
              <a:gd name="csY700" fmla="*/ 920232 h 936560"/>
              <a:gd name="csX701" fmla="*/ 4584166 w 5040017"/>
              <a:gd name="csY701" fmla="*/ 920232 h 936560"/>
              <a:gd name="csX702" fmla="*/ 4576005 w 5040017"/>
              <a:gd name="csY702" fmla="*/ 928396 h 936560"/>
              <a:gd name="csX703" fmla="*/ 4584166 w 5040017"/>
              <a:gd name="csY703" fmla="*/ 936560 h 936560"/>
              <a:gd name="csX704" fmla="*/ 4650620 w 5040017"/>
              <a:gd name="csY704" fmla="*/ 936560 h 936560"/>
              <a:gd name="csX705" fmla="*/ 4658781 w 5040017"/>
              <a:gd name="csY705" fmla="*/ 928396 h 936560"/>
              <a:gd name="csX706" fmla="*/ 4650620 w 5040017"/>
              <a:gd name="csY706" fmla="*/ 920232 h 936560"/>
              <a:gd name="csX707" fmla="*/ 4650620 w 5040017"/>
              <a:gd name="csY707" fmla="*/ 920232 h 936560"/>
              <a:gd name="csX708" fmla="*/ 4782362 w 5040017"/>
              <a:gd name="csY708" fmla="*/ 920232 h 936560"/>
              <a:gd name="csX709" fmla="*/ 4715908 w 5040017"/>
              <a:gd name="csY709" fmla="*/ 920232 h 936560"/>
              <a:gd name="csX710" fmla="*/ 4707747 w 5040017"/>
              <a:gd name="csY710" fmla="*/ 928396 h 936560"/>
              <a:gd name="csX711" fmla="*/ 4715908 w 5040017"/>
              <a:gd name="csY711" fmla="*/ 936560 h 936560"/>
              <a:gd name="csX712" fmla="*/ 4782362 w 5040017"/>
              <a:gd name="csY712" fmla="*/ 936560 h 936560"/>
              <a:gd name="csX713" fmla="*/ 4790523 w 5040017"/>
              <a:gd name="csY713" fmla="*/ 928396 h 936560"/>
              <a:gd name="csX714" fmla="*/ 4782362 w 5040017"/>
              <a:gd name="csY714" fmla="*/ 920232 h 936560"/>
              <a:gd name="csX715" fmla="*/ 4782362 w 5040017"/>
              <a:gd name="csY715" fmla="*/ 920232 h 936560"/>
              <a:gd name="csX716" fmla="*/ 4916436 w 5040017"/>
              <a:gd name="csY716" fmla="*/ 912068 h 936560"/>
              <a:gd name="csX717" fmla="*/ 4914105 w 5040017"/>
              <a:gd name="csY717" fmla="*/ 912068 h 936560"/>
              <a:gd name="csX718" fmla="*/ 4908275 w 5040017"/>
              <a:gd name="csY718" fmla="*/ 914400 h 936560"/>
              <a:gd name="csX719" fmla="*/ 4908275 w 5040017"/>
              <a:gd name="csY719" fmla="*/ 914400 h 936560"/>
              <a:gd name="csX720" fmla="*/ 4908275 w 5040017"/>
              <a:gd name="csY720" fmla="*/ 914400 h 936560"/>
              <a:gd name="csX721" fmla="*/ 4908275 w 5040017"/>
              <a:gd name="csY721" fmla="*/ 914400 h 936560"/>
              <a:gd name="csX722" fmla="*/ 4908275 w 5040017"/>
              <a:gd name="csY722" fmla="*/ 914400 h 936560"/>
              <a:gd name="csX723" fmla="*/ 4904778 w 5040017"/>
              <a:gd name="csY723" fmla="*/ 914400 h 936560"/>
              <a:gd name="csX724" fmla="*/ 4904778 w 5040017"/>
              <a:gd name="csY724" fmla="*/ 914400 h 936560"/>
              <a:gd name="csX725" fmla="*/ 4904778 w 5040017"/>
              <a:gd name="csY725" fmla="*/ 914400 h 936560"/>
              <a:gd name="csX726" fmla="*/ 4904778 w 5040017"/>
              <a:gd name="csY726" fmla="*/ 914400 h 936560"/>
              <a:gd name="csX727" fmla="*/ 4904778 w 5040017"/>
              <a:gd name="csY727" fmla="*/ 914400 h 936560"/>
              <a:gd name="csX728" fmla="*/ 4904778 w 5040017"/>
              <a:gd name="csY728" fmla="*/ 914400 h 936560"/>
              <a:gd name="csX729" fmla="*/ 4904778 w 5040017"/>
              <a:gd name="csY729" fmla="*/ 914400 h 936560"/>
              <a:gd name="csX730" fmla="*/ 4904778 w 5040017"/>
              <a:gd name="csY730" fmla="*/ 914400 h 936560"/>
              <a:gd name="csX731" fmla="*/ 4904778 w 5040017"/>
              <a:gd name="csY731" fmla="*/ 914400 h 936560"/>
              <a:gd name="csX732" fmla="*/ 4904778 w 5040017"/>
              <a:gd name="csY732" fmla="*/ 914400 h 936560"/>
              <a:gd name="csX733" fmla="*/ 4904778 w 5040017"/>
              <a:gd name="csY733" fmla="*/ 914400 h 936560"/>
              <a:gd name="csX734" fmla="*/ 4897783 w 5040017"/>
              <a:gd name="csY734" fmla="*/ 915566 h 936560"/>
              <a:gd name="csX735" fmla="*/ 4897783 w 5040017"/>
              <a:gd name="csY735" fmla="*/ 915566 h 936560"/>
              <a:gd name="csX736" fmla="*/ 4894285 w 5040017"/>
              <a:gd name="csY736" fmla="*/ 915566 h 936560"/>
              <a:gd name="csX737" fmla="*/ 4894285 w 5040017"/>
              <a:gd name="csY737" fmla="*/ 915566 h 936560"/>
              <a:gd name="csX738" fmla="*/ 4894285 w 5040017"/>
              <a:gd name="csY738" fmla="*/ 915566 h 936560"/>
              <a:gd name="csX739" fmla="*/ 4887290 w 5040017"/>
              <a:gd name="csY739" fmla="*/ 915566 h 936560"/>
              <a:gd name="csX740" fmla="*/ 4887290 w 5040017"/>
              <a:gd name="csY740" fmla="*/ 915566 h 936560"/>
              <a:gd name="csX741" fmla="*/ 4865139 w 5040017"/>
              <a:gd name="csY741" fmla="*/ 915566 h 936560"/>
              <a:gd name="csX742" fmla="*/ 4856978 w 5040017"/>
              <a:gd name="csY742" fmla="*/ 923731 h 936560"/>
              <a:gd name="csX743" fmla="*/ 4865139 w 5040017"/>
              <a:gd name="csY743" fmla="*/ 931895 h 936560"/>
              <a:gd name="csX744" fmla="*/ 4880295 w 5040017"/>
              <a:gd name="csY744" fmla="*/ 931895 h 936560"/>
              <a:gd name="csX745" fmla="*/ 4936256 w 5040017"/>
              <a:gd name="csY745" fmla="*/ 922564 h 936560"/>
              <a:gd name="csX746" fmla="*/ 4942085 w 5040017"/>
              <a:gd name="csY746" fmla="*/ 912068 h 936560"/>
              <a:gd name="csX747" fmla="*/ 4933924 w 5040017"/>
              <a:gd name="csY747" fmla="*/ 906236 h 936560"/>
              <a:gd name="csX748" fmla="*/ 4933924 w 5040017"/>
              <a:gd name="csY748" fmla="*/ 906236 h 936560"/>
              <a:gd name="csX749" fmla="*/ 4925763 w 5040017"/>
              <a:gd name="csY749" fmla="*/ 909735 h 936560"/>
              <a:gd name="csX750" fmla="*/ 5016701 w 5040017"/>
              <a:gd name="csY750" fmla="*/ 821094 h 936560"/>
              <a:gd name="csX751" fmla="*/ 5009705 w 5040017"/>
              <a:gd name="csY751" fmla="*/ 825759 h 936560"/>
              <a:gd name="csX752" fmla="*/ 4971232 w 5040017"/>
              <a:gd name="csY752" fmla="*/ 879411 h 936560"/>
              <a:gd name="csX753" fmla="*/ 4971232 w 5040017"/>
              <a:gd name="csY753" fmla="*/ 891074 h 936560"/>
              <a:gd name="csX754" fmla="*/ 4977061 w 5040017"/>
              <a:gd name="csY754" fmla="*/ 893406 h 936560"/>
              <a:gd name="csX755" fmla="*/ 4982890 w 5040017"/>
              <a:gd name="csY755" fmla="*/ 891074 h 936560"/>
              <a:gd name="csX756" fmla="*/ 5024861 w 5040017"/>
              <a:gd name="csY756" fmla="*/ 832757 h 936560"/>
              <a:gd name="csX757" fmla="*/ 5020198 w 5040017"/>
              <a:gd name="csY757" fmla="*/ 822260 h 936560"/>
              <a:gd name="csX758" fmla="*/ 5016701 w 5040017"/>
              <a:gd name="csY758" fmla="*/ 822260 h 936560"/>
              <a:gd name="csX759" fmla="*/ 5016701 w 5040017"/>
              <a:gd name="csY759" fmla="*/ 822260 h 936560"/>
              <a:gd name="csX760" fmla="*/ 5030691 w 5040017"/>
              <a:gd name="csY760" fmla="*/ 686966 h 936560"/>
              <a:gd name="csX761" fmla="*/ 5022530 w 5040017"/>
              <a:gd name="csY761" fmla="*/ 695131 h 936560"/>
              <a:gd name="csX762" fmla="*/ 5022530 w 5040017"/>
              <a:gd name="csY762" fmla="*/ 695131 h 936560"/>
              <a:gd name="csX763" fmla="*/ 5022530 w 5040017"/>
              <a:gd name="csY763" fmla="*/ 761611 h 936560"/>
              <a:gd name="csX764" fmla="*/ 5030691 w 5040017"/>
              <a:gd name="csY764" fmla="*/ 769776 h 936560"/>
              <a:gd name="csX765" fmla="*/ 5030691 w 5040017"/>
              <a:gd name="csY765" fmla="*/ 769776 h 936560"/>
              <a:gd name="csX766" fmla="*/ 5038852 w 5040017"/>
              <a:gd name="csY766" fmla="*/ 761611 h 936560"/>
              <a:gd name="csX767" fmla="*/ 5038852 w 5040017"/>
              <a:gd name="csY767" fmla="*/ 695131 h 936560"/>
              <a:gd name="csX768" fmla="*/ 5030691 w 5040017"/>
              <a:gd name="csY768" fmla="*/ 686966 h 936560"/>
              <a:gd name="csX769" fmla="*/ 5030691 w 5040017"/>
              <a:gd name="csY769" fmla="*/ 686966 h 936560"/>
              <a:gd name="csX770" fmla="*/ 5030691 w 5040017"/>
              <a:gd name="csY770" fmla="*/ 555172 h 936560"/>
              <a:gd name="csX771" fmla="*/ 5022530 w 5040017"/>
              <a:gd name="csY771" fmla="*/ 563336 h 936560"/>
              <a:gd name="csX772" fmla="*/ 5022530 w 5040017"/>
              <a:gd name="csY772" fmla="*/ 629816 h 936560"/>
              <a:gd name="csX773" fmla="*/ 5030691 w 5040017"/>
              <a:gd name="csY773" fmla="*/ 637981 h 936560"/>
              <a:gd name="csX774" fmla="*/ 5038852 w 5040017"/>
              <a:gd name="csY774" fmla="*/ 629816 h 936560"/>
              <a:gd name="csX775" fmla="*/ 5038852 w 5040017"/>
              <a:gd name="csY775" fmla="*/ 563336 h 936560"/>
              <a:gd name="csX776" fmla="*/ 5030691 w 5040017"/>
              <a:gd name="csY776" fmla="*/ 555172 h 936560"/>
              <a:gd name="csX777" fmla="*/ 5030691 w 5040017"/>
              <a:gd name="csY777" fmla="*/ 555172 h 936560"/>
              <a:gd name="csX778" fmla="*/ 5030691 w 5040017"/>
              <a:gd name="csY778" fmla="*/ 422210 h 936560"/>
              <a:gd name="csX779" fmla="*/ 5022530 w 5040017"/>
              <a:gd name="csY779" fmla="*/ 430374 h 936560"/>
              <a:gd name="csX780" fmla="*/ 5022530 w 5040017"/>
              <a:gd name="csY780" fmla="*/ 496855 h 936560"/>
              <a:gd name="csX781" fmla="*/ 5030691 w 5040017"/>
              <a:gd name="csY781" fmla="*/ 505019 h 936560"/>
              <a:gd name="csX782" fmla="*/ 5038852 w 5040017"/>
              <a:gd name="csY782" fmla="*/ 496855 h 936560"/>
              <a:gd name="csX783" fmla="*/ 5038852 w 5040017"/>
              <a:gd name="csY783" fmla="*/ 430374 h 936560"/>
              <a:gd name="csX784" fmla="*/ 5030691 w 5040017"/>
              <a:gd name="csY784" fmla="*/ 422210 h 936560"/>
              <a:gd name="csX785" fmla="*/ 5030691 w 5040017"/>
              <a:gd name="csY785" fmla="*/ 422210 h 936560"/>
              <a:gd name="csX786" fmla="*/ 5030691 w 5040017"/>
              <a:gd name="csY786" fmla="*/ 290415 h 936560"/>
              <a:gd name="csX787" fmla="*/ 5022530 w 5040017"/>
              <a:gd name="csY787" fmla="*/ 298580 h 936560"/>
              <a:gd name="csX788" fmla="*/ 5022530 w 5040017"/>
              <a:gd name="csY788" fmla="*/ 365060 h 936560"/>
              <a:gd name="csX789" fmla="*/ 5030691 w 5040017"/>
              <a:gd name="csY789" fmla="*/ 373225 h 936560"/>
              <a:gd name="csX790" fmla="*/ 5038852 w 5040017"/>
              <a:gd name="csY790" fmla="*/ 365060 h 936560"/>
              <a:gd name="csX791" fmla="*/ 5038852 w 5040017"/>
              <a:gd name="csY791" fmla="*/ 298580 h 936560"/>
              <a:gd name="csX792" fmla="*/ 5030691 w 5040017"/>
              <a:gd name="csY792" fmla="*/ 290415 h 936560"/>
              <a:gd name="csX793" fmla="*/ 5030691 w 5040017"/>
              <a:gd name="csY793" fmla="*/ 290415 h 936560"/>
              <a:gd name="csX794" fmla="*/ 5030691 w 5040017"/>
              <a:gd name="csY794" fmla="*/ 157454 h 936560"/>
              <a:gd name="csX795" fmla="*/ 5030691 w 5040017"/>
              <a:gd name="csY795" fmla="*/ 157454 h 936560"/>
              <a:gd name="csX796" fmla="*/ 5023695 w 5040017"/>
              <a:gd name="csY796" fmla="*/ 166785 h 936560"/>
              <a:gd name="csX797" fmla="*/ 5023695 w 5040017"/>
              <a:gd name="csY797" fmla="*/ 171450 h 936560"/>
              <a:gd name="csX798" fmla="*/ 5023695 w 5040017"/>
              <a:gd name="csY798" fmla="*/ 171450 h 936560"/>
              <a:gd name="csX799" fmla="*/ 5023695 w 5040017"/>
              <a:gd name="csY799" fmla="*/ 173783 h 936560"/>
              <a:gd name="csX800" fmla="*/ 5023695 w 5040017"/>
              <a:gd name="csY800" fmla="*/ 173783 h 936560"/>
              <a:gd name="csX801" fmla="*/ 5023695 w 5040017"/>
              <a:gd name="csY801" fmla="*/ 176115 h 936560"/>
              <a:gd name="csX802" fmla="*/ 5023695 w 5040017"/>
              <a:gd name="csY802" fmla="*/ 176115 h 936560"/>
              <a:gd name="csX803" fmla="*/ 5023695 w 5040017"/>
              <a:gd name="csY803" fmla="*/ 178448 h 936560"/>
              <a:gd name="csX804" fmla="*/ 5023695 w 5040017"/>
              <a:gd name="csY804" fmla="*/ 178448 h 936560"/>
              <a:gd name="csX805" fmla="*/ 5023695 w 5040017"/>
              <a:gd name="csY805" fmla="*/ 233265 h 936560"/>
              <a:gd name="csX806" fmla="*/ 5031857 w 5040017"/>
              <a:gd name="csY806" fmla="*/ 241430 h 936560"/>
              <a:gd name="csX807" fmla="*/ 5040018 w 5040017"/>
              <a:gd name="csY807" fmla="*/ 233265 h 936560"/>
              <a:gd name="csX808" fmla="*/ 5040018 w 5040017"/>
              <a:gd name="csY808" fmla="*/ 179614 h 936560"/>
              <a:gd name="csX809" fmla="*/ 5040018 w 5040017"/>
              <a:gd name="csY809" fmla="*/ 166785 h 936560"/>
              <a:gd name="csX810" fmla="*/ 5031857 w 5040017"/>
              <a:gd name="csY810" fmla="*/ 159787 h 936560"/>
              <a:gd name="csX811" fmla="*/ 5031857 w 5040017"/>
              <a:gd name="csY811" fmla="*/ 159787 h 936560"/>
              <a:gd name="csX812" fmla="*/ 4966568 w 5040017"/>
              <a:gd name="csY812" fmla="*/ 38489 h 936560"/>
              <a:gd name="csX813" fmla="*/ 4959573 w 5040017"/>
              <a:gd name="csY813" fmla="*/ 41988 h 936560"/>
              <a:gd name="csX814" fmla="*/ 4960739 w 5040017"/>
              <a:gd name="csY814" fmla="*/ 53651 h 936560"/>
              <a:gd name="csX815" fmla="*/ 4967734 w 5040017"/>
              <a:gd name="csY815" fmla="*/ 59483 h 936560"/>
              <a:gd name="csX816" fmla="*/ 4967734 w 5040017"/>
              <a:gd name="csY816" fmla="*/ 59483 h 936560"/>
              <a:gd name="csX817" fmla="*/ 4970066 w 5040017"/>
              <a:gd name="csY817" fmla="*/ 60649 h 936560"/>
              <a:gd name="csX818" fmla="*/ 4970066 w 5040017"/>
              <a:gd name="csY818" fmla="*/ 60649 h 936560"/>
              <a:gd name="csX819" fmla="*/ 4970066 w 5040017"/>
              <a:gd name="csY819" fmla="*/ 60649 h 936560"/>
              <a:gd name="csX820" fmla="*/ 4970066 w 5040017"/>
              <a:gd name="csY820" fmla="*/ 60649 h 936560"/>
              <a:gd name="csX821" fmla="*/ 4970066 w 5040017"/>
              <a:gd name="csY821" fmla="*/ 60649 h 936560"/>
              <a:gd name="csX822" fmla="*/ 4970066 w 5040017"/>
              <a:gd name="csY822" fmla="*/ 60649 h 936560"/>
              <a:gd name="csX823" fmla="*/ 4970066 w 5040017"/>
              <a:gd name="csY823" fmla="*/ 60649 h 936560"/>
              <a:gd name="csX824" fmla="*/ 4970066 w 5040017"/>
              <a:gd name="csY824" fmla="*/ 60649 h 936560"/>
              <a:gd name="csX825" fmla="*/ 4970066 w 5040017"/>
              <a:gd name="csY825" fmla="*/ 60649 h 936560"/>
              <a:gd name="csX826" fmla="*/ 4970066 w 5040017"/>
              <a:gd name="csY826" fmla="*/ 60649 h 936560"/>
              <a:gd name="csX827" fmla="*/ 4970066 w 5040017"/>
              <a:gd name="csY827" fmla="*/ 60649 h 936560"/>
              <a:gd name="csX828" fmla="*/ 4970066 w 5040017"/>
              <a:gd name="csY828" fmla="*/ 60649 h 936560"/>
              <a:gd name="csX829" fmla="*/ 4970066 w 5040017"/>
              <a:gd name="csY829" fmla="*/ 60649 h 936560"/>
              <a:gd name="csX830" fmla="*/ 4970066 w 5040017"/>
              <a:gd name="csY830" fmla="*/ 60649 h 936560"/>
              <a:gd name="csX831" fmla="*/ 4970066 w 5040017"/>
              <a:gd name="csY831" fmla="*/ 60649 h 936560"/>
              <a:gd name="csX832" fmla="*/ 4970066 w 5040017"/>
              <a:gd name="csY832" fmla="*/ 60649 h 936560"/>
              <a:gd name="csX833" fmla="*/ 4970066 w 5040017"/>
              <a:gd name="csY833" fmla="*/ 60649 h 936560"/>
              <a:gd name="csX834" fmla="*/ 4970066 w 5040017"/>
              <a:gd name="csY834" fmla="*/ 60649 h 936560"/>
              <a:gd name="csX835" fmla="*/ 4970066 w 5040017"/>
              <a:gd name="csY835" fmla="*/ 60649 h 936560"/>
              <a:gd name="csX836" fmla="*/ 4970066 w 5040017"/>
              <a:gd name="csY836" fmla="*/ 60649 h 936560"/>
              <a:gd name="csX837" fmla="*/ 4970066 w 5040017"/>
              <a:gd name="csY837" fmla="*/ 60649 h 936560"/>
              <a:gd name="csX838" fmla="*/ 4970066 w 5040017"/>
              <a:gd name="csY838" fmla="*/ 60649 h 936560"/>
              <a:gd name="csX839" fmla="*/ 4970066 w 5040017"/>
              <a:gd name="csY839" fmla="*/ 60649 h 936560"/>
              <a:gd name="csX840" fmla="*/ 4970066 w 5040017"/>
              <a:gd name="csY840" fmla="*/ 60649 h 936560"/>
              <a:gd name="csX841" fmla="*/ 4970066 w 5040017"/>
              <a:gd name="csY841" fmla="*/ 60649 h 936560"/>
              <a:gd name="csX842" fmla="*/ 4970066 w 5040017"/>
              <a:gd name="csY842" fmla="*/ 60649 h 936560"/>
              <a:gd name="csX843" fmla="*/ 4970066 w 5040017"/>
              <a:gd name="csY843" fmla="*/ 60649 h 936560"/>
              <a:gd name="csX844" fmla="*/ 4970066 w 5040017"/>
              <a:gd name="csY844" fmla="*/ 60649 h 936560"/>
              <a:gd name="csX845" fmla="*/ 4970066 w 5040017"/>
              <a:gd name="csY845" fmla="*/ 60649 h 936560"/>
              <a:gd name="csX846" fmla="*/ 4970066 w 5040017"/>
              <a:gd name="csY846" fmla="*/ 60649 h 936560"/>
              <a:gd name="csX847" fmla="*/ 4970066 w 5040017"/>
              <a:gd name="csY847" fmla="*/ 60649 h 936560"/>
              <a:gd name="csX848" fmla="*/ 4970066 w 5040017"/>
              <a:gd name="csY848" fmla="*/ 60649 h 936560"/>
              <a:gd name="csX849" fmla="*/ 4970066 w 5040017"/>
              <a:gd name="csY849" fmla="*/ 60649 h 936560"/>
              <a:gd name="csX850" fmla="*/ 4970066 w 5040017"/>
              <a:gd name="csY850" fmla="*/ 60649 h 936560"/>
              <a:gd name="csX851" fmla="*/ 4970066 w 5040017"/>
              <a:gd name="csY851" fmla="*/ 60649 h 936560"/>
              <a:gd name="csX852" fmla="*/ 4970066 w 5040017"/>
              <a:gd name="csY852" fmla="*/ 60649 h 936560"/>
              <a:gd name="csX853" fmla="*/ 4970066 w 5040017"/>
              <a:gd name="csY853" fmla="*/ 60649 h 936560"/>
              <a:gd name="csX854" fmla="*/ 4970066 w 5040017"/>
              <a:gd name="csY854" fmla="*/ 60649 h 936560"/>
              <a:gd name="csX855" fmla="*/ 4970066 w 5040017"/>
              <a:gd name="csY855" fmla="*/ 60649 h 936560"/>
              <a:gd name="csX856" fmla="*/ 4970066 w 5040017"/>
              <a:gd name="csY856" fmla="*/ 60649 h 936560"/>
              <a:gd name="csX857" fmla="*/ 4970066 w 5040017"/>
              <a:gd name="csY857" fmla="*/ 60649 h 936560"/>
              <a:gd name="csX858" fmla="*/ 4970066 w 5040017"/>
              <a:gd name="csY858" fmla="*/ 60649 h 936560"/>
              <a:gd name="csX859" fmla="*/ 4970066 w 5040017"/>
              <a:gd name="csY859" fmla="*/ 60649 h 936560"/>
              <a:gd name="csX860" fmla="*/ 4970066 w 5040017"/>
              <a:gd name="csY860" fmla="*/ 60649 h 936560"/>
              <a:gd name="csX861" fmla="*/ 4970066 w 5040017"/>
              <a:gd name="csY861" fmla="*/ 60649 h 936560"/>
              <a:gd name="csX862" fmla="*/ 4970066 w 5040017"/>
              <a:gd name="csY862" fmla="*/ 60649 h 936560"/>
              <a:gd name="csX863" fmla="*/ 4970066 w 5040017"/>
              <a:gd name="csY863" fmla="*/ 60649 h 936560"/>
              <a:gd name="csX864" fmla="*/ 4970066 w 5040017"/>
              <a:gd name="csY864" fmla="*/ 60649 h 936560"/>
              <a:gd name="csX865" fmla="*/ 4970066 w 5040017"/>
              <a:gd name="csY865" fmla="*/ 60649 h 936560"/>
              <a:gd name="csX866" fmla="*/ 4970066 w 5040017"/>
              <a:gd name="csY866" fmla="*/ 60649 h 936560"/>
              <a:gd name="csX867" fmla="*/ 4970066 w 5040017"/>
              <a:gd name="csY867" fmla="*/ 60649 h 936560"/>
              <a:gd name="csX868" fmla="*/ 4970066 w 5040017"/>
              <a:gd name="csY868" fmla="*/ 60649 h 936560"/>
              <a:gd name="csX869" fmla="*/ 4970066 w 5040017"/>
              <a:gd name="csY869" fmla="*/ 60649 h 936560"/>
              <a:gd name="csX870" fmla="*/ 4970066 w 5040017"/>
              <a:gd name="csY870" fmla="*/ 60649 h 936560"/>
              <a:gd name="csX871" fmla="*/ 4970066 w 5040017"/>
              <a:gd name="csY871" fmla="*/ 60649 h 936560"/>
              <a:gd name="csX872" fmla="*/ 4970066 w 5040017"/>
              <a:gd name="csY872" fmla="*/ 60649 h 936560"/>
              <a:gd name="csX873" fmla="*/ 4970066 w 5040017"/>
              <a:gd name="csY873" fmla="*/ 60649 h 936560"/>
              <a:gd name="csX874" fmla="*/ 4970066 w 5040017"/>
              <a:gd name="csY874" fmla="*/ 60649 h 936560"/>
              <a:gd name="csX875" fmla="*/ 4970066 w 5040017"/>
              <a:gd name="csY875" fmla="*/ 60649 h 936560"/>
              <a:gd name="csX876" fmla="*/ 4970066 w 5040017"/>
              <a:gd name="csY876" fmla="*/ 60649 h 936560"/>
              <a:gd name="csX877" fmla="*/ 4970066 w 5040017"/>
              <a:gd name="csY877" fmla="*/ 60649 h 936560"/>
              <a:gd name="csX878" fmla="*/ 4970066 w 5040017"/>
              <a:gd name="csY878" fmla="*/ 60649 h 936560"/>
              <a:gd name="csX879" fmla="*/ 4970066 w 5040017"/>
              <a:gd name="csY879" fmla="*/ 60649 h 936560"/>
              <a:gd name="csX880" fmla="*/ 4970066 w 5040017"/>
              <a:gd name="csY880" fmla="*/ 60649 h 936560"/>
              <a:gd name="csX881" fmla="*/ 4970066 w 5040017"/>
              <a:gd name="csY881" fmla="*/ 60649 h 936560"/>
              <a:gd name="csX882" fmla="*/ 4970066 w 5040017"/>
              <a:gd name="csY882" fmla="*/ 60649 h 936560"/>
              <a:gd name="csX883" fmla="*/ 4970066 w 5040017"/>
              <a:gd name="csY883" fmla="*/ 60649 h 936560"/>
              <a:gd name="csX884" fmla="*/ 4970066 w 5040017"/>
              <a:gd name="csY884" fmla="*/ 60649 h 936560"/>
              <a:gd name="csX885" fmla="*/ 4970066 w 5040017"/>
              <a:gd name="csY885" fmla="*/ 60649 h 936560"/>
              <a:gd name="csX886" fmla="*/ 4970066 w 5040017"/>
              <a:gd name="csY886" fmla="*/ 60649 h 936560"/>
              <a:gd name="csX887" fmla="*/ 4970066 w 5040017"/>
              <a:gd name="csY887" fmla="*/ 60649 h 936560"/>
              <a:gd name="csX888" fmla="*/ 4970066 w 5040017"/>
              <a:gd name="csY888" fmla="*/ 60649 h 936560"/>
              <a:gd name="csX889" fmla="*/ 4970066 w 5040017"/>
              <a:gd name="csY889" fmla="*/ 60649 h 936560"/>
              <a:gd name="csX890" fmla="*/ 4970066 w 5040017"/>
              <a:gd name="csY890" fmla="*/ 60649 h 936560"/>
              <a:gd name="csX891" fmla="*/ 4971232 w 5040017"/>
              <a:gd name="csY891" fmla="*/ 61815 h 936560"/>
              <a:gd name="csX892" fmla="*/ 4971232 w 5040017"/>
              <a:gd name="csY892" fmla="*/ 61815 h 936560"/>
              <a:gd name="csX893" fmla="*/ 4971232 w 5040017"/>
              <a:gd name="csY893" fmla="*/ 61815 h 936560"/>
              <a:gd name="csX894" fmla="*/ 4971232 w 5040017"/>
              <a:gd name="csY894" fmla="*/ 61815 h 936560"/>
              <a:gd name="csX895" fmla="*/ 4971232 w 5040017"/>
              <a:gd name="csY895" fmla="*/ 61815 h 936560"/>
              <a:gd name="csX896" fmla="*/ 4971232 w 5040017"/>
              <a:gd name="csY896" fmla="*/ 61815 h 936560"/>
              <a:gd name="csX897" fmla="*/ 4971232 w 5040017"/>
              <a:gd name="csY897" fmla="*/ 61815 h 936560"/>
              <a:gd name="csX898" fmla="*/ 4971232 w 5040017"/>
              <a:gd name="csY898" fmla="*/ 61815 h 936560"/>
              <a:gd name="csX899" fmla="*/ 4985222 w 5040017"/>
              <a:gd name="csY899" fmla="*/ 83976 h 936560"/>
              <a:gd name="csX900" fmla="*/ 4992217 w 5040017"/>
              <a:gd name="csY900" fmla="*/ 88641 h 936560"/>
              <a:gd name="csX901" fmla="*/ 4995715 w 5040017"/>
              <a:gd name="csY901" fmla="*/ 88641 h 936560"/>
              <a:gd name="csX902" fmla="*/ 4999213 w 5040017"/>
              <a:gd name="csY902" fmla="*/ 76978 h 936560"/>
              <a:gd name="csX903" fmla="*/ 4952578 w 5040017"/>
              <a:gd name="csY903" fmla="*/ 22160 h 936560"/>
              <a:gd name="csX904" fmla="*/ 4947915 w 5040017"/>
              <a:gd name="csY904" fmla="*/ 20994 h 936560"/>
              <a:gd name="csX905" fmla="*/ 4947915 w 5040017"/>
              <a:gd name="csY905" fmla="*/ 20994 h 936560"/>
              <a:gd name="csX906" fmla="*/ 4954910 w 5040017"/>
              <a:gd name="csY906" fmla="*/ 26825 h 936560"/>
              <a:gd name="csX907" fmla="*/ 4863973 w 5040017"/>
              <a:gd name="csY907" fmla="*/ 3499 h 936560"/>
              <a:gd name="csX908" fmla="*/ 4797519 w 5040017"/>
              <a:gd name="csY908" fmla="*/ 3499 h 936560"/>
              <a:gd name="csX909" fmla="*/ 4789358 w 5040017"/>
              <a:gd name="csY909" fmla="*/ 11663 h 936560"/>
              <a:gd name="csX910" fmla="*/ 4797519 w 5040017"/>
              <a:gd name="csY910" fmla="*/ 19828 h 936560"/>
              <a:gd name="csX911" fmla="*/ 4874465 w 5040017"/>
              <a:gd name="csY911" fmla="*/ 19828 h 936560"/>
              <a:gd name="csX912" fmla="*/ 4886124 w 5040017"/>
              <a:gd name="csY912" fmla="*/ 20994 h 936560"/>
              <a:gd name="csX913" fmla="*/ 4886124 w 5040017"/>
              <a:gd name="csY913" fmla="*/ 20994 h 936560"/>
              <a:gd name="csX914" fmla="*/ 4887290 w 5040017"/>
              <a:gd name="csY914" fmla="*/ 20994 h 936560"/>
              <a:gd name="csX915" fmla="*/ 4887290 w 5040017"/>
              <a:gd name="csY915" fmla="*/ 20994 h 936560"/>
              <a:gd name="csX916" fmla="*/ 4887290 w 5040017"/>
              <a:gd name="csY916" fmla="*/ 20994 h 936560"/>
              <a:gd name="csX917" fmla="*/ 4891953 w 5040017"/>
              <a:gd name="csY917" fmla="*/ 20994 h 936560"/>
              <a:gd name="csX918" fmla="*/ 4891953 w 5040017"/>
              <a:gd name="csY918" fmla="*/ 20994 h 936560"/>
              <a:gd name="csX919" fmla="*/ 4896617 w 5040017"/>
              <a:gd name="csY919" fmla="*/ 20994 h 936560"/>
              <a:gd name="csX920" fmla="*/ 4898949 w 5040017"/>
              <a:gd name="csY920" fmla="*/ 22160 h 936560"/>
              <a:gd name="csX921" fmla="*/ 4907109 w 5040017"/>
              <a:gd name="csY921" fmla="*/ 16329 h 936560"/>
              <a:gd name="csX922" fmla="*/ 4901280 w 5040017"/>
              <a:gd name="csY922" fmla="*/ 5832 h 936560"/>
              <a:gd name="csX923" fmla="*/ 4858143 w 5040017"/>
              <a:gd name="csY923" fmla="*/ 0 h 936560"/>
              <a:gd name="csX924" fmla="*/ 4861641 w 5040017"/>
              <a:gd name="csY924" fmla="*/ 0 h 9365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</a:cxnLst>
            <a:rect l="l" t="t" r="r" b="b"/>
            <a:pathLst>
              <a:path w="5040017" h="936560">
                <a:moveTo>
                  <a:pt x="4731065" y="3499"/>
                </a:moveTo>
                <a:lnTo>
                  <a:pt x="4664610" y="3499"/>
                </a:lnTo>
                <a:cubicBezTo>
                  <a:pt x="4659947" y="3499"/>
                  <a:pt x="4656449" y="6998"/>
                  <a:pt x="4656449" y="11663"/>
                </a:cubicBezTo>
                <a:cubicBezTo>
                  <a:pt x="4656449" y="16329"/>
                  <a:pt x="4659947" y="19828"/>
                  <a:pt x="4664610" y="19828"/>
                </a:cubicBezTo>
                <a:lnTo>
                  <a:pt x="4731065" y="19828"/>
                </a:lnTo>
                <a:cubicBezTo>
                  <a:pt x="4735728" y="19828"/>
                  <a:pt x="4739225" y="16329"/>
                  <a:pt x="4739225" y="11663"/>
                </a:cubicBezTo>
                <a:cubicBezTo>
                  <a:pt x="4739225" y="6998"/>
                  <a:pt x="4735728" y="3499"/>
                  <a:pt x="4731065" y="3499"/>
                </a:cubicBezTo>
                <a:lnTo>
                  <a:pt x="4731065" y="3499"/>
                </a:lnTo>
                <a:close/>
                <a:moveTo>
                  <a:pt x="4599322" y="3499"/>
                </a:moveTo>
                <a:lnTo>
                  <a:pt x="4532868" y="3499"/>
                </a:lnTo>
                <a:cubicBezTo>
                  <a:pt x="4528205" y="3499"/>
                  <a:pt x="4524707" y="6998"/>
                  <a:pt x="4524707" y="11663"/>
                </a:cubicBezTo>
                <a:cubicBezTo>
                  <a:pt x="4524707" y="16329"/>
                  <a:pt x="4528205" y="19828"/>
                  <a:pt x="4532868" y="19828"/>
                </a:cubicBezTo>
                <a:lnTo>
                  <a:pt x="4599322" y="19828"/>
                </a:lnTo>
                <a:cubicBezTo>
                  <a:pt x="4603986" y="19828"/>
                  <a:pt x="4607483" y="16329"/>
                  <a:pt x="4607483" y="11663"/>
                </a:cubicBezTo>
                <a:cubicBezTo>
                  <a:pt x="4607483" y="6998"/>
                  <a:pt x="4603986" y="3499"/>
                  <a:pt x="4599322" y="3499"/>
                </a:cubicBezTo>
                <a:lnTo>
                  <a:pt x="4599322" y="3499"/>
                </a:lnTo>
                <a:close/>
                <a:moveTo>
                  <a:pt x="4467580" y="3499"/>
                </a:moveTo>
                <a:lnTo>
                  <a:pt x="4401126" y="3499"/>
                </a:lnTo>
                <a:cubicBezTo>
                  <a:pt x="4396462" y="3499"/>
                  <a:pt x="4392965" y="6998"/>
                  <a:pt x="4392965" y="11663"/>
                </a:cubicBezTo>
                <a:cubicBezTo>
                  <a:pt x="4392965" y="16329"/>
                  <a:pt x="4396462" y="19828"/>
                  <a:pt x="4401126" y="19828"/>
                </a:cubicBezTo>
                <a:lnTo>
                  <a:pt x="4467580" y="19828"/>
                </a:lnTo>
                <a:cubicBezTo>
                  <a:pt x="4472243" y="19828"/>
                  <a:pt x="4475741" y="16329"/>
                  <a:pt x="4475741" y="11663"/>
                </a:cubicBezTo>
                <a:cubicBezTo>
                  <a:pt x="4475741" y="6998"/>
                  <a:pt x="4472243" y="3499"/>
                  <a:pt x="4467580" y="3499"/>
                </a:cubicBezTo>
                <a:lnTo>
                  <a:pt x="4467580" y="3499"/>
                </a:lnTo>
                <a:close/>
                <a:moveTo>
                  <a:pt x="4334672" y="3499"/>
                </a:moveTo>
                <a:lnTo>
                  <a:pt x="4268218" y="3499"/>
                </a:lnTo>
                <a:cubicBezTo>
                  <a:pt x="4263554" y="3499"/>
                  <a:pt x="4260056" y="6998"/>
                  <a:pt x="4260056" y="11663"/>
                </a:cubicBezTo>
                <a:cubicBezTo>
                  <a:pt x="4260056" y="16329"/>
                  <a:pt x="4263554" y="19828"/>
                  <a:pt x="4268218" y="19828"/>
                </a:cubicBezTo>
                <a:lnTo>
                  <a:pt x="4334672" y="19828"/>
                </a:lnTo>
                <a:cubicBezTo>
                  <a:pt x="4339335" y="19828"/>
                  <a:pt x="4342833" y="16329"/>
                  <a:pt x="4342833" y="11663"/>
                </a:cubicBezTo>
                <a:cubicBezTo>
                  <a:pt x="4342833" y="6998"/>
                  <a:pt x="4339335" y="3499"/>
                  <a:pt x="4334672" y="3499"/>
                </a:cubicBezTo>
                <a:lnTo>
                  <a:pt x="4334672" y="3499"/>
                </a:lnTo>
                <a:close/>
                <a:moveTo>
                  <a:pt x="4202929" y="3499"/>
                </a:moveTo>
                <a:lnTo>
                  <a:pt x="4136475" y="3499"/>
                </a:lnTo>
                <a:cubicBezTo>
                  <a:pt x="4131812" y="3499"/>
                  <a:pt x="4128314" y="6998"/>
                  <a:pt x="4128314" y="11663"/>
                </a:cubicBezTo>
                <a:cubicBezTo>
                  <a:pt x="4128314" y="16329"/>
                  <a:pt x="4131812" y="19828"/>
                  <a:pt x="4136475" y="19828"/>
                </a:cubicBezTo>
                <a:lnTo>
                  <a:pt x="4202929" y="19828"/>
                </a:lnTo>
                <a:cubicBezTo>
                  <a:pt x="4207593" y="19828"/>
                  <a:pt x="4211091" y="16329"/>
                  <a:pt x="4211091" y="11663"/>
                </a:cubicBezTo>
                <a:cubicBezTo>
                  <a:pt x="4211091" y="6998"/>
                  <a:pt x="4207593" y="3499"/>
                  <a:pt x="4202929" y="3499"/>
                </a:cubicBezTo>
                <a:lnTo>
                  <a:pt x="4202929" y="3499"/>
                </a:lnTo>
                <a:close/>
                <a:moveTo>
                  <a:pt x="4070021" y="3499"/>
                </a:moveTo>
                <a:lnTo>
                  <a:pt x="4003567" y="3499"/>
                </a:lnTo>
                <a:cubicBezTo>
                  <a:pt x="3998904" y="3499"/>
                  <a:pt x="3995406" y="6998"/>
                  <a:pt x="3995406" y="11663"/>
                </a:cubicBezTo>
                <a:cubicBezTo>
                  <a:pt x="3995406" y="16329"/>
                  <a:pt x="3998904" y="19828"/>
                  <a:pt x="4003567" y="19828"/>
                </a:cubicBezTo>
                <a:lnTo>
                  <a:pt x="4070021" y="19828"/>
                </a:lnTo>
                <a:cubicBezTo>
                  <a:pt x="4074685" y="19828"/>
                  <a:pt x="4078182" y="16329"/>
                  <a:pt x="4078182" y="11663"/>
                </a:cubicBezTo>
                <a:cubicBezTo>
                  <a:pt x="4078182" y="6998"/>
                  <a:pt x="4074685" y="3499"/>
                  <a:pt x="4070021" y="3499"/>
                </a:cubicBezTo>
                <a:lnTo>
                  <a:pt x="4070021" y="3499"/>
                </a:lnTo>
                <a:close/>
                <a:moveTo>
                  <a:pt x="3938279" y="3499"/>
                </a:moveTo>
                <a:lnTo>
                  <a:pt x="3871825" y="3499"/>
                </a:lnTo>
                <a:cubicBezTo>
                  <a:pt x="3867161" y="3499"/>
                  <a:pt x="3863664" y="6998"/>
                  <a:pt x="3863664" y="11663"/>
                </a:cubicBezTo>
                <a:cubicBezTo>
                  <a:pt x="3863664" y="16329"/>
                  <a:pt x="3867161" y="19828"/>
                  <a:pt x="3871825" y="19828"/>
                </a:cubicBezTo>
                <a:lnTo>
                  <a:pt x="3938279" y="19828"/>
                </a:lnTo>
                <a:cubicBezTo>
                  <a:pt x="3942942" y="19828"/>
                  <a:pt x="3946440" y="16329"/>
                  <a:pt x="3946440" y="11663"/>
                </a:cubicBezTo>
                <a:cubicBezTo>
                  <a:pt x="3946440" y="6998"/>
                  <a:pt x="3942942" y="3499"/>
                  <a:pt x="3938279" y="3499"/>
                </a:cubicBezTo>
                <a:lnTo>
                  <a:pt x="3938279" y="3499"/>
                </a:lnTo>
                <a:close/>
                <a:moveTo>
                  <a:pt x="3806536" y="3499"/>
                </a:moveTo>
                <a:lnTo>
                  <a:pt x="3740083" y="3499"/>
                </a:lnTo>
                <a:cubicBezTo>
                  <a:pt x="3735419" y="3499"/>
                  <a:pt x="3731921" y="6998"/>
                  <a:pt x="3731921" y="11663"/>
                </a:cubicBezTo>
                <a:cubicBezTo>
                  <a:pt x="3731921" y="16329"/>
                  <a:pt x="3735419" y="19828"/>
                  <a:pt x="3740083" y="19828"/>
                </a:cubicBezTo>
                <a:lnTo>
                  <a:pt x="3806536" y="19828"/>
                </a:lnTo>
                <a:cubicBezTo>
                  <a:pt x="3811200" y="19828"/>
                  <a:pt x="3814698" y="16329"/>
                  <a:pt x="3814698" y="11663"/>
                </a:cubicBezTo>
                <a:cubicBezTo>
                  <a:pt x="3814698" y="6998"/>
                  <a:pt x="3811200" y="3499"/>
                  <a:pt x="3806536" y="3499"/>
                </a:cubicBezTo>
                <a:lnTo>
                  <a:pt x="3806536" y="3499"/>
                </a:lnTo>
                <a:close/>
                <a:moveTo>
                  <a:pt x="3673628" y="3499"/>
                </a:moveTo>
                <a:lnTo>
                  <a:pt x="3607174" y="3499"/>
                </a:lnTo>
                <a:cubicBezTo>
                  <a:pt x="3602511" y="3499"/>
                  <a:pt x="3599013" y="6998"/>
                  <a:pt x="3599013" y="11663"/>
                </a:cubicBezTo>
                <a:cubicBezTo>
                  <a:pt x="3599013" y="16329"/>
                  <a:pt x="3602511" y="19828"/>
                  <a:pt x="3607174" y="19828"/>
                </a:cubicBezTo>
                <a:lnTo>
                  <a:pt x="3673628" y="19828"/>
                </a:lnTo>
                <a:cubicBezTo>
                  <a:pt x="3678292" y="19828"/>
                  <a:pt x="3681790" y="16329"/>
                  <a:pt x="3681790" y="11663"/>
                </a:cubicBezTo>
                <a:cubicBezTo>
                  <a:pt x="3681790" y="6998"/>
                  <a:pt x="3678292" y="3499"/>
                  <a:pt x="3673628" y="3499"/>
                </a:cubicBezTo>
                <a:lnTo>
                  <a:pt x="3673628" y="3499"/>
                </a:lnTo>
                <a:close/>
                <a:moveTo>
                  <a:pt x="3541886" y="3499"/>
                </a:moveTo>
                <a:lnTo>
                  <a:pt x="3475432" y="3499"/>
                </a:lnTo>
                <a:cubicBezTo>
                  <a:pt x="3470769" y="3499"/>
                  <a:pt x="3467271" y="6998"/>
                  <a:pt x="3467271" y="11663"/>
                </a:cubicBezTo>
                <a:cubicBezTo>
                  <a:pt x="3467271" y="16329"/>
                  <a:pt x="3470769" y="19828"/>
                  <a:pt x="3475432" y="19828"/>
                </a:cubicBezTo>
                <a:lnTo>
                  <a:pt x="3541886" y="19828"/>
                </a:lnTo>
                <a:cubicBezTo>
                  <a:pt x="3546550" y="19828"/>
                  <a:pt x="3550047" y="16329"/>
                  <a:pt x="3550047" y="11663"/>
                </a:cubicBezTo>
                <a:cubicBezTo>
                  <a:pt x="3550047" y="6998"/>
                  <a:pt x="3546550" y="3499"/>
                  <a:pt x="3541886" y="3499"/>
                </a:cubicBezTo>
                <a:lnTo>
                  <a:pt x="3541886" y="3499"/>
                </a:lnTo>
                <a:close/>
                <a:moveTo>
                  <a:pt x="3408978" y="3499"/>
                </a:moveTo>
                <a:lnTo>
                  <a:pt x="3342524" y="3499"/>
                </a:lnTo>
                <a:cubicBezTo>
                  <a:pt x="3337861" y="3499"/>
                  <a:pt x="3334363" y="6998"/>
                  <a:pt x="3334363" y="11663"/>
                </a:cubicBezTo>
                <a:cubicBezTo>
                  <a:pt x="3334363" y="16329"/>
                  <a:pt x="3337861" y="19828"/>
                  <a:pt x="3342524" y="19828"/>
                </a:cubicBezTo>
                <a:lnTo>
                  <a:pt x="3408978" y="19828"/>
                </a:lnTo>
                <a:cubicBezTo>
                  <a:pt x="3413642" y="19828"/>
                  <a:pt x="3417139" y="16329"/>
                  <a:pt x="3417139" y="11663"/>
                </a:cubicBezTo>
                <a:cubicBezTo>
                  <a:pt x="3417139" y="6998"/>
                  <a:pt x="3413642" y="3499"/>
                  <a:pt x="3408978" y="3499"/>
                </a:cubicBezTo>
                <a:lnTo>
                  <a:pt x="3408978" y="3499"/>
                </a:lnTo>
                <a:close/>
                <a:moveTo>
                  <a:pt x="3277236" y="3499"/>
                </a:moveTo>
                <a:lnTo>
                  <a:pt x="3210781" y="3499"/>
                </a:lnTo>
                <a:cubicBezTo>
                  <a:pt x="3206118" y="3499"/>
                  <a:pt x="3202621" y="6998"/>
                  <a:pt x="3202621" y="11663"/>
                </a:cubicBezTo>
                <a:cubicBezTo>
                  <a:pt x="3202621" y="16329"/>
                  <a:pt x="3206118" y="19828"/>
                  <a:pt x="3210781" y="19828"/>
                </a:cubicBezTo>
                <a:lnTo>
                  <a:pt x="3277236" y="19828"/>
                </a:lnTo>
                <a:cubicBezTo>
                  <a:pt x="3281899" y="19828"/>
                  <a:pt x="3285397" y="16329"/>
                  <a:pt x="3285397" y="11663"/>
                </a:cubicBezTo>
                <a:cubicBezTo>
                  <a:pt x="3285397" y="6998"/>
                  <a:pt x="3281899" y="3499"/>
                  <a:pt x="3277236" y="3499"/>
                </a:cubicBezTo>
                <a:lnTo>
                  <a:pt x="3277236" y="3499"/>
                </a:lnTo>
                <a:close/>
                <a:moveTo>
                  <a:pt x="3145493" y="3499"/>
                </a:moveTo>
                <a:lnTo>
                  <a:pt x="3079039" y="3499"/>
                </a:lnTo>
                <a:cubicBezTo>
                  <a:pt x="3074376" y="3499"/>
                  <a:pt x="3070878" y="6998"/>
                  <a:pt x="3070878" y="11663"/>
                </a:cubicBezTo>
                <a:cubicBezTo>
                  <a:pt x="3070878" y="16329"/>
                  <a:pt x="3074376" y="19828"/>
                  <a:pt x="3079039" y="19828"/>
                </a:cubicBezTo>
                <a:lnTo>
                  <a:pt x="3145493" y="19828"/>
                </a:lnTo>
                <a:cubicBezTo>
                  <a:pt x="3150157" y="19828"/>
                  <a:pt x="3153654" y="16329"/>
                  <a:pt x="3153654" y="11663"/>
                </a:cubicBezTo>
                <a:cubicBezTo>
                  <a:pt x="3153654" y="6998"/>
                  <a:pt x="3150157" y="3499"/>
                  <a:pt x="3145493" y="3499"/>
                </a:cubicBezTo>
                <a:lnTo>
                  <a:pt x="3145493" y="3499"/>
                </a:lnTo>
                <a:close/>
                <a:moveTo>
                  <a:pt x="3012585" y="3499"/>
                </a:moveTo>
                <a:lnTo>
                  <a:pt x="2946131" y="3499"/>
                </a:lnTo>
                <a:cubicBezTo>
                  <a:pt x="2941468" y="3499"/>
                  <a:pt x="2937970" y="6998"/>
                  <a:pt x="2937970" y="11663"/>
                </a:cubicBezTo>
                <a:cubicBezTo>
                  <a:pt x="2937970" y="16329"/>
                  <a:pt x="2941468" y="19828"/>
                  <a:pt x="2946131" y="19828"/>
                </a:cubicBezTo>
                <a:lnTo>
                  <a:pt x="3012585" y="19828"/>
                </a:lnTo>
                <a:cubicBezTo>
                  <a:pt x="3017249" y="19828"/>
                  <a:pt x="3020746" y="16329"/>
                  <a:pt x="3020746" y="11663"/>
                </a:cubicBezTo>
                <a:cubicBezTo>
                  <a:pt x="3020746" y="6998"/>
                  <a:pt x="3017249" y="3499"/>
                  <a:pt x="3012585" y="3499"/>
                </a:cubicBezTo>
                <a:lnTo>
                  <a:pt x="3012585" y="3499"/>
                </a:lnTo>
                <a:close/>
                <a:moveTo>
                  <a:pt x="2880843" y="3499"/>
                </a:moveTo>
                <a:lnTo>
                  <a:pt x="2814389" y="3499"/>
                </a:lnTo>
                <a:cubicBezTo>
                  <a:pt x="2809725" y="3499"/>
                  <a:pt x="2806228" y="6998"/>
                  <a:pt x="2806228" y="11663"/>
                </a:cubicBezTo>
                <a:cubicBezTo>
                  <a:pt x="2806228" y="16329"/>
                  <a:pt x="2809725" y="19828"/>
                  <a:pt x="2814389" y="19828"/>
                </a:cubicBezTo>
                <a:lnTo>
                  <a:pt x="2880843" y="19828"/>
                </a:lnTo>
                <a:cubicBezTo>
                  <a:pt x="2885506" y="19828"/>
                  <a:pt x="2889004" y="16329"/>
                  <a:pt x="2889004" y="11663"/>
                </a:cubicBezTo>
                <a:cubicBezTo>
                  <a:pt x="2889004" y="6998"/>
                  <a:pt x="2885506" y="3499"/>
                  <a:pt x="2880843" y="3499"/>
                </a:cubicBezTo>
                <a:lnTo>
                  <a:pt x="2880843" y="3499"/>
                </a:lnTo>
                <a:close/>
                <a:moveTo>
                  <a:pt x="2749101" y="3499"/>
                </a:moveTo>
                <a:lnTo>
                  <a:pt x="2682646" y="3499"/>
                </a:lnTo>
                <a:cubicBezTo>
                  <a:pt x="2677983" y="3499"/>
                  <a:pt x="2674485" y="6998"/>
                  <a:pt x="2674485" y="11663"/>
                </a:cubicBezTo>
                <a:cubicBezTo>
                  <a:pt x="2674485" y="16329"/>
                  <a:pt x="2677983" y="19828"/>
                  <a:pt x="2682646" y="19828"/>
                </a:cubicBezTo>
                <a:lnTo>
                  <a:pt x="2749101" y="19828"/>
                </a:lnTo>
                <a:cubicBezTo>
                  <a:pt x="2753764" y="19828"/>
                  <a:pt x="2757262" y="16329"/>
                  <a:pt x="2757262" y="11663"/>
                </a:cubicBezTo>
                <a:cubicBezTo>
                  <a:pt x="2757262" y="6998"/>
                  <a:pt x="2753764" y="3499"/>
                  <a:pt x="2749101" y="3499"/>
                </a:cubicBezTo>
                <a:lnTo>
                  <a:pt x="2749101" y="3499"/>
                </a:lnTo>
                <a:close/>
                <a:moveTo>
                  <a:pt x="2616192" y="3499"/>
                </a:moveTo>
                <a:lnTo>
                  <a:pt x="2549738" y="3499"/>
                </a:lnTo>
                <a:cubicBezTo>
                  <a:pt x="2545075" y="3499"/>
                  <a:pt x="2541577" y="6998"/>
                  <a:pt x="2541577" y="11663"/>
                </a:cubicBezTo>
                <a:cubicBezTo>
                  <a:pt x="2541577" y="16329"/>
                  <a:pt x="2545075" y="19828"/>
                  <a:pt x="2549738" y="19828"/>
                </a:cubicBezTo>
                <a:lnTo>
                  <a:pt x="2616192" y="19828"/>
                </a:lnTo>
                <a:cubicBezTo>
                  <a:pt x="2620856" y="19828"/>
                  <a:pt x="2624353" y="16329"/>
                  <a:pt x="2624353" y="11663"/>
                </a:cubicBezTo>
                <a:cubicBezTo>
                  <a:pt x="2624353" y="6998"/>
                  <a:pt x="2620856" y="3499"/>
                  <a:pt x="2616192" y="3499"/>
                </a:cubicBezTo>
                <a:lnTo>
                  <a:pt x="2616192" y="3499"/>
                </a:lnTo>
                <a:close/>
                <a:moveTo>
                  <a:pt x="2484450" y="3499"/>
                </a:moveTo>
                <a:lnTo>
                  <a:pt x="2417996" y="3499"/>
                </a:lnTo>
                <a:cubicBezTo>
                  <a:pt x="2413332" y="3499"/>
                  <a:pt x="2409835" y="6998"/>
                  <a:pt x="2409835" y="11663"/>
                </a:cubicBezTo>
                <a:cubicBezTo>
                  <a:pt x="2409835" y="16329"/>
                  <a:pt x="2413332" y="19828"/>
                  <a:pt x="2417996" y="19828"/>
                </a:cubicBezTo>
                <a:lnTo>
                  <a:pt x="2484450" y="19828"/>
                </a:lnTo>
                <a:cubicBezTo>
                  <a:pt x="2489113" y="19828"/>
                  <a:pt x="2492611" y="16329"/>
                  <a:pt x="2492611" y="11663"/>
                </a:cubicBezTo>
                <a:cubicBezTo>
                  <a:pt x="2492611" y="6998"/>
                  <a:pt x="2489113" y="3499"/>
                  <a:pt x="2484450" y="3499"/>
                </a:cubicBezTo>
                <a:lnTo>
                  <a:pt x="2484450" y="3499"/>
                </a:lnTo>
                <a:close/>
                <a:moveTo>
                  <a:pt x="2351542" y="3499"/>
                </a:moveTo>
                <a:lnTo>
                  <a:pt x="2285088" y="3499"/>
                </a:lnTo>
                <a:cubicBezTo>
                  <a:pt x="2280424" y="3499"/>
                  <a:pt x="2276927" y="6998"/>
                  <a:pt x="2276927" y="11663"/>
                </a:cubicBezTo>
                <a:cubicBezTo>
                  <a:pt x="2276927" y="16329"/>
                  <a:pt x="2280424" y="19828"/>
                  <a:pt x="2285088" y="19828"/>
                </a:cubicBezTo>
                <a:lnTo>
                  <a:pt x="2351542" y="19828"/>
                </a:lnTo>
                <a:cubicBezTo>
                  <a:pt x="2356205" y="19828"/>
                  <a:pt x="2359703" y="16329"/>
                  <a:pt x="2359703" y="11663"/>
                </a:cubicBezTo>
                <a:cubicBezTo>
                  <a:pt x="2359703" y="6998"/>
                  <a:pt x="2356205" y="3499"/>
                  <a:pt x="2351542" y="3499"/>
                </a:cubicBezTo>
                <a:lnTo>
                  <a:pt x="2351542" y="3499"/>
                </a:lnTo>
                <a:close/>
                <a:moveTo>
                  <a:pt x="2219800" y="3499"/>
                </a:moveTo>
                <a:lnTo>
                  <a:pt x="2153346" y="3499"/>
                </a:lnTo>
                <a:cubicBezTo>
                  <a:pt x="2148682" y="3499"/>
                  <a:pt x="2145184" y="6998"/>
                  <a:pt x="2145184" y="11663"/>
                </a:cubicBezTo>
                <a:cubicBezTo>
                  <a:pt x="2145184" y="16329"/>
                  <a:pt x="2148682" y="19828"/>
                  <a:pt x="2153346" y="19828"/>
                </a:cubicBezTo>
                <a:lnTo>
                  <a:pt x="2219800" y="19828"/>
                </a:lnTo>
                <a:cubicBezTo>
                  <a:pt x="2224463" y="19828"/>
                  <a:pt x="2227961" y="16329"/>
                  <a:pt x="2227961" y="11663"/>
                </a:cubicBezTo>
                <a:cubicBezTo>
                  <a:pt x="2227961" y="6998"/>
                  <a:pt x="2224463" y="3499"/>
                  <a:pt x="2219800" y="3499"/>
                </a:cubicBezTo>
                <a:lnTo>
                  <a:pt x="2219800" y="3499"/>
                </a:lnTo>
                <a:close/>
                <a:moveTo>
                  <a:pt x="2088057" y="3499"/>
                </a:moveTo>
                <a:lnTo>
                  <a:pt x="2021603" y="3499"/>
                </a:lnTo>
                <a:cubicBezTo>
                  <a:pt x="2016940" y="3499"/>
                  <a:pt x="2013442" y="6998"/>
                  <a:pt x="2013442" y="11663"/>
                </a:cubicBezTo>
                <a:cubicBezTo>
                  <a:pt x="2013442" y="16329"/>
                  <a:pt x="2016940" y="19828"/>
                  <a:pt x="2021603" y="19828"/>
                </a:cubicBezTo>
                <a:lnTo>
                  <a:pt x="2088057" y="19828"/>
                </a:lnTo>
                <a:cubicBezTo>
                  <a:pt x="2092721" y="19828"/>
                  <a:pt x="2096218" y="16329"/>
                  <a:pt x="2096218" y="11663"/>
                </a:cubicBezTo>
                <a:cubicBezTo>
                  <a:pt x="2096218" y="6998"/>
                  <a:pt x="2092721" y="3499"/>
                  <a:pt x="2088057" y="3499"/>
                </a:cubicBezTo>
                <a:lnTo>
                  <a:pt x="2088057" y="3499"/>
                </a:lnTo>
                <a:close/>
                <a:moveTo>
                  <a:pt x="1955149" y="3499"/>
                </a:moveTo>
                <a:lnTo>
                  <a:pt x="1888695" y="3499"/>
                </a:lnTo>
                <a:cubicBezTo>
                  <a:pt x="1884032" y="3499"/>
                  <a:pt x="1880534" y="6998"/>
                  <a:pt x="1880534" y="11663"/>
                </a:cubicBezTo>
                <a:cubicBezTo>
                  <a:pt x="1880534" y="16329"/>
                  <a:pt x="1884032" y="19828"/>
                  <a:pt x="1888695" y="19828"/>
                </a:cubicBezTo>
                <a:lnTo>
                  <a:pt x="1955149" y="19828"/>
                </a:lnTo>
                <a:cubicBezTo>
                  <a:pt x="1959813" y="19828"/>
                  <a:pt x="1963310" y="16329"/>
                  <a:pt x="1963310" y="11663"/>
                </a:cubicBezTo>
                <a:cubicBezTo>
                  <a:pt x="1963310" y="6998"/>
                  <a:pt x="1959813" y="3499"/>
                  <a:pt x="1955149" y="3499"/>
                </a:cubicBezTo>
                <a:lnTo>
                  <a:pt x="1955149" y="3499"/>
                </a:lnTo>
                <a:close/>
                <a:moveTo>
                  <a:pt x="1823407" y="3499"/>
                </a:moveTo>
                <a:lnTo>
                  <a:pt x="1756953" y="3499"/>
                </a:lnTo>
                <a:cubicBezTo>
                  <a:pt x="1752289" y="3499"/>
                  <a:pt x="1748792" y="6998"/>
                  <a:pt x="1748792" y="11663"/>
                </a:cubicBezTo>
                <a:cubicBezTo>
                  <a:pt x="1748792" y="16329"/>
                  <a:pt x="1752289" y="19828"/>
                  <a:pt x="1756953" y="19828"/>
                </a:cubicBezTo>
                <a:lnTo>
                  <a:pt x="1823407" y="19828"/>
                </a:lnTo>
                <a:cubicBezTo>
                  <a:pt x="1828070" y="19828"/>
                  <a:pt x="1831568" y="16329"/>
                  <a:pt x="1831568" y="11663"/>
                </a:cubicBezTo>
                <a:cubicBezTo>
                  <a:pt x="1831568" y="6998"/>
                  <a:pt x="1828070" y="3499"/>
                  <a:pt x="1823407" y="3499"/>
                </a:cubicBezTo>
                <a:lnTo>
                  <a:pt x="1823407" y="3499"/>
                </a:lnTo>
                <a:close/>
                <a:moveTo>
                  <a:pt x="1690499" y="3499"/>
                </a:moveTo>
                <a:lnTo>
                  <a:pt x="1624045" y="3499"/>
                </a:lnTo>
                <a:cubicBezTo>
                  <a:pt x="1619381" y="3499"/>
                  <a:pt x="1615884" y="6998"/>
                  <a:pt x="1615884" y="11663"/>
                </a:cubicBezTo>
                <a:cubicBezTo>
                  <a:pt x="1615884" y="16329"/>
                  <a:pt x="1619381" y="19828"/>
                  <a:pt x="1624045" y="19828"/>
                </a:cubicBezTo>
                <a:lnTo>
                  <a:pt x="1690499" y="19828"/>
                </a:lnTo>
                <a:cubicBezTo>
                  <a:pt x="1695162" y="19828"/>
                  <a:pt x="1698660" y="16329"/>
                  <a:pt x="1698660" y="11663"/>
                </a:cubicBezTo>
                <a:cubicBezTo>
                  <a:pt x="1698660" y="6998"/>
                  <a:pt x="1695162" y="3499"/>
                  <a:pt x="1690499" y="3499"/>
                </a:cubicBezTo>
                <a:lnTo>
                  <a:pt x="1690499" y="3499"/>
                </a:lnTo>
                <a:close/>
                <a:moveTo>
                  <a:pt x="1558756" y="3499"/>
                </a:moveTo>
                <a:lnTo>
                  <a:pt x="1492302" y="3499"/>
                </a:lnTo>
                <a:cubicBezTo>
                  <a:pt x="1487639" y="3499"/>
                  <a:pt x="1484141" y="6998"/>
                  <a:pt x="1484141" y="11663"/>
                </a:cubicBezTo>
                <a:cubicBezTo>
                  <a:pt x="1484141" y="16329"/>
                  <a:pt x="1487639" y="19828"/>
                  <a:pt x="1492302" y="19828"/>
                </a:cubicBezTo>
                <a:lnTo>
                  <a:pt x="1558756" y="19828"/>
                </a:lnTo>
                <a:cubicBezTo>
                  <a:pt x="1563420" y="19828"/>
                  <a:pt x="1566917" y="16329"/>
                  <a:pt x="1566917" y="11663"/>
                </a:cubicBezTo>
                <a:cubicBezTo>
                  <a:pt x="1566917" y="6998"/>
                  <a:pt x="1563420" y="3499"/>
                  <a:pt x="1558756" y="3499"/>
                </a:cubicBezTo>
                <a:lnTo>
                  <a:pt x="1558756" y="3499"/>
                </a:lnTo>
                <a:close/>
                <a:moveTo>
                  <a:pt x="1427014" y="3499"/>
                </a:moveTo>
                <a:lnTo>
                  <a:pt x="1360560" y="3499"/>
                </a:lnTo>
                <a:cubicBezTo>
                  <a:pt x="1355896" y="3499"/>
                  <a:pt x="1352399" y="6998"/>
                  <a:pt x="1352399" y="11663"/>
                </a:cubicBezTo>
                <a:cubicBezTo>
                  <a:pt x="1352399" y="16329"/>
                  <a:pt x="1355896" y="19828"/>
                  <a:pt x="1360560" y="19828"/>
                </a:cubicBezTo>
                <a:lnTo>
                  <a:pt x="1427014" y="19828"/>
                </a:lnTo>
                <a:cubicBezTo>
                  <a:pt x="1431677" y="19828"/>
                  <a:pt x="1435175" y="16329"/>
                  <a:pt x="1435175" y="11663"/>
                </a:cubicBezTo>
                <a:cubicBezTo>
                  <a:pt x="1435175" y="6998"/>
                  <a:pt x="1431677" y="3499"/>
                  <a:pt x="1427014" y="3499"/>
                </a:cubicBezTo>
                <a:lnTo>
                  <a:pt x="1427014" y="3499"/>
                </a:lnTo>
                <a:close/>
                <a:moveTo>
                  <a:pt x="1294106" y="3499"/>
                </a:moveTo>
                <a:lnTo>
                  <a:pt x="1227652" y="3499"/>
                </a:lnTo>
                <a:cubicBezTo>
                  <a:pt x="1222988" y="3499"/>
                  <a:pt x="1219491" y="6998"/>
                  <a:pt x="1219491" y="11663"/>
                </a:cubicBezTo>
                <a:cubicBezTo>
                  <a:pt x="1219491" y="16329"/>
                  <a:pt x="1222988" y="19828"/>
                  <a:pt x="1227652" y="19828"/>
                </a:cubicBezTo>
                <a:lnTo>
                  <a:pt x="1294106" y="19828"/>
                </a:lnTo>
                <a:cubicBezTo>
                  <a:pt x="1298769" y="19828"/>
                  <a:pt x="1302267" y="16329"/>
                  <a:pt x="1302267" y="11663"/>
                </a:cubicBezTo>
                <a:cubicBezTo>
                  <a:pt x="1302267" y="6998"/>
                  <a:pt x="1298769" y="3499"/>
                  <a:pt x="1294106" y="3499"/>
                </a:cubicBezTo>
                <a:lnTo>
                  <a:pt x="1294106" y="3499"/>
                </a:lnTo>
                <a:close/>
                <a:moveTo>
                  <a:pt x="1162364" y="3499"/>
                </a:moveTo>
                <a:lnTo>
                  <a:pt x="1095909" y="3499"/>
                </a:lnTo>
                <a:cubicBezTo>
                  <a:pt x="1091246" y="3499"/>
                  <a:pt x="1087748" y="6998"/>
                  <a:pt x="1087748" y="11663"/>
                </a:cubicBezTo>
                <a:cubicBezTo>
                  <a:pt x="1087748" y="16329"/>
                  <a:pt x="1091246" y="19828"/>
                  <a:pt x="1095909" y="19828"/>
                </a:cubicBezTo>
                <a:lnTo>
                  <a:pt x="1162364" y="19828"/>
                </a:lnTo>
                <a:cubicBezTo>
                  <a:pt x="1167027" y="19828"/>
                  <a:pt x="1170525" y="16329"/>
                  <a:pt x="1170525" y="11663"/>
                </a:cubicBezTo>
                <a:cubicBezTo>
                  <a:pt x="1170525" y="6998"/>
                  <a:pt x="1167027" y="3499"/>
                  <a:pt x="1162364" y="3499"/>
                </a:cubicBezTo>
                <a:lnTo>
                  <a:pt x="1162364" y="3499"/>
                </a:lnTo>
                <a:close/>
                <a:moveTo>
                  <a:pt x="1030621" y="3499"/>
                </a:moveTo>
                <a:lnTo>
                  <a:pt x="964167" y="3499"/>
                </a:lnTo>
                <a:cubicBezTo>
                  <a:pt x="959504" y="3499"/>
                  <a:pt x="956006" y="6998"/>
                  <a:pt x="956006" y="11663"/>
                </a:cubicBezTo>
                <a:cubicBezTo>
                  <a:pt x="956006" y="16329"/>
                  <a:pt x="959504" y="19828"/>
                  <a:pt x="964167" y="19828"/>
                </a:cubicBezTo>
                <a:lnTo>
                  <a:pt x="1030621" y="19828"/>
                </a:lnTo>
                <a:cubicBezTo>
                  <a:pt x="1035285" y="19828"/>
                  <a:pt x="1038782" y="16329"/>
                  <a:pt x="1038782" y="11663"/>
                </a:cubicBezTo>
                <a:cubicBezTo>
                  <a:pt x="1038782" y="6998"/>
                  <a:pt x="1035285" y="3499"/>
                  <a:pt x="1030621" y="3499"/>
                </a:cubicBezTo>
                <a:lnTo>
                  <a:pt x="1030621" y="3499"/>
                </a:lnTo>
                <a:close/>
                <a:moveTo>
                  <a:pt x="897713" y="3499"/>
                </a:moveTo>
                <a:lnTo>
                  <a:pt x="831259" y="3499"/>
                </a:lnTo>
                <a:cubicBezTo>
                  <a:pt x="826596" y="3499"/>
                  <a:pt x="823098" y="6998"/>
                  <a:pt x="823098" y="11663"/>
                </a:cubicBezTo>
                <a:cubicBezTo>
                  <a:pt x="823098" y="16329"/>
                  <a:pt x="826596" y="19828"/>
                  <a:pt x="831259" y="19828"/>
                </a:cubicBezTo>
                <a:lnTo>
                  <a:pt x="897713" y="19828"/>
                </a:lnTo>
                <a:cubicBezTo>
                  <a:pt x="902377" y="19828"/>
                  <a:pt x="905874" y="16329"/>
                  <a:pt x="905874" y="11663"/>
                </a:cubicBezTo>
                <a:cubicBezTo>
                  <a:pt x="905874" y="6998"/>
                  <a:pt x="902377" y="3499"/>
                  <a:pt x="897713" y="3499"/>
                </a:cubicBezTo>
                <a:lnTo>
                  <a:pt x="897713" y="3499"/>
                </a:lnTo>
                <a:close/>
                <a:moveTo>
                  <a:pt x="765971" y="3499"/>
                </a:moveTo>
                <a:lnTo>
                  <a:pt x="699517" y="3499"/>
                </a:lnTo>
                <a:cubicBezTo>
                  <a:pt x="694853" y="3499"/>
                  <a:pt x="691356" y="6998"/>
                  <a:pt x="691356" y="11663"/>
                </a:cubicBezTo>
                <a:cubicBezTo>
                  <a:pt x="691356" y="16329"/>
                  <a:pt x="694853" y="19828"/>
                  <a:pt x="699517" y="19828"/>
                </a:cubicBezTo>
                <a:lnTo>
                  <a:pt x="765971" y="19828"/>
                </a:lnTo>
                <a:cubicBezTo>
                  <a:pt x="770634" y="19828"/>
                  <a:pt x="774132" y="16329"/>
                  <a:pt x="774132" y="11663"/>
                </a:cubicBezTo>
                <a:cubicBezTo>
                  <a:pt x="774132" y="6998"/>
                  <a:pt x="770634" y="3499"/>
                  <a:pt x="765971" y="3499"/>
                </a:cubicBezTo>
                <a:lnTo>
                  <a:pt x="765971" y="3499"/>
                </a:lnTo>
                <a:close/>
                <a:moveTo>
                  <a:pt x="633063" y="3499"/>
                </a:moveTo>
                <a:lnTo>
                  <a:pt x="566609" y="3499"/>
                </a:lnTo>
                <a:cubicBezTo>
                  <a:pt x="561945" y="3499"/>
                  <a:pt x="558448" y="6998"/>
                  <a:pt x="558448" y="11663"/>
                </a:cubicBezTo>
                <a:cubicBezTo>
                  <a:pt x="558448" y="16329"/>
                  <a:pt x="561945" y="19828"/>
                  <a:pt x="566609" y="19828"/>
                </a:cubicBezTo>
                <a:lnTo>
                  <a:pt x="633063" y="19828"/>
                </a:lnTo>
                <a:cubicBezTo>
                  <a:pt x="637726" y="19828"/>
                  <a:pt x="641224" y="16329"/>
                  <a:pt x="641224" y="11663"/>
                </a:cubicBezTo>
                <a:cubicBezTo>
                  <a:pt x="641224" y="6998"/>
                  <a:pt x="637726" y="3499"/>
                  <a:pt x="633063" y="3499"/>
                </a:cubicBezTo>
                <a:lnTo>
                  <a:pt x="633063" y="3499"/>
                </a:lnTo>
                <a:close/>
                <a:moveTo>
                  <a:pt x="501320" y="3499"/>
                </a:moveTo>
                <a:lnTo>
                  <a:pt x="434866" y="3499"/>
                </a:lnTo>
                <a:cubicBezTo>
                  <a:pt x="430203" y="3499"/>
                  <a:pt x="426705" y="6998"/>
                  <a:pt x="426705" y="11663"/>
                </a:cubicBezTo>
                <a:cubicBezTo>
                  <a:pt x="426705" y="16329"/>
                  <a:pt x="430203" y="19828"/>
                  <a:pt x="434866" y="19828"/>
                </a:cubicBezTo>
                <a:lnTo>
                  <a:pt x="501320" y="19828"/>
                </a:lnTo>
                <a:cubicBezTo>
                  <a:pt x="505984" y="19828"/>
                  <a:pt x="509481" y="16329"/>
                  <a:pt x="509481" y="11663"/>
                </a:cubicBezTo>
                <a:cubicBezTo>
                  <a:pt x="509481" y="6998"/>
                  <a:pt x="505984" y="3499"/>
                  <a:pt x="501320" y="3499"/>
                </a:cubicBezTo>
                <a:lnTo>
                  <a:pt x="501320" y="3499"/>
                </a:lnTo>
                <a:close/>
                <a:moveTo>
                  <a:pt x="369578" y="3499"/>
                </a:moveTo>
                <a:lnTo>
                  <a:pt x="303124" y="3499"/>
                </a:lnTo>
                <a:cubicBezTo>
                  <a:pt x="298460" y="3499"/>
                  <a:pt x="294963" y="6998"/>
                  <a:pt x="294963" y="11663"/>
                </a:cubicBezTo>
                <a:cubicBezTo>
                  <a:pt x="294963" y="16329"/>
                  <a:pt x="298460" y="19828"/>
                  <a:pt x="303124" y="19828"/>
                </a:cubicBezTo>
                <a:lnTo>
                  <a:pt x="369578" y="19828"/>
                </a:lnTo>
                <a:cubicBezTo>
                  <a:pt x="374241" y="19828"/>
                  <a:pt x="377739" y="16329"/>
                  <a:pt x="377739" y="11663"/>
                </a:cubicBezTo>
                <a:cubicBezTo>
                  <a:pt x="377739" y="6998"/>
                  <a:pt x="374241" y="3499"/>
                  <a:pt x="369578" y="3499"/>
                </a:cubicBezTo>
                <a:lnTo>
                  <a:pt x="369578" y="3499"/>
                </a:lnTo>
                <a:close/>
                <a:moveTo>
                  <a:pt x="236670" y="3499"/>
                </a:moveTo>
                <a:lnTo>
                  <a:pt x="170216" y="3499"/>
                </a:lnTo>
                <a:cubicBezTo>
                  <a:pt x="165552" y="3499"/>
                  <a:pt x="162055" y="6998"/>
                  <a:pt x="162055" y="11663"/>
                </a:cubicBezTo>
                <a:cubicBezTo>
                  <a:pt x="162055" y="16329"/>
                  <a:pt x="165552" y="19828"/>
                  <a:pt x="170216" y="19828"/>
                </a:cubicBezTo>
                <a:lnTo>
                  <a:pt x="236670" y="19828"/>
                </a:lnTo>
                <a:cubicBezTo>
                  <a:pt x="241333" y="19828"/>
                  <a:pt x="244831" y="16329"/>
                  <a:pt x="244831" y="11663"/>
                </a:cubicBezTo>
                <a:cubicBezTo>
                  <a:pt x="244831" y="6998"/>
                  <a:pt x="241333" y="3499"/>
                  <a:pt x="236670" y="3499"/>
                </a:cubicBezTo>
                <a:lnTo>
                  <a:pt x="236670" y="3499"/>
                </a:lnTo>
                <a:close/>
                <a:moveTo>
                  <a:pt x="103762" y="19828"/>
                </a:moveTo>
                <a:cubicBezTo>
                  <a:pt x="103762" y="19828"/>
                  <a:pt x="101430" y="19828"/>
                  <a:pt x="100264" y="19828"/>
                </a:cubicBezTo>
                <a:cubicBezTo>
                  <a:pt x="78113" y="30325"/>
                  <a:pt x="59459" y="45487"/>
                  <a:pt x="43137" y="64148"/>
                </a:cubicBezTo>
                <a:cubicBezTo>
                  <a:pt x="39639" y="67647"/>
                  <a:pt x="40805" y="72312"/>
                  <a:pt x="43137" y="75811"/>
                </a:cubicBezTo>
                <a:cubicBezTo>
                  <a:pt x="44303" y="76978"/>
                  <a:pt x="46634" y="78144"/>
                  <a:pt x="48966" y="78144"/>
                </a:cubicBezTo>
                <a:cubicBezTo>
                  <a:pt x="51298" y="78144"/>
                  <a:pt x="53630" y="78144"/>
                  <a:pt x="54795" y="75811"/>
                </a:cubicBezTo>
                <a:lnTo>
                  <a:pt x="54795" y="75811"/>
                </a:lnTo>
                <a:cubicBezTo>
                  <a:pt x="54795" y="75811"/>
                  <a:pt x="54795" y="75811"/>
                  <a:pt x="54795" y="75811"/>
                </a:cubicBezTo>
                <a:lnTo>
                  <a:pt x="54795" y="75811"/>
                </a:lnTo>
                <a:cubicBezTo>
                  <a:pt x="54795" y="75811"/>
                  <a:pt x="54795" y="75811"/>
                  <a:pt x="54795" y="75811"/>
                </a:cubicBezTo>
                <a:lnTo>
                  <a:pt x="54795" y="75811"/>
                </a:lnTo>
                <a:cubicBezTo>
                  <a:pt x="54795" y="75811"/>
                  <a:pt x="54795" y="75811"/>
                  <a:pt x="54795" y="75811"/>
                </a:cubicBezTo>
                <a:lnTo>
                  <a:pt x="54795" y="75811"/>
                </a:lnTo>
                <a:cubicBezTo>
                  <a:pt x="54795" y="75811"/>
                  <a:pt x="54795" y="75811"/>
                  <a:pt x="54795" y="75811"/>
                </a:cubicBezTo>
                <a:lnTo>
                  <a:pt x="54795" y="75811"/>
                </a:lnTo>
                <a:cubicBezTo>
                  <a:pt x="66454" y="62982"/>
                  <a:pt x="80444" y="51318"/>
                  <a:pt x="95601" y="43154"/>
                </a:cubicBezTo>
                <a:lnTo>
                  <a:pt x="95601" y="43154"/>
                </a:lnTo>
                <a:cubicBezTo>
                  <a:pt x="95601" y="43154"/>
                  <a:pt x="97932" y="43154"/>
                  <a:pt x="97932" y="41988"/>
                </a:cubicBezTo>
                <a:lnTo>
                  <a:pt x="97932" y="41988"/>
                </a:lnTo>
                <a:cubicBezTo>
                  <a:pt x="97932" y="41988"/>
                  <a:pt x="97932" y="41988"/>
                  <a:pt x="97932" y="41988"/>
                </a:cubicBezTo>
                <a:lnTo>
                  <a:pt x="97932" y="41988"/>
                </a:lnTo>
                <a:cubicBezTo>
                  <a:pt x="100264" y="40821"/>
                  <a:pt x="102596" y="39655"/>
                  <a:pt x="103762" y="38489"/>
                </a:cubicBezTo>
                <a:cubicBezTo>
                  <a:pt x="107259" y="36156"/>
                  <a:pt x="109591" y="31491"/>
                  <a:pt x="107259" y="26825"/>
                </a:cubicBezTo>
                <a:cubicBezTo>
                  <a:pt x="106093" y="24493"/>
                  <a:pt x="102596" y="22160"/>
                  <a:pt x="100264" y="22160"/>
                </a:cubicBezTo>
                <a:lnTo>
                  <a:pt x="100264" y="22160"/>
                </a:lnTo>
                <a:close/>
                <a:moveTo>
                  <a:pt x="15156" y="122464"/>
                </a:moveTo>
                <a:cubicBezTo>
                  <a:pt x="11659" y="122464"/>
                  <a:pt x="8161" y="124797"/>
                  <a:pt x="6995" y="128296"/>
                </a:cubicBezTo>
                <a:cubicBezTo>
                  <a:pt x="2332" y="144624"/>
                  <a:pt x="0" y="162119"/>
                  <a:pt x="0" y="179614"/>
                </a:cubicBezTo>
                <a:lnTo>
                  <a:pt x="0" y="198276"/>
                </a:lnTo>
                <a:cubicBezTo>
                  <a:pt x="0" y="202941"/>
                  <a:pt x="3498" y="206440"/>
                  <a:pt x="8161" y="206440"/>
                </a:cubicBezTo>
                <a:cubicBezTo>
                  <a:pt x="12824" y="206440"/>
                  <a:pt x="16322" y="202941"/>
                  <a:pt x="16322" y="198276"/>
                </a:cubicBezTo>
                <a:lnTo>
                  <a:pt x="16322" y="179614"/>
                </a:lnTo>
                <a:lnTo>
                  <a:pt x="16322" y="179614"/>
                </a:lnTo>
                <a:lnTo>
                  <a:pt x="16322" y="177282"/>
                </a:lnTo>
                <a:lnTo>
                  <a:pt x="16322" y="177282"/>
                </a:lnTo>
                <a:lnTo>
                  <a:pt x="16322" y="174949"/>
                </a:lnTo>
                <a:lnTo>
                  <a:pt x="16322" y="174949"/>
                </a:lnTo>
                <a:lnTo>
                  <a:pt x="16322" y="172616"/>
                </a:lnTo>
                <a:lnTo>
                  <a:pt x="16322" y="172616"/>
                </a:lnTo>
                <a:lnTo>
                  <a:pt x="16322" y="170284"/>
                </a:lnTo>
                <a:lnTo>
                  <a:pt x="16322" y="170284"/>
                </a:lnTo>
                <a:cubicBezTo>
                  <a:pt x="16322" y="159787"/>
                  <a:pt x="18654" y="150456"/>
                  <a:pt x="20986" y="141126"/>
                </a:cubicBezTo>
                <a:lnTo>
                  <a:pt x="20986" y="141126"/>
                </a:lnTo>
                <a:cubicBezTo>
                  <a:pt x="20986" y="141126"/>
                  <a:pt x="20986" y="141126"/>
                  <a:pt x="20986" y="141126"/>
                </a:cubicBezTo>
                <a:lnTo>
                  <a:pt x="20986" y="141126"/>
                </a:lnTo>
                <a:lnTo>
                  <a:pt x="20986" y="138793"/>
                </a:lnTo>
                <a:lnTo>
                  <a:pt x="20986" y="138793"/>
                </a:lnTo>
                <a:cubicBezTo>
                  <a:pt x="20986" y="138793"/>
                  <a:pt x="20986" y="138793"/>
                  <a:pt x="20986" y="138793"/>
                </a:cubicBezTo>
                <a:lnTo>
                  <a:pt x="20986" y="138793"/>
                </a:lnTo>
                <a:cubicBezTo>
                  <a:pt x="20986" y="137626"/>
                  <a:pt x="20986" y="135294"/>
                  <a:pt x="22151" y="134128"/>
                </a:cubicBezTo>
                <a:cubicBezTo>
                  <a:pt x="23317" y="129462"/>
                  <a:pt x="20986" y="124797"/>
                  <a:pt x="16322" y="123631"/>
                </a:cubicBezTo>
                <a:cubicBezTo>
                  <a:pt x="16322" y="123631"/>
                  <a:pt x="15156" y="123631"/>
                  <a:pt x="13990" y="123631"/>
                </a:cubicBezTo>
                <a:lnTo>
                  <a:pt x="13990" y="123631"/>
                </a:lnTo>
                <a:lnTo>
                  <a:pt x="13990" y="121298"/>
                </a:lnTo>
                <a:close/>
                <a:moveTo>
                  <a:pt x="8161" y="255425"/>
                </a:moveTo>
                <a:cubicBezTo>
                  <a:pt x="3498" y="255425"/>
                  <a:pt x="0" y="258925"/>
                  <a:pt x="0" y="263590"/>
                </a:cubicBezTo>
                <a:lnTo>
                  <a:pt x="0" y="330070"/>
                </a:lnTo>
                <a:cubicBezTo>
                  <a:pt x="0" y="334736"/>
                  <a:pt x="3498" y="338235"/>
                  <a:pt x="8161" y="338235"/>
                </a:cubicBezTo>
                <a:cubicBezTo>
                  <a:pt x="12824" y="338235"/>
                  <a:pt x="16322" y="334736"/>
                  <a:pt x="16322" y="330070"/>
                </a:cubicBezTo>
                <a:lnTo>
                  <a:pt x="16322" y="263590"/>
                </a:lnTo>
                <a:cubicBezTo>
                  <a:pt x="16322" y="258925"/>
                  <a:pt x="12824" y="255425"/>
                  <a:pt x="8161" y="255425"/>
                </a:cubicBezTo>
                <a:lnTo>
                  <a:pt x="8161" y="255425"/>
                </a:lnTo>
                <a:close/>
                <a:moveTo>
                  <a:pt x="8161" y="388387"/>
                </a:moveTo>
                <a:cubicBezTo>
                  <a:pt x="3498" y="388387"/>
                  <a:pt x="0" y="391886"/>
                  <a:pt x="0" y="396551"/>
                </a:cubicBezTo>
                <a:lnTo>
                  <a:pt x="0" y="463032"/>
                </a:lnTo>
                <a:cubicBezTo>
                  <a:pt x="0" y="467697"/>
                  <a:pt x="3498" y="471196"/>
                  <a:pt x="8161" y="471196"/>
                </a:cubicBezTo>
                <a:cubicBezTo>
                  <a:pt x="12824" y="471196"/>
                  <a:pt x="16322" y="467697"/>
                  <a:pt x="16322" y="463032"/>
                </a:cubicBezTo>
                <a:lnTo>
                  <a:pt x="16322" y="396551"/>
                </a:lnTo>
                <a:cubicBezTo>
                  <a:pt x="16322" y="391886"/>
                  <a:pt x="12824" y="388387"/>
                  <a:pt x="8161" y="388387"/>
                </a:cubicBezTo>
                <a:lnTo>
                  <a:pt x="8161" y="388387"/>
                </a:lnTo>
                <a:close/>
                <a:moveTo>
                  <a:pt x="8161" y="520182"/>
                </a:moveTo>
                <a:cubicBezTo>
                  <a:pt x="3498" y="520182"/>
                  <a:pt x="0" y="523681"/>
                  <a:pt x="0" y="528346"/>
                </a:cubicBezTo>
                <a:lnTo>
                  <a:pt x="0" y="594827"/>
                </a:lnTo>
                <a:cubicBezTo>
                  <a:pt x="0" y="599492"/>
                  <a:pt x="3498" y="602991"/>
                  <a:pt x="8161" y="602991"/>
                </a:cubicBezTo>
                <a:cubicBezTo>
                  <a:pt x="12824" y="602991"/>
                  <a:pt x="16322" y="599492"/>
                  <a:pt x="16322" y="594827"/>
                </a:cubicBezTo>
                <a:lnTo>
                  <a:pt x="16322" y="528346"/>
                </a:lnTo>
                <a:cubicBezTo>
                  <a:pt x="16322" y="523681"/>
                  <a:pt x="12824" y="520182"/>
                  <a:pt x="8161" y="520182"/>
                </a:cubicBezTo>
                <a:lnTo>
                  <a:pt x="8161" y="520182"/>
                </a:lnTo>
                <a:close/>
                <a:moveTo>
                  <a:pt x="8161" y="653143"/>
                </a:moveTo>
                <a:cubicBezTo>
                  <a:pt x="3498" y="653143"/>
                  <a:pt x="0" y="656642"/>
                  <a:pt x="0" y="661307"/>
                </a:cubicBezTo>
                <a:lnTo>
                  <a:pt x="0" y="727788"/>
                </a:lnTo>
                <a:cubicBezTo>
                  <a:pt x="0" y="732453"/>
                  <a:pt x="3498" y="735952"/>
                  <a:pt x="8161" y="735952"/>
                </a:cubicBezTo>
                <a:cubicBezTo>
                  <a:pt x="12824" y="735952"/>
                  <a:pt x="16322" y="732453"/>
                  <a:pt x="16322" y="727788"/>
                </a:cubicBezTo>
                <a:lnTo>
                  <a:pt x="16322" y="661307"/>
                </a:lnTo>
                <a:cubicBezTo>
                  <a:pt x="16322" y="656642"/>
                  <a:pt x="12824" y="653143"/>
                  <a:pt x="8161" y="653143"/>
                </a:cubicBezTo>
                <a:lnTo>
                  <a:pt x="8161" y="653143"/>
                </a:lnTo>
                <a:close/>
                <a:moveTo>
                  <a:pt x="11659" y="786104"/>
                </a:moveTo>
                <a:cubicBezTo>
                  <a:pt x="11659" y="786104"/>
                  <a:pt x="11659" y="786104"/>
                  <a:pt x="10493" y="786104"/>
                </a:cubicBezTo>
                <a:cubicBezTo>
                  <a:pt x="5829" y="786104"/>
                  <a:pt x="3498" y="791936"/>
                  <a:pt x="4663" y="795435"/>
                </a:cubicBezTo>
                <a:cubicBezTo>
                  <a:pt x="9327" y="819927"/>
                  <a:pt x="18654" y="842088"/>
                  <a:pt x="33810" y="861916"/>
                </a:cubicBezTo>
                <a:cubicBezTo>
                  <a:pt x="34976" y="864248"/>
                  <a:pt x="38473" y="865414"/>
                  <a:pt x="40805" y="865414"/>
                </a:cubicBezTo>
                <a:cubicBezTo>
                  <a:pt x="43137" y="865414"/>
                  <a:pt x="44303" y="865414"/>
                  <a:pt x="45469" y="864248"/>
                </a:cubicBezTo>
                <a:cubicBezTo>
                  <a:pt x="48966" y="861916"/>
                  <a:pt x="50132" y="856084"/>
                  <a:pt x="47800" y="852584"/>
                </a:cubicBezTo>
                <a:cubicBezTo>
                  <a:pt x="45469" y="849086"/>
                  <a:pt x="41971" y="844421"/>
                  <a:pt x="39639" y="840921"/>
                </a:cubicBezTo>
                <a:lnTo>
                  <a:pt x="39639" y="840921"/>
                </a:lnTo>
                <a:cubicBezTo>
                  <a:pt x="39639" y="840921"/>
                  <a:pt x="39639" y="840921"/>
                  <a:pt x="39639" y="840921"/>
                </a:cubicBezTo>
                <a:lnTo>
                  <a:pt x="39639" y="840921"/>
                </a:lnTo>
                <a:cubicBezTo>
                  <a:pt x="39639" y="840921"/>
                  <a:pt x="39639" y="840921"/>
                  <a:pt x="39639" y="840921"/>
                </a:cubicBezTo>
                <a:lnTo>
                  <a:pt x="39639" y="840921"/>
                </a:lnTo>
                <a:cubicBezTo>
                  <a:pt x="39639" y="840921"/>
                  <a:pt x="39639" y="839755"/>
                  <a:pt x="38473" y="838589"/>
                </a:cubicBezTo>
                <a:lnTo>
                  <a:pt x="38473" y="838589"/>
                </a:lnTo>
                <a:cubicBezTo>
                  <a:pt x="38473" y="838589"/>
                  <a:pt x="38473" y="838589"/>
                  <a:pt x="38473" y="838589"/>
                </a:cubicBezTo>
                <a:lnTo>
                  <a:pt x="38473" y="838589"/>
                </a:lnTo>
                <a:cubicBezTo>
                  <a:pt x="38473" y="837422"/>
                  <a:pt x="38473" y="837422"/>
                  <a:pt x="38473" y="837422"/>
                </a:cubicBezTo>
                <a:lnTo>
                  <a:pt x="38473" y="837422"/>
                </a:lnTo>
                <a:cubicBezTo>
                  <a:pt x="38473" y="837422"/>
                  <a:pt x="38473" y="837422"/>
                  <a:pt x="38473" y="836256"/>
                </a:cubicBezTo>
                <a:lnTo>
                  <a:pt x="38473" y="836256"/>
                </a:lnTo>
                <a:cubicBezTo>
                  <a:pt x="38473" y="833924"/>
                  <a:pt x="38473" y="833924"/>
                  <a:pt x="38473" y="833924"/>
                </a:cubicBezTo>
                <a:lnTo>
                  <a:pt x="38473" y="833924"/>
                </a:lnTo>
                <a:cubicBezTo>
                  <a:pt x="38473" y="832757"/>
                  <a:pt x="38473" y="832757"/>
                  <a:pt x="38473" y="831591"/>
                </a:cubicBezTo>
                <a:lnTo>
                  <a:pt x="38473" y="831591"/>
                </a:lnTo>
                <a:cubicBezTo>
                  <a:pt x="38473" y="829258"/>
                  <a:pt x="38473" y="829258"/>
                  <a:pt x="38473" y="828092"/>
                </a:cubicBezTo>
                <a:lnTo>
                  <a:pt x="38473" y="828092"/>
                </a:lnTo>
                <a:lnTo>
                  <a:pt x="38473" y="825759"/>
                </a:lnTo>
                <a:lnTo>
                  <a:pt x="38473" y="825759"/>
                </a:lnTo>
                <a:cubicBezTo>
                  <a:pt x="38473" y="825759"/>
                  <a:pt x="38473" y="823426"/>
                  <a:pt x="38473" y="823426"/>
                </a:cubicBezTo>
                <a:lnTo>
                  <a:pt x="38473" y="823426"/>
                </a:lnTo>
                <a:cubicBezTo>
                  <a:pt x="34976" y="815263"/>
                  <a:pt x="32644" y="805931"/>
                  <a:pt x="30312" y="796601"/>
                </a:cubicBezTo>
                <a:cubicBezTo>
                  <a:pt x="30312" y="793102"/>
                  <a:pt x="25649" y="789603"/>
                  <a:pt x="22151" y="789603"/>
                </a:cubicBezTo>
                <a:lnTo>
                  <a:pt x="22151" y="789603"/>
                </a:lnTo>
                <a:lnTo>
                  <a:pt x="16322" y="786104"/>
                </a:lnTo>
                <a:close/>
                <a:moveTo>
                  <a:pt x="89771" y="896905"/>
                </a:moveTo>
                <a:cubicBezTo>
                  <a:pt x="87440" y="896905"/>
                  <a:pt x="83942" y="898071"/>
                  <a:pt x="82776" y="900404"/>
                </a:cubicBezTo>
                <a:cubicBezTo>
                  <a:pt x="80444" y="903903"/>
                  <a:pt x="82776" y="909735"/>
                  <a:pt x="85108" y="912068"/>
                </a:cubicBezTo>
                <a:cubicBezTo>
                  <a:pt x="106093" y="924897"/>
                  <a:pt x="129411" y="933061"/>
                  <a:pt x="153894" y="935394"/>
                </a:cubicBezTo>
                <a:lnTo>
                  <a:pt x="153894" y="935394"/>
                </a:lnTo>
                <a:cubicBezTo>
                  <a:pt x="157391" y="935394"/>
                  <a:pt x="162055" y="931895"/>
                  <a:pt x="162055" y="928396"/>
                </a:cubicBezTo>
                <a:cubicBezTo>
                  <a:pt x="162055" y="923731"/>
                  <a:pt x="159723" y="920232"/>
                  <a:pt x="155060" y="919065"/>
                </a:cubicBezTo>
                <a:cubicBezTo>
                  <a:pt x="143401" y="917899"/>
                  <a:pt x="131742" y="914400"/>
                  <a:pt x="121250" y="910901"/>
                </a:cubicBezTo>
                <a:lnTo>
                  <a:pt x="118918" y="910901"/>
                </a:lnTo>
                <a:cubicBezTo>
                  <a:pt x="118918" y="910901"/>
                  <a:pt x="118918" y="910901"/>
                  <a:pt x="118918" y="910901"/>
                </a:cubicBezTo>
                <a:lnTo>
                  <a:pt x="118918" y="910901"/>
                </a:lnTo>
                <a:cubicBezTo>
                  <a:pt x="118918" y="910901"/>
                  <a:pt x="118918" y="910901"/>
                  <a:pt x="118918" y="910901"/>
                </a:cubicBezTo>
                <a:lnTo>
                  <a:pt x="118918" y="910901"/>
                </a:lnTo>
                <a:cubicBezTo>
                  <a:pt x="118918" y="910901"/>
                  <a:pt x="118918" y="910901"/>
                  <a:pt x="118918" y="910901"/>
                </a:cubicBezTo>
                <a:lnTo>
                  <a:pt x="116586" y="910901"/>
                </a:lnTo>
                <a:cubicBezTo>
                  <a:pt x="116586" y="910901"/>
                  <a:pt x="115420" y="910901"/>
                  <a:pt x="114254" y="910901"/>
                </a:cubicBezTo>
                <a:lnTo>
                  <a:pt x="113089" y="910901"/>
                </a:lnTo>
                <a:cubicBezTo>
                  <a:pt x="113089" y="910901"/>
                  <a:pt x="113089" y="910901"/>
                  <a:pt x="113089" y="910901"/>
                </a:cubicBezTo>
                <a:cubicBezTo>
                  <a:pt x="110757" y="910901"/>
                  <a:pt x="108425" y="908569"/>
                  <a:pt x="104928" y="907402"/>
                </a:cubicBezTo>
                <a:cubicBezTo>
                  <a:pt x="104150" y="907402"/>
                  <a:pt x="104150" y="907402"/>
                  <a:pt x="104928" y="907402"/>
                </a:cubicBezTo>
                <a:cubicBezTo>
                  <a:pt x="107259" y="908569"/>
                  <a:pt x="104928" y="907402"/>
                  <a:pt x="104928" y="907402"/>
                </a:cubicBezTo>
                <a:cubicBezTo>
                  <a:pt x="104928" y="907402"/>
                  <a:pt x="104928" y="907402"/>
                  <a:pt x="104928" y="907402"/>
                </a:cubicBezTo>
                <a:cubicBezTo>
                  <a:pt x="104928" y="907402"/>
                  <a:pt x="102596" y="907402"/>
                  <a:pt x="102596" y="906236"/>
                </a:cubicBezTo>
                <a:lnTo>
                  <a:pt x="102596" y="906236"/>
                </a:lnTo>
                <a:cubicBezTo>
                  <a:pt x="102596" y="906236"/>
                  <a:pt x="102596" y="906236"/>
                  <a:pt x="102596" y="906236"/>
                </a:cubicBezTo>
                <a:lnTo>
                  <a:pt x="101430" y="906236"/>
                </a:lnTo>
                <a:cubicBezTo>
                  <a:pt x="101430" y="906236"/>
                  <a:pt x="101430" y="906236"/>
                  <a:pt x="101430" y="906236"/>
                </a:cubicBezTo>
                <a:lnTo>
                  <a:pt x="101430" y="906236"/>
                </a:lnTo>
                <a:cubicBezTo>
                  <a:pt x="101430" y="906236"/>
                  <a:pt x="101430" y="906236"/>
                  <a:pt x="100264" y="906236"/>
                </a:cubicBezTo>
                <a:lnTo>
                  <a:pt x="100264" y="906236"/>
                </a:lnTo>
                <a:cubicBezTo>
                  <a:pt x="100264" y="906236"/>
                  <a:pt x="100264" y="906236"/>
                  <a:pt x="100264" y="906236"/>
                </a:cubicBezTo>
                <a:lnTo>
                  <a:pt x="100264" y="906236"/>
                </a:lnTo>
                <a:cubicBezTo>
                  <a:pt x="99098" y="906236"/>
                  <a:pt x="97932" y="906236"/>
                  <a:pt x="95601" y="906236"/>
                </a:cubicBezTo>
                <a:lnTo>
                  <a:pt x="95601" y="906236"/>
                </a:lnTo>
                <a:lnTo>
                  <a:pt x="93269" y="900404"/>
                </a:lnTo>
                <a:close/>
                <a:moveTo>
                  <a:pt x="287968" y="920232"/>
                </a:moveTo>
                <a:lnTo>
                  <a:pt x="221514" y="920232"/>
                </a:lnTo>
                <a:cubicBezTo>
                  <a:pt x="216850" y="920232"/>
                  <a:pt x="213353" y="923731"/>
                  <a:pt x="213353" y="928396"/>
                </a:cubicBezTo>
                <a:cubicBezTo>
                  <a:pt x="213353" y="933061"/>
                  <a:pt x="216850" y="936560"/>
                  <a:pt x="221514" y="936560"/>
                </a:cubicBezTo>
                <a:lnTo>
                  <a:pt x="287968" y="936560"/>
                </a:lnTo>
                <a:cubicBezTo>
                  <a:pt x="292631" y="936560"/>
                  <a:pt x="296129" y="933061"/>
                  <a:pt x="296129" y="928396"/>
                </a:cubicBezTo>
                <a:cubicBezTo>
                  <a:pt x="296129" y="923731"/>
                  <a:pt x="292631" y="920232"/>
                  <a:pt x="287968" y="920232"/>
                </a:cubicBezTo>
                <a:lnTo>
                  <a:pt x="287968" y="920232"/>
                </a:lnTo>
                <a:close/>
                <a:moveTo>
                  <a:pt x="419710" y="920232"/>
                </a:moveTo>
                <a:lnTo>
                  <a:pt x="353256" y="920232"/>
                </a:lnTo>
                <a:cubicBezTo>
                  <a:pt x="348592" y="920232"/>
                  <a:pt x="345095" y="923731"/>
                  <a:pt x="345095" y="928396"/>
                </a:cubicBezTo>
                <a:cubicBezTo>
                  <a:pt x="345095" y="933061"/>
                  <a:pt x="348592" y="936560"/>
                  <a:pt x="353256" y="936560"/>
                </a:cubicBezTo>
                <a:lnTo>
                  <a:pt x="419710" y="936560"/>
                </a:lnTo>
                <a:cubicBezTo>
                  <a:pt x="424373" y="936560"/>
                  <a:pt x="427871" y="933061"/>
                  <a:pt x="427871" y="928396"/>
                </a:cubicBezTo>
                <a:cubicBezTo>
                  <a:pt x="427871" y="923731"/>
                  <a:pt x="424373" y="920232"/>
                  <a:pt x="419710" y="920232"/>
                </a:cubicBezTo>
                <a:lnTo>
                  <a:pt x="419710" y="920232"/>
                </a:lnTo>
                <a:close/>
                <a:moveTo>
                  <a:pt x="552618" y="920232"/>
                </a:moveTo>
                <a:lnTo>
                  <a:pt x="486164" y="920232"/>
                </a:lnTo>
                <a:cubicBezTo>
                  <a:pt x="481501" y="920232"/>
                  <a:pt x="478003" y="923731"/>
                  <a:pt x="478003" y="928396"/>
                </a:cubicBezTo>
                <a:cubicBezTo>
                  <a:pt x="478003" y="933061"/>
                  <a:pt x="481501" y="936560"/>
                  <a:pt x="486164" y="936560"/>
                </a:cubicBezTo>
                <a:lnTo>
                  <a:pt x="552618" y="936560"/>
                </a:lnTo>
                <a:cubicBezTo>
                  <a:pt x="557282" y="936560"/>
                  <a:pt x="560779" y="933061"/>
                  <a:pt x="560779" y="928396"/>
                </a:cubicBezTo>
                <a:cubicBezTo>
                  <a:pt x="560779" y="923731"/>
                  <a:pt x="557282" y="920232"/>
                  <a:pt x="552618" y="920232"/>
                </a:cubicBezTo>
                <a:lnTo>
                  <a:pt x="552618" y="920232"/>
                </a:lnTo>
                <a:close/>
                <a:moveTo>
                  <a:pt x="684360" y="920232"/>
                </a:moveTo>
                <a:lnTo>
                  <a:pt x="617906" y="920232"/>
                </a:lnTo>
                <a:cubicBezTo>
                  <a:pt x="613243" y="920232"/>
                  <a:pt x="609745" y="923731"/>
                  <a:pt x="609745" y="928396"/>
                </a:cubicBezTo>
                <a:cubicBezTo>
                  <a:pt x="609745" y="933061"/>
                  <a:pt x="613243" y="936560"/>
                  <a:pt x="617906" y="936560"/>
                </a:cubicBezTo>
                <a:lnTo>
                  <a:pt x="684360" y="936560"/>
                </a:lnTo>
                <a:cubicBezTo>
                  <a:pt x="689024" y="936560"/>
                  <a:pt x="692522" y="933061"/>
                  <a:pt x="692522" y="928396"/>
                </a:cubicBezTo>
                <a:cubicBezTo>
                  <a:pt x="692522" y="923731"/>
                  <a:pt x="689024" y="920232"/>
                  <a:pt x="684360" y="920232"/>
                </a:cubicBezTo>
                <a:lnTo>
                  <a:pt x="684360" y="920232"/>
                </a:lnTo>
                <a:close/>
                <a:moveTo>
                  <a:pt x="817269" y="920232"/>
                </a:moveTo>
                <a:lnTo>
                  <a:pt x="750815" y="920232"/>
                </a:lnTo>
                <a:cubicBezTo>
                  <a:pt x="746151" y="920232"/>
                  <a:pt x="742654" y="923731"/>
                  <a:pt x="742654" y="928396"/>
                </a:cubicBezTo>
                <a:cubicBezTo>
                  <a:pt x="742654" y="933061"/>
                  <a:pt x="746151" y="936560"/>
                  <a:pt x="750815" y="936560"/>
                </a:cubicBezTo>
                <a:lnTo>
                  <a:pt x="817269" y="936560"/>
                </a:lnTo>
                <a:cubicBezTo>
                  <a:pt x="821932" y="936560"/>
                  <a:pt x="825430" y="933061"/>
                  <a:pt x="825430" y="928396"/>
                </a:cubicBezTo>
                <a:cubicBezTo>
                  <a:pt x="825430" y="923731"/>
                  <a:pt x="821932" y="920232"/>
                  <a:pt x="817269" y="920232"/>
                </a:cubicBezTo>
                <a:lnTo>
                  <a:pt x="817269" y="920232"/>
                </a:lnTo>
                <a:close/>
                <a:moveTo>
                  <a:pt x="949011" y="920232"/>
                </a:moveTo>
                <a:lnTo>
                  <a:pt x="882557" y="920232"/>
                </a:lnTo>
                <a:cubicBezTo>
                  <a:pt x="877893" y="920232"/>
                  <a:pt x="874396" y="923731"/>
                  <a:pt x="874396" y="928396"/>
                </a:cubicBezTo>
                <a:cubicBezTo>
                  <a:pt x="874396" y="933061"/>
                  <a:pt x="877893" y="936560"/>
                  <a:pt x="882557" y="936560"/>
                </a:cubicBezTo>
                <a:lnTo>
                  <a:pt x="949011" y="936560"/>
                </a:lnTo>
                <a:cubicBezTo>
                  <a:pt x="953674" y="936560"/>
                  <a:pt x="957172" y="933061"/>
                  <a:pt x="957172" y="928396"/>
                </a:cubicBezTo>
                <a:cubicBezTo>
                  <a:pt x="957172" y="923731"/>
                  <a:pt x="953674" y="920232"/>
                  <a:pt x="949011" y="920232"/>
                </a:cubicBezTo>
                <a:lnTo>
                  <a:pt x="949011" y="920232"/>
                </a:lnTo>
                <a:close/>
                <a:moveTo>
                  <a:pt x="1080753" y="920232"/>
                </a:moveTo>
                <a:lnTo>
                  <a:pt x="1014299" y="920232"/>
                </a:lnTo>
                <a:cubicBezTo>
                  <a:pt x="1009636" y="920232"/>
                  <a:pt x="1006138" y="923731"/>
                  <a:pt x="1006138" y="928396"/>
                </a:cubicBezTo>
                <a:cubicBezTo>
                  <a:pt x="1006138" y="933061"/>
                  <a:pt x="1009636" y="936560"/>
                  <a:pt x="1014299" y="936560"/>
                </a:cubicBezTo>
                <a:lnTo>
                  <a:pt x="1080753" y="936560"/>
                </a:lnTo>
                <a:cubicBezTo>
                  <a:pt x="1085417" y="936560"/>
                  <a:pt x="1088914" y="933061"/>
                  <a:pt x="1088914" y="928396"/>
                </a:cubicBezTo>
                <a:cubicBezTo>
                  <a:pt x="1088914" y="923731"/>
                  <a:pt x="1085417" y="920232"/>
                  <a:pt x="1080753" y="920232"/>
                </a:cubicBezTo>
                <a:lnTo>
                  <a:pt x="1080753" y="920232"/>
                </a:lnTo>
                <a:close/>
                <a:moveTo>
                  <a:pt x="1213661" y="920232"/>
                </a:moveTo>
                <a:lnTo>
                  <a:pt x="1147207" y="920232"/>
                </a:lnTo>
                <a:cubicBezTo>
                  <a:pt x="1142544" y="920232"/>
                  <a:pt x="1139046" y="923731"/>
                  <a:pt x="1139046" y="928396"/>
                </a:cubicBezTo>
                <a:cubicBezTo>
                  <a:pt x="1139046" y="933061"/>
                  <a:pt x="1142544" y="936560"/>
                  <a:pt x="1147207" y="936560"/>
                </a:cubicBezTo>
                <a:lnTo>
                  <a:pt x="1213661" y="936560"/>
                </a:lnTo>
                <a:cubicBezTo>
                  <a:pt x="1218325" y="936560"/>
                  <a:pt x="1221822" y="933061"/>
                  <a:pt x="1221822" y="928396"/>
                </a:cubicBezTo>
                <a:cubicBezTo>
                  <a:pt x="1221822" y="923731"/>
                  <a:pt x="1218325" y="920232"/>
                  <a:pt x="1213661" y="920232"/>
                </a:cubicBezTo>
                <a:lnTo>
                  <a:pt x="1213661" y="920232"/>
                </a:lnTo>
                <a:close/>
                <a:moveTo>
                  <a:pt x="1345404" y="920232"/>
                </a:moveTo>
                <a:lnTo>
                  <a:pt x="1278950" y="920232"/>
                </a:lnTo>
                <a:cubicBezTo>
                  <a:pt x="1274286" y="920232"/>
                  <a:pt x="1270789" y="923731"/>
                  <a:pt x="1270789" y="928396"/>
                </a:cubicBezTo>
                <a:cubicBezTo>
                  <a:pt x="1270789" y="933061"/>
                  <a:pt x="1274286" y="936560"/>
                  <a:pt x="1278950" y="936560"/>
                </a:cubicBezTo>
                <a:lnTo>
                  <a:pt x="1345404" y="936560"/>
                </a:lnTo>
                <a:cubicBezTo>
                  <a:pt x="1350067" y="936560"/>
                  <a:pt x="1353565" y="933061"/>
                  <a:pt x="1353565" y="928396"/>
                </a:cubicBezTo>
                <a:cubicBezTo>
                  <a:pt x="1353565" y="923731"/>
                  <a:pt x="1350067" y="920232"/>
                  <a:pt x="1345404" y="920232"/>
                </a:cubicBezTo>
                <a:lnTo>
                  <a:pt x="1345404" y="920232"/>
                </a:lnTo>
                <a:close/>
                <a:moveTo>
                  <a:pt x="1478312" y="920232"/>
                </a:moveTo>
                <a:lnTo>
                  <a:pt x="1411858" y="920232"/>
                </a:lnTo>
                <a:cubicBezTo>
                  <a:pt x="1407194" y="920232"/>
                  <a:pt x="1403697" y="923731"/>
                  <a:pt x="1403697" y="928396"/>
                </a:cubicBezTo>
                <a:cubicBezTo>
                  <a:pt x="1403697" y="933061"/>
                  <a:pt x="1407194" y="936560"/>
                  <a:pt x="1411858" y="936560"/>
                </a:cubicBezTo>
                <a:lnTo>
                  <a:pt x="1478312" y="936560"/>
                </a:lnTo>
                <a:cubicBezTo>
                  <a:pt x="1482975" y="936560"/>
                  <a:pt x="1486473" y="933061"/>
                  <a:pt x="1486473" y="928396"/>
                </a:cubicBezTo>
                <a:cubicBezTo>
                  <a:pt x="1486473" y="923731"/>
                  <a:pt x="1482975" y="920232"/>
                  <a:pt x="1478312" y="920232"/>
                </a:cubicBezTo>
                <a:lnTo>
                  <a:pt x="1478312" y="920232"/>
                </a:lnTo>
                <a:close/>
                <a:moveTo>
                  <a:pt x="1610054" y="920232"/>
                </a:moveTo>
                <a:lnTo>
                  <a:pt x="1543600" y="920232"/>
                </a:lnTo>
                <a:cubicBezTo>
                  <a:pt x="1538937" y="920232"/>
                  <a:pt x="1535439" y="923731"/>
                  <a:pt x="1535439" y="928396"/>
                </a:cubicBezTo>
                <a:cubicBezTo>
                  <a:pt x="1535439" y="933061"/>
                  <a:pt x="1538937" y="936560"/>
                  <a:pt x="1543600" y="936560"/>
                </a:cubicBezTo>
                <a:lnTo>
                  <a:pt x="1610054" y="936560"/>
                </a:lnTo>
                <a:cubicBezTo>
                  <a:pt x="1614718" y="936560"/>
                  <a:pt x="1618215" y="933061"/>
                  <a:pt x="1618215" y="928396"/>
                </a:cubicBezTo>
                <a:cubicBezTo>
                  <a:pt x="1618215" y="923731"/>
                  <a:pt x="1614718" y="920232"/>
                  <a:pt x="1610054" y="920232"/>
                </a:cubicBezTo>
                <a:lnTo>
                  <a:pt x="1610054" y="920232"/>
                </a:lnTo>
                <a:close/>
                <a:moveTo>
                  <a:pt x="1741797" y="920232"/>
                </a:moveTo>
                <a:lnTo>
                  <a:pt x="1675343" y="920232"/>
                </a:lnTo>
                <a:cubicBezTo>
                  <a:pt x="1670679" y="920232"/>
                  <a:pt x="1667181" y="923731"/>
                  <a:pt x="1667181" y="928396"/>
                </a:cubicBezTo>
                <a:cubicBezTo>
                  <a:pt x="1667181" y="933061"/>
                  <a:pt x="1670679" y="936560"/>
                  <a:pt x="1675343" y="936560"/>
                </a:cubicBezTo>
                <a:lnTo>
                  <a:pt x="1741797" y="936560"/>
                </a:lnTo>
                <a:cubicBezTo>
                  <a:pt x="1746460" y="936560"/>
                  <a:pt x="1749958" y="933061"/>
                  <a:pt x="1749958" y="928396"/>
                </a:cubicBezTo>
                <a:cubicBezTo>
                  <a:pt x="1749958" y="923731"/>
                  <a:pt x="1746460" y="920232"/>
                  <a:pt x="1741797" y="920232"/>
                </a:cubicBezTo>
                <a:lnTo>
                  <a:pt x="1741797" y="920232"/>
                </a:lnTo>
                <a:close/>
                <a:moveTo>
                  <a:pt x="1874705" y="920232"/>
                </a:moveTo>
                <a:lnTo>
                  <a:pt x="1808251" y="920232"/>
                </a:lnTo>
                <a:cubicBezTo>
                  <a:pt x="1803587" y="920232"/>
                  <a:pt x="1800090" y="923731"/>
                  <a:pt x="1800090" y="928396"/>
                </a:cubicBezTo>
                <a:cubicBezTo>
                  <a:pt x="1800090" y="933061"/>
                  <a:pt x="1803587" y="936560"/>
                  <a:pt x="1808251" y="936560"/>
                </a:cubicBezTo>
                <a:lnTo>
                  <a:pt x="1874705" y="936560"/>
                </a:lnTo>
                <a:cubicBezTo>
                  <a:pt x="1879368" y="936560"/>
                  <a:pt x="1882866" y="933061"/>
                  <a:pt x="1882866" y="928396"/>
                </a:cubicBezTo>
                <a:cubicBezTo>
                  <a:pt x="1882866" y="923731"/>
                  <a:pt x="1879368" y="920232"/>
                  <a:pt x="1874705" y="920232"/>
                </a:cubicBezTo>
                <a:lnTo>
                  <a:pt x="1874705" y="920232"/>
                </a:lnTo>
                <a:close/>
                <a:moveTo>
                  <a:pt x="2006447" y="920232"/>
                </a:moveTo>
                <a:lnTo>
                  <a:pt x="1939993" y="920232"/>
                </a:lnTo>
                <a:cubicBezTo>
                  <a:pt x="1935329" y="920232"/>
                  <a:pt x="1931832" y="923731"/>
                  <a:pt x="1931832" y="928396"/>
                </a:cubicBezTo>
                <a:cubicBezTo>
                  <a:pt x="1931832" y="933061"/>
                  <a:pt x="1935329" y="936560"/>
                  <a:pt x="1939993" y="936560"/>
                </a:cubicBezTo>
                <a:lnTo>
                  <a:pt x="2006447" y="936560"/>
                </a:lnTo>
                <a:cubicBezTo>
                  <a:pt x="2011110" y="936560"/>
                  <a:pt x="2014608" y="933061"/>
                  <a:pt x="2014608" y="928396"/>
                </a:cubicBezTo>
                <a:cubicBezTo>
                  <a:pt x="2014608" y="923731"/>
                  <a:pt x="2011110" y="920232"/>
                  <a:pt x="2006447" y="920232"/>
                </a:cubicBezTo>
                <a:lnTo>
                  <a:pt x="2006447" y="920232"/>
                </a:lnTo>
                <a:close/>
                <a:moveTo>
                  <a:pt x="2138189" y="920232"/>
                </a:moveTo>
                <a:lnTo>
                  <a:pt x="2071735" y="920232"/>
                </a:lnTo>
                <a:cubicBezTo>
                  <a:pt x="2067072" y="920232"/>
                  <a:pt x="2063574" y="923731"/>
                  <a:pt x="2063574" y="928396"/>
                </a:cubicBezTo>
                <a:cubicBezTo>
                  <a:pt x="2063574" y="933061"/>
                  <a:pt x="2067072" y="936560"/>
                  <a:pt x="2071735" y="936560"/>
                </a:cubicBezTo>
                <a:lnTo>
                  <a:pt x="2138189" y="936560"/>
                </a:lnTo>
                <a:cubicBezTo>
                  <a:pt x="2142853" y="936560"/>
                  <a:pt x="2146350" y="933061"/>
                  <a:pt x="2146350" y="928396"/>
                </a:cubicBezTo>
                <a:cubicBezTo>
                  <a:pt x="2146350" y="923731"/>
                  <a:pt x="2142853" y="920232"/>
                  <a:pt x="2138189" y="920232"/>
                </a:cubicBezTo>
                <a:lnTo>
                  <a:pt x="2138189" y="920232"/>
                </a:lnTo>
                <a:close/>
                <a:moveTo>
                  <a:pt x="2271097" y="920232"/>
                </a:moveTo>
                <a:lnTo>
                  <a:pt x="2204643" y="920232"/>
                </a:lnTo>
                <a:cubicBezTo>
                  <a:pt x="2199980" y="920232"/>
                  <a:pt x="2196482" y="923731"/>
                  <a:pt x="2196482" y="928396"/>
                </a:cubicBezTo>
                <a:cubicBezTo>
                  <a:pt x="2196482" y="933061"/>
                  <a:pt x="2199980" y="936560"/>
                  <a:pt x="2204643" y="936560"/>
                </a:cubicBezTo>
                <a:lnTo>
                  <a:pt x="2271097" y="936560"/>
                </a:lnTo>
                <a:cubicBezTo>
                  <a:pt x="2275761" y="936560"/>
                  <a:pt x="2279258" y="933061"/>
                  <a:pt x="2279258" y="928396"/>
                </a:cubicBezTo>
                <a:cubicBezTo>
                  <a:pt x="2279258" y="923731"/>
                  <a:pt x="2275761" y="920232"/>
                  <a:pt x="2271097" y="920232"/>
                </a:cubicBezTo>
                <a:lnTo>
                  <a:pt x="2271097" y="920232"/>
                </a:lnTo>
                <a:close/>
                <a:moveTo>
                  <a:pt x="2402840" y="920232"/>
                </a:moveTo>
                <a:lnTo>
                  <a:pt x="2336386" y="920232"/>
                </a:lnTo>
                <a:cubicBezTo>
                  <a:pt x="2331722" y="920232"/>
                  <a:pt x="2328225" y="923731"/>
                  <a:pt x="2328225" y="928396"/>
                </a:cubicBezTo>
                <a:cubicBezTo>
                  <a:pt x="2328225" y="933061"/>
                  <a:pt x="2331722" y="936560"/>
                  <a:pt x="2336386" y="936560"/>
                </a:cubicBezTo>
                <a:lnTo>
                  <a:pt x="2402840" y="936560"/>
                </a:lnTo>
                <a:cubicBezTo>
                  <a:pt x="2407503" y="936560"/>
                  <a:pt x="2411001" y="933061"/>
                  <a:pt x="2411001" y="928396"/>
                </a:cubicBezTo>
                <a:cubicBezTo>
                  <a:pt x="2411001" y="923731"/>
                  <a:pt x="2407503" y="920232"/>
                  <a:pt x="2402840" y="920232"/>
                </a:cubicBezTo>
                <a:lnTo>
                  <a:pt x="2402840" y="920232"/>
                </a:lnTo>
                <a:close/>
                <a:moveTo>
                  <a:pt x="2535748" y="920232"/>
                </a:moveTo>
                <a:lnTo>
                  <a:pt x="2469294" y="920232"/>
                </a:lnTo>
                <a:cubicBezTo>
                  <a:pt x="2464630" y="920232"/>
                  <a:pt x="2461133" y="923731"/>
                  <a:pt x="2461133" y="928396"/>
                </a:cubicBezTo>
                <a:cubicBezTo>
                  <a:pt x="2461133" y="933061"/>
                  <a:pt x="2464630" y="936560"/>
                  <a:pt x="2469294" y="936560"/>
                </a:cubicBezTo>
                <a:lnTo>
                  <a:pt x="2535748" y="936560"/>
                </a:lnTo>
                <a:cubicBezTo>
                  <a:pt x="2540411" y="936560"/>
                  <a:pt x="2543909" y="933061"/>
                  <a:pt x="2543909" y="928396"/>
                </a:cubicBezTo>
                <a:cubicBezTo>
                  <a:pt x="2543909" y="923731"/>
                  <a:pt x="2540411" y="920232"/>
                  <a:pt x="2535748" y="920232"/>
                </a:cubicBezTo>
                <a:lnTo>
                  <a:pt x="2535748" y="920232"/>
                </a:lnTo>
                <a:close/>
                <a:moveTo>
                  <a:pt x="2667490" y="920232"/>
                </a:moveTo>
                <a:lnTo>
                  <a:pt x="2601036" y="920232"/>
                </a:lnTo>
                <a:cubicBezTo>
                  <a:pt x="2596373" y="920232"/>
                  <a:pt x="2592875" y="923731"/>
                  <a:pt x="2592875" y="928396"/>
                </a:cubicBezTo>
                <a:cubicBezTo>
                  <a:pt x="2592875" y="933061"/>
                  <a:pt x="2596373" y="936560"/>
                  <a:pt x="2601036" y="936560"/>
                </a:cubicBezTo>
                <a:lnTo>
                  <a:pt x="2667490" y="936560"/>
                </a:lnTo>
                <a:cubicBezTo>
                  <a:pt x="2672154" y="936560"/>
                  <a:pt x="2675651" y="933061"/>
                  <a:pt x="2675651" y="928396"/>
                </a:cubicBezTo>
                <a:cubicBezTo>
                  <a:pt x="2675651" y="923731"/>
                  <a:pt x="2672154" y="920232"/>
                  <a:pt x="2667490" y="920232"/>
                </a:cubicBezTo>
                <a:lnTo>
                  <a:pt x="2667490" y="920232"/>
                </a:lnTo>
                <a:close/>
                <a:moveTo>
                  <a:pt x="2799233" y="920232"/>
                </a:moveTo>
                <a:lnTo>
                  <a:pt x="2732779" y="920232"/>
                </a:lnTo>
                <a:cubicBezTo>
                  <a:pt x="2728115" y="920232"/>
                  <a:pt x="2724618" y="923731"/>
                  <a:pt x="2724618" y="928396"/>
                </a:cubicBezTo>
                <a:cubicBezTo>
                  <a:pt x="2724618" y="933061"/>
                  <a:pt x="2728115" y="936560"/>
                  <a:pt x="2732779" y="936560"/>
                </a:cubicBezTo>
                <a:lnTo>
                  <a:pt x="2799233" y="936560"/>
                </a:lnTo>
                <a:cubicBezTo>
                  <a:pt x="2803896" y="936560"/>
                  <a:pt x="2807394" y="933061"/>
                  <a:pt x="2807394" y="928396"/>
                </a:cubicBezTo>
                <a:cubicBezTo>
                  <a:pt x="2807394" y="923731"/>
                  <a:pt x="2803896" y="920232"/>
                  <a:pt x="2799233" y="920232"/>
                </a:cubicBezTo>
                <a:lnTo>
                  <a:pt x="2799233" y="920232"/>
                </a:lnTo>
                <a:close/>
                <a:moveTo>
                  <a:pt x="2932141" y="920232"/>
                </a:moveTo>
                <a:lnTo>
                  <a:pt x="2865687" y="920232"/>
                </a:lnTo>
                <a:cubicBezTo>
                  <a:pt x="2861023" y="920232"/>
                  <a:pt x="2857526" y="923731"/>
                  <a:pt x="2857526" y="928396"/>
                </a:cubicBezTo>
                <a:cubicBezTo>
                  <a:pt x="2857526" y="933061"/>
                  <a:pt x="2861023" y="936560"/>
                  <a:pt x="2865687" y="936560"/>
                </a:cubicBezTo>
                <a:lnTo>
                  <a:pt x="2932141" y="936560"/>
                </a:lnTo>
                <a:cubicBezTo>
                  <a:pt x="2936804" y="936560"/>
                  <a:pt x="2940302" y="933061"/>
                  <a:pt x="2940302" y="928396"/>
                </a:cubicBezTo>
                <a:cubicBezTo>
                  <a:pt x="2940302" y="923731"/>
                  <a:pt x="2936804" y="920232"/>
                  <a:pt x="2932141" y="920232"/>
                </a:cubicBezTo>
                <a:lnTo>
                  <a:pt x="2932141" y="920232"/>
                </a:lnTo>
                <a:close/>
                <a:moveTo>
                  <a:pt x="3063883" y="920232"/>
                </a:moveTo>
                <a:lnTo>
                  <a:pt x="2997429" y="920232"/>
                </a:lnTo>
                <a:cubicBezTo>
                  <a:pt x="2992766" y="920232"/>
                  <a:pt x="2989268" y="923731"/>
                  <a:pt x="2989268" y="928396"/>
                </a:cubicBezTo>
                <a:cubicBezTo>
                  <a:pt x="2989268" y="933061"/>
                  <a:pt x="2992766" y="936560"/>
                  <a:pt x="2997429" y="936560"/>
                </a:cubicBezTo>
                <a:lnTo>
                  <a:pt x="3063883" y="936560"/>
                </a:lnTo>
                <a:cubicBezTo>
                  <a:pt x="3068547" y="936560"/>
                  <a:pt x="3072044" y="933061"/>
                  <a:pt x="3072044" y="928396"/>
                </a:cubicBezTo>
                <a:cubicBezTo>
                  <a:pt x="3072044" y="923731"/>
                  <a:pt x="3068547" y="920232"/>
                  <a:pt x="3063883" y="920232"/>
                </a:cubicBezTo>
                <a:lnTo>
                  <a:pt x="3063883" y="920232"/>
                </a:lnTo>
                <a:close/>
                <a:moveTo>
                  <a:pt x="3196791" y="920232"/>
                </a:moveTo>
                <a:lnTo>
                  <a:pt x="3130337" y="920232"/>
                </a:lnTo>
                <a:cubicBezTo>
                  <a:pt x="3125674" y="920232"/>
                  <a:pt x="3122176" y="923731"/>
                  <a:pt x="3122176" y="928396"/>
                </a:cubicBezTo>
                <a:cubicBezTo>
                  <a:pt x="3122176" y="933061"/>
                  <a:pt x="3125674" y="936560"/>
                  <a:pt x="3130337" y="936560"/>
                </a:cubicBezTo>
                <a:lnTo>
                  <a:pt x="3196791" y="936560"/>
                </a:lnTo>
                <a:cubicBezTo>
                  <a:pt x="3201455" y="936560"/>
                  <a:pt x="3204952" y="933061"/>
                  <a:pt x="3204952" y="928396"/>
                </a:cubicBezTo>
                <a:cubicBezTo>
                  <a:pt x="3204952" y="923731"/>
                  <a:pt x="3201455" y="920232"/>
                  <a:pt x="3196791" y="920232"/>
                </a:cubicBezTo>
                <a:lnTo>
                  <a:pt x="3196791" y="920232"/>
                </a:lnTo>
                <a:close/>
                <a:moveTo>
                  <a:pt x="3328533" y="920232"/>
                </a:moveTo>
                <a:lnTo>
                  <a:pt x="3262080" y="920232"/>
                </a:lnTo>
                <a:cubicBezTo>
                  <a:pt x="3257416" y="920232"/>
                  <a:pt x="3253918" y="923731"/>
                  <a:pt x="3253918" y="928396"/>
                </a:cubicBezTo>
                <a:cubicBezTo>
                  <a:pt x="3253918" y="933061"/>
                  <a:pt x="3257416" y="936560"/>
                  <a:pt x="3262080" y="936560"/>
                </a:cubicBezTo>
                <a:lnTo>
                  <a:pt x="3328533" y="936560"/>
                </a:lnTo>
                <a:cubicBezTo>
                  <a:pt x="3333197" y="936560"/>
                  <a:pt x="3336695" y="933061"/>
                  <a:pt x="3336695" y="928396"/>
                </a:cubicBezTo>
                <a:cubicBezTo>
                  <a:pt x="3336695" y="923731"/>
                  <a:pt x="3333197" y="920232"/>
                  <a:pt x="3328533" y="920232"/>
                </a:cubicBezTo>
                <a:lnTo>
                  <a:pt x="3328533" y="920232"/>
                </a:lnTo>
                <a:close/>
                <a:moveTo>
                  <a:pt x="3460276" y="920232"/>
                </a:moveTo>
                <a:lnTo>
                  <a:pt x="3393822" y="920232"/>
                </a:lnTo>
                <a:cubicBezTo>
                  <a:pt x="3389158" y="920232"/>
                  <a:pt x="3385661" y="923731"/>
                  <a:pt x="3385661" y="928396"/>
                </a:cubicBezTo>
                <a:cubicBezTo>
                  <a:pt x="3385661" y="933061"/>
                  <a:pt x="3389158" y="936560"/>
                  <a:pt x="3393822" y="936560"/>
                </a:cubicBezTo>
                <a:lnTo>
                  <a:pt x="3460276" y="936560"/>
                </a:lnTo>
                <a:cubicBezTo>
                  <a:pt x="3464939" y="936560"/>
                  <a:pt x="3468437" y="933061"/>
                  <a:pt x="3468437" y="928396"/>
                </a:cubicBezTo>
                <a:cubicBezTo>
                  <a:pt x="3468437" y="923731"/>
                  <a:pt x="3464939" y="920232"/>
                  <a:pt x="3460276" y="920232"/>
                </a:cubicBezTo>
                <a:lnTo>
                  <a:pt x="3460276" y="920232"/>
                </a:lnTo>
                <a:close/>
                <a:moveTo>
                  <a:pt x="3593184" y="920232"/>
                </a:moveTo>
                <a:lnTo>
                  <a:pt x="3526730" y="920232"/>
                </a:lnTo>
                <a:cubicBezTo>
                  <a:pt x="3522066" y="920232"/>
                  <a:pt x="3518569" y="923731"/>
                  <a:pt x="3518569" y="928396"/>
                </a:cubicBezTo>
                <a:cubicBezTo>
                  <a:pt x="3518569" y="933061"/>
                  <a:pt x="3522066" y="936560"/>
                  <a:pt x="3526730" y="936560"/>
                </a:cubicBezTo>
                <a:lnTo>
                  <a:pt x="3593184" y="936560"/>
                </a:lnTo>
                <a:cubicBezTo>
                  <a:pt x="3597847" y="936560"/>
                  <a:pt x="3601345" y="933061"/>
                  <a:pt x="3601345" y="928396"/>
                </a:cubicBezTo>
                <a:cubicBezTo>
                  <a:pt x="3601345" y="923731"/>
                  <a:pt x="3597847" y="920232"/>
                  <a:pt x="3593184" y="920232"/>
                </a:cubicBezTo>
                <a:lnTo>
                  <a:pt x="3593184" y="920232"/>
                </a:lnTo>
                <a:close/>
                <a:moveTo>
                  <a:pt x="3724926" y="920232"/>
                </a:moveTo>
                <a:lnTo>
                  <a:pt x="3658472" y="920232"/>
                </a:lnTo>
                <a:cubicBezTo>
                  <a:pt x="3653809" y="920232"/>
                  <a:pt x="3650311" y="923731"/>
                  <a:pt x="3650311" y="928396"/>
                </a:cubicBezTo>
                <a:cubicBezTo>
                  <a:pt x="3650311" y="933061"/>
                  <a:pt x="3653809" y="936560"/>
                  <a:pt x="3658472" y="936560"/>
                </a:cubicBezTo>
                <a:lnTo>
                  <a:pt x="3724926" y="936560"/>
                </a:lnTo>
                <a:cubicBezTo>
                  <a:pt x="3729590" y="936560"/>
                  <a:pt x="3733087" y="933061"/>
                  <a:pt x="3733087" y="928396"/>
                </a:cubicBezTo>
                <a:cubicBezTo>
                  <a:pt x="3733087" y="923731"/>
                  <a:pt x="3729590" y="920232"/>
                  <a:pt x="3724926" y="920232"/>
                </a:cubicBezTo>
                <a:lnTo>
                  <a:pt x="3724926" y="920232"/>
                </a:lnTo>
                <a:close/>
                <a:moveTo>
                  <a:pt x="3857834" y="920232"/>
                </a:moveTo>
                <a:lnTo>
                  <a:pt x="3791380" y="920232"/>
                </a:lnTo>
                <a:cubicBezTo>
                  <a:pt x="3786717" y="920232"/>
                  <a:pt x="3783219" y="923731"/>
                  <a:pt x="3783219" y="928396"/>
                </a:cubicBezTo>
                <a:cubicBezTo>
                  <a:pt x="3783219" y="933061"/>
                  <a:pt x="3786717" y="936560"/>
                  <a:pt x="3791380" y="936560"/>
                </a:cubicBezTo>
                <a:lnTo>
                  <a:pt x="3857834" y="936560"/>
                </a:lnTo>
                <a:cubicBezTo>
                  <a:pt x="3862498" y="936560"/>
                  <a:pt x="3865995" y="933061"/>
                  <a:pt x="3865995" y="928396"/>
                </a:cubicBezTo>
                <a:cubicBezTo>
                  <a:pt x="3865995" y="923731"/>
                  <a:pt x="3862498" y="920232"/>
                  <a:pt x="3857834" y="920232"/>
                </a:cubicBezTo>
                <a:lnTo>
                  <a:pt x="3857834" y="920232"/>
                </a:lnTo>
                <a:close/>
                <a:moveTo>
                  <a:pt x="3989577" y="920232"/>
                </a:moveTo>
                <a:lnTo>
                  <a:pt x="3923123" y="920232"/>
                </a:lnTo>
                <a:cubicBezTo>
                  <a:pt x="3918459" y="920232"/>
                  <a:pt x="3914962" y="923731"/>
                  <a:pt x="3914962" y="928396"/>
                </a:cubicBezTo>
                <a:cubicBezTo>
                  <a:pt x="3914962" y="933061"/>
                  <a:pt x="3918459" y="936560"/>
                  <a:pt x="3923123" y="936560"/>
                </a:cubicBezTo>
                <a:lnTo>
                  <a:pt x="3989577" y="936560"/>
                </a:lnTo>
                <a:cubicBezTo>
                  <a:pt x="3994240" y="936560"/>
                  <a:pt x="3997738" y="933061"/>
                  <a:pt x="3997738" y="928396"/>
                </a:cubicBezTo>
                <a:cubicBezTo>
                  <a:pt x="3997738" y="923731"/>
                  <a:pt x="3994240" y="920232"/>
                  <a:pt x="3989577" y="920232"/>
                </a:cubicBezTo>
                <a:lnTo>
                  <a:pt x="3989577" y="920232"/>
                </a:lnTo>
                <a:close/>
                <a:moveTo>
                  <a:pt x="4121319" y="920232"/>
                </a:moveTo>
                <a:lnTo>
                  <a:pt x="4054865" y="920232"/>
                </a:lnTo>
                <a:cubicBezTo>
                  <a:pt x="4050201" y="920232"/>
                  <a:pt x="4046704" y="923731"/>
                  <a:pt x="4046704" y="928396"/>
                </a:cubicBezTo>
                <a:cubicBezTo>
                  <a:pt x="4046704" y="933061"/>
                  <a:pt x="4050201" y="936560"/>
                  <a:pt x="4054865" y="936560"/>
                </a:cubicBezTo>
                <a:lnTo>
                  <a:pt x="4121319" y="936560"/>
                </a:lnTo>
                <a:cubicBezTo>
                  <a:pt x="4125982" y="936560"/>
                  <a:pt x="4129480" y="933061"/>
                  <a:pt x="4129480" y="928396"/>
                </a:cubicBezTo>
                <a:cubicBezTo>
                  <a:pt x="4129480" y="923731"/>
                  <a:pt x="4125982" y="920232"/>
                  <a:pt x="4121319" y="920232"/>
                </a:cubicBezTo>
                <a:lnTo>
                  <a:pt x="4121319" y="920232"/>
                </a:lnTo>
                <a:close/>
                <a:moveTo>
                  <a:pt x="4254227" y="920232"/>
                </a:moveTo>
                <a:lnTo>
                  <a:pt x="4187773" y="920232"/>
                </a:lnTo>
                <a:cubicBezTo>
                  <a:pt x="4183110" y="920232"/>
                  <a:pt x="4179612" y="923731"/>
                  <a:pt x="4179612" y="928396"/>
                </a:cubicBezTo>
                <a:cubicBezTo>
                  <a:pt x="4179612" y="933061"/>
                  <a:pt x="4183110" y="936560"/>
                  <a:pt x="4187773" y="936560"/>
                </a:cubicBezTo>
                <a:lnTo>
                  <a:pt x="4254227" y="936560"/>
                </a:lnTo>
                <a:cubicBezTo>
                  <a:pt x="4258891" y="936560"/>
                  <a:pt x="4262388" y="933061"/>
                  <a:pt x="4262388" y="928396"/>
                </a:cubicBezTo>
                <a:cubicBezTo>
                  <a:pt x="4262388" y="923731"/>
                  <a:pt x="4258891" y="920232"/>
                  <a:pt x="4254227" y="920232"/>
                </a:cubicBezTo>
                <a:lnTo>
                  <a:pt x="4254227" y="920232"/>
                </a:lnTo>
                <a:close/>
                <a:moveTo>
                  <a:pt x="4385970" y="920232"/>
                </a:moveTo>
                <a:lnTo>
                  <a:pt x="4319515" y="920232"/>
                </a:lnTo>
                <a:cubicBezTo>
                  <a:pt x="4314852" y="920232"/>
                  <a:pt x="4311355" y="923731"/>
                  <a:pt x="4311355" y="928396"/>
                </a:cubicBezTo>
                <a:cubicBezTo>
                  <a:pt x="4311355" y="933061"/>
                  <a:pt x="4314852" y="936560"/>
                  <a:pt x="4319515" y="936560"/>
                </a:cubicBezTo>
                <a:lnTo>
                  <a:pt x="4385970" y="936560"/>
                </a:lnTo>
                <a:cubicBezTo>
                  <a:pt x="4390633" y="936560"/>
                  <a:pt x="4394131" y="933061"/>
                  <a:pt x="4394131" y="928396"/>
                </a:cubicBezTo>
                <a:cubicBezTo>
                  <a:pt x="4394131" y="923731"/>
                  <a:pt x="4390633" y="920232"/>
                  <a:pt x="4385970" y="920232"/>
                </a:cubicBezTo>
                <a:lnTo>
                  <a:pt x="4385970" y="920232"/>
                </a:lnTo>
                <a:close/>
                <a:moveTo>
                  <a:pt x="4517712" y="920232"/>
                </a:moveTo>
                <a:lnTo>
                  <a:pt x="4451258" y="920232"/>
                </a:lnTo>
                <a:cubicBezTo>
                  <a:pt x="4446594" y="920232"/>
                  <a:pt x="4443097" y="923731"/>
                  <a:pt x="4443097" y="928396"/>
                </a:cubicBezTo>
                <a:cubicBezTo>
                  <a:pt x="4443097" y="933061"/>
                  <a:pt x="4446594" y="936560"/>
                  <a:pt x="4451258" y="936560"/>
                </a:cubicBezTo>
                <a:lnTo>
                  <a:pt x="4517712" y="936560"/>
                </a:lnTo>
                <a:cubicBezTo>
                  <a:pt x="4522375" y="936560"/>
                  <a:pt x="4525873" y="933061"/>
                  <a:pt x="4525873" y="928396"/>
                </a:cubicBezTo>
                <a:cubicBezTo>
                  <a:pt x="4525873" y="923731"/>
                  <a:pt x="4522375" y="920232"/>
                  <a:pt x="4517712" y="920232"/>
                </a:cubicBezTo>
                <a:lnTo>
                  <a:pt x="4517712" y="920232"/>
                </a:lnTo>
                <a:close/>
                <a:moveTo>
                  <a:pt x="4650620" y="920232"/>
                </a:moveTo>
                <a:lnTo>
                  <a:pt x="4584166" y="920232"/>
                </a:lnTo>
                <a:cubicBezTo>
                  <a:pt x="4579503" y="920232"/>
                  <a:pt x="4576005" y="923731"/>
                  <a:pt x="4576005" y="928396"/>
                </a:cubicBezTo>
                <a:cubicBezTo>
                  <a:pt x="4576005" y="933061"/>
                  <a:pt x="4579503" y="936560"/>
                  <a:pt x="4584166" y="936560"/>
                </a:cubicBezTo>
                <a:lnTo>
                  <a:pt x="4650620" y="936560"/>
                </a:lnTo>
                <a:cubicBezTo>
                  <a:pt x="4655284" y="936560"/>
                  <a:pt x="4658781" y="933061"/>
                  <a:pt x="4658781" y="928396"/>
                </a:cubicBezTo>
                <a:cubicBezTo>
                  <a:pt x="4658781" y="923731"/>
                  <a:pt x="4655284" y="920232"/>
                  <a:pt x="4650620" y="920232"/>
                </a:cubicBezTo>
                <a:lnTo>
                  <a:pt x="4650620" y="920232"/>
                </a:lnTo>
                <a:close/>
                <a:moveTo>
                  <a:pt x="4782362" y="920232"/>
                </a:moveTo>
                <a:lnTo>
                  <a:pt x="4715908" y="920232"/>
                </a:lnTo>
                <a:cubicBezTo>
                  <a:pt x="4711245" y="920232"/>
                  <a:pt x="4707747" y="923731"/>
                  <a:pt x="4707747" y="928396"/>
                </a:cubicBezTo>
                <a:cubicBezTo>
                  <a:pt x="4707747" y="933061"/>
                  <a:pt x="4711245" y="936560"/>
                  <a:pt x="4715908" y="936560"/>
                </a:cubicBezTo>
                <a:lnTo>
                  <a:pt x="4782362" y="936560"/>
                </a:lnTo>
                <a:cubicBezTo>
                  <a:pt x="4787026" y="936560"/>
                  <a:pt x="4790523" y="933061"/>
                  <a:pt x="4790523" y="928396"/>
                </a:cubicBezTo>
                <a:cubicBezTo>
                  <a:pt x="4790523" y="923731"/>
                  <a:pt x="4787026" y="920232"/>
                  <a:pt x="4782362" y="920232"/>
                </a:cubicBezTo>
                <a:lnTo>
                  <a:pt x="4782362" y="920232"/>
                </a:lnTo>
                <a:close/>
                <a:moveTo>
                  <a:pt x="4916436" y="912068"/>
                </a:moveTo>
                <a:cubicBezTo>
                  <a:pt x="4916436" y="912068"/>
                  <a:pt x="4915271" y="912068"/>
                  <a:pt x="4914105" y="912068"/>
                </a:cubicBezTo>
                <a:cubicBezTo>
                  <a:pt x="4911773" y="912068"/>
                  <a:pt x="4910607" y="913234"/>
                  <a:pt x="4908275" y="914400"/>
                </a:cubicBezTo>
                <a:lnTo>
                  <a:pt x="4908275" y="914400"/>
                </a:lnTo>
                <a:cubicBezTo>
                  <a:pt x="4908275" y="914400"/>
                  <a:pt x="4908275" y="914400"/>
                  <a:pt x="4908275" y="914400"/>
                </a:cubicBezTo>
                <a:lnTo>
                  <a:pt x="4908275" y="914400"/>
                </a:lnTo>
                <a:cubicBezTo>
                  <a:pt x="4908275" y="914400"/>
                  <a:pt x="4908275" y="914400"/>
                  <a:pt x="4908275" y="914400"/>
                </a:cubicBezTo>
                <a:lnTo>
                  <a:pt x="4904778" y="914400"/>
                </a:lnTo>
                <a:cubicBezTo>
                  <a:pt x="4904778" y="914400"/>
                  <a:pt x="4904778" y="914400"/>
                  <a:pt x="4904778" y="914400"/>
                </a:cubicBezTo>
                <a:lnTo>
                  <a:pt x="4904778" y="914400"/>
                </a:lnTo>
                <a:cubicBezTo>
                  <a:pt x="4904778" y="914400"/>
                  <a:pt x="4904778" y="914400"/>
                  <a:pt x="4904778" y="914400"/>
                </a:cubicBezTo>
                <a:lnTo>
                  <a:pt x="4904778" y="914400"/>
                </a:lnTo>
                <a:cubicBezTo>
                  <a:pt x="4904778" y="914400"/>
                  <a:pt x="4904778" y="914400"/>
                  <a:pt x="4904778" y="914400"/>
                </a:cubicBezTo>
                <a:lnTo>
                  <a:pt x="4904778" y="914400"/>
                </a:lnTo>
                <a:cubicBezTo>
                  <a:pt x="4904778" y="914400"/>
                  <a:pt x="4904778" y="914400"/>
                  <a:pt x="4904778" y="914400"/>
                </a:cubicBezTo>
                <a:lnTo>
                  <a:pt x="4904778" y="914400"/>
                </a:lnTo>
                <a:cubicBezTo>
                  <a:pt x="4904778" y="914400"/>
                  <a:pt x="4904778" y="914400"/>
                  <a:pt x="4904778" y="914400"/>
                </a:cubicBezTo>
                <a:cubicBezTo>
                  <a:pt x="4904778" y="914400"/>
                  <a:pt x="4904778" y="914400"/>
                  <a:pt x="4904778" y="914400"/>
                </a:cubicBezTo>
                <a:cubicBezTo>
                  <a:pt x="4902446" y="914400"/>
                  <a:pt x="4900115" y="914400"/>
                  <a:pt x="4897783" y="915566"/>
                </a:cubicBezTo>
                <a:cubicBezTo>
                  <a:pt x="4897005" y="915566"/>
                  <a:pt x="4897005" y="915566"/>
                  <a:pt x="4897783" y="915566"/>
                </a:cubicBezTo>
                <a:cubicBezTo>
                  <a:pt x="4896617" y="915566"/>
                  <a:pt x="4895451" y="915566"/>
                  <a:pt x="4894285" y="915566"/>
                </a:cubicBezTo>
                <a:lnTo>
                  <a:pt x="4894285" y="915566"/>
                </a:lnTo>
                <a:cubicBezTo>
                  <a:pt x="4894285" y="915566"/>
                  <a:pt x="4894285" y="915566"/>
                  <a:pt x="4894285" y="915566"/>
                </a:cubicBezTo>
                <a:lnTo>
                  <a:pt x="4887290" y="915566"/>
                </a:lnTo>
                <a:cubicBezTo>
                  <a:pt x="4887290" y="915566"/>
                  <a:pt x="4887290" y="915566"/>
                  <a:pt x="4887290" y="915566"/>
                </a:cubicBezTo>
                <a:lnTo>
                  <a:pt x="4865139" y="915566"/>
                </a:lnTo>
                <a:cubicBezTo>
                  <a:pt x="4860475" y="915566"/>
                  <a:pt x="4856978" y="919065"/>
                  <a:pt x="4856978" y="923731"/>
                </a:cubicBezTo>
                <a:cubicBezTo>
                  <a:pt x="4856978" y="928396"/>
                  <a:pt x="4860475" y="931895"/>
                  <a:pt x="4865139" y="931895"/>
                </a:cubicBezTo>
                <a:lnTo>
                  <a:pt x="4880295" y="931895"/>
                </a:lnTo>
                <a:cubicBezTo>
                  <a:pt x="4898949" y="931895"/>
                  <a:pt x="4917602" y="928396"/>
                  <a:pt x="4936256" y="922564"/>
                </a:cubicBezTo>
                <a:cubicBezTo>
                  <a:pt x="4940920" y="921398"/>
                  <a:pt x="4943251" y="916732"/>
                  <a:pt x="4942085" y="912068"/>
                </a:cubicBezTo>
                <a:cubicBezTo>
                  <a:pt x="4940920" y="908569"/>
                  <a:pt x="4937422" y="906236"/>
                  <a:pt x="4933924" y="906236"/>
                </a:cubicBezTo>
                <a:lnTo>
                  <a:pt x="4933924" y="906236"/>
                </a:lnTo>
                <a:lnTo>
                  <a:pt x="4925763" y="909735"/>
                </a:lnTo>
                <a:close/>
                <a:moveTo>
                  <a:pt x="5016701" y="821094"/>
                </a:moveTo>
                <a:cubicBezTo>
                  <a:pt x="5013203" y="821094"/>
                  <a:pt x="5010871" y="823426"/>
                  <a:pt x="5009705" y="825759"/>
                </a:cubicBezTo>
                <a:cubicBezTo>
                  <a:pt x="5000378" y="845587"/>
                  <a:pt x="4987554" y="864248"/>
                  <a:pt x="4971232" y="879411"/>
                </a:cubicBezTo>
                <a:cubicBezTo>
                  <a:pt x="4967734" y="882909"/>
                  <a:pt x="4967734" y="887574"/>
                  <a:pt x="4971232" y="891074"/>
                </a:cubicBezTo>
                <a:cubicBezTo>
                  <a:pt x="4972398" y="893406"/>
                  <a:pt x="4974730" y="893406"/>
                  <a:pt x="4977061" y="893406"/>
                </a:cubicBezTo>
                <a:cubicBezTo>
                  <a:pt x="4979393" y="893406"/>
                  <a:pt x="4980559" y="893406"/>
                  <a:pt x="4982890" y="891074"/>
                </a:cubicBezTo>
                <a:cubicBezTo>
                  <a:pt x="5001544" y="874745"/>
                  <a:pt x="5015535" y="854917"/>
                  <a:pt x="5024861" y="832757"/>
                </a:cubicBezTo>
                <a:cubicBezTo>
                  <a:pt x="5027193" y="828092"/>
                  <a:pt x="5024861" y="823426"/>
                  <a:pt x="5020198" y="822260"/>
                </a:cubicBezTo>
                <a:cubicBezTo>
                  <a:pt x="5020198" y="822260"/>
                  <a:pt x="5017866" y="822260"/>
                  <a:pt x="5016701" y="822260"/>
                </a:cubicBezTo>
                <a:lnTo>
                  <a:pt x="5016701" y="822260"/>
                </a:lnTo>
                <a:close/>
                <a:moveTo>
                  <a:pt x="5030691" y="686966"/>
                </a:moveTo>
                <a:cubicBezTo>
                  <a:pt x="5026027" y="686966"/>
                  <a:pt x="5022530" y="690465"/>
                  <a:pt x="5022530" y="695131"/>
                </a:cubicBezTo>
                <a:lnTo>
                  <a:pt x="5022530" y="695131"/>
                </a:lnTo>
                <a:lnTo>
                  <a:pt x="5022530" y="761611"/>
                </a:lnTo>
                <a:cubicBezTo>
                  <a:pt x="5022530" y="766277"/>
                  <a:pt x="5026027" y="769776"/>
                  <a:pt x="5030691" y="769776"/>
                </a:cubicBezTo>
                <a:lnTo>
                  <a:pt x="5030691" y="769776"/>
                </a:lnTo>
                <a:cubicBezTo>
                  <a:pt x="5035354" y="769776"/>
                  <a:pt x="5038852" y="766277"/>
                  <a:pt x="5038852" y="761611"/>
                </a:cubicBezTo>
                <a:lnTo>
                  <a:pt x="5038852" y="695131"/>
                </a:lnTo>
                <a:cubicBezTo>
                  <a:pt x="5038852" y="690465"/>
                  <a:pt x="5035354" y="686966"/>
                  <a:pt x="5030691" y="686966"/>
                </a:cubicBezTo>
                <a:lnTo>
                  <a:pt x="5030691" y="686966"/>
                </a:lnTo>
                <a:close/>
                <a:moveTo>
                  <a:pt x="5030691" y="555172"/>
                </a:moveTo>
                <a:cubicBezTo>
                  <a:pt x="5026027" y="555172"/>
                  <a:pt x="5022530" y="558670"/>
                  <a:pt x="5022530" y="563336"/>
                </a:cubicBezTo>
                <a:lnTo>
                  <a:pt x="5022530" y="629816"/>
                </a:lnTo>
                <a:cubicBezTo>
                  <a:pt x="5022530" y="634482"/>
                  <a:pt x="5026027" y="637981"/>
                  <a:pt x="5030691" y="637981"/>
                </a:cubicBezTo>
                <a:cubicBezTo>
                  <a:pt x="5035354" y="637981"/>
                  <a:pt x="5038852" y="634482"/>
                  <a:pt x="5038852" y="629816"/>
                </a:cubicBezTo>
                <a:lnTo>
                  <a:pt x="5038852" y="563336"/>
                </a:lnTo>
                <a:cubicBezTo>
                  <a:pt x="5038852" y="558670"/>
                  <a:pt x="5035354" y="555172"/>
                  <a:pt x="5030691" y="555172"/>
                </a:cubicBezTo>
                <a:lnTo>
                  <a:pt x="5030691" y="555172"/>
                </a:lnTo>
                <a:close/>
                <a:moveTo>
                  <a:pt x="5030691" y="422210"/>
                </a:moveTo>
                <a:cubicBezTo>
                  <a:pt x="5026027" y="422210"/>
                  <a:pt x="5022530" y="425709"/>
                  <a:pt x="5022530" y="430374"/>
                </a:cubicBezTo>
                <a:lnTo>
                  <a:pt x="5022530" y="496855"/>
                </a:lnTo>
                <a:cubicBezTo>
                  <a:pt x="5022530" y="501520"/>
                  <a:pt x="5026027" y="505019"/>
                  <a:pt x="5030691" y="505019"/>
                </a:cubicBezTo>
                <a:cubicBezTo>
                  <a:pt x="5035354" y="505019"/>
                  <a:pt x="5038852" y="501520"/>
                  <a:pt x="5038852" y="496855"/>
                </a:cubicBezTo>
                <a:lnTo>
                  <a:pt x="5038852" y="430374"/>
                </a:lnTo>
                <a:cubicBezTo>
                  <a:pt x="5038852" y="425709"/>
                  <a:pt x="5035354" y="422210"/>
                  <a:pt x="5030691" y="422210"/>
                </a:cubicBezTo>
                <a:lnTo>
                  <a:pt x="5030691" y="422210"/>
                </a:lnTo>
                <a:close/>
                <a:moveTo>
                  <a:pt x="5030691" y="290415"/>
                </a:moveTo>
                <a:cubicBezTo>
                  <a:pt x="5026027" y="290415"/>
                  <a:pt x="5022530" y="293914"/>
                  <a:pt x="5022530" y="298580"/>
                </a:cubicBezTo>
                <a:lnTo>
                  <a:pt x="5022530" y="365060"/>
                </a:lnTo>
                <a:cubicBezTo>
                  <a:pt x="5022530" y="369726"/>
                  <a:pt x="5026027" y="373225"/>
                  <a:pt x="5030691" y="373225"/>
                </a:cubicBezTo>
                <a:cubicBezTo>
                  <a:pt x="5035354" y="373225"/>
                  <a:pt x="5038852" y="369726"/>
                  <a:pt x="5038852" y="365060"/>
                </a:cubicBezTo>
                <a:lnTo>
                  <a:pt x="5038852" y="298580"/>
                </a:lnTo>
                <a:cubicBezTo>
                  <a:pt x="5038852" y="293914"/>
                  <a:pt x="5035354" y="290415"/>
                  <a:pt x="5030691" y="290415"/>
                </a:cubicBezTo>
                <a:lnTo>
                  <a:pt x="5030691" y="290415"/>
                </a:lnTo>
                <a:close/>
                <a:moveTo>
                  <a:pt x="5030691" y="157454"/>
                </a:moveTo>
                <a:lnTo>
                  <a:pt x="5030691" y="157454"/>
                </a:lnTo>
                <a:cubicBezTo>
                  <a:pt x="5026027" y="157454"/>
                  <a:pt x="5022530" y="162119"/>
                  <a:pt x="5023695" y="166785"/>
                </a:cubicBezTo>
                <a:cubicBezTo>
                  <a:pt x="5023695" y="167951"/>
                  <a:pt x="5023695" y="169117"/>
                  <a:pt x="5023695" y="171450"/>
                </a:cubicBezTo>
                <a:lnTo>
                  <a:pt x="5023695" y="171450"/>
                </a:lnTo>
                <a:lnTo>
                  <a:pt x="5023695" y="173783"/>
                </a:lnTo>
                <a:lnTo>
                  <a:pt x="5023695" y="173783"/>
                </a:lnTo>
                <a:lnTo>
                  <a:pt x="5023695" y="176115"/>
                </a:lnTo>
                <a:lnTo>
                  <a:pt x="5023695" y="176115"/>
                </a:lnTo>
                <a:lnTo>
                  <a:pt x="5023695" y="178448"/>
                </a:lnTo>
                <a:lnTo>
                  <a:pt x="5023695" y="178448"/>
                </a:lnTo>
                <a:lnTo>
                  <a:pt x="5023695" y="233265"/>
                </a:lnTo>
                <a:cubicBezTo>
                  <a:pt x="5023695" y="237931"/>
                  <a:pt x="5027193" y="241430"/>
                  <a:pt x="5031857" y="241430"/>
                </a:cubicBezTo>
                <a:cubicBezTo>
                  <a:pt x="5036520" y="241430"/>
                  <a:pt x="5040018" y="237931"/>
                  <a:pt x="5040018" y="233265"/>
                </a:cubicBezTo>
                <a:lnTo>
                  <a:pt x="5040018" y="179614"/>
                </a:lnTo>
                <a:cubicBezTo>
                  <a:pt x="5040018" y="174949"/>
                  <a:pt x="5040018" y="170284"/>
                  <a:pt x="5040018" y="166785"/>
                </a:cubicBezTo>
                <a:cubicBezTo>
                  <a:pt x="5040018" y="162119"/>
                  <a:pt x="5036520" y="159787"/>
                  <a:pt x="5031857" y="159787"/>
                </a:cubicBezTo>
                <a:lnTo>
                  <a:pt x="5031857" y="159787"/>
                </a:lnTo>
                <a:close/>
                <a:moveTo>
                  <a:pt x="4966568" y="38489"/>
                </a:moveTo>
                <a:cubicBezTo>
                  <a:pt x="4964237" y="38489"/>
                  <a:pt x="4961905" y="38489"/>
                  <a:pt x="4959573" y="41988"/>
                </a:cubicBezTo>
                <a:cubicBezTo>
                  <a:pt x="4957242" y="45487"/>
                  <a:pt x="4957242" y="51318"/>
                  <a:pt x="4960739" y="53651"/>
                </a:cubicBezTo>
                <a:cubicBezTo>
                  <a:pt x="4963071" y="55984"/>
                  <a:pt x="4965402" y="58316"/>
                  <a:pt x="4967734" y="59483"/>
                </a:cubicBezTo>
                <a:lnTo>
                  <a:pt x="4967734" y="59483"/>
                </a:lnTo>
                <a:cubicBezTo>
                  <a:pt x="4967734" y="59483"/>
                  <a:pt x="4968900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0066" y="60649"/>
                </a:cubicBezTo>
                <a:lnTo>
                  <a:pt x="4970066" y="60649"/>
                </a:lnTo>
                <a:cubicBezTo>
                  <a:pt x="4970066" y="60649"/>
                  <a:pt x="4970066" y="60649"/>
                  <a:pt x="4971232" y="61815"/>
                </a:cubicBezTo>
                <a:lnTo>
                  <a:pt x="4971232" y="61815"/>
                </a:lnTo>
                <a:cubicBezTo>
                  <a:pt x="4971232" y="61815"/>
                  <a:pt x="4971232" y="61815"/>
                  <a:pt x="4971232" y="61815"/>
                </a:cubicBezTo>
                <a:lnTo>
                  <a:pt x="4971232" y="61815"/>
                </a:lnTo>
                <a:cubicBezTo>
                  <a:pt x="4971232" y="61815"/>
                  <a:pt x="4971232" y="61815"/>
                  <a:pt x="4971232" y="61815"/>
                </a:cubicBezTo>
                <a:lnTo>
                  <a:pt x="4971232" y="61815"/>
                </a:lnTo>
                <a:cubicBezTo>
                  <a:pt x="4971232" y="61815"/>
                  <a:pt x="4971232" y="61815"/>
                  <a:pt x="4971232" y="61815"/>
                </a:cubicBezTo>
                <a:lnTo>
                  <a:pt x="4971232" y="61815"/>
                </a:lnTo>
                <a:cubicBezTo>
                  <a:pt x="4977061" y="68813"/>
                  <a:pt x="4981725" y="75811"/>
                  <a:pt x="4985222" y="83976"/>
                </a:cubicBezTo>
                <a:cubicBezTo>
                  <a:pt x="4986388" y="86308"/>
                  <a:pt x="4989886" y="88641"/>
                  <a:pt x="4992217" y="88641"/>
                </a:cubicBezTo>
                <a:cubicBezTo>
                  <a:pt x="4994549" y="88641"/>
                  <a:pt x="4994549" y="88641"/>
                  <a:pt x="4995715" y="88641"/>
                </a:cubicBezTo>
                <a:cubicBezTo>
                  <a:pt x="4999213" y="86308"/>
                  <a:pt x="5001544" y="81643"/>
                  <a:pt x="4999213" y="76978"/>
                </a:cubicBezTo>
                <a:cubicBezTo>
                  <a:pt x="4987554" y="54817"/>
                  <a:pt x="4971232" y="37323"/>
                  <a:pt x="4952578" y="22160"/>
                </a:cubicBezTo>
                <a:cubicBezTo>
                  <a:pt x="4951412" y="20994"/>
                  <a:pt x="4949080" y="20994"/>
                  <a:pt x="4947915" y="20994"/>
                </a:cubicBezTo>
                <a:lnTo>
                  <a:pt x="4947915" y="20994"/>
                </a:lnTo>
                <a:lnTo>
                  <a:pt x="4954910" y="26825"/>
                </a:lnTo>
                <a:close/>
                <a:moveTo>
                  <a:pt x="4863973" y="3499"/>
                </a:moveTo>
                <a:lnTo>
                  <a:pt x="4797519" y="3499"/>
                </a:lnTo>
                <a:cubicBezTo>
                  <a:pt x="4792855" y="3499"/>
                  <a:pt x="4789358" y="6998"/>
                  <a:pt x="4789358" y="11663"/>
                </a:cubicBezTo>
                <a:cubicBezTo>
                  <a:pt x="4789358" y="16329"/>
                  <a:pt x="4792855" y="19828"/>
                  <a:pt x="4797519" y="19828"/>
                </a:cubicBezTo>
                <a:lnTo>
                  <a:pt x="4874465" y="19828"/>
                </a:lnTo>
                <a:cubicBezTo>
                  <a:pt x="4879129" y="19828"/>
                  <a:pt x="4882627" y="19828"/>
                  <a:pt x="4886124" y="20994"/>
                </a:cubicBezTo>
                <a:cubicBezTo>
                  <a:pt x="4887678" y="20994"/>
                  <a:pt x="4887678" y="20994"/>
                  <a:pt x="4886124" y="20994"/>
                </a:cubicBezTo>
                <a:cubicBezTo>
                  <a:pt x="4882627" y="20994"/>
                  <a:pt x="4886124" y="20994"/>
                  <a:pt x="4887290" y="20994"/>
                </a:cubicBezTo>
                <a:lnTo>
                  <a:pt x="4887290" y="20994"/>
                </a:lnTo>
                <a:cubicBezTo>
                  <a:pt x="4887290" y="20994"/>
                  <a:pt x="4887290" y="20994"/>
                  <a:pt x="4887290" y="20994"/>
                </a:cubicBezTo>
                <a:lnTo>
                  <a:pt x="4891953" y="20994"/>
                </a:lnTo>
                <a:cubicBezTo>
                  <a:pt x="4891953" y="20994"/>
                  <a:pt x="4891953" y="20994"/>
                  <a:pt x="4891953" y="20994"/>
                </a:cubicBezTo>
                <a:lnTo>
                  <a:pt x="4896617" y="20994"/>
                </a:lnTo>
                <a:cubicBezTo>
                  <a:pt x="4896617" y="22160"/>
                  <a:pt x="4897783" y="22160"/>
                  <a:pt x="4898949" y="22160"/>
                </a:cubicBezTo>
                <a:cubicBezTo>
                  <a:pt x="4902446" y="22160"/>
                  <a:pt x="4905944" y="19828"/>
                  <a:pt x="4907109" y="16329"/>
                </a:cubicBezTo>
                <a:cubicBezTo>
                  <a:pt x="4908275" y="11663"/>
                  <a:pt x="4905944" y="6998"/>
                  <a:pt x="4901280" y="5832"/>
                </a:cubicBezTo>
                <a:cubicBezTo>
                  <a:pt x="4887290" y="2333"/>
                  <a:pt x="4873299" y="0"/>
                  <a:pt x="4858143" y="0"/>
                </a:cubicBezTo>
                <a:lnTo>
                  <a:pt x="4861641" y="0"/>
                </a:lnTo>
                <a:close/>
              </a:path>
            </a:pathLst>
          </a:custGeom>
          <a:solidFill>
            <a:srgbClr val="1D1D1B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90" name="Freeform 389">
            <a:extLst>
              <a:ext uri="{FF2B5EF4-FFF2-40B4-BE49-F238E27FC236}">
                <a16:creationId xmlns:a16="http://schemas.microsoft.com/office/drawing/2014/main" id="{2FD4DD8F-589A-580C-23F5-CAB6FD0F8EB0}"/>
              </a:ext>
            </a:extLst>
          </p:cNvPr>
          <p:cNvSpPr/>
          <p:nvPr/>
        </p:nvSpPr>
        <p:spPr>
          <a:xfrm>
            <a:off x="30825" y="5805973"/>
            <a:ext cx="193020" cy="306743"/>
          </a:xfrm>
          <a:custGeom>
            <a:avLst/>
            <a:gdLst>
              <a:gd name="csX0" fmla="*/ 166205 w 193020"/>
              <a:gd name="csY0" fmla="*/ 194777 h 306743"/>
              <a:gd name="csX1" fmla="*/ 158044 w 193020"/>
              <a:gd name="csY1" fmla="*/ 192444 h 306743"/>
              <a:gd name="csX2" fmla="*/ 154547 w 193020"/>
              <a:gd name="csY2" fmla="*/ 192444 h 306743"/>
              <a:gd name="csX3" fmla="*/ 147552 w 193020"/>
              <a:gd name="csY3" fmla="*/ 179615 h 306743"/>
              <a:gd name="csX4" fmla="*/ 191854 w 193020"/>
              <a:gd name="csY4" fmla="*/ 150456 h 306743"/>
              <a:gd name="csX5" fmla="*/ 191854 w 193020"/>
              <a:gd name="csY5" fmla="*/ 111967 h 306743"/>
              <a:gd name="csX6" fmla="*/ 137059 w 193020"/>
              <a:gd name="csY6" fmla="*/ 145791 h 306743"/>
              <a:gd name="csX7" fmla="*/ 144054 w 193020"/>
              <a:gd name="csY7" fmla="*/ 4666 h 306743"/>
              <a:gd name="csX8" fmla="*/ 142888 w 193020"/>
              <a:gd name="csY8" fmla="*/ 1166 h 306743"/>
              <a:gd name="csX9" fmla="*/ 139391 w 193020"/>
              <a:gd name="csY9" fmla="*/ 0 h 306743"/>
              <a:gd name="csX10" fmla="*/ 118405 w 193020"/>
              <a:gd name="csY10" fmla="*/ 9331 h 306743"/>
              <a:gd name="csX11" fmla="*/ 106746 w 193020"/>
              <a:gd name="csY11" fmla="*/ 34990 h 306743"/>
              <a:gd name="csX12" fmla="*/ 102083 w 193020"/>
              <a:gd name="csY12" fmla="*/ 156288 h 306743"/>
              <a:gd name="csX13" fmla="*/ 92756 w 193020"/>
              <a:gd name="csY13" fmla="*/ 158620 h 306743"/>
              <a:gd name="csX14" fmla="*/ 92756 w 193020"/>
              <a:gd name="csY14" fmla="*/ 158620 h 306743"/>
              <a:gd name="csX15" fmla="*/ 84595 w 193020"/>
              <a:gd name="csY15" fmla="*/ 152789 h 306743"/>
              <a:gd name="csX16" fmla="*/ 25136 w 193020"/>
              <a:gd name="csY16" fmla="*/ 164452 h 306743"/>
              <a:gd name="csX17" fmla="*/ 7648 w 193020"/>
              <a:gd name="csY17" fmla="*/ 233265 h 306743"/>
              <a:gd name="csX18" fmla="*/ 19307 w 193020"/>
              <a:gd name="csY18" fmla="*/ 242596 h 306743"/>
              <a:gd name="csX19" fmla="*/ 78766 w 193020"/>
              <a:gd name="csY19" fmla="*/ 230933 h 306743"/>
              <a:gd name="csX20" fmla="*/ 103249 w 193020"/>
              <a:gd name="csY20" fmla="*/ 193611 h 306743"/>
              <a:gd name="csX21" fmla="*/ 117239 w 193020"/>
              <a:gd name="csY21" fmla="*/ 188945 h 306743"/>
              <a:gd name="csX22" fmla="*/ 124234 w 193020"/>
              <a:gd name="csY22" fmla="*/ 206440 h 306743"/>
              <a:gd name="csX23" fmla="*/ 109078 w 193020"/>
              <a:gd name="csY23" fmla="*/ 249594 h 306743"/>
              <a:gd name="csX24" fmla="*/ 109078 w 193020"/>
              <a:gd name="csY24" fmla="*/ 249594 h 306743"/>
              <a:gd name="csX25" fmla="*/ 137059 w 193020"/>
              <a:gd name="csY25" fmla="*/ 303245 h 306743"/>
              <a:gd name="csX26" fmla="*/ 151049 w 193020"/>
              <a:gd name="csY26" fmla="*/ 306744 h 306743"/>
              <a:gd name="csX27" fmla="*/ 193020 w 193020"/>
              <a:gd name="csY27" fmla="*/ 250760 h 306743"/>
              <a:gd name="csX28" fmla="*/ 193020 w 193020"/>
              <a:gd name="csY28" fmla="*/ 250760 h 306743"/>
              <a:gd name="csX29" fmla="*/ 165040 w 193020"/>
              <a:gd name="csY29" fmla="*/ 197109 h 306743"/>
              <a:gd name="csX30" fmla="*/ 165040 w 193020"/>
              <a:gd name="csY30" fmla="*/ 197109 h 306743"/>
              <a:gd name="csX31" fmla="*/ 79932 w 193020"/>
              <a:gd name="csY31" fmla="*/ 195943 h 306743"/>
              <a:gd name="csX32" fmla="*/ 67107 w 193020"/>
              <a:gd name="csY32" fmla="*/ 214604 h 306743"/>
              <a:gd name="csX33" fmla="*/ 34463 w 193020"/>
              <a:gd name="csY33" fmla="*/ 220436 h 306743"/>
              <a:gd name="csX34" fmla="*/ 27468 w 193020"/>
              <a:gd name="csY34" fmla="*/ 214604 h 306743"/>
              <a:gd name="csX35" fmla="*/ 23970 w 193020"/>
              <a:gd name="csY35" fmla="*/ 195943 h 306743"/>
              <a:gd name="csX36" fmla="*/ 36795 w 193020"/>
              <a:gd name="csY36" fmla="*/ 177282 h 306743"/>
              <a:gd name="csX37" fmla="*/ 69439 w 193020"/>
              <a:gd name="csY37" fmla="*/ 171450 h 306743"/>
              <a:gd name="csX38" fmla="*/ 76434 w 193020"/>
              <a:gd name="csY38" fmla="*/ 177282 h 306743"/>
              <a:gd name="csX39" fmla="*/ 81098 w 193020"/>
              <a:gd name="csY39" fmla="*/ 190111 h 306743"/>
              <a:gd name="csX40" fmla="*/ 81098 w 193020"/>
              <a:gd name="csY40" fmla="*/ 195943 h 306743"/>
              <a:gd name="csX41" fmla="*/ 81098 w 193020"/>
              <a:gd name="csY41" fmla="*/ 195943 h 306743"/>
              <a:gd name="csX42" fmla="*/ 174366 w 193020"/>
              <a:gd name="csY42" fmla="*/ 247261 h 306743"/>
              <a:gd name="csX43" fmla="*/ 151049 w 193020"/>
              <a:gd name="csY43" fmla="*/ 277586 h 306743"/>
              <a:gd name="csX44" fmla="*/ 142888 w 193020"/>
              <a:gd name="csY44" fmla="*/ 275254 h 306743"/>
              <a:gd name="csX45" fmla="*/ 127732 w 193020"/>
              <a:gd name="csY45" fmla="*/ 246095 h 306743"/>
              <a:gd name="csX46" fmla="*/ 127732 w 193020"/>
              <a:gd name="csY46" fmla="*/ 246095 h 306743"/>
              <a:gd name="csX47" fmla="*/ 151049 w 193020"/>
              <a:gd name="csY47" fmla="*/ 215770 h 306743"/>
              <a:gd name="csX48" fmla="*/ 159210 w 193020"/>
              <a:gd name="csY48" fmla="*/ 218103 h 306743"/>
              <a:gd name="csX49" fmla="*/ 174366 w 193020"/>
              <a:gd name="csY49" fmla="*/ 247261 h 306743"/>
              <a:gd name="csX50" fmla="*/ 174366 w 193020"/>
              <a:gd name="csY50" fmla="*/ 247261 h 3067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3020" h="306743">
                <a:moveTo>
                  <a:pt x="166205" y="194777"/>
                </a:moveTo>
                <a:cubicBezTo>
                  <a:pt x="163874" y="194777"/>
                  <a:pt x="161542" y="192444"/>
                  <a:pt x="158044" y="192444"/>
                </a:cubicBezTo>
                <a:cubicBezTo>
                  <a:pt x="158044" y="192444"/>
                  <a:pt x="154547" y="192444"/>
                  <a:pt x="154547" y="192444"/>
                </a:cubicBezTo>
                <a:lnTo>
                  <a:pt x="147552" y="179615"/>
                </a:lnTo>
                <a:lnTo>
                  <a:pt x="191854" y="150456"/>
                </a:lnTo>
                <a:lnTo>
                  <a:pt x="191854" y="111967"/>
                </a:lnTo>
                <a:lnTo>
                  <a:pt x="137059" y="145791"/>
                </a:lnTo>
                <a:lnTo>
                  <a:pt x="144054" y="4666"/>
                </a:lnTo>
                <a:cubicBezTo>
                  <a:pt x="144054" y="3499"/>
                  <a:pt x="144054" y="2333"/>
                  <a:pt x="142888" y="1166"/>
                </a:cubicBezTo>
                <a:cubicBezTo>
                  <a:pt x="142888" y="1166"/>
                  <a:pt x="140556" y="0"/>
                  <a:pt x="139391" y="0"/>
                </a:cubicBezTo>
                <a:cubicBezTo>
                  <a:pt x="128898" y="0"/>
                  <a:pt x="126566" y="2333"/>
                  <a:pt x="118405" y="9331"/>
                </a:cubicBezTo>
                <a:cubicBezTo>
                  <a:pt x="111410" y="16329"/>
                  <a:pt x="106746" y="25659"/>
                  <a:pt x="106746" y="34990"/>
                </a:cubicBezTo>
                <a:lnTo>
                  <a:pt x="102083" y="156288"/>
                </a:lnTo>
                <a:lnTo>
                  <a:pt x="92756" y="158620"/>
                </a:lnTo>
                <a:cubicBezTo>
                  <a:pt x="92756" y="158620"/>
                  <a:pt x="92756" y="158620"/>
                  <a:pt x="92756" y="158620"/>
                </a:cubicBezTo>
                <a:cubicBezTo>
                  <a:pt x="90424" y="156288"/>
                  <a:pt x="88093" y="153955"/>
                  <a:pt x="84595" y="152789"/>
                </a:cubicBezTo>
                <a:cubicBezTo>
                  <a:pt x="68273" y="144625"/>
                  <a:pt x="43790" y="149290"/>
                  <a:pt x="25136" y="164452"/>
                </a:cubicBezTo>
                <a:cubicBezTo>
                  <a:pt x="653" y="184279"/>
                  <a:pt x="-7508" y="214604"/>
                  <a:pt x="7648" y="233265"/>
                </a:cubicBezTo>
                <a:cubicBezTo>
                  <a:pt x="11146" y="236764"/>
                  <a:pt x="14643" y="240264"/>
                  <a:pt x="19307" y="242596"/>
                </a:cubicBezTo>
                <a:cubicBezTo>
                  <a:pt x="35629" y="250760"/>
                  <a:pt x="60112" y="246095"/>
                  <a:pt x="78766" y="230933"/>
                </a:cubicBezTo>
                <a:cubicBezTo>
                  <a:pt x="91590" y="220436"/>
                  <a:pt x="99751" y="206440"/>
                  <a:pt x="103249" y="193611"/>
                </a:cubicBezTo>
                <a:lnTo>
                  <a:pt x="117239" y="188945"/>
                </a:lnTo>
                <a:lnTo>
                  <a:pt x="124234" y="206440"/>
                </a:lnTo>
                <a:cubicBezTo>
                  <a:pt x="114907" y="216937"/>
                  <a:pt x="109078" y="232099"/>
                  <a:pt x="109078" y="249594"/>
                </a:cubicBezTo>
                <a:lnTo>
                  <a:pt x="109078" y="249594"/>
                </a:lnTo>
                <a:cubicBezTo>
                  <a:pt x="109078" y="274087"/>
                  <a:pt x="120737" y="295080"/>
                  <a:pt x="137059" y="303245"/>
                </a:cubicBezTo>
                <a:cubicBezTo>
                  <a:pt x="141722" y="305578"/>
                  <a:pt x="146386" y="306744"/>
                  <a:pt x="151049" y="306744"/>
                </a:cubicBezTo>
                <a:cubicBezTo>
                  <a:pt x="174366" y="306744"/>
                  <a:pt x="193020" y="281085"/>
                  <a:pt x="193020" y="250760"/>
                </a:cubicBezTo>
                <a:lnTo>
                  <a:pt x="193020" y="250760"/>
                </a:lnTo>
                <a:cubicBezTo>
                  <a:pt x="193020" y="226268"/>
                  <a:pt x="181362" y="205274"/>
                  <a:pt x="165040" y="197109"/>
                </a:cubicBezTo>
                <a:lnTo>
                  <a:pt x="165040" y="197109"/>
                </a:lnTo>
                <a:close/>
                <a:moveTo>
                  <a:pt x="79932" y="195943"/>
                </a:moveTo>
                <a:cubicBezTo>
                  <a:pt x="78766" y="202941"/>
                  <a:pt x="74102" y="209939"/>
                  <a:pt x="67107" y="214604"/>
                </a:cubicBezTo>
                <a:cubicBezTo>
                  <a:pt x="56614" y="222769"/>
                  <a:pt x="43790" y="225101"/>
                  <a:pt x="34463" y="220436"/>
                </a:cubicBezTo>
                <a:cubicBezTo>
                  <a:pt x="32131" y="219269"/>
                  <a:pt x="29800" y="216937"/>
                  <a:pt x="27468" y="214604"/>
                </a:cubicBezTo>
                <a:cubicBezTo>
                  <a:pt x="23970" y="209939"/>
                  <a:pt x="22804" y="202941"/>
                  <a:pt x="23970" y="195943"/>
                </a:cubicBezTo>
                <a:cubicBezTo>
                  <a:pt x="25136" y="188945"/>
                  <a:pt x="29800" y="181947"/>
                  <a:pt x="36795" y="177282"/>
                </a:cubicBezTo>
                <a:cubicBezTo>
                  <a:pt x="47288" y="169117"/>
                  <a:pt x="60112" y="166785"/>
                  <a:pt x="69439" y="171450"/>
                </a:cubicBezTo>
                <a:cubicBezTo>
                  <a:pt x="71771" y="172616"/>
                  <a:pt x="74102" y="174949"/>
                  <a:pt x="76434" y="177282"/>
                </a:cubicBezTo>
                <a:cubicBezTo>
                  <a:pt x="78766" y="180781"/>
                  <a:pt x="81098" y="185446"/>
                  <a:pt x="81098" y="190111"/>
                </a:cubicBezTo>
                <a:cubicBezTo>
                  <a:pt x="81098" y="194777"/>
                  <a:pt x="81098" y="194777"/>
                  <a:pt x="81098" y="195943"/>
                </a:cubicBezTo>
                <a:lnTo>
                  <a:pt x="81098" y="195943"/>
                </a:lnTo>
                <a:close/>
                <a:moveTo>
                  <a:pt x="174366" y="247261"/>
                </a:moveTo>
                <a:cubicBezTo>
                  <a:pt x="174366" y="264756"/>
                  <a:pt x="163874" y="277586"/>
                  <a:pt x="151049" y="277586"/>
                </a:cubicBezTo>
                <a:cubicBezTo>
                  <a:pt x="138225" y="277586"/>
                  <a:pt x="145220" y="277586"/>
                  <a:pt x="142888" y="275254"/>
                </a:cubicBezTo>
                <a:cubicBezTo>
                  <a:pt x="133561" y="270588"/>
                  <a:pt x="127732" y="258925"/>
                  <a:pt x="127732" y="246095"/>
                </a:cubicBezTo>
                <a:lnTo>
                  <a:pt x="127732" y="246095"/>
                </a:lnTo>
                <a:cubicBezTo>
                  <a:pt x="127732" y="228600"/>
                  <a:pt x="138225" y="215770"/>
                  <a:pt x="151049" y="215770"/>
                </a:cubicBezTo>
                <a:cubicBezTo>
                  <a:pt x="163874" y="215770"/>
                  <a:pt x="156879" y="215770"/>
                  <a:pt x="159210" y="218103"/>
                </a:cubicBezTo>
                <a:cubicBezTo>
                  <a:pt x="168537" y="222769"/>
                  <a:pt x="174366" y="234432"/>
                  <a:pt x="174366" y="247261"/>
                </a:cubicBezTo>
                <a:lnTo>
                  <a:pt x="174366" y="247261"/>
                </a:lnTo>
                <a:close/>
              </a:path>
            </a:pathLst>
          </a:custGeom>
          <a:solidFill>
            <a:srgbClr val="D8D8D8"/>
          </a:solidFill>
          <a:ln w="1165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74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09739-4FC0-AF68-E267-099421000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Freeform 91">
            <a:extLst>
              <a:ext uri="{FF2B5EF4-FFF2-40B4-BE49-F238E27FC236}">
                <a16:creationId xmlns:a16="http://schemas.microsoft.com/office/drawing/2014/main" id="{EFCB14EC-D07E-0DE6-107D-E51758CB5DF5}"/>
              </a:ext>
            </a:extLst>
          </p:cNvPr>
          <p:cNvSpPr/>
          <p:nvPr/>
        </p:nvSpPr>
        <p:spPr>
          <a:xfrm>
            <a:off x="6781389" y="436720"/>
            <a:ext cx="305577" cy="191930"/>
          </a:xfrm>
          <a:custGeom>
            <a:avLst/>
            <a:gdLst>
              <a:gd name="csX0" fmla="*/ 110801 w 305577"/>
              <a:gd name="csY0" fmla="*/ 165105 h 191930"/>
              <a:gd name="csX1" fmla="*/ 113133 w 305577"/>
              <a:gd name="csY1" fmla="*/ 156941 h 191930"/>
              <a:gd name="csX2" fmla="*/ 113133 w 305577"/>
              <a:gd name="csY2" fmla="*/ 153442 h 191930"/>
              <a:gd name="csX3" fmla="*/ 125963 w 305577"/>
              <a:gd name="csY3" fmla="*/ 146444 h 191930"/>
              <a:gd name="csX4" fmla="*/ 155121 w 305577"/>
              <a:gd name="csY4" fmla="*/ 190765 h 191930"/>
              <a:gd name="csX5" fmla="*/ 193610 w 305577"/>
              <a:gd name="csY5" fmla="*/ 190765 h 191930"/>
              <a:gd name="csX6" fmla="*/ 159786 w 305577"/>
              <a:gd name="csY6" fmla="*/ 135947 h 191930"/>
              <a:gd name="csX7" fmla="*/ 300912 w 305577"/>
              <a:gd name="csY7" fmla="*/ 142945 h 191930"/>
              <a:gd name="csX8" fmla="*/ 304411 w 305577"/>
              <a:gd name="csY8" fmla="*/ 141779 h 191930"/>
              <a:gd name="csX9" fmla="*/ 305577 w 305577"/>
              <a:gd name="csY9" fmla="*/ 138280 h 191930"/>
              <a:gd name="csX10" fmla="*/ 296247 w 305577"/>
              <a:gd name="csY10" fmla="*/ 117286 h 191930"/>
              <a:gd name="csX11" fmla="*/ 270587 w 305577"/>
              <a:gd name="csY11" fmla="*/ 105623 h 191930"/>
              <a:gd name="csX12" fmla="*/ 149290 w 305577"/>
              <a:gd name="csY12" fmla="*/ 100957 h 191930"/>
              <a:gd name="csX13" fmla="*/ 146957 w 305577"/>
              <a:gd name="csY13" fmla="*/ 91627 h 191930"/>
              <a:gd name="csX14" fmla="*/ 146957 w 305577"/>
              <a:gd name="csY14" fmla="*/ 91627 h 191930"/>
              <a:gd name="csX15" fmla="*/ 152789 w 305577"/>
              <a:gd name="csY15" fmla="*/ 83463 h 191930"/>
              <a:gd name="csX16" fmla="*/ 141125 w 305577"/>
              <a:gd name="csY16" fmla="*/ 25146 h 191930"/>
              <a:gd name="csX17" fmla="*/ 72312 w 305577"/>
              <a:gd name="csY17" fmla="*/ 7651 h 191930"/>
              <a:gd name="csX18" fmla="*/ 62981 w 305577"/>
              <a:gd name="csY18" fmla="*/ 19315 h 191930"/>
              <a:gd name="csX19" fmla="*/ 74644 w 305577"/>
              <a:gd name="csY19" fmla="*/ 77631 h 191930"/>
              <a:gd name="csX20" fmla="*/ 111967 w 305577"/>
              <a:gd name="csY20" fmla="*/ 102124 h 191930"/>
              <a:gd name="csX21" fmla="*/ 116633 w 305577"/>
              <a:gd name="csY21" fmla="*/ 116120 h 191930"/>
              <a:gd name="csX22" fmla="*/ 99138 w 305577"/>
              <a:gd name="csY22" fmla="*/ 123118 h 191930"/>
              <a:gd name="csX23" fmla="*/ 55984 w 305577"/>
              <a:gd name="csY23" fmla="*/ 107955 h 191930"/>
              <a:gd name="csX24" fmla="*/ 55984 w 305577"/>
              <a:gd name="csY24" fmla="*/ 107955 h 191930"/>
              <a:gd name="csX25" fmla="*/ 3499 w 305577"/>
              <a:gd name="csY25" fmla="*/ 135947 h 191930"/>
              <a:gd name="csX26" fmla="*/ 0 w 305577"/>
              <a:gd name="csY26" fmla="*/ 149943 h 191930"/>
              <a:gd name="csX27" fmla="*/ 55984 w 305577"/>
              <a:gd name="csY27" fmla="*/ 191931 h 191930"/>
              <a:gd name="csX28" fmla="*/ 55984 w 305577"/>
              <a:gd name="csY28" fmla="*/ 191931 h 191930"/>
              <a:gd name="csX29" fmla="*/ 108468 w 305577"/>
              <a:gd name="csY29" fmla="*/ 163939 h 191930"/>
              <a:gd name="csX30" fmla="*/ 108468 w 305577"/>
              <a:gd name="csY30" fmla="*/ 163939 h 191930"/>
              <a:gd name="csX31" fmla="*/ 108468 w 305577"/>
              <a:gd name="csY31" fmla="*/ 78797 h 191930"/>
              <a:gd name="csX32" fmla="*/ 89807 w 305577"/>
              <a:gd name="csY32" fmla="*/ 65968 h 191930"/>
              <a:gd name="csX33" fmla="*/ 83975 w 305577"/>
              <a:gd name="csY33" fmla="*/ 33311 h 191930"/>
              <a:gd name="csX34" fmla="*/ 89807 w 305577"/>
              <a:gd name="csY34" fmla="*/ 26313 h 191930"/>
              <a:gd name="csX35" fmla="*/ 108468 w 305577"/>
              <a:gd name="csY35" fmla="*/ 22814 h 191930"/>
              <a:gd name="csX36" fmla="*/ 127129 w 305577"/>
              <a:gd name="csY36" fmla="*/ 35643 h 191930"/>
              <a:gd name="csX37" fmla="*/ 132961 w 305577"/>
              <a:gd name="csY37" fmla="*/ 68300 h 191930"/>
              <a:gd name="csX38" fmla="*/ 127129 w 305577"/>
              <a:gd name="csY38" fmla="*/ 75298 h 191930"/>
              <a:gd name="csX39" fmla="*/ 114300 w 305577"/>
              <a:gd name="csY39" fmla="*/ 79964 h 191930"/>
              <a:gd name="csX40" fmla="*/ 108468 w 305577"/>
              <a:gd name="csY40" fmla="*/ 79964 h 191930"/>
              <a:gd name="csX41" fmla="*/ 108468 w 305577"/>
              <a:gd name="csY41" fmla="*/ 79964 h 191930"/>
              <a:gd name="csX42" fmla="*/ 57150 w 305577"/>
              <a:gd name="csY42" fmla="*/ 174436 h 191930"/>
              <a:gd name="csX43" fmla="*/ 26825 w 305577"/>
              <a:gd name="csY43" fmla="*/ 151110 h 191930"/>
              <a:gd name="csX44" fmla="*/ 29158 w 305577"/>
              <a:gd name="csY44" fmla="*/ 142945 h 191930"/>
              <a:gd name="csX45" fmla="*/ 58316 w 305577"/>
              <a:gd name="csY45" fmla="*/ 127783 h 191930"/>
              <a:gd name="csX46" fmla="*/ 58316 w 305577"/>
              <a:gd name="csY46" fmla="*/ 127783 h 191930"/>
              <a:gd name="csX47" fmla="*/ 88641 w 305577"/>
              <a:gd name="csY47" fmla="*/ 151110 h 191930"/>
              <a:gd name="csX48" fmla="*/ 86308 w 305577"/>
              <a:gd name="csY48" fmla="*/ 159274 h 191930"/>
              <a:gd name="csX49" fmla="*/ 57150 w 305577"/>
              <a:gd name="csY49" fmla="*/ 174436 h 191930"/>
              <a:gd name="csX50" fmla="*/ 57150 w 305577"/>
              <a:gd name="csY50" fmla="*/ 174436 h 1919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5577" h="191930">
                <a:moveTo>
                  <a:pt x="110801" y="165105"/>
                </a:moveTo>
                <a:cubicBezTo>
                  <a:pt x="110801" y="162773"/>
                  <a:pt x="113133" y="160440"/>
                  <a:pt x="113133" y="156941"/>
                </a:cubicBezTo>
                <a:cubicBezTo>
                  <a:pt x="113133" y="156941"/>
                  <a:pt x="113133" y="153442"/>
                  <a:pt x="113133" y="153442"/>
                </a:cubicBezTo>
                <a:lnTo>
                  <a:pt x="125963" y="146444"/>
                </a:lnTo>
                <a:lnTo>
                  <a:pt x="155121" y="190765"/>
                </a:lnTo>
                <a:lnTo>
                  <a:pt x="193610" y="190765"/>
                </a:lnTo>
                <a:lnTo>
                  <a:pt x="159786" y="135947"/>
                </a:lnTo>
                <a:lnTo>
                  <a:pt x="300912" y="142945"/>
                </a:lnTo>
                <a:cubicBezTo>
                  <a:pt x="302078" y="142945"/>
                  <a:pt x="303245" y="142945"/>
                  <a:pt x="304411" y="141779"/>
                </a:cubicBezTo>
                <a:cubicBezTo>
                  <a:pt x="304411" y="141779"/>
                  <a:pt x="305577" y="139446"/>
                  <a:pt x="305577" y="138280"/>
                </a:cubicBezTo>
                <a:cubicBezTo>
                  <a:pt x="305577" y="127783"/>
                  <a:pt x="303245" y="125450"/>
                  <a:pt x="296247" y="117286"/>
                </a:cubicBezTo>
                <a:cubicBezTo>
                  <a:pt x="289249" y="110288"/>
                  <a:pt x="279918" y="105623"/>
                  <a:pt x="270587" y="105623"/>
                </a:cubicBezTo>
                <a:lnTo>
                  <a:pt x="149290" y="100957"/>
                </a:lnTo>
                <a:lnTo>
                  <a:pt x="146957" y="91627"/>
                </a:lnTo>
                <a:cubicBezTo>
                  <a:pt x="146957" y="91627"/>
                  <a:pt x="146957" y="91627"/>
                  <a:pt x="146957" y="91627"/>
                </a:cubicBezTo>
                <a:cubicBezTo>
                  <a:pt x="149290" y="89294"/>
                  <a:pt x="151622" y="86962"/>
                  <a:pt x="152789" y="83463"/>
                </a:cubicBezTo>
                <a:cubicBezTo>
                  <a:pt x="160953" y="67134"/>
                  <a:pt x="156287" y="42641"/>
                  <a:pt x="141125" y="25146"/>
                </a:cubicBezTo>
                <a:cubicBezTo>
                  <a:pt x="121298" y="653"/>
                  <a:pt x="90973" y="-7511"/>
                  <a:pt x="72312" y="7651"/>
                </a:cubicBezTo>
                <a:cubicBezTo>
                  <a:pt x="68813" y="11150"/>
                  <a:pt x="65314" y="14649"/>
                  <a:pt x="62981" y="19315"/>
                </a:cubicBezTo>
                <a:cubicBezTo>
                  <a:pt x="54817" y="35643"/>
                  <a:pt x="59482" y="60136"/>
                  <a:pt x="74644" y="77631"/>
                </a:cubicBezTo>
                <a:cubicBezTo>
                  <a:pt x="85142" y="90461"/>
                  <a:pt x="99138" y="98625"/>
                  <a:pt x="111967" y="102124"/>
                </a:cubicBezTo>
                <a:lnTo>
                  <a:pt x="116633" y="116120"/>
                </a:lnTo>
                <a:lnTo>
                  <a:pt x="99138" y="123118"/>
                </a:lnTo>
                <a:cubicBezTo>
                  <a:pt x="88641" y="113787"/>
                  <a:pt x="73478" y="107955"/>
                  <a:pt x="55984" y="107955"/>
                </a:cubicBezTo>
                <a:lnTo>
                  <a:pt x="55984" y="107955"/>
                </a:lnTo>
                <a:cubicBezTo>
                  <a:pt x="32657" y="107955"/>
                  <a:pt x="10497" y="119619"/>
                  <a:pt x="3499" y="135947"/>
                </a:cubicBezTo>
                <a:cubicBezTo>
                  <a:pt x="1166" y="140613"/>
                  <a:pt x="0" y="145278"/>
                  <a:pt x="0" y="149943"/>
                </a:cubicBezTo>
                <a:cubicBezTo>
                  <a:pt x="0" y="173270"/>
                  <a:pt x="25659" y="191931"/>
                  <a:pt x="55984" y="191931"/>
                </a:cubicBezTo>
                <a:lnTo>
                  <a:pt x="55984" y="191931"/>
                </a:lnTo>
                <a:cubicBezTo>
                  <a:pt x="79310" y="191931"/>
                  <a:pt x="101470" y="180268"/>
                  <a:pt x="108468" y="163939"/>
                </a:cubicBezTo>
                <a:lnTo>
                  <a:pt x="108468" y="163939"/>
                </a:lnTo>
                <a:close/>
                <a:moveTo>
                  <a:pt x="108468" y="78797"/>
                </a:moveTo>
                <a:cubicBezTo>
                  <a:pt x="101470" y="76465"/>
                  <a:pt x="94472" y="72966"/>
                  <a:pt x="89807" y="65968"/>
                </a:cubicBezTo>
                <a:cubicBezTo>
                  <a:pt x="81643" y="55471"/>
                  <a:pt x="79310" y="42641"/>
                  <a:pt x="83975" y="33311"/>
                </a:cubicBezTo>
                <a:cubicBezTo>
                  <a:pt x="85142" y="30978"/>
                  <a:pt x="87475" y="28645"/>
                  <a:pt x="89807" y="26313"/>
                </a:cubicBezTo>
                <a:cubicBezTo>
                  <a:pt x="94472" y="22814"/>
                  <a:pt x="101470" y="21647"/>
                  <a:pt x="108468" y="22814"/>
                </a:cubicBezTo>
                <a:cubicBezTo>
                  <a:pt x="115466" y="25146"/>
                  <a:pt x="122464" y="28645"/>
                  <a:pt x="127129" y="35643"/>
                </a:cubicBezTo>
                <a:cubicBezTo>
                  <a:pt x="135294" y="46140"/>
                  <a:pt x="137626" y="58970"/>
                  <a:pt x="132961" y="68300"/>
                </a:cubicBezTo>
                <a:cubicBezTo>
                  <a:pt x="131795" y="70633"/>
                  <a:pt x="129462" y="72966"/>
                  <a:pt x="127129" y="75298"/>
                </a:cubicBezTo>
                <a:cubicBezTo>
                  <a:pt x="123630" y="77631"/>
                  <a:pt x="118965" y="79964"/>
                  <a:pt x="114300" y="79964"/>
                </a:cubicBezTo>
                <a:cubicBezTo>
                  <a:pt x="109634" y="79964"/>
                  <a:pt x="109634" y="79964"/>
                  <a:pt x="108468" y="79964"/>
                </a:cubicBezTo>
                <a:lnTo>
                  <a:pt x="108468" y="79964"/>
                </a:lnTo>
                <a:close/>
                <a:moveTo>
                  <a:pt x="57150" y="174436"/>
                </a:moveTo>
                <a:cubicBezTo>
                  <a:pt x="39655" y="174436"/>
                  <a:pt x="26825" y="163939"/>
                  <a:pt x="26825" y="151110"/>
                </a:cubicBezTo>
                <a:cubicBezTo>
                  <a:pt x="26825" y="138280"/>
                  <a:pt x="26825" y="145278"/>
                  <a:pt x="29158" y="142945"/>
                </a:cubicBezTo>
                <a:cubicBezTo>
                  <a:pt x="33823" y="133615"/>
                  <a:pt x="45486" y="127783"/>
                  <a:pt x="58316" y="127783"/>
                </a:cubicBezTo>
                <a:lnTo>
                  <a:pt x="58316" y="127783"/>
                </a:lnTo>
                <a:cubicBezTo>
                  <a:pt x="75811" y="127783"/>
                  <a:pt x="88641" y="138280"/>
                  <a:pt x="88641" y="151110"/>
                </a:cubicBezTo>
                <a:cubicBezTo>
                  <a:pt x="88641" y="163939"/>
                  <a:pt x="88641" y="156941"/>
                  <a:pt x="86308" y="159274"/>
                </a:cubicBezTo>
                <a:cubicBezTo>
                  <a:pt x="81643" y="168604"/>
                  <a:pt x="69980" y="174436"/>
                  <a:pt x="57150" y="174436"/>
                </a:cubicBezTo>
                <a:lnTo>
                  <a:pt x="57150" y="174436"/>
                </a:lnTo>
                <a:close/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4F8A6158-824C-9271-C9F7-76C798E69718}"/>
              </a:ext>
            </a:extLst>
          </p:cNvPr>
          <p:cNvSpPr/>
          <p:nvPr/>
        </p:nvSpPr>
        <p:spPr>
          <a:xfrm>
            <a:off x="125162" y="655476"/>
            <a:ext cx="9609365" cy="1498729"/>
          </a:xfrm>
          <a:custGeom>
            <a:avLst/>
            <a:gdLst>
              <a:gd name="csX0" fmla="*/ 9308453 w 9609365"/>
              <a:gd name="csY0" fmla="*/ 4665 h 1498729"/>
              <a:gd name="csX1" fmla="*/ 9241972 w 9609365"/>
              <a:gd name="csY1" fmla="*/ 4665 h 1498729"/>
              <a:gd name="csX2" fmla="*/ 9233809 w 9609365"/>
              <a:gd name="csY2" fmla="*/ 12830 h 1498729"/>
              <a:gd name="csX3" fmla="*/ 9241972 w 9609365"/>
              <a:gd name="csY3" fmla="*/ 20994 h 1498729"/>
              <a:gd name="csX4" fmla="*/ 9308453 w 9609365"/>
              <a:gd name="csY4" fmla="*/ 20994 h 1498729"/>
              <a:gd name="csX5" fmla="*/ 9316618 w 9609365"/>
              <a:gd name="csY5" fmla="*/ 12830 h 1498729"/>
              <a:gd name="csX6" fmla="*/ 9308453 w 9609365"/>
              <a:gd name="csY6" fmla="*/ 4665 h 1498729"/>
              <a:gd name="csX7" fmla="*/ 9308453 w 9609365"/>
              <a:gd name="csY7" fmla="*/ 4665 h 1498729"/>
              <a:gd name="csX8" fmla="*/ 9175492 w 9609365"/>
              <a:gd name="csY8" fmla="*/ 4665 h 1498729"/>
              <a:gd name="csX9" fmla="*/ 9109012 w 9609365"/>
              <a:gd name="csY9" fmla="*/ 4665 h 1498729"/>
              <a:gd name="csX10" fmla="*/ 9100847 w 9609365"/>
              <a:gd name="csY10" fmla="*/ 12830 h 1498729"/>
              <a:gd name="csX11" fmla="*/ 9109012 w 9609365"/>
              <a:gd name="csY11" fmla="*/ 20994 h 1498729"/>
              <a:gd name="csX12" fmla="*/ 9175492 w 9609365"/>
              <a:gd name="csY12" fmla="*/ 20994 h 1498729"/>
              <a:gd name="csX13" fmla="*/ 9183656 w 9609365"/>
              <a:gd name="csY13" fmla="*/ 12830 h 1498729"/>
              <a:gd name="csX14" fmla="*/ 9175492 w 9609365"/>
              <a:gd name="csY14" fmla="*/ 4665 h 1498729"/>
              <a:gd name="csX15" fmla="*/ 9175492 w 9609365"/>
              <a:gd name="csY15" fmla="*/ 4665 h 1498729"/>
              <a:gd name="csX16" fmla="*/ 9043697 w 9609365"/>
              <a:gd name="csY16" fmla="*/ 4665 h 1498729"/>
              <a:gd name="csX17" fmla="*/ 8977217 w 9609365"/>
              <a:gd name="csY17" fmla="*/ 4665 h 1498729"/>
              <a:gd name="csX18" fmla="*/ 8969052 w 9609365"/>
              <a:gd name="csY18" fmla="*/ 12830 h 1498729"/>
              <a:gd name="csX19" fmla="*/ 8977217 w 9609365"/>
              <a:gd name="csY19" fmla="*/ 20994 h 1498729"/>
              <a:gd name="csX20" fmla="*/ 9043697 w 9609365"/>
              <a:gd name="csY20" fmla="*/ 20994 h 1498729"/>
              <a:gd name="csX21" fmla="*/ 9051861 w 9609365"/>
              <a:gd name="csY21" fmla="*/ 12830 h 1498729"/>
              <a:gd name="csX22" fmla="*/ 9043697 w 9609365"/>
              <a:gd name="csY22" fmla="*/ 4665 h 1498729"/>
              <a:gd name="csX23" fmla="*/ 9043697 w 9609365"/>
              <a:gd name="csY23" fmla="*/ 4665 h 1498729"/>
              <a:gd name="csX24" fmla="*/ 8910736 w 9609365"/>
              <a:gd name="csY24" fmla="*/ 4665 h 1498729"/>
              <a:gd name="csX25" fmla="*/ 8844255 w 9609365"/>
              <a:gd name="csY25" fmla="*/ 4665 h 1498729"/>
              <a:gd name="csX26" fmla="*/ 8836091 w 9609365"/>
              <a:gd name="csY26" fmla="*/ 12830 h 1498729"/>
              <a:gd name="csX27" fmla="*/ 8844255 w 9609365"/>
              <a:gd name="csY27" fmla="*/ 20994 h 1498729"/>
              <a:gd name="csX28" fmla="*/ 8910736 w 9609365"/>
              <a:gd name="csY28" fmla="*/ 20994 h 1498729"/>
              <a:gd name="csX29" fmla="*/ 8918900 w 9609365"/>
              <a:gd name="csY29" fmla="*/ 12830 h 1498729"/>
              <a:gd name="csX30" fmla="*/ 8910736 w 9609365"/>
              <a:gd name="csY30" fmla="*/ 4665 h 1498729"/>
              <a:gd name="csX31" fmla="*/ 8910736 w 9609365"/>
              <a:gd name="csY31" fmla="*/ 4665 h 1498729"/>
              <a:gd name="csX32" fmla="*/ 8778941 w 9609365"/>
              <a:gd name="csY32" fmla="*/ 4665 h 1498729"/>
              <a:gd name="csX33" fmla="*/ 8712460 w 9609365"/>
              <a:gd name="csY33" fmla="*/ 4665 h 1498729"/>
              <a:gd name="csX34" fmla="*/ 8704296 w 9609365"/>
              <a:gd name="csY34" fmla="*/ 12830 h 1498729"/>
              <a:gd name="csX35" fmla="*/ 8712460 w 9609365"/>
              <a:gd name="csY35" fmla="*/ 20994 h 1498729"/>
              <a:gd name="csX36" fmla="*/ 8778941 w 9609365"/>
              <a:gd name="csY36" fmla="*/ 20994 h 1498729"/>
              <a:gd name="csX37" fmla="*/ 8787105 w 9609365"/>
              <a:gd name="csY37" fmla="*/ 12830 h 1498729"/>
              <a:gd name="csX38" fmla="*/ 8778941 w 9609365"/>
              <a:gd name="csY38" fmla="*/ 4665 h 1498729"/>
              <a:gd name="csX39" fmla="*/ 8778941 w 9609365"/>
              <a:gd name="csY39" fmla="*/ 4665 h 1498729"/>
              <a:gd name="csX40" fmla="*/ 8647146 w 9609365"/>
              <a:gd name="csY40" fmla="*/ 4665 h 1498729"/>
              <a:gd name="csX41" fmla="*/ 8580666 w 9609365"/>
              <a:gd name="csY41" fmla="*/ 4665 h 1498729"/>
              <a:gd name="csX42" fmla="*/ 8572501 w 9609365"/>
              <a:gd name="csY42" fmla="*/ 12830 h 1498729"/>
              <a:gd name="csX43" fmla="*/ 8580666 w 9609365"/>
              <a:gd name="csY43" fmla="*/ 20994 h 1498729"/>
              <a:gd name="csX44" fmla="*/ 8647146 w 9609365"/>
              <a:gd name="csY44" fmla="*/ 20994 h 1498729"/>
              <a:gd name="csX45" fmla="*/ 8655310 w 9609365"/>
              <a:gd name="csY45" fmla="*/ 12830 h 1498729"/>
              <a:gd name="csX46" fmla="*/ 8647146 w 9609365"/>
              <a:gd name="csY46" fmla="*/ 4665 h 1498729"/>
              <a:gd name="csX47" fmla="*/ 8647146 w 9609365"/>
              <a:gd name="csY47" fmla="*/ 4665 h 1498729"/>
              <a:gd name="csX48" fmla="*/ 8514185 w 9609365"/>
              <a:gd name="csY48" fmla="*/ 4665 h 1498729"/>
              <a:gd name="csX49" fmla="*/ 8447704 w 9609365"/>
              <a:gd name="csY49" fmla="*/ 4665 h 1498729"/>
              <a:gd name="csX50" fmla="*/ 8439540 w 9609365"/>
              <a:gd name="csY50" fmla="*/ 12830 h 1498729"/>
              <a:gd name="csX51" fmla="*/ 8447704 w 9609365"/>
              <a:gd name="csY51" fmla="*/ 20994 h 1498729"/>
              <a:gd name="csX52" fmla="*/ 8514185 w 9609365"/>
              <a:gd name="csY52" fmla="*/ 20994 h 1498729"/>
              <a:gd name="csX53" fmla="*/ 8522349 w 9609365"/>
              <a:gd name="csY53" fmla="*/ 12830 h 1498729"/>
              <a:gd name="csX54" fmla="*/ 8514185 w 9609365"/>
              <a:gd name="csY54" fmla="*/ 4665 h 1498729"/>
              <a:gd name="csX55" fmla="*/ 8514185 w 9609365"/>
              <a:gd name="csY55" fmla="*/ 4665 h 1498729"/>
              <a:gd name="csX56" fmla="*/ 8382390 w 9609365"/>
              <a:gd name="csY56" fmla="*/ 4665 h 1498729"/>
              <a:gd name="csX57" fmla="*/ 8315910 w 9609365"/>
              <a:gd name="csY57" fmla="*/ 4665 h 1498729"/>
              <a:gd name="csX58" fmla="*/ 8307745 w 9609365"/>
              <a:gd name="csY58" fmla="*/ 12830 h 1498729"/>
              <a:gd name="csX59" fmla="*/ 8315910 w 9609365"/>
              <a:gd name="csY59" fmla="*/ 20994 h 1498729"/>
              <a:gd name="csX60" fmla="*/ 8382390 w 9609365"/>
              <a:gd name="csY60" fmla="*/ 20994 h 1498729"/>
              <a:gd name="csX61" fmla="*/ 8390554 w 9609365"/>
              <a:gd name="csY61" fmla="*/ 12830 h 1498729"/>
              <a:gd name="csX62" fmla="*/ 8382390 w 9609365"/>
              <a:gd name="csY62" fmla="*/ 4665 h 1498729"/>
              <a:gd name="csX63" fmla="*/ 8382390 w 9609365"/>
              <a:gd name="csY63" fmla="*/ 4665 h 1498729"/>
              <a:gd name="csX64" fmla="*/ 8250595 w 9609365"/>
              <a:gd name="csY64" fmla="*/ 4665 h 1498729"/>
              <a:gd name="csX65" fmla="*/ 8184115 w 9609365"/>
              <a:gd name="csY65" fmla="*/ 4665 h 1498729"/>
              <a:gd name="csX66" fmla="*/ 8175950 w 9609365"/>
              <a:gd name="csY66" fmla="*/ 12830 h 1498729"/>
              <a:gd name="csX67" fmla="*/ 8184115 w 9609365"/>
              <a:gd name="csY67" fmla="*/ 20994 h 1498729"/>
              <a:gd name="csX68" fmla="*/ 8250595 w 9609365"/>
              <a:gd name="csY68" fmla="*/ 20994 h 1498729"/>
              <a:gd name="csX69" fmla="*/ 8258759 w 9609365"/>
              <a:gd name="csY69" fmla="*/ 12830 h 1498729"/>
              <a:gd name="csX70" fmla="*/ 8250595 w 9609365"/>
              <a:gd name="csY70" fmla="*/ 4665 h 1498729"/>
              <a:gd name="csX71" fmla="*/ 8250595 w 9609365"/>
              <a:gd name="csY71" fmla="*/ 4665 h 1498729"/>
              <a:gd name="csX72" fmla="*/ 8117634 w 9609365"/>
              <a:gd name="csY72" fmla="*/ 4665 h 1498729"/>
              <a:gd name="csX73" fmla="*/ 8051153 w 9609365"/>
              <a:gd name="csY73" fmla="*/ 4665 h 1498729"/>
              <a:gd name="csX74" fmla="*/ 8042989 w 9609365"/>
              <a:gd name="csY74" fmla="*/ 12830 h 1498729"/>
              <a:gd name="csX75" fmla="*/ 8051153 w 9609365"/>
              <a:gd name="csY75" fmla="*/ 20994 h 1498729"/>
              <a:gd name="csX76" fmla="*/ 8117634 w 9609365"/>
              <a:gd name="csY76" fmla="*/ 20994 h 1498729"/>
              <a:gd name="csX77" fmla="*/ 8125799 w 9609365"/>
              <a:gd name="csY77" fmla="*/ 12830 h 1498729"/>
              <a:gd name="csX78" fmla="*/ 8117634 w 9609365"/>
              <a:gd name="csY78" fmla="*/ 4665 h 1498729"/>
              <a:gd name="csX79" fmla="*/ 8117634 w 9609365"/>
              <a:gd name="csY79" fmla="*/ 4665 h 1498729"/>
              <a:gd name="csX80" fmla="*/ 7985839 w 9609365"/>
              <a:gd name="csY80" fmla="*/ 4665 h 1498729"/>
              <a:gd name="csX81" fmla="*/ 7919359 w 9609365"/>
              <a:gd name="csY81" fmla="*/ 4665 h 1498729"/>
              <a:gd name="csX82" fmla="*/ 7911194 w 9609365"/>
              <a:gd name="csY82" fmla="*/ 12830 h 1498729"/>
              <a:gd name="csX83" fmla="*/ 7919359 w 9609365"/>
              <a:gd name="csY83" fmla="*/ 20994 h 1498729"/>
              <a:gd name="csX84" fmla="*/ 7985839 w 9609365"/>
              <a:gd name="csY84" fmla="*/ 20994 h 1498729"/>
              <a:gd name="csX85" fmla="*/ 7994003 w 9609365"/>
              <a:gd name="csY85" fmla="*/ 12830 h 1498729"/>
              <a:gd name="csX86" fmla="*/ 7985839 w 9609365"/>
              <a:gd name="csY86" fmla="*/ 4665 h 1498729"/>
              <a:gd name="csX87" fmla="*/ 7985839 w 9609365"/>
              <a:gd name="csY87" fmla="*/ 4665 h 1498729"/>
              <a:gd name="csX88" fmla="*/ 7852878 w 9609365"/>
              <a:gd name="csY88" fmla="*/ 4665 h 1498729"/>
              <a:gd name="csX89" fmla="*/ 7786397 w 9609365"/>
              <a:gd name="csY89" fmla="*/ 4665 h 1498729"/>
              <a:gd name="csX90" fmla="*/ 7778233 w 9609365"/>
              <a:gd name="csY90" fmla="*/ 12830 h 1498729"/>
              <a:gd name="csX91" fmla="*/ 7786397 w 9609365"/>
              <a:gd name="csY91" fmla="*/ 20994 h 1498729"/>
              <a:gd name="csX92" fmla="*/ 7852878 w 9609365"/>
              <a:gd name="csY92" fmla="*/ 20994 h 1498729"/>
              <a:gd name="csX93" fmla="*/ 7861042 w 9609365"/>
              <a:gd name="csY93" fmla="*/ 12830 h 1498729"/>
              <a:gd name="csX94" fmla="*/ 7852878 w 9609365"/>
              <a:gd name="csY94" fmla="*/ 4665 h 1498729"/>
              <a:gd name="csX95" fmla="*/ 7852878 w 9609365"/>
              <a:gd name="csY95" fmla="*/ 4665 h 1498729"/>
              <a:gd name="csX96" fmla="*/ 7721083 w 9609365"/>
              <a:gd name="csY96" fmla="*/ 4665 h 1498729"/>
              <a:gd name="csX97" fmla="*/ 7654602 w 9609365"/>
              <a:gd name="csY97" fmla="*/ 4665 h 1498729"/>
              <a:gd name="csX98" fmla="*/ 7646438 w 9609365"/>
              <a:gd name="csY98" fmla="*/ 12830 h 1498729"/>
              <a:gd name="csX99" fmla="*/ 7654602 w 9609365"/>
              <a:gd name="csY99" fmla="*/ 20994 h 1498729"/>
              <a:gd name="csX100" fmla="*/ 7721083 w 9609365"/>
              <a:gd name="csY100" fmla="*/ 20994 h 1498729"/>
              <a:gd name="csX101" fmla="*/ 7729247 w 9609365"/>
              <a:gd name="csY101" fmla="*/ 12830 h 1498729"/>
              <a:gd name="csX102" fmla="*/ 7721083 w 9609365"/>
              <a:gd name="csY102" fmla="*/ 4665 h 1498729"/>
              <a:gd name="csX103" fmla="*/ 7721083 w 9609365"/>
              <a:gd name="csY103" fmla="*/ 4665 h 1498729"/>
              <a:gd name="csX104" fmla="*/ 7589288 w 9609365"/>
              <a:gd name="csY104" fmla="*/ 4665 h 1498729"/>
              <a:gd name="csX105" fmla="*/ 7522807 w 9609365"/>
              <a:gd name="csY105" fmla="*/ 4665 h 1498729"/>
              <a:gd name="csX106" fmla="*/ 7514643 w 9609365"/>
              <a:gd name="csY106" fmla="*/ 12830 h 1498729"/>
              <a:gd name="csX107" fmla="*/ 7522807 w 9609365"/>
              <a:gd name="csY107" fmla="*/ 20994 h 1498729"/>
              <a:gd name="csX108" fmla="*/ 7589288 w 9609365"/>
              <a:gd name="csY108" fmla="*/ 20994 h 1498729"/>
              <a:gd name="csX109" fmla="*/ 7597452 w 9609365"/>
              <a:gd name="csY109" fmla="*/ 12830 h 1498729"/>
              <a:gd name="csX110" fmla="*/ 7589288 w 9609365"/>
              <a:gd name="csY110" fmla="*/ 4665 h 1498729"/>
              <a:gd name="csX111" fmla="*/ 7589288 w 9609365"/>
              <a:gd name="csY111" fmla="*/ 4665 h 1498729"/>
              <a:gd name="csX112" fmla="*/ 7456327 w 9609365"/>
              <a:gd name="csY112" fmla="*/ 4665 h 1498729"/>
              <a:gd name="csX113" fmla="*/ 7389846 w 9609365"/>
              <a:gd name="csY113" fmla="*/ 4665 h 1498729"/>
              <a:gd name="csX114" fmla="*/ 7381682 w 9609365"/>
              <a:gd name="csY114" fmla="*/ 12830 h 1498729"/>
              <a:gd name="csX115" fmla="*/ 7389846 w 9609365"/>
              <a:gd name="csY115" fmla="*/ 20994 h 1498729"/>
              <a:gd name="csX116" fmla="*/ 7456327 w 9609365"/>
              <a:gd name="csY116" fmla="*/ 20994 h 1498729"/>
              <a:gd name="csX117" fmla="*/ 7464491 w 9609365"/>
              <a:gd name="csY117" fmla="*/ 12830 h 1498729"/>
              <a:gd name="csX118" fmla="*/ 7456327 w 9609365"/>
              <a:gd name="csY118" fmla="*/ 4665 h 1498729"/>
              <a:gd name="csX119" fmla="*/ 7456327 w 9609365"/>
              <a:gd name="csY119" fmla="*/ 4665 h 1498729"/>
              <a:gd name="csX120" fmla="*/ 7324532 w 9609365"/>
              <a:gd name="csY120" fmla="*/ 4665 h 1498729"/>
              <a:gd name="csX121" fmla="*/ 7258051 w 9609365"/>
              <a:gd name="csY121" fmla="*/ 4665 h 1498729"/>
              <a:gd name="csX122" fmla="*/ 7249887 w 9609365"/>
              <a:gd name="csY122" fmla="*/ 12830 h 1498729"/>
              <a:gd name="csX123" fmla="*/ 7258051 w 9609365"/>
              <a:gd name="csY123" fmla="*/ 20994 h 1498729"/>
              <a:gd name="csX124" fmla="*/ 7324532 w 9609365"/>
              <a:gd name="csY124" fmla="*/ 20994 h 1498729"/>
              <a:gd name="csX125" fmla="*/ 7332696 w 9609365"/>
              <a:gd name="csY125" fmla="*/ 12830 h 1498729"/>
              <a:gd name="csX126" fmla="*/ 7324532 w 9609365"/>
              <a:gd name="csY126" fmla="*/ 4665 h 1498729"/>
              <a:gd name="csX127" fmla="*/ 7324532 w 9609365"/>
              <a:gd name="csY127" fmla="*/ 4665 h 1498729"/>
              <a:gd name="csX128" fmla="*/ 7192737 w 9609365"/>
              <a:gd name="csY128" fmla="*/ 4665 h 1498729"/>
              <a:gd name="csX129" fmla="*/ 7126256 w 9609365"/>
              <a:gd name="csY129" fmla="*/ 4665 h 1498729"/>
              <a:gd name="csX130" fmla="*/ 7118092 w 9609365"/>
              <a:gd name="csY130" fmla="*/ 12830 h 1498729"/>
              <a:gd name="csX131" fmla="*/ 7126256 w 9609365"/>
              <a:gd name="csY131" fmla="*/ 20994 h 1498729"/>
              <a:gd name="csX132" fmla="*/ 7192737 w 9609365"/>
              <a:gd name="csY132" fmla="*/ 20994 h 1498729"/>
              <a:gd name="csX133" fmla="*/ 7200901 w 9609365"/>
              <a:gd name="csY133" fmla="*/ 12830 h 1498729"/>
              <a:gd name="csX134" fmla="*/ 7192737 w 9609365"/>
              <a:gd name="csY134" fmla="*/ 4665 h 1498729"/>
              <a:gd name="csX135" fmla="*/ 7192737 w 9609365"/>
              <a:gd name="csY135" fmla="*/ 4665 h 1498729"/>
              <a:gd name="csX136" fmla="*/ 7059776 w 9609365"/>
              <a:gd name="csY136" fmla="*/ 4665 h 1498729"/>
              <a:gd name="csX137" fmla="*/ 6993295 w 9609365"/>
              <a:gd name="csY137" fmla="*/ 4665 h 1498729"/>
              <a:gd name="csX138" fmla="*/ 6985130 w 9609365"/>
              <a:gd name="csY138" fmla="*/ 12830 h 1498729"/>
              <a:gd name="csX139" fmla="*/ 6993295 w 9609365"/>
              <a:gd name="csY139" fmla="*/ 20994 h 1498729"/>
              <a:gd name="csX140" fmla="*/ 7059776 w 9609365"/>
              <a:gd name="csY140" fmla="*/ 20994 h 1498729"/>
              <a:gd name="csX141" fmla="*/ 7067940 w 9609365"/>
              <a:gd name="csY141" fmla="*/ 12830 h 1498729"/>
              <a:gd name="csX142" fmla="*/ 7059776 w 9609365"/>
              <a:gd name="csY142" fmla="*/ 4665 h 1498729"/>
              <a:gd name="csX143" fmla="*/ 7059776 w 9609365"/>
              <a:gd name="csY143" fmla="*/ 4665 h 1498729"/>
              <a:gd name="csX144" fmla="*/ 6927981 w 9609365"/>
              <a:gd name="csY144" fmla="*/ 4665 h 1498729"/>
              <a:gd name="csX145" fmla="*/ 6861500 w 9609365"/>
              <a:gd name="csY145" fmla="*/ 4665 h 1498729"/>
              <a:gd name="csX146" fmla="*/ 6853336 w 9609365"/>
              <a:gd name="csY146" fmla="*/ 12830 h 1498729"/>
              <a:gd name="csX147" fmla="*/ 6861500 w 9609365"/>
              <a:gd name="csY147" fmla="*/ 20994 h 1498729"/>
              <a:gd name="csX148" fmla="*/ 6927981 w 9609365"/>
              <a:gd name="csY148" fmla="*/ 20994 h 1498729"/>
              <a:gd name="csX149" fmla="*/ 6936145 w 9609365"/>
              <a:gd name="csY149" fmla="*/ 12830 h 1498729"/>
              <a:gd name="csX150" fmla="*/ 6927981 w 9609365"/>
              <a:gd name="csY150" fmla="*/ 4665 h 1498729"/>
              <a:gd name="csX151" fmla="*/ 6927981 w 9609365"/>
              <a:gd name="csY151" fmla="*/ 4665 h 1498729"/>
              <a:gd name="csX152" fmla="*/ 6795019 w 9609365"/>
              <a:gd name="csY152" fmla="*/ 4665 h 1498729"/>
              <a:gd name="csX153" fmla="*/ 6728539 w 9609365"/>
              <a:gd name="csY153" fmla="*/ 4665 h 1498729"/>
              <a:gd name="csX154" fmla="*/ 6720375 w 9609365"/>
              <a:gd name="csY154" fmla="*/ 12830 h 1498729"/>
              <a:gd name="csX155" fmla="*/ 6728539 w 9609365"/>
              <a:gd name="csY155" fmla="*/ 20994 h 1498729"/>
              <a:gd name="csX156" fmla="*/ 6795019 w 9609365"/>
              <a:gd name="csY156" fmla="*/ 20994 h 1498729"/>
              <a:gd name="csX157" fmla="*/ 6803184 w 9609365"/>
              <a:gd name="csY157" fmla="*/ 12830 h 1498729"/>
              <a:gd name="csX158" fmla="*/ 6795019 w 9609365"/>
              <a:gd name="csY158" fmla="*/ 4665 h 1498729"/>
              <a:gd name="csX159" fmla="*/ 6795019 w 9609365"/>
              <a:gd name="csY159" fmla="*/ 4665 h 1498729"/>
              <a:gd name="csX160" fmla="*/ 6663225 w 9609365"/>
              <a:gd name="csY160" fmla="*/ 4665 h 1498729"/>
              <a:gd name="csX161" fmla="*/ 6596744 w 9609365"/>
              <a:gd name="csY161" fmla="*/ 4665 h 1498729"/>
              <a:gd name="csX162" fmla="*/ 6588579 w 9609365"/>
              <a:gd name="csY162" fmla="*/ 12830 h 1498729"/>
              <a:gd name="csX163" fmla="*/ 6596744 w 9609365"/>
              <a:gd name="csY163" fmla="*/ 20994 h 1498729"/>
              <a:gd name="csX164" fmla="*/ 6663225 w 9609365"/>
              <a:gd name="csY164" fmla="*/ 20994 h 1498729"/>
              <a:gd name="csX165" fmla="*/ 6671389 w 9609365"/>
              <a:gd name="csY165" fmla="*/ 12830 h 1498729"/>
              <a:gd name="csX166" fmla="*/ 6663225 w 9609365"/>
              <a:gd name="csY166" fmla="*/ 4665 h 1498729"/>
              <a:gd name="csX167" fmla="*/ 6663225 w 9609365"/>
              <a:gd name="csY167" fmla="*/ 4665 h 1498729"/>
              <a:gd name="csX168" fmla="*/ 6531430 w 9609365"/>
              <a:gd name="csY168" fmla="*/ 4665 h 1498729"/>
              <a:gd name="csX169" fmla="*/ 6464949 w 9609365"/>
              <a:gd name="csY169" fmla="*/ 4665 h 1498729"/>
              <a:gd name="csX170" fmla="*/ 6456785 w 9609365"/>
              <a:gd name="csY170" fmla="*/ 12830 h 1498729"/>
              <a:gd name="csX171" fmla="*/ 6464949 w 9609365"/>
              <a:gd name="csY171" fmla="*/ 20994 h 1498729"/>
              <a:gd name="csX172" fmla="*/ 6531430 w 9609365"/>
              <a:gd name="csY172" fmla="*/ 20994 h 1498729"/>
              <a:gd name="csX173" fmla="*/ 6539594 w 9609365"/>
              <a:gd name="csY173" fmla="*/ 12830 h 1498729"/>
              <a:gd name="csX174" fmla="*/ 6531430 w 9609365"/>
              <a:gd name="csY174" fmla="*/ 4665 h 1498729"/>
              <a:gd name="csX175" fmla="*/ 6531430 w 9609365"/>
              <a:gd name="csY175" fmla="*/ 4665 h 1498729"/>
              <a:gd name="csX176" fmla="*/ 6398468 w 9609365"/>
              <a:gd name="csY176" fmla="*/ 4665 h 1498729"/>
              <a:gd name="csX177" fmla="*/ 6331988 w 9609365"/>
              <a:gd name="csY177" fmla="*/ 4665 h 1498729"/>
              <a:gd name="csX178" fmla="*/ 6323824 w 9609365"/>
              <a:gd name="csY178" fmla="*/ 12830 h 1498729"/>
              <a:gd name="csX179" fmla="*/ 6331988 w 9609365"/>
              <a:gd name="csY179" fmla="*/ 20994 h 1498729"/>
              <a:gd name="csX180" fmla="*/ 6398468 w 9609365"/>
              <a:gd name="csY180" fmla="*/ 20994 h 1498729"/>
              <a:gd name="csX181" fmla="*/ 6406633 w 9609365"/>
              <a:gd name="csY181" fmla="*/ 12830 h 1498729"/>
              <a:gd name="csX182" fmla="*/ 6398468 w 9609365"/>
              <a:gd name="csY182" fmla="*/ 4665 h 1498729"/>
              <a:gd name="csX183" fmla="*/ 6398468 w 9609365"/>
              <a:gd name="csY183" fmla="*/ 4665 h 1498729"/>
              <a:gd name="csX184" fmla="*/ 6266674 w 9609365"/>
              <a:gd name="csY184" fmla="*/ 4665 h 1498729"/>
              <a:gd name="csX185" fmla="*/ 6200193 w 9609365"/>
              <a:gd name="csY185" fmla="*/ 4665 h 1498729"/>
              <a:gd name="csX186" fmla="*/ 6192028 w 9609365"/>
              <a:gd name="csY186" fmla="*/ 12830 h 1498729"/>
              <a:gd name="csX187" fmla="*/ 6200193 w 9609365"/>
              <a:gd name="csY187" fmla="*/ 20994 h 1498729"/>
              <a:gd name="csX188" fmla="*/ 6266674 w 9609365"/>
              <a:gd name="csY188" fmla="*/ 20994 h 1498729"/>
              <a:gd name="csX189" fmla="*/ 6274838 w 9609365"/>
              <a:gd name="csY189" fmla="*/ 12830 h 1498729"/>
              <a:gd name="csX190" fmla="*/ 6266674 w 9609365"/>
              <a:gd name="csY190" fmla="*/ 4665 h 1498729"/>
              <a:gd name="csX191" fmla="*/ 6266674 w 9609365"/>
              <a:gd name="csY191" fmla="*/ 4665 h 1498729"/>
              <a:gd name="csX192" fmla="*/ 6133712 w 9609365"/>
              <a:gd name="csY192" fmla="*/ 4665 h 1498729"/>
              <a:gd name="csX193" fmla="*/ 6067232 w 9609365"/>
              <a:gd name="csY193" fmla="*/ 4665 h 1498729"/>
              <a:gd name="csX194" fmla="*/ 6059068 w 9609365"/>
              <a:gd name="csY194" fmla="*/ 12830 h 1498729"/>
              <a:gd name="csX195" fmla="*/ 6067232 w 9609365"/>
              <a:gd name="csY195" fmla="*/ 20994 h 1498729"/>
              <a:gd name="csX196" fmla="*/ 6133712 w 9609365"/>
              <a:gd name="csY196" fmla="*/ 20994 h 1498729"/>
              <a:gd name="csX197" fmla="*/ 6141876 w 9609365"/>
              <a:gd name="csY197" fmla="*/ 12830 h 1498729"/>
              <a:gd name="csX198" fmla="*/ 6133712 w 9609365"/>
              <a:gd name="csY198" fmla="*/ 4665 h 1498729"/>
              <a:gd name="csX199" fmla="*/ 6133712 w 9609365"/>
              <a:gd name="csY199" fmla="*/ 4665 h 1498729"/>
              <a:gd name="csX200" fmla="*/ 6001917 w 9609365"/>
              <a:gd name="csY200" fmla="*/ 4665 h 1498729"/>
              <a:gd name="csX201" fmla="*/ 5935437 w 9609365"/>
              <a:gd name="csY201" fmla="*/ 4665 h 1498729"/>
              <a:gd name="csX202" fmla="*/ 5927272 w 9609365"/>
              <a:gd name="csY202" fmla="*/ 12830 h 1498729"/>
              <a:gd name="csX203" fmla="*/ 5935437 w 9609365"/>
              <a:gd name="csY203" fmla="*/ 20994 h 1498729"/>
              <a:gd name="csX204" fmla="*/ 6001917 w 9609365"/>
              <a:gd name="csY204" fmla="*/ 20994 h 1498729"/>
              <a:gd name="csX205" fmla="*/ 6010082 w 9609365"/>
              <a:gd name="csY205" fmla="*/ 12830 h 1498729"/>
              <a:gd name="csX206" fmla="*/ 6001917 w 9609365"/>
              <a:gd name="csY206" fmla="*/ 4665 h 1498729"/>
              <a:gd name="csX207" fmla="*/ 6001917 w 9609365"/>
              <a:gd name="csY207" fmla="*/ 4665 h 1498729"/>
              <a:gd name="csX208" fmla="*/ 5870122 w 9609365"/>
              <a:gd name="csY208" fmla="*/ 4665 h 1498729"/>
              <a:gd name="csX209" fmla="*/ 5803642 w 9609365"/>
              <a:gd name="csY209" fmla="*/ 4665 h 1498729"/>
              <a:gd name="csX210" fmla="*/ 5795478 w 9609365"/>
              <a:gd name="csY210" fmla="*/ 12830 h 1498729"/>
              <a:gd name="csX211" fmla="*/ 5803642 w 9609365"/>
              <a:gd name="csY211" fmla="*/ 20994 h 1498729"/>
              <a:gd name="csX212" fmla="*/ 5870122 w 9609365"/>
              <a:gd name="csY212" fmla="*/ 20994 h 1498729"/>
              <a:gd name="csX213" fmla="*/ 5878287 w 9609365"/>
              <a:gd name="csY213" fmla="*/ 12830 h 1498729"/>
              <a:gd name="csX214" fmla="*/ 5870122 w 9609365"/>
              <a:gd name="csY214" fmla="*/ 4665 h 1498729"/>
              <a:gd name="csX215" fmla="*/ 5870122 w 9609365"/>
              <a:gd name="csY215" fmla="*/ 4665 h 1498729"/>
              <a:gd name="csX216" fmla="*/ 5737161 w 9609365"/>
              <a:gd name="csY216" fmla="*/ 4665 h 1498729"/>
              <a:gd name="csX217" fmla="*/ 5670681 w 9609365"/>
              <a:gd name="csY217" fmla="*/ 4665 h 1498729"/>
              <a:gd name="csX218" fmla="*/ 5662516 w 9609365"/>
              <a:gd name="csY218" fmla="*/ 12830 h 1498729"/>
              <a:gd name="csX219" fmla="*/ 5670681 w 9609365"/>
              <a:gd name="csY219" fmla="*/ 20994 h 1498729"/>
              <a:gd name="csX220" fmla="*/ 5737161 w 9609365"/>
              <a:gd name="csY220" fmla="*/ 20994 h 1498729"/>
              <a:gd name="csX221" fmla="*/ 5745325 w 9609365"/>
              <a:gd name="csY221" fmla="*/ 12830 h 1498729"/>
              <a:gd name="csX222" fmla="*/ 5737161 w 9609365"/>
              <a:gd name="csY222" fmla="*/ 4665 h 1498729"/>
              <a:gd name="csX223" fmla="*/ 5737161 w 9609365"/>
              <a:gd name="csY223" fmla="*/ 4665 h 1498729"/>
              <a:gd name="csX224" fmla="*/ 5605366 w 9609365"/>
              <a:gd name="csY224" fmla="*/ 4665 h 1498729"/>
              <a:gd name="csX225" fmla="*/ 5538886 w 9609365"/>
              <a:gd name="csY225" fmla="*/ 4665 h 1498729"/>
              <a:gd name="csX226" fmla="*/ 5530721 w 9609365"/>
              <a:gd name="csY226" fmla="*/ 12830 h 1498729"/>
              <a:gd name="csX227" fmla="*/ 5538886 w 9609365"/>
              <a:gd name="csY227" fmla="*/ 20994 h 1498729"/>
              <a:gd name="csX228" fmla="*/ 5605366 w 9609365"/>
              <a:gd name="csY228" fmla="*/ 20994 h 1498729"/>
              <a:gd name="csX229" fmla="*/ 5613531 w 9609365"/>
              <a:gd name="csY229" fmla="*/ 12830 h 1498729"/>
              <a:gd name="csX230" fmla="*/ 5605366 w 9609365"/>
              <a:gd name="csY230" fmla="*/ 4665 h 1498729"/>
              <a:gd name="csX231" fmla="*/ 5605366 w 9609365"/>
              <a:gd name="csY231" fmla="*/ 4665 h 1498729"/>
              <a:gd name="csX232" fmla="*/ 5472405 w 9609365"/>
              <a:gd name="csY232" fmla="*/ 4665 h 1498729"/>
              <a:gd name="csX233" fmla="*/ 5405925 w 9609365"/>
              <a:gd name="csY233" fmla="*/ 4665 h 1498729"/>
              <a:gd name="csX234" fmla="*/ 5397760 w 9609365"/>
              <a:gd name="csY234" fmla="*/ 12830 h 1498729"/>
              <a:gd name="csX235" fmla="*/ 5405925 w 9609365"/>
              <a:gd name="csY235" fmla="*/ 20994 h 1498729"/>
              <a:gd name="csX236" fmla="*/ 5472405 w 9609365"/>
              <a:gd name="csY236" fmla="*/ 20994 h 1498729"/>
              <a:gd name="csX237" fmla="*/ 5480569 w 9609365"/>
              <a:gd name="csY237" fmla="*/ 12830 h 1498729"/>
              <a:gd name="csX238" fmla="*/ 5472405 w 9609365"/>
              <a:gd name="csY238" fmla="*/ 4665 h 1498729"/>
              <a:gd name="csX239" fmla="*/ 5472405 w 9609365"/>
              <a:gd name="csY239" fmla="*/ 4665 h 1498729"/>
              <a:gd name="csX240" fmla="*/ 5340610 w 9609365"/>
              <a:gd name="csY240" fmla="*/ 4665 h 1498729"/>
              <a:gd name="csX241" fmla="*/ 5274129 w 9609365"/>
              <a:gd name="csY241" fmla="*/ 4665 h 1498729"/>
              <a:gd name="csX242" fmla="*/ 5265965 w 9609365"/>
              <a:gd name="csY242" fmla="*/ 12830 h 1498729"/>
              <a:gd name="csX243" fmla="*/ 5274129 w 9609365"/>
              <a:gd name="csY243" fmla="*/ 20994 h 1498729"/>
              <a:gd name="csX244" fmla="*/ 5340610 w 9609365"/>
              <a:gd name="csY244" fmla="*/ 20994 h 1498729"/>
              <a:gd name="csX245" fmla="*/ 5348774 w 9609365"/>
              <a:gd name="csY245" fmla="*/ 12830 h 1498729"/>
              <a:gd name="csX246" fmla="*/ 5340610 w 9609365"/>
              <a:gd name="csY246" fmla="*/ 4665 h 1498729"/>
              <a:gd name="csX247" fmla="*/ 5340610 w 9609365"/>
              <a:gd name="csY247" fmla="*/ 4665 h 1498729"/>
              <a:gd name="csX248" fmla="*/ 5208815 w 9609365"/>
              <a:gd name="csY248" fmla="*/ 4665 h 1498729"/>
              <a:gd name="csX249" fmla="*/ 5142335 w 9609365"/>
              <a:gd name="csY249" fmla="*/ 4665 h 1498729"/>
              <a:gd name="csX250" fmla="*/ 5134170 w 9609365"/>
              <a:gd name="csY250" fmla="*/ 12830 h 1498729"/>
              <a:gd name="csX251" fmla="*/ 5142335 w 9609365"/>
              <a:gd name="csY251" fmla="*/ 20994 h 1498729"/>
              <a:gd name="csX252" fmla="*/ 5208815 w 9609365"/>
              <a:gd name="csY252" fmla="*/ 20994 h 1498729"/>
              <a:gd name="csX253" fmla="*/ 5216980 w 9609365"/>
              <a:gd name="csY253" fmla="*/ 12830 h 1498729"/>
              <a:gd name="csX254" fmla="*/ 5208815 w 9609365"/>
              <a:gd name="csY254" fmla="*/ 4665 h 1498729"/>
              <a:gd name="csX255" fmla="*/ 5208815 w 9609365"/>
              <a:gd name="csY255" fmla="*/ 4665 h 1498729"/>
              <a:gd name="csX256" fmla="*/ 5075854 w 9609365"/>
              <a:gd name="csY256" fmla="*/ 4665 h 1498729"/>
              <a:gd name="csX257" fmla="*/ 5009373 w 9609365"/>
              <a:gd name="csY257" fmla="*/ 4665 h 1498729"/>
              <a:gd name="csX258" fmla="*/ 5001209 w 9609365"/>
              <a:gd name="csY258" fmla="*/ 12830 h 1498729"/>
              <a:gd name="csX259" fmla="*/ 5009373 w 9609365"/>
              <a:gd name="csY259" fmla="*/ 20994 h 1498729"/>
              <a:gd name="csX260" fmla="*/ 5075854 w 9609365"/>
              <a:gd name="csY260" fmla="*/ 20994 h 1498729"/>
              <a:gd name="csX261" fmla="*/ 5084018 w 9609365"/>
              <a:gd name="csY261" fmla="*/ 12830 h 1498729"/>
              <a:gd name="csX262" fmla="*/ 5075854 w 9609365"/>
              <a:gd name="csY262" fmla="*/ 4665 h 1498729"/>
              <a:gd name="csX263" fmla="*/ 5075854 w 9609365"/>
              <a:gd name="csY263" fmla="*/ 4665 h 1498729"/>
              <a:gd name="csX264" fmla="*/ 4944059 w 9609365"/>
              <a:gd name="csY264" fmla="*/ 4665 h 1498729"/>
              <a:gd name="csX265" fmla="*/ 4877578 w 9609365"/>
              <a:gd name="csY265" fmla="*/ 4665 h 1498729"/>
              <a:gd name="csX266" fmla="*/ 4869414 w 9609365"/>
              <a:gd name="csY266" fmla="*/ 12830 h 1498729"/>
              <a:gd name="csX267" fmla="*/ 4877578 w 9609365"/>
              <a:gd name="csY267" fmla="*/ 20994 h 1498729"/>
              <a:gd name="csX268" fmla="*/ 4944059 w 9609365"/>
              <a:gd name="csY268" fmla="*/ 20994 h 1498729"/>
              <a:gd name="csX269" fmla="*/ 4952223 w 9609365"/>
              <a:gd name="csY269" fmla="*/ 12830 h 1498729"/>
              <a:gd name="csX270" fmla="*/ 4944059 w 9609365"/>
              <a:gd name="csY270" fmla="*/ 4665 h 1498729"/>
              <a:gd name="csX271" fmla="*/ 4944059 w 9609365"/>
              <a:gd name="csY271" fmla="*/ 4665 h 1498729"/>
              <a:gd name="csX272" fmla="*/ 4812264 w 9609365"/>
              <a:gd name="csY272" fmla="*/ 4665 h 1498729"/>
              <a:gd name="csX273" fmla="*/ 4745784 w 9609365"/>
              <a:gd name="csY273" fmla="*/ 4665 h 1498729"/>
              <a:gd name="csX274" fmla="*/ 4737619 w 9609365"/>
              <a:gd name="csY274" fmla="*/ 12830 h 1498729"/>
              <a:gd name="csX275" fmla="*/ 4745784 w 9609365"/>
              <a:gd name="csY275" fmla="*/ 20994 h 1498729"/>
              <a:gd name="csX276" fmla="*/ 4812264 w 9609365"/>
              <a:gd name="csY276" fmla="*/ 20994 h 1498729"/>
              <a:gd name="csX277" fmla="*/ 4820428 w 9609365"/>
              <a:gd name="csY277" fmla="*/ 12830 h 1498729"/>
              <a:gd name="csX278" fmla="*/ 4812264 w 9609365"/>
              <a:gd name="csY278" fmla="*/ 4665 h 1498729"/>
              <a:gd name="csX279" fmla="*/ 4812264 w 9609365"/>
              <a:gd name="csY279" fmla="*/ 4665 h 1498729"/>
              <a:gd name="csX280" fmla="*/ 4679303 w 9609365"/>
              <a:gd name="csY280" fmla="*/ 4665 h 1498729"/>
              <a:gd name="csX281" fmla="*/ 4612822 w 9609365"/>
              <a:gd name="csY281" fmla="*/ 4665 h 1498729"/>
              <a:gd name="csX282" fmla="*/ 4604658 w 9609365"/>
              <a:gd name="csY282" fmla="*/ 12830 h 1498729"/>
              <a:gd name="csX283" fmla="*/ 4612822 w 9609365"/>
              <a:gd name="csY283" fmla="*/ 20994 h 1498729"/>
              <a:gd name="csX284" fmla="*/ 4679303 w 9609365"/>
              <a:gd name="csY284" fmla="*/ 20994 h 1498729"/>
              <a:gd name="csX285" fmla="*/ 4687467 w 9609365"/>
              <a:gd name="csY285" fmla="*/ 12830 h 1498729"/>
              <a:gd name="csX286" fmla="*/ 4679303 w 9609365"/>
              <a:gd name="csY286" fmla="*/ 4665 h 1498729"/>
              <a:gd name="csX287" fmla="*/ 4679303 w 9609365"/>
              <a:gd name="csY287" fmla="*/ 4665 h 1498729"/>
              <a:gd name="csX288" fmla="*/ 4547508 w 9609365"/>
              <a:gd name="csY288" fmla="*/ 4665 h 1498729"/>
              <a:gd name="csX289" fmla="*/ 4481027 w 9609365"/>
              <a:gd name="csY289" fmla="*/ 4665 h 1498729"/>
              <a:gd name="csX290" fmla="*/ 4472863 w 9609365"/>
              <a:gd name="csY290" fmla="*/ 12830 h 1498729"/>
              <a:gd name="csX291" fmla="*/ 4481027 w 9609365"/>
              <a:gd name="csY291" fmla="*/ 20994 h 1498729"/>
              <a:gd name="csX292" fmla="*/ 4547508 w 9609365"/>
              <a:gd name="csY292" fmla="*/ 20994 h 1498729"/>
              <a:gd name="csX293" fmla="*/ 4555672 w 9609365"/>
              <a:gd name="csY293" fmla="*/ 12830 h 1498729"/>
              <a:gd name="csX294" fmla="*/ 4547508 w 9609365"/>
              <a:gd name="csY294" fmla="*/ 4665 h 1498729"/>
              <a:gd name="csX295" fmla="*/ 4547508 w 9609365"/>
              <a:gd name="csY295" fmla="*/ 4665 h 1498729"/>
              <a:gd name="csX296" fmla="*/ 4414547 w 9609365"/>
              <a:gd name="csY296" fmla="*/ 4665 h 1498729"/>
              <a:gd name="csX297" fmla="*/ 4348066 w 9609365"/>
              <a:gd name="csY297" fmla="*/ 4665 h 1498729"/>
              <a:gd name="csX298" fmla="*/ 4339902 w 9609365"/>
              <a:gd name="csY298" fmla="*/ 12830 h 1498729"/>
              <a:gd name="csX299" fmla="*/ 4348066 w 9609365"/>
              <a:gd name="csY299" fmla="*/ 20994 h 1498729"/>
              <a:gd name="csX300" fmla="*/ 4414547 w 9609365"/>
              <a:gd name="csY300" fmla="*/ 20994 h 1498729"/>
              <a:gd name="csX301" fmla="*/ 4422711 w 9609365"/>
              <a:gd name="csY301" fmla="*/ 12830 h 1498729"/>
              <a:gd name="csX302" fmla="*/ 4414547 w 9609365"/>
              <a:gd name="csY302" fmla="*/ 4665 h 1498729"/>
              <a:gd name="csX303" fmla="*/ 4414547 w 9609365"/>
              <a:gd name="csY303" fmla="*/ 4665 h 1498729"/>
              <a:gd name="csX304" fmla="*/ 4282752 w 9609365"/>
              <a:gd name="csY304" fmla="*/ 4665 h 1498729"/>
              <a:gd name="csX305" fmla="*/ 4216271 w 9609365"/>
              <a:gd name="csY305" fmla="*/ 4665 h 1498729"/>
              <a:gd name="csX306" fmla="*/ 4208107 w 9609365"/>
              <a:gd name="csY306" fmla="*/ 12830 h 1498729"/>
              <a:gd name="csX307" fmla="*/ 4216271 w 9609365"/>
              <a:gd name="csY307" fmla="*/ 20994 h 1498729"/>
              <a:gd name="csX308" fmla="*/ 4282752 w 9609365"/>
              <a:gd name="csY308" fmla="*/ 20994 h 1498729"/>
              <a:gd name="csX309" fmla="*/ 4290916 w 9609365"/>
              <a:gd name="csY309" fmla="*/ 12830 h 1498729"/>
              <a:gd name="csX310" fmla="*/ 4282752 w 9609365"/>
              <a:gd name="csY310" fmla="*/ 4665 h 1498729"/>
              <a:gd name="csX311" fmla="*/ 4282752 w 9609365"/>
              <a:gd name="csY311" fmla="*/ 4665 h 1498729"/>
              <a:gd name="csX312" fmla="*/ 4150957 w 9609365"/>
              <a:gd name="csY312" fmla="*/ 4665 h 1498729"/>
              <a:gd name="csX313" fmla="*/ 4084476 w 9609365"/>
              <a:gd name="csY313" fmla="*/ 4665 h 1498729"/>
              <a:gd name="csX314" fmla="*/ 4076312 w 9609365"/>
              <a:gd name="csY314" fmla="*/ 12830 h 1498729"/>
              <a:gd name="csX315" fmla="*/ 4084476 w 9609365"/>
              <a:gd name="csY315" fmla="*/ 20994 h 1498729"/>
              <a:gd name="csX316" fmla="*/ 4150957 w 9609365"/>
              <a:gd name="csY316" fmla="*/ 20994 h 1498729"/>
              <a:gd name="csX317" fmla="*/ 4159121 w 9609365"/>
              <a:gd name="csY317" fmla="*/ 12830 h 1498729"/>
              <a:gd name="csX318" fmla="*/ 4150957 w 9609365"/>
              <a:gd name="csY318" fmla="*/ 4665 h 1498729"/>
              <a:gd name="csX319" fmla="*/ 4150957 w 9609365"/>
              <a:gd name="csY319" fmla="*/ 4665 h 1498729"/>
              <a:gd name="csX320" fmla="*/ 4017996 w 9609365"/>
              <a:gd name="csY320" fmla="*/ 4665 h 1498729"/>
              <a:gd name="csX321" fmla="*/ 3951515 w 9609365"/>
              <a:gd name="csY321" fmla="*/ 4665 h 1498729"/>
              <a:gd name="csX322" fmla="*/ 3943350 w 9609365"/>
              <a:gd name="csY322" fmla="*/ 12830 h 1498729"/>
              <a:gd name="csX323" fmla="*/ 3951515 w 9609365"/>
              <a:gd name="csY323" fmla="*/ 20994 h 1498729"/>
              <a:gd name="csX324" fmla="*/ 4017996 w 9609365"/>
              <a:gd name="csY324" fmla="*/ 20994 h 1498729"/>
              <a:gd name="csX325" fmla="*/ 4026160 w 9609365"/>
              <a:gd name="csY325" fmla="*/ 12830 h 1498729"/>
              <a:gd name="csX326" fmla="*/ 4017996 w 9609365"/>
              <a:gd name="csY326" fmla="*/ 4665 h 1498729"/>
              <a:gd name="csX327" fmla="*/ 4017996 w 9609365"/>
              <a:gd name="csY327" fmla="*/ 4665 h 1498729"/>
              <a:gd name="csX328" fmla="*/ 3886201 w 9609365"/>
              <a:gd name="csY328" fmla="*/ 4665 h 1498729"/>
              <a:gd name="csX329" fmla="*/ 3819720 w 9609365"/>
              <a:gd name="csY329" fmla="*/ 4665 h 1498729"/>
              <a:gd name="csX330" fmla="*/ 3811556 w 9609365"/>
              <a:gd name="csY330" fmla="*/ 12830 h 1498729"/>
              <a:gd name="csX331" fmla="*/ 3819720 w 9609365"/>
              <a:gd name="csY331" fmla="*/ 20994 h 1498729"/>
              <a:gd name="csX332" fmla="*/ 3886201 w 9609365"/>
              <a:gd name="csY332" fmla="*/ 20994 h 1498729"/>
              <a:gd name="csX333" fmla="*/ 3894365 w 9609365"/>
              <a:gd name="csY333" fmla="*/ 12830 h 1498729"/>
              <a:gd name="csX334" fmla="*/ 3886201 w 9609365"/>
              <a:gd name="csY334" fmla="*/ 4665 h 1498729"/>
              <a:gd name="csX335" fmla="*/ 3886201 w 9609365"/>
              <a:gd name="csY335" fmla="*/ 4665 h 1498729"/>
              <a:gd name="csX336" fmla="*/ 3754406 w 9609365"/>
              <a:gd name="csY336" fmla="*/ 4665 h 1498729"/>
              <a:gd name="csX337" fmla="*/ 3687925 w 9609365"/>
              <a:gd name="csY337" fmla="*/ 4665 h 1498729"/>
              <a:gd name="csX338" fmla="*/ 3679761 w 9609365"/>
              <a:gd name="csY338" fmla="*/ 12830 h 1498729"/>
              <a:gd name="csX339" fmla="*/ 3687925 w 9609365"/>
              <a:gd name="csY339" fmla="*/ 20994 h 1498729"/>
              <a:gd name="csX340" fmla="*/ 3754406 w 9609365"/>
              <a:gd name="csY340" fmla="*/ 20994 h 1498729"/>
              <a:gd name="csX341" fmla="*/ 3762570 w 9609365"/>
              <a:gd name="csY341" fmla="*/ 12830 h 1498729"/>
              <a:gd name="csX342" fmla="*/ 3754406 w 9609365"/>
              <a:gd name="csY342" fmla="*/ 4665 h 1498729"/>
              <a:gd name="csX343" fmla="*/ 3754406 w 9609365"/>
              <a:gd name="csY343" fmla="*/ 4665 h 1498729"/>
              <a:gd name="csX344" fmla="*/ 3621445 w 9609365"/>
              <a:gd name="csY344" fmla="*/ 4665 h 1498729"/>
              <a:gd name="csX345" fmla="*/ 3554964 w 9609365"/>
              <a:gd name="csY345" fmla="*/ 4665 h 1498729"/>
              <a:gd name="csX346" fmla="*/ 3546799 w 9609365"/>
              <a:gd name="csY346" fmla="*/ 12830 h 1498729"/>
              <a:gd name="csX347" fmla="*/ 3554964 w 9609365"/>
              <a:gd name="csY347" fmla="*/ 20994 h 1498729"/>
              <a:gd name="csX348" fmla="*/ 3621445 w 9609365"/>
              <a:gd name="csY348" fmla="*/ 20994 h 1498729"/>
              <a:gd name="csX349" fmla="*/ 3629609 w 9609365"/>
              <a:gd name="csY349" fmla="*/ 12830 h 1498729"/>
              <a:gd name="csX350" fmla="*/ 3621445 w 9609365"/>
              <a:gd name="csY350" fmla="*/ 4665 h 1498729"/>
              <a:gd name="csX351" fmla="*/ 3621445 w 9609365"/>
              <a:gd name="csY351" fmla="*/ 4665 h 1498729"/>
              <a:gd name="csX352" fmla="*/ 3489649 w 9609365"/>
              <a:gd name="csY352" fmla="*/ 4665 h 1498729"/>
              <a:gd name="csX353" fmla="*/ 3423169 w 9609365"/>
              <a:gd name="csY353" fmla="*/ 4665 h 1498729"/>
              <a:gd name="csX354" fmla="*/ 3415005 w 9609365"/>
              <a:gd name="csY354" fmla="*/ 12830 h 1498729"/>
              <a:gd name="csX355" fmla="*/ 3423169 w 9609365"/>
              <a:gd name="csY355" fmla="*/ 20994 h 1498729"/>
              <a:gd name="csX356" fmla="*/ 3489649 w 9609365"/>
              <a:gd name="csY356" fmla="*/ 20994 h 1498729"/>
              <a:gd name="csX357" fmla="*/ 3497814 w 9609365"/>
              <a:gd name="csY357" fmla="*/ 12830 h 1498729"/>
              <a:gd name="csX358" fmla="*/ 3489649 w 9609365"/>
              <a:gd name="csY358" fmla="*/ 4665 h 1498729"/>
              <a:gd name="csX359" fmla="*/ 3489649 w 9609365"/>
              <a:gd name="csY359" fmla="*/ 4665 h 1498729"/>
              <a:gd name="csX360" fmla="*/ 3356688 w 9609365"/>
              <a:gd name="csY360" fmla="*/ 4665 h 1498729"/>
              <a:gd name="csX361" fmla="*/ 3290208 w 9609365"/>
              <a:gd name="csY361" fmla="*/ 4665 h 1498729"/>
              <a:gd name="csX362" fmla="*/ 3282043 w 9609365"/>
              <a:gd name="csY362" fmla="*/ 12830 h 1498729"/>
              <a:gd name="csX363" fmla="*/ 3290208 w 9609365"/>
              <a:gd name="csY363" fmla="*/ 20994 h 1498729"/>
              <a:gd name="csX364" fmla="*/ 3356688 w 9609365"/>
              <a:gd name="csY364" fmla="*/ 20994 h 1498729"/>
              <a:gd name="csX365" fmla="*/ 3364853 w 9609365"/>
              <a:gd name="csY365" fmla="*/ 12830 h 1498729"/>
              <a:gd name="csX366" fmla="*/ 3356688 w 9609365"/>
              <a:gd name="csY366" fmla="*/ 4665 h 1498729"/>
              <a:gd name="csX367" fmla="*/ 3356688 w 9609365"/>
              <a:gd name="csY367" fmla="*/ 4665 h 1498729"/>
              <a:gd name="csX368" fmla="*/ 3224894 w 9609365"/>
              <a:gd name="csY368" fmla="*/ 4665 h 1498729"/>
              <a:gd name="csX369" fmla="*/ 3158413 w 9609365"/>
              <a:gd name="csY369" fmla="*/ 4665 h 1498729"/>
              <a:gd name="csX370" fmla="*/ 3150248 w 9609365"/>
              <a:gd name="csY370" fmla="*/ 12830 h 1498729"/>
              <a:gd name="csX371" fmla="*/ 3158413 w 9609365"/>
              <a:gd name="csY371" fmla="*/ 20994 h 1498729"/>
              <a:gd name="csX372" fmla="*/ 3224894 w 9609365"/>
              <a:gd name="csY372" fmla="*/ 20994 h 1498729"/>
              <a:gd name="csX373" fmla="*/ 3233058 w 9609365"/>
              <a:gd name="csY373" fmla="*/ 12830 h 1498729"/>
              <a:gd name="csX374" fmla="*/ 3224894 w 9609365"/>
              <a:gd name="csY374" fmla="*/ 4665 h 1498729"/>
              <a:gd name="csX375" fmla="*/ 3224894 w 9609365"/>
              <a:gd name="csY375" fmla="*/ 4665 h 1498729"/>
              <a:gd name="csX376" fmla="*/ 3091932 w 9609365"/>
              <a:gd name="csY376" fmla="*/ 4665 h 1498729"/>
              <a:gd name="csX377" fmla="*/ 3025452 w 9609365"/>
              <a:gd name="csY377" fmla="*/ 4665 h 1498729"/>
              <a:gd name="csX378" fmla="*/ 3017287 w 9609365"/>
              <a:gd name="csY378" fmla="*/ 12830 h 1498729"/>
              <a:gd name="csX379" fmla="*/ 3025452 w 9609365"/>
              <a:gd name="csY379" fmla="*/ 20994 h 1498729"/>
              <a:gd name="csX380" fmla="*/ 3091932 w 9609365"/>
              <a:gd name="csY380" fmla="*/ 20994 h 1498729"/>
              <a:gd name="csX381" fmla="*/ 3100096 w 9609365"/>
              <a:gd name="csY381" fmla="*/ 12830 h 1498729"/>
              <a:gd name="csX382" fmla="*/ 3091932 w 9609365"/>
              <a:gd name="csY382" fmla="*/ 4665 h 1498729"/>
              <a:gd name="csX383" fmla="*/ 3091932 w 9609365"/>
              <a:gd name="csY383" fmla="*/ 4665 h 1498729"/>
              <a:gd name="csX384" fmla="*/ 2960137 w 9609365"/>
              <a:gd name="csY384" fmla="*/ 4665 h 1498729"/>
              <a:gd name="csX385" fmla="*/ 2893657 w 9609365"/>
              <a:gd name="csY385" fmla="*/ 4665 h 1498729"/>
              <a:gd name="csX386" fmla="*/ 2885492 w 9609365"/>
              <a:gd name="csY386" fmla="*/ 12830 h 1498729"/>
              <a:gd name="csX387" fmla="*/ 2893657 w 9609365"/>
              <a:gd name="csY387" fmla="*/ 20994 h 1498729"/>
              <a:gd name="csX388" fmla="*/ 2960137 w 9609365"/>
              <a:gd name="csY388" fmla="*/ 20994 h 1498729"/>
              <a:gd name="csX389" fmla="*/ 2968301 w 9609365"/>
              <a:gd name="csY389" fmla="*/ 12830 h 1498729"/>
              <a:gd name="csX390" fmla="*/ 2960137 w 9609365"/>
              <a:gd name="csY390" fmla="*/ 4665 h 1498729"/>
              <a:gd name="csX391" fmla="*/ 2960137 w 9609365"/>
              <a:gd name="csY391" fmla="*/ 4665 h 1498729"/>
              <a:gd name="csX392" fmla="*/ 2828342 w 9609365"/>
              <a:gd name="csY392" fmla="*/ 4665 h 1498729"/>
              <a:gd name="csX393" fmla="*/ 2761862 w 9609365"/>
              <a:gd name="csY393" fmla="*/ 4665 h 1498729"/>
              <a:gd name="csX394" fmla="*/ 2753697 w 9609365"/>
              <a:gd name="csY394" fmla="*/ 12830 h 1498729"/>
              <a:gd name="csX395" fmla="*/ 2761862 w 9609365"/>
              <a:gd name="csY395" fmla="*/ 20994 h 1498729"/>
              <a:gd name="csX396" fmla="*/ 2828342 w 9609365"/>
              <a:gd name="csY396" fmla="*/ 20994 h 1498729"/>
              <a:gd name="csX397" fmla="*/ 2836507 w 9609365"/>
              <a:gd name="csY397" fmla="*/ 12830 h 1498729"/>
              <a:gd name="csX398" fmla="*/ 2828342 w 9609365"/>
              <a:gd name="csY398" fmla="*/ 4665 h 1498729"/>
              <a:gd name="csX399" fmla="*/ 2828342 w 9609365"/>
              <a:gd name="csY399" fmla="*/ 4665 h 1498729"/>
              <a:gd name="csX400" fmla="*/ 2695381 w 9609365"/>
              <a:gd name="csY400" fmla="*/ 4665 h 1498729"/>
              <a:gd name="csX401" fmla="*/ 2628901 w 9609365"/>
              <a:gd name="csY401" fmla="*/ 4665 h 1498729"/>
              <a:gd name="csX402" fmla="*/ 2620736 w 9609365"/>
              <a:gd name="csY402" fmla="*/ 12830 h 1498729"/>
              <a:gd name="csX403" fmla="*/ 2628901 w 9609365"/>
              <a:gd name="csY403" fmla="*/ 20994 h 1498729"/>
              <a:gd name="csX404" fmla="*/ 2695381 w 9609365"/>
              <a:gd name="csY404" fmla="*/ 20994 h 1498729"/>
              <a:gd name="csX405" fmla="*/ 2703545 w 9609365"/>
              <a:gd name="csY405" fmla="*/ 12830 h 1498729"/>
              <a:gd name="csX406" fmla="*/ 2695381 w 9609365"/>
              <a:gd name="csY406" fmla="*/ 4665 h 1498729"/>
              <a:gd name="csX407" fmla="*/ 2695381 w 9609365"/>
              <a:gd name="csY407" fmla="*/ 4665 h 1498729"/>
              <a:gd name="csX408" fmla="*/ 2563586 w 9609365"/>
              <a:gd name="csY408" fmla="*/ 4665 h 1498729"/>
              <a:gd name="csX409" fmla="*/ 2497106 w 9609365"/>
              <a:gd name="csY409" fmla="*/ 4665 h 1498729"/>
              <a:gd name="csX410" fmla="*/ 2488941 w 9609365"/>
              <a:gd name="csY410" fmla="*/ 12830 h 1498729"/>
              <a:gd name="csX411" fmla="*/ 2497106 w 9609365"/>
              <a:gd name="csY411" fmla="*/ 20994 h 1498729"/>
              <a:gd name="csX412" fmla="*/ 2563586 w 9609365"/>
              <a:gd name="csY412" fmla="*/ 20994 h 1498729"/>
              <a:gd name="csX413" fmla="*/ 2571750 w 9609365"/>
              <a:gd name="csY413" fmla="*/ 12830 h 1498729"/>
              <a:gd name="csX414" fmla="*/ 2563586 w 9609365"/>
              <a:gd name="csY414" fmla="*/ 4665 h 1498729"/>
              <a:gd name="csX415" fmla="*/ 2563586 w 9609365"/>
              <a:gd name="csY415" fmla="*/ 4665 h 1498729"/>
              <a:gd name="csX416" fmla="*/ 2431791 w 9609365"/>
              <a:gd name="csY416" fmla="*/ 4665 h 1498729"/>
              <a:gd name="csX417" fmla="*/ 2365311 w 9609365"/>
              <a:gd name="csY417" fmla="*/ 4665 h 1498729"/>
              <a:gd name="csX418" fmla="*/ 2357146 w 9609365"/>
              <a:gd name="csY418" fmla="*/ 12830 h 1498729"/>
              <a:gd name="csX419" fmla="*/ 2365311 w 9609365"/>
              <a:gd name="csY419" fmla="*/ 20994 h 1498729"/>
              <a:gd name="csX420" fmla="*/ 2431791 w 9609365"/>
              <a:gd name="csY420" fmla="*/ 20994 h 1498729"/>
              <a:gd name="csX421" fmla="*/ 2439955 w 9609365"/>
              <a:gd name="csY421" fmla="*/ 12830 h 1498729"/>
              <a:gd name="csX422" fmla="*/ 2431791 w 9609365"/>
              <a:gd name="csY422" fmla="*/ 4665 h 1498729"/>
              <a:gd name="csX423" fmla="*/ 2431791 w 9609365"/>
              <a:gd name="csY423" fmla="*/ 4665 h 1498729"/>
              <a:gd name="csX424" fmla="*/ 2298830 w 9609365"/>
              <a:gd name="csY424" fmla="*/ 4665 h 1498729"/>
              <a:gd name="csX425" fmla="*/ 2232349 w 9609365"/>
              <a:gd name="csY425" fmla="*/ 4665 h 1498729"/>
              <a:gd name="csX426" fmla="*/ 2224185 w 9609365"/>
              <a:gd name="csY426" fmla="*/ 12830 h 1498729"/>
              <a:gd name="csX427" fmla="*/ 2232349 w 9609365"/>
              <a:gd name="csY427" fmla="*/ 20994 h 1498729"/>
              <a:gd name="csX428" fmla="*/ 2298830 w 9609365"/>
              <a:gd name="csY428" fmla="*/ 20994 h 1498729"/>
              <a:gd name="csX429" fmla="*/ 2306994 w 9609365"/>
              <a:gd name="csY429" fmla="*/ 12830 h 1498729"/>
              <a:gd name="csX430" fmla="*/ 2298830 w 9609365"/>
              <a:gd name="csY430" fmla="*/ 4665 h 1498729"/>
              <a:gd name="csX431" fmla="*/ 2298830 w 9609365"/>
              <a:gd name="csY431" fmla="*/ 4665 h 1498729"/>
              <a:gd name="csX432" fmla="*/ 2167035 w 9609365"/>
              <a:gd name="csY432" fmla="*/ 4665 h 1498729"/>
              <a:gd name="csX433" fmla="*/ 2100555 w 9609365"/>
              <a:gd name="csY433" fmla="*/ 4665 h 1498729"/>
              <a:gd name="csX434" fmla="*/ 2092390 w 9609365"/>
              <a:gd name="csY434" fmla="*/ 12830 h 1498729"/>
              <a:gd name="csX435" fmla="*/ 2100555 w 9609365"/>
              <a:gd name="csY435" fmla="*/ 20994 h 1498729"/>
              <a:gd name="csX436" fmla="*/ 2167035 w 9609365"/>
              <a:gd name="csY436" fmla="*/ 20994 h 1498729"/>
              <a:gd name="csX437" fmla="*/ 2175199 w 9609365"/>
              <a:gd name="csY437" fmla="*/ 12830 h 1498729"/>
              <a:gd name="csX438" fmla="*/ 2167035 w 9609365"/>
              <a:gd name="csY438" fmla="*/ 4665 h 1498729"/>
              <a:gd name="csX439" fmla="*/ 2167035 w 9609365"/>
              <a:gd name="csY439" fmla="*/ 4665 h 1498729"/>
              <a:gd name="csX440" fmla="*/ 2034074 w 9609365"/>
              <a:gd name="csY440" fmla="*/ 4665 h 1498729"/>
              <a:gd name="csX441" fmla="*/ 1967593 w 9609365"/>
              <a:gd name="csY441" fmla="*/ 4665 h 1498729"/>
              <a:gd name="csX442" fmla="*/ 1959429 w 9609365"/>
              <a:gd name="csY442" fmla="*/ 12830 h 1498729"/>
              <a:gd name="csX443" fmla="*/ 1967593 w 9609365"/>
              <a:gd name="csY443" fmla="*/ 20994 h 1498729"/>
              <a:gd name="csX444" fmla="*/ 2034074 w 9609365"/>
              <a:gd name="csY444" fmla="*/ 20994 h 1498729"/>
              <a:gd name="csX445" fmla="*/ 2042238 w 9609365"/>
              <a:gd name="csY445" fmla="*/ 12830 h 1498729"/>
              <a:gd name="csX446" fmla="*/ 2034074 w 9609365"/>
              <a:gd name="csY446" fmla="*/ 4665 h 1498729"/>
              <a:gd name="csX447" fmla="*/ 2034074 w 9609365"/>
              <a:gd name="csY447" fmla="*/ 4665 h 1498729"/>
              <a:gd name="csX448" fmla="*/ 1902279 w 9609365"/>
              <a:gd name="csY448" fmla="*/ 4665 h 1498729"/>
              <a:gd name="csX449" fmla="*/ 1835798 w 9609365"/>
              <a:gd name="csY449" fmla="*/ 4665 h 1498729"/>
              <a:gd name="csX450" fmla="*/ 1827634 w 9609365"/>
              <a:gd name="csY450" fmla="*/ 12830 h 1498729"/>
              <a:gd name="csX451" fmla="*/ 1835798 w 9609365"/>
              <a:gd name="csY451" fmla="*/ 20994 h 1498729"/>
              <a:gd name="csX452" fmla="*/ 1902279 w 9609365"/>
              <a:gd name="csY452" fmla="*/ 20994 h 1498729"/>
              <a:gd name="csX453" fmla="*/ 1910443 w 9609365"/>
              <a:gd name="csY453" fmla="*/ 12830 h 1498729"/>
              <a:gd name="csX454" fmla="*/ 1902279 w 9609365"/>
              <a:gd name="csY454" fmla="*/ 4665 h 1498729"/>
              <a:gd name="csX455" fmla="*/ 1902279 w 9609365"/>
              <a:gd name="csY455" fmla="*/ 4665 h 1498729"/>
              <a:gd name="csX456" fmla="*/ 1770484 w 9609365"/>
              <a:gd name="csY456" fmla="*/ 4665 h 1498729"/>
              <a:gd name="csX457" fmla="*/ 1704003 w 9609365"/>
              <a:gd name="csY457" fmla="*/ 4665 h 1498729"/>
              <a:gd name="csX458" fmla="*/ 1695839 w 9609365"/>
              <a:gd name="csY458" fmla="*/ 12830 h 1498729"/>
              <a:gd name="csX459" fmla="*/ 1704003 w 9609365"/>
              <a:gd name="csY459" fmla="*/ 20994 h 1498729"/>
              <a:gd name="csX460" fmla="*/ 1770484 w 9609365"/>
              <a:gd name="csY460" fmla="*/ 20994 h 1498729"/>
              <a:gd name="csX461" fmla="*/ 1778648 w 9609365"/>
              <a:gd name="csY461" fmla="*/ 12830 h 1498729"/>
              <a:gd name="csX462" fmla="*/ 1770484 w 9609365"/>
              <a:gd name="csY462" fmla="*/ 4665 h 1498729"/>
              <a:gd name="csX463" fmla="*/ 1770484 w 9609365"/>
              <a:gd name="csY463" fmla="*/ 4665 h 1498729"/>
              <a:gd name="csX464" fmla="*/ 1637523 w 9609365"/>
              <a:gd name="csY464" fmla="*/ 4665 h 1498729"/>
              <a:gd name="csX465" fmla="*/ 1603699 w 9609365"/>
              <a:gd name="csY465" fmla="*/ 4665 h 1498729"/>
              <a:gd name="csX466" fmla="*/ 1568709 w 9609365"/>
              <a:gd name="csY466" fmla="*/ 6998 h 1498729"/>
              <a:gd name="csX467" fmla="*/ 1561712 w 9609365"/>
              <a:gd name="csY467" fmla="*/ 16329 h 1498729"/>
              <a:gd name="csX468" fmla="*/ 1569876 w 9609365"/>
              <a:gd name="csY468" fmla="*/ 23327 h 1498729"/>
              <a:gd name="csX469" fmla="*/ 1571042 w 9609365"/>
              <a:gd name="csY469" fmla="*/ 23327 h 1498729"/>
              <a:gd name="csX470" fmla="*/ 1576874 w 9609365"/>
              <a:gd name="csY470" fmla="*/ 23327 h 1498729"/>
              <a:gd name="csX471" fmla="*/ 1579206 w 9609365"/>
              <a:gd name="csY471" fmla="*/ 23327 h 1498729"/>
              <a:gd name="csX472" fmla="*/ 1593202 w 9609365"/>
              <a:gd name="csY472" fmla="*/ 23327 h 1498729"/>
              <a:gd name="csX473" fmla="*/ 1635190 w 9609365"/>
              <a:gd name="csY473" fmla="*/ 23327 h 1498729"/>
              <a:gd name="csX474" fmla="*/ 1643354 w 9609365"/>
              <a:gd name="csY474" fmla="*/ 15162 h 1498729"/>
              <a:gd name="csX475" fmla="*/ 1635190 w 9609365"/>
              <a:gd name="csY475" fmla="*/ 6998 h 1498729"/>
              <a:gd name="csX476" fmla="*/ 1637523 w 9609365"/>
              <a:gd name="csY476" fmla="*/ 6998 h 1498729"/>
              <a:gd name="csX477" fmla="*/ 1506894 w 9609365"/>
              <a:gd name="csY477" fmla="*/ 32657 h 1498729"/>
              <a:gd name="csX478" fmla="*/ 1502229 w 9609365"/>
              <a:gd name="csY478" fmla="*/ 33823 h 1498729"/>
              <a:gd name="csX479" fmla="*/ 1454409 w 9609365"/>
              <a:gd name="csY479" fmla="*/ 74645 h 1498729"/>
              <a:gd name="csX480" fmla="*/ 1449744 w 9609365"/>
              <a:gd name="csY480" fmla="*/ 79310 h 1498729"/>
              <a:gd name="csX481" fmla="*/ 1449744 w 9609365"/>
              <a:gd name="csY481" fmla="*/ 90973 h 1498729"/>
              <a:gd name="csX482" fmla="*/ 1455576 w 9609365"/>
              <a:gd name="csY482" fmla="*/ 93306 h 1498729"/>
              <a:gd name="csX483" fmla="*/ 1461407 w 9609365"/>
              <a:gd name="csY483" fmla="*/ 90973 h 1498729"/>
              <a:gd name="csX484" fmla="*/ 1464906 w 9609365"/>
              <a:gd name="csY484" fmla="*/ 87474 h 1498729"/>
              <a:gd name="csX485" fmla="*/ 1464906 w 9609365"/>
              <a:gd name="csY485" fmla="*/ 87474 h 1498729"/>
              <a:gd name="csX486" fmla="*/ 1510393 w 9609365"/>
              <a:gd name="csY486" fmla="*/ 47819 h 1498729"/>
              <a:gd name="csX487" fmla="*/ 1512726 w 9609365"/>
              <a:gd name="csY487" fmla="*/ 36156 h 1498729"/>
              <a:gd name="csX488" fmla="*/ 1505728 w 9609365"/>
              <a:gd name="csY488" fmla="*/ 32657 h 1498729"/>
              <a:gd name="csX489" fmla="*/ 1505728 w 9609365"/>
              <a:gd name="csY489" fmla="*/ 32657 h 1498729"/>
              <a:gd name="csX490" fmla="*/ 1408923 w 9609365"/>
              <a:gd name="csY490" fmla="*/ 123631 h 1498729"/>
              <a:gd name="csX491" fmla="*/ 1403091 w 9609365"/>
              <a:gd name="csY491" fmla="*/ 125963 h 1498729"/>
              <a:gd name="csX492" fmla="*/ 1356438 w 9609365"/>
              <a:gd name="csY492" fmla="*/ 172616 h 1498729"/>
              <a:gd name="csX493" fmla="*/ 1356438 w 9609365"/>
              <a:gd name="csY493" fmla="*/ 184280 h 1498729"/>
              <a:gd name="csX494" fmla="*/ 1362270 w 9609365"/>
              <a:gd name="csY494" fmla="*/ 186612 h 1498729"/>
              <a:gd name="csX495" fmla="*/ 1368101 w 9609365"/>
              <a:gd name="csY495" fmla="*/ 184280 h 1498729"/>
              <a:gd name="csX496" fmla="*/ 1392594 w 9609365"/>
              <a:gd name="csY496" fmla="*/ 159787 h 1498729"/>
              <a:gd name="csX497" fmla="*/ 1392594 w 9609365"/>
              <a:gd name="csY497" fmla="*/ 159787 h 1498729"/>
              <a:gd name="csX498" fmla="*/ 1414754 w 9609365"/>
              <a:gd name="csY498" fmla="*/ 137627 h 1498729"/>
              <a:gd name="csX499" fmla="*/ 1414754 w 9609365"/>
              <a:gd name="csY499" fmla="*/ 125963 h 1498729"/>
              <a:gd name="csX500" fmla="*/ 1408923 w 9609365"/>
              <a:gd name="csY500" fmla="*/ 123631 h 1498729"/>
              <a:gd name="csX501" fmla="*/ 1408923 w 9609365"/>
              <a:gd name="csY501" fmla="*/ 123631 h 1498729"/>
              <a:gd name="csX502" fmla="*/ 1313284 w 9609365"/>
              <a:gd name="csY502" fmla="*/ 207606 h 1498729"/>
              <a:gd name="csX503" fmla="*/ 1310951 w 9609365"/>
              <a:gd name="csY503" fmla="*/ 207606 h 1498729"/>
              <a:gd name="csX504" fmla="*/ 1294623 w 9609365"/>
              <a:gd name="csY504" fmla="*/ 209939 h 1498729"/>
              <a:gd name="csX505" fmla="*/ 1250302 w 9609365"/>
              <a:gd name="csY505" fmla="*/ 209939 h 1498729"/>
              <a:gd name="csX506" fmla="*/ 1242138 w 9609365"/>
              <a:gd name="csY506" fmla="*/ 218103 h 1498729"/>
              <a:gd name="csX507" fmla="*/ 1250302 w 9609365"/>
              <a:gd name="csY507" fmla="*/ 226267 h 1498729"/>
              <a:gd name="csX508" fmla="*/ 1296955 w 9609365"/>
              <a:gd name="csY508" fmla="*/ 226267 h 1498729"/>
              <a:gd name="csX509" fmla="*/ 1308619 w 9609365"/>
              <a:gd name="csY509" fmla="*/ 225101 h 1498729"/>
              <a:gd name="csX510" fmla="*/ 1308619 w 9609365"/>
              <a:gd name="csY510" fmla="*/ 225101 h 1498729"/>
              <a:gd name="csX511" fmla="*/ 1312118 w 9609365"/>
              <a:gd name="csY511" fmla="*/ 225101 h 1498729"/>
              <a:gd name="csX512" fmla="*/ 1317949 w 9609365"/>
              <a:gd name="csY512" fmla="*/ 214604 h 1498729"/>
              <a:gd name="csX513" fmla="*/ 1309785 w 9609365"/>
              <a:gd name="csY513" fmla="*/ 208772 h 1498729"/>
              <a:gd name="csX514" fmla="*/ 1313284 w 9609365"/>
              <a:gd name="csY514" fmla="*/ 208772 h 1498729"/>
              <a:gd name="csX515" fmla="*/ 1183822 w 9609365"/>
              <a:gd name="csY515" fmla="*/ 209939 h 1498729"/>
              <a:gd name="csX516" fmla="*/ 1117341 w 9609365"/>
              <a:gd name="csY516" fmla="*/ 209939 h 1498729"/>
              <a:gd name="csX517" fmla="*/ 1109177 w 9609365"/>
              <a:gd name="csY517" fmla="*/ 218103 h 1498729"/>
              <a:gd name="csX518" fmla="*/ 1117341 w 9609365"/>
              <a:gd name="csY518" fmla="*/ 226267 h 1498729"/>
              <a:gd name="csX519" fmla="*/ 1183822 w 9609365"/>
              <a:gd name="csY519" fmla="*/ 226267 h 1498729"/>
              <a:gd name="csX520" fmla="*/ 1191986 w 9609365"/>
              <a:gd name="csY520" fmla="*/ 218103 h 1498729"/>
              <a:gd name="csX521" fmla="*/ 1183822 w 9609365"/>
              <a:gd name="csY521" fmla="*/ 209939 h 1498729"/>
              <a:gd name="csX522" fmla="*/ 1183822 w 9609365"/>
              <a:gd name="csY522" fmla="*/ 209939 h 1498729"/>
              <a:gd name="csX523" fmla="*/ 1050860 w 9609365"/>
              <a:gd name="csY523" fmla="*/ 209939 h 1498729"/>
              <a:gd name="csX524" fmla="*/ 984380 w 9609365"/>
              <a:gd name="csY524" fmla="*/ 209939 h 1498729"/>
              <a:gd name="csX525" fmla="*/ 976215 w 9609365"/>
              <a:gd name="csY525" fmla="*/ 218103 h 1498729"/>
              <a:gd name="csX526" fmla="*/ 984380 w 9609365"/>
              <a:gd name="csY526" fmla="*/ 226267 h 1498729"/>
              <a:gd name="csX527" fmla="*/ 1050860 w 9609365"/>
              <a:gd name="csY527" fmla="*/ 226267 h 1498729"/>
              <a:gd name="csX528" fmla="*/ 1059025 w 9609365"/>
              <a:gd name="csY528" fmla="*/ 218103 h 1498729"/>
              <a:gd name="csX529" fmla="*/ 1050860 w 9609365"/>
              <a:gd name="csY529" fmla="*/ 209939 h 1498729"/>
              <a:gd name="csX530" fmla="*/ 1050860 w 9609365"/>
              <a:gd name="csY530" fmla="*/ 209939 h 1498729"/>
              <a:gd name="csX531" fmla="*/ 919065 w 9609365"/>
              <a:gd name="csY531" fmla="*/ 209939 h 1498729"/>
              <a:gd name="csX532" fmla="*/ 852585 w 9609365"/>
              <a:gd name="csY532" fmla="*/ 209939 h 1498729"/>
              <a:gd name="csX533" fmla="*/ 844421 w 9609365"/>
              <a:gd name="csY533" fmla="*/ 218103 h 1498729"/>
              <a:gd name="csX534" fmla="*/ 852585 w 9609365"/>
              <a:gd name="csY534" fmla="*/ 226267 h 1498729"/>
              <a:gd name="csX535" fmla="*/ 919065 w 9609365"/>
              <a:gd name="csY535" fmla="*/ 226267 h 1498729"/>
              <a:gd name="csX536" fmla="*/ 927230 w 9609365"/>
              <a:gd name="csY536" fmla="*/ 218103 h 1498729"/>
              <a:gd name="csX537" fmla="*/ 919065 w 9609365"/>
              <a:gd name="csY537" fmla="*/ 209939 h 1498729"/>
              <a:gd name="csX538" fmla="*/ 919065 w 9609365"/>
              <a:gd name="csY538" fmla="*/ 209939 h 1498729"/>
              <a:gd name="csX539" fmla="*/ 751114 w 9609365"/>
              <a:gd name="csY539" fmla="*/ 144624 h 1498729"/>
              <a:gd name="csX540" fmla="*/ 745283 w 9609365"/>
              <a:gd name="csY540" fmla="*/ 146957 h 1498729"/>
              <a:gd name="csX541" fmla="*/ 745283 w 9609365"/>
              <a:gd name="csY541" fmla="*/ 158620 h 1498729"/>
              <a:gd name="csX542" fmla="*/ 775607 w 9609365"/>
              <a:gd name="csY542" fmla="*/ 188945 h 1498729"/>
              <a:gd name="csX543" fmla="*/ 775607 w 9609365"/>
              <a:gd name="csY543" fmla="*/ 188945 h 1498729"/>
              <a:gd name="csX544" fmla="*/ 775607 w 9609365"/>
              <a:gd name="csY544" fmla="*/ 188945 h 1498729"/>
              <a:gd name="csX545" fmla="*/ 775607 w 9609365"/>
              <a:gd name="csY545" fmla="*/ 188945 h 1498729"/>
              <a:gd name="csX546" fmla="*/ 775607 w 9609365"/>
              <a:gd name="csY546" fmla="*/ 188945 h 1498729"/>
              <a:gd name="csX547" fmla="*/ 775607 w 9609365"/>
              <a:gd name="csY547" fmla="*/ 188945 h 1498729"/>
              <a:gd name="csX548" fmla="*/ 775607 w 9609365"/>
              <a:gd name="csY548" fmla="*/ 188945 h 1498729"/>
              <a:gd name="csX549" fmla="*/ 775607 w 9609365"/>
              <a:gd name="csY549" fmla="*/ 188945 h 1498729"/>
              <a:gd name="csX550" fmla="*/ 775607 w 9609365"/>
              <a:gd name="csY550" fmla="*/ 188945 h 1498729"/>
              <a:gd name="csX551" fmla="*/ 775607 w 9609365"/>
              <a:gd name="csY551" fmla="*/ 188945 h 1498729"/>
              <a:gd name="csX552" fmla="*/ 789603 w 9609365"/>
              <a:gd name="csY552" fmla="*/ 202941 h 1498729"/>
              <a:gd name="csX553" fmla="*/ 795435 w 9609365"/>
              <a:gd name="csY553" fmla="*/ 205274 h 1498729"/>
              <a:gd name="csX554" fmla="*/ 801266 w 9609365"/>
              <a:gd name="csY554" fmla="*/ 202941 h 1498729"/>
              <a:gd name="csX555" fmla="*/ 801266 w 9609365"/>
              <a:gd name="csY555" fmla="*/ 191278 h 1498729"/>
              <a:gd name="csX556" fmla="*/ 786104 w 9609365"/>
              <a:gd name="csY556" fmla="*/ 176115 h 1498729"/>
              <a:gd name="csX557" fmla="*/ 755780 w 9609365"/>
              <a:gd name="csY557" fmla="*/ 145791 h 1498729"/>
              <a:gd name="csX558" fmla="*/ 749948 w 9609365"/>
              <a:gd name="csY558" fmla="*/ 143458 h 1498729"/>
              <a:gd name="csX559" fmla="*/ 749948 w 9609365"/>
              <a:gd name="csY559" fmla="*/ 143458 h 1498729"/>
              <a:gd name="csX560" fmla="*/ 657808 w 9609365"/>
              <a:gd name="csY560" fmla="*/ 51318 h 1498729"/>
              <a:gd name="csX561" fmla="*/ 651977 w 9609365"/>
              <a:gd name="csY561" fmla="*/ 53651 h 1498729"/>
              <a:gd name="csX562" fmla="*/ 651977 w 9609365"/>
              <a:gd name="csY562" fmla="*/ 65314 h 1498729"/>
              <a:gd name="csX563" fmla="*/ 658975 w 9609365"/>
              <a:gd name="csY563" fmla="*/ 72312 h 1498729"/>
              <a:gd name="csX564" fmla="*/ 658975 w 9609365"/>
              <a:gd name="csY564" fmla="*/ 72312 h 1498729"/>
              <a:gd name="csX565" fmla="*/ 658975 w 9609365"/>
              <a:gd name="csY565" fmla="*/ 72312 h 1498729"/>
              <a:gd name="csX566" fmla="*/ 658975 w 9609365"/>
              <a:gd name="csY566" fmla="*/ 72312 h 1498729"/>
              <a:gd name="csX567" fmla="*/ 661307 w 9609365"/>
              <a:gd name="csY567" fmla="*/ 74645 h 1498729"/>
              <a:gd name="csX568" fmla="*/ 661307 w 9609365"/>
              <a:gd name="csY568" fmla="*/ 74645 h 1498729"/>
              <a:gd name="csX569" fmla="*/ 661307 w 9609365"/>
              <a:gd name="csY569" fmla="*/ 74645 h 1498729"/>
              <a:gd name="csX570" fmla="*/ 661307 w 9609365"/>
              <a:gd name="csY570" fmla="*/ 74645 h 1498729"/>
              <a:gd name="csX571" fmla="*/ 661307 w 9609365"/>
              <a:gd name="csY571" fmla="*/ 74645 h 1498729"/>
              <a:gd name="csX572" fmla="*/ 661307 w 9609365"/>
              <a:gd name="csY572" fmla="*/ 74645 h 1498729"/>
              <a:gd name="csX573" fmla="*/ 661307 w 9609365"/>
              <a:gd name="csY573" fmla="*/ 74645 h 1498729"/>
              <a:gd name="csX574" fmla="*/ 661307 w 9609365"/>
              <a:gd name="csY574" fmla="*/ 74645 h 1498729"/>
              <a:gd name="csX575" fmla="*/ 661307 w 9609365"/>
              <a:gd name="csY575" fmla="*/ 74645 h 1498729"/>
              <a:gd name="csX576" fmla="*/ 661307 w 9609365"/>
              <a:gd name="csY576" fmla="*/ 74645 h 1498729"/>
              <a:gd name="csX577" fmla="*/ 662474 w 9609365"/>
              <a:gd name="csY577" fmla="*/ 75811 h 1498729"/>
              <a:gd name="csX578" fmla="*/ 662474 w 9609365"/>
              <a:gd name="csY578" fmla="*/ 75811 h 1498729"/>
              <a:gd name="csX579" fmla="*/ 662474 w 9609365"/>
              <a:gd name="csY579" fmla="*/ 75811 h 1498729"/>
              <a:gd name="csX580" fmla="*/ 662474 w 9609365"/>
              <a:gd name="csY580" fmla="*/ 75811 h 1498729"/>
              <a:gd name="csX581" fmla="*/ 662474 w 9609365"/>
              <a:gd name="csY581" fmla="*/ 75811 h 1498729"/>
              <a:gd name="csX582" fmla="*/ 662474 w 9609365"/>
              <a:gd name="csY582" fmla="*/ 75811 h 1498729"/>
              <a:gd name="csX583" fmla="*/ 662474 w 9609365"/>
              <a:gd name="csY583" fmla="*/ 75811 h 1498729"/>
              <a:gd name="csX584" fmla="*/ 662474 w 9609365"/>
              <a:gd name="csY584" fmla="*/ 75811 h 1498729"/>
              <a:gd name="csX585" fmla="*/ 662474 w 9609365"/>
              <a:gd name="csY585" fmla="*/ 75811 h 1498729"/>
              <a:gd name="csX586" fmla="*/ 662474 w 9609365"/>
              <a:gd name="csY586" fmla="*/ 75811 h 1498729"/>
              <a:gd name="csX587" fmla="*/ 662474 w 9609365"/>
              <a:gd name="csY587" fmla="*/ 75811 h 1498729"/>
              <a:gd name="csX588" fmla="*/ 662474 w 9609365"/>
              <a:gd name="csY588" fmla="*/ 75811 h 1498729"/>
              <a:gd name="csX589" fmla="*/ 662474 w 9609365"/>
              <a:gd name="csY589" fmla="*/ 75811 h 1498729"/>
              <a:gd name="csX590" fmla="*/ 662474 w 9609365"/>
              <a:gd name="csY590" fmla="*/ 75811 h 1498729"/>
              <a:gd name="csX591" fmla="*/ 662474 w 9609365"/>
              <a:gd name="csY591" fmla="*/ 75811 h 1498729"/>
              <a:gd name="csX592" fmla="*/ 662474 w 9609365"/>
              <a:gd name="csY592" fmla="*/ 75811 h 1498729"/>
              <a:gd name="csX593" fmla="*/ 662474 w 9609365"/>
              <a:gd name="csY593" fmla="*/ 75811 h 1498729"/>
              <a:gd name="csX594" fmla="*/ 662474 w 9609365"/>
              <a:gd name="csY594" fmla="*/ 75811 h 1498729"/>
              <a:gd name="csX595" fmla="*/ 662474 w 9609365"/>
              <a:gd name="csY595" fmla="*/ 75811 h 1498729"/>
              <a:gd name="csX596" fmla="*/ 662474 w 9609365"/>
              <a:gd name="csY596" fmla="*/ 75811 h 1498729"/>
              <a:gd name="csX597" fmla="*/ 662474 w 9609365"/>
              <a:gd name="csY597" fmla="*/ 75811 h 1498729"/>
              <a:gd name="csX598" fmla="*/ 662474 w 9609365"/>
              <a:gd name="csY598" fmla="*/ 75811 h 1498729"/>
              <a:gd name="csX599" fmla="*/ 662474 w 9609365"/>
              <a:gd name="csY599" fmla="*/ 75811 h 1498729"/>
              <a:gd name="csX600" fmla="*/ 662474 w 9609365"/>
              <a:gd name="csY600" fmla="*/ 75811 h 1498729"/>
              <a:gd name="csX601" fmla="*/ 662474 w 9609365"/>
              <a:gd name="csY601" fmla="*/ 75811 h 1498729"/>
              <a:gd name="csX602" fmla="*/ 662474 w 9609365"/>
              <a:gd name="csY602" fmla="*/ 75811 h 1498729"/>
              <a:gd name="csX603" fmla="*/ 662474 w 9609365"/>
              <a:gd name="csY603" fmla="*/ 75811 h 1498729"/>
              <a:gd name="csX604" fmla="*/ 662474 w 9609365"/>
              <a:gd name="csY604" fmla="*/ 75811 h 1498729"/>
              <a:gd name="csX605" fmla="*/ 662474 w 9609365"/>
              <a:gd name="csY605" fmla="*/ 75811 h 1498729"/>
              <a:gd name="csX606" fmla="*/ 662474 w 9609365"/>
              <a:gd name="csY606" fmla="*/ 75811 h 1498729"/>
              <a:gd name="csX607" fmla="*/ 662474 w 9609365"/>
              <a:gd name="csY607" fmla="*/ 75811 h 1498729"/>
              <a:gd name="csX608" fmla="*/ 662474 w 9609365"/>
              <a:gd name="csY608" fmla="*/ 75811 h 1498729"/>
              <a:gd name="csX609" fmla="*/ 662474 w 9609365"/>
              <a:gd name="csY609" fmla="*/ 75811 h 1498729"/>
              <a:gd name="csX610" fmla="*/ 662474 w 9609365"/>
              <a:gd name="csY610" fmla="*/ 75811 h 1498729"/>
              <a:gd name="csX611" fmla="*/ 662474 w 9609365"/>
              <a:gd name="csY611" fmla="*/ 75811 h 1498729"/>
              <a:gd name="csX612" fmla="*/ 662474 w 9609365"/>
              <a:gd name="csY612" fmla="*/ 75811 h 1498729"/>
              <a:gd name="csX613" fmla="*/ 662474 w 9609365"/>
              <a:gd name="csY613" fmla="*/ 75811 h 1498729"/>
              <a:gd name="csX614" fmla="*/ 662474 w 9609365"/>
              <a:gd name="csY614" fmla="*/ 75811 h 1498729"/>
              <a:gd name="csX615" fmla="*/ 662474 w 9609365"/>
              <a:gd name="csY615" fmla="*/ 75811 h 1498729"/>
              <a:gd name="csX616" fmla="*/ 662474 w 9609365"/>
              <a:gd name="csY616" fmla="*/ 75811 h 1498729"/>
              <a:gd name="csX617" fmla="*/ 662474 w 9609365"/>
              <a:gd name="csY617" fmla="*/ 75811 h 1498729"/>
              <a:gd name="csX618" fmla="*/ 662474 w 9609365"/>
              <a:gd name="csY618" fmla="*/ 75811 h 1498729"/>
              <a:gd name="csX619" fmla="*/ 662474 w 9609365"/>
              <a:gd name="csY619" fmla="*/ 75811 h 1498729"/>
              <a:gd name="csX620" fmla="*/ 662474 w 9609365"/>
              <a:gd name="csY620" fmla="*/ 75811 h 1498729"/>
              <a:gd name="csX621" fmla="*/ 662474 w 9609365"/>
              <a:gd name="csY621" fmla="*/ 75811 h 1498729"/>
              <a:gd name="csX622" fmla="*/ 662474 w 9609365"/>
              <a:gd name="csY622" fmla="*/ 75811 h 1498729"/>
              <a:gd name="csX623" fmla="*/ 688133 w 9609365"/>
              <a:gd name="csY623" fmla="*/ 101470 h 1498729"/>
              <a:gd name="csX624" fmla="*/ 693964 w 9609365"/>
              <a:gd name="csY624" fmla="*/ 103803 h 1498729"/>
              <a:gd name="csX625" fmla="*/ 699796 w 9609365"/>
              <a:gd name="csY625" fmla="*/ 101470 h 1498729"/>
              <a:gd name="csX626" fmla="*/ 699796 w 9609365"/>
              <a:gd name="csY626" fmla="*/ 89807 h 1498729"/>
              <a:gd name="csX627" fmla="*/ 674137 w 9609365"/>
              <a:gd name="csY627" fmla="*/ 64148 h 1498729"/>
              <a:gd name="csX628" fmla="*/ 651977 w 9609365"/>
              <a:gd name="csY628" fmla="*/ 43154 h 1498729"/>
              <a:gd name="csX629" fmla="*/ 646145 w 9609365"/>
              <a:gd name="csY629" fmla="*/ 40821 h 1498729"/>
              <a:gd name="csX630" fmla="*/ 646145 w 9609365"/>
              <a:gd name="csY630" fmla="*/ 40821 h 1498729"/>
              <a:gd name="csX631" fmla="*/ 535344 w 9609365"/>
              <a:gd name="csY631" fmla="*/ 4665 h 1498729"/>
              <a:gd name="csX632" fmla="*/ 531845 w 9609365"/>
              <a:gd name="csY632" fmla="*/ 4665 h 1498729"/>
              <a:gd name="csX633" fmla="*/ 523681 w 9609365"/>
              <a:gd name="csY633" fmla="*/ 12830 h 1498729"/>
              <a:gd name="csX634" fmla="*/ 531845 w 9609365"/>
              <a:gd name="csY634" fmla="*/ 20994 h 1498729"/>
              <a:gd name="csX635" fmla="*/ 542342 w 9609365"/>
              <a:gd name="csY635" fmla="*/ 20994 h 1498729"/>
              <a:gd name="csX636" fmla="*/ 542342 w 9609365"/>
              <a:gd name="csY636" fmla="*/ 20994 h 1498729"/>
              <a:gd name="csX637" fmla="*/ 542342 w 9609365"/>
              <a:gd name="csY637" fmla="*/ 20994 h 1498729"/>
              <a:gd name="csX638" fmla="*/ 554005 w 9609365"/>
              <a:gd name="csY638" fmla="*/ 20994 h 1498729"/>
              <a:gd name="csX639" fmla="*/ 576165 w 9609365"/>
              <a:gd name="csY639" fmla="*/ 24493 h 1498729"/>
              <a:gd name="csX640" fmla="*/ 576165 w 9609365"/>
              <a:gd name="csY640" fmla="*/ 24493 h 1498729"/>
              <a:gd name="csX641" fmla="*/ 576165 w 9609365"/>
              <a:gd name="csY641" fmla="*/ 24493 h 1498729"/>
              <a:gd name="csX642" fmla="*/ 576165 w 9609365"/>
              <a:gd name="csY642" fmla="*/ 24493 h 1498729"/>
              <a:gd name="csX643" fmla="*/ 576165 w 9609365"/>
              <a:gd name="csY643" fmla="*/ 24493 h 1498729"/>
              <a:gd name="csX644" fmla="*/ 580831 w 9609365"/>
              <a:gd name="csY644" fmla="*/ 24493 h 1498729"/>
              <a:gd name="csX645" fmla="*/ 591328 w 9609365"/>
              <a:gd name="csY645" fmla="*/ 27992 h 1498729"/>
              <a:gd name="csX646" fmla="*/ 593660 w 9609365"/>
              <a:gd name="csY646" fmla="*/ 27992 h 1498729"/>
              <a:gd name="csX647" fmla="*/ 601825 w 9609365"/>
              <a:gd name="csY647" fmla="*/ 22160 h 1498729"/>
              <a:gd name="csX648" fmla="*/ 597159 w 9609365"/>
              <a:gd name="csY648" fmla="*/ 11663 h 1498729"/>
              <a:gd name="csX649" fmla="*/ 530679 w 9609365"/>
              <a:gd name="csY649" fmla="*/ 0 h 1498729"/>
              <a:gd name="csX650" fmla="*/ 530679 w 9609365"/>
              <a:gd name="csY650" fmla="*/ 0 h 1498729"/>
              <a:gd name="csX651" fmla="*/ 534178 w 9609365"/>
              <a:gd name="csY651" fmla="*/ 2333 h 1498729"/>
              <a:gd name="csX652" fmla="*/ 465364 w 9609365"/>
              <a:gd name="csY652" fmla="*/ 4665 h 1498729"/>
              <a:gd name="csX653" fmla="*/ 398884 w 9609365"/>
              <a:gd name="csY653" fmla="*/ 4665 h 1498729"/>
              <a:gd name="csX654" fmla="*/ 390719 w 9609365"/>
              <a:gd name="csY654" fmla="*/ 12830 h 1498729"/>
              <a:gd name="csX655" fmla="*/ 398884 w 9609365"/>
              <a:gd name="csY655" fmla="*/ 20994 h 1498729"/>
              <a:gd name="csX656" fmla="*/ 465364 w 9609365"/>
              <a:gd name="csY656" fmla="*/ 20994 h 1498729"/>
              <a:gd name="csX657" fmla="*/ 473529 w 9609365"/>
              <a:gd name="csY657" fmla="*/ 12830 h 1498729"/>
              <a:gd name="csX658" fmla="*/ 465364 w 9609365"/>
              <a:gd name="csY658" fmla="*/ 4665 h 1498729"/>
              <a:gd name="csX659" fmla="*/ 465364 w 9609365"/>
              <a:gd name="csY659" fmla="*/ 4665 h 1498729"/>
              <a:gd name="csX660" fmla="*/ 332403 w 9609365"/>
              <a:gd name="csY660" fmla="*/ 4665 h 1498729"/>
              <a:gd name="csX661" fmla="*/ 265922 w 9609365"/>
              <a:gd name="csY661" fmla="*/ 4665 h 1498729"/>
              <a:gd name="csX662" fmla="*/ 257758 w 9609365"/>
              <a:gd name="csY662" fmla="*/ 12830 h 1498729"/>
              <a:gd name="csX663" fmla="*/ 265922 w 9609365"/>
              <a:gd name="csY663" fmla="*/ 20994 h 1498729"/>
              <a:gd name="csX664" fmla="*/ 332403 w 9609365"/>
              <a:gd name="csY664" fmla="*/ 20994 h 1498729"/>
              <a:gd name="csX665" fmla="*/ 340567 w 9609365"/>
              <a:gd name="csY665" fmla="*/ 12830 h 1498729"/>
              <a:gd name="csX666" fmla="*/ 332403 w 9609365"/>
              <a:gd name="csY666" fmla="*/ 4665 h 1498729"/>
              <a:gd name="csX667" fmla="*/ 332403 w 9609365"/>
              <a:gd name="csY667" fmla="*/ 4665 h 1498729"/>
              <a:gd name="csX668" fmla="*/ 200608 w 9609365"/>
              <a:gd name="csY668" fmla="*/ 4665 h 1498729"/>
              <a:gd name="csX669" fmla="*/ 169117 w 9609365"/>
              <a:gd name="csY669" fmla="*/ 4665 h 1498729"/>
              <a:gd name="csX670" fmla="*/ 131795 w 9609365"/>
              <a:gd name="csY670" fmla="*/ 9331 h 1498729"/>
              <a:gd name="csX671" fmla="*/ 125963 w 9609365"/>
              <a:gd name="csY671" fmla="*/ 18661 h 1498729"/>
              <a:gd name="csX672" fmla="*/ 134128 w 9609365"/>
              <a:gd name="csY672" fmla="*/ 24493 h 1498729"/>
              <a:gd name="csX673" fmla="*/ 136460 w 9609365"/>
              <a:gd name="csY673" fmla="*/ 24493 h 1498729"/>
              <a:gd name="csX674" fmla="*/ 145791 w 9609365"/>
              <a:gd name="csY674" fmla="*/ 22160 h 1498729"/>
              <a:gd name="csX675" fmla="*/ 146957 w 9609365"/>
              <a:gd name="csY675" fmla="*/ 22160 h 1498729"/>
              <a:gd name="csX676" fmla="*/ 146957 w 9609365"/>
              <a:gd name="csY676" fmla="*/ 22160 h 1498729"/>
              <a:gd name="csX677" fmla="*/ 146957 w 9609365"/>
              <a:gd name="csY677" fmla="*/ 22160 h 1498729"/>
              <a:gd name="csX678" fmla="*/ 158620 w 9609365"/>
              <a:gd name="csY678" fmla="*/ 20994 h 1498729"/>
              <a:gd name="csX679" fmla="*/ 158620 w 9609365"/>
              <a:gd name="csY679" fmla="*/ 20994 h 1498729"/>
              <a:gd name="csX680" fmla="*/ 158620 w 9609365"/>
              <a:gd name="csY680" fmla="*/ 20994 h 1498729"/>
              <a:gd name="csX681" fmla="*/ 198276 w 9609365"/>
              <a:gd name="csY681" fmla="*/ 20994 h 1498729"/>
              <a:gd name="csX682" fmla="*/ 206440 w 9609365"/>
              <a:gd name="csY682" fmla="*/ 12830 h 1498729"/>
              <a:gd name="csX683" fmla="*/ 198276 w 9609365"/>
              <a:gd name="csY683" fmla="*/ 4665 h 1498729"/>
              <a:gd name="csX684" fmla="*/ 200608 w 9609365"/>
              <a:gd name="csY684" fmla="*/ 4665 h 1498729"/>
              <a:gd name="csX685" fmla="*/ 69980 w 9609365"/>
              <a:gd name="csY685" fmla="*/ 38489 h 1498729"/>
              <a:gd name="csX686" fmla="*/ 65314 w 9609365"/>
              <a:gd name="csY686" fmla="*/ 40821 h 1498729"/>
              <a:gd name="csX687" fmla="*/ 18661 w 9609365"/>
              <a:gd name="csY687" fmla="*/ 96805 h 1498729"/>
              <a:gd name="csX688" fmla="*/ 22160 w 9609365"/>
              <a:gd name="csY688" fmla="*/ 108468 h 1498729"/>
              <a:gd name="csX689" fmla="*/ 25659 w 9609365"/>
              <a:gd name="csY689" fmla="*/ 108468 h 1498729"/>
              <a:gd name="csX690" fmla="*/ 32657 w 9609365"/>
              <a:gd name="csY690" fmla="*/ 103803 h 1498729"/>
              <a:gd name="csX691" fmla="*/ 61815 w 9609365"/>
              <a:gd name="csY691" fmla="*/ 64148 h 1498729"/>
              <a:gd name="csX692" fmla="*/ 61815 w 9609365"/>
              <a:gd name="csY692" fmla="*/ 64148 h 1498729"/>
              <a:gd name="csX693" fmla="*/ 61815 w 9609365"/>
              <a:gd name="csY693" fmla="*/ 64148 h 1498729"/>
              <a:gd name="csX694" fmla="*/ 61815 w 9609365"/>
              <a:gd name="csY694" fmla="*/ 64148 h 1498729"/>
              <a:gd name="csX695" fmla="*/ 61815 w 9609365"/>
              <a:gd name="csY695" fmla="*/ 64148 h 1498729"/>
              <a:gd name="csX696" fmla="*/ 61815 w 9609365"/>
              <a:gd name="csY696" fmla="*/ 64148 h 1498729"/>
              <a:gd name="csX697" fmla="*/ 61815 w 9609365"/>
              <a:gd name="csY697" fmla="*/ 64148 h 1498729"/>
              <a:gd name="csX698" fmla="*/ 61815 w 9609365"/>
              <a:gd name="csY698" fmla="*/ 64148 h 1498729"/>
              <a:gd name="csX699" fmla="*/ 61815 w 9609365"/>
              <a:gd name="csY699" fmla="*/ 64148 h 1498729"/>
              <a:gd name="csX700" fmla="*/ 61815 w 9609365"/>
              <a:gd name="csY700" fmla="*/ 64148 h 1498729"/>
              <a:gd name="csX701" fmla="*/ 61815 w 9609365"/>
              <a:gd name="csY701" fmla="*/ 64148 h 1498729"/>
              <a:gd name="csX702" fmla="*/ 61815 w 9609365"/>
              <a:gd name="csY702" fmla="*/ 64148 h 1498729"/>
              <a:gd name="csX703" fmla="*/ 61815 w 9609365"/>
              <a:gd name="csY703" fmla="*/ 64148 h 1498729"/>
              <a:gd name="csX704" fmla="*/ 61815 w 9609365"/>
              <a:gd name="csY704" fmla="*/ 64148 h 1498729"/>
              <a:gd name="csX705" fmla="*/ 61815 w 9609365"/>
              <a:gd name="csY705" fmla="*/ 64148 h 1498729"/>
              <a:gd name="csX706" fmla="*/ 61815 w 9609365"/>
              <a:gd name="csY706" fmla="*/ 64148 h 1498729"/>
              <a:gd name="csX707" fmla="*/ 68813 w 9609365"/>
              <a:gd name="csY707" fmla="*/ 58316 h 1498729"/>
              <a:gd name="csX708" fmla="*/ 69980 w 9609365"/>
              <a:gd name="csY708" fmla="*/ 46653 h 1498729"/>
              <a:gd name="csX709" fmla="*/ 62982 w 9609365"/>
              <a:gd name="csY709" fmla="*/ 43154 h 1498729"/>
              <a:gd name="csX710" fmla="*/ 62982 w 9609365"/>
              <a:gd name="csY710" fmla="*/ 43154 h 1498729"/>
              <a:gd name="csX711" fmla="*/ 62982 w 9609365"/>
              <a:gd name="csY711" fmla="*/ 40821 h 1498729"/>
              <a:gd name="csX712" fmla="*/ 8164 w 9609365"/>
              <a:gd name="csY712" fmla="*/ 157454 h 1498729"/>
              <a:gd name="csX713" fmla="*/ 0 w 9609365"/>
              <a:gd name="csY713" fmla="*/ 165618 h 1498729"/>
              <a:gd name="csX714" fmla="*/ 0 w 9609365"/>
              <a:gd name="csY714" fmla="*/ 173783 h 1498729"/>
              <a:gd name="csX715" fmla="*/ 0 w 9609365"/>
              <a:gd name="csY715" fmla="*/ 233265 h 1498729"/>
              <a:gd name="csX716" fmla="*/ 8164 w 9609365"/>
              <a:gd name="csY716" fmla="*/ 241430 h 1498729"/>
              <a:gd name="csX717" fmla="*/ 16329 w 9609365"/>
              <a:gd name="csY717" fmla="*/ 233265 h 1498729"/>
              <a:gd name="csX718" fmla="*/ 16329 w 9609365"/>
              <a:gd name="csY718" fmla="*/ 173783 h 1498729"/>
              <a:gd name="csX719" fmla="*/ 16329 w 9609365"/>
              <a:gd name="csY719" fmla="*/ 173783 h 1498729"/>
              <a:gd name="csX720" fmla="*/ 16329 w 9609365"/>
              <a:gd name="csY720" fmla="*/ 171450 h 1498729"/>
              <a:gd name="csX721" fmla="*/ 16329 w 9609365"/>
              <a:gd name="csY721" fmla="*/ 171450 h 1498729"/>
              <a:gd name="csX722" fmla="*/ 16329 w 9609365"/>
              <a:gd name="csY722" fmla="*/ 169117 h 1498729"/>
              <a:gd name="csX723" fmla="*/ 16329 w 9609365"/>
              <a:gd name="csY723" fmla="*/ 169117 h 1498729"/>
              <a:gd name="csX724" fmla="*/ 16329 w 9609365"/>
              <a:gd name="csY724" fmla="*/ 166785 h 1498729"/>
              <a:gd name="csX725" fmla="*/ 16329 w 9609365"/>
              <a:gd name="csY725" fmla="*/ 166785 h 1498729"/>
              <a:gd name="csX726" fmla="*/ 16329 w 9609365"/>
              <a:gd name="csY726" fmla="*/ 164452 h 1498729"/>
              <a:gd name="csX727" fmla="*/ 8164 w 9609365"/>
              <a:gd name="csY727" fmla="*/ 156288 h 1498729"/>
              <a:gd name="csX728" fmla="*/ 8164 w 9609365"/>
              <a:gd name="csY728" fmla="*/ 156288 h 1498729"/>
              <a:gd name="csX729" fmla="*/ 8164 w 9609365"/>
              <a:gd name="csY729" fmla="*/ 156288 h 1498729"/>
              <a:gd name="csX730" fmla="*/ 8164 w 9609365"/>
              <a:gd name="csY730" fmla="*/ 290415 h 1498729"/>
              <a:gd name="csX731" fmla="*/ 0 w 9609365"/>
              <a:gd name="csY731" fmla="*/ 298580 h 1498729"/>
              <a:gd name="csX732" fmla="*/ 0 w 9609365"/>
              <a:gd name="csY732" fmla="*/ 365060 h 1498729"/>
              <a:gd name="csX733" fmla="*/ 8164 w 9609365"/>
              <a:gd name="csY733" fmla="*/ 373224 h 1498729"/>
              <a:gd name="csX734" fmla="*/ 16329 w 9609365"/>
              <a:gd name="csY734" fmla="*/ 365060 h 1498729"/>
              <a:gd name="csX735" fmla="*/ 16329 w 9609365"/>
              <a:gd name="csY735" fmla="*/ 298580 h 1498729"/>
              <a:gd name="csX736" fmla="*/ 8164 w 9609365"/>
              <a:gd name="csY736" fmla="*/ 290415 h 1498729"/>
              <a:gd name="csX737" fmla="*/ 8164 w 9609365"/>
              <a:gd name="csY737" fmla="*/ 290415 h 1498729"/>
              <a:gd name="csX738" fmla="*/ 8164 w 9609365"/>
              <a:gd name="csY738" fmla="*/ 422210 h 1498729"/>
              <a:gd name="csX739" fmla="*/ 0 w 9609365"/>
              <a:gd name="csY739" fmla="*/ 430374 h 1498729"/>
              <a:gd name="csX740" fmla="*/ 0 w 9609365"/>
              <a:gd name="csY740" fmla="*/ 496855 h 1498729"/>
              <a:gd name="csX741" fmla="*/ 8164 w 9609365"/>
              <a:gd name="csY741" fmla="*/ 505019 h 1498729"/>
              <a:gd name="csX742" fmla="*/ 16329 w 9609365"/>
              <a:gd name="csY742" fmla="*/ 496855 h 1498729"/>
              <a:gd name="csX743" fmla="*/ 16329 w 9609365"/>
              <a:gd name="csY743" fmla="*/ 430374 h 1498729"/>
              <a:gd name="csX744" fmla="*/ 8164 w 9609365"/>
              <a:gd name="csY744" fmla="*/ 422210 h 1498729"/>
              <a:gd name="csX745" fmla="*/ 8164 w 9609365"/>
              <a:gd name="csY745" fmla="*/ 422210 h 1498729"/>
              <a:gd name="csX746" fmla="*/ 8164 w 9609365"/>
              <a:gd name="csY746" fmla="*/ 555171 h 1498729"/>
              <a:gd name="csX747" fmla="*/ 0 w 9609365"/>
              <a:gd name="csY747" fmla="*/ 563336 h 1498729"/>
              <a:gd name="csX748" fmla="*/ 0 w 9609365"/>
              <a:gd name="csY748" fmla="*/ 629816 h 1498729"/>
              <a:gd name="csX749" fmla="*/ 8164 w 9609365"/>
              <a:gd name="csY749" fmla="*/ 637981 h 1498729"/>
              <a:gd name="csX750" fmla="*/ 16329 w 9609365"/>
              <a:gd name="csY750" fmla="*/ 629816 h 1498729"/>
              <a:gd name="csX751" fmla="*/ 16329 w 9609365"/>
              <a:gd name="csY751" fmla="*/ 563336 h 1498729"/>
              <a:gd name="csX752" fmla="*/ 8164 w 9609365"/>
              <a:gd name="csY752" fmla="*/ 555171 h 1498729"/>
              <a:gd name="csX753" fmla="*/ 8164 w 9609365"/>
              <a:gd name="csY753" fmla="*/ 555171 h 1498729"/>
              <a:gd name="csX754" fmla="*/ 8164 w 9609365"/>
              <a:gd name="csY754" fmla="*/ 686966 h 1498729"/>
              <a:gd name="csX755" fmla="*/ 0 w 9609365"/>
              <a:gd name="csY755" fmla="*/ 695131 h 1498729"/>
              <a:gd name="csX756" fmla="*/ 0 w 9609365"/>
              <a:gd name="csY756" fmla="*/ 761611 h 1498729"/>
              <a:gd name="csX757" fmla="*/ 8164 w 9609365"/>
              <a:gd name="csY757" fmla="*/ 769775 h 1498729"/>
              <a:gd name="csX758" fmla="*/ 16329 w 9609365"/>
              <a:gd name="csY758" fmla="*/ 761611 h 1498729"/>
              <a:gd name="csX759" fmla="*/ 16329 w 9609365"/>
              <a:gd name="csY759" fmla="*/ 695131 h 1498729"/>
              <a:gd name="csX760" fmla="*/ 8164 w 9609365"/>
              <a:gd name="csY760" fmla="*/ 686966 h 1498729"/>
              <a:gd name="csX761" fmla="*/ 8164 w 9609365"/>
              <a:gd name="csY761" fmla="*/ 686966 h 1498729"/>
              <a:gd name="csX762" fmla="*/ 8164 w 9609365"/>
              <a:gd name="csY762" fmla="*/ 818761 h 1498729"/>
              <a:gd name="csX763" fmla="*/ 0 w 9609365"/>
              <a:gd name="csY763" fmla="*/ 826926 h 1498729"/>
              <a:gd name="csX764" fmla="*/ 0 w 9609365"/>
              <a:gd name="csY764" fmla="*/ 893406 h 1498729"/>
              <a:gd name="csX765" fmla="*/ 8164 w 9609365"/>
              <a:gd name="csY765" fmla="*/ 901570 h 1498729"/>
              <a:gd name="csX766" fmla="*/ 16329 w 9609365"/>
              <a:gd name="csY766" fmla="*/ 893406 h 1498729"/>
              <a:gd name="csX767" fmla="*/ 16329 w 9609365"/>
              <a:gd name="csY767" fmla="*/ 826926 h 1498729"/>
              <a:gd name="csX768" fmla="*/ 8164 w 9609365"/>
              <a:gd name="csY768" fmla="*/ 818761 h 1498729"/>
              <a:gd name="csX769" fmla="*/ 8164 w 9609365"/>
              <a:gd name="csY769" fmla="*/ 818761 h 1498729"/>
              <a:gd name="csX770" fmla="*/ 8164 w 9609365"/>
              <a:gd name="csY770" fmla="*/ 951723 h 1498729"/>
              <a:gd name="csX771" fmla="*/ 0 w 9609365"/>
              <a:gd name="csY771" fmla="*/ 959887 h 1498729"/>
              <a:gd name="csX772" fmla="*/ 0 w 9609365"/>
              <a:gd name="csY772" fmla="*/ 1026367 h 1498729"/>
              <a:gd name="csX773" fmla="*/ 8164 w 9609365"/>
              <a:gd name="csY773" fmla="*/ 1034532 h 1498729"/>
              <a:gd name="csX774" fmla="*/ 16329 w 9609365"/>
              <a:gd name="csY774" fmla="*/ 1026367 h 1498729"/>
              <a:gd name="csX775" fmla="*/ 16329 w 9609365"/>
              <a:gd name="csY775" fmla="*/ 959887 h 1498729"/>
              <a:gd name="csX776" fmla="*/ 8164 w 9609365"/>
              <a:gd name="csY776" fmla="*/ 951723 h 1498729"/>
              <a:gd name="csX777" fmla="*/ 8164 w 9609365"/>
              <a:gd name="csY777" fmla="*/ 951723 h 1498729"/>
              <a:gd name="csX778" fmla="*/ 8164 w 9609365"/>
              <a:gd name="csY778" fmla="*/ 1083517 h 1498729"/>
              <a:gd name="csX779" fmla="*/ 0 w 9609365"/>
              <a:gd name="csY779" fmla="*/ 1091682 h 1498729"/>
              <a:gd name="csX780" fmla="*/ 0 w 9609365"/>
              <a:gd name="csY780" fmla="*/ 1123173 h 1498729"/>
              <a:gd name="csX781" fmla="*/ 4665 w 9609365"/>
              <a:gd name="csY781" fmla="*/ 1160495 h 1498729"/>
              <a:gd name="csX782" fmla="*/ 12830 w 9609365"/>
              <a:gd name="csY782" fmla="*/ 1167493 h 1498729"/>
              <a:gd name="csX783" fmla="*/ 15162 w 9609365"/>
              <a:gd name="csY783" fmla="*/ 1167493 h 1498729"/>
              <a:gd name="csX784" fmla="*/ 20994 w 9609365"/>
              <a:gd name="csY784" fmla="*/ 1158162 h 1498729"/>
              <a:gd name="csX785" fmla="*/ 18661 w 9609365"/>
              <a:gd name="csY785" fmla="*/ 1147665 h 1498729"/>
              <a:gd name="csX786" fmla="*/ 18661 w 9609365"/>
              <a:gd name="csY786" fmla="*/ 1147665 h 1498729"/>
              <a:gd name="csX787" fmla="*/ 18661 w 9609365"/>
              <a:gd name="csY787" fmla="*/ 1145333 h 1498729"/>
              <a:gd name="csX788" fmla="*/ 18661 w 9609365"/>
              <a:gd name="csY788" fmla="*/ 1145333 h 1498729"/>
              <a:gd name="csX789" fmla="*/ 18661 w 9609365"/>
              <a:gd name="csY789" fmla="*/ 1141834 h 1498729"/>
              <a:gd name="csX790" fmla="*/ 18661 w 9609365"/>
              <a:gd name="csY790" fmla="*/ 1141834 h 1498729"/>
              <a:gd name="csX791" fmla="*/ 18661 w 9609365"/>
              <a:gd name="csY791" fmla="*/ 1139501 h 1498729"/>
              <a:gd name="csX792" fmla="*/ 18661 w 9609365"/>
              <a:gd name="csY792" fmla="*/ 1139501 h 1498729"/>
              <a:gd name="csX793" fmla="*/ 18661 w 9609365"/>
              <a:gd name="csY793" fmla="*/ 1137168 h 1498729"/>
              <a:gd name="csX794" fmla="*/ 18661 w 9609365"/>
              <a:gd name="csY794" fmla="*/ 1137168 h 1498729"/>
              <a:gd name="csX795" fmla="*/ 18661 w 9609365"/>
              <a:gd name="csY795" fmla="*/ 1134836 h 1498729"/>
              <a:gd name="csX796" fmla="*/ 18661 w 9609365"/>
              <a:gd name="csY796" fmla="*/ 1134836 h 1498729"/>
              <a:gd name="csX797" fmla="*/ 18661 w 9609365"/>
              <a:gd name="csY797" fmla="*/ 1132503 h 1498729"/>
              <a:gd name="csX798" fmla="*/ 18661 w 9609365"/>
              <a:gd name="csY798" fmla="*/ 1132503 h 1498729"/>
              <a:gd name="csX799" fmla="*/ 18661 w 9609365"/>
              <a:gd name="csY799" fmla="*/ 1130171 h 1498729"/>
              <a:gd name="csX800" fmla="*/ 18661 w 9609365"/>
              <a:gd name="csY800" fmla="*/ 1130171 h 1498729"/>
              <a:gd name="csX801" fmla="*/ 18661 w 9609365"/>
              <a:gd name="csY801" fmla="*/ 1127838 h 1498729"/>
              <a:gd name="csX802" fmla="*/ 18661 w 9609365"/>
              <a:gd name="csY802" fmla="*/ 1127838 h 1498729"/>
              <a:gd name="csX803" fmla="*/ 18661 w 9609365"/>
              <a:gd name="csY803" fmla="*/ 1095181 h 1498729"/>
              <a:gd name="csX804" fmla="*/ 10497 w 9609365"/>
              <a:gd name="csY804" fmla="*/ 1087016 h 1498729"/>
              <a:gd name="csX805" fmla="*/ 10497 w 9609365"/>
              <a:gd name="csY805" fmla="*/ 1087016 h 1498729"/>
              <a:gd name="csX806" fmla="*/ 10497 w 9609365"/>
              <a:gd name="csY806" fmla="*/ 1082351 h 1498729"/>
              <a:gd name="csX807" fmla="*/ 41988 w 9609365"/>
              <a:gd name="csY807" fmla="*/ 1214146 h 1498729"/>
              <a:gd name="csX808" fmla="*/ 37322 w 9609365"/>
              <a:gd name="csY808" fmla="*/ 1215312 h 1498729"/>
              <a:gd name="csX809" fmla="*/ 36156 w 9609365"/>
              <a:gd name="csY809" fmla="*/ 1226975 h 1498729"/>
              <a:gd name="csX810" fmla="*/ 92140 w 9609365"/>
              <a:gd name="csY810" fmla="*/ 1273629 h 1498729"/>
              <a:gd name="csX811" fmla="*/ 95639 w 9609365"/>
              <a:gd name="csY811" fmla="*/ 1273629 h 1498729"/>
              <a:gd name="csX812" fmla="*/ 102637 w 9609365"/>
              <a:gd name="csY812" fmla="*/ 1268963 h 1498729"/>
              <a:gd name="csX813" fmla="*/ 99138 w 9609365"/>
              <a:gd name="csY813" fmla="*/ 1258466 h 1498729"/>
              <a:gd name="csX814" fmla="*/ 89807 w 9609365"/>
              <a:gd name="csY814" fmla="*/ 1252635 h 1498729"/>
              <a:gd name="csX815" fmla="*/ 89807 w 9609365"/>
              <a:gd name="csY815" fmla="*/ 1252635 h 1498729"/>
              <a:gd name="csX816" fmla="*/ 89807 w 9609365"/>
              <a:gd name="csY816" fmla="*/ 1252635 h 1498729"/>
              <a:gd name="csX817" fmla="*/ 89807 w 9609365"/>
              <a:gd name="csY817" fmla="*/ 1252635 h 1498729"/>
              <a:gd name="csX818" fmla="*/ 50152 w 9609365"/>
              <a:gd name="csY818" fmla="*/ 1216479 h 1498729"/>
              <a:gd name="csX819" fmla="*/ 43154 w 9609365"/>
              <a:gd name="csY819" fmla="*/ 1212980 h 1498729"/>
              <a:gd name="csX820" fmla="*/ 43154 w 9609365"/>
              <a:gd name="csY820" fmla="*/ 1212980 h 1498729"/>
              <a:gd name="csX821" fmla="*/ 160953 w 9609365"/>
              <a:gd name="csY821" fmla="*/ 1275961 h 1498729"/>
              <a:gd name="csX822" fmla="*/ 152789 w 9609365"/>
              <a:gd name="csY822" fmla="*/ 1284126 h 1498729"/>
              <a:gd name="csX823" fmla="*/ 160953 w 9609365"/>
              <a:gd name="csY823" fmla="*/ 1292290 h 1498729"/>
              <a:gd name="csX824" fmla="*/ 169117 w 9609365"/>
              <a:gd name="csY824" fmla="*/ 1292290 h 1498729"/>
              <a:gd name="csX825" fmla="*/ 228600 w 9609365"/>
              <a:gd name="csY825" fmla="*/ 1292290 h 1498729"/>
              <a:gd name="csX826" fmla="*/ 236764 w 9609365"/>
              <a:gd name="csY826" fmla="*/ 1284126 h 1498729"/>
              <a:gd name="csX827" fmla="*/ 228600 w 9609365"/>
              <a:gd name="csY827" fmla="*/ 1275961 h 1498729"/>
              <a:gd name="csX828" fmla="*/ 162119 w 9609365"/>
              <a:gd name="csY828" fmla="*/ 1275961 h 1498729"/>
              <a:gd name="csX829" fmla="*/ 360395 w 9609365"/>
              <a:gd name="csY829" fmla="*/ 1275961 h 1498729"/>
              <a:gd name="csX830" fmla="*/ 293914 w 9609365"/>
              <a:gd name="csY830" fmla="*/ 1275961 h 1498729"/>
              <a:gd name="csX831" fmla="*/ 285750 w 9609365"/>
              <a:gd name="csY831" fmla="*/ 1284126 h 1498729"/>
              <a:gd name="csX832" fmla="*/ 293914 w 9609365"/>
              <a:gd name="csY832" fmla="*/ 1292290 h 1498729"/>
              <a:gd name="csX833" fmla="*/ 360395 w 9609365"/>
              <a:gd name="csY833" fmla="*/ 1292290 h 1498729"/>
              <a:gd name="csX834" fmla="*/ 368559 w 9609365"/>
              <a:gd name="csY834" fmla="*/ 1284126 h 1498729"/>
              <a:gd name="csX835" fmla="*/ 360395 w 9609365"/>
              <a:gd name="csY835" fmla="*/ 1275961 h 1498729"/>
              <a:gd name="csX836" fmla="*/ 360395 w 9609365"/>
              <a:gd name="csY836" fmla="*/ 1275961 h 1498729"/>
              <a:gd name="csX837" fmla="*/ 492190 w 9609365"/>
              <a:gd name="csY837" fmla="*/ 1275961 h 1498729"/>
              <a:gd name="csX838" fmla="*/ 425709 w 9609365"/>
              <a:gd name="csY838" fmla="*/ 1275961 h 1498729"/>
              <a:gd name="csX839" fmla="*/ 417545 w 9609365"/>
              <a:gd name="csY839" fmla="*/ 1284126 h 1498729"/>
              <a:gd name="csX840" fmla="*/ 425709 w 9609365"/>
              <a:gd name="csY840" fmla="*/ 1292290 h 1498729"/>
              <a:gd name="csX841" fmla="*/ 492190 w 9609365"/>
              <a:gd name="csY841" fmla="*/ 1292290 h 1498729"/>
              <a:gd name="csX842" fmla="*/ 500354 w 9609365"/>
              <a:gd name="csY842" fmla="*/ 1284126 h 1498729"/>
              <a:gd name="csX843" fmla="*/ 492190 w 9609365"/>
              <a:gd name="csY843" fmla="*/ 1275961 h 1498729"/>
              <a:gd name="csX844" fmla="*/ 492190 w 9609365"/>
              <a:gd name="csY844" fmla="*/ 1275961 h 1498729"/>
              <a:gd name="csX845" fmla="*/ 558670 w 9609365"/>
              <a:gd name="csY845" fmla="*/ 1277128 h 1498729"/>
              <a:gd name="csX846" fmla="*/ 550506 w 9609365"/>
              <a:gd name="csY846" fmla="*/ 1285292 h 1498729"/>
              <a:gd name="csX847" fmla="*/ 558670 w 9609365"/>
              <a:gd name="csY847" fmla="*/ 1293456 h 1498729"/>
              <a:gd name="csX848" fmla="*/ 609989 w 9609365"/>
              <a:gd name="csY848" fmla="*/ 1312117 h 1498729"/>
              <a:gd name="csX849" fmla="*/ 614654 w 9609365"/>
              <a:gd name="csY849" fmla="*/ 1313284 h 1498729"/>
              <a:gd name="csX850" fmla="*/ 621652 w 9609365"/>
              <a:gd name="csY850" fmla="*/ 1309785 h 1498729"/>
              <a:gd name="csX851" fmla="*/ 620486 w 9609365"/>
              <a:gd name="csY851" fmla="*/ 1298121 h 1498729"/>
              <a:gd name="csX852" fmla="*/ 601825 w 9609365"/>
              <a:gd name="csY852" fmla="*/ 1286458 h 1498729"/>
              <a:gd name="csX853" fmla="*/ 601825 w 9609365"/>
              <a:gd name="csY853" fmla="*/ 1286458 h 1498729"/>
              <a:gd name="csX854" fmla="*/ 601825 w 9609365"/>
              <a:gd name="csY854" fmla="*/ 1286458 h 1498729"/>
              <a:gd name="csX855" fmla="*/ 601825 w 9609365"/>
              <a:gd name="csY855" fmla="*/ 1286458 h 1498729"/>
              <a:gd name="csX856" fmla="*/ 601825 w 9609365"/>
              <a:gd name="csY856" fmla="*/ 1286458 h 1498729"/>
              <a:gd name="csX857" fmla="*/ 601825 w 9609365"/>
              <a:gd name="csY857" fmla="*/ 1286458 h 1498729"/>
              <a:gd name="csX858" fmla="*/ 601825 w 9609365"/>
              <a:gd name="csY858" fmla="*/ 1286458 h 1498729"/>
              <a:gd name="csX859" fmla="*/ 601825 w 9609365"/>
              <a:gd name="csY859" fmla="*/ 1286458 h 1498729"/>
              <a:gd name="csX860" fmla="*/ 601825 w 9609365"/>
              <a:gd name="csY860" fmla="*/ 1286458 h 1498729"/>
              <a:gd name="csX861" fmla="*/ 601825 w 9609365"/>
              <a:gd name="csY861" fmla="*/ 1286458 h 1498729"/>
              <a:gd name="csX862" fmla="*/ 601825 w 9609365"/>
              <a:gd name="csY862" fmla="*/ 1286458 h 1498729"/>
              <a:gd name="csX863" fmla="*/ 601825 w 9609365"/>
              <a:gd name="csY863" fmla="*/ 1286458 h 1498729"/>
              <a:gd name="csX864" fmla="*/ 601825 w 9609365"/>
              <a:gd name="csY864" fmla="*/ 1286458 h 1498729"/>
              <a:gd name="csX865" fmla="*/ 601825 w 9609365"/>
              <a:gd name="csY865" fmla="*/ 1286458 h 1498729"/>
              <a:gd name="csX866" fmla="*/ 601825 w 9609365"/>
              <a:gd name="csY866" fmla="*/ 1286458 h 1498729"/>
              <a:gd name="csX867" fmla="*/ 601825 w 9609365"/>
              <a:gd name="csY867" fmla="*/ 1286458 h 1498729"/>
              <a:gd name="csX868" fmla="*/ 601825 w 9609365"/>
              <a:gd name="csY868" fmla="*/ 1286458 h 1498729"/>
              <a:gd name="csX869" fmla="*/ 601825 w 9609365"/>
              <a:gd name="csY869" fmla="*/ 1286458 h 1498729"/>
              <a:gd name="csX870" fmla="*/ 601825 w 9609365"/>
              <a:gd name="csY870" fmla="*/ 1286458 h 1498729"/>
              <a:gd name="csX871" fmla="*/ 600658 w 9609365"/>
              <a:gd name="csY871" fmla="*/ 1286458 h 1498729"/>
              <a:gd name="csX872" fmla="*/ 600658 w 9609365"/>
              <a:gd name="csY872" fmla="*/ 1286458 h 1498729"/>
              <a:gd name="csX873" fmla="*/ 600658 w 9609365"/>
              <a:gd name="csY873" fmla="*/ 1286458 h 1498729"/>
              <a:gd name="csX874" fmla="*/ 600658 w 9609365"/>
              <a:gd name="csY874" fmla="*/ 1286458 h 1498729"/>
              <a:gd name="csX875" fmla="*/ 600658 w 9609365"/>
              <a:gd name="csY875" fmla="*/ 1286458 h 1498729"/>
              <a:gd name="csX876" fmla="*/ 600658 w 9609365"/>
              <a:gd name="csY876" fmla="*/ 1286458 h 1498729"/>
              <a:gd name="csX877" fmla="*/ 600658 w 9609365"/>
              <a:gd name="csY877" fmla="*/ 1286458 h 1498729"/>
              <a:gd name="csX878" fmla="*/ 568001 w 9609365"/>
              <a:gd name="csY878" fmla="*/ 1280627 h 1498729"/>
              <a:gd name="csX879" fmla="*/ 568001 w 9609365"/>
              <a:gd name="csY879" fmla="*/ 1280627 h 1498729"/>
              <a:gd name="csX880" fmla="*/ 568001 w 9609365"/>
              <a:gd name="csY880" fmla="*/ 1278294 h 1498729"/>
              <a:gd name="csX881" fmla="*/ 661307 w 9609365"/>
              <a:gd name="csY881" fmla="*/ 1341276 h 1498729"/>
              <a:gd name="csX882" fmla="*/ 655476 w 9609365"/>
              <a:gd name="csY882" fmla="*/ 1343608 h 1498729"/>
              <a:gd name="csX883" fmla="*/ 655476 w 9609365"/>
              <a:gd name="csY883" fmla="*/ 1355271 h 1498729"/>
              <a:gd name="csX884" fmla="*/ 702129 w 9609365"/>
              <a:gd name="csY884" fmla="*/ 1401924 h 1498729"/>
              <a:gd name="csX885" fmla="*/ 707960 w 9609365"/>
              <a:gd name="csY885" fmla="*/ 1404257 h 1498729"/>
              <a:gd name="csX886" fmla="*/ 713792 w 9609365"/>
              <a:gd name="csY886" fmla="*/ 1401924 h 1498729"/>
              <a:gd name="csX887" fmla="*/ 713792 w 9609365"/>
              <a:gd name="csY887" fmla="*/ 1390261 h 1498729"/>
              <a:gd name="csX888" fmla="*/ 667139 w 9609365"/>
              <a:gd name="csY888" fmla="*/ 1343608 h 1498729"/>
              <a:gd name="csX889" fmla="*/ 661307 w 9609365"/>
              <a:gd name="csY889" fmla="*/ 1341276 h 1498729"/>
              <a:gd name="csX890" fmla="*/ 661307 w 9609365"/>
              <a:gd name="csY890" fmla="*/ 1341276 h 1498729"/>
              <a:gd name="csX891" fmla="*/ 754613 w 9609365"/>
              <a:gd name="csY891" fmla="*/ 1435748 h 1498729"/>
              <a:gd name="csX892" fmla="*/ 748782 w 9609365"/>
              <a:gd name="csY892" fmla="*/ 1438081 h 1498729"/>
              <a:gd name="csX893" fmla="*/ 748782 w 9609365"/>
              <a:gd name="csY893" fmla="*/ 1449744 h 1498729"/>
              <a:gd name="csX894" fmla="*/ 810597 w 9609365"/>
              <a:gd name="csY894" fmla="*/ 1489399 h 1498729"/>
              <a:gd name="csX895" fmla="*/ 812930 w 9609365"/>
              <a:gd name="csY895" fmla="*/ 1489399 h 1498729"/>
              <a:gd name="csX896" fmla="*/ 821094 w 9609365"/>
              <a:gd name="csY896" fmla="*/ 1483567 h 1498729"/>
              <a:gd name="csX897" fmla="*/ 816429 w 9609365"/>
              <a:gd name="csY897" fmla="*/ 1473070 h 1498729"/>
              <a:gd name="csX898" fmla="*/ 809431 w 9609365"/>
              <a:gd name="csY898" fmla="*/ 1470738 h 1498729"/>
              <a:gd name="csX899" fmla="*/ 805932 w 9609365"/>
              <a:gd name="csY899" fmla="*/ 1470738 h 1498729"/>
              <a:gd name="csX900" fmla="*/ 761611 w 9609365"/>
              <a:gd name="csY900" fmla="*/ 1439247 h 1498729"/>
              <a:gd name="csX901" fmla="*/ 755780 w 9609365"/>
              <a:gd name="csY901" fmla="*/ 1436914 h 1498729"/>
              <a:gd name="csX902" fmla="*/ 755780 w 9609365"/>
              <a:gd name="csY902" fmla="*/ 1436914 h 1498729"/>
              <a:gd name="csX903" fmla="*/ 755780 w 9609365"/>
              <a:gd name="csY903" fmla="*/ 1434582 h 1498729"/>
              <a:gd name="csX904" fmla="*/ 947057 w 9609365"/>
              <a:gd name="csY904" fmla="*/ 1482401 h 1498729"/>
              <a:gd name="csX905" fmla="*/ 880577 w 9609365"/>
              <a:gd name="csY905" fmla="*/ 1482401 h 1498729"/>
              <a:gd name="csX906" fmla="*/ 872412 w 9609365"/>
              <a:gd name="csY906" fmla="*/ 1490565 h 1498729"/>
              <a:gd name="csX907" fmla="*/ 880577 w 9609365"/>
              <a:gd name="csY907" fmla="*/ 1498730 h 1498729"/>
              <a:gd name="csX908" fmla="*/ 947057 w 9609365"/>
              <a:gd name="csY908" fmla="*/ 1498730 h 1498729"/>
              <a:gd name="csX909" fmla="*/ 955222 w 9609365"/>
              <a:gd name="csY909" fmla="*/ 1490565 h 1498729"/>
              <a:gd name="csX910" fmla="*/ 947057 w 9609365"/>
              <a:gd name="csY910" fmla="*/ 1482401 h 1498729"/>
              <a:gd name="csX911" fmla="*/ 947057 w 9609365"/>
              <a:gd name="csY911" fmla="*/ 1482401 h 1498729"/>
              <a:gd name="csX912" fmla="*/ 1078852 w 9609365"/>
              <a:gd name="csY912" fmla="*/ 1482401 h 1498729"/>
              <a:gd name="csX913" fmla="*/ 1012372 w 9609365"/>
              <a:gd name="csY913" fmla="*/ 1482401 h 1498729"/>
              <a:gd name="csX914" fmla="*/ 1004207 w 9609365"/>
              <a:gd name="csY914" fmla="*/ 1490565 h 1498729"/>
              <a:gd name="csX915" fmla="*/ 1012372 w 9609365"/>
              <a:gd name="csY915" fmla="*/ 1498730 h 1498729"/>
              <a:gd name="csX916" fmla="*/ 1078852 w 9609365"/>
              <a:gd name="csY916" fmla="*/ 1498730 h 1498729"/>
              <a:gd name="csX917" fmla="*/ 1087017 w 9609365"/>
              <a:gd name="csY917" fmla="*/ 1490565 h 1498729"/>
              <a:gd name="csX918" fmla="*/ 1078852 w 9609365"/>
              <a:gd name="csY918" fmla="*/ 1482401 h 1498729"/>
              <a:gd name="csX919" fmla="*/ 1078852 w 9609365"/>
              <a:gd name="csY919" fmla="*/ 1482401 h 1498729"/>
              <a:gd name="csX920" fmla="*/ 1211813 w 9609365"/>
              <a:gd name="csY920" fmla="*/ 1482401 h 1498729"/>
              <a:gd name="csX921" fmla="*/ 1145333 w 9609365"/>
              <a:gd name="csY921" fmla="*/ 1482401 h 1498729"/>
              <a:gd name="csX922" fmla="*/ 1137169 w 9609365"/>
              <a:gd name="csY922" fmla="*/ 1490565 h 1498729"/>
              <a:gd name="csX923" fmla="*/ 1145333 w 9609365"/>
              <a:gd name="csY923" fmla="*/ 1498730 h 1498729"/>
              <a:gd name="csX924" fmla="*/ 1211813 w 9609365"/>
              <a:gd name="csY924" fmla="*/ 1498730 h 1498729"/>
              <a:gd name="csX925" fmla="*/ 1219978 w 9609365"/>
              <a:gd name="csY925" fmla="*/ 1490565 h 1498729"/>
              <a:gd name="csX926" fmla="*/ 1211813 w 9609365"/>
              <a:gd name="csY926" fmla="*/ 1482401 h 1498729"/>
              <a:gd name="csX927" fmla="*/ 1211813 w 9609365"/>
              <a:gd name="csY927" fmla="*/ 1482401 h 1498729"/>
              <a:gd name="csX928" fmla="*/ 1343608 w 9609365"/>
              <a:gd name="csY928" fmla="*/ 1460241 h 1498729"/>
              <a:gd name="csX929" fmla="*/ 1338943 w 9609365"/>
              <a:gd name="csY929" fmla="*/ 1461407 h 1498729"/>
              <a:gd name="csX930" fmla="*/ 1338943 w 9609365"/>
              <a:gd name="csY930" fmla="*/ 1461407 h 1498729"/>
              <a:gd name="csX931" fmla="*/ 1338943 w 9609365"/>
              <a:gd name="csY931" fmla="*/ 1461407 h 1498729"/>
              <a:gd name="csX932" fmla="*/ 1338943 w 9609365"/>
              <a:gd name="csY932" fmla="*/ 1461407 h 1498729"/>
              <a:gd name="csX933" fmla="*/ 1338943 w 9609365"/>
              <a:gd name="csY933" fmla="*/ 1461407 h 1498729"/>
              <a:gd name="csX934" fmla="*/ 1338943 w 9609365"/>
              <a:gd name="csY934" fmla="*/ 1461407 h 1498729"/>
              <a:gd name="csX935" fmla="*/ 1338943 w 9609365"/>
              <a:gd name="csY935" fmla="*/ 1461407 h 1498729"/>
              <a:gd name="csX936" fmla="*/ 1338943 w 9609365"/>
              <a:gd name="csY936" fmla="*/ 1461407 h 1498729"/>
              <a:gd name="csX937" fmla="*/ 1338943 w 9609365"/>
              <a:gd name="csY937" fmla="*/ 1461407 h 1498729"/>
              <a:gd name="csX938" fmla="*/ 1338943 w 9609365"/>
              <a:gd name="csY938" fmla="*/ 1461407 h 1498729"/>
              <a:gd name="csX939" fmla="*/ 1338943 w 9609365"/>
              <a:gd name="csY939" fmla="*/ 1461407 h 1498729"/>
              <a:gd name="csX940" fmla="*/ 1338943 w 9609365"/>
              <a:gd name="csY940" fmla="*/ 1461407 h 1498729"/>
              <a:gd name="csX941" fmla="*/ 1338943 w 9609365"/>
              <a:gd name="csY941" fmla="*/ 1461407 h 1498729"/>
              <a:gd name="csX942" fmla="*/ 1338943 w 9609365"/>
              <a:gd name="csY942" fmla="*/ 1461407 h 1498729"/>
              <a:gd name="csX943" fmla="*/ 1338943 w 9609365"/>
              <a:gd name="csY943" fmla="*/ 1461407 h 1498729"/>
              <a:gd name="csX944" fmla="*/ 1338943 w 9609365"/>
              <a:gd name="csY944" fmla="*/ 1461407 h 1498729"/>
              <a:gd name="csX945" fmla="*/ 1338943 w 9609365"/>
              <a:gd name="csY945" fmla="*/ 1461407 h 1498729"/>
              <a:gd name="csX946" fmla="*/ 1303953 w 9609365"/>
              <a:gd name="csY946" fmla="*/ 1474237 h 1498729"/>
              <a:gd name="csX947" fmla="*/ 1303953 w 9609365"/>
              <a:gd name="csY947" fmla="*/ 1474237 h 1498729"/>
              <a:gd name="csX948" fmla="*/ 1303953 w 9609365"/>
              <a:gd name="csY948" fmla="*/ 1474237 h 1498729"/>
              <a:gd name="csX949" fmla="*/ 1303953 w 9609365"/>
              <a:gd name="csY949" fmla="*/ 1474237 h 1498729"/>
              <a:gd name="csX950" fmla="*/ 1303953 w 9609365"/>
              <a:gd name="csY950" fmla="*/ 1474237 h 1498729"/>
              <a:gd name="csX951" fmla="*/ 1300454 w 9609365"/>
              <a:gd name="csY951" fmla="*/ 1474237 h 1498729"/>
              <a:gd name="csX952" fmla="*/ 1300454 w 9609365"/>
              <a:gd name="csY952" fmla="*/ 1474237 h 1498729"/>
              <a:gd name="csX953" fmla="*/ 1300454 w 9609365"/>
              <a:gd name="csY953" fmla="*/ 1474237 h 1498729"/>
              <a:gd name="csX954" fmla="*/ 1300454 w 9609365"/>
              <a:gd name="csY954" fmla="*/ 1474237 h 1498729"/>
              <a:gd name="csX955" fmla="*/ 1300454 w 9609365"/>
              <a:gd name="csY955" fmla="*/ 1474237 h 1498729"/>
              <a:gd name="csX956" fmla="*/ 1286458 w 9609365"/>
              <a:gd name="csY956" fmla="*/ 1476569 h 1498729"/>
              <a:gd name="csX957" fmla="*/ 1279460 w 9609365"/>
              <a:gd name="csY957" fmla="*/ 1485900 h 1498729"/>
              <a:gd name="csX958" fmla="*/ 1287625 w 9609365"/>
              <a:gd name="csY958" fmla="*/ 1492898 h 1498729"/>
              <a:gd name="csX959" fmla="*/ 1287625 w 9609365"/>
              <a:gd name="csY959" fmla="*/ 1492898 h 1498729"/>
              <a:gd name="csX960" fmla="*/ 1356438 w 9609365"/>
              <a:gd name="csY960" fmla="*/ 1470738 h 1498729"/>
              <a:gd name="csX961" fmla="*/ 1358771 w 9609365"/>
              <a:gd name="csY961" fmla="*/ 1459075 h 1498729"/>
              <a:gd name="csX962" fmla="*/ 1351773 w 9609365"/>
              <a:gd name="csY962" fmla="*/ 1454409 h 1498729"/>
              <a:gd name="csX963" fmla="*/ 1351773 w 9609365"/>
              <a:gd name="csY963" fmla="*/ 1454409 h 1498729"/>
              <a:gd name="csX964" fmla="*/ 1349440 w 9609365"/>
              <a:gd name="csY964" fmla="*/ 1456742 h 1498729"/>
              <a:gd name="csX965" fmla="*/ 1442746 w 9609365"/>
              <a:gd name="csY965" fmla="*/ 1369267 h 1498729"/>
              <a:gd name="csX966" fmla="*/ 1436915 w 9609365"/>
              <a:gd name="csY966" fmla="*/ 1371600 h 1498729"/>
              <a:gd name="csX967" fmla="*/ 1392594 w 9609365"/>
              <a:gd name="csY967" fmla="*/ 1415921 h 1498729"/>
              <a:gd name="csX968" fmla="*/ 1392594 w 9609365"/>
              <a:gd name="csY968" fmla="*/ 1415921 h 1498729"/>
              <a:gd name="csX969" fmla="*/ 1391428 w 9609365"/>
              <a:gd name="csY969" fmla="*/ 1418253 h 1498729"/>
              <a:gd name="csX970" fmla="*/ 1391428 w 9609365"/>
              <a:gd name="csY970" fmla="*/ 1429916 h 1498729"/>
              <a:gd name="csX971" fmla="*/ 1397259 w 9609365"/>
              <a:gd name="csY971" fmla="*/ 1432249 h 1498729"/>
              <a:gd name="csX972" fmla="*/ 1403091 w 9609365"/>
              <a:gd name="csY972" fmla="*/ 1429916 h 1498729"/>
              <a:gd name="csX973" fmla="*/ 1405424 w 9609365"/>
              <a:gd name="csY973" fmla="*/ 1427584 h 1498729"/>
              <a:gd name="csX974" fmla="*/ 1449744 w 9609365"/>
              <a:gd name="csY974" fmla="*/ 1383263 h 1498729"/>
              <a:gd name="csX975" fmla="*/ 1449744 w 9609365"/>
              <a:gd name="csY975" fmla="*/ 1371600 h 1498729"/>
              <a:gd name="csX976" fmla="*/ 1443912 w 9609365"/>
              <a:gd name="csY976" fmla="*/ 1369267 h 1498729"/>
              <a:gd name="csX977" fmla="*/ 1443912 w 9609365"/>
              <a:gd name="csY977" fmla="*/ 1369267 h 1498729"/>
              <a:gd name="csX978" fmla="*/ 1538385 w 9609365"/>
              <a:gd name="csY978" fmla="*/ 1282959 h 1498729"/>
              <a:gd name="csX979" fmla="*/ 1534886 w 9609365"/>
              <a:gd name="csY979" fmla="*/ 1282959 h 1498729"/>
              <a:gd name="csX980" fmla="*/ 1525555 w 9609365"/>
              <a:gd name="csY980" fmla="*/ 1287625 h 1498729"/>
              <a:gd name="csX981" fmla="*/ 1525555 w 9609365"/>
              <a:gd name="csY981" fmla="*/ 1287625 h 1498729"/>
              <a:gd name="csX982" fmla="*/ 1525555 w 9609365"/>
              <a:gd name="csY982" fmla="*/ 1287625 h 1498729"/>
              <a:gd name="csX983" fmla="*/ 1525555 w 9609365"/>
              <a:gd name="csY983" fmla="*/ 1287625 h 1498729"/>
              <a:gd name="csX984" fmla="*/ 1525555 w 9609365"/>
              <a:gd name="csY984" fmla="*/ 1287625 h 1498729"/>
              <a:gd name="csX985" fmla="*/ 1525555 w 9609365"/>
              <a:gd name="csY985" fmla="*/ 1287625 h 1498729"/>
              <a:gd name="csX986" fmla="*/ 1497564 w 9609365"/>
              <a:gd name="csY986" fmla="*/ 1309785 h 1498729"/>
              <a:gd name="csX987" fmla="*/ 1497564 w 9609365"/>
              <a:gd name="csY987" fmla="*/ 1309785 h 1498729"/>
              <a:gd name="csX988" fmla="*/ 1497564 w 9609365"/>
              <a:gd name="csY988" fmla="*/ 1309785 h 1498729"/>
              <a:gd name="csX989" fmla="*/ 1497564 w 9609365"/>
              <a:gd name="csY989" fmla="*/ 1309785 h 1498729"/>
              <a:gd name="csX990" fmla="*/ 1497564 w 9609365"/>
              <a:gd name="csY990" fmla="*/ 1309785 h 1498729"/>
              <a:gd name="csX991" fmla="*/ 1497564 w 9609365"/>
              <a:gd name="csY991" fmla="*/ 1309785 h 1498729"/>
              <a:gd name="csX992" fmla="*/ 1485900 w 9609365"/>
              <a:gd name="csY992" fmla="*/ 1321448 h 1498729"/>
              <a:gd name="csX993" fmla="*/ 1485900 w 9609365"/>
              <a:gd name="csY993" fmla="*/ 1333111 h 1498729"/>
              <a:gd name="csX994" fmla="*/ 1491732 w 9609365"/>
              <a:gd name="csY994" fmla="*/ 1335444 h 1498729"/>
              <a:gd name="csX995" fmla="*/ 1497564 w 9609365"/>
              <a:gd name="csY995" fmla="*/ 1333111 h 1498729"/>
              <a:gd name="csX996" fmla="*/ 1509227 w 9609365"/>
              <a:gd name="csY996" fmla="*/ 1321448 h 1498729"/>
              <a:gd name="csX997" fmla="*/ 1544217 w 9609365"/>
              <a:gd name="csY997" fmla="*/ 1295789 h 1498729"/>
              <a:gd name="csX998" fmla="*/ 1548882 w 9609365"/>
              <a:gd name="csY998" fmla="*/ 1285292 h 1498729"/>
              <a:gd name="csX999" fmla="*/ 1541884 w 9609365"/>
              <a:gd name="csY999" fmla="*/ 1280627 h 1498729"/>
              <a:gd name="csX1000" fmla="*/ 1540718 w 9609365"/>
              <a:gd name="csY1000" fmla="*/ 1280627 h 1498729"/>
              <a:gd name="csX1001" fmla="*/ 1665515 w 9609365"/>
              <a:gd name="csY1001" fmla="*/ 1275961 h 1498729"/>
              <a:gd name="csX1002" fmla="*/ 1599034 w 9609365"/>
              <a:gd name="csY1002" fmla="*/ 1275961 h 1498729"/>
              <a:gd name="csX1003" fmla="*/ 1590870 w 9609365"/>
              <a:gd name="csY1003" fmla="*/ 1284126 h 1498729"/>
              <a:gd name="csX1004" fmla="*/ 1599034 w 9609365"/>
              <a:gd name="csY1004" fmla="*/ 1292290 h 1498729"/>
              <a:gd name="csX1005" fmla="*/ 1665515 w 9609365"/>
              <a:gd name="csY1005" fmla="*/ 1292290 h 1498729"/>
              <a:gd name="csX1006" fmla="*/ 1673679 w 9609365"/>
              <a:gd name="csY1006" fmla="*/ 1284126 h 1498729"/>
              <a:gd name="csX1007" fmla="*/ 1665515 w 9609365"/>
              <a:gd name="csY1007" fmla="*/ 1275961 h 1498729"/>
              <a:gd name="csX1008" fmla="*/ 1665515 w 9609365"/>
              <a:gd name="csY1008" fmla="*/ 1275961 h 1498729"/>
              <a:gd name="csX1009" fmla="*/ 1798476 w 9609365"/>
              <a:gd name="csY1009" fmla="*/ 1275961 h 1498729"/>
              <a:gd name="csX1010" fmla="*/ 1731995 w 9609365"/>
              <a:gd name="csY1010" fmla="*/ 1275961 h 1498729"/>
              <a:gd name="csX1011" fmla="*/ 1723831 w 9609365"/>
              <a:gd name="csY1011" fmla="*/ 1284126 h 1498729"/>
              <a:gd name="csX1012" fmla="*/ 1731995 w 9609365"/>
              <a:gd name="csY1012" fmla="*/ 1292290 h 1498729"/>
              <a:gd name="csX1013" fmla="*/ 1798476 w 9609365"/>
              <a:gd name="csY1013" fmla="*/ 1292290 h 1498729"/>
              <a:gd name="csX1014" fmla="*/ 1806640 w 9609365"/>
              <a:gd name="csY1014" fmla="*/ 1284126 h 1498729"/>
              <a:gd name="csX1015" fmla="*/ 1798476 w 9609365"/>
              <a:gd name="csY1015" fmla="*/ 1275961 h 1498729"/>
              <a:gd name="csX1016" fmla="*/ 1798476 w 9609365"/>
              <a:gd name="csY1016" fmla="*/ 1275961 h 1498729"/>
              <a:gd name="csX1017" fmla="*/ 1930271 w 9609365"/>
              <a:gd name="csY1017" fmla="*/ 1275961 h 1498729"/>
              <a:gd name="csX1018" fmla="*/ 1863790 w 9609365"/>
              <a:gd name="csY1018" fmla="*/ 1275961 h 1498729"/>
              <a:gd name="csX1019" fmla="*/ 1855626 w 9609365"/>
              <a:gd name="csY1019" fmla="*/ 1284126 h 1498729"/>
              <a:gd name="csX1020" fmla="*/ 1863790 w 9609365"/>
              <a:gd name="csY1020" fmla="*/ 1292290 h 1498729"/>
              <a:gd name="csX1021" fmla="*/ 1930271 w 9609365"/>
              <a:gd name="csY1021" fmla="*/ 1292290 h 1498729"/>
              <a:gd name="csX1022" fmla="*/ 1938435 w 9609365"/>
              <a:gd name="csY1022" fmla="*/ 1284126 h 1498729"/>
              <a:gd name="csX1023" fmla="*/ 1930271 w 9609365"/>
              <a:gd name="csY1023" fmla="*/ 1275961 h 1498729"/>
              <a:gd name="csX1024" fmla="*/ 1930271 w 9609365"/>
              <a:gd name="csY1024" fmla="*/ 1275961 h 1498729"/>
              <a:gd name="csX1025" fmla="*/ 2062066 w 9609365"/>
              <a:gd name="csY1025" fmla="*/ 1275961 h 1498729"/>
              <a:gd name="csX1026" fmla="*/ 1995585 w 9609365"/>
              <a:gd name="csY1026" fmla="*/ 1275961 h 1498729"/>
              <a:gd name="csX1027" fmla="*/ 1987421 w 9609365"/>
              <a:gd name="csY1027" fmla="*/ 1284126 h 1498729"/>
              <a:gd name="csX1028" fmla="*/ 1995585 w 9609365"/>
              <a:gd name="csY1028" fmla="*/ 1292290 h 1498729"/>
              <a:gd name="csX1029" fmla="*/ 2062066 w 9609365"/>
              <a:gd name="csY1029" fmla="*/ 1292290 h 1498729"/>
              <a:gd name="csX1030" fmla="*/ 2070230 w 9609365"/>
              <a:gd name="csY1030" fmla="*/ 1284126 h 1498729"/>
              <a:gd name="csX1031" fmla="*/ 2062066 w 9609365"/>
              <a:gd name="csY1031" fmla="*/ 1275961 h 1498729"/>
              <a:gd name="csX1032" fmla="*/ 2062066 w 9609365"/>
              <a:gd name="csY1032" fmla="*/ 1275961 h 1498729"/>
              <a:gd name="csX1033" fmla="*/ 2195027 w 9609365"/>
              <a:gd name="csY1033" fmla="*/ 1275961 h 1498729"/>
              <a:gd name="csX1034" fmla="*/ 2128546 w 9609365"/>
              <a:gd name="csY1034" fmla="*/ 1275961 h 1498729"/>
              <a:gd name="csX1035" fmla="*/ 2120382 w 9609365"/>
              <a:gd name="csY1035" fmla="*/ 1284126 h 1498729"/>
              <a:gd name="csX1036" fmla="*/ 2128546 w 9609365"/>
              <a:gd name="csY1036" fmla="*/ 1292290 h 1498729"/>
              <a:gd name="csX1037" fmla="*/ 2195027 w 9609365"/>
              <a:gd name="csY1037" fmla="*/ 1292290 h 1498729"/>
              <a:gd name="csX1038" fmla="*/ 2203191 w 9609365"/>
              <a:gd name="csY1038" fmla="*/ 1284126 h 1498729"/>
              <a:gd name="csX1039" fmla="*/ 2195027 w 9609365"/>
              <a:gd name="csY1039" fmla="*/ 1275961 h 1498729"/>
              <a:gd name="csX1040" fmla="*/ 2195027 w 9609365"/>
              <a:gd name="csY1040" fmla="*/ 1275961 h 1498729"/>
              <a:gd name="csX1041" fmla="*/ 2326822 w 9609365"/>
              <a:gd name="csY1041" fmla="*/ 1275961 h 1498729"/>
              <a:gd name="csX1042" fmla="*/ 2260341 w 9609365"/>
              <a:gd name="csY1042" fmla="*/ 1275961 h 1498729"/>
              <a:gd name="csX1043" fmla="*/ 2252177 w 9609365"/>
              <a:gd name="csY1043" fmla="*/ 1284126 h 1498729"/>
              <a:gd name="csX1044" fmla="*/ 2260341 w 9609365"/>
              <a:gd name="csY1044" fmla="*/ 1292290 h 1498729"/>
              <a:gd name="csX1045" fmla="*/ 2326822 w 9609365"/>
              <a:gd name="csY1045" fmla="*/ 1292290 h 1498729"/>
              <a:gd name="csX1046" fmla="*/ 2334986 w 9609365"/>
              <a:gd name="csY1046" fmla="*/ 1284126 h 1498729"/>
              <a:gd name="csX1047" fmla="*/ 2326822 w 9609365"/>
              <a:gd name="csY1047" fmla="*/ 1275961 h 1498729"/>
              <a:gd name="csX1048" fmla="*/ 2326822 w 9609365"/>
              <a:gd name="csY1048" fmla="*/ 1275961 h 1498729"/>
              <a:gd name="csX1049" fmla="*/ 2459783 w 9609365"/>
              <a:gd name="csY1049" fmla="*/ 1275961 h 1498729"/>
              <a:gd name="csX1050" fmla="*/ 2393302 w 9609365"/>
              <a:gd name="csY1050" fmla="*/ 1275961 h 1498729"/>
              <a:gd name="csX1051" fmla="*/ 2385138 w 9609365"/>
              <a:gd name="csY1051" fmla="*/ 1284126 h 1498729"/>
              <a:gd name="csX1052" fmla="*/ 2393302 w 9609365"/>
              <a:gd name="csY1052" fmla="*/ 1292290 h 1498729"/>
              <a:gd name="csX1053" fmla="*/ 2459783 w 9609365"/>
              <a:gd name="csY1053" fmla="*/ 1292290 h 1498729"/>
              <a:gd name="csX1054" fmla="*/ 2467947 w 9609365"/>
              <a:gd name="csY1054" fmla="*/ 1284126 h 1498729"/>
              <a:gd name="csX1055" fmla="*/ 2459783 w 9609365"/>
              <a:gd name="csY1055" fmla="*/ 1275961 h 1498729"/>
              <a:gd name="csX1056" fmla="*/ 2459783 w 9609365"/>
              <a:gd name="csY1056" fmla="*/ 1275961 h 1498729"/>
              <a:gd name="csX1057" fmla="*/ 2591578 w 9609365"/>
              <a:gd name="csY1057" fmla="*/ 1275961 h 1498729"/>
              <a:gd name="csX1058" fmla="*/ 2525097 w 9609365"/>
              <a:gd name="csY1058" fmla="*/ 1275961 h 1498729"/>
              <a:gd name="csX1059" fmla="*/ 2516933 w 9609365"/>
              <a:gd name="csY1059" fmla="*/ 1284126 h 1498729"/>
              <a:gd name="csX1060" fmla="*/ 2525097 w 9609365"/>
              <a:gd name="csY1060" fmla="*/ 1292290 h 1498729"/>
              <a:gd name="csX1061" fmla="*/ 2591578 w 9609365"/>
              <a:gd name="csY1061" fmla="*/ 1292290 h 1498729"/>
              <a:gd name="csX1062" fmla="*/ 2599742 w 9609365"/>
              <a:gd name="csY1062" fmla="*/ 1284126 h 1498729"/>
              <a:gd name="csX1063" fmla="*/ 2591578 w 9609365"/>
              <a:gd name="csY1063" fmla="*/ 1275961 h 1498729"/>
              <a:gd name="csX1064" fmla="*/ 2591578 w 9609365"/>
              <a:gd name="csY1064" fmla="*/ 1275961 h 1498729"/>
              <a:gd name="csX1065" fmla="*/ 2723373 w 9609365"/>
              <a:gd name="csY1065" fmla="*/ 1275961 h 1498729"/>
              <a:gd name="csX1066" fmla="*/ 2656892 w 9609365"/>
              <a:gd name="csY1066" fmla="*/ 1275961 h 1498729"/>
              <a:gd name="csX1067" fmla="*/ 2648728 w 9609365"/>
              <a:gd name="csY1067" fmla="*/ 1284126 h 1498729"/>
              <a:gd name="csX1068" fmla="*/ 2656892 w 9609365"/>
              <a:gd name="csY1068" fmla="*/ 1292290 h 1498729"/>
              <a:gd name="csX1069" fmla="*/ 2723373 w 9609365"/>
              <a:gd name="csY1069" fmla="*/ 1292290 h 1498729"/>
              <a:gd name="csX1070" fmla="*/ 2731537 w 9609365"/>
              <a:gd name="csY1070" fmla="*/ 1284126 h 1498729"/>
              <a:gd name="csX1071" fmla="*/ 2723373 w 9609365"/>
              <a:gd name="csY1071" fmla="*/ 1275961 h 1498729"/>
              <a:gd name="csX1072" fmla="*/ 2723373 w 9609365"/>
              <a:gd name="csY1072" fmla="*/ 1275961 h 1498729"/>
              <a:gd name="csX1073" fmla="*/ 2856334 w 9609365"/>
              <a:gd name="csY1073" fmla="*/ 1275961 h 1498729"/>
              <a:gd name="csX1074" fmla="*/ 2789853 w 9609365"/>
              <a:gd name="csY1074" fmla="*/ 1275961 h 1498729"/>
              <a:gd name="csX1075" fmla="*/ 2781689 w 9609365"/>
              <a:gd name="csY1075" fmla="*/ 1284126 h 1498729"/>
              <a:gd name="csX1076" fmla="*/ 2789853 w 9609365"/>
              <a:gd name="csY1076" fmla="*/ 1292290 h 1498729"/>
              <a:gd name="csX1077" fmla="*/ 2856334 w 9609365"/>
              <a:gd name="csY1077" fmla="*/ 1292290 h 1498729"/>
              <a:gd name="csX1078" fmla="*/ 2864498 w 9609365"/>
              <a:gd name="csY1078" fmla="*/ 1284126 h 1498729"/>
              <a:gd name="csX1079" fmla="*/ 2856334 w 9609365"/>
              <a:gd name="csY1079" fmla="*/ 1275961 h 1498729"/>
              <a:gd name="csX1080" fmla="*/ 2856334 w 9609365"/>
              <a:gd name="csY1080" fmla="*/ 1275961 h 1498729"/>
              <a:gd name="csX1081" fmla="*/ 2988129 w 9609365"/>
              <a:gd name="csY1081" fmla="*/ 1275961 h 1498729"/>
              <a:gd name="csX1082" fmla="*/ 2921648 w 9609365"/>
              <a:gd name="csY1082" fmla="*/ 1275961 h 1498729"/>
              <a:gd name="csX1083" fmla="*/ 2913484 w 9609365"/>
              <a:gd name="csY1083" fmla="*/ 1284126 h 1498729"/>
              <a:gd name="csX1084" fmla="*/ 2921648 w 9609365"/>
              <a:gd name="csY1084" fmla="*/ 1292290 h 1498729"/>
              <a:gd name="csX1085" fmla="*/ 2988129 w 9609365"/>
              <a:gd name="csY1085" fmla="*/ 1292290 h 1498729"/>
              <a:gd name="csX1086" fmla="*/ 2996293 w 9609365"/>
              <a:gd name="csY1086" fmla="*/ 1284126 h 1498729"/>
              <a:gd name="csX1087" fmla="*/ 2988129 w 9609365"/>
              <a:gd name="csY1087" fmla="*/ 1275961 h 1498729"/>
              <a:gd name="csX1088" fmla="*/ 2988129 w 9609365"/>
              <a:gd name="csY1088" fmla="*/ 1275961 h 1498729"/>
              <a:gd name="csX1089" fmla="*/ 3119924 w 9609365"/>
              <a:gd name="csY1089" fmla="*/ 1275961 h 1498729"/>
              <a:gd name="csX1090" fmla="*/ 3053443 w 9609365"/>
              <a:gd name="csY1090" fmla="*/ 1275961 h 1498729"/>
              <a:gd name="csX1091" fmla="*/ 3045279 w 9609365"/>
              <a:gd name="csY1091" fmla="*/ 1284126 h 1498729"/>
              <a:gd name="csX1092" fmla="*/ 3053443 w 9609365"/>
              <a:gd name="csY1092" fmla="*/ 1292290 h 1498729"/>
              <a:gd name="csX1093" fmla="*/ 3119924 w 9609365"/>
              <a:gd name="csY1093" fmla="*/ 1292290 h 1498729"/>
              <a:gd name="csX1094" fmla="*/ 3128088 w 9609365"/>
              <a:gd name="csY1094" fmla="*/ 1284126 h 1498729"/>
              <a:gd name="csX1095" fmla="*/ 3119924 w 9609365"/>
              <a:gd name="csY1095" fmla="*/ 1275961 h 1498729"/>
              <a:gd name="csX1096" fmla="*/ 3119924 w 9609365"/>
              <a:gd name="csY1096" fmla="*/ 1275961 h 1498729"/>
              <a:gd name="csX1097" fmla="*/ 3252885 w 9609365"/>
              <a:gd name="csY1097" fmla="*/ 1275961 h 1498729"/>
              <a:gd name="csX1098" fmla="*/ 3186405 w 9609365"/>
              <a:gd name="csY1098" fmla="*/ 1275961 h 1498729"/>
              <a:gd name="csX1099" fmla="*/ 3178240 w 9609365"/>
              <a:gd name="csY1099" fmla="*/ 1284126 h 1498729"/>
              <a:gd name="csX1100" fmla="*/ 3186405 w 9609365"/>
              <a:gd name="csY1100" fmla="*/ 1292290 h 1498729"/>
              <a:gd name="csX1101" fmla="*/ 3252885 w 9609365"/>
              <a:gd name="csY1101" fmla="*/ 1292290 h 1498729"/>
              <a:gd name="csX1102" fmla="*/ 3261049 w 9609365"/>
              <a:gd name="csY1102" fmla="*/ 1284126 h 1498729"/>
              <a:gd name="csX1103" fmla="*/ 3252885 w 9609365"/>
              <a:gd name="csY1103" fmla="*/ 1275961 h 1498729"/>
              <a:gd name="csX1104" fmla="*/ 3252885 w 9609365"/>
              <a:gd name="csY1104" fmla="*/ 1275961 h 1498729"/>
              <a:gd name="csX1105" fmla="*/ 3384680 w 9609365"/>
              <a:gd name="csY1105" fmla="*/ 1275961 h 1498729"/>
              <a:gd name="csX1106" fmla="*/ 3318200 w 9609365"/>
              <a:gd name="csY1106" fmla="*/ 1275961 h 1498729"/>
              <a:gd name="csX1107" fmla="*/ 3310035 w 9609365"/>
              <a:gd name="csY1107" fmla="*/ 1284126 h 1498729"/>
              <a:gd name="csX1108" fmla="*/ 3318200 w 9609365"/>
              <a:gd name="csY1108" fmla="*/ 1292290 h 1498729"/>
              <a:gd name="csX1109" fmla="*/ 3384680 w 9609365"/>
              <a:gd name="csY1109" fmla="*/ 1292290 h 1498729"/>
              <a:gd name="csX1110" fmla="*/ 3392845 w 9609365"/>
              <a:gd name="csY1110" fmla="*/ 1284126 h 1498729"/>
              <a:gd name="csX1111" fmla="*/ 3384680 w 9609365"/>
              <a:gd name="csY1111" fmla="*/ 1275961 h 1498729"/>
              <a:gd name="csX1112" fmla="*/ 3384680 w 9609365"/>
              <a:gd name="csY1112" fmla="*/ 1275961 h 1498729"/>
              <a:gd name="csX1113" fmla="*/ 3517641 w 9609365"/>
              <a:gd name="csY1113" fmla="*/ 1275961 h 1498729"/>
              <a:gd name="csX1114" fmla="*/ 3451161 w 9609365"/>
              <a:gd name="csY1114" fmla="*/ 1275961 h 1498729"/>
              <a:gd name="csX1115" fmla="*/ 3442996 w 9609365"/>
              <a:gd name="csY1115" fmla="*/ 1284126 h 1498729"/>
              <a:gd name="csX1116" fmla="*/ 3451161 w 9609365"/>
              <a:gd name="csY1116" fmla="*/ 1292290 h 1498729"/>
              <a:gd name="csX1117" fmla="*/ 3517641 w 9609365"/>
              <a:gd name="csY1117" fmla="*/ 1292290 h 1498729"/>
              <a:gd name="csX1118" fmla="*/ 3525806 w 9609365"/>
              <a:gd name="csY1118" fmla="*/ 1284126 h 1498729"/>
              <a:gd name="csX1119" fmla="*/ 3517641 w 9609365"/>
              <a:gd name="csY1119" fmla="*/ 1275961 h 1498729"/>
              <a:gd name="csX1120" fmla="*/ 3517641 w 9609365"/>
              <a:gd name="csY1120" fmla="*/ 1275961 h 1498729"/>
              <a:gd name="csX1121" fmla="*/ 3649436 w 9609365"/>
              <a:gd name="csY1121" fmla="*/ 1275961 h 1498729"/>
              <a:gd name="csX1122" fmla="*/ 3582956 w 9609365"/>
              <a:gd name="csY1122" fmla="*/ 1275961 h 1498729"/>
              <a:gd name="csX1123" fmla="*/ 3574792 w 9609365"/>
              <a:gd name="csY1123" fmla="*/ 1284126 h 1498729"/>
              <a:gd name="csX1124" fmla="*/ 3582956 w 9609365"/>
              <a:gd name="csY1124" fmla="*/ 1292290 h 1498729"/>
              <a:gd name="csX1125" fmla="*/ 3649436 w 9609365"/>
              <a:gd name="csY1125" fmla="*/ 1292290 h 1498729"/>
              <a:gd name="csX1126" fmla="*/ 3657600 w 9609365"/>
              <a:gd name="csY1126" fmla="*/ 1284126 h 1498729"/>
              <a:gd name="csX1127" fmla="*/ 3649436 w 9609365"/>
              <a:gd name="csY1127" fmla="*/ 1275961 h 1498729"/>
              <a:gd name="csX1128" fmla="*/ 3649436 w 9609365"/>
              <a:gd name="csY1128" fmla="*/ 1275961 h 1498729"/>
              <a:gd name="csX1129" fmla="*/ 3781231 w 9609365"/>
              <a:gd name="csY1129" fmla="*/ 1275961 h 1498729"/>
              <a:gd name="csX1130" fmla="*/ 3714751 w 9609365"/>
              <a:gd name="csY1130" fmla="*/ 1275961 h 1498729"/>
              <a:gd name="csX1131" fmla="*/ 3706586 w 9609365"/>
              <a:gd name="csY1131" fmla="*/ 1284126 h 1498729"/>
              <a:gd name="csX1132" fmla="*/ 3714751 w 9609365"/>
              <a:gd name="csY1132" fmla="*/ 1292290 h 1498729"/>
              <a:gd name="csX1133" fmla="*/ 3781231 w 9609365"/>
              <a:gd name="csY1133" fmla="*/ 1292290 h 1498729"/>
              <a:gd name="csX1134" fmla="*/ 3789396 w 9609365"/>
              <a:gd name="csY1134" fmla="*/ 1284126 h 1498729"/>
              <a:gd name="csX1135" fmla="*/ 3781231 w 9609365"/>
              <a:gd name="csY1135" fmla="*/ 1275961 h 1498729"/>
              <a:gd name="csX1136" fmla="*/ 3781231 w 9609365"/>
              <a:gd name="csY1136" fmla="*/ 1275961 h 1498729"/>
              <a:gd name="csX1137" fmla="*/ 3914192 w 9609365"/>
              <a:gd name="csY1137" fmla="*/ 1275961 h 1498729"/>
              <a:gd name="csX1138" fmla="*/ 3847712 w 9609365"/>
              <a:gd name="csY1138" fmla="*/ 1275961 h 1498729"/>
              <a:gd name="csX1139" fmla="*/ 3839547 w 9609365"/>
              <a:gd name="csY1139" fmla="*/ 1284126 h 1498729"/>
              <a:gd name="csX1140" fmla="*/ 3847712 w 9609365"/>
              <a:gd name="csY1140" fmla="*/ 1292290 h 1498729"/>
              <a:gd name="csX1141" fmla="*/ 3914192 w 9609365"/>
              <a:gd name="csY1141" fmla="*/ 1292290 h 1498729"/>
              <a:gd name="csX1142" fmla="*/ 3922357 w 9609365"/>
              <a:gd name="csY1142" fmla="*/ 1284126 h 1498729"/>
              <a:gd name="csX1143" fmla="*/ 3914192 w 9609365"/>
              <a:gd name="csY1143" fmla="*/ 1275961 h 1498729"/>
              <a:gd name="csX1144" fmla="*/ 3914192 w 9609365"/>
              <a:gd name="csY1144" fmla="*/ 1275961 h 1498729"/>
              <a:gd name="csX1145" fmla="*/ 4045987 w 9609365"/>
              <a:gd name="csY1145" fmla="*/ 1275961 h 1498729"/>
              <a:gd name="csX1146" fmla="*/ 3979507 w 9609365"/>
              <a:gd name="csY1146" fmla="*/ 1275961 h 1498729"/>
              <a:gd name="csX1147" fmla="*/ 3971343 w 9609365"/>
              <a:gd name="csY1147" fmla="*/ 1284126 h 1498729"/>
              <a:gd name="csX1148" fmla="*/ 3979507 w 9609365"/>
              <a:gd name="csY1148" fmla="*/ 1292290 h 1498729"/>
              <a:gd name="csX1149" fmla="*/ 4045987 w 9609365"/>
              <a:gd name="csY1149" fmla="*/ 1292290 h 1498729"/>
              <a:gd name="csX1150" fmla="*/ 4054152 w 9609365"/>
              <a:gd name="csY1150" fmla="*/ 1284126 h 1498729"/>
              <a:gd name="csX1151" fmla="*/ 4045987 w 9609365"/>
              <a:gd name="csY1151" fmla="*/ 1275961 h 1498729"/>
              <a:gd name="csX1152" fmla="*/ 4045987 w 9609365"/>
              <a:gd name="csY1152" fmla="*/ 1275961 h 1498729"/>
              <a:gd name="csX1153" fmla="*/ 4177782 w 9609365"/>
              <a:gd name="csY1153" fmla="*/ 1275961 h 1498729"/>
              <a:gd name="csX1154" fmla="*/ 4111302 w 9609365"/>
              <a:gd name="csY1154" fmla="*/ 1275961 h 1498729"/>
              <a:gd name="csX1155" fmla="*/ 4103137 w 9609365"/>
              <a:gd name="csY1155" fmla="*/ 1284126 h 1498729"/>
              <a:gd name="csX1156" fmla="*/ 4111302 w 9609365"/>
              <a:gd name="csY1156" fmla="*/ 1292290 h 1498729"/>
              <a:gd name="csX1157" fmla="*/ 4177782 w 9609365"/>
              <a:gd name="csY1157" fmla="*/ 1292290 h 1498729"/>
              <a:gd name="csX1158" fmla="*/ 4185947 w 9609365"/>
              <a:gd name="csY1158" fmla="*/ 1284126 h 1498729"/>
              <a:gd name="csX1159" fmla="*/ 4177782 w 9609365"/>
              <a:gd name="csY1159" fmla="*/ 1275961 h 1498729"/>
              <a:gd name="csX1160" fmla="*/ 4177782 w 9609365"/>
              <a:gd name="csY1160" fmla="*/ 1275961 h 1498729"/>
              <a:gd name="csX1161" fmla="*/ 4310744 w 9609365"/>
              <a:gd name="csY1161" fmla="*/ 1275961 h 1498729"/>
              <a:gd name="csX1162" fmla="*/ 4244263 w 9609365"/>
              <a:gd name="csY1162" fmla="*/ 1275961 h 1498729"/>
              <a:gd name="csX1163" fmla="*/ 4236099 w 9609365"/>
              <a:gd name="csY1163" fmla="*/ 1284126 h 1498729"/>
              <a:gd name="csX1164" fmla="*/ 4244263 w 9609365"/>
              <a:gd name="csY1164" fmla="*/ 1292290 h 1498729"/>
              <a:gd name="csX1165" fmla="*/ 4310744 w 9609365"/>
              <a:gd name="csY1165" fmla="*/ 1292290 h 1498729"/>
              <a:gd name="csX1166" fmla="*/ 4318908 w 9609365"/>
              <a:gd name="csY1166" fmla="*/ 1284126 h 1498729"/>
              <a:gd name="csX1167" fmla="*/ 4310744 w 9609365"/>
              <a:gd name="csY1167" fmla="*/ 1275961 h 1498729"/>
              <a:gd name="csX1168" fmla="*/ 4310744 w 9609365"/>
              <a:gd name="csY1168" fmla="*/ 1275961 h 1498729"/>
              <a:gd name="csX1169" fmla="*/ 4442539 w 9609365"/>
              <a:gd name="csY1169" fmla="*/ 1275961 h 1498729"/>
              <a:gd name="csX1170" fmla="*/ 4376058 w 9609365"/>
              <a:gd name="csY1170" fmla="*/ 1275961 h 1498729"/>
              <a:gd name="csX1171" fmla="*/ 4367894 w 9609365"/>
              <a:gd name="csY1171" fmla="*/ 1284126 h 1498729"/>
              <a:gd name="csX1172" fmla="*/ 4376058 w 9609365"/>
              <a:gd name="csY1172" fmla="*/ 1292290 h 1498729"/>
              <a:gd name="csX1173" fmla="*/ 4442539 w 9609365"/>
              <a:gd name="csY1173" fmla="*/ 1292290 h 1498729"/>
              <a:gd name="csX1174" fmla="*/ 4450703 w 9609365"/>
              <a:gd name="csY1174" fmla="*/ 1284126 h 1498729"/>
              <a:gd name="csX1175" fmla="*/ 4442539 w 9609365"/>
              <a:gd name="csY1175" fmla="*/ 1275961 h 1498729"/>
              <a:gd name="csX1176" fmla="*/ 4442539 w 9609365"/>
              <a:gd name="csY1176" fmla="*/ 1275961 h 1498729"/>
              <a:gd name="csX1177" fmla="*/ 4575500 w 9609365"/>
              <a:gd name="csY1177" fmla="*/ 1275961 h 1498729"/>
              <a:gd name="csX1178" fmla="*/ 4509019 w 9609365"/>
              <a:gd name="csY1178" fmla="*/ 1275961 h 1498729"/>
              <a:gd name="csX1179" fmla="*/ 4500855 w 9609365"/>
              <a:gd name="csY1179" fmla="*/ 1284126 h 1498729"/>
              <a:gd name="csX1180" fmla="*/ 4509019 w 9609365"/>
              <a:gd name="csY1180" fmla="*/ 1292290 h 1498729"/>
              <a:gd name="csX1181" fmla="*/ 4575500 w 9609365"/>
              <a:gd name="csY1181" fmla="*/ 1292290 h 1498729"/>
              <a:gd name="csX1182" fmla="*/ 4583664 w 9609365"/>
              <a:gd name="csY1182" fmla="*/ 1284126 h 1498729"/>
              <a:gd name="csX1183" fmla="*/ 4575500 w 9609365"/>
              <a:gd name="csY1183" fmla="*/ 1275961 h 1498729"/>
              <a:gd name="csX1184" fmla="*/ 4575500 w 9609365"/>
              <a:gd name="csY1184" fmla="*/ 1275961 h 1498729"/>
              <a:gd name="csX1185" fmla="*/ 4707295 w 9609365"/>
              <a:gd name="csY1185" fmla="*/ 1275961 h 1498729"/>
              <a:gd name="csX1186" fmla="*/ 4640814 w 9609365"/>
              <a:gd name="csY1186" fmla="*/ 1275961 h 1498729"/>
              <a:gd name="csX1187" fmla="*/ 4632650 w 9609365"/>
              <a:gd name="csY1187" fmla="*/ 1284126 h 1498729"/>
              <a:gd name="csX1188" fmla="*/ 4640814 w 9609365"/>
              <a:gd name="csY1188" fmla="*/ 1292290 h 1498729"/>
              <a:gd name="csX1189" fmla="*/ 4707295 w 9609365"/>
              <a:gd name="csY1189" fmla="*/ 1292290 h 1498729"/>
              <a:gd name="csX1190" fmla="*/ 4715459 w 9609365"/>
              <a:gd name="csY1190" fmla="*/ 1284126 h 1498729"/>
              <a:gd name="csX1191" fmla="*/ 4707295 w 9609365"/>
              <a:gd name="csY1191" fmla="*/ 1275961 h 1498729"/>
              <a:gd name="csX1192" fmla="*/ 4707295 w 9609365"/>
              <a:gd name="csY1192" fmla="*/ 1275961 h 1498729"/>
              <a:gd name="csX1193" fmla="*/ 4839090 w 9609365"/>
              <a:gd name="csY1193" fmla="*/ 1275961 h 1498729"/>
              <a:gd name="csX1194" fmla="*/ 4772609 w 9609365"/>
              <a:gd name="csY1194" fmla="*/ 1275961 h 1498729"/>
              <a:gd name="csX1195" fmla="*/ 4764445 w 9609365"/>
              <a:gd name="csY1195" fmla="*/ 1284126 h 1498729"/>
              <a:gd name="csX1196" fmla="*/ 4772609 w 9609365"/>
              <a:gd name="csY1196" fmla="*/ 1292290 h 1498729"/>
              <a:gd name="csX1197" fmla="*/ 4839090 w 9609365"/>
              <a:gd name="csY1197" fmla="*/ 1292290 h 1498729"/>
              <a:gd name="csX1198" fmla="*/ 4847254 w 9609365"/>
              <a:gd name="csY1198" fmla="*/ 1284126 h 1498729"/>
              <a:gd name="csX1199" fmla="*/ 4839090 w 9609365"/>
              <a:gd name="csY1199" fmla="*/ 1275961 h 1498729"/>
              <a:gd name="csX1200" fmla="*/ 4839090 w 9609365"/>
              <a:gd name="csY1200" fmla="*/ 1275961 h 1498729"/>
              <a:gd name="csX1201" fmla="*/ 4972051 w 9609365"/>
              <a:gd name="csY1201" fmla="*/ 1275961 h 1498729"/>
              <a:gd name="csX1202" fmla="*/ 4905570 w 9609365"/>
              <a:gd name="csY1202" fmla="*/ 1275961 h 1498729"/>
              <a:gd name="csX1203" fmla="*/ 4897406 w 9609365"/>
              <a:gd name="csY1203" fmla="*/ 1284126 h 1498729"/>
              <a:gd name="csX1204" fmla="*/ 4905570 w 9609365"/>
              <a:gd name="csY1204" fmla="*/ 1292290 h 1498729"/>
              <a:gd name="csX1205" fmla="*/ 4972051 w 9609365"/>
              <a:gd name="csY1205" fmla="*/ 1292290 h 1498729"/>
              <a:gd name="csX1206" fmla="*/ 4980215 w 9609365"/>
              <a:gd name="csY1206" fmla="*/ 1284126 h 1498729"/>
              <a:gd name="csX1207" fmla="*/ 4972051 w 9609365"/>
              <a:gd name="csY1207" fmla="*/ 1275961 h 1498729"/>
              <a:gd name="csX1208" fmla="*/ 4972051 w 9609365"/>
              <a:gd name="csY1208" fmla="*/ 1275961 h 1498729"/>
              <a:gd name="csX1209" fmla="*/ 5103846 w 9609365"/>
              <a:gd name="csY1209" fmla="*/ 1275961 h 1498729"/>
              <a:gd name="csX1210" fmla="*/ 5037365 w 9609365"/>
              <a:gd name="csY1210" fmla="*/ 1275961 h 1498729"/>
              <a:gd name="csX1211" fmla="*/ 5029201 w 9609365"/>
              <a:gd name="csY1211" fmla="*/ 1284126 h 1498729"/>
              <a:gd name="csX1212" fmla="*/ 5037365 w 9609365"/>
              <a:gd name="csY1212" fmla="*/ 1292290 h 1498729"/>
              <a:gd name="csX1213" fmla="*/ 5103846 w 9609365"/>
              <a:gd name="csY1213" fmla="*/ 1292290 h 1498729"/>
              <a:gd name="csX1214" fmla="*/ 5112010 w 9609365"/>
              <a:gd name="csY1214" fmla="*/ 1284126 h 1498729"/>
              <a:gd name="csX1215" fmla="*/ 5103846 w 9609365"/>
              <a:gd name="csY1215" fmla="*/ 1275961 h 1498729"/>
              <a:gd name="csX1216" fmla="*/ 5103846 w 9609365"/>
              <a:gd name="csY1216" fmla="*/ 1275961 h 1498729"/>
              <a:gd name="csX1217" fmla="*/ 5236807 w 9609365"/>
              <a:gd name="csY1217" fmla="*/ 1275961 h 1498729"/>
              <a:gd name="csX1218" fmla="*/ 5170326 w 9609365"/>
              <a:gd name="csY1218" fmla="*/ 1275961 h 1498729"/>
              <a:gd name="csX1219" fmla="*/ 5162162 w 9609365"/>
              <a:gd name="csY1219" fmla="*/ 1284126 h 1498729"/>
              <a:gd name="csX1220" fmla="*/ 5170326 w 9609365"/>
              <a:gd name="csY1220" fmla="*/ 1292290 h 1498729"/>
              <a:gd name="csX1221" fmla="*/ 5236807 w 9609365"/>
              <a:gd name="csY1221" fmla="*/ 1292290 h 1498729"/>
              <a:gd name="csX1222" fmla="*/ 5244971 w 9609365"/>
              <a:gd name="csY1222" fmla="*/ 1284126 h 1498729"/>
              <a:gd name="csX1223" fmla="*/ 5236807 w 9609365"/>
              <a:gd name="csY1223" fmla="*/ 1275961 h 1498729"/>
              <a:gd name="csX1224" fmla="*/ 5236807 w 9609365"/>
              <a:gd name="csY1224" fmla="*/ 1275961 h 1498729"/>
              <a:gd name="csX1225" fmla="*/ 5368602 w 9609365"/>
              <a:gd name="csY1225" fmla="*/ 1275961 h 1498729"/>
              <a:gd name="csX1226" fmla="*/ 5302121 w 9609365"/>
              <a:gd name="csY1226" fmla="*/ 1275961 h 1498729"/>
              <a:gd name="csX1227" fmla="*/ 5293957 w 9609365"/>
              <a:gd name="csY1227" fmla="*/ 1284126 h 1498729"/>
              <a:gd name="csX1228" fmla="*/ 5302121 w 9609365"/>
              <a:gd name="csY1228" fmla="*/ 1292290 h 1498729"/>
              <a:gd name="csX1229" fmla="*/ 5368602 w 9609365"/>
              <a:gd name="csY1229" fmla="*/ 1292290 h 1498729"/>
              <a:gd name="csX1230" fmla="*/ 5376766 w 9609365"/>
              <a:gd name="csY1230" fmla="*/ 1284126 h 1498729"/>
              <a:gd name="csX1231" fmla="*/ 5368602 w 9609365"/>
              <a:gd name="csY1231" fmla="*/ 1275961 h 1498729"/>
              <a:gd name="csX1232" fmla="*/ 5368602 w 9609365"/>
              <a:gd name="csY1232" fmla="*/ 1275961 h 1498729"/>
              <a:gd name="csX1233" fmla="*/ 5500397 w 9609365"/>
              <a:gd name="csY1233" fmla="*/ 1275961 h 1498729"/>
              <a:gd name="csX1234" fmla="*/ 5433916 w 9609365"/>
              <a:gd name="csY1234" fmla="*/ 1275961 h 1498729"/>
              <a:gd name="csX1235" fmla="*/ 5425752 w 9609365"/>
              <a:gd name="csY1235" fmla="*/ 1284126 h 1498729"/>
              <a:gd name="csX1236" fmla="*/ 5433916 w 9609365"/>
              <a:gd name="csY1236" fmla="*/ 1292290 h 1498729"/>
              <a:gd name="csX1237" fmla="*/ 5500397 w 9609365"/>
              <a:gd name="csY1237" fmla="*/ 1292290 h 1498729"/>
              <a:gd name="csX1238" fmla="*/ 5508561 w 9609365"/>
              <a:gd name="csY1238" fmla="*/ 1284126 h 1498729"/>
              <a:gd name="csX1239" fmla="*/ 5500397 w 9609365"/>
              <a:gd name="csY1239" fmla="*/ 1275961 h 1498729"/>
              <a:gd name="csX1240" fmla="*/ 5500397 w 9609365"/>
              <a:gd name="csY1240" fmla="*/ 1275961 h 1498729"/>
              <a:gd name="csX1241" fmla="*/ 5633358 w 9609365"/>
              <a:gd name="csY1241" fmla="*/ 1275961 h 1498729"/>
              <a:gd name="csX1242" fmla="*/ 5566878 w 9609365"/>
              <a:gd name="csY1242" fmla="*/ 1275961 h 1498729"/>
              <a:gd name="csX1243" fmla="*/ 5558713 w 9609365"/>
              <a:gd name="csY1243" fmla="*/ 1284126 h 1498729"/>
              <a:gd name="csX1244" fmla="*/ 5566878 w 9609365"/>
              <a:gd name="csY1244" fmla="*/ 1292290 h 1498729"/>
              <a:gd name="csX1245" fmla="*/ 5633358 w 9609365"/>
              <a:gd name="csY1245" fmla="*/ 1292290 h 1498729"/>
              <a:gd name="csX1246" fmla="*/ 5641522 w 9609365"/>
              <a:gd name="csY1246" fmla="*/ 1284126 h 1498729"/>
              <a:gd name="csX1247" fmla="*/ 5633358 w 9609365"/>
              <a:gd name="csY1247" fmla="*/ 1275961 h 1498729"/>
              <a:gd name="csX1248" fmla="*/ 5633358 w 9609365"/>
              <a:gd name="csY1248" fmla="*/ 1275961 h 1498729"/>
              <a:gd name="csX1249" fmla="*/ 5765153 w 9609365"/>
              <a:gd name="csY1249" fmla="*/ 1275961 h 1498729"/>
              <a:gd name="csX1250" fmla="*/ 5698672 w 9609365"/>
              <a:gd name="csY1250" fmla="*/ 1275961 h 1498729"/>
              <a:gd name="csX1251" fmla="*/ 5690508 w 9609365"/>
              <a:gd name="csY1251" fmla="*/ 1284126 h 1498729"/>
              <a:gd name="csX1252" fmla="*/ 5698672 w 9609365"/>
              <a:gd name="csY1252" fmla="*/ 1292290 h 1498729"/>
              <a:gd name="csX1253" fmla="*/ 5765153 w 9609365"/>
              <a:gd name="csY1253" fmla="*/ 1292290 h 1498729"/>
              <a:gd name="csX1254" fmla="*/ 5773317 w 9609365"/>
              <a:gd name="csY1254" fmla="*/ 1284126 h 1498729"/>
              <a:gd name="csX1255" fmla="*/ 5765153 w 9609365"/>
              <a:gd name="csY1255" fmla="*/ 1275961 h 1498729"/>
              <a:gd name="csX1256" fmla="*/ 5765153 w 9609365"/>
              <a:gd name="csY1256" fmla="*/ 1275961 h 1498729"/>
              <a:gd name="csX1257" fmla="*/ 5898114 w 9609365"/>
              <a:gd name="csY1257" fmla="*/ 1275961 h 1498729"/>
              <a:gd name="csX1258" fmla="*/ 5831634 w 9609365"/>
              <a:gd name="csY1258" fmla="*/ 1275961 h 1498729"/>
              <a:gd name="csX1259" fmla="*/ 5823469 w 9609365"/>
              <a:gd name="csY1259" fmla="*/ 1284126 h 1498729"/>
              <a:gd name="csX1260" fmla="*/ 5831634 w 9609365"/>
              <a:gd name="csY1260" fmla="*/ 1292290 h 1498729"/>
              <a:gd name="csX1261" fmla="*/ 5898114 w 9609365"/>
              <a:gd name="csY1261" fmla="*/ 1292290 h 1498729"/>
              <a:gd name="csX1262" fmla="*/ 5906279 w 9609365"/>
              <a:gd name="csY1262" fmla="*/ 1284126 h 1498729"/>
              <a:gd name="csX1263" fmla="*/ 5898114 w 9609365"/>
              <a:gd name="csY1263" fmla="*/ 1275961 h 1498729"/>
              <a:gd name="csX1264" fmla="*/ 5898114 w 9609365"/>
              <a:gd name="csY1264" fmla="*/ 1275961 h 1498729"/>
              <a:gd name="csX1265" fmla="*/ 6029909 w 9609365"/>
              <a:gd name="csY1265" fmla="*/ 1275961 h 1498729"/>
              <a:gd name="csX1266" fmla="*/ 5963429 w 9609365"/>
              <a:gd name="csY1266" fmla="*/ 1275961 h 1498729"/>
              <a:gd name="csX1267" fmla="*/ 5955264 w 9609365"/>
              <a:gd name="csY1267" fmla="*/ 1284126 h 1498729"/>
              <a:gd name="csX1268" fmla="*/ 5963429 w 9609365"/>
              <a:gd name="csY1268" fmla="*/ 1292290 h 1498729"/>
              <a:gd name="csX1269" fmla="*/ 6029909 w 9609365"/>
              <a:gd name="csY1269" fmla="*/ 1292290 h 1498729"/>
              <a:gd name="csX1270" fmla="*/ 6038074 w 9609365"/>
              <a:gd name="csY1270" fmla="*/ 1284126 h 1498729"/>
              <a:gd name="csX1271" fmla="*/ 6029909 w 9609365"/>
              <a:gd name="csY1271" fmla="*/ 1275961 h 1498729"/>
              <a:gd name="csX1272" fmla="*/ 6029909 w 9609365"/>
              <a:gd name="csY1272" fmla="*/ 1275961 h 1498729"/>
              <a:gd name="csX1273" fmla="*/ 6161704 w 9609365"/>
              <a:gd name="csY1273" fmla="*/ 1275961 h 1498729"/>
              <a:gd name="csX1274" fmla="*/ 6095223 w 9609365"/>
              <a:gd name="csY1274" fmla="*/ 1275961 h 1498729"/>
              <a:gd name="csX1275" fmla="*/ 6087059 w 9609365"/>
              <a:gd name="csY1275" fmla="*/ 1284126 h 1498729"/>
              <a:gd name="csX1276" fmla="*/ 6095223 w 9609365"/>
              <a:gd name="csY1276" fmla="*/ 1292290 h 1498729"/>
              <a:gd name="csX1277" fmla="*/ 6161704 w 9609365"/>
              <a:gd name="csY1277" fmla="*/ 1292290 h 1498729"/>
              <a:gd name="csX1278" fmla="*/ 6169869 w 9609365"/>
              <a:gd name="csY1278" fmla="*/ 1284126 h 1498729"/>
              <a:gd name="csX1279" fmla="*/ 6161704 w 9609365"/>
              <a:gd name="csY1279" fmla="*/ 1275961 h 1498729"/>
              <a:gd name="csX1280" fmla="*/ 6161704 w 9609365"/>
              <a:gd name="csY1280" fmla="*/ 1275961 h 1498729"/>
              <a:gd name="csX1281" fmla="*/ 6294666 w 9609365"/>
              <a:gd name="csY1281" fmla="*/ 1275961 h 1498729"/>
              <a:gd name="csX1282" fmla="*/ 6228185 w 9609365"/>
              <a:gd name="csY1282" fmla="*/ 1275961 h 1498729"/>
              <a:gd name="csX1283" fmla="*/ 6220020 w 9609365"/>
              <a:gd name="csY1283" fmla="*/ 1284126 h 1498729"/>
              <a:gd name="csX1284" fmla="*/ 6228185 w 9609365"/>
              <a:gd name="csY1284" fmla="*/ 1292290 h 1498729"/>
              <a:gd name="csX1285" fmla="*/ 6294666 w 9609365"/>
              <a:gd name="csY1285" fmla="*/ 1292290 h 1498729"/>
              <a:gd name="csX1286" fmla="*/ 6302829 w 9609365"/>
              <a:gd name="csY1286" fmla="*/ 1284126 h 1498729"/>
              <a:gd name="csX1287" fmla="*/ 6294666 w 9609365"/>
              <a:gd name="csY1287" fmla="*/ 1275961 h 1498729"/>
              <a:gd name="csX1288" fmla="*/ 6294666 w 9609365"/>
              <a:gd name="csY1288" fmla="*/ 1275961 h 1498729"/>
              <a:gd name="csX1289" fmla="*/ 6426460 w 9609365"/>
              <a:gd name="csY1289" fmla="*/ 1275961 h 1498729"/>
              <a:gd name="csX1290" fmla="*/ 6359980 w 9609365"/>
              <a:gd name="csY1290" fmla="*/ 1275961 h 1498729"/>
              <a:gd name="csX1291" fmla="*/ 6351815 w 9609365"/>
              <a:gd name="csY1291" fmla="*/ 1284126 h 1498729"/>
              <a:gd name="csX1292" fmla="*/ 6359980 w 9609365"/>
              <a:gd name="csY1292" fmla="*/ 1292290 h 1498729"/>
              <a:gd name="csX1293" fmla="*/ 6426460 w 9609365"/>
              <a:gd name="csY1293" fmla="*/ 1292290 h 1498729"/>
              <a:gd name="csX1294" fmla="*/ 6434625 w 9609365"/>
              <a:gd name="csY1294" fmla="*/ 1284126 h 1498729"/>
              <a:gd name="csX1295" fmla="*/ 6426460 w 9609365"/>
              <a:gd name="csY1295" fmla="*/ 1275961 h 1498729"/>
              <a:gd name="csX1296" fmla="*/ 6426460 w 9609365"/>
              <a:gd name="csY1296" fmla="*/ 1275961 h 1498729"/>
              <a:gd name="csX1297" fmla="*/ 6558255 w 9609365"/>
              <a:gd name="csY1297" fmla="*/ 1275961 h 1498729"/>
              <a:gd name="csX1298" fmla="*/ 6491774 w 9609365"/>
              <a:gd name="csY1298" fmla="*/ 1275961 h 1498729"/>
              <a:gd name="csX1299" fmla="*/ 6483610 w 9609365"/>
              <a:gd name="csY1299" fmla="*/ 1284126 h 1498729"/>
              <a:gd name="csX1300" fmla="*/ 6491774 w 9609365"/>
              <a:gd name="csY1300" fmla="*/ 1292290 h 1498729"/>
              <a:gd name="csX1301" fmla="*/ 6558255 w 9609365"/>
              <a:gd name="csY1301" fmla="*/ 1292290 h 1498729"/>
              <a:gd name="csX1302" fmla="*/ 6566420 w 9609365"/>
              <a:gd name="csY1302" fmla="*/ 1284126 h 1498729"/>
              <a:gd name="csX1303" fmla="*/ 6558255 w 9609365"/>
              <a:gd name="csY1303" fmla="*/ 1275961 h 1498729"/>
              <a:gd name="csX1304" fmla="*/ 6558255 w 9609365"/>
              <a:gd name="csY1304" fmla="*/ 1275961 h 1498729"/>
              <a:gd name="csX1305" fmla="*/ 6691217 w 9609365"/>
              <a:gd name="csY1305" fmla="*/ 1275961 h 1498729"/>
              <a:gd name="csX1306" fmla="*/ 6624736 w 9609365"/>
              <a:gd name="csY1306" fmla="*/ 1275961 h 1498729"/>
              <a:gd name="csX1307" fmla="*/ 6616572 w 9609365"/>
              <a:gd name="csY1307" fmla="*/ 1284126 h 1498729"/>
              <a:gd name="csX1308" fmla="*/ 6624736 w 9609365"/>
              <a:gd name="csY1308" fmla="*/ 1292290 h 1498729"/>
              <a:gd name="csX1309" fmla="*/ 6691217 w 9609365"/>
              <a:gd name="csY1309" fmla="*/ 1292290 h 1498729"/>
              <a:gd name="csX1310" fmla="*/ 6699380 w 9609365"/>
              <a:gd name="csY1310" fmla="*/ 1284126 h 1498729"/>
              <a:gd name="csX1311" fmla="*/ 6691217 w 9609365"/>
              <a:gd name="csY1311" fmla="*/ 1275961 h 1498729"/>
              <a:gd name="csX1312" fmla="*/ 6691217 w 9609365"/>
              <a:gd name="csY1312" fmla="*/ 1275961 h 1498729"/>
              <a:gd name="csX1313" fmla="*/ 6823011 w 9609365"/>
              <a:gd name="csY1313" fmla="*/ 1275961 h 1498729"/>
              <a:gd name="csX1314" fmla="*/ 6756531 w 9609365"/>
              <a:gd name="csY1314" fmla="*/ 1275961 h 1498729"/>
              <a:gd name="csX1315" fmla="*/ 6748366 w 9609365"/>
              <a:gd name="csY1315" fmla="*/ 1284126 h 1498729"/>
              <a:gd name="csX1316" fmla="*/ 6756531 w 9609365"/>
              <a:gd name="csY1316" fmla="*/ 1292290 h 1498729"/>
              <a:gd name="csX1317" fmla="*/ 6823011 w 9609365"/>
              <a:gd name="csY1317" fmla="*/ 1292290 h 1498729"/>
              <a:gd name="csX1318" fmla="*/ 6831176 w 9609365"/>
              <a:gd name="csY1318" fmla="*/ 1284126 h 1498729"/>
              <a:gd name="csX1319" fmla="*/ 6823011 w 9609365"/>
              <a:gd name="csY1319" fmla="*/ 1275961 h 1498729"/>
              <a:gd name="csX1320" fmla="*/ 6823011 w 9609365"/>
              <a:gd name="csY1320" fmla="*/ 1275961 h 1498729"/>
              <a:gd name="csX1321" fmla="*/ 6955972 w 9609365"/>
              <a:gd name="csY1321" fmla="*/ 1275961 h 1498729"/>
              <a:gd name="csX1322" fmla="*/ 6889492 w 9609365"/>
              <a:gd name="csY1322" fmla="*/ 1275961 h 1498729"/>
              <a:gd name="csX1323" fmla="*/ 6881328 w 9609365"/>
              <a:gd name="csY1323" fmla="*/ 1284126 h 1498729"/>
              <a:gd name="csX1324" fmla="*/ 6889492 w 9609365"/>
              <a:gd name="csY1324" fmla="*/ 1292290 h 1498729"/>
              <a:gd name="csX1325" fmla="*/ 6955972 w 9609365"/>
              <a:gd name="csY1325" fmla="*/ 1292290 h 1498729"/>
              <a:gd name="csX1326" fmla="*/ 6964137 w 9609365"/>
              <a:gd name="csY1326" fmla="*/ 1284126 h 1498729"/>
              <a:gd name="csX1327" fmla="*/ 6955972 w 9609365"/>
              <a:gd name="csY1327" fmla="*/ 1275961 h 1498729"/>
              <a:gd name="csX1328" fmla="*/ 6955972 w 9609365"/>
              <a:gd name="csY1328" fmla="*/ 1275961 h 1498729"/>
              <a:gd name="csX1329" fmla="*/ 7087768 w 9609365"/>
              <a:gd name="csY1329" fmla="*/ 1275961 h 1498729"/>
              <a:gd name="csX1330" fmla="*/ 7021287 w 9609365"/>
              <a:gd name="csY1330" fmla="*/ 1275961 h 1498729"/>
              <a:gd name="csX1331" fmla="*/ 7013123 w 9609365"/>
              <a:gd name="csY1331" fmla="*/ 1284126 h 1498729"/>
              <a:gd name="csX1332" fmla="*/ 7021287 w 9609365"/>
              <a:gd name="csY1332" fmla="*/ 1292290 h 1498729"/>
              <a:gd name="csX1333" fmla="*/ 7087768 w 9609365"/>
              <a:gd name="csY1333" fmla="*/ 1292290 h 1498729"/>
              <a:gd name="csX1334" fmla="*/ 7095932 w 9609365"/>
              <a:gd name="csY1334" fmla="*/ 1284126 h 1498729"/>
              <a:gd name="csX1335" fmla="*/ 7087768 w 9609365"/>
              <a:gd name="csY1335" fmla="*/ 1275961 h 1498729"/>
              <a:gd name="csX1336" fmla="*/ 7087768 w 9609365"/>
              <a:gd name="csY1336" fmla="*/ 1275961 h 1498729"/>
              <a:gd name="csX1337" fmla="*/ 7219563 w 9609365"/>
              <a:gd name="csY1337" fmla="*/ 1275961 h 1498729"/>
              <a:gd name="csX1338" fmla="*/ 7153082 w 9609365"/>
              <a:gd name="csY1338" fmla="*/ 1275961 h 1498729"/>
              <a:gd name="csX1339" fmla="*/ 7144917 w 9609365"/>
              <a:gd name="csY1339" fmla="*/ 1284126 h 1498729"/>
              <a:gd name="csX1340" fmla="*/ 7153082 w 9609365"/>
              <a:gd name="csY1340" fmla="*/ 1292290 h 1498729"/>
              <a:gd name="csX1341" fmla="*/ 7219563 w 9609365"/>
              <a:gd name="csY1341" fmla="*/ 1292290 h 1498729"/>
              <a:gd name="csX1342" fmla="*/ 7227727 w 9609365"/>
              <a:gd name="csY1342" fmla="*/ 1284126 h 1498729"/>
              <a:gd name="csX1343" fmla="*/ 7219563 w 9609365"/>
              <a:gd name="csY1343" fmla="*/ 1275961 h 1498729"/>
              <a:gd name="csX1344" fmla="*/ 7219563 w 9609365"/>
              <a:gd name="csY1344" fmla="*/ 1275961 h 1498729"/>
              <a:gd name="csX1345" fmla="*/ 7352523 w 9609365"/>
              <a:gd name="csY1345" fmla="*/ 1275961 h 1498729"/>
              <a:gd name="csX1346" fmla="*/ 7286043 w 9609365"/>
              <a:gd name="csY1346" fmla="*/ 1275961 h 1498729"/>
              <a:gd name="csX1347" fmla="*/ 7277879 w 9609365"/>
              <a:gd name="csY1347" fmla="*/ 1284126 h 1498729"/>
              <a:gd name="csX1348" fmla="*/ 7286043 w 9609365"/>
              <a:gd name="csY1348" fmla="*/ 1292290 h 1498729"/>
              <a:gd name="csX1349" fmla="*/ 7352523 w 9609365"/>
              <a:gd name="csY1349" fmla="*/ 1292290 h 1498729"/>
              <a:gd name="csX1350" fmla="*/ 7360688 w 9609365"/>
              <a:gd name="csY1350" fmla="*/ 1284126 h 1498729"/>
              <a:gd name="csX1351" fmla="*/ 7352523 w 9609365"/>
              <a:gd name="csY1351" fmla="*/ 1275961 h 1498729"/>
              <a:gd name="csX1352" fmla="*/ 7352523 w 9609365"/>
              <a:gd name="csY1352" fmla="*/ 1275961 h 1498729"/>
              <a:gd name="csX1353" fmla="*/ 7484319 w 9609365"/>
              <a:gd name="csY1353" fmla="*/ 1275961 h 1498729"/>
              <a:gd name="csX1354" fmla="*/ 7417838 w 9609365"/>
              <a:gd name="csY1354" fmla="*/ 1275961 h 1498729"/>
              <a:gd name="csX1355" fmla="*/ 7409674 w 9609365"/>
              <a:gd name="csY1355" fmla="*/ 1284126 h 1498729"/>
              <a:gd name="csX1356" fmla="*/ 7417838 w 9609365"/>
              <a:gd name="csY1356" fmla="*/ 1292290 h 1498729"/>
              <a:gd name="csX1357" fmla="*/ 7484319 w 9609365"/>
              <a:gd name="csY1357" fmla="*/ 1292290 h 1498729"/>
              <a:gd name="csX1358" fmla="*/ 7492483 w 9609365"/>
              <a:gd name="csY1358" fmla="*/ 1284126 h 1498729"/>
              <a:gd name="csX1359" fmla="*/ 7484319 w 9609365"/>
              <a:gd name="csY1359" fmla="*/ 1275961 h 1498729"/>
              <a:gd name="csX1360" fmla="*/ 7484319 w 9609365"/>
              <a:gd name="csY1360" fmla="*/ 1275961 h 1498729"/>
              <a:gd name="csX1361" fmla="*/ 7616114 w 9609365"/>
              <a:gd name="csY1361" fmla="*/ 1275961 h 1498729"/>
              <a:gd name="csX1362" fmla="*/ 7549633 w 9609365"/>
              <a:gd name="csY1362" fmla="*/ 1275961 h 1498729"/>
              <a:gd name="csX1363" fmla="*/ 7541468 w 9609365"/>
              <a:gd name="csY1363" fmla="*/ 1284126 h 1498729"/>
              <a:gd name="csX1364" fmla="*/ 7549633 w 9609365"/>
              <a:gd name="csY1364" fmla="*/ 1292290 h 1498729"/>
              <a:gd name="csX1365" fmla="*/ 7616114 w 9609365"/>
              <a:gd name="csY1365" fmla="*/ 1292290 h 1498729"/>
              <a:gd name="csX1366" fmla="*/ 7624278 w 9609365"/>
              <a:gd name="csY1366" fmla="*/ 1284126 h 1498729"/>
              <a:gd name="csX1367" fmla="*/ 7616114 w 9609365"/>
              <a:gd name="csY1367" fmla="*/ 1275961 h 1498729"/>
              <a:gd name="csX1368" fmla="*/ 7616114 w 9609365"/>
              <a:gd name="csY1368" fmla="*/ 1275961 h 1498729"/>
              <a:gd name="csX1369" fmla="*/ 7749074 w 9609365"/>
              <a:gd name="csY1369" fmla="*/ 1275961 h 1498729"/>
              <a:gd name="csX1370" fmla="*/ 7682594 w 9609365"/>
              <a:gd name="csY1370" fmla="*/ 1275961 h 1498729"/>
              <a:gd name="csX1371" fmla="*/ 7674430 w 9609365"/>
              <a:gd name="csY1371" fmla="*/ 1284126 h 1498729"/>
              <a:gd name="csX1372" fmla="*/ 7682594 w 9609365"/>
              <a:gd name="csY1372" fmla="*/ 1292290 h 1498729"/>
              <a:gd name="csX1373" fmla="*/ 7749074 w 9609365"/>
              <a:gd name="csY1373" fmla="*/ 1292290 h 1498729"/>
              <a:gd name="csX1374" fmla="*/ 7757239 w 9609365"/>
              <a:gd name="csY1374" fmla="*/ 1284126 h 1498729"/>
              <a:gd name="csX1375" fmla="*/ 7749074 w 9609365"/>
              <a:gd name="csY1375" fmla="*/ 1275961 h 1498729"/>
              <a:gd name="csX1376" fmla="*/ 7749074 w 9609365"/>
              <a:gd name="csY1376" fmla="*/ 1275961 h 1498729"/>
              <a:gd name="csX1377" fmla="*/ 7880870 w 9609365"/>
              <a:gd name="csY1377" fmla="*/ 1275961 h 1498729"/>
              <a:gd name="csX1378" fmla="*/ 7814389 w 9609365"/>
              <a:gd name="csY1378" fmla="*/ 1275961 h 1498729"/>
              <a:gd name="csX1379" fmla="*/ 7806225 w 9609365"/>
              <a:gd name="csY1379" fmla="*/ 1284126 h 1498729"/>
              <a:gd name="csX1380" fmla="*/ 7814389 w 9609365"/>
              <a:gd name="csY1380" fmla="*/ 1292290 h 1498729"/>
              <a:gd name="csX1381" fmla="*/ 7880870 w 9609365"/>
              <a:gd name="csY1381" fmla="*/ 1292290 h 1498729"/>
              <a:gd name="csX1382" fmla="*/ 7889034 w 9609365"/>
              <a:gd name="csY1382" fmla="*/ 1284126 h 1498729"/>
              <a:gd name="csX1383" fmla="*/ 7880870 w 9609365"/>
              <a:gd name="csY1383" fmla="*/ 1275961 h 1498729"/>
              <a:gd name="csX1384" fmla="*/ 7880870 w 9609365"/>
              <a:gd name="csY1384" fmla="*/ 1275961 h 1498729"/>
              <a:gd name="csX1385" fmla="*/ 8013831 w 9609365"/>
              <a:gd name="csY1385" fmla="*/ 1275961 h 1498729"/>
              <a:gd name="csX1386" fmla="*/ 7947350 w 9609365"/>
              <a:gd name="csY1386" fmla="*/ 1275961 h 1498729"/>
              <a:gd name="csX1387" fmla="*/ 7939186 w 9609365"/>
              <a:gd name="csY1387" fmla="*/ 1284126 h 1498729"/>
              <a:gd name="csX1388" fmla="*/ 7947350 w 9609365"/>
              <a:gd name="csY1388" fmla="*/ 1292290 h 1498729"/>
              <a:gd name="csX1389" fmla="*/ 8013831 w 9609365"/>
              <a:gd name="csY1389" fmla="*/ 1292290 h 1498729"/>
              <a:gd name="csX1390" fmla="*/ 8021995 w 9609365"/>
              <a:gd name="csY1390" fmla="*/ 1284126 h 1498729"/>
              <a:gd name="csX1391" fmla="*/ 8013831 w 9609365"/>
              <a:gd name="csY1391" fmla="*/ 1275961 h 1498729"/>
              <a:gd name="csX1392" fmla="*/ 8013831 w 9609365"/>
              <a:gd name="csY1392" fmla="*/ 1275961 h 1498729"/>
              <a:gd name="csX1393" fmla="*/ 8145626 w 9609365"/>
              <a:gd name="csY1393" fmla="*/ 1275961 h 1498729"/>
              <a:gd name="csX1394" fmla="*/ 8079145 w 9609365"/>
              <a:gd name="csY1394" fmla="*/ 1275961 h 1498729"/>
              <a:gd name="csX1395" fmla="*/ 8070981 w 9609365"/>
              <a:gd name="csY1395" fmla="*/ 1284126 h 1498729"/>
              <a:gd name="csX1396" fmla="*/ 8079145 w 9609365"/>
              <a:gd name="csY1396" fmla="*/ 1292290 h 1498729"/>
              <a:gd name="csX1397" fmla="*/ 8145626 w 9609365"/>
              <a:gd name="csY1397" fmla="*/ 1292290 h 1498729"/>
              <a:gd name="csX1398" fmla="*/ 8153790 w 9609365"/>
              <a:gd name="csY1398" fmla="*/ 1284126 h 1498729"/>
              <a:gd name="csX1399" fmla="*/ 8145626 w 9609365"/>
              <a:gd name="csY1399" fmla="*/ 1275961 h 1498729"/>
              <a:gd name="csX1400" fmla="*/ 8145626 w 9609365"/>
              <a:gd name="csY1400" fmla="*/ 1275961 h 1498729"/>
              <a:gd name="csX1401" fmla="*/ 8277421 w 9609365"/>
              <a:gd name="csY1401" fmla="*/ 1275961 h 1498729"/>
              <a:gd name="csX1402" fmla="*/ 8210940 w 9609365"/>
              <a:gd name="csY1402" fmla="*/ 1275961 h 1498729"/>
              <a:gd name="csX1403" fmla="*/ 8202776 w 9609365"/>
              <a:gd name="csY1403" fmla="*/ 1284126 h 1498729"/>
              <a:gd name="csX1404" fmla="*/ 8210940 w 9609365"/>
              <a:gd name="csY1404" fmla="*/ 1292290 h 1498729"/>
              <a:gd name="csX1405" fmla="*/ 8277421 w 9609365"/>
              <a:gd name="csY1405" fmla="*/ 1292290 h 1498729"/>
              <a:gd name="csX1406" fmla="*/ 8285585 w 9609365"/>
              <a:gd name="csY1406" fmla="*/ 1284126 h 1498729"/>
              <a:gd name="csX1407" fmla="*/ 8277421 w 9609365"/>
              <a:gd name="csY1407" fmla="*/ 1275961 h 1498729"/>
              <a:gd name="csX1408" fmla="*/ 8277421 w 9609365"/>
              <a:gd name="csY1408" fmla="*/ 1275961 h 1498729"/>
              <a:gd name="csX1409" fmla="*/ 8410382 w 9609365"/>
              <a:gd name="csY1409" fmla="*/ 1275961 h 1498729"/>
              <a:gd name="csX1410" fmla="*/ 8343901 w 9609365"/>
              <a:gd name="csY1410" fmla="*/ 1275961 h 1498729"/>
              <a:gd name="csX1411" fmla="*/ 8335737 w 9609365"/>
              <a:gd name="csY1411" fmla="*/ 1284126 h 1498729"/>
              <a:gd name="csX1412" fmla="*/ 8343901 w 9609365"/>
              <a:gd name="csY1412" fmla="*/ 1292290 h 1498729"/>
              <a:gd name="csX1413" fmla="*/ 8410382 w 9609365"/>
              <a:gd name="csY1413" fmla="*/ 1292290 h 1498729"/>
              <a:gd name="csX1414" fmla="*/ 8418546 w 9609365"/>
              <a:gd name="csY1414" fmla="*/ 1284126 h 1498729"/>
              <a:gd name="csX1415" fmla="*/ 8410382 w 9609365"/>
              <a:gd name="csY1415" fmla="*/ 1275961 h 1498729"/>
              <a:gd name="csX1416" fmla="*/ 8410382 w 9609365"/>
              <a:gd name="csY1416" fmla="*/ 1275961 h 1498729"/>
              <a:gd name="csX1417" fmla="*/ 8542176 w 9609365"/>
              <a:gd name="csY1417" fmla="*/ 1275961 h 1498729"/>
              <a:gd name="csX1418" fmla="*/ 8475696 w 9609365"/>
              <a:gd name="csY1418" fmla="*/ 1275961 h 1498729"/>
              <a:gd name="csX1419" fmla="*/ 8467532 w 9609365"/>
              <a:gd name="csY1419" fmla="*/ 1284126 h 1498729"/>
              <a:gd name="csX1420" fmla="*/ 8475696 w 9609365"/>
              <a:gd name="csY1420" fmla="*/ 1292290 h 1498729"/>
              <a:gd name="csX1421" fmla="*/ 8542176 w 9609365"/>
              <a:gd name="csY1421" fmla="*/ 1292290 h 1498729"/>
              <a:gd name="csX1422" fmla="*/ 8550341 w 9609365"/>
              <a:gd name="csY1422" fmla="*/ 1284126 h 1498729"/>
              <a:gd name="csX1423" fmla="*/ 8542176 w 9609365"/>
              <a:gd name="csY1423" fmla="*/ 1275961 h 1498729"/>
              <a:gd name="csX1424" fmla="*/ 8542176 w 9609365"/>
              <a:gd name="csY1424" fmla="*/ 1275961 h 1498729"/>
              <a:gd name="csX1425" fmla="*/ 8675138 w 9609365"/>
              <a:gd name="csY1425" fmla="*/ 1275961 h 1498729"/>
              <a:gd name="csX1426" fmla="*/ 8608657 w 9609365"/>
              <a:gd name="csY1426" fmla="*/ 1275961 h 1498729"/>
              <a:gd name="csX1427" fmla="*/ 8600493 w 9609365"/>
              <a:gd name="csY1427" fmla="*/ 1284126 h 1498729"/>
              <a:gd name="csX1428" fmla="*/ 8608657 w 9609365"/>
              <a:gd name="csY1428" fmla="*/ 1292290 h 1498729"/>
              <a:gd name="csX1429" fmla="*/ 8675138 w 9609365"/>
              <a:gd name="csY1429" fmla="*/ 1292290 h 1498729"/>
              <a:gd name="csX1430" fmla="*/ 8683302 w 9609365"/>
              <a:gd name="csY1430" fmla="*/ 1284126 h 1498729"/>
              <a:gd name="csX1431" fmla="*/ 8675138 w 9609365"/>
              <a:gd name="csY1431" fmla="*/ 1275961 h 1498729"/>
              <a:gd name="csX1432" fmla="*/ 8675138 w 9609365"/>
              <a:gd name="csY1432" fmla="*/ 1275961 h 1498729"/>
              <a:gd name="csX1433" fmla="*/ 8806933 w 9609365"/>
              <a:gd name="csY1433" fmla="*/ 1275961 h 1498729"/>
              <a:gd name="csX1434" fmla="*/ 8740452 w 9609365"/>
              <a:gd name="csY1434" fmla="*/ 1275961 h 1498729"/>
              <a:gd name="csX1435" fmla="*/ 8732288 w 9609365"/>
              <a:gd name="csY1435" fmla="*/ 1284126 h 1498729"/>
              <a:gd name="csX1436" fmla="*/ 8740452 w 9609365"/>
              <a:gd name="csY1436" fmla="*/ 1292290 h 1498729"/>
              <a:gd name="csX1437" fmla="*/ 8806933 w 9609365"/>
              <a:gd name="csY1437" fmla="*/ 1292290 h 1498729"/>
              <a:gd name="csX1438" fmla="*/ 8815097 w 9609365"/>
              <a:gd name="csY1438" fmla="*/ 1284126 h 1498729"/>
              <a:gd name="csX1439" fmla="*/ 8806933 w 9609365"/>
              <a:gd name="csY1439" fmla="*/ 1275961 h 1498729"/>
              <a:gd name="csX1440" fmla="*/ 8806933 w 9609365"/>
              <a:gd name="csY1440" fmla="*/ 1275961 h 1498729"/>
              <a:gd name="csX1441" fmla="*/ 8938727 w 9609365"/>
              <a:gd name="csY1441" fmla="*/ 1275961 h 1498729"/>
              <a:gd name="csX1442" fmla="*/ 8872247 w 9609365"/>
              <a:gd name="csY1442" fmla="*/ 1275961 h 1498729"/>
              <a:gd name="csX1443" fmla="*/ 8864083 w 9609365"/>
              <a:gd name="csY1443" fmla="*/ 1284126 h 1498729"/>
              <a:gd name="csX1444" fmla="*/ 8872247 w 9609365"/>
              <a:gd name="csY1444" fmla="*/ 1292290 h 1498729"/>
              <a:gd name="csX1445" fmla="*/ 8938727 w 9609365"/>
              <a:gd name="csY1445" fmla="*/ 1292290 h 1498729"/>
              <a:gd name="csX1446" fmla="*/ 8946892 w 9609365"/>
              <a:gd name="csY1446" fmla="*/ 1284126 h 1498729"/>
              <a:gd name="csX1447" fmla="*/ 8938727 w 9609365"/>
              <a:gd name="csY1447" fmla="*/ 1275961 h 1498729"/>
              <a:gd name="csX1448" fmla="*/ 8938727 w 9609365"/>
              <a:gd name="csY1448" fmla="*/ 1275961 h 1498729"/>
              <a:gd name="csX1449" fmla="*/ 9071689 w 9609365"/>
              <a:gd name="csY1449" fmla="*/ 1275961 h 1498729"/>
              <a:gd name="csX1450" fmla="*/ 9005208 w 9609365"/>
              <a:gd name="csY1450" fmla="*/ 1275961 h 1498729"/>
              <a:gd name="csX1451" fmla="*/ 8997044 w 9609365"/>
              <a:gd name="csY1451" fmla="*/ 1284126 h 1498729"/>
              <a:gd name="csX1452" fmla="*/ 9005208 w 9609365"/>
              <a:gd name="csY1452" fmla="*/ 1292290 h 1498729"/>
              <a:gd name="csX1453" fmla="*/ 9071689 w 9609365"/>
              <a:gd name="csY1453" fmla="*/ 1292290 h 1498729"/>
              <a:gd name="csX1454" fmla="*/ 9079853 w 9609365"/>
              <a:gd name="csY1454" fmla="*/ 1284126 h 1498729"/>
              <a:gd name="csX1455" fmla="*/ 9071689 w 9609365"/>
              <a:gd name="csY1455" fmla="*/ 1275961 h 1498729"/>
              <a:gd name="csX1456" fmla="*/ 9071689 w 9609365"/>
              <a:gd name="csY1456" fmla="*/ 1275961 h 1498729"/>
              <a:gd name="csX1457" fmla="*/ 9203484 w 9609365"/>
              <a:gd name="csY1457" fmla="*/ 1275961 h 1498729"/>
              <a:gd name="csX1458" fmla="*/ 9137003 w 9609365"/>
              <a:gd name="csY1458" fmla="*/ 1275961 h 1498729"/>
              <a:gd name="csX1459" fmla="*/ 9128839 w 9609365"/>
              <a:gd name="csY1459" fmla="*/ 1284126 h 1498729"/>
              <a:gd name="csX1460" fmla="*/ 9137003 w 9609365"/>
              <a:gd name="csY1460" fmla="*/ 1292290 h 1498729"/>
              <a:gd name="csX1461" fmla="*/ 9203484 w 9609365"/>
              <a:gd name="csY1461" fmla="*/ 1292290 h 1498729"/>
              <a:gd name="csX1462" fmla="*/ 9211648 w 9609365"/>
              <a:gd name="csY1462" fmla="*/ 1284126 h 1498729"/>
              <a:gd name="csX1463" fmla="*/ 9203484 w 9609365"/>
              <a:gd name="csY1463" fmla="*/ 1275961 h 1498729"/>
              <a:gd name="csX1464" fmla="*/ 9203484 w 9609365"/>
              <a:gd name="csY1464" fmla="*/ 1275961 h 1498729"/>
              <a:gd name="csX1465" fmla="*/ 9336445 w 9609365"/>
              <a:gd name="csY1465" fmla="*/ 1275961 h 1498729"/>
              <a:gd name="csX1466" fmla="*/ 9269964 w 9609365"/>
              <a:gd name="csY1466" fmla="*/ 1275961 h 1498729"/>
              <a:gd name="csX1467" fmla="*/ 9261800 w 9609365"/>
              <a:gd name="csY1467" fmla="*/ 1284126 h 1498729"/>
              <a:gd name="csX1468" fmla="*/ 9269964 w 9609365"/>
              <a:gd name="csY1468" fmla="*/ 1292290 h 1498729"/>
              <a:gd name="csX1469" fmla="*/ 9336445 w 9609365"/>
              <a:gd name="csY1469" fmla="*/ 1292290 h 1498729"/>
              <a:gd name="csX1470" fmla="*/ 9344610 w 9609365"/>
              <a:gd name="csY1470" fmla="*/ 1284126 h 1498729"/>
              <a:gd name="csX1471" fmla="*/ 9336445 w 9609365"/>
              <a:gd name="csY1471" fmla="*/ 1275961 h 1498729"/>
              <a:gd name="csX1472" fmla="*/ 9336445 w 9609365"/>
              <a:gd name="csY1472" fmla="*/ 1275961 h 1498729"/>
              <a:gd name="csX1473" fmla="*/ 9469406 w 9609365"/>
              <a:gd name="csY1473" fmla="*/ 1273629 h 1498729"/>
              <a:gd name="csX1474" fmla="*/ 9468240 w 9609365"/>
              <a:gd name="csY1474" fmla="*/ 1273629 h 1498729"/>
              <a:gd name="csX1475" fmla="*/ 9448412 w 9609365"/>
              <a:gd name="csY1475" fmla="*/ 1275961 h 1498729"/>
              <a:gd name="csX1476" fmla="*/ 9402926 w 9609365"/>
              <a:gd name="csY1476" fmla="*/ 1275961 h 1498729"/>
              <a:gd name="csX1477" fmla="*/ 9394762 w 9609365"/>
              <a:gd name="csY1477" fmla="*/ 1284126 h 1498729"/>
              <a:gd name="csX1478" fmla="*/ 9402926 w 9609365"/>
              <a:gd name="csY1478" fmla="*/ 1292290 h 1498729"/>
              <a:gd name="csX1479" fmla="*/ 9441415 w 9609365"/>
              <a:gd name="csY1479" fmla="*/ 1292290 h 1498729"/>
              <a:gd name="csX1480" fmla="*/ 9471739 w 9609365"/>
              <a:gd name="csY1480" fmla="*/ 1289957 h 1498729"/>
              <a:gd name="csX1481" fmla="*/ 9478737 w 9609365"/>
              <a:gd name="csY1481" fmla="*/ 1280627 h 1498729"/>
              <a:gd name="csX1482" fmla="*/ 9470573 w 9609365"/>
              <a:gd name="csY1482" fmla="*/ 1273629 h 1498729"/>
              <a:gd name="csX1483" fmla="*/ 9470573 w 9609365"/>
              <a:gd name="csY1483" fmla="*/ 1273629 h 1498729"/>
              <a:gd name="csX1484" fmla="*/ 9580207 w 9609365"/>
              <a:gd name="csY1484" fmla="*/ 1195485 h 1498729"/>
              <a:gd name="csX1485" fmla="*/ 9573209 w 9609365"/>
              <a:gd name="csY1485" fmla="*/ 1200150 h 1498729"/>
              <a:gd name="csX1486" fmla="*/ 9528889 w 9609365"/>
              <a:gd name="csY1486" fmla="*/ 1249136 h 1498729"/>
              <a:gd name="csX1487" fmla="*/ 9526556 w 9609365"/>
              <a:gd name="csY1487" fmla="*/ 1260799 h 1498729"/>
              <a:gd name="csX1488" fmla="*/ 9533554 w 9609365"/>
              <a:gd name="csY1488" fmla="*/ 1264298 h 1498729"/>
              <a:gd name="csX1489" fmla="*/ 9538220 w 9609365"/>
              <a:gd name="csY1489" fmla="*/ 1263132 h 1498729"/>
              <a:gd name="csX1490" fmla="*/ 9587205 w 9609365"/>
              <a:gd name="csY1490" fmla="*/ 1209481 h 1498729"/>
              <a:gd name="csX1491" fmla="*/ 9583707 w 9609365"/>
              <a:gd name="csY1491" fmla="*/ 1197817 h 1498729"/>
              <a:gd name="csX1492" fmla="*/ 9580207 w 9609365"/>
              <a:gd name="csY1492" fmla="*/ 1196651 h 1498729"/>
              <a:gd name="csX1493" fmla="*/ 9580207 w 9609365"/>
              <a:gd name="csY1493" fmla="*/ 1196651 h 1498729"/>
              <a:gd name="csX1494" fmla="*/ 9601202 w 9609365"/>
              <a:gd name="csY1494" fmla="*/ 1063690 h 1498729"/>
              <a:gd name="csX1495" fmla="*/ 9593037 w 9609365"/>
              <a:gd name="csY1495" fmla="*/ 1071854 h 1498729"/>
              <a:gd name="csX1496" fmla="*/ 9593037 w 9609365"/>
              <a:gd name="csY1496" fmla="*/ 1124339 h 1498729"/>
              <a:gd name="csX1497" fmla="*/ 9593037 w 9609365"/>
              <a:gd name="csY1497" fmla="*/ 1124339 h 1498729"/>
              <a:gd name="csX1498" fmla="*/ 9593037 w 9609365"/>
              <a:gd name="csY1498" fmla="*/ 1126672 h 1498729"/>
              <a:gd name="csX1499" fmla="*/ 9593037 w 9609365"/>
              <a:gd name="csY1499" fmla="*/ 1126672 h 1498729"/>
              <a:gd name="csX1500" fmla="*/ 9593037 w 9609365"/>
              <a:gd name="csY1500" fmla="*/ 1129004 h 1498729"/>
              <a:gd name="csX1501" fmla="*/ 9593037 w 9609365"/>
              <a:gd name="csY1501" fmla="*/ 1129004 h 1498729"/>
              <a:gd name="csX1502" fmla="*/ 9593037 w 9609365"/>
              <a:gd name="csY1502" fmla="*/ 1131337 h 1498729"/>
              <a:gd name="csX1503" fmla="*/ 9593037 w 9609365"/>
              <a:gd name="csY1503" fmla="*/ 1131337 h 1498729"/>
              <a:gd name="csX1504" fmla="*/ 9593037 w 9609365"/>
              <a:gd name="csY1504" fmla="*/ 1137168 h 1498729"/>
              <a:gd name="csX1505" fmla="*/ 9600035 w 9609365"/>
              <a:gd name="csY1505" fmla="*/ 1146499 h 1498729"/>
              <a:gd name="csX1506" fmla="*/ 9600035 w 9609365"/>
              <a:gd name="csY1506" fmla="*/ 1146499 h 1498729"/>
              <a:gd name="csX1507" fmla="*/ 9608199 w 9609365"/>
              <a:gd name="csY1507" fmla="*/ 1139501 h 1498729"/>
              <a:gd name="csX1508" fmla="*/ 9608199 w 9609365"/>
              <a:gd name="csY1508" fmla="*/ 1124339 h 1498729"/>
              <a:gd name="csX1509" fmla="*/ 9608199 w 9609365"/>
              <a:gd name="csY1509" fmla="*/ 1071854 h 1498729"/>
              <a:gd name="csX1510" fmla="*/ 9600035 w 9609365"/>
              <a:gd name="csY1510" fmla="*/ 1063690 h 1498729"/>
              <a:gd name="csX1511" fmla="*/ 9600035 w 9609365"/>
              <a:gd name="csY1511" fmla="*/ 1063690 h 1498729"/>
              <a:gd name="csX1512" fmla="*/ 9601202 w 9609365"/>
              <a:gd name="csY1512" fmla="*/ 930729 h 1498729"/>
              <a:gd name="csX1513" fmla="*/ 9593037 w 9609365"/>
              <a:gd name="csY1513" fmla="*/ 938893 h 1498729"/>
              <a:gd name="csX1514" fmla="*/ 9593037 w 9609365"/>
              <a:gd name="csY1514" fmla="*/ 1005373 h 1498729"/>
              <a:gd name="csX1515" fmla="*/ 9601202 w 9609365"/>
              <a:gd name="csY1515" fmla="*/ 1013538 h 1498729"/>
              <a:gd name="csX1516" fmla="*/ 9609365 w 9609365"/>
              <a:gd name="csY1516" fmla="*/ 1005373 h 1498729"/>
              <a:gd name="csX1517" fmla="*/ 9609365 w 9609365"/>
              <a:gd name="csY1517" fmla="*/ 938893 h 1498729"/>
              <a:gd name="csX1518" fmla="*/ 9601202 w 9609365"/>
              <a:gd name="csY1518" fmla="*/ 930729 h 1498729"/>
              <a:gd name="csX1519" fmla="*/ 9601202 w 9609365"/>
              <a:gd name="csY1519" fmla="*/ 930729 h 1498729"/>
              <a:gd name="csX1520" fmla="*/ 9601202 w 9609365"/>
              <a:gd name="csY1520" fmla="*/ 798934 h 1498729"/>
              <a:gd name="csX1521" fmla="*/ 9593037 w 9609365"/>
              <a:gd name="csY1521" fmla="*/ 807098 h 1498729"/>
              <a:gd name="csX1522" fmla="*/ 9593037 w 9609365"/>
              <a:gd name="csY1522" fmla="*/ 873579 h 1498729"/>
              <a:gd name="csX1523" fmla="*/ 9601202 w 9609365"/>
              <a:gd name="csY1523" fmla="*/ 881743 h 1498729"/>
              <a:gd name="csX1524" fmla="*/ 9609365 w 9609365"/>
              <a:gd name="csY1524" fmla="*/ 873579 h 1498729"/>
              <a:gd name="csX1525" fmla="*/ 9609365 w 9609365"/>
              <a:gd name="csY1525" fmla="*/ 807098 h 1498729"/>
              <a:gd name="csX1526" fmla="*/ 9601202 w 9609365"/>
              <a:gd name="csY1526" fmla="*/ 798934 h 1498729"/>
              <a:gd name="csX1527" fmla="*/ 9601202 w 9609365"/>
              <a:gd name="csY1527" fmla="*/ 798934 h 1498729"/>
              <a:gd name="csX1528" fmla="*/ 9601202 w 9609365"/>
              <a:gd name="csY1528" fmla="*/ 665973 h 1498729"/>
              <a:gd name="csX1529" fmla="*/ 9593037 w 9609365"/>
              <a:gd name="csY1529" fmla="*/ 674137 h 1498729"/>
              <a:gd name="csX1530" fmla="*/ 9593037 w 9609365"/>
              <a:gd name="csY1530" fmla="*/ 740617 h 1498729"/>
              <a:gd name="csX1531" fmla="*/ 9601202 w 9609365"/>
              <a:gd name="csY1531" fmla="*/ 748782 h 1498729"/>
              <a:gd name="csX1532" fmla="*/ 9609365 w 9609365"/>
              <a:gd name="csY1532" fmla="*/ 740617 h 1498729"/>
              <a:gd name="csX1533" fmla="*/ 9609365 w 9609365"/>
              <a:gd name="csY1533" fmla="*/ 674137 h 1498729"/>
              <a:gd name="csX1534" fmla="*/ 9601202 w 9609365"/>
              <a:gd name="csY1534" fmla="*/ 665973 h 1498729"/>
              <a:gd name="csX1535" fmla="*/ 9601202 w 9609365"/>
              <a:gd name="csY1535" fmla="*/ 665973 h 1498729"/>
              <a:gd name="csX1536" fmla="*/ 9601202 w 9609365"/>
              <a:gd name="csY1536" fmla="*/ 534178 h 1498729"/>
              <a:gd name="csX1537" fmla="*/ 9593037 w 9609365"/>
              <a:gd name="csY1537" fmla="*/ 542342 h 1498729"/>
              <a:gd name="csX1538" fmla="*/ 9593037 w 9609365"/>
              <a:gd name="csY1538" fmla="*/ 608822 h 1498729"/>
              <a:gd name="csX1539" fmla="*/ 9601202 w 9609365"/>
              <a:gd name="csY1539" fmla="*/ 616987 h 1498729"/>
              <a:gd name="csX1540" fmla="*/ 9609365 w 9609365"/>
              <a:gd name="csY1540" fmla="*/ 608822 h 1498729"/>
              <a:gd name="csX1541" fmla="*/ 9609365 w 9609365"/>
              <a:gd name="csY1541" fmla="*/ 542342 h 1498729"/>
              <a:gd name="csX1542" fmla="*/ 9601202 w 9609365"/>
              <a:gd name="csY1542" fmla="*/ 534178 h 1498729"/>
              <a:gd name="csX1543" fmla="*/ 9601202 w 9609365"/>
              <a:gd name="csY1543" fmla="*/ 534178 h 1498729"/>
              <a:gd name="csX1544" fmla="*/ 9601202 w 9609365"/>
              <a:gd name="csY1544" fmla="*/ 402383 h 1498729"/>
              <a:gd name="csX1545" fmla="*/ 9593037 w 9609365"/>
              <a:gd name="csY1545" fmla="*/ 410547 h 1498729"/>
              <a:gd name="csX1546" fmla="*/ 9593037 w 9609365"/>
              <a:gd name="csY1546" fmla="*/ 477028 h 1498729"/>
              <a:gd name="csX1547" fmla="*/ 9601202 w 9609365"/>
              <a:gd name="csY1547" fmla="*/ 485192 h 1498729"/>
              <a:gd name="csX1548" fmla="*/ 9609365 w 9609365"/>
              <a:gd name="csY1548" fmla="*/ 477028 h 1498729"/>
              <a:gd name="csX1549" fmla="*/ 9609365 w 9609365"/>
              <a:gd name="csY1549" fmla="*/ 410547 h 1498729"/>
              <a:gd name="csX1550" fmla="*/ 9601202 w 9609365"/>
              <a:gd name="csY1550" fmla="*/ 402383 h 1498729"/>
              <a:gd name="csX1551" fmla="*/ 9601202 w 9609365"/>
              <a:gd name="csY1551" fmla="*/ 402383 h 1498729"/>
              <a:gd name="csX1552" fmla="*/ 9601202 w 9609365"/>
              <a:gd name="csY1552" fmla="*/ 269421 h 1498729"/>
              <a:gd name="csX1553" fmla="*/ 9593037 w 9609365"/>
              <a:gd name="csY1553" fmla="*/ 277586 h 1498729"/>
              <a:gd name="csX1554" fmla="*/ 9593037 w 9609365"/>
              <a:gd name="csY1554" fmla="*/ 344066 h 1498729"/>
              <a:gd name="csX1555" fmla="*/ 9601202 w 9609365"/>
              <a:gd name="csY1555" fmla="*/ 352231 h 1498729"/>
              <a:gd name="csX1556" fmla="*/ 9609365 w 9609365"/>
              <a:gd name="csY1556" fmla="*/ 344066 h 1498729"/>
              <a:gd name="csX1557" fmla="*/ 9609365 w 9609365"/>
              <a:gd name="csY1557" fmla="*/ 277586 h 1498729"/>
              <a:gd name="csX1558" fmla="*/ 9601202 w 9609365"/>
              <a:gd name="csY1558" fmla="*/ 269421 h 1498729"/>
              <a:gd name="csX1559" fmla="*/ 9601202 w 9609365"/>
              <a:gd name="csY1559" fmla="*/ 269421 h 1498729"/>
              <a:gd name="csX1560" fmla="*/ 9598869 w 9609365"/>
              <a:gd name="csY1560" fmla="*/ 136460 h 1498729"/>
              <a:gd name="csX1561" fmla="*/ 9597702 w 9609365"/>
              <a:gd name="csY1561" fmla="*/ 136460 h 1498729"/>
              <a:gd name="csX1562" fmla="*/ 9590704 w 9609365"/>
              <a:gd name="csY1562" fmla="*/ 145791 h 1498729"/>
              <a:gd name="csX1563" fmla="*/ 9593037 w 9609365"/>
              <a:gd name="csY1563" fmla="*/ 159787 h 1498729"/>
              <a:gd name="csX1564" fmla="*/ 9593037 w 9609365"/>
              <a:gd name="csY1564" fmla="*/ 159787 h 1498729"/>
              <a:gd name="csX1565" fmla="*/ 9593037 w 9609365"/>
              <a:gd name="csY1565" fmla="*/ 162119 h 1498729"/>
              <a:gd name="csX1566" fmla="*/ 9593037 w 9609365"/>
              <a:gd name="csY1566" fmla="*/ 162119 h 1498729"/>
              <a:gd name="csX1567" fmla="*/ 9593037 w 9609365"/>
              <a:gd name="csY1567" fmla="*/ 164452 h 1498729"/>
              <a:gd name="csX1568" fmla="*/ 9593037 w 9609365"/>
              <a:gd name="csY1568" fmla="*/ 164452 h 1498729"/>
              <a:gd name="csX1569" fmla="*/ 9593037 w 9609365"/>
              <a:gd name="csY1569" fmla="*/ 166785 h 1498729"/>
              <a:gd name="csX1570" fmla="*/ 9593037 w 9609365"/>
              <a:gd name="csY1570" fmla="*/ 166785 h 1498729"/>
              <a:gd name="csX1571" fmla="*/ 9593037 w 9609365"/>
              <a:gd name="csY1571" fmla="*/ 169117 h 1498729"/>
              <a:gd name="csX1572" fmla="*/ 9593037 w 9609365"/>
              <a:gd name="csY1572" fmla="*/ 169117 h 1498729"/>
              <a:gd name="csX1573" fmla="*/ 9593037 w 9609365"/>
              <a:gd name="csY1573" fmla="*/ 171450 h 1498729"/>
              <a:gd name="csX1574" fmla="*/ 9593037 w 9609365"/>
              <a:gd name="csY1574" fmla="*/ 171450 h 1498729"/>
              <a:gd name="csX1575" fmla="*/ 9593037 w 9609365"/>
              <a:gd name="csY1575" fmla="*/ 173783 h 1498729"/>
              <a:gd name="csX1576" fmla="*/ 9593037 w 9609365"/>
              <a:gd name="csY1576" fmla="*/ 173783 h 1498729"/>
              <a:gd name="csX1577" fmla="*/ 9593037 w 9609365"/>
              <a:gd name="csY1577" fmla="*/ 213438 h 1498729"/>
              <a:gd name="csX1578" fmla="*/ 9601202 w 9609365"/>
              <a:gd name="csY1578" fmla="*/ 221602 h 1498729"/>
              <a:gd name="csX1579" fmla="*/ 9609365 w 9609365"/>
              <a:gd name="csY1579" fmla="*/ 213438 h 1498729"/>
              <a:gd name="csX1580" fmla="*/ 9609365 w 9609365"/>
              <a:gd name="csY1580" fmla="*/ 174949 h 1498729"/>
              <a:gd name="csX1581" fmla="*/ 9607033 w 9609365"/>
              <a:gd name="csY1581" fmla="*/ 144624 h 1498729"/>
              <a:gd name="csX1582" fmla="*/ 9598869 w 9609365"/>
              <a:gd name="csY1582" fmla="*/ 137627 h 1498729"/>
              <a:gd name="csX1583" fmla="*/ 9598869 w 9609365"/>
              <a:gd name="csY1583" fmla="*/ 137627 h 1498729"/>
              <a:gd name="csX1584" fmla="*/ 9520725 w 9609365"/>
              <a:gd name="csY1584" fmla="*/ 25659 h 1498729"/>
              <a:gd name="csX1585" fmla="*/ 9513727 w 9609365"/>
              <a:gd name="csY1585" fmla="*/ 29158 h 1498729"/>
              <a:gd name="csX1586" fmla="*/ 9517226 w 9609365"/>
              <a:gd name="csY1586" fmla="*/ 40821 h 1498729"/>
              <a:gd name="csX1587" fmla="*/ 9517226 w 9609365"/>
              <a:gd name="csY1587" fmla="*/ 40821 h 1498729"/>
              <a:gd name="csX1588" fmla="*/ 9517226 w 9609365"/>
              <a:gd name="csY1588" fmla="*/ 40821 h 1498729"/>
              <a:gd name="csX1589" fmla="*/ 9517226 w 9609365"/>
              <a:gd name="csY1589" fmla="*/ 40821 h 1498729"/>
              <a:gd name="csX1590" fmla="*/ 9517226 w 9609365"/>
              <a:gd name="csY1590" fmla="*/ 40821 h 1498729"/>
              <a:gd name="csX1591" fmla="*/ 9517226 w 9609365"/>
              <a:gd name="csY1591" fmla="*/ 40821 h 1498729"/>
              <a:gd name="csX1592" fmla="*/ 9517226 w 9609365"/>
              <a:gd name="csY1592" fmla="*/ 40821 h 1498729"/>
              <a:gd name="csX1593" fmla="*/ 9517226 w 9609365"/>
              <a:gd name="csY1593" fmla="*/ 40821 h 1498729"/>
              <a:gd name="csX1594" fmla="*/ 9517226 w 9609365"/>
              <a:gd name="csY1594" fmla="*/ 40821 h 1498729"/>
              <a:gd name="csX1595" fmla="*/ 9517226 w 9609365"/>
              <a:gd name="csY1595" fmla="*/ 40821 h 1498729"/>
              <a:gd name="csX1596" fmla="*/ 9517226 w 9609365"/>
              <a:gd name="csY1596" fmla="*/ 40821 h 1498729"/>
              <a:gd name="csX1597" fmla="*/ 9517226 w 9609365"/>
              <a:gd name="csY1597" fmla="*/ 40821 h 1498729"/>
              <a:gd name="csX1598" fmla="*/ 9517226 w 9609365"/>
              <a:gd name="csY1598" fmla="*/ 40821 h 1498729"/>
              <a:gd name="csX1599" fmla="*/ 9517226 w 9609365"/>
              <a:gd name="csY1599" fmla="*/ 40821 h 1498729"/>
              <a:gd name="csX1600" fmla="*/ 9518392 w 9609365"/>
              <a:gd name="csY1600" fmla="*/ 40821 h 1498729"/>
              <a:gd name="csX1601" fmla="*/ 9518392 w 9609365"/>
              <a:gd name="csY1601" fmla="*/ 40821 h 1498729"/>
              <a:gd name="csX1602" fmla="*/ 9518392 w 9609365"/>
              <a:gd name="csY1602" fmla="*/ 40821 h 1498729"/>
              <a:gd name="csX1603" fmla="*/ 9518392 w 9609365"/>
              <a:gd name="csY1603" fmla="*/ 40821 h 1498729"/>
              <a:gd name="csX1604" fmla="*/ 9559213 w 9609365"/>
              <a:gd name="csY1604" fmla="*/ 80477 h 1498729"/>
              <a:gd name="csX1605" fmla="*/ 9566212 w 9609365"/>
              <a:gd name="csY1605" fmla="*/ 83976 h 1498729"/>
              <a:gd name="csX1606" fmla="*/ 9570877 w 9609365"/>
              <a:gd name="csY1606" fmla="*/ 82809 h 1498729"/>
              <a:gd name="csX1607" fmla="*/ 9573209 w 9609365"/>
              <a:gd name="csY1607" fmla="*/ 71146 h 1498729"/>
              <a:gd name="csX1608" fmla="*/ 9519559 w 9609365"/>
              <a:gd name="csY1608" fmla="*/ 22160 h 1498729"/>
              <a:gd name="csX1609" fmla="*/ 9516059 w 9609365"/>
              <a:gd name="csY1609" fmla="*/ 22160 h 1498729"/>
              <a:gd name="csX1610" fmla="*/ 9516059 w 9609365"/>
              <a:gd name="csY1610" fmla="*/ 22160 h 1498729"/>
              <a:gd name="csX1611" fmla="*/ 9516059 w 9609365"/>
              <a:gd name="csY1611" fmla="*/ 24493 h 1498729"/>
              <a:gd name="csX1612" fmla="*/ 9440248 w 9609365"/>
              <a:gd name="csY1612" fmla="*/ 4665 h 1498729"/>
              <a:gd name="csX1613" fmla="*/ 9373768 w 9609365"/>
              <a:gd name="csY1613" fmla="*/ 4665 h 1498729"/>
              <a:gd name="csX1614" fmla="*/ 9365603 w 9609365"/>
              <a:gd name="csY1614" fmla="*/ 12830 h 1498729"/>
              <a:gd name="csX1615" fmla="*/ 9373768 w 9609365"/>
              <a:gd name="csY1615" fmla="*/ 20994 h 1498729"/>
              <a:gd name="csX1616" fmla="*/ 9453078 w 9609365"/>
              <a:gd name="csY1616" fmla="*/ 20994 h 1498729"/>
              <a:gd name="csX1617" fmla="*/ 9461242 w 9609365"/>
              <a:gd name="csY1617" fmla="*/ 12830 h 1498729"/>
              <a:gd name="csX1618" fmla="*/ 9454244 w 9609365"/>
              <a:gd name="csY1618" fmla="*/ 3499 h 1498729"/>
              <a:gd name="csX1619" fmla="*/ 9439082 w 9609365"/>
              <a:gd name="csY1619" fmla="*/ 3499 h 1498729"/>
              <a:gd name="csX1620" fmla="*/ 9441415 w 9609365"/>
              <a:gd name="csY1620" fmla="*/ 3499 h 14987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</a:cxnLst>
            <a:rect l="l" t="t" r="r" b="b"/>
            <a:pathLst>
              <a:path w="9609365" h="1498729">
                <a:moveTo>
                  <a:pt x="9308453" y="4665"/>
                </a:moveTo>
                <a:lnTo>
                  <a:pt x="9241972" y="4665"/>
                </a:lnTo>
                <a:cubicBezTo>
                  <a:pt x="9237307" y="4665"/>
                  <a:pt x="9233809" y="8164"/>
                  <a:pt x="9233809" y="12830"/>
                </a:cubicBezTo>
                <a:cubicBezTo>
                  <a:pt x="9233809" y="17495"/>
                  <a:pt x="9237307" y="20994"/>
                  <a:pt x="9241972" y="20994"/>
                </a:cubicBezTo>
                <a:lnTo>
                  <a:pt x="9308453" y="20994"/>
                </a:lnTo>
                <a:cubicBezTo>
                  <a:pt x="9313119" y="20994"/>
                  <a:pt x="9316618" y="17495"/>
                  <a:pt x="9316618" y="12830"/>
                </a:cubicBezTo>
                <a:cubicBezTo>
                  <a:pt x="9316618" y="8164"/>
                  <a:pt x="9313119" y="4665"/>
                  <a:pt x="9308453" y="4665"/>
                </a:cubicBezTo>
                <a:lnTo>
                  <a:pt x="9308453" y="4665"/>
                </a:lnTo>
                <a:close/>
                <a:moveTo>
                  <a:pt x="9175492" y="4665"/>
                </a:moveTo>
                <a:lnTo>
                  <a:pt x="9109012" y="4665"/>
                </a:lnTo>
                <a:cubicBezTo>
                  <a:pt x="9104346" y="4665"/>
                  <a:pt x="9100847" y="8164"/>
                  <a:pt x="9100847" y="12830"/>
                </a:cubicBezTo>
                <a:cubicBezTo>
                  <a:pt x="9100847" y="17495"/>
                  <a:pt x="9104346" y="20994"/>
                  <a:pt x="9109012" y="20994"/>
                </a:cubicBezTo>
                <a:lnTo>
                  <a:pt x="9175492" y="20994"/>
                </a:lnTo>
                <a:cubicBezTo>
                  <a:pt x="9180157" y="20994"/>
                  <a:pt x="9183656" y="17495"/>
                  <a:pt x="9183656" y="12830"/>
                </a:cubicBezTo>
                <a:cubicBezTo>
                  <a:pt x="9183656" y="8164"/>
                  <a:pt x="9180157" y="4665"/>
                  <a:pt x="9175492" y="4665"/>
                </a:cubicBezTo>
                <a:lnTo>
                  <a:pt x="9175492" y="4665"/>
                </a:lnTo>
                <a:close/>
                <a:moveTo>
                  <a:pt x="9043697" y="4665"/>
                </a:moveTo>
                <a:lnTo>
                  <a:pt x="8977217" y="4665"/>
                </a:lnTo>
                <a:cubicBezTo>
                  <a:pt x="8972551" y="4665"/>
                  <a:pt x="8969052" y="8164"/>
                  <a:pt x="8969052" y="12830"/>
                </a:cubicBezTo>
                <a:cubicBezTo>
                  <a:pt x="8969052" y="17495"/>
                  <a:pt x="8972551" y="20994"/>
                  <a:pt x="8977217" y="20994"/>
                </a:cubicBezTo>
                <a:lnTo>
                  <a:pt x="9043697" y="20994"/>
                </a:lnTo>
                <a:cubicBezTo>
                  <a:pt x="9048362" y="20994"/>
                  <a:pt x="9051861" y="17495"/>
                  <a:pt x="9051861" y="12830"/>
                </a:cubicBezTo>
                <a:cubicBezTo>
                  <a:pt x="9051861" y="8164"/>
                  <a:pt x="9048362" y="4665"/>
                  <a:pt x="9043697" y="4665"/>
                </a:cubicBezTo>
                <a:lnTo>
                  <a:pt x="9043697" y="4665"/>
                </a:lnTo>
                <a:close/>
                <a:moveTo>
                  <a:pt x="8910736" y="4665"/>
                </a:moveTo>
                <a:lnTo>
                  <a:pt x="8844255" y="4665"/>
                </a:lnTo>
                <a:cubicBezTo>
                  <a:pt x="8839590" y="4665"/>
                  <a:pt x="8836091" y="8164"/>
                  <a:pt x="8836091" y="12830"/>
                </a:cubicBezTo>
                <a:cubicBezTo>
                  <a:pt x="8836091" y="17495"/>
                  <a:pt x="8839590" y="20994"/>
                  <a:pt x="8844255" y="20994"/>
                </a:cubicBezTo>
                <a:lnTo>
                  <a:pt x="8910736" y="20994"/>
                </a:lnTo>
                <a:cubicBezTo>
                  <a:pt x="8915401" y="20994"/>
                  <a:pt x="8918900" y="17495"/>
                  <a:pt x="8918900" y="12830"/>
                </a:cubicBezTo>
                <a:cubicBezTo>
                  <a:pt x="8918900" y="8164"/>
                  <a:pt x="8915401" y="4665"/>
                  <a:pt x="8910736" y="4665"/>
                </a:cubicBezTo>
                <a:lnTo>
                  <a:pt x="8910736" y="4665"/>
                </a:lnTo>
                <a:close/>
                <a:moveTo>
                  <a:pt x="8778941" y="4665"/>
                </a:moveTo>
                <a:lnTo>
                  <a:pt x="8712460" y="4665"/>
                </a:lnTo>
                <a:cubicBezTo>
                  <a:pt x="8707795" y="4665"/>
                  <a:pt x="8704296" y="8164"/>
                  <a:pt x="8704296" y="12830"/>
                </a:cubicBezTo>
                <a:cubicBezTo>
                  <a:pt x="8704296" y="17495"/>
                  <a:pt x="8707795" y="20994"/>
                  <a:pt x="8712460" y="20994"/>
                </a:cubicBezTo>
                <a:lnTo>
                  <a:pt x="8778941" y="20994"/>
                </a:lnTo>
                <a:cubicBezTo>
                  <a:pt x="8783606" y="20994"/>
                  <a:pt x="8787105" y="17495"/>
                  <a:pt x="8787105" y="12830"/>
                </a:cubicBezTo>
                <a:cubicBezTo>
                  <a:pt x="8787105" y="8164"/>
                  <a:pt x="8783606" y="4665"/>
                  <a:pt x="8778941" y="4665"/>
                </a:cubicBezTo>
                <a:lnTo>
                  <a:pt x="8778941" y="4665"/>
                </a:lnTo>
                <a:close/>
                <a:moveTo>
                  <a:pt x="8647146" y="4665"/>
                </a:moveTo>
                <a:lnTo>
                  <a:pt x="8580666" y="4665"/>
                </a:lnTo>
                <a:cubicBezTo>
                  <a:pt x="8576000" y="4665"/>
                  <a:pt x="8572501" y="8164"/>
                  <a:pt x="8572501" y="12830"/>
                </a:cubicBezTo>
                <a:cubicBezTo>
                  <a:pt x="8572501" y="17495"/>
                  <a:pt x="8576000" y="20994"/>
                  <a:pt x="8580666" y="20994"/>
                </a:cubicBezTo>
                <a:lnTo>
                  <a:pt x="8647146" y="20994"/>
                </a:lnTo>
                <a:cubicBezTo>
                  <a:pt x="8651811" y="20994"/>
                  <a:pt x="8655310" y="17495"/>
                  <a:pt x="8655310" y="12830"/>
                </a:cubicBezTo>
                <a:cubicBezTo>
                  <a:pt x="8655310" y="8164"/>
                  <a:pt x="8651811" y="4665"/>
                  <a:pt x="8647146" y="4665"/>
                </a:cubicBezTo>
                <a:lnTo>
                  <a:pt x="8647146" y="4665"/>
                </a:lnTo>
                <a:close/>
                <a:moveTo>
                  <a:pt x="8514185" y="4665"/>
                </a:moveTo>
                <a:lnTo>
                  <a:pt x="8447704" y="4665"/>
                </a:lnTo>
                <a:cubicBezTo>
                  <a:pt x="8443039" y="4665"/>
                  <a:pt x="8439540" y="8164"/>
                  <a:pt x="8439540" y="12830"/>
                </a:cubicBezTo>
                <a:cubicBezTo>
                  <a:pt x="8439540" y="17495"/>
                  <a:pt x="8443039" y="20994"/>
                  <a:pt x="8447704" y="20994"/>
                </a:cubicBezTo>
                <a:lnTo>
                  <a:pt x="8514185" y="20994"/>
                </a:lnTo>
                <a:cubicBezTo>
                  <a:pt x="8518850" y="20994"/>
                  <a:pt x="8522349" y="17495"/>
                  <a:pt x="8522349" y="12830"/>
                </a:cubicBezTo>
                <a:cubicBezTo>
                  <a:pt x="8522349" y="8164"/>
                  <a:pt x="8518850" y="4665"/>
                  <a:pt x="8514185" y="4665"/>
                </a:cubicBezTo>
                <a:lnTo>
                  <a:pt x="8514185" y="4665"/>
                </a:lnTo>
                <a:close/>
                <a:moveTo>
                  <a:pt x="8382390" y="4665"/>
                </a:moveTo>
                <a:lnTo>
                  <a:pt x="8315910" y="4665"/>
                </a:lnTo>
                <a:cubicBezTo>
                  <a:pt x="8311244" y="4665"/>
                  <a:pt x="8307745" y="8164"/>
                  <a:pt x="8307745" y="12830"/>
                </a:cubicBezTo>
                <a:cubicBezTo>
                  <a:pt x="8307745" y="17495"/>
                  <a:pt x="8311244" y="20994"/>
                  <a:pt x="8315910" y="20994"/>
                </a:cubicBezTo>
                <a:lnTo>
                  <a:pt x="8382390" y="20994"/>
                </a:lnTo>
                <a:cubicBezTo>
                  <a:pt x="8387055" y="20994"/>
                  <a:pt x="8390554" y="17495"/>
                  <a:pt x="8390554" y="12830"/>
                </a:cubicBezTo>
                <a:cubicBezTo>
                  <a:pt x="8390554" y="8164"/>
                  <a:pt x="8387055" y="4665"/>
                  <a:pt x="8382390" y="4665"/>
                </a:cubicBezTo>
                <a:lnTo>
                  <a:pt x="8382390" y="4665"/>
                </a:lnTo>
                <a:close/>
                <a:moveTo>
                  <a:pt x="8250595" y="4665"/>
                </a:moveTo>
                <a:lnTo>
                  <a:pt x="8184115" y="4665"/>
                </a:lnTo>
                <a:cubicBezTo>
                  <a:pt x="8179449" y="4665"/>
                  <a:pt x="8175950" y="8164"/>
                  <a:pt x="8175950" y="12830"/>
                </a:cubicBezTo>
                <a:cubicBezTo>
                  <a:pt x="8175950" y="17495"/>
                  <a:pt x="8179449" y="20994"/>
                  <a:pt x="8184115" y="20994"/>
                </a:cubicBezTo>
                <a:lnTo>
                  <a:pt x="8250595" y="20994"/>
                </a:lnTo>
                <a:cubicBezTo>
                  <a:pt x="8255261" y="20994"/>
                  <a:pt x="8258759" y="17495"/>
                  <a:pt x="8258759" y="12830"/>
                </a:cubicBezTo>
                <a:cubicBezTo>
                  <a:pt x="8258759" y="8164"/>
                  <a:pt x="8255261" y="4665"/>
                  <a:pt x="8250595" y="4665"/>
                </a:cubicBezTo>
                <a:lnTo>
                  <a:pt x="8250595" y="4665"/>
                </a:lnTo>
                <a:close/>
                <a:moveTo>
                  <a:pt x="8117634" y="4665"/>
                </a:moveTo>
                <a:lnTo>
                  <a:pt x="8051153" y="4665"/>
                </a:lnTo>
                <a:cubicBezTo>
                  <a:pt x="8046488" y="4665"/>
                  <a:pt x="8042989" y="8164"/>
                  <a:pt x="8042989" y="12830"/>
                </a:cubicBezTo>
                <a:cubicBezTo>
                  <a:pt x="8042989" y="17495"/>
                  <a:pt x="8046488" y="20994"/>
                  <a:pt x="8051153" y="20994"/>
                </a:cubicBezTo>
                <a:lnTo>
                  <a:pt x="8117634" y="20994"/>
                </a:lnTo>
                <a:cubicBezTo>
                  <a:pt x="8122299" y="20994"/>
                  <a:pt x="8125799" y="17495"/>
                  <a:pt x="8125799" y="12830"/>
                </a:cubicBezTo>
                <a:cubicBezTo>
                  <a:pt x="8125799" y="8164"/>
                  <a:pt x="8122299" y="4665"/>
                  <a:pt x="8117634" y="4665"/>
                </a:cubicBezTo>
                <a:lnTo>
                  <a:pt x="8117634" y="4665"/>
                </a:lnTo>
                <a:close/>
                <a:moveTo>
                  <a:pt x="7985839" y="4665"/>
                </a:moveTo>
                <a:lnTo>
                  <a:pt x="7919359" y="4665"/>
                </a:lnTo>
                <a:cubicBezTo>
                  <a:pt x="7914693" y="4665"/>
                  <a:pt x="7911194" y="8164"/>
                  <a:pt x="7911194" y="12830"/>
                </a:cubicBezTo>
                <a:cubicBezTo>
                  <a:pt x="7911194" y="17495"/>
                  <a:pt x="7914693" y="20994"/>
                  <a:pt x="7919359" y="20994"/>
                </a:cubicBezTo>
                <a:lnTo>
                  <a:pt x="7985839" y="20994"/>
                </a:lnTo>
                <a:cubicBezTo>
                  <a:pt x="7990504" y="20994"/>
                  <a:pt x="7994003" y="17495"/>
                  <a:pt x="7994003" y="12830"/>
                </a:cubicBezTo>
                <a:cubicBezTo>
                  <a:pt x="7994003" y="8164"/>
                  <a:pt x="7990504" y="4665"/>
                  <a:pt x="7985839" y="4665"/>
                </a:cubicBezTo>
                <a:lnTo>
                  <a:pt x="7985839" y="4665"/>
                </a:lnTo>
                <a:close/>
                <a:moveTo>
                  <a:pt x="7852878" y="4665"/>
                </a:moveTo>
                <a:lnTo>
                  <a:pt x="7786397" y="4665"/>
                </a:lnTo>
                <a:cubicBezTo>
                  <a:pt x="7781732" y="4665"/>
                  <a:pt x="7778233" y="8164"/>
                  <a:pt x="7778233" y="12830"/>
                </a:cubicBezTo>
                <a:cubicBezTo>
                  <a:pt x="7778233" y="17495"/>
                  <a:pt x="7781732" y="20994"/>
                  <a:pt x="7786397" y="20994"/>
                </a:cubicBezTo>
                <a:lnTo>
                  <a:pt x="7852878" y="20994"/>
                </a:lnTo>
                <a:cubicBezTo>
                  <a:pt x="7857543" y="20994"/>
                  <a:pt x="7861042" y="17495"/>
                  <a:pt x="7861042" y="12830"/>
                </a:cubicBezTo>
                <a:cubicBezTo>
                  <a:pt x="7861042" y="8164"/>
                  <a:pt x="7857543" y="4665"/>
                  <a:pt x="7852878" y="4665"/>
                </a:cubicBezTo>
                <a:lnTo>
                  <a:pt x="7852878" y="4665"/>
                </a:lnTo>
                <a:close/>
                <a:moveTo>
                  <a:pt x="7721083" y="4665"/>
                </a:moveTo>
                <a:lnTo>
                  <a:pt x="7654602" y="4665"/>
                </a:lnTo>
                <a:cubicBezTo>
                  <a:pt x="7649937" y="4665"/>
                  <a:pt x="7646438" y="8164"/>
                  <a:pt x="7646438" y="12830"/>
                </a:cubicBezTo>
                <a:cubicBezTo>
                  <a:pt x="7646438" y="17495"/>
                  <a:pt x="7649937" y="20994"/>
                  <a:pt x="7654602" y="20994"/>
                </a:cubicBezTo>
                <a:lnTo>
                  <a:pt x="7721083" y="20994"/>
                </a:lnTo>
                <a:cubicBezTo>
                  <a:pt x="7725748" y="20994"/>
                  <a:pt x="7729247" y="17495"/>
                  <a:pt x="7729247" y="12830"/>
                </a:cubicBezTo>
                <a:cubicBezTo>
                  <a:pt x="7729247" y="8164"/>
                  <a:pt x="7725748" y="4665"/>
                  <a:pt x="7721083" y="4665"/>
                </a:cubicBezTo>
                <a:lnTo>
                  <a:pt x="7721083" y="4665"/>
                </a:lnTo>
                <a:close/>
                <a:moveTo>
                  <a:pt x="7589288" y="4665"/>
                </a:moveTo>
                <a:lnTo>
                  <a:pt x="7522807" y="4665"/>
                </a:lnTo>
                <a:cubicBezTo>
                  <a:pt x="7518142" y="4665"/>
                  <a:pt x="7514643" y="8164"/>
                  <a:pt x="7514643" y="12830"/>
                </a:cubicBezTo>
                <a:cubicBezTo>
                  <a:pt x="7514643" y="17495"/>
                  <a:pt x="7518142" y="20994"/>
                  <a:pt x="7522807" y="20994"/>
                </a:cubicBezTo>
                <a:lnTo>
                  <a:pt x="7589288" y="20994"/>
                </a:lnTo>
                <a:cubicBezTo>
                  <a:pt x="7593953" y="20994"/>
                  <a:pt x="7597452" y="17495"/>
                  <a:pt x="7597452" y="12830"/>
                </a:cubicBezTo>
                <a:cubicBezTo>
                  <a:pt x="7597452" y="8164"/>
                  <a:pt x="7593953" y="4665"/>
                  <a:pt x="7589288" y="4665"/>
                </a:cubicBezTo>
                <a:lnTo>
                  <a:pt x="7589288" y="4665"/>
                </a:lnTo>
                <a:close/>
                <a:moveTo>
                  <a:pt x="7456327" y="4665"/>
                </a:moveTo>
                <a:lnTo>
                  <a:pt x="7389846" y="4665"/>
                </a:lnTo>
                <a:cubicBezTo>
                  <a:pt x="7385181" y="4665"/>
                  <a:pt x="7381682" y="8164"/>
                  <a:pt x="7381682" y="12830"/>
                </a:cubicBezTo>
                <a:cubicBezTo>
                  <a:pt x="7381682" y="17495"/>
                  <a:pt x="7385181" y="20994"/>
                  <a:pt x="7389846" y="20994"/>
                </a:cubicBezTo>
                <a:lnTo>
                  <a:pt x="7456327" y="20994"/>
                </a:lnTo>
                <a:cubicBezTo>
                  <a:pt x="7460992" y="20994"/>
                  <a:pt x="7464491" y="17495"/>
                  <a:pt x="7464491" y="12830"/>
                </a:cubicBezTo>
                <a:cubicBezTo>
                  <a:pt x="7464491" y="8164"/>
                  <a:pt x="7460992" y="4665"/>
                  <a:pt x="7456327" y="4665"/>
                </a:cubicBezTo>
                <a:lnTo>
                  <a:pt x="7456327" y="4665"/>
                </a:lnTo>
                <a:close/>
                <a:moveTo>
                  <a:pt x="7324532" y="4665"/>
                </a:moveTo>
                <a:lnTo>
                  <a:pt x="7258051" y="4665"/>
                </a:lnTo>
                <a:cubicBezTo>
                  <a:pt x="7253386" y="4665"/>
                  <a:pt x="7249887" y="8164"/>
                  <a:pt x="7249887" y="12830"/>
                </a:cubicBezTo>
                <a:cubicBezTo>
                  <a:pt x="7249887" y="17495"/>
                  <a:pt x="7253386" y="20994"/>
                  <a:pt x="7258051" y="20994"/>
                </a:cubicBezTo>
                <a:lnTo>
                  <a:pt x="7324532" y="20994"/>
                </a:lnTo>
                <a:cubicBezTo>
                  <a:pt x="7329197" y="20994"/>
                  <a:pt x="7332696" y="17495"/>
                  <a:pt x="7332696" y="12830"/>
                </a:cubicBezTo>
                <a:cubicBezTo>
                  <a:pt x="7332696" y="8164"/>
                  <a:pt x="7329197" y="4665"/>
                  <a:pt x="7324532" y="4665"/>
                </a:cubicBezTo>
                <a:lnTo>
                  <a:pt x="7324532" y="4665"/>
                </a:lnTo>
                <a:close/>
                <a:moveTo>
                  <a:pt x="7192737" y="4665"/>
                </a:moveTo>
                <a:lnTo>
                  <a:pt x="7126256" y="4665"/>
                </a:lnTo>
                <a:cubicBezTo>
                  <a:pt x="7121591" y="4665"/>
                  <a:pt x="7118092" y="8164"/>
                  <a:pt x="7118092" y="12830"/>
                </a:cubicBezTo>
                <a:cubicBezTo>
                  <a:pt x="7118092" y="17495"/>
                  <a:pt x="7121591" y="20994"/>
                  <a:pt x="7126256" y="20994"/>
                </a:cubicBezTo>
                <a:lnTo>
                  <a:pt x="7192737" y="20994"/>
                </a:lnTo>
                <a:cubicBezTo>
                  <a:pt x="7197402" y="20994"/>
                  <a:pt x="7200901" y="17495"/>
                  <a:pt x="7200901" y="12830"/>
                </a:cubicBezTo>
                <a:cubicBezTo>
                  <a:pt x="7200901" y="8164"/>
                  <a:pt x="7197402" y="4665"/>
                  <a:pt x="7192737" y="4665"/>
                </a:cubicBezTo>
                <a:lnTo>
                  <a:pt x="7192737" y="4665"/>
                </a:lnTo>
                <a:close/>
                <a:moveTo>
                  <a:pt x="7059776" y="4665"/>
                </a:moveTo>
                <a:lnTo>
                  <a:pt x="6993295" y="4665"/>
                </a:lnTo>
                <a:cubicBezTo>
                  <a:pt x="6988630" y="4665"/>
                  <a:pt x="6985130" y="8164"/>
                  <a:pt x="6985130" y="12830"/>
                </a:cubicBezTo>
                <a:cubicBezTo>
                  <a:pt x="6985130" y="17495"/>
                  <a:pt x="6988630" y="20994"/>
                  <a:pt x="6993295" y="20994"/>
                </a:cubicBezTo>
                <a:lnTo>
                  <a:pt x="7059776" y="20994"/>
                </a:lnTo>
                <a:cubicBezTo>
                  <a:pt x="7064441" y="20994"/>
                  <a:pt x="7067940" y="17495"/>
                  <a:pt x="7067940" y="12830"/>
                </a:cubicBezTo>
                <a:cubicBezTo>
                  <a:pt x="7067940" y="8164"/>
                  <a:pt x="7064441" y="4665"/>
                  <a:pt x="7059776" y="4665"/>
                </a:cubicBezTo>
                <a:lnTo>
                  <a:pt x="7059776" y="4665"/>
                </a:lnTo>
                <a:close/>
                <a:moveTo>
                  <a:pt x="6927981" y="4665"/>
                </a:moveTo>
                <a:lnTo>
                  <a:pt x="6861500" y="4665"/>
                </a:lnTo>
                <a:cubicBezTo>
                  <a:pt x="6856835" y="4665"/>
                  <a:pt x="6853336" y="8164"/>
                  <a:pt x="6853336" y="12830"/>
                </a:cubicBezTo>
                <a:cubicBezTo>
                  <a:pt x="6853336" y="17495"/>
                  <a:pt x="6856835" y="20994"/>
                  <a:pt x="6861500" y="20994"/>
                </a:cubicBezTo>
                <a:lnTo>
                  <a:pt x="6927981" y="20994"/>
                </a:lnTo>
                <a:cubicBezTo>
                  <a:pt x="6932646" y="20994"/>
                  <a:pt x="6936145" y="17495"/>
                  <a:pt x="6936145" y="12830"/>
                </a:cubicBezTo>
                <a:cubicBezTo>
                  <a:pt x="6936145" y="8164"/>
                  <a:pt x="6932646" y="4665"/>
                  <a:pt x="6927981" y="4665"/>
                </a:cubicBezTo>
                <a:lnTo>
                  <a:pt x="6927981" y="4665"/>
                </a:lnTo>
                <a:close/>
                <a:moveTo>
                  <a:pt x="6795019" y="4665"/>
                </a:moveTo>
                <a:lnTo>
                  <a:pt x="6728539" y="4665"/>
                </a:lnTo>
                <a:cubicBezTo>
                  <a:pt x="6723874" y="4665"/>
                  <a:pt x="6720375" y="8164"/>
                  <a:pt x="6720375" y="12830"/>
                </a:cubicBezTo>
                <a:cubicBezTo>
                  <a:pt x="6720375" y="17495"/>
                  <a:pt x="6723874" y="20994"/>
                  <a:pt x="6728539" y="20994"/>
                </a:cubicBezTo>
                <a:lnTo>
                  <a:pt x="6795019" y="20994"/>
                </a:lnTo>
                <a:cubicBezTo>
                  <a:pt x="6799685" y="20994"/>
                  <a:pt x="6803184" y="17495"/>
                  <a:pt x="6803184" y="12830"/>
                </a:cubicBezTo>
                <a:cubicBezTo>
                  <a:pt x="6803184" y="8164"/>
                  <a:pt x="6799685" y="4665"/>
                  <a:pt x="6795019" y="4665"/>
                </a:cubicBezTo>
                <a:lnTo>
                  <a:pt x="6795019" y="4665"/>
                </a:lnTo>
                <a:close/>
                <a:moveTo>
                  <a:pt x="6663225" y="4665"/>
                </a:moveTo>
                <a:lnTo>
                  <a:pt x="6596744" y="4665"/>
                </a:lnTo>
                <a:cubicBezTo>
                  <a:pt x="6592079" y="4665"/>
                  <a:pt x="6588579" y="8164"/>
                  <a:pt x="6588579" y="12830"/>
                </a:cubicBezTo>
                <a:cubicBezTo>
                  <a:pt x="6588579" y="17495"/>
                  <a:pt x="6592079" y="20994"/>
                  <a:pt x="6596744" y="20994"/>
                </a:cubicBezTo>
                <a:lnTo>
                  <a:pt x="6663225" y="20994"/>
                </a:lnTo>
                <a:cubicBezTo>
                  <a:pt x="6667890" y="20994"/>
                  <a:pt x="6671389" y="17495"/>
                  <a:pt x="6671389" y="12830"/>
                </a:cubicBezTo>
                <a:cubicBezTo>
                  <a:pt x="6671389" y="8164"/>
                  <a:pt x="6667890" y="4665"/>
                  <a:pt x="6663225" y="4665"/>
                </a:cubicBezTo>
                <a:lnTo>
                  <a:pt x="6663225" y="4665"/>
                </a:lnTo>
                <a:close/>
                <a:moveTo>
                  <a:pt x="6531430" y="4665"/>
                </a:moveTo>
                <a:lnTo>
                  <a:pt x="6464949" y="4665"/>
                </a:lnTo>
                <a:cubicBezTo>
                  <a:pt x="6460283" y="4665"/>
                  <a:pt x="6456785" y="8164"/>
                  <a:pt x="6456785" y="12830"/>
                </a:cubicBezTo>
                <a:cubicBezTo>
                  <a:pt x="6456785" y="17495"/>
                  <a:pt x="6460283" y="20994"/>
                  <a:pt x="6464949" y="20994"/>
                </a:cubicBezTo>
                <a:lnTo>
                  <a:pt x="6531430" y="20994"/>
                </a:lnTo>
                <a:cubicBezTo>
                  <a:pt x="6536095" y="20994"/>
                  <a:pt x="6539594" y="17495"/>
                  <a:pt x="6539594" y="12830"/>
                </a:cubicBezTo>
                <a:cubicBezTo>
                  <a:pt x="6539594" y="8164"/>
                  <a:pt x="6536095" y="4665"/>
                  <a:pt x="6531430" y="4665"/>
                </a:cubicBezTo>
                <a:lnTo>
                  <a:pt x="6531430" y="4665"/>
                </a:lnTo>
                <a:close/>
                <a:moveTo>
                  <a:pt x="6398468" y="4665"/>
                </a:moveTo>
                <a:lnTo>
                  <a:pt x="6331988" y="4665"/>
                </a:lnTo>
                <a:cubicBezTo>
                  <a:pt x="6327323" y="4665"/>
                  <a:pt x="6323824" y="8164"/>
                  <a:pt x="6323824" y="12830"/>
                </a:cubicBezTo>
                <a:cubicBezTo>
                  <a:pt x="6323824" y="17495"/>
                  <a:pt x="6327323" y="20994"/>
                  <a:pt x="6331988" y="20994"/>
                </a:cubicBezTo>
                <a:lnTo>
                  <a:pt x="6398468" y="20994"/>
                </a:lnTo>
                <a:cubicBezTo>
                  <a:pt x="6403134" y="20994"/>
                  <a:pt x="6406633" y="17495"/>
                  <a:pt x="6406633" y="12830"/>
                </a:cubicBezTo>
                <a:cubicBezTo>
                  <a:pt x="6406633" y="8164"/>
                  <a:pt x="6403134" y="4665"/>
                  <a:pt x="6398468" y="4665"/>
                </a:cubicBezTo>
                <a:lnTo>
                  <a:pt x="6398468" y="4665"/>
                </a:lnTo>
                <a:close/>
                <a:moveTo>
                  <a:pt x="6266674" y="4665"/>
                </a:moveTo>
                <a:lnTo>
                  <a:pt x="6200193" y="4665"/>
                </a:lnTo>
                <a:cubicBezTo>
                  <a:pt x="6195528" y="4665"/>
                  <a:pt x="6192028" y="8164"/>
                  <a:pt x="6192028" y="12830"/>
                </a:cubicBezTo>
                <a:cubicBezTo>
                  <a:pt x="6192028" y="17495"/>
                  <a:pt x="6195528" y="20994"/>
                  <a:pt x="6200193" y="20994"/>
                </a:cubicBezTo>
                <a:lnTo>
                  <a:pt x="6266674" y="20994"/>
                </a:lnTo>
                <a:cubicBezTo>
                  <a:pt x="6271339" y="20994"/>
                  <a:pt x="6274838" y="17495"/>
                  <a:pt x="6274838" y="12830"/>
                </a:cubicBezTo>
                <a:cubicBezTo>
                  <a:pt x="6274838" y="8164"/>
                  <a:pt x="6271339" y="4665"/>
                  <a:pt x="6266674" y="4665"/>
                </a:cubicBezTo>
                <a:lnTo>
                  <a:pt x="6266674" y="4665"/>
                </a:lnTo>
                <a:close/>
                <a:moveTo>
                  <a:pt x="6133712" y="4665"/>
                </a:moveTo>
                <a:lnTo>
                  <a:pt x="6067232" y="4665"/>
                </a:lnTo>
                <a:cubicBezTo>
                  <a:pt x="6062566" y="4665"/>
                  <a:pt x="6059068" y="8164"/>
                  <a:pt x="6059068" y="12830"/>
                </a:cubicBezTo>
                <a:cubicBezTo>
                  <a:pt x="6059068" y="17495"/>
                  <a:pt x="6062566" y="20994"/>
                  <a:pt x="6067232" y="20994"/>
                </a:cubicBezTo>
                <a:lnTo>
                  <a:pt x="6133712" y="20994"/>
                </a:lnTo>
                <a:cubicBezTo>
                  <a:pt x="6138378" y="20994"/>
                  <a:pt x="6141876" y="17495"/>
                  <a:pt x="6141876" y="12830"/>
                </a:cubicBezTo>
                <a:cubicBezTo>
                  <a:pt x="6141876" y="8164"/>
                  <a:pt x="6138378" y="4665"/>
                  <a:pt x="6133712" y="4665"/>
                </a:cubicBezTo>
                <a:lnTo>
                  <a:pt x="6133712" y="4665"/>
                </a:lnTo>
                <a:close/>
                <a:moveTo>
                  <a:pt x="6001917" y="4665"/>
                </a:moveTo>
                <a:lnTo>
                  <a:pt x="5935437" y="4665"/>
                </a:lnTo>
                <a:cubicBezTo>
                  <a:pt x="5930772" y="4665"/>
                  <a:pt x="5927272" y="8164"/>
                  <a:pt x="5927272" y="12830"/>
                </a:cubicBezTo>
                <a:cubicBezTo>
                  <a:pt x="5927272" y="17495"/>
                  <a:pt x="5930772" y="20994"/>
                  <a:pt x="5935437" y="20994"/>
                </a:cubicBezTo>
                <a:lnTo>
                  <a:pt x="6001917" y="20994"/>
                </a:lnTo>
                <a:cubicBezTo>
                  <a:pt x="6006583" y="20994"/>
                  <a:pt x="6010082" y="17495"/>
                  <a:pt x="6010082" y="12830"/>
                </a:cubicBezTo>
                <a:cubicBezTo>
                  <a:pt x="6010082" y="8164"/>
                  <a:pt x="6006583" y="4665"/>
                  <a:pt x="6001917" y="4665"/>
                </a:cubicBezTo>
                <a:lnTo>
                  <a:pt x="6001917" y="4665"/>
                </a:lnTo>
                <a:close/>
                <a:moveTo>
                  <a:pt x="5870122" y="4665"/>
                </a:moveTo>
                <a:lnTo>
                  <a:pt x="5803642" y="4665"/>
                </a:lnTo>
                <a:cubicBezTo>
                  <a:pt x="5798976" y="4665"/>
                  <a:pt x="5795478" y="8164"/>
                  <a:pt x="5795478" y="12830"/>
                </a:cubicBezTo>
                <a:cubicBezTo>
                  <a:pt x="5795478" y="17495"/>
                  <a:pt x="5798976" y="20994"/>
                  <a:pt x="5803642" y="20994"/>
                </a:cubicBezTo>
                <a:lnTo>
                  <a:pt x="5870122" y="20994"/>
                </a:lnTo>
                <a:cubicBezTo>
                  <a:pt x="5874788" y="20994"/>
                  <a:pt x="5878287" y="17495"/>
                  <a:pt x="5878287" y="12830"/>
                </a:cubicBezTo>
                <a:cubicBezTo>
                  <a:pt x="5878287" y="8164"/>
                  <a:pt x="5874788" y="4665"/>
                  <a:pt x="5870122" y="4665"/>
                </a:cubicBezTo>
                <a:lnTo>
                  <a:pt x="5870122" y="4665"/>
                </a:lnTo>
                <a:close/>
                <a:moveTo>
                  <a:pt x="5737161" y="4665"/>
                </a:moveTo>
                <a:lnTo>
                  <a:pt x="5670681" y="4665"/>
                </a:lnTo>
                <a:cubicBezTo>
                  <a:pt x="5666015" y="4665"/>
                  <a:pt x="5662516" y="8164"/>
                  <a:pt x="5662516" y="12830"/>
                </a:cubicBezTo>
                <a:cubicBezTo>
                  <a:pt x="5662516" y="17495"/>
                  <a:pt x="5666015" y="20994"/>
                  <a:pt x="5670681" y="20994"/>
                </a:cubicBezTo>
                <a:lnTo>
                  <a:pt x="5737161" y="20994"/>
                </a:lnTo>
                <a:cubicBezTo>
                  <a:pt x="5741827" y="20994"/>
                  <a:pt x="5745325" y="17495"/>
                  <a:pt x="5745325" y="12830"/>
                </a:cubicBezTo>
                <a:cubicBezTo>
                  <a:pt x="5745325" y="8164"/>
                  <a:pt x="5741827" y="4665"/>
                  <a:pt x="5737161" y="4665"/>
                </a:cubicBezTo>
                <a:lnTo>
                  <a:pt x="5737161" y="4665"/>
                </a:lnTo>
                <a:close/>
                <a:moveTo>
                  <a:pt x="5605366" y="4665"/>
                </a:moveTo>
                <a:lnTo>
                  <a:pt x="5538886" y="4665"/>
                </a:lnTo>
                <a:cubicBezTo>
                  <a:pt x="5534221" y="4665"/>
                  <a:pt x="5530721" y="8164"/>
                  <a:pt x="5530721" y="12830"/>
                </a:cubicBezTo>
                <a:cubicBezTo>
                  <a:pt x="5530721" y="17495"/>
                  <a:pt x="5534221" y="20994"/>
                  <a:pt x="5538886" y="20994"/>
                </a:cubicBezTo>
                <a:lnTo>
                  <a:pt x="5605366" y="20994"/>
                </a:lnTo>
                <a:cubicBezTo>
                  <a:pt x="5610032" y="20994"/>
                  <a:pt x="5613531" y="17495"/>
                  <a:pt x="5613531" y="12830"/>
                </a:cubicBezTo>
                <a:cubicBezTo>
                  <a:pt x="5613531" y="8164"/>
                  <a:pt x="5610032" y="4665"/>
                  <a:pt x="5605366" y="4665"/>
                </a:cubicBezTo>
                <a:lnTo>
                  <a:pt x="5605366" y="4665"/>
                </a:lnTo>
                <a:close/>
                <a:moveTo>
                  <a:pt x="5472405" y="4665"/>
                </a:moveTo>
                <a:lnTo>
                  <a:pt x="5405925" y="4665"/>
                </a:lnTo>
                <a:cubicBezTo>
                  <a:pt x="5401259" y="4665"/>
                  <a:pt x="5397760" y="8164"/>
                  <a:pt x="5397760" y="12830"/>
                </a:cubicBezTo>
                <a:cubicBezTo>
                  <a:pt x="5397760" y="17495"/>
                  <a:pt x="5401259" y="20994"/>
                  <a:pt x="5405925" y="20994"/>
                </a:cubicBezTo>
                <a:lnTo>
                  <a:pt x="5472405" y="20994"/>
                </a:lnTo>
                <a:cubicBezTo>
                  <a:pt x="5477070" y="20994"/>
                  <a:pt x="5480569" y="17495"/>
                  <a:pt x="5480569" y="12830"/>
                </a:cubicBezTo>
                <a:cubicBezTo>
                  <a:pt x="5480569" y="8164"/>
                  <a:pt x="5477070" y="4665"/>
                  <a:pt x="5472405" y="4665"/>
                </a:cubicBezTo>
                <a:lnTo>
                  <a:pt x="5472405" y="4665"/>
                </a:lnTo>
                <a:close/>
                <a:moveTo>
                  <a:pt x="5340610" y="4665"/>
                </a:moveTo>
                <a:lnTo>
                  <a:pt x="5274129" y="4665"/>
                </a:lnTo>
                <a:cubicBezTo>
                  <a:pt x="5269464" y="4665"/>
                  <a:pt x="5265965" y="8164"/>
                  <a:pt x="5265965" y="12830"/>
                </a:cubicBezTo>
                <a:cubicBezTo>
                  <a:pt x="5265965" y="17495"/>
                  <a:pt x="5269464" y="20994"/>
                  <a:pt x="5274129" y="20994"/>
                </a:cubicBezTo>
                <a:lnTo>
                  <a:pt x="5340610" y="20994"/>
                </a:lnTo>
                <a:cubicBezTo>
                  <a:pt x="5345275" y="20994"/>
                  <a:pt x="5348774" y="17495"/>
                  <a:pt x="5348774" y="12830"/>
                </a:cubicBezTo>
                <a:cubicBezTo>
                  <a:pt x="5348774" y="8164"/>
                  <a:pt x="5345275" y="4665"/>
                  <a:pt x="5340610" y="4665"/>
                </a:cubicBezTo>
                <a:lnTo>
                  <a:pt x="5340610" y="4665"/>
                </a:lnTo>
                <a:close/>
                <a:moveTo>
                  <a:pt x="5208815" y="4665"/>
                </a:moveTo>
                <a:lnTo>
                  <a:pt x="5142335" y="4665"/>
                </a:lnTo>
                <a:cubicBezTo>
                  <a:pt x="5137669" y="4665"/>
                  <a:pt x="5134170" y="8164"/>
                  <a:pt x="5134170" y="12830"/>
                </a:cubicBezTo>
                <a:cubicBezTo>
                  <a:pt x="5134170" y="17495"/>
                  <a:pt x="5137669" y="20994"/>
                  <a:pt x="5142335" y="20994"/>
                </a:cubicBezTo>
                <a:lnTo>
                  <a:pt x="5208815" y="20994"/>
                </a:lnTo>
                <a:cubicBezTo>
                  <a:pt x="5213481" y="20994"/>
                  <a:pt x="5216980" y="17495"/>
                  <a:pt x="5216980" y="12830"/>
                </a:cubicBezTo>
                <a:cubicBezTo>
                  <a:pt x="5216980" y="8164"/>
                  <a:pt x="5213481" y="4665"/>
                  <a:pt x="5208815" y="4665"/>
                </a:cubicBezTo>
                <a:lnTo>
                  <a:pt x="5208815" y="4665"/>
                </a:lnTo>
                <a:close/>
                <a:moveTo>
                  <a:pt x="5075854" y="4665"/>
                </a:moveTo>
                <a:lnTo>
                  <a:pt x="5009373" y="4665"/>
                </a:lnTo>
                <a:cubicBezTo>
                  <a:pt x="5004708" y="4665"/>
                  <a:pt x="5001209" y="8164"/>
                  <a:pt x="5001209" y="12830"/>
                </a:cubicBezTo>
                <a:cubicBezTo>
                  <a:pt x="5001209" y="17495"/>
                  <a:pt x="5004708" y="20994"/>
                  <a:pt x="5009373" y="20994"/>
                </a:cubicBezTo>
                <a:lnTo>
                  <a:pt x="5075854" y="20994"/>
                </a:lnTo>
                <a:cubicBezTo>
                  <a:pt x="5080519" y="20994"/>
                  <a:pt x="5084018" y="17495"/>
                  <a:pt x="5084018" y="12830"/>
                </a:cubicBezTo>
                <a:cubicBezTo>
                  <a:pt x="5084018" y="8164"/>
                  <a:pt x="5080519" y="4665"/>
                  <a:pt x="5075854" y="4665"/>
                </a:cubicBezTo>
                <a:lnTo>
                  <a:pt x="5075854" y="4665"/>
                </a:lnTo>
                <a:close/>
                <a:moveTo>
                  <a:pt x="4944059" y="4665"/>
                </a:moveTo>
                <a:lnTo>
                  <a:pt x="4877578" y="4665"/>
                </a:lnTo>
                <a:cubicBezTo>
                  <a:pt x="4872913" y="4665"/>
                  <a:pt x="4869414" y="8164"/>
                  <a:pt x="4869414" y="12830"/>
                </a:cubicBezTo>
                <a:cubicBezTo>
                  <a:pt x="4869414" y="17495"/>
                  <a:pt x="4872913" y="20994"/>
                  <a:pt x="4877578" y="20994"/>
                </a:cubicBezTo>
                <a:lnTo>
                  <a:pt x="4944059" y="20994"/>
                </a:lnTo>
                <a:cubicBezTo>
                  <a:pt x="4948724" y="20994"/>
                  <a:pt x="4952223" y="17495"/>
                  <a:pt x="4952223" y="12830"/>
                </a:cubicBezTo>
                <a:cubicBezTo>
                  <a:pt x="4952223" y="8164"/>
                  <a:pt x="4948724" y="4665"/>
                  <a:pt x="4944059" y="4665"/>
                </a:cubicBezTo>
                <a:lnTo>
                  <a:pt x="4944059" y="4665"/>
                </a:lnTo>
                <a:close/>
                <a:moveTo>
                  <a:pt x="4812264" y="4665"/>
                </a:moveTo>
                <a:lnTo>
                  <a:pt x="4745784" y="4665"/>
                </a:lnTo>
                <a:cubicBezTo>
                  <a:pt x="4741118" y="4665"/>
                  <a:pt x="4737619" y="8164"/>
                  <a:pt x="4737619" y="12830"/>
                </a:cubicBezTo>
                <a:cubicBezTo>
                  <a:pt x="4737619" y="17495"/>
                  <a:pt x="4741118" y="20994"/>
                  <a:pt x="4745784" y="20994"/>
                </a:cubicBezTo>
                <a:lnTo>
                  <a:pt x="4812264" y="20994"/>
                </a:lnTo>
                <a:cubicBezTo>
                  <a:pt x="4816930" y="20994"/>
                  <a:pt x="4820428" y="17495"/>
                  <a:pt x="4820428" y="12830"/>
                </a:cubicBezTo>
                <a:cubicBezTo>
                  <a:pt x="4820428" y="8164"/>
                  <a:pt x="4816930" y="4665"/>
                  <a:pt x="4812264" y="4665"/>
                </a:cubicBezTo>
                <a:lnTo>
                  <a:pt x="4812264" y="4665"/>
                </a:lnTo>
                <a:close/>
                <a:moveTo>
                  <a:pt x="4679303" y="4665"/>
                </a:moveTo>
                <a:lnTo>
                  <a:pt x="4612822" y="4665"/>
                </a:lnTo>
                <a:cubicBezTo>
                  <a:pt x="4608157" y="4665"/>
                  <a:pt x="4604658" y="8164"/>
                  <a:pt x="4604658" y="12830"/>
                </a:cubicBezTo>
                <a:cubicBezTo>
                  <a:pt x="4604658" y="17495"/>
                  <a:pt x="4608157" y="20994"/>
                  <a:pt x="4612822" y="20994"/>
                </a:cubicBezTo>
                <a:lnTo>
                  <a:pt x="4679303" y="20994"/>
                </a:lnTo>
                <a:cubicBezTo>
                  <a:pt x="4683968" y="20994"/>
                  <a:pt x="4687467" y="17495"/>
                  <a:pt x="4687467" y="12830"/>
                </a:cubicBezTo>
                <a:cubicBezTo>
                  <a:pt x="4687467" y="8164"/>
                  <a:pt x="4683968" y="4665"/>
                  <a:pt x="4679303" y="4665"/>
                </a:cubicBezTo>
                <a:lnTo>
                  <a:pt x="4679303" y="4665"/>
                </a:lnTo>
                <a:close/>
                <a:moveTo>
                  <a:pt x="4547508" y="4665"/>
                </a:moveTo>
                <a:lnTo>
                  <a:pt x="4481027" y="4665"/>
                </a:lnTo>
                <a:cubicBezTo>
                  <a:pt x="4476362" y="4665"/>
                  <a:pt x="4472863" y="8164"/>
                  <a:pt x="4472863" y="12830"/>
                </a:cubicBezTo>
                <a:cubicBezTo>
                  <a:pt x="4472863" y="17495"/>
                  <a:pt x="4476362" y="20994"/>
                  <a:pt x="4481027" y="20994"/>
                </a:cubicBezTo>
                <a:lnTo>
                  <a:pt x="4547508" y="20994"/>
                </a:lnTo>
                <a:cubicBezTo>
                  <a:pt x="4552173" y="20994"/>
                  <a:pt x="4555672" y="17495"/>
                  <a:pt x="4555672" y="12830"/>
                </a:cubicBezTo>
                <a:cubicBezTo>
                  <a:pt x="4555672" y="8164"/>
                  <a:pt x="4552173" y="4665"/>
                  <a:pt x="4547508" y="4665"/>
                </a:cubicBezTo>
                <a:lnTo>
                  <a:pt x="4547508" y="4665"/>
                </a:lnTo>
                <a:close/>
                <a:moveTo>
                  <a:pt x="4414547" y="4665"/>
                </a:moveTo>
                <a:lnTo>
                  <a:pt x="4348066" y="4665"/>
                </a:lnTo>
                <a:cubicBezTo>
                  <a:pt x="4343401" y="4665"/>
                  <a:pt x="4339902" y="8164"/>
                  <a:pt x="4339902" y="12830"/>
                </a:cubicBezTo>
                <a:cubicBezTo>
                  <a:pt x="4339902" y="17495"/>
                  <a:pt x="4343401" y="20994"/>
                  <a:pt x="4348066" y="20994"/>
                </a:cubicBezTo>
                <a:lnTo>
                  <a:pt x="4414547" y="20994"/>
                </a:lnTo>
                <a:cubicBezTo>
                  <a:pt x="4419212" y="20994"/>
                  <a:pt x="4422711" y="17495"/>
                  <a:pt x="4422711" y="12830"/>
                </a:cubicBezTo>
                <a:cubicBezTo>
                  <a:pt x="4422711" y="8164"/>
                  <a:pt x="4419212" y="4665"/>
                  <a:pt x="4414547" y="4665"/>
                </a:cubicBezTo>
                <a:lnTo>
                  <a:pt x="4414547" y="4665"/>
                </a:lnTo>
                <a:close/>
                <a:moveTo>
                  <a:pt x="4282752" y="4665"/>
                </a:moveTo>
                <a:lnTo>
                  <a:pt x="4216271" y="4665"/>
                </a:lnTo>
                <a:cubicBezTo>
                  <a:pt x="4211606" y="4665"/>
                  <a:pt x="4208107" y="8164"/>
                  <a:pt x="4208107" y="12830"/>
                </a:cubicBezTo>
                <a:cubicBezTo>
                  <a:pt x="4208107" y="17495"/>
                  <a:pt x="4211606" y="20994"/>
                  <a:pt x="4216271" y="20994"/>
                </a:cubicBezTo>
                <a:lnTo>
                  <a:pt x="4282752" y="20994"/>
                </a:lnTo>
                <a:cubicBezTo>
                  <a:pt x="4287417" y="20994"/>
                  <a:pt x="4290916" y="17495"/>
                  <a:pt x="4290916" y="12830"/>
                </a:cubicBezTo>
                <a:cubicBezTo>
                  <a:pt x="4290916" y="8164"/>
                  <a:pt x="4287417" y="4665"/>
                  <a:pt x="4282752" y="4665"/>
                </a:cubicBezTo>
                <a:lnTo>
                  <a:pt x="4282752" y="4665"/>
                </a:lnTo>
                <a:close/>
                <a:moveTo>
                  <a:pt x="4150957" y="4665"/>
                </a:moveTo>
                <a:lnTo>
                  <a:pt x="4084476" y="4665"/>
                </a:lnTo>
                <a:cubicBezTo>
                  <a:pt x="4079811" y="4665"/>
                  <a:pt x="4076312" y="8164"/>
                  <a:pt x="4076312" y="12830"/>
                </a:cubicBezTo>
                <a:cubicBezTo>
                  <a:pt x="4076312" y="17495"/>
                  <a:pt x="4079811" y="20994"/>
                  <a:pt x="4084476" y="20994"/>
                </a:cubicBezTo>
                <a:lnTo>
                  <a:pt x="4150957" y="20994"/>
                </a:lnTo>
                <a:cubicBezTo>
                  <a:pt x="4155622" y="20994"/>
                  <a:pt x="4159121" y="17495"/>
                  <a:pt x="4159121" y="12830"/>
                </a:cubicBezTo>
                <a:cubicBezTo>
                  <a:pt x="4159121" y="8164"/>
                  <a:pt x="4155622" y="4665"/>
                  <a:pt x="4150957" y="4665"/>
                </a:cubicBezTo>
                <a:lnTo>
                  <a:pt x="4150957" y="4665"/>
                </a:lnTo>
                <a:close/>
                <a:moveTo>
                  <a:pt x="4017996" y="4665"/>
                </a:moveTo>
                <a:lnTo>
                  <a:pt x="3951515" y="4665"/>
                </a:lnTo>
                <a:cubicBezTo>
                  <a:pt x="3946850" y="4665"/>
                  <a:pt x="3943350" y="8164"/>
                  <a:pt x="3943350" y="12830"/>
                </a:cubicBezTo>
                <a:cubicBezTo>
                  <a:pt x="3943350" y="17495"/>
                  <a:pt x="3946850" y="20994"/>
                  <a:pt x="3951515" y="20994"/>
                </a:cubicBezTo>
                <a:lnTo>
                  <a:pt x="4017996" y="20994"/>
                </a:lnTo>
                <a:cubicBezTo>
                  <a:pt x="4022661" y="20994"/>
                  <a:pt x="4026160" y="17495"/>
                  <a:pt x="4026160" y="12830"/>
                </a:cubicBezTo>
                <a:cubicBezTo>
                  <a:pt x="4026160" y="8164"/>
                  <a:pt x="4022661" y="4665"/>
                  <a:pt x="4017996" y="4665"/>
                </a:cubicBezTo>
                <a:lnTo>
                  <a:pt x="4017996" y="4665"/>
                </a:lnTo>
                <a:close/>
                <a:moveTo>
                  <a:pt x="3886201" y="4665"/>
                </a:moveTo>
                <a:lnTo>
                  <a:pt x="3819720" y="4665"/>
                </a:lnTo>
                <a:cubicBezTo>
                  <a:pt x="3815055" y="4665"/>
                  <a:pt x="3811556" y="8164"/>
                  <a:pt x="3811556" y="12830"/>
                </a:cubicBezTo>
                <a:cubicBezTo>
                  <a:pt x="3811556" y="17495"/>
                  <a:pt x="3815055" y="20994"/>
                  <a:pt x="3819720" y="20994"/>
                </a:cubicBezTo>
                <a:lnTo>
                  <a:pt x="3886201" y="20994"/>
                </a:lnTo>
                <a:cubicBezTo>
                  <a:pt x="3890866" y="20994"/>
                  <a:pt x="3894365" y="17495"/>
                  <a:pt x="3894365" y="12830"/>
                </a:cubicBezTo>
                <a:cubicBezTo>
                  <a:pt x="3894365" y="8164"/>
                  <a:pt x="3890866" y="4665"/>
                  <a:pt x="3886201" y="4665"/>
                </a:cubicBezTo>
                <a:lnTo>
                  <a:pt x="3886201" y="4665"/>
                </a:lnTo>
                <a:close/>
                <a:moveTo>
                  <a:pt x="3754406" y="4665"/>
                </a:moveTo>
                <a:lnTo>
                  <a:pt x="3687925" y="4665"/>
                </a:lnTo>
                <a:cubicBezTo>
                  <a:pt x="3683260" y="4665"/>
                  <a:pt x="3679761" y="8164"/>
                  <a:pt x="3679761" y="12830"/>
                </a:cubicBezTo>
                <a:cubicBezTo>
                  <a:pt x="3679761" y="17495"/>
                  <a:pt x="3683260" y="20994"/>
                  <a:pt x="3687925" y="20994"/>
                </a:cubicBezTo>
                <a:lnTo>
                  <a:pt x="3754406" y="20994"/>
                </a:lnTo>
                <a:cubicBezTo>
                  <a:pt x="3759071" y="20994"/>
                  <a:pt x="3762570" y="17495"/>
                  <a:pt x="3762570" y="12830"/>
                </a:cubicBezTo>
                <a:cubicBezTo>
                  <a:pt x="3762570" y="8164"/>
                  <a:pt x="3759071" y="4665"/>
                  <a:pt x="3754406" y="4665"/>
                </a:cubicBezTo>
                <a:lnTo>
                  <a:pt x="3754406" y="4665"/>
                </a:lnTo>
                <a:close/>
                <a:moveTo>
                  <a:pt x="3621445" y="4665"/>
                </a:moveTo>
                <a:lnTo>
                  <a:pt x="3554964" y="4665"/>
                </a:lnTo>
                <a:cubicBezTo>
                  <a:pt x="3550299" y="4665"/>
                  <a:pt x="3546799" y="8164"/>
                  <a:pt x="3546799" y="12830"/>
                </a:cubicBezTo>
                <a:cubicBezTo>
                  <a:pt x="3546799" y="17495"/>
                  <a:pt x="3550299" y="20994"/>
                  <a:pt x="3554964" y="20994"/>
                </a:cubicBezTo>
                <a:lnTo>
                  <a:pt x="3621445" y="20994"/>
                </a:lnTo>
                <a:cubicBezTo>
                  <a:pt x="3626110" y="20994"/>
                  <a:pt x="3629609" y="17495"/>
                  <a:pt x="3629609" y="12830"/>
                </a:cubicBezTo>
                <a:cubicBezTo>
                  <a:pt x="3629609" y="8164"/>
                  <a:pt x="3626110" y="4665"/>
                  <a:pt x="3621445" y="4665"/>
                </a:cubicBezTo>
                <a:lnTo>
                  <a:pt x="3621445" y="4665"/>
                </a:lnTo>
                <a:close/>
                <a:moveTo>
                  <a:pt x="3489649" y="4665"/>
                </a:moveTo>
                <a:lnTo>
                  <a:pt x="3423169" y="4665"/>
                </a:lnTo>
                <a:cubicBezTo>
                  <a:pt x="3418503" y="4665"/>
                  <a:pt x="3415005" y="8164"/>
                  <a:pt x="3415005" y="12830"/>
                </a:cubicBezTo>
                <a:cubicBezTo>
                  <a:pt x="3415005" y="17495"/>
                  <a:pt x="3418503" y="20994"/>
                  <a:pt x="3423169" y="20994"/>
                </a:cubicBezTo>
                <a:lnTo>
                  <a:pt x="3489649" y="20994"/>
                </a:lnTo>
                <a:cubicBezTo>
                  <a:pt x="3494315" y="20994"/>
                  <a:pt x="3497814" y="17495"/>
                  <a:pt x="3497814" y="12830"/>
                </a:cubicBezTo>
                <a:cubicBezTo>
                  <a:pt x="3497814" y="8164"/>
                  <a:pt x="3494315" y="4665"/>
                  <a:pt x="3489649" y="4665"/>
                </a:cubicBezTo>
                <a:lnTo>
                  <a:pt x="3489649" y="4665"/>
                </a:lnTo>
                <a:close/>
                <a:moveTo>
                  <a:pt x="3356688" y="4665"/>
                </a:moveTo>
                <a:lnTo>
                  <a:pt x="3290208" y="4665"/>
                </a:lnTo>
                <a:cubicBezTo>
                  <a:pt x="3285542" y="4665"/>
                  <a:pt x="3282043" y="8164"/>
                  <a:pt x="3282043" y="12830"/>
                </a:cubicBezTo>
                <a:cubicBezTo>
                  <a:pt x="3282043" y="17495"/>
                  <a:pt x="3285542" y="20994"/>
                  <a:pt x="3290208" y="20994"/>
                </a:cubicBezTo>
                <a:lnTo>
                  <a:pt x="3356688" y="20994"/>
                </a:lnTo>
                <a:cubicBezTo>
                  <a:pt x="3361354" y="20994"/>
                  <a:pt x="3364853" y="17495"/>
                  <a:pt x="3364853" y="12830"/>
                </a:cubicBezTo>
                <a:cubicBezTo>
                  <a:pt x="3364853" y="8164"/>
                  <a:pt x="3361354" y="4665"/>
                  <a:pt x="3356688" y="4665"/>
                </a:cubicBezTo>
                <a:lnTo>
                  <a:pt x="3356688" y="4665"/>
                </a:lnTo>
                <a:close/>
                <a:moveTo>
                  <a:pt x="3224894" y="4665"/>
                </a:moveTo>
                <a:lnTo>
                  <a:pt x="3158413" y="4665"/>
                </a:lnTo>
                <a:cubicBezTo>
                  <a:pt x="3153748" y="4665"/>
                  <a:pt x="3150248" y="8164"/>
                  <a:pt x="3150248" y="12830"/>
                </a:cubicBezTo>
                <a:cubicBezTo>
                  <a:pt x="3150248" y="17495"/>
                  <a:pt x="3153748" y="20994"/>
                  <a:pt x="3158413" y="20994"/>
                </a:cubicBezTo>
                <a:lnTo>
                  <a:pt x="3224894" y="20994"/>
                </a:lnTo>
                <a:cubicBezTo>
                  <a:pt x="3229559" y="20994"/>
                  <a:pt x="3233058" y="17495"/>
                  <a:pt x="3233058" y="12830"/>
                </a:cubicBezTo>
                <a:cubicBezTo>
                  <a:pt x="3233058" y="8164"/>
                  <a:pt x="3229559" y="4665"/>
                  <a:pt x="3224894" y="4665"/>
                </a:cubicBezTo>
                <a:lnTo>
                  <a:pt x="3224894" y="4665"/>
                </a:lnTo>
                <a:close/>
                <a:moveTo>
                  <a:pt x="3091932" y="4665"/>
                </a:moveTo>
                <a:lnTo>
                  <a:pt x="3025452" y="4665"/>
                </a:lnTo>
                <a:cubicBezTo>
                  <a:pt x="3020786" y="4665"/>
                  <a:pt x="3017287" y="8164"/>
                  <a:pt x="3017287" y="12830"/>
                </a:cubicBezTo>
                <a:cubicBezTo>
                  <a:pt x="3017287" y="17495"/>
                  <a:pt x="3020786" y="20994"/>
                  <a:pt x="3025452" y="20994"/>
                </a:cubicBezTo>
                <a:lnTo>
                  <a:pt x="3091932" y="20994"/>
                </a:lnTo>
                <a:cubicBezTo>
                  <a:pt x="3096598" y="20994"/>
                  <a:pt x="3100096" y="17495"/>
                  <a:pt x="3100096" y="12830"/>
                </a:cubicBezTo>
                <a:cubicBezTo>
                  <a:pt x="3100096" y="8164"/>
                  <a:pt x="3096598" y="4665"/>
                  <a:pt x="3091932" y="4665"/>
                </a:cubicBezTo>
                <a:lnTo>
                  <a:pt x="3091932" y="4665"/>
                </a:lnTo>
                <a:close/>
                <a:moveTo>
                  <a:pt x="2960137" y="4665"/>
                </a:moveTo>
                <a:lnTo>
                  <a:pt x="2893657" y="4665"/>
                </a:lnTo>
                <a:cubicBezTo>
                  <a:pt x="2888991" y="4665"/>
                  <a:pt x="2885492" y="8164"/>
                  <a:pt x="2885492" y="12830"/>
                </a:cubicBezTo>
                <a:cubicBezTo>
                  <a:pt x="2885492" y="17495"/>
                  <a:pt x="2888991" y="20994"/>
                  <a:pt x="2893657" y="20994"/>
                </a:cubicBezTo>
                <a:lnTo>
                  <a:pt x="2960137" y="20994"/>
                </a:lnTo>
                <a:cubicBezTo>
                  <a:pt x="2964802" y="20994"/>
                  <a:pt x="2968301" y="17495"/>
                  <a:pt x="2968301" y="12830"/>
                </a:cubicBezTo>
                <a:cubicBezTo>
                  <a:pt x="2968301" y="8164"/>
                  <a:pt x="2964802" y="4665"/>
                  <a:pt x="2960137" y="4665"/>
                </a:cubicBezTo>
                <a:lnTo>
                  <a:pt x="2960137" y="4665"/>
                </a:lnTo>
                <a:close/>
                <a:moveTo>
                  <a:pt x="2828342" y="4665"/>
                </a:moveTo>
                <a:lnTo>
                  <a:pt x="2761862" y="4665"/>
                </a:lnTo>
                <a:cubicBezTo>
                  <a:pt x="2757196" y="4665"/>
                  <a:pt x="2753697" y="8164"/>
                  <a:pt x="2753697" y="12830"/>
                </a:cubicBezTo>
                <a:cubicBezTo>
                  <a:pt x="2753697" y="17495"/>
                  <a:pt x="2757196" y="20994"/>
                  <a:pt x="2761862" y="20994"/>
                </a:cubicBezTo>
                <a:lnTo>
                  <a:pt x="2828342" y="20994"/>
                </a:lnTo>
                <a:cubicBezTo>
                  <a:pt x="2833008" y="20994"/>
                  <a:pt x="2836507" y="17495"/>
                  <a:pt x="2836507" y="12830"/>
                </a:cubicBezTo>
                <a:cubicBezTo>
                  <a:pt x="2836507" y="8164"/>
                  <a:pt x="2833008" y="4665"/>
                  <a:pt x="2828342" y="4665"/>
                </a:cubicBezTo>
                <a:lnTo>
                  <a:pt x="2828342" y="4665"/>
                </a:lnTo>
                <a:close/>
                <a:moveTo>
                  <a:pt x="2695381" y="4665"/>
                </a:moveTo>
                <a:lnTo>
                  <a:pt x="2628901" y="4665"/>
                </a:lnTo>
                <a:cubicBezTo>
                  <a:pt x="2624235" y="4665"/>
                  <a:pt x="2620736" y="8164"/>
                  <a:pt x="2620736" y="12830"/>
                </a:cubicBezTo>
                <a:cubicBezTo>
                  <a:pt x="2620736" y="17495"/>
                  <a:pt x="2624235" y="20994"/>
                  <a:pt x="2628901" y="20994"/>
                </a:cubicBezTo>
                <a:lnTo>
                  <a:pt x="2695381" y="20994"/>
                </a:lnTo>
                <a:cubicBezTo>
                  <a:pt x="2700046" y="20994"/>
                  <a:pt x="2703545" y="17495"/>
                  <a:pt x="2703545" y="12830"/>
                </a:cubicBezTo>
                <a:cubicBezTo>
                  <a:pt x="2703545" y="8164"/>
                  <a:pt x="2700046" y="4665"/>
                  <a:pt x="2695381" y="4665"/>
                </a:cubicBezTo>
                <a:lnTo>
                  <a:pt x="2695381" y="4665"/>
                </a:lnTo>
                <a:close/>
                <a:moveTo>
                  <a:pt x="2563586" y="4665"/>
                </a:moveTo>
                <a:lnTo>
                  <a:pt x="2497106" y="4665"/>
                </a:lnTo>
                <a:cubicBezTo>
                  <a:pt x="2492440" y="4665"/>
                  <a:pt x="2488941" y="8164"/>
                  <a:pt x="2488941" y="12830"/>
                </a:cubicBezTo>
                <a:cubicBezTo>
                  <a:pt x="2488941" y="17495"/>
                  <a:pt x="2492440" y="20994"/>
                  <a:pt x="2497106" y="20994"/>
                </a:cubicBezTo>
                <a:lnTo>
                  <a:pt x="2563586" y="20994"/>
                </a:lnTo>
                <a:cubicBezTo>
                  <a:pt x="2568251" y="20994"/>
                  <a:pt x="2571750" y="17495"/>
                  <a:pt x="2571750" y="12830"/>
                </a:cubicBezTo>
                <a:cubicBezTo>
                  <a:pt x="2571750" y="8164"/>
                  <a:pt x="2568251" y="4665"/>
                  <a:pt x="2563586" y="4665"/>
                </a:cubicBezTo>
                <a:lnTo>
                  <a:pt x="2563586" y="4665"/>
                </a:lnTo>
                <a:close/>
                <a:moveTo>
                  <a:pt x="2431791" y="4665"/>
                </a:moveTo>
                <a:lnTo>
                  <a:pt x="2365311" y="4665"/>
                </a:lnTo>
                <a:cubicBezTo>
                  <a:pt x="2360645" y="4665"/>
                  <a:pt x="2357146" y="8164"/>
                  <a:pt x="2357146" y="12830"/>
                </a:cubicBezTo>
                <a:cubicBezTo>
                  <a:pt x="2357146" y="17495"/>
                  <a:pt x="2360645" y="20994"/>
                  <a:pt x="2365311" y="20994"/>
                </a:cubicBezTo>
                <a:lnTo>
                  <a:pt x="2431791" y="20994"/>
                </a:lnTo>
                <a:cubicBezTo>
                  <a:pt x="2436457" y="20994"/>
                  <a:pt x="2439955" y="17495"/>
                  <a:pt x="2439955" y="12830"/>
                </a:cubicBezTo>
                <a:cubicBezTo>
                  <a:pt x="2439955" y="8164"/>
                  <a:pt x="2436457" y="4665"/>
                  <a:pt x="2431791" y="4665"/>
                </a:cubicBezTo>
                <a:lnTo>
                  <a:pt x="2431791" y="4665"/>
                </a:lnTo>
                <a:close/>
                <a:moveTo>
                  <a:pt x="2298830" y="4665"/>
                </a:moveTo>
                <a:lnTo>
                  <a:pt x="2232349" y="4665"/>
                </a:lnTo>
                <a:cubicBezTo>
                  <a:pt x="2227684" y="4665"/>
                  <a:pt x="2224185" y="8164"/>
                  <a:pt x="2224185" y="12830"/>
                </a:cubicBezTo>
                <a:cubicBezTo>
                  <a:pt x="2224185" y="17495"/>
                  <a:pt x="2227684" y="20994"/>
                  <a:pt x="2232349" y="20994"/>
                </a:cubicBezTo>
                <a:lnTo>
                  <a:pt x="2298830" y="20994"/>
                </a:lnTo>
                <a:cubicBezTo>
                  <a:pt x="2303495" y="20994"/>
                  <a:pt x="2306994" y="17495"/>
                  <a:pt x="2306994" y="12830"/>
                </a:cubicBezTo>
                <a:cubicBezTo>
                  <a:pt x="2306994" y="8164"/>
                  <a:pt x="2303495" y="4665"/>
                  <a:pt x="2298830" y="4665"/>
                </a:cubicBezTo>
                <a:lnTo>
                  <a:pt x="2298830" y="4665"/>
                </a:lnTo>
                <a:close/>
                <a:moveTo>
                  <a:pt x="2167035" y="4665"/>
                </a:moveTo>
                <a:lnTo>
                  <a:pt x="2100555" y="4665"/>
                </a:lnTo>
                <a:cubicBezTo>
                  <a:pt x="2095889" y="4665"/>
                  <a:pt x="2092390" y="8164"/>
                  <a:pt x="2092390" y="12830"/>
                </a:cubicBezTo>
                <a:cubicBezTo>
                  <a:pt x="2092390" y="17495"/>
                  <a:pt x="2095889" y="20994"/>
                  <a:pt x="2100555" y="20994"/>
                </a:cubicBezTo>
                <a:lnTo>
                  <a:pt x="2167035" y="20994"/>
                </a:lnTo>
                <a:cubicBezTo>
                  <a:pt x="2171700" y="20994"/>
                  <a:pt x="2175199" y="17495"/>
                  <a:pt x="2175199" y="12830"/>
                </a:cubicBezTo>
                <a:cubicBezTo>
                  <a:pt x="2175199" y="8164"/>
                  <a:pt x="2171700" y="4665"/>
                  <a:pt x="2167035" y="4665"/>
                </a:cubicBezTo>
                <a:lnTo>
                  <a:pt x="2167035" y="4665"/>
                </a:lnTo>
                <a:close/>
                <a:moveTo>
                  <a:pt x="2034074" y="4665"/>
                </a:moveTo>
                <a:lnTo>
                  <a:pt x="1967593" y="4665"/>
                </a:lnTo>
                <a:cubicBezTo>
                  <a:pt x="1962928" y="4665"/>
                  <a:pt x="1959429" y="8164"/>
                  <a:pt x="1959429" y="12830"/>
                </a:cubicBezTo>
                <a:cubicBezTo>
                  <a:pt x="1959429" y="17495"/>
                  <a:pt x="1962928" y="20994"/>
                  <a:pt x="1967593" y="20994"/>
                </a:cubicBezTo>
                <a:lnTo>
                  <a:pt x="2034074" y="20994"/>
                </a:lnTo>
                <a:cubicBezTo>
                  <a:pt x="2038739" y="20994"/>
                  <a:pt x="2042238" y="17495"/>
                  <a:pt x="2042238" y="12830"/>
                </a:cubicBezTo>
                <a:cubicBezTo>
                  <a:pt x="2042238" y="8164"/>
                  <a:pt x="2038739" y="4665"/>
                  <a:pt x="2034074" y="4665"/>
                </a:cubicBezTo>
                <a:lnTo>
                  <a:pt x="2034074" y="4665"/>
                </a:lnTo>
                <a:close/>
                <a:moveTo>
                  <a:pt x="1902279" y="4665"/>
                </a:moveTo>
                <a:lnTo>
                  <a:pt x="1835798" y="4665"/>
                </a:lnTo>
                <a:cubicBezTo>
                  <a:pt x="1831133" y="4665"/>
                  <a:pt x="1827634" y="8164"/>
                  <a:pt x="1827634" y="12830"/>
                </a:cubicBezTo>
                <a:cubicBezTo>
                  <a:pt x="1827634" y="17495"/>
                  <a:pt x="1831133" y="20994"/>
                  <a:pt x="1835798" y="20994"/>
                </a:cubicBezTo>
                <a:lnTo>
                  <a:pt x="1902279" y="20994"/>
                </a:lnTo>
                <a:cubicBezTo>
                  <a:pt x="1906944" y="20994"/>
                  <a:pt x="1910443" y="17495"/>
                  <a:pt x="1910443" y="12830"/>
                </a:cubicBezTo>
                <a:cubicBezTo>
                  <a:pt x="1910443" y="8164"/>
                  <a:pt x="1906944" y="4665"/>
                  <a:pt x="1902279" y="4665"/>
                </a:cubicBezTo>
                <a:lnTo>
                  <a:pt x="1902279" y="4665"/>
                </a:lnTo>
                <a:close/>
                <a:moveTo>
                  <a:pt x="1770484" y="4665"/>
                </a:moveTo>
                <a:lnTo>
                  <a:pt x="1704003" y="4665"/>
                </a:lnTo>
                <a:cubicBezTo>
                  <a:pt x="1699338" y="4665"/>
                  <a:pt x="1695839" y="8164"/>
                  <a:pt x="1695839" y="12830"/>
                </a:cubicBezTo>
                <a:cubicBezTo>
                  <a:pt x="1695839" y="17495"/>
                  <a:pt x="1699338" y="20994"/>
                  <a:pt x="1704003" y="20994"/>
                </a:cubicBezTo>
                <a:lnTo>
                  <a:pt x="1770484" y="20994"/>
                </a:lnTo>
                <a:cubicBezTo>
                  <a:pt x="1775149" y="20994"/>
                  <a:pt x="1778648" y="17495"/>
                  <a:pt x="1778648" y="12830"/>
                </a:cubicBezTo>
                <a:cubicBezTo>
                  <a:pt x="1778648" y="8164"/>
                  <a:pt x="1775149" y="4665"/>
                  <a:pt x="1770484" y="4665"/>
                </a:cubicBezTo>
                <a:lnTo>
                  <a:pt x="1770484" y="4665"/>
                </a:lnTo>
                <a:close/>
                <a:moveTo>
                  <a:pt x="1637523" y="4665"/>
                </a:moveTo>
                <a:lnTo>
                  <a:pt x="1603699" y="4665"/>
                </a:lnTo>
                <a:cubicBezTo>
                  <a:pt x="1592036" y="4665"/>
                  <a:pt x="1580373" y="4665"/>
                  <a:pt x="1568709" y="6998"/>
                </a:cubicBezTo>
                <a:cubicBezTo>
                  <a:pt x="1564044" y="6998"/>
                  <a:pt x="1561712" y="11663"/>
                  <a:pt x="1561712" y="16329"/>
                </a:cubicBezTo>
                <a:cubicBezTo>
                  <a:pt x="1561712" y="19828"/>
                  <a:pt x="1566377" y="23327"/>
                  <a:pt x="1569876" y="23327"/>
                </a:cubicBezTo>
                <a:cubicBezTo>
                  <a:pt x="1573375" y="23327"/>
                  <a:pt x="1569876" y="23327"/>
                  <a:pt x="1571042" y="23327"/>
                </a:cubicBezTo>
                <a:cubicBezTo>
                  <a:pt x="1572208" y="23327"/>
                  <a:pt x="1574541" y="23327"/>
                  <a:pt x="1576874" y="23327"/>
                </a:cubicBezTo>
                <a:lnTo>
                  <a:pt x="1579206" y="23327"/>
                </a:lnTo>
                <a:cubicBezTo>
                  <a:pt x="1583872" y="23327"/>
                  <a:pt x="1588537" y="23327"/>
                  <a:pt x="1593202" y="23327"/>
                </a:cubicBezTo>
                <a:lnTo>
                  <a:pt x="1635190" y="23327"/>
                </a:lnTo>
                <a:cubicBezTo>
                  <a:pt x="1639855" y="23327"/>
                  <a:pt x="1643354" y="19828"/>
                  <a:pt x="1643354" y="15162"/>
                </a:cubicBezTo>
                <a:cubicBezTo>
                  <a:pt x="1643354" y="10497"/>
                  <a:pt x="1639855" y="6998"/>
                  <a:pt x="1635190" y="6998"/>
                </a:cubicBezTo>
                <a:lnTo>
                  <a:pt x="1637523" y="6998"/>
                </a:lnTo>
                <a:close/>
                <a:moveTo>
                  <a:pt x="1506894" y="32657"/>
                </a:moveTo>
                <a:cubicBezTo>
                  <a:pt x="1505728" y="32657"/>
                  <a:pt x="1503395" y="32657"/>
                  <a:pt x="1502229" y="33823"/>
                </a:cubicBezTo>
                <a:cubicBezTo>
                  <a:pt x="1482401" y="46653"/>
                  <a:pt x="1466073" y="62982"/>
                  <a:pt x="1454409" y="74645"/>
                </a:cubicBezTo>
                <a:lnTo>
                  <a:pt x="1449744" y="79310"/>
                </a:lnTo>
                <a:cubicBezTo>
                  <a:pt x="1446245" y="82809"/>
                  <a:pt x="1446245" y="87474"/>
                  <a:pt x="1449744" y="90973"/>
                </a:cubicBezTo>
                <a:cubicBezTo>
                  <a:pt x="1450910" y="92140"/>
                  <a:pt x="1453243" y="93306"/>
                  <a:pt x="1455576" y="93306"/>
                </a:cubicBezTo>
                <a:cubicBezTo>
                  <a:pt x="1457908" y="93306"/>
                  <a:pt x="1460241" y="93306"/>
                  <a:pt x="1461407" y="90973"/>
                </a:cubicBezTo>
                <a:cubicBezTo>
                  <a:pt x="1461407" y="90973"/>
                  <a:pt x="1464906" y="87474"/>
                  <a:pt x="1464906" y="87474"/>
                </a:cubicBezTo>
                <a:lnTo>
                  <a:pt x="1464906" y="87474"/>
                </a:lnTo>
                <a:cubicBezTo>
                  <a:pt x="1477736" y="74645"/>
                  <a:pt x="1491732" y="60649"/>
                  <a:pt x="1510393" y="47819"/>
                </a:cubicBezTo>
                <a:cubicBezTo>
                  <a:pt x="1513892" y="45487"/>
                  <a:pt x="1515058" y="39655"/>
                  <a:pt x="1512726" y="36156"/>
                </a:cubicBezTo>
                <a:cubicBezTo>
                  <a:pt x="1511559" y="33823"/>
                  <a:pt x="1508060" y="32657"/>
                  <a:pt x="1505728" y="32657"/>
                </a:cubicBezTo>
                <a:lnTo>
                  <a:pt x="1505728" y="32657"/>
                </a:lnTo>
                <a:close/>
                <a:moveTo>
                  <a:pt x="1408923" y="123631"/>
                </a:moveTo>
                <a:cubicBezTo>
                  <a:pt x="1406590" y="123631"/>
                  <a:pt x="1404257" y="123631"/>
                  <a:pt x="1403091" y="125963"/>
                </a:cubicBezTo>
                <a:lnTo>
                  <a:pt x="1356438" y="172616"/>
                </a:lnTo>
                <a:cubicBezTo>
                  <a:pt x="1352939" y="176115"/>
                  <a:pt x="1352939" y="180781"/>
                  <a:pt x="1356438" y="184280"/>
                </a:cubicBezTo>
                <a:cubicBezTo>
                  <a:pt x="1357604" y="185446"/>
                  <a:pt x="1359937" y="186612"/>
                  <a:pt x="1362270" y="186612"/>
                </a:cubicBezTo>
                <a:cubicBezTo>
                  <a:pt x="1364602" y="186612"/>
                  <a:pt x="1366935" y="186612"/>
                  <a:pt x="1368101" y="184280"/>
                </a:cubicBezTo>
                <a:lnTo>
                  <a:pt x="1392594" y="159787"/>
                </a:lnTo>
                <a:lnTo>
                  <a:pt x="1392594" y="159787"/>
                </a:lnTo>
                <a:cubicBezTo>
                  <a:pt x="1404257" y="148123"/>
                  <a:pt x="1414754" y="137627"/>
                  <a:pt x="1414754" y="137627"/>
                </a:cubicBezTo>
                <a:cubicBezTo>
                  <a:pt x="1418253" y="134128"/>
                  <a:pt x="1418253" y="129462"/>
                  <a:pt x="1414754" y="125963"/>
                </a:cubicBezTo>
                <a:cubicBezTo>
                  <a:pt x="1413588" y="124797"/>
                  <a:pt x="1411255" y="123631"/>
                  <a:pt x="1408923" y="123631"/>
                </a:cubicBezTo>
                <a:lnTo>
                  <a:pt x="1408923" y="123631"/>
                </a:lnTo>
                <a:close/>
                <a:moveTo>
                  <a:pt x="1313284" y="207606"/>
                </a:moveTo>
                <a:cubicBezTo>
                  <a:pt x="1313284" y="207606"/>
                  <a:pt x="1312118" y="207606"/>
                  <a:pt x="1310951" y="207606"/>
                </a:cubicBezTo>
                <a:cubicBezTo>
                  <a:pt x="1306286" y="208772"/>
                  <a:pt x="1300454" y="209939"/>
                  <a:pt x="1294623" y="209939"/>
                </a:cubicBezTo>
                <a:lnTo>
                  <a:pt x="1250302" y="209939"/>
                </a:lnTo>
                <a:cubicBezTo>
                  <a:pt x="1245637" y="209939"/>
                  <a:pt x="1242138" y="213438"/>
                  <a:pt x="1242138" y="218103"/>
                </a:cubicBezTo>
                <a:cubicBezTo>
                  <a:pt x="1242138" y="222768"/>
                  <a:pt x="1245637" y="226267"/>
                  <a:pt x="1250302" y="226267"/>
                </a:cubicBezTo>
                <a:lnTo>
                  <a:pt x="1296955" y="226267"/>
                </a:lnTo>
                <a:cubicBezTo>
                  <a:pt x="1301621" y="226267"/>
                  <a:pt x="1305120" y="226267"/>
                  <a:pt x="1308619" y="225101"/>
                </a:cubicBezTo>
                <a:lnTo>
                  <a:pt x="1308619" y="225101"/>
                </a:lnTo>
                <a:cubicBezTo>
                  <a:pt x="1308619" y="225101"/>
                  <a:pt x="1310951" y="225101"/>
                  <a:pt x="1312118" y="225101"/>
                </a:cubicBezTo>
                <a:cubicBezTo>
                  <a:pt x="1316783" y="223935"/>
                  <a:pt x="1319116" y="219269"/>
                  <a:pt x="1317949" y="214604"/>
                </a:cubicBezTo>
                <a:cubicBezTo>
                  <a:pt x="1317949" y="211105"/>
                  <a:pt x="1313284" y="208772"/>
                  <a:pt x="1309785" y="208772"/>
                </a:cubicBezTo>
                <a:lnTo>
                  <a:pt x="1313284" y="208772"/>
                </a:lnTo>
                <a:close/>
                <a:moveTo>
                  <a:pt x="1183822" y="209939"/>
                </a:moveTo>
                <a:lnTo>
                  <a:pt x="1117341" y="209939"/>
                </a:lnTo>
                <a:cubicBezTo>
                  <a:pt x="1112676" y="209939"/>
                  <a:pt x="1109177" y="213438"/>
                  <a:pt x="1109177" y="218103"/>
                </a:cubicBezTo>
                <a:cubicBezTo>
                  <a:pt x="1109177" y="222768"/>
                  <a:pt x="1112676" y="226267"/>
                  <a:pt x="1117341" y="226267"/>
                </a:cubicBezTo>
                <a:lnTo>
                  <a:pt x="1183822" y="226267"/>
                </a:lnTo>
                <a:cubicBezTo>
                  <a:pt x="1188487" y="226267"/>
                  <a:pt x="1191986" y="222768"/>
                  <a:pt x="1191986" y="218103"/>
                </a:cubicBezTo>
                <a:cubicBezTo>
                  <a:pt x="1191986" y="213438"/>
                  <a:pt x="1188487" y="209939"/>
                  <a:pt x="1183822" y="209939"/>
                </a:cubicBezTo>
                <a:lnTo>
                  <a:pt x="1183822" y="209939"/>
                </a:lnTo>
                <a:close/>
                <a:moveTo>
                  <a:pt x="1050860" y="209939"/>
                </a:moveTo>
                <a:lnTo>
                  <a:pt x="984380" y="209939"/>
                </a:lnTo>
                <a:cubicBezTo>
                  <a:pt x="979714" y="209939"/>
                  <a:pt x="976215" y="213438"/>
                  <a:pt x="976215" y="218103"/>
                </a:cubicBezTo>
                <a:cubicBezTo>
                  <a:pt x="976215" y="222768"/>
                  <a:pt x="979714" y="226267"/>
                  <a:pt x="984380" y="226267"/>
                </a:cubicBezTo>
                <a:lnTo>
                  <a:pt x="1050860" y="226267"/>
                </a:lnTo>
                <a:cubicBezTo>
                  <a:pt x="1055526" y="226267"/>
                  <a:pt x="1059025" y="222768"/>
                  <a:pt x="1059025" y="218103"/>
                </a:cubicBezTo>
                <a:cubicBezTo>
                  <a:pt x="1059025" y="213438"/>
                  <a:pt x="1055526" y="209939"/>
                  <a:pt x="1050860" y="209939"/>
                </a:cubicBezTo>
                <a:lnTo>
                  <a:pt x="1050860" y="209939"/>
                </a:lnTo>
                <a:close/>
                <a:moveTo>
                  <a:pt x="919065" y="209939"/>
                </a:moveTo>
                <a:lnTo>
                  <a:pt x="852585" y="209939"/>
                </a:lnTo>
                <a:cubicBezTo>
                  <a:pt x="847920" y="209939"/>
                  <a:pt x="844421" y="213438"/>
                  <a:pt x="844421" y="218103"/>
                </a:cubicBezTo>
                <a:cubicBezTo>
                  <a:pt x="844421" y="222768"/>
                  <a:pt x="847920" y="226267"/>
                  <a:pt x="852585" y="226267"/>
                </a:cubicBezTo>
                <a:lnTo>
                  <a:pt x="919065" y="226267"/>
                </a:lnTo>
                <a:cubicBezTo>
                  <a:pt x="923731" y="226267"/>
                  <a:pt x="927230" y="222768"/>
                  <a:pt x="927230" y="218103"/>
                </a:cubicBezTo>
                <a:cubicBezTo>
                  <a:pt x="927230" y="213438"/>
                  <a:pt x="923731" y="209939"/>
                  <a:pt x="919065" y="209939"/>
                </a:cubicBezTo>
                <a:lnTo>
                  <a:pt x="919065" y="209939"/>
                </a:lnTo>
                <a:close/>
                <a:moveTo>
                  <a:pt x="751114" y="144624"/>
                </a:moveTo>
                <a:cubicBezTo>
                  <a:pt x="748782" y="144624"/>
                  <a:pt x="746449" y="144624"/>
                  <a:pt x="745283" y="146957"/>
                </a:cubicBezTo>
                <a:cubicBezTo>
                  <a:pt x="741784" y="150456"/>
                  <a:pt x="741784" y="155121"/>
                  <a:pt x="745283" y="158620"/>
                </a:cubicBezTo>
                <a:lnTo>
                  <a:pt x="775607" y="188945"/>
                </a:ln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80273" y="193610"/>
                  <a:pt x="786104" y="198275"/>
                  <a:pt x="789603" y="202941"/>
                </a:cubicBezTo>
                <a:cubicBezTo>
                  <a:pt x="790770" y="204107"/>
                  <a:pt x="793102" y="205274"/>
                  <a:pt x="795435" y="205274"/>
                </a:cubicBezTo>
                <a:cubicBezTo>
                  <a:pt x="797767" y="205274"/>
                  <a:pt x="800100" y="205274"/>
                  <a:pt x="801266" y="202941"/>
                </a:cubicBezTo>
                <a:cubicBezTo>
                  <a:pt x="804765" y="199442"/>
                  <a:pt x="803599" y="194777"/>
                  <a:pt x="801266" y="191278"/>
                </a:cubicBezTo>
                <a:cubicBezTo>
                  <a:pt x="796601" y="187779"/>
                  <a:pt x="791936" y="181947"/>
                  <a:pt x="786104" y="176115"/>
                </a:cubicBezTo>
                <a:lnTo>
                  <a:pt x="755780" y="145791"/>
                </a:lnTo>
                <a:cubicBezTo>
                  <a:pt x="754613" y="144624"/>
                  <a:pt x="752281" y="143458"/>
                  <a:pt x="749948" y="143458"/>
                </a:cubicBezTo>
                <a:lnTo>
                  <a:pt x="749948" y="143458"/>
                </a:lnTo>
                <a:close/>
                <a:moveTo>
                  <a:pt x="657808" y="51318"/>
                </a:moveTo>
                <a:cubicBezTo>
                  <a:pt x="655476" y="51318"/>
                  <a:pt x="653143" y="51318"/>
                  <a:pt x="651977" y="53651"/>
                </a:cubicBezTo>
                <a:cubicBezTo>
                  <a:pt x="648478" y="57150"/>
                  <a:pt x="649644" y="61815"/>
                  <a:pt x="651977" y="65314"/>
                </a:cubicBezTo>
                <a:cubicBezTo>
                  <a:pt x="654309" y="67647"/>
                  <a:pt x="656642" y="69980"/>
                  <a:pt x="658975" y="72312"/>
                </a:cubicBezTo>
                <a:lnTo>
                  <a:pt x="658975" y="72312"/>
                </a:lnTo>
                <a:cubicBezTo>
                  <a:pt x="658975" y="72312"/>
                  <a:pt x="658975" y="72312"/>
                  <a:pt x="658975" y="72312"/>
                </a:cubicBezTo>
                <a:cubicBezTo>
                  <a:pt x="658975" y="72312"/>
                  <a:pt x="658975" y="72312"/>
                  <a:pt x="658975" y="72312"/>
                </a:cubicBezTo>
                <a:cubicBezTo>
                  <a:pt x="658975" y="72312"/>
                  <a:pt x="660141" y="73479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88133" y="101470"/>
                </a:lnTo>
                <a:cubicBezTo>
                  <a:pt x="689299" y="102637"/>
                  <a:pt x="691632" y="103803"/>
                  <a:pt x="693964" y="103803"/>
                </a:cubicBezTo>
                <a:cubicBezTo>
                  <a:pt x="696297" y="103803"/>
                  <a:pt x="698630" y="103803"/>
                  <a:pt x="699796" y="101470"/>
                </a:cubicBezTo>
                <a:cubicBezTo>
                  <a:pt x="703295" y="97971"/>
                  <a:pt x="703295" y="93306"/>
                  <a:pt x="699796" y="89807"/>
                </a:cubicBezTo>
                <a:lnTo>
                  <a:pt x="674137" y="64148"/>
                </a:lnTo>
                <a:cubicBezTo>
                  <a:pt x="667139" y="57150"/>
                  <a:pt x="660141" y="50152"/>
                  <a:pt x="651977" y="43154"/>
                </a:cubicBezTo>
                <a:cubicBezTo>
                  <a:pt x="650810" y="41988"/>
                  <a:pt x="648478" y="40821"/>
                  <a:pt x="646145" y="40821"/>
                </a:cubicBezTo>
                <a:lnTo>
                  <a:pt x="646145" y="40821"/>
                </a:lnTo>
                <a:close/>
                <a:moveTo>
                  <a:pt x="535344" y="4665"/>
                </a:moveTo>
                <a:lnTo>
                  <a:pt x="531845" y="4665"/>
                </a:lnTo>
                <a:cubicBezTo>
                  <a:pt x="527180" y="4665"/>
                  <a:pt x="523681" y="8164"/>
                  <a:pt x="523681" y="12830"/>
                </a:cubicBezTo>
                <a:cubicBezTo>
                  <a:pt x="523681" y="17495"/>
                  <a:pt x="527180" y="20994"/>
                  <a:pt x="531845" y="20994"/>
                </a:cubicBezTo>
                <a:lnTo>
                  <a:pt x="542342" y="20994"/>
                </a:lnTo>
                <a:cubicBezTo>
                  <a:pt x="542342" y="20994"/>
                  <a:pt x="542342" y="20994"/>
                  <a:pt x="542342" y="20994"/>
                </a:cubicBezTo>
                <a:cubicBezTo>
                  <a:pt x="542342" y="20994"/>
                  <a:pt x="542342" y="20994"/>
                  <a:pt x="542342" y="20994"/>
                </a:cubicBezTo>
                <a:lnTo>
                  <a:pt x="554005" y="20994"/>
                </a:lnTo>
                <a:cubicBezTo>
                  <a:pt x="562170" y="20994"/>
                  <a:pt x="569167" y="23327"/>
                  <a:pt x="576165" y="24493"/>
                </a:cubicBezTo>
                <a:lnTo>
                  <a:pt x="576165" y="24493"/>
                </a:lnTo>
                <a:cubicBezTo>
                  <a:pt x="576165" y="24493"/>
                  <a:pt x="576165" y="24493"/>
                  <a:pt x="576165" y="24493"/>
                </a:cubicBezTo>
                <a:lnTo>
                  <a:pt x="576165" y="24493"/>
                </a:lnTo>
                <a:cubicBezTo>
                  <a:pt x="576165" y="24493"/>
                  <a:pt x="576165" y="24493"/>
                  <a:pt x="576165" y="24493"/>
                </a:cubicBezTo>
                <a:lnTo>
                  <a:pt x="580831" y="24493"/>
                </a:lnTo>
                <a:cubicBezTo>
                  <a:pt x="584330" y="24493"/>
                  <a:pt x="587829" y="26826"/>
                  <a:pt x="591328" y="27992"/>
                </a:cubicBezTo>
                <a:cubicBezTo>
                  <a:pt x="591328" y="27992"/>
                  <a:pt x="593660" y="27992"/>
                  <a:pt x="593660" y="27992"/>
                </a:cubicBezTo>
                <a:cubicBezTo>
                  <a:pt x="597159" y="27992"/>
                  <a:pt x="600658" y="25659"/>
                  <a:pt x="601825" y="22160"/>
                </a:cubicBezTo>
                <a:cubicBezTo>
                  <a:pt x="602991" y="17495"/>
                  <a:pt x="601825" y="12830"/>
                  <a:pt x="597159" y="11663"/>
                </a:cubicBezTo>
                <a:cubicBezTo>
                  <a:pt x="576165" y="3499"/>
                  <a:pt x="554005" y="0"/>
                  <a:pt x="530679" y="0"/>
                </a:cubicBezTo>
                <a:lnTo>
                  <a:pt x="530679" y="0"/>
                </a:lnTo>
                <a:lnTo>
                  <a:pt x="534178" y="2333"/>
                </a:lnTo>
                <a:close/>
                <a:moveTo>
                  <a:pt x="465364" y="4665"/>
                </a:moveTo>
                <a:lnTo>
                  <a:pt x="398884" y="4665"/>
                </a:lnTo>
                <a:cubicBezTo>
                  <a:pt x="394218" y="4665"/>
                  <a:pt x="390719" y="8164"/>
                  <a:pt x="390719" y="12830"/>
                </a:cubicBezTo>
                <a:cubicBezTo>
                  <a:pt x="390719" y="17495"/>
                  <a:pt x="394218" y="20994"/>
                  <a:pt x="398884" y="20994"/>
                </a:cubicBezTo>
                <a:lnTo>
                  <a:pt x="465364" y="20994"/>
                </a:lnTo>
                <a:cubicBezTo>
                  <a:pt x="470030" y="20994"/>
                  <a:pt x="473529" y="17495"/>
                  <a:pt x="473529" y="12830"/>
                </a:cubicBezTo>
                <a:cubicBezTo>
                  <a:pt x="473529" y="8164"/>
                  <a:pt x="470030" y="4665"/>
                  <a:pt x="465364" y="4665"/>
                </a:cubicBezTo>
                <a:lnTo>
                  <a:pt x="465364" y="4665"/>
                </a:lnTo>
                <a:close/>
                <a:moveTo>
                  <a:pt x="332403" y="4665"/>
                </a:moveTo>
                <a:lnTo>
                  <a:pt x="265922" y="4665"/>
                </a:lnTo>
                <a:cubicBezTo>
                  <a:pt x="261257" y="4665"/>
                  <a:pt x="257758" y="8164"/>
                  <a:pt x="257758" y="12830"/>
                </a:cubicBezTo>
                <a:cubicBezTo>
                  <a:pt x="257758" y="17495"/>
                  <a:pt x="261257" y="20994"/>
                  <a:pt x="265922" y="20994"/>
                </a:cubicBezTo>
                <a:lnTo>
                  <a:pt x="332403" y="20994"/>
                </a:lnTo>
                <a:cubicBezTo>
                  <a:pt x="337068" y="20994"/>
                  <a:pt x="340567" y="17495"/>
                  <a:pt x="340567" y="12830"/>
                </a:cubicBezTo>
                <a:cubicBezTo>
                  <a:pt x="340567" y="8164"/>
                  <a:pt x="337068" y="4665"/>
                  <a:pt x="332403" y="4665"/>
                </a:cubicBezTo>
                <a:lnTo>
                  <a:pt x="332403" y="4665"/>
                </a:lnTo>
                <a:close/>
                <a:moveTo>
                  <a:pt x="200608" y="4665"/>
                </a:moveTo>
                <a:lnTo>
                  <a:pt x="169117" y="4665"/>
                </a:lnTo>
                <a:cubicBezTo>
                  <a:pt x="156288" y="4665"/>
                  <a:pt x="143458" y="5832"/>
                  <a:pt x="131795" y="9331"/>
                </a:cubicBezTo>
                <a:cubicBezTo>
                  <a:pt x="127130" y="9331"/>
                  <a:pt x="124797" y="15162"/>
                  <a:pt x="125963" y="18661"/>
                </a:cubicBezTo>
                <a:cubicBezTo>
                  <a:pt x="125963" y="22160"/>
                  <a:pt x="130629" y="24493"/>
                  <a:pt x="134128" y="24493"/>
                </a:cubicBezTo>
                <a:cubicBezTo>
                  <a:pt x="137627" y="24493"/>
                  <a:pt x="135294" y="24493"/>
                  <a:pt x="136460" y="24493"/>
                </a:cubicBezTo>
                <a:cubicBezTo>
                  <a:pt x="138793" y="24493"/>
                  <a:pt x="142292" y="23327"/>
                  <a:pt x="145791" y="22160"/>
                </a:cubicBezTo>
                <a:lnTo>
                  <a:pt x="146957" y="22160"/>
                </a:lnTo>
                <a:cubicBezTo>
                  <a:pt x="146957" y="22160"/>
                  <a:pt x="146957" y="22160"/>
                  <a:pt x="146957" y="22160"/>
                </a:cubicBezTo>
                <a:lnTo>
                  <a:pt x="146957" y="22160"/>
                </a:lnTo>
                <a:cubicBezTo>
                  <a:pt x="150456" y="22160"/>
                  <a:pt x="153955" y="22160"/>
                  <a:pt x="158620" y="20994"/>
                </a:cubicBezTo>
                <a:cubicBezTo>
                  <a:pt x="160176" y="20994"/>
                  <a:pt x="160176" y="20994"/>
                  <a:pt x="158620" y="20994"/>
                </a:cubicBezTo>
                <a:cubicBezTo>
                  <a:pt x="155121" y="20994"/>
                  <a:pt x="158620" y="20994"/>
                  <a:pt x="158620" y="20994"/>
                </a:cubicBezTo>
                <a:lnTo>
                  <a:pt x="198276" y="20994"/>
                </a:lnTo>
                <a:cubicBezTo>
                  <a:pt x="202941" y="20994"/>
                  <a:pt x="206440" y="17495"/>
                  <a:pt x="206440" y="12830"/>
                </a:cubicBezTo>
                <a:cubicBezTo>
                  <a:pt x="206440" y="8164"/>
                  <a:pt x="202941" y="4665"/>
                  <a:pt x="198276" y="4665"/>
                </a:cubicBezTo>
                <a:lnTo>
                  <a:pt x="200608" y="4665"/>
                </a:lnTo>
                <a:close/>
                <a:moveTo>
                  <a:pt x="69980" y="38489"/>
                </a:moveTo>
                <a:cubicBezTo>
                  <a:pt x="68813" y="38489"/>
                  <a:pt x="66481" y="38489"/>
                  <a:pt x="65314" y="40821"/>
                </a:cubicBezTo>
                <a:cubicBezTo>
                  <a:pt x="46653" y="55984"/>
                  <a:pt x="30324" y="74645"/>
                  <a:pt x="18661" y="96805"/>
                </a:cubicBezTo>
                <a:cubicBezTo>
                  <a:pt x="16329" y="100304"/>
                  <a:pt x="18661" y="106136"/>
                  <a:pt x="22160" y="108468"/>
                </a:cubicBezTo>
                <a:cubicBezTo>
                  <a:pt x="23327" y="108468"/>
                  <a:pt x="24493" y="108468"/>
                  <a:pt x="25659" y="108468"/>
                </a:cubicBezTo>
                <a:cubicBezTo>
                  <a:pt x="27992" y="108468"/>
                  <a:pt x="31491" y="107302"/>
                  <a:pt x="32657" y="103803"/>
                </a:cubicBezTo>
                <a:cubicBezTo>
                  <a:pt x="40821" y="88641"/>
                  <a:pt x="50152" y="75811"/>
                  <a:pt x="61815" y="64148"/>
                </a:cubicBezTo>
                <a:lnTo>
                  <a:pt x="61815" y="64148"/>
                </a:lnTo>
                <a:cubicBezTo>
                  <a:pt x="61815" y="64148"/>
                  <a:pt x="61815" y="64148"/>
                  <a:pt x="61815" y="64148"/>
                </a:cubicBezTo>
                <a:lnTo>
                  <a:pt x="61815" y="64148"/>
                </a:lnTo>
                <a:cubicBezTo>
                  <a:pt x="61815" y="64148"/>
                  <a:pt x="61815" y="64148"/>
                  <a:pt x="61815" y="64148"/>
                </a:cubicBezTo>
                <a:lnTo>
                  <a:pt x="61815" y="64148"/>
                </a:lnTo>
                <a:cubicBezTo>
                  <a:pt x="61815" y="64148"/>
                  <a:pt x="61815" y="64148"/>
                  <a:pt x="61815" y="64148"/>
                </a:cubicBezTo>
                <a:lnTo>
                  <a:pt x="61815" y="64148"/>
                </a:lnTo>
                <a:cubicBezTo>
                  <a:pt x="61815" y="64148"/>
                  <a:pt x="61815" y="64148"/>
                  <a:pt x="61815" y="64148"/>
                </a:cubicBezTo>
                <a:lnTo>
                  <a:pt x="61815" y="64148"/>
                </a:lnTo>
                <a:cubicBezTo>
                  <a:pt x="61815" y="64148"/>
                  <a:pt x="61815" y="64148"/>
                  <a:pt x="61815" y="64148"/>
                </a:cubicBezTo>
                <a:lnTo>
                  <a:pt x="61815" y="64148"/>
                </a:lnTo>
                <a:cubicBezTo>
                  <a:pt x="61815" y="64148"/>
                  <a:pt x="61815" y="64148"/>
                  <a:pt x="61815" y="64148"/>
                </a:cubicBezTo>
                <a:lnTo>
                  <a:pt x="61815" y="64148"/>
                </a:lnTo>
                <a:cubicBezTo>
                  <a:pt x="61815" y="64148"/>
                  <a:pt x="61815" y="64148"/>
                  <a:pt x="61815" y="64148"/>
                </a:cubicBezTo>
                <a:lnTo>
                  <a:pt x="61815" y="64148"/>
                </a:lnTo>
                <a:cubicBezTo>
                  <a:pt x="64148" y="61815"/>
                  <a:pt x="66481" y="59483"/>
                  <a:pt x="68813" y="58316"/>
                </a:cubicBezTo>
                <a:cubicBezTo>
                  <a:pt x="72312" y="55984"/>
                  <a:pt x="73479" y="50152"/>
                  <a:pt x="69980" y="46653"/>
                </a:cubicBezTo>
                <a:cubicBezTo>
                  <a:pt x="68813" y="44320"/>
                  <a:pt x="65314" y="43154"/>
                  <a:pt x="62982" y="43154"/>
                </a:cubicBezTo>
                <a:lnTo>
                  <a:pt x="62982" y="43154"/>
                </a:lnTo>
                <a:lnTo>
                  <a:pt x="62982" y="40821"/>
                </a:lnTo>
                <a:close/>
                <a:moveTo>
                  <a:pt x="8164" y="157454"/>
                </a:moveTo>
                <a:cubicBezTo>
                  <a:pt x="3499" y="157454"/>
                  <a:pt x="0" y="160953"/>
                  <a:pt x="0" y="165618"/>
                </a:cubicBezTo>
                <a:cubicBezTo>
                  <a:pt x="0" y="167951"/>
                  <a:pt x="0" y="170284"/>
                  <a:pt x="0" y="173783"/>
                </a:cubicBezTo>
                <a:lnTo>
                  <a:pt x="0" y="233265"/>
                </a:lnTo>
                <a:cubicBezTo>
                  <a:pt x="0" y="237931"/>
                  <a:pt x="3499" y="241430"/>
                  <a:pt x="8164" y="241430"/>
                </a:cubicBezTo>
                <a:cubicBezTo>
                  <a:pt x="12830" y="241430"/>
                  <a:pt x="16329" y="237931"/>
                  <a:pt x="16329" y="233265"/>
                </a:cubicBezTo>
                <a:lnTo>
                  <a:pt x="16329" y="173783"/>
                </a:lnTo>
                <a:lnTo>
                  <a:pt x="16329" y="173783"/>
                </a:lnTo>
                <a:lnTo>
                  <a:pt x="16329" y="171450"/>
                </a:lnTo>
                <a:lnTo>
                  <a:pt x="16329" y="171450"/>
                </a:lnTo>
                <a:lnTo>
                  <a:pt x="16329" y="169117"/>
                </a:lnTo>
                <a:lnTo>
                  <a:pt x="16329" y="169117"/>
                </a:lnTo>
                <a:lnTo>
                  <a:pt x="16329" y="166785"/>
                </a:lnTo>
                <a:lnTo>
                  <a:pt x="16329" y="166785"/>
                </a:lnTo>
                <a:lnTo>
                  <a:pt x="16329" y="164452"/>
                </a:lnTo>
                <a:cubicBezTo>
                  <a:pt x="16329" y="159787"/>
                  <a:pt x="12830" y="156288"/>
                  <a:pt x="8164" y="156288"/>
                </a:cubicBezTo>
                <a:lnTo>
                  <a:pt x="8164" y="156288"/>
                </a:lnTo>
                <a:lnTo>
                  <a:pt x="8164" y="156288"/>
                </a:lnTo>
                <a:close/>
                <a:moveTo>
                  <a:pt x="8164" y="290415"/>
                </a:moveTo>
                <a:cubicBezTo>
                  <a:pt x="3499" y="290415"/>
                  <a:pt x="0" y="293914"/>
                  <a:pt x="0" y="298580"/>
                </a:cubicBezTo>
                <a:lnTo>
                  <a:pt x="0" y="365060"/>
                </a:lnTo>
                <a:cubicBezTo>
                  <a:pt x="0" y="369726"/>
                  <a:pt x="3499" y="373224"/>
                  <a:pt x="8164" y="373224"/>
                </a:cubicBezTo>
                <a:cubicBezTo>
                  <a:pt x="12830" y="373224"/>
                  <a:pt x="16329" y="369726"/>
                  <a:pt x="16329" y="365060"/>
                </a:cubicBezTo>
                <a:lnTo>
                  <a:pt x="16329" y="298580"/>
                </a:lnTo>
                <a:cubicBezTo>
                  <a:pt x="16329" y="293914"/>
                  <a:pt x="12830" y="290415"/>
                  <a:pt x="8164" y="290415"/>
                </a:cubicBezTo>
                <a:lnTo>
                  <a:pt x="8164" y="290415"/>
                </a:lnTo>
                <a:close/>
                <a:moveTo>
                  <a:pt x="8164" y="422210"/>
                </a:moveTo>
                <a:cubicBezTo>
                  <a:pt x="3499" y="422210"/>
                  <a:pt x="0" y="425709"/>
                  <a:pt x="0" y="430374"/>
                </a:cubicBezTo>
                <a:lnTo>
                  <a:pt x="0" y="496855"/>
                </a:lnTo>
                <a:cubicBezTo>
                  <a:pt x="0" y="501520"/>
                  <a:pt x="3499" y="505019"/>
                  <a:pt x="8164" y="505019"/>
                </a:cubicBezTo>
                <a:cubicBezTo>
                  <a:pt x="12830" y="505019"/>
                  <a:pt x="16329" y="501520"/>
                  <a:pt x="16329" y="496855"/>
                </a:cubicBezTo>
                <a:lnTo>
                  <a:pt x="16329" y="430374"/>
                </a:lnTo>
                <a:cubicBezTo>
                  <a:pt x="16329" y="425709"/>
                  <a:pt x="12830" y="422210"/>
                  <a:pt x="8164" y="422210"/>
                </a:cubicBezTo>
                <a:lnTo>
                  <a:pt x="8164" y="422210"/>
                </a:lnTo>
                <a:close/>
                <a:moveTo>
                  <a:pt x="8164" y="555171"/>
                </a:moveTo>
                <a:cubicBezTo>
                  <a:pt x="3499" y="555171"/>
                  <a:pt x="0" y="558670"/>
                  <a:pt x="0" y="563336"/>
                </a:cubicBezTo>
                <a:lnTo>
                  <a:pt x="0" y="629816"/>
                </a:lnTo>
                <a:cubicBezTo>
                  <a:pt x="0" y="634482"/>
                  <a:pt x="3499" y="637981"/>
                  <a:pt x="8164" y="637981"/>
                </a:cubicBezTo>
                <a:cubicBezTo>
                  <a:pt x="12830" y="637981"/>
                  <a:pt x="16329" y="634482"/>
                  <a:pt x="16329" y="629816"/>
                </a:cubicBezTo>
                <a:lnTo>
                  <a:pt x="16329" y="563336"/>
                </a:lnTo>
                <a:cubicBezTo>
                  <a:pt x="16329" y="558670"/>
                  <a:pt x="12830" y="555171"/>
                  <a:pt x="8164" y="555171"/>
                </a:cubicBezTo>
                <a:lnTo>
                  <a:pt x="8164" y="555171"/>
                </a:lnTo>
                <a:close/>
                <a:moveTo>
                  <a:pt x="8164" y="686966"/>
                </a:moveTo>
                <a:cubicBezTo>
                  <a:pt x="3499" y="686966"/>
                  <a:pt x="0" y="690465"/>
                  <a:pt x="0" y="695131"/>
                </a:cubicBezTo>
                <a:lnTo>
                  <a:pt x="0" y="761611"/>
                </a:lnTo>
                <a:cubicBezTo>
                  <a:pt x="0" y="766277"/>
                  <a:pt x="3499" y="769775"/>
                  <a:pt x="8164" y="769775"/>
                </a:cubicBezTo>
                <a:cubicBezTo>
                  <a:pt x="12830" y="769775"/>
                  <a:pt x="16329" y="766277"/>
                  <a:pt x="16329" y="761611"/>
                </a:cubicBezTo>
                <a:lnTo>
                  <a:pt x="16329" y="695131"/>
                </a:lnTo>
                <a:cubicBezTo>
                  <a:pt x="16329" y="690465"/>
                  <a:pt x="12830" y="686966"/>
                  <a:pt x="8164" y="686966"/>
                </a:cubicBezTo>
                <a:lnTo>
                  <a:pt x="8164" y="686966"/>
                </a:lnTo>
                <a:close/>
                <a:moveTo>
                  <a:pt x="8164" y="818761"/>
                </a:moveTo>
                <a:cubicBezTo>
                  <a:pt x="3499" y="818761"/>
                  <a:pt x="0" y="822260"/>
                  <a:pt x="0" y="826926"/>
                </a:cubicBezTo>
                <a:lnTo>
                  <a:pt x="0" y="893406"/>
                </a:lnTo>
                <a:cubicBezTo>
                  <a:pt x="0" y="898071"/>
                  <a:pt x="3499" y="901570"/>
                  <a:pt x="8164" y="901570"/>
                </a:cubicBezTo>
                <a:cubicBezTo>
                  <a:pt x="12830" y="901570"/>
                  <a:pt x="16329" y="898071"/>
                  <a:pt x="16329" y="893406"/>
                </a:cubicBezTo>
                <a:lnTo>
                  <a:pt x="16329" y="826926"/>
                </a:lnTo>
                <a:cubicBezTo>
                  <a:pt x="16329" y="822260"/>
                  <a:pt x="12830" y="818761"/>
                  <a:pt x="8164" y="818761"/>
                </a:cubicBezTo>
                <a:lnTo>
                  <a:pt x="8164" y="818761"/>
                </a:lnTo>
                <a:close/>
                <a:moveTo>
                  <a:pt x="8164" y="951723"/>
                </a:moveTo>
                <a:cubicBezTo>
                  <a:pt x="3499" y="951723"/>
                  <a:pt x="0" y="955222"/>
                  <a:pt x="0" y="959887"/>
                </a:cubicBezTo>
                <a:lnTo>
                  <a:pt x="0" y="1026367"/>
                </a:lnTo>
                <a:cubicBezTo>
                  <a:pt x="0" y="1031033"/>
                  <a:pt x="3499" y="1034532"/>
                  <a:pt x="8164" y="1034532"/>
                </a:cubicBezTo>
                <a:cubicBezTo>
                  <a:pt x="12830" y="1034532"/>
                  <a:pt x="16329" y="1031033"/>
                  <a:pt x="16329" y="1026367"/>
                </a:cubicBezTo>
                <a:lnTo>
                  <a:pt x="16329" y="959887"/>
                </a:lnTo>
                <a:cubicBezTo>
                  <a:pt x="16329" y="955222"/>
                  <a:pt x="12830" y="951723"/>
                  <a:pt x="8164" y="951723"/>
                </a:cubicBezTo>
                <a:lnTo>
                  <a:pt x="8164" y="951723"/>
                </a:lnTo>
                <a:close/>
                <a:moveTo>
                  <a:pt x="8164" y="1083517"/>
                </a:moveTo>
                <a:cubicBezTo>
                  <a:pt x="3499" y="1083517"/>
                  <a:pt x="0" y="1087016"/>
                  <a:pt x="0" y="1091682"/>
                </a:cubicBezTo>
                <a:lnTo>
                  <a:pt x="0" y="1123173"/>
                </a:lnTo>
                <a:cubicBezTo>
                  <a:pt x="0" y="1136002"/>
                  <a:pt x="1166" y="1148832"/>
                  <a:pt x="4665" y="1160495"/>
                </a:cubicBezTo>
                <a:cubicBezTo>
                  <a:pt x="4665" y="1163994"/>
                  <a:pt x="9331" y="1167493"/>
                  <a:pt x="12830" y="1167493"/>
                </a:cubicBezTo>
                <a:cubicBezTo>
                  <a:pt x="16329" y="1167493"/>
                  <a:pt x="13996" y="1167493"/>
                  <a:pt x="15162" y="1167493"/>
                </a:cubicBezTo>
                <a:cubicBezTo>
                  <a:pt x="19828" y="1167493"/>
                  <a:pt x="22160" y="1161661"/>
                  <a:pt x="20994" y="1158162"/>
                </a:cubicBezTo>
                <a:cubicBezTo>
                  <a:pt x="20994" y="1154663"/>
                  <a:pt x="19828" y="1151164"/>
                  <a:pt x="18661" y="1147665"/>
                </a:cubicBezTo>
                <a:lnTo>
                  <a:pt x="18661" y="1147665"/>
                </a:lnTo>
                <a:lnTo>
                  <a:pt x="18661" y="1145333"/>
                </a:lnTo>
                <a:lnTo>
                  <a:pt x="18661" y="1145333"/>
                </a:lnTo>
                <a:cubicBezTo>
                  <a:pt x="18661" y="1143000"/>
                  <a:pt x="18661" y="1143000"/>
                  <a:pt x="18661" y="1141834"/>
                </a:cubicBezTo>
                <a:lnTo>
                  <a:pt x="18661" y="1141834"/>
                </a:lnTo>
                <a:lnTo>
                  <a:pt x="18661" y="1139501"/>
                </a:lnTo>
                <a:lnTo>
                  <a:pt x="18661" y="1139501"/>
                </a:lnTo>
                <a:lnTo>
                  <a:pt x="18661" y="1137168"/>
                </a:lnTo>
                <a:lnTo>
                  <a:pt x="18661" y="1137168"/>
                </a:lnTo>
                <a:lnTo>
                  <a:pt x="18661" y="1134836"/>
                </a:lnTo>
                <a:lnTo>
                  <a:pt x="18661" y="1134836"/>
                </a:lnTo>
                <a:lnTo>
                  <a:pt x="18661" y="1132503"/>
                </a:lnTo>
                <a:lnTo>
                  <a:pt x="18661" y="1132503"/>
                </a:lnTo>
                <a:lnTo>
                  <a:pt x="18661" y="1130171"/>
                </a:lnTo>
                <a:lnTo>
                  <a:pt x="18661" y="1130171"/>
                </a:lnTo>
                <a:lnTo>
                  <a:pt x="18661" y="1127838"/>
                </a:lnTo>
                <a:lnTo>
                  <a:pt x="18661" y="1127838"/>
                </a:lnTo>
                <a:lnTo>
                  <a:pt x="18661" y="1095181"/>
                </a:lnTo>
                <a:cubicBezTo>
                  <a:pt x="18661" y="1090515"/>
                  <a:pt x="15162" y="1087016"/>
                  <a:pt x="10497" y="1087016"/>
                </a:cubicBezTo>
                <a:lnTo>
                  <a:pt x="10497" y="1087016"/>
                </a:lnTo>
                <a:lnTo>
                  <a:pt x="10497" y="1082351"/>
                </a:lnTo>
                <a:close/>
                <a:moveTo>
                  <a:pt x="41988" y="1214146"/>
                </a:moveTo>
                <a:cubicBezTo>
                  <a:pt x="40821" y="1214146"/>
                  <a:pt x="38489" y="1214146"/>
                  <a:pt x="37322" y="1215312"/>
                </a:cubicBezTo>
                <a:cubicBezTo>
                  <a:pt x="33823" y="1217645"/>
                  <a:pt x="32657" y="1223477"/>
                  <a:pt x="36156" y="1226975"/>
                </a:cubicBezTo>
                <a:cubicBezTo>
                  <a:pt x="51318" y="1245637"/>
                  <a:pt x="69980" y="1261965"/>
                  <a:pt x="92140" y="1273629"/>
                </a:cubicBezTo>
                <a:cubicBezTo>
                  <a:pt x="93306" y="1273629"/>
                  <a:pt x="94472" y="1273629"/>
                  <a:pt x="95639" y="1273629"/>
                </a:cubicBezTo>
                <a:cubicBezTo>
                  <a:pt x="99138" y="1273629"/>
                  <a:pt x="101470" y="1272462"/>
                  <a:pt x="102637" y="1268963"/>
                </a:cubicBezTo>
                <a:cubicBezTo>
                  <a:pt x="104969" y="1264298"/>
                  <a:pt x="102637" y="1259633"/>
                  <a:pt x="99138" y="1258466"/>
                </a:cubicBezTo>
                <a:cubicBezTo>
                  <a:pt x="95639" y="1257300"/>
                  <a:pt x="93306" y="1254967"/>
                  <a:pt x="89807" y="1252635"/>
                </a:cubicBezTo>
                <a:lnTo>
                  <a:pt x="89807" y="1252635"/>
                </a:lnTo>
                <a:cubicBezTo>
                  <a:pt x="89807" y="1252635"/>
                  <a:pt x="89807" y="1252635"/>
                  <a:pt x="89807" y="1252635"/>
                </a:cubicBezTo>
                <a:lnTo>
                  <a:pt x="89807" y="1252635"/>
                </a:lnTo>
                <a:cubicBezTo>
                  <a:pt x="74645" y="1243304"/>
                  <a:pt x="60649" y="1230475"/>
                  <a:pt x="50152" y="1216479"/>
                </a:cubicBezTo>
                <a:cubicBezTo>
                  <a:pt x="48986" y="1214146"/>
                  <a:pt x="45487" y="1212980"/>
                  <a:pt x="43154" y="1212980"/>
                </a:cubicBezTo>
                <a:lnTo>
                  <a:pt x="43154" y="1212980"/>
                </a:lnTo>
                <a:close/>
                <a:moveTo>
                  <a:pt x="160953" y="1275961"/>
                </a:moveTo>
                <a:cubicBezTo>
                  <a:pt x="156288" y="1275961"/>
                  <a:pt x="152789" y="1279460"/>
                  <a:pt x="152789" y="1284126"/>
                </a:cubicBezTo>
                <a:cubicBezTo>
                  <a:pt x="152789" y="1288791"/>
                  <a:pt x="156288" y="1292290"/>
                  <a:pt x="160953" y="1292290"/>
                </a:cubicBezTo>
                <a:cubicBezTo>
                  <a:pt x="163286" y="1292290"/>
                  <a:pt x="166785" y="1292290"/>
                  <a:pt x="169117" y="1292290"/>
                </a:cubicBezTo>
                <a:lnTo>
                  <a:pt x="228600" y="1292290"/>
                </a:lnTo>
                <a:cubicBezTo>
                  <a:pt x="233265" y="1292290"/>
                  <a:pt x="236764" y="1288791"/>
                  <a:pt x="236764" y="1284126"/>
                </a:cubicBezTo>
                <a:cubicBezTo>
                  <a:pt x="236764" y="1279460"/>
                  <a:pt x="233265" y="1275961"/>
                  <a:pt x="228600" y="1275961"/>
                </a:cubicBezTo>
                <a:lnTo>
                  <a:pt x="162119" y="1275961"/>
                </a:lnTo>
                <a:close/>
                <a:moveTo>
                  <a:pt x="360395" y="1275961"/>
                </a:moveTo>
                <a:lnTo>
                  <a:pt x="293914" y="1275961"/>
                </a:lnTo>
                <a:cubicBezTo>
                  <a:pt x="289249" y="1275961"/>
                  <a:pt x="285750" y="1279460"/>
                  <a:pt x="285750" y="1284126"/>
                </a:cubicBezTo>
                <a:cubicBezTo>
                  <a:pt x="285750" y="1288791"/>
                  <a:pt x="289249" y="1292290"/>
                  <a:pt x="293914" y="1292290"/>
                </a:cubicBezTo>
                <a:lnTo>
                  <a:pt x="360395" y="1292290"/>
                </a:lnTo>
                <a:cubicBezTo>
                  <a:pt x="365060" y="1292290"/>
                  <a:pt x="368559" y="1288791"/>
                  <a:pt x="368559" y="1284126"/>
                </a:cubicBezTo>
                <a:cubicBezTo>
                  <a:pt x="368559" y="1279460"/>
                  <a:pt x="365060" y="1275961"/>
                  <a:pt x="360395" y="1275961"/>
                </a:cubicBezTo>
                <a:lnTo>
                  <a:pt x="360395" y="1275961"/>
                </a:lnTo>
                <a:close/>
                <a:moveTo>
                  <a:pt x="492190" y="1275961"/>
                </a:moveTo>
                <a:lnTo>
                  <a:pt x="425709" y="1275961"/>
                </a:lnTo>
                <a:cubicBezTo>
                  <a:pt x="421044" y="1275961"/>
                  <a:pt x="417545" y="1279460"/>
                  <a:pt x="417545" y="1284126"/>
                </a:cubicBezTo>
                <a:cubicBezTo>
                  <a:pt x="417545" y="1288791"/>
                  <a:pt x="421044" y="1292290"/>
                  <a:pt x="425709" y="1292290"/>
                </a:cubicBezTo>
                <a:lnTo>
                  <a:pt x="492190" y="1292290"/>
                </a:lnTo>
                <a:cubicBezTo>
                  <a:pt x="496855" y="1292290"/>
                  <a:pt x="500354" y="1288791"/>
                  <a:pt x="500354" y="1284126"/>
                </a:cubicBezTo>
                <a:cubicBezTo>
                  <a:pt x="500354" y="1279460"/>
                  <a:pt x="496855" y="1275961"/>
                  <a:pt x="492190" y="1275961"/>
                </a:cubicBezTo>
                <a:lnTo>
                  <a:pt x="492190" y="1275961"/>
                </a:lnTo>
                <a:close/>
                <a:moveTo>
                  <a:pt x="558670" y="1277128"/>
                </a:moveTo>
                <a:cubicBezTo>
                  <a:pt x="554005" y="1277128"/>
                  <a:pt x="550506" y="1280627"/>
                  <a:pt x="550506" y="1285292"/>
                </a:cubicBezTo>
                <a:cubicBezTo>
                  <a:pt x="550506" y="1289957"/>
                  <a:pt x="554005" y="1293456"/>
                  <a:pt x="558670" y="1293456"/>
                </a:cubicBezTo>
                <a:cubicBezTo>
                  <a:pt x="577332" y="1293456"/>
                  <a:pt x="593660" y="1299288"/>
                  <a:pt x="609989" y="1312117"/>
                </a:cubicBezTo>
                <a:cubicBezTo>
                  <a:pt x="611155" y="1313284"/>
                  <a:pt x="613488" y="1313284"/>
                  <a:pt x="614654" y="1313284"/>
                </a:cubicBezTo>
                <a:cubicBezTo>
                  <a:pt x="615821" y="1313284"/>
                  <a:pt x="619319" y="1312117"/>
                  <a:pt x="621652" y="1309785"/>
                </a:cubicBezTo>
                <a:cubicBezTo>
                  <a:pt x="623985" y="1306286"/>
                  <a:pt x="623985" y="1300454"/>
                  <a:pt x="620486" y="1298121"/>
                </a:cubicBezTo>
                <a:cubicBezTo>
                  <a:pt x="614654" y="1293456"/>
                  <a:pt x="607656" y="1289957"/>
                  <a:pt x="601825" y="1286458"/>
                </a:cubicBezTo>
                <a:lnTo>
                  <a:pt x="601825" y="1286458"/>
                </a:lnTo>
                <a:cubicBezTo>
                  <a:pt x="601825" y="1286458"/>
                  <a:pt x="601825" y="1286458"/>
                  <a:pt x="601825" y="1286458"/>
                </a:cubicBezTo>
                <a:lnTo>
                  <a:pt x="601825" y="1286458"/>
                </a:lnTo>
                <a:cubicBezTo>
                  <a:pt x="601825" y="1286458"/>
                  <a:pt x="601825" y="1286458"/>
                  <a:pt x="601825" y="1286458"/>
                </a:cubicBezTo>
                <a:lnTo>
                  <a:pt x="601825" y="1286458"/>
                </a:lnTo>
                <a:cubicBezTo>
                  <a:pt x="601825" y="1286458"/>
                  <a:pt x="601825" y="1286458"/>
                  <a:pt x="601825" y="1286458"/>
                </a:cubicBezTo>
                <a:lnTo>
                  <a:pt x="601825" y="1286458"/>
                </a:lnTo>
                <a:cubicBezTo>
                  <a:pt x="601825" y="1286458"/>
                  <a:pt x="601825" y="1286458"/>
                  <a:pt x="601825" y="1286458"/>
                </a:cubicBezTo>
                <a:lnTo>
                  <a:pt x="601825" y="1286458"/>
                </a:lnTo>
                <a:cubicBezTo>
                  <a:pt x="601825" y="1286458"/>
                  <a:pt x="601825" y="1286458"/>
                  <a:pt x="601825" y="1286458"/>
                </a:cubicBezTo>
                <a:lnTo>
                  <a:pt x="601825" y="1286458"/>
                </a:lnTo>
                <a:cubicBezTo>
                  <a:pt x="601825" y="1286458"/>
                  <a:pt x="601825" y="1286458"/>
                  <a:pt x="601825" y="1286458"/>
                </a:cubicBezTo>
                <a:lnTo>
                  <a:pt x="601825" y="1286458"/>
                </a:lnTo>
                <a:cubicBezTo>
                  <a:pt x="601825" y="1286458"/>
                  <a:pt x="601825" y="1286458"/>
                  <a:pt x="601825" y="1286458"/>
                </a:cubicBezTo>
                <a:lnTo>
                  <a:pt x="601825" y="1286458"/>
                </a:lnTo>
                <a:cubicBezTo>
                  <a:pt x="601825" y="1286458"/>
                  <a:pt x="601825" y="1286458"/>
                  <a:pt x="601825" y="1286458"/>
                </a:cubicBezTo>
                <a:lnTo>
                  <a:pt x="601825" y="1286458"/>
                </a:lnTo>
                <a:cubicBezTo>
                  <a:pt x="601825" y="1286458"/>
                  <a:pt x="601825" y="1286458"/>
                  <a:pt x="601825" y="1286458"/>
                </a:cubicBezTo>
                <a:lnTo>
                  <a:pt x="600658" y="1286458"/>
                </a:lnTo>
                <a:cubicBezTo>
                  <a:pt x="600658" y="1286458"/>
                  <a:pt x="600658" y="1286458"/>
                  <a:pt x="600658" y="1286458"/>
                </a:cubicBezTo>
                <a:lnTo>
                  <a:pt x="600658" y="1286458"/>
                </a:lnTo>
                <a:cubicBezTo>
                  <a:pt x="600658" y="1286458"/>
                  <a:pt x="600658" y="1286458"/>
                  <a:pt x="600658" y="1286458"/>
                </a:cubicBezTo>
                <a:lnTo>
                  <a:pt x="600658" y="1286458"/>
                </a:lnTo>
                <a:cubicBezTo>
                  <a:pt x="600658" y="1286458"/>
                  <a:pt x="600658" y="1286458"/>
                  <a:pt x="600658" y="1286458"/>
                </a:cubicBezTo>
                <a:lnTo>
                  <a:pt x="600658" y="1286458"/>
                </a:lnTo>
                <a:cubicBezTo>
                  <a:pt x="590161" y="1282959"/>
                  <a:pt x="579664" y="1280627"/>
                  <a:pt x="568001" y="1280627"/>
                </a:cubicBezTo>
                <a:lnTo>
                  <a:pt x="568001" y="1280627"/>
                </a:lnTo>
                <a:lnTo>
                  <a:pt x="568001" y="1278294"/>
                </a:lnTo>
                <a:close/>
                <a:moveTo>
                  <a:pt x="661307" y="1341276"/>
                </a:moveTo>
                <a:cubicBezTo>
                  <a:pt x="658975" y="1341276"/>
                  <a:pt x="656642" y="1341276"/>
                  <a:pt x="655476" y="1343608"/>
                </a:cubicBezTo>
                <a:cubicBezTo>
                  <a:pt x="651977" y="1347107"/>
                  <a:pt x="651977" y="1351773"/>
                  <a:pt x="655476" y="1355271"/>
                </a:cubicBezTo>
                <a:lnTo>
                  <a:pt x="702129" y="1401924"/>
                </a:lnTo>
                <a:cubicBezTo>
                  <a:pt x="703295" y="1403091"/>
                  <a:pt x="705628" y="1404257"/>
                  <a:pt x="707960" y="1404257"/>
                </a:cubicBezTo>
                <a:cubicBezTo>
                  <a:pt x="710293" y="1404257"/>
                  <a:pt x="712626" y="1404257"/>
                  <a:pt x="713792" y="1401924"/>
                </a:cubicBezTo>
                <a:cubicBezTo>
                  <a:pt x="717291" y="1398426"/>
                  <a:pt x="717291" y="1393760"/>
                  <a:pt x="713792" y="1390261"/>
                </a:cubicBezTo>
                <a:lnTo>
                  <a:pt x="667139" y="1343608"/>
                </a:lnTo>
                <a:cubicBezTo>
                  <a:pt x="665973" y="1342442"/>
                  <a:pt x="663640" y="1341276"/>
                  <a:pt x="661307" y="1341276"/>
                </a:cubicBezTo>
                <a:lnTo>
                  <a:pt x="661307" y="1341276"/>
                </a:lnTo>
                <a:close/>
                <a:moveTo>
                  <a:pt x="754613" y="1435748"/>
                </a:moveTo>
                <a:cubicBezTo>
                  <a:pt x="752281" y="1435748"/>
                  <a:pt x="749948" y="1435748"/>
                  <a:pt x="748782" y="1438081"/>
                </a:cubicBezTo>
                <a:cubicBezTo>
                  <a:pt x="745283" y="1441580"/>
                  <a:pt x="745283" y="1446245"/>
                  <a:pt x="748782" y="1449744"/>
                </a:cubicBezTo>
                <a:cubicBezTo>
                  <a:pt x="761611" y="1462574"/>
                  <a:pt x="780273" y="1478902"/>
                  <a:pt x="810597" y="1489399"/>
                </a:cubicBezTo>
                <a:cubicBezTo>
                  <a:pt x="810597" y="1489399"/>
                  <a:pt x="812930" y="1489399"/>
                  <a:pt x="812930" y="1489399"/>
                </a:cubicBezTo>
                <a:cubicBezTo>
                  <a:pt x="816429" y="1489399"/>
                  <a:pt x="819928" y="1487066"/>
                  <a:pt x="821094" y="1483567"/>
                </a:cubicBezTo>
                <a:cubicBezTo>
                  <a:pt x="822260" y="1478902"/>
                  <a:pt x="821094" y="1474237"/>
                  <a:pt x="816429" y="1473070"/>
                </a:cubicBezTo>
                <a:cubicBezTo>
                  <a:pt x="814096" y="1473070"/>
                  <a:pt x="811763" y="1471904"/>
                  <a:pt x="809431" y="1470738"/>
                </a:cubicBezTo>
                <a:lnTo>
                  <a:pt x="805932" y="1470738"/>
                </a:lnTo>
                <a:cubicBezTo>
                  <a:pt x="786104" y="1462574"/>
                  <a:pt x="772108" y="1450910"/>
                  <a:pt x="761611" y="1439247"/>
                </a:cubicBezTo>
                <a:cubicBezTo>
                  <a:pt x="760445" y="1438081"/>
                  <a:pt x="758112" y="1436914"/>
                  <a:pt x="755780" y="1436914"/>
                </a:cubicBezTo>
                <a:lnTo>
                  <a:pt x="755780" y="1436914"/>
                </a:lnTo>
                <a:lnTo>
                  <a:pt x="755780" y="1434582"/>
                </a:lnTo>
                <a:close/>
                <a:moveTo>
                  <a:pt x="947057" y="1482401"/>
                </a:moveTo>
                <a:lnTo>
                  <a:pt x="880577" y="1482401"/>
                </a:lnTo>
                <a:cubicBezTo>
                  <a:pt x="875911" y="1482401"/>
                  <a:pt x="872412" y="1485900"/>
                  <a:pt x="872412" y="1490565"/>
                </a:cubicBezTo>
                <a:cubicBezTo>
                  <a:pt x="872412" y="1495231"/>
                  <a:pt x="875911" y="1498730"/>
                  <a:pt x="880577" y="1498730"/>
                </a:cubicBezTo>
                <a:lnTo>
                  <a:pt x="947057" y="1498730"/>
                </a:lnTo>
                <a:cubicBezTo>
                  <a:pt x="951723" y="1498730"/>
                  <a:pt x="955222" y="1495231"/>
                  <a:pt x="955222" y="1490565"/>
                </a:cubicBezTo>
                <a:cubicBezTo>
                  <a:pt x="955222" y="1485900"/>
                  <a:pt x="951723" y="1482401"/>
                  <a:pt x="947057" y="1482401"/>
                </a:cubicBezTo>
                <a:lnTo>
                  <a:pt x="947057" y="1482401"/>
                </a:lnTo>
                <a:close/>
                <a:moveTo>
                  <a:pt x="1078852" y="1482401"/>
                </a:moveTo>
                <a:lnTo>
                  <a:pt x="1012372" y="1482401"/>
                </a:lnTo>
                <a:cubicBezTo>
                  <a:pt x="1007706" y="1482401"/>
                  <a:pt x="1004207" y="1485900"/>
                  <a:pt x="1004207" y="1490565"/>
                </a:cubicBezTo>
                <a:cubicBezTo>
                  <a:pt x="1004207" y="1495231"/>
                  <a:pt x="1007706" y="1498730"/>
                  <a:pt x="1012372" y="1498730"/>
                </a:cubicBezTo>
                <a:lnTo>
                  <a:pt x="1078852" y="1498730"/>
                </a:lnTo>
                <a:cubicBezTo>
                  <a:pt x="1083518" y="1498730"/>
                  <a:pt x="1087017" y="1495231"/>
                  <a:pt x="1087017" y="1490565"/>
                </a:cubicBezTo>
                <a:cubicBezTo>
                  <a:pt x="1087017" y="1485900"/>
                  <a:pt x="1083518" y="1482401"/>
                  <a:pt x="1078852" y="1482401"/>
                </a:cubicBezTo>
                <a:lnTo>
                  <a:pt x="1078852" y="1482401"/>
                </a:lnTo>
                <a:close/>
                <a:moveTo>
                  <a:pt x="1211813" y="1482401"/>
                </a:moveTo>
                <a:lnTo>
                  <a:pt x="1145333" y="1482401"/>
                </a:lnTo>
                <a:cubicBezTo>
                  <a:pt x="1140668" y="1482401"/>
                  <a:pt x="1137169" y="1485900"/>
                  <a:pt x="1137169" y="1490565"/>
                </a:cubicBezTo>
                <a:cubicBezTo>
                  <a:pt x="1137169" y="1495231"/>
                  <a:pt x="1140668" y="1498730"/>
                  <a:pt x="1145333" y="1498730"/>
                </a:cubicBezTo>
                <a:lnTo>
                  <a:pt x="1211813" y="1498730"/>
                </a:lnTo>
                <a:cubicBezTo>
                  <a:pt x="1216479" y="1498730"/>
                  <a:pt x="1219978" y="1495231"/>
                  <a:pt x="1219978" y="1490565"/>
                </a:cubicBezTo>
                <a:cubicBezTo>
                  <a:pt x="1219978" y="1485900"/>
                  <a:pt x="1216479" y="1482401"/>
                  <a:pt x="1211813" y="1482401"/>
                </a:cubicBezTo>
                <a:lnTo>
                  <a:pt x="1211813" y="1482401"/>
                </a:lnTo>
                <a:close/>
                <a:moveTo>
                  <a:pt x="1343608" y="1460241"/>
                </a:moveTo>
                <a:cubicBezTo>
                  <a:pt x="1342442" y="1460241"/>
                  <a:pt x="1341276" y="1460241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cubicBezTo>
                  <a:pt x="1328446" y="1466072"/>
                  <a:pt x="1317949" y="1470738"/>
                  <a:pt x="1303953" y="1474237"/>
                </a:cubicBezTo>
                <a:lnTo>
                  <a:pt x="1303953" y="1474237"/>
                </a:lnTo>
                <a:cubicBezTo>
                  <a:pt x="1303953" y="1474237"/>
                  <a:pt x="1303953" y="1474237"/>
                  <a:pt x="1303953" y="1474237"/>
                </a:cubicBezTo>
                <a:lnTo>
                  <a:pt x="1303953" y="1474237"/>
                </a:lnTo>
                <a:cubicBezTo>
                  <a:pt x="1303953" y="1474237"/>
                  <a:pt x="1303953" y="1474237"/>
                  <a:pt x="1303953" y="1474237"/>
                </a:cubicBezTo>
                <a:lnTo>
                  <a:pt x="1300454" y="1474237"/>
                </a:lnTo>
                <a:cubicBezTo>
                  <a:pt x="1300454" y="1474237"/>
                  <a:pt x="1300454" y="1474237"/>
                  <a:pt x="1300454" y="1474237"/>
                </a:cubicBezTo>
                <a:lnTo>
                  <a:pt x="1300454" y="1474237"/>
                </a:lnTo>
                <a:cubicBezTo>
                  <a:pt x="1300454" y="1474237"/>
                  <a:pt x="1300454" y="1474237"/>
                  <a:pt x="1300454" y="1474237"/>
                </a:cubicBezTo>
                <a:lnTo>
                  <a:pt x="1300454" y="1474237"/>
                </a:lnTo>
                <a:cubicBezTo>
                  <a:pt x="1295789" y="1474237"/>
                  <a:pt x="1291124" y="1475403"/>
                  <a:pt x="1286458" y="1476569"/>
                </a:cubicBezTo>
                <a:cubicBezTo>
                  <a:pt x="1281793" y="1476569"/>
                  <a:pt x="1278294" y="1481235"/>
                  <a:pt x="1279460" y="1485900"/>
                </a:cubicBezTo>
                <a:cubicBezTo>
                  <a:pt x="1279460" y="1490565"/>
                  <a:pt x="1282959" y="1492898"/>
                  <a:pt x="1287625" y="1492898"/>
                </a:cubicBezTo>
                <a:lnTo>
                  <a:pt x="1287625" y="1492898"/>
                </a:lnTo>
                <a:cubicBezTo>
                  <a:pt x="1313284" y="1490565"/>
                  <a:pt x="1336610" y="1482401"/>
                  <a:pt x="1356438" y="1470738"/>
                </a:cubicBezTo>
                <a:cubicBezTo>
                  <a:pt x="1359937" y="1468405"/>
                  <a:pt x="1361103" y="1463740"/>
                  <a:pt x="1358771" y="1459075"/>
                </a:cubicBezTo>
                <a:cubicBezTo>
                  <a:pt x="1357604" y="1456742"/>
                  <a:pt x="1354105" y="1454409"/>
                  <a:pt x="1351773" y="1454409"/>
                </a:cubicBezTo>
                <a:lnTo>
                  <a:pt x="1351773" y="1454409"/>
                </a:lnTo>
                <a:lnTo>
                  <a:pt x="1349440" y="1456742"/>
                </a:lnTo>
                <a:close/>
                <a:moveTo>
                  <a:pt x="1442746" y="1369267"/>
                </a:moveTo>
                <a:cubicBezTo>
                  <a:pt x="1440413" y="1369267"/>
                  <a:pt x="1438081" y="1369267"/>
                  <a:pt x="1436915" y="1371600"/>
                </a:cubicBezTo>
                <a:lnTo>
                  <a:pt x="1392594" y="1415921"/>
                </a:lnTo>
                <a:lnTo>
                  <a:pt x="1392594" y="1415921"/>
                </a:lnTo>
                <a:cubicBezTo>
                  <a:pt x="1392594" y="1415921"/>
                  <a:pt x="1391428" y="1417087"/>
                  <a:pt x="1391428" y="1418253"/>
                </a:cubicBezTo>
                <a:cubicBezTo>
                  <a:pt x="1387929" y="1421752"/>
                  <a:pt x="1387929" y="1426417"/>
                  <a:pt x="1391428" y="1429916"/>
                </a:cubicBezTo>
                <a:cubicBezTo>
                  <a:pt x="1392594" y="1431083"/>
                  <a:pt x="1394927" y="1432249"/>
                  <a:pt x="1397259" y="1432249"/>
                </a:cubicBezTo>
                <a:cubicBezTo>
                  <a:pt x="1399592" y="1432249"/>
                  <a:pt x="1401925" y="1432249"/>
                  <a:pt x="1403091" y="1429916"/>
                </a:cubicBezTo>
                <a:lnTo>
                  <a:pt x="1405424" y="1427584"/>
                </a:lnTo>
                <a:lnTo>
                  <a:pt x="1449744" y="1383263"/>
                </a:lnTo>
                <a:cubicBezTo>
                  <a:pt x="1453243" y="1379764"/>
                  <a:pt x="1453243" y="1375099"/>
                  <a:pt x="1449744" y="1371600"/>
                </a:cubicBezTo>
                <a:cubicBezTo>
                  <a:pt x="1448578" y="1370434"/>
                  <a:pt x="1446245" y="1369267"/>
                  <a:pt x="1443912" y="1369267"/>
                </a:cubicBezTo>
                <a:lnTo>
                  <a:pt x="1443912" y="1369267"/>
                </a:lnTo>
                <a:close/>
                <a:moveTo>
                  <a:pt x="1538385" y="1282959"/>
                </a:moveTo>
                <a:cubicBezTo>
                  <a:pt x="1537219" y="1282959"/>
                  <a:pt x="1536052" y="1282959"/>
                  <a:pt x="1534886" y="1282959"/>
                </a:cubicBezTo>
                <a:cubicBezTo>
                  <a:pt x="1531387" y="1284126"/>
                  <a:pt x="1529054" y="1286458"/>
                  <a:pt x="1525555" y="1287625"/>
                </a:cubicBezTo>
                <a:lnTo>
                  <a:pt x="1525555" y="1287625"/>
                </a:lnTo>
                <a:cubicBezTo>
                  <a:pt x="1525555" y="1287625"/>
                  <a:pt x="1525555" y="1287625"/>
                  <a:pt x="1525555" y="1287625"/>
                </a:cubicBezTo>
                <a:lnTo>
                  <a:pt x="1525555" y="1287625"/>
                </a:lnTo>
                <a:cubicBezTo>
                  <a:pt x="1525555" y="1287625"/>
                  <a:pt x="1525555" y="1287625"/>
                  <a:pt x="1525555" y="1287625"/>
                </a:cubicBezTo>
                <a:lnTo>
                  <a:pt x="1525555" y="1287625"/>
                </a:lnTo>
                <a:cubicBezTo>
                  <a:pt x="1516225" y="1293456"/>
                  <a:pt x="1506894" y="1301620"/>
                  <a:pt x="1497564" y="1309785"/>
                </a:cubicBezTo>
                <a:lnTo>
                  <a:pt x="1497564" y="1309785"/>
                </a:lnTo>
                <a:cubicBezTo>
                  <a:pt x="1497564" y="1309785"/>
                  <a:pt x="1497564" y="1309785"/>
                  <a:pt x="1497564" y="1309785"/>
                </a:cubicBezTo>
                <a:lnTo>
                  <a:pt x="1497564" y="1309785"/>
                </a:lnTo>
                <a:cubicBezTo>
                  <a:pt x="1497564" y="1309785"/>
                  <a:pt x="1497564" y="1309785"/>
                  <a:pt x="1497564" y="1309785"/>
                </a:cubicBezTo>
                <a:lnTo>
                  <a:pt x="1497564" y="1309785"/>
                </a:lnTo>
                <a:lnTo>
                  <a:pt x="1485900" y="1321448"/>
                </a:lnTo>
                <a:cubicBezTo>
                  <a:pt x="1482401" y="1324947"/>
                  <a:pt x="1482401" y="1329612"/>
                  <a:pt x="1485900" y="1333111"/>
                </a:cubicBezTo>
                <a:cubicBezTo>
                  <a:pt x="1487067" y="1334278"/>
                  <a:pt x="1489399" y="1335444"/>
                  <a:pt x="1491732" y="1335444"/>
                </a:cubicBezTo>
                <a:cubicBezTo>
                  <a:pt x="1494065" y="1335444"/>
                  <a:pt x="1496397" y="1335444"/>
                  <a:pt x="1497564" y="1333111"/>
                </a:cubicBezTo>
                <a:lnTo>
                  <a:pt x="1509227" y="1321448"/>
                </a:lnTo>
                <a:cubicBezTo>
                  <a:pt x="1522056" y="1308618"/>
                  <a:pt x="1533720" y="1300454"/>
                  <a:pt x="1544217" y="1295789"/>
                </a:cubicBezTo>
                <a:cubicBezTo>
                  <a:pt x="1548882" y="1293456"/>
                  <a:pt x="1550048" y="1288791"/>
                  <a:pt x="1548882" y="1285292"/>
                </a:cubicBezTo>
                <a:cubicBezTo>
                  <a:pt x="1547715" y="1281793"/>
                  <a:pt x="1544217" y="1280627"/>
                  <a:pt x="1541884" y="1280627"/>
                </a:cubicBezTo>
                <a:lnTo>
                  <a:pt x="1540718" y="1280627"/>
                </a:lnTo>
                <a:close/>
                <a:moveTo>
                  <a:pt x="1665515" y="1275961"/>
                </a:moveTo>
                <a:lnTo>
                  <a:pt x="1599034" y="1275961"/>
                </a:lnTo>
                <a:cubicBezTo>
                  <a:pt x="1594369" y="1275961"/>
                  <a:pt x="1590870" y="1279460"/>
                  <a:pt x="1590870" y="1284126"/>
                </a:cubicBezTo>
                <a:cubicBezTo>
                  <a:pt x="1590870" y="1288791"/>
                  <a:pt x="1594369" y="1292290"/>
                  <a:pt x="1599034" y="1292290"/>
                </a:cubicBezTo>
                <a:lnTo>
                  <a:pt x="1665515" y="1292290"/>
                </a:lnTo>
                <a:cubicBezTo>
                  <a:pt x="1670180" y="1292290"/>
                  <a:pt x="1673679" y="1288791"/>
                  <a:pt x="1673679" y="1284126"/>
                </a:cubicBezTo>
                <a:cubicBezTo>
                  <a:pt x="1673679" y="1279460"/>
                  <a:pt x="1670180" y="1275961"/>
                  <a:pt x="1665515" y="1275961"/>
                </a:cubicBezTo>
                <a:lnTo>
                  <a:pt x="1665515" y="1275961"/>
                </a:lnTo>
                <a:close/>
                <a:moveTo>
                  <a:pt x="1798476" y="1275961"/>
                </a:moveTo>
                <a:lnTo>
                  <a:pt x="1731995" y="1275961"/>
                </a:lnTo>
                <a:cubicBezTo>
                  <a:pt x="1727330" y="1275961"/>
                  <a:pt x="1723831" y="1279460"/>
                  <a:pt x="1723831" y="1284126"/>
                </a:cubicBezTo>
                <a:cubicBezTo>
                  <a:pt x="1723831" y="1288791"/>
                  <a:pt x="1727330" y="1292290"/>
                  <a:pt x="1731995" y="1292290"/>
                </a:cubicBezTo>
                <a:lnTo>
                  <a:pt x="1798476" y="1292290"/>
                </a:lnTo>
                <a:cubicBezTo>
                  <a:pt x="1803141" y="1292290"/>
                  <a:pt x="1806640" y="1288791"/>
                  <a:pt x="1806640" y="1284126"/>
                </a:cubicBezTo>
                <a:cubicBezTo>
                  <a:pt x="1806640" y="1279460"/>
                  <a:pt x="1803141" y="1275961"/>
                  <a:pt x="1798476" y="1275961"/>
                </a:cubicBezTo>
                <a:lnTo>
                  <a:pt x="1798476" y="1275961"/>
                </a:lnTo>
                <a:close/>
                <a:moveTo>
                  <a:pt x="1930271" y="1275961"/>
                </a:moveTo>
                <a:lnTo>
                  <a:pt x="1863790" y="1275961"/>
                </a:lnTo>
                <a:cubicBezTo>
                  <a:pt x="1859125" y="1275961"/>
                  <a:pt x="1855626" y="1279460"/>
                  <a:pt x="1855626" y="1284126"/>
                </a:cubicBezTo>
                <a:cubicBezTo>
                  <a:pt x="1855626" y="1288791"/>
                  <a:pt x="1859125" y="1292290"/>
                  <a:pt x="1863790" y="1292290"/>
                </a:cubicBezTo>
                <a:lnTo>
                  <a:pt x="1930271" y="1292290"/>
                </a:lnTo>
                <a:cubicBezTo>
                  <a:pt x="1934936" y="1292290"/>
                  <a:pt x="1938435" y="1288791"/>
                  <a:pt x="1938435" y="1284126"/>
                </a:cubicBezTo>
                <a:cubicBezTo>
                  <a:pt x="1938435" y="1279460"/>
                  <a:pt x="1934936" y="1275961"/>
                  <a:pt x="1930271" y="1275961"/>
                </a:cubicBezTo>
                <a:lnTo>
                  <a:pt x="1930271" y="1275961"/>
                </a:lnTo>
                <a:close/>
                <a:moveTo>
                  <a:pt x="2062066" y="1275961"/>
                </a:moveTo>
                <a:lnTo>
                  <a:pt x="1995585" y="1275961"/>
                </a:lnTo>
                <a:cubicBezTo>
                  <a:pt x="1990920" y="1275961"/>
                  <a:pt x="1987421" y="1279460"/>
                  <a:pt x="1987421" y="1284126"/>
                </a:cubicBezTo>
                <a:cubicBezTo>
                  <a:pt x="1987421" y="1288791"/>
                  <a:pt x="1990920" y="1292290"/>
                  <a:pt x="1995585" y="1292290"/>
                </a:cubicBezTo>
                <a:lnTo>
                  <a:pt x="2062066" y="1292290"/>
                </a:lnTo>
                <a:cubicBezTo>
                  <a:pt x="2066731" y="1292290"/>
                  <a:pt x="2070230" y="1288791"/>
                  <a:pt x="2070230" y="1284126"/>
                </a:cubicBezTo>
                <a:cubicBezTo>
                  <a:pt x="2070230" y="1279460"/>
                  <a:pt x="2066731" y="1275961"/>
                  <a:pt x="2062066" y="1275961"/>
                </a:cubicBezTo>
                <a:lnTo>
                  <a:pt x="2062066" y="1275961"/>
                </a:lnTo>
                <a:close/>
                <a:moveTo>
                  <a:pt x="2195027" y="1275961"/>
                </a:moveTo>
                <a:lnTo>
                  <a:pt x="2128546" y="1275961"/>
                </a:lnTo>
                <a:cubicBezTo>
                  <a:pt x="2123881" y="1275961"/>
                  <a:pt x="2120382" y="1279460"/>
                  <a:pt x="2120382" y="1284126"/>
                </a:cubicBezTo>
                <a:cubicBezTo>
                  <a:pt x="2120382" y="1288791"/>
                  <a:pt x="2123881" y="1292290"/>
                  <a:pt x="2128546" y="1292290"/>
                </a:cubicBezTo>
                <a:lnTo>
                  <a:pt x="2195027" y="1292290"/>
                </a:lnTo>
                <a:cubicBezTo>
                  <a:pt x="2199692" y="1292290"/>
                  <a:pt x="2203191" y="1288791"/>
                  <a:pt x="2203191" y="1284126"/>
                </a:cubicBezTo>
                <a:cubicBezTo>
                  <a:pt x="2203191" y="1279460"/>
                  <a:pt x="2199692" y="1275961"/>
                  <a:pt x="2195027" y="1275961"/>
                </a:cubicBezTo>
                <a:lnTo>
                  <a:pt x="2195027" y="1275961"/>
                </a:lnTo>
                <a:close/>
                <a:moveTo>
                  <a:pt x="2326822" y="1275961"/>
                </a:moveTo>
                <a:lnTo>
                  <a:pt x="2260341" y="1275961"/>
                </a:lnTo>
                <a:cubicBezTo>
                  <a:pt x="2255676" y="1275961"/>
                  <a:pt x="2252177" y="1279460"/>
                  <a:pt x="2252177" y="1284126"/>
                </a:cubicBezTo>
                <a:cubicBezTo>
                  <a:pt x="2252177" y="1288791"/>
                  <a:pt x="2255676" y="1292290"/>
                  <a:pt x="2260341" y="1292290"/>
                </a:cubicBezTo>
                <a:lnTo>
                  <a:pt x="2326822" y="1292290"/>
                </a:lnTo>
                <a:cubicBezTo>
                  <a:pt x="2331487" y="1292290"/>
                  <a:pt x="2334986" y="1288791"/>
                  <a:pt x="2334986" y="1284126"/>
                </a:cubicBezTo>
                <a:cubicBezTo>
                  <a:pt x="2334986" y="1279460"/>
                  <a:pt x="2331487" y="1275961"/>
                  <a:pt x="2326822" y="1275961"/>
                </a:cubicBezTo>
                <a:lnTo>
                  <a:pt x="2326822" y="1275961"/>
                </a:lnTo>
                <a:close/>
                <a:moveTo>
                  <a:pt x="2459783" y="1275961"/>
                </a:moveTo>
                <a:lnTo>
                  <a:pt x="2393302" y="1275961"/>
                </a:lnTo>
                <a:cubicBezTo>
                  <a:pt x="2388637" y="1275961"/>
                  <a:pt x="2385138" y="1279460"/>
                  <a:pt x="2385138" y="1284126"/>
                </a:cubicBezTo>
                <a:cubicBezTo>
                  <a:pt x="2385138" y="1288791"/>
                  <a:pt x="2388637" y="1292290"/>
                  <a:pt x="2393302" y="1292290"/>
                </a:cubicBezTo>
                <a:lnTo>
                  <a:pt x="2459783" y="1292290"/>
                </a:lnTo>
                <a:cubicBezTo>
                  <a:pt x="2464448" y="1292290"/>
                  <a:pt x="2467947" y="1288791"/>
                  <a:pt x="2467947" y="1284126"/>
                </a:cubicBezTo>
                <a:cubicBezTo>
                  <a:pt x="2467947" y="1279460"/>
                  <a:pt x="2464448" y="1275961"/>
                  <a:pt x="2459783" y="1275961"/>
                </a:cubicBezTo>
                <a:lnTo>
                  <a:pt x="2459783" y="1275961"/>
                </a:lnTo>
                <a:close/>
                <a:moveTo>
                  <a:pt x="2591578" y="1275961"/>
                </a:moveTo>
                <a:lnTo>
                  <a:pt x="2525097" y="1275961"/>
                </a:lnTo>
                <a:cubicBezTo>
                  <a:pt x="2520432" y="1275961"/>
                  <a:pt x="2516933" y="1279460"/>
                  <a:pt x="2516933" y="1284126"/>
                </a:cubicBezTo>
                <a:cubicBezTo>
                  <a:pt x="2516933" y="1288791"/>
                  <a:pt x="2520432" y="1292290"/>
                  <a:pt x="2525097" y="1292290"/>
                </a:cubicBezTo>
                <a:lnTo>
                  <a:pt x="2591578" y="1292290"/>
                </a:lnTo>
                <a:cubicBezTo>
                  <a:pt x="2596243" y="1292290"/>
                  <a:pt x="2599742" y="1288791"/>
                  <a:pt x="2599742" y="1284126"/>
                </a:cubicBezTo>
                <a:cubicBezTo>
                  <a:pt x="2599742" y="1279460"/>
                  <a:pt x="2596243" y="1275961"/>
                  <a:pt x="2591578" y="1275961"/>
                </a:cubicBezTo>
                <a:lnTo>
                  <a:pt x="2591578" y="1275961"/>
                </a:lnTo>
                <a:close/>
                <a:moveTo>
                  <a:pt x="2723373" y="1275961"/>
                </a:moveTo>
                <a:lnTo>
                  <a:pt x="2656892" y="1275961"/>
                </a:lnTo>
                <a:cubicBezTo>
                  <a:pt x="2652227" y="1275961"/>
                  <a:pt x="2648728" y="1279460"/>
                  <a:pt x="2648728" y="1284126"/>
                </a:cubicBezTo>
                <a:cubicBezTo>
                  <a:pt x="2648728" y="1288791"/>
                  <a:pt x="2652227" y="1292290"/>
                  <a:pt x="2656892" y="1292290"/>
                </a:cubicBezTo>
                <a:lnTo>
                  <a:pt x="2723373" y="1292290"/>
                </a:lnTo>
                <a:cubicBezTo>
                  <a:pt x="2728038" y="1292290"/>
                  <a:pt x="2731537" y="1288791"/>
                  <a:pt x="2731537" y="1284126"/>
                </a:cubicBezTo>
                <a:cubicBezTo>
                  <a:pt x="2731537" y="1279460"/>
                  <a:pt x="2728038" y="1275961"/>
                  <a:pt x="2723373" y="1275961"/>
                </a:cubicBezTo>
                <a:lnTo>
                  <a:pt x="2723373" y="1275961"/>
                </a:lnTo>
                <a:close/>
                <a:moveTo>
                  <a:pt x="2856334" y="1275961"/>
                </a:moveTo>
                <a:lnTo>
                  <a:pt x="2789853" y="1275961"/>
                </a:lnTo>
                <a:cubicBezTo>
                  <a:pt x="2785188" y="1275961"/>
                  <a:pt x="2781689" y="1279460"/>
                  <a:pt x="2781689" y="1284126"/>
                </a:cubicBezTo>
                <a:cubicBezTo>
                  <a:pt x="2781689" y="1288791"/>
                  <a:pt x="2785188" y="1292290"/>
                  <a:pt x="2789853" y="1292290"/>
                </a:cubicBezTo>
                <a:lnTo>
                  <a:pt x="2856334" y="1292290"/>
                </a:lnTo>
                <a:cubicBezTo>
                  <a:pt x="2860999" y="1292290"/>
                  <a:pt x="2864498" y="1288791"/>
                  <a:pt x="2864498" y="1284126"/>
                </a:cubicBezTo>
                <a:cubicBezTo>
                  <a:pt x="2864498" y="1279460"/>
                  <a:pt x="2860999" y="1275961"/>
                  <a:pt x="2856334" y="1275961"/>
                </a:cubicBezTo>
                <a:lnTo>
                  <a:pt x="2856334" y="1275961"/>
                </a:lnTo>
                <a:close/>
                <a:moveTo>
                  <a:pt x="2988129" y="1275961"/>
                </a:moveTo>
                <a:lnTo>
                  <a:pt x="2921648" y="1275961"/>
                </a:lnTo>
                <a:cubicBezTo>
                  <a:pt x="2916983" y="1275961"/>
                  <a:pt x="2913484" y="1279460"/>
                  <a:pt x="2913484" y="1284126"/>
                </a:cubicBezTo>
                <a:cubicBezTo>
                  <a:pt x="2913484" y="1288791"/>
                  <a:pt x="2916983" y="1292290"/>
                  <a:pt x="2921648" y="1292290"/>
                </a:cubicBezTo>
                <a:lnTo>
                  <a:pt x="2988129" y="1292290"/>
                </a:lnTo>
                <a:cubicBezTo>
                  <a:pt x="2992794" y="1292290"/>
                  <a:pt x="2996293" y="1288791"/>
                  <a:pt x="2996293" y="1284126"/>
                </a:cubicBezTo>
                <a:cubicBezTo>
                  <a:pt x="2996293" y="1279460"/>
                  <a:pt x="2992794" y="1275961"/>
                  <a:pt x="2988129" y="1275961"/>
                </a:cubicBezTo>
                <a:lnTo>
                  <a:pt x="2988129" y="1275961"/>
                </a:lnTo>
                <a:close/>
                <a:moveTo>
                  <a:pt x="3119924" y="1275961"/>
                </a:moveTo>
                <a:lnTo>
                  <a:pt x="3053443" y="1275961"/>
                </a:lnTo>
                <a:cubicBezTo>
                  <a:pt x="3048778" y="1275961"/>
                  <a:pt x="3045279" y="1279460"/>
                  <a:pt x="3045279" y="1284126"/>
                </a:cubicBezTo>
                <a:cubicBezTo>
                  <a:pt x="3045279" y="1288791"/>
                  <a:pt x="3048778" y="1292290"/>
                  <a:pt x="3053443" y="1292290"/>
                </a:cubicBezTo>
                <a:lnTo>
                  <a:pt x="3119924" y="1292290"/>
                </a:lnTo>
                <a:cubicBezTo>
                  <a:pt x="3124589" y="1292290"/>
                  <a:pt x="3128088" y="1288791"/>
                  <a:pt x="3128088" y="1284126"/>
                </a:cubicBezTo>
                <a:cubicBezTo>
                  <a:pt x="3128088" y="1279460"/>
                  <a:pt x="3124589" y="1275961"/>
                  <a:pt x="3119924" y="1275961"/>
                </a:cubicBezTo>
                <a:lnTo>
                  <a:pt x="3119924" y="1275961"/>
                </a:lnTo>
                <a:close/>
                <a:moveTo>
                  <a:pt x="3252885" y="1275961"/>
                </a:moveTo>
                <a:lnTo>
                  <a:pt x="3186405" y="1275961"/>
                </a:lnTo>
                <a:cubicBezTo>
                  <a:pt x="3181739" y="1275961"/>
                  <a:pt x="3178240" y="1279460"/>
                  <a:pt x="3178240" y="1284126"/>
                </a:cubicBezTo>
                <a:cubicBezTo>
                  <a:pt x="3178240" y="1288791"/>
                  <a:pt x="3181739" y="1292290"/>
                  <a:pt x="3186405" y="1292290"/>
                </a:cubicBezTo>
                <a:lnTo>
                  <a:pt x="3252885" y="1292290"/>
                </a:lnTo>
                <a:cubicBezTo>
                  <a:pt x="3257551" y="1292290"/>
                  <a:pt x="3261049" y="1288791"/>
                  <a:pt x="3261049" y="1284126"/>
                </a:cubicBezTo>
                <a:cubicBezTo>
                  <a:pt x="3261049" y="1279460"/>
                  <a:pt x="3257551" y="1275961"/>
                  <a:pt x="3252885" y="1275961"/>
                </a:cubicBezTo>
                <a:lnTo>
                  <a:pt x="3252885" y="1275961"/>
                </a:lnTo>
                <a:close/>
                <a:moveTo>
                  <a:pt x="3384680" y="1275961"/>
                </a:moveTo>
                <a:lnTo>
                  <a:pt x="3318200" y="1275961"/>
                </a:lnTo>
                <a:cubicBezTo>
                  <a:pt x="3313534" y="1275961"/>
                  <a:pt x="3310035" y="1279460"/>
                  <a:pt x="3310035" y="1284126"/>
                </a:cubicBezTo>
                <a:cubicBezTo>
                  <a:pt x="3310035" y="1288791"/>
                  <a:pt x="3313534" y="1292290"/>
                  <a:pt x="3318200" y="1292290"/>
                </a:cubicBezTo>
                <a:lnTo>
                  <a:pt x="3384680" y="1292290"/>
                </a:lnTo>
                <a:cubicBezTo>
                  <a:pt x="3389345" y="1292290"/>
                  <a:pt x="3392845" y="1288791"/>
                  <a:pt x="3392845" y="1284126"/>
                </a:cubicBezTo>
                <a:cubicBezTo>
                  <a:pt x="3392845" y="1279460"/>
                  <a:pt x="3389345" y="1275961"/>
                  <a:pt x="3384680" y="1275961"/>
                </a:cubicBezTo>
                <a:lnTo>
                  <a:pt x="3384680" y="1275961"/>
                </a:lnTo>
                <a:close/>
                <a:moveTo>
                  <a:pt x="3517641" y="1275961"/>
                </a:moveTo>
                <a:lnTo>
                  <a:pt x="3451161" y="1275961"/>
                </a:lnTo>
                <a:cubicBezTo>
                  <a:pt x="3446496" y="1275961"/>
                  <a:pt x="3442996" y="1279460"/>
                  <a:pt x="3442996" y="1284126"/>
                </a:cubicBezTo>
                <a:cubicBezTo>
                  <a:pt x="3442996" y="1288791"/>
                  <a:pt x="3446496" y="1292290"/>
                  <a:pt x="3451161" y="1292290"/>
                </a:cubicBezTo>
                <a:lnTo>
                  <a:pt x="3517641" y="1292290"/>
                </a:lnTo>
                <a:cubicBezTo>
                  <a:pt x="3522307" y="1292290"/>
                  <a:pt x="3525806" y="1288791"/>
                  <a:pt x="3525806" y="1284126"/>
                </a:cubicBezTo>
                <a:cubicBezTo>
                  <a:pt x="3525806" y="1279460"/>
                  <a:pt x="3522307" y="1275961"/>
                  <a:pt x="3517641" y="1275961"/>
                </a:cubicBezTo>
                <a:lnTo>
                  <a:pt x="3517641" y="1275961"/>
                </a:lnTo>
                <a:close/>
                <a:moveTo>
                  <a:pt x="3649436" y="1275961"/>
                </a:moveTo>
                <a:lnTo>
                  <a:pt x="3582956" y="1275961"/>
                </a:lnTo>
                <a:cubicBezTo>
                  <a:pt x="3578290" y="1275961"/>
                  <a:pt x="3574792" y="1279460"/>
                  <a:pt x="3574792" y="1284126"/>
                </a:cubicBezTo>
                <a:cubicBezTo>
                  <a:pt x="3574792" y="1288791"/>
                  <a:pt x="3578290" y="1292290"/>
                  <a:pt x="3582956" y="1292290"/>
                </a:cubicBezTo>
                <a:lnTo>
                  <a:pt x="3649436" y="1292290"/>
                </a:lnTo>
                <a:cubicBezTo>
                  <a:pt x="3654102" y="1292290"/>
                  <a:pt x="3657600" y="1288791"/>
                  <a:pt x="3657600" y="1284126"/>
                </a:cubicBezTo>
                <a:cubicBezTo>
                  <a:pt x="3657600" y="1279460"/>
                  <a:pt x="3654102" y="1275961"/>
                  <a:pt x="3649436" y="1275961"/>
                </a:cubicBezTo>
                <a:lnTo>
                  <a:pt x="3649436" y="1275961"/>
                </a:lnTo>
                <a:close/>
                <a:moveTo>
                  <a:pt x="3781231" y="1275961"/>
                </a:moveTo>
                <a:lnTo>
                  <a:pt x="3714751" y="1275961"/>
                </a:lnTo>
                <a:cubicBezTo>
                  <a:pt x="3710085" y="1275961"/>
                  <a:pt x="3706586" y="1279460"/>
                  <a:pt x="3706586" y="1284126"/>
                </a:cubicBezTo>
                <a:cubicBezTo>
                  <a:pt x="3706586" y="1288791"/>
                  <a:pt x="3710085" y="1292290"/>
                  <a:pt x="3714751" y="1292290"/>
                </a:cubicBezTo>
                <a:lnTo>
                  <a:pt x="3781231" y="1292290"/>
                </a:lnTo>
                <a:cubicBezTo>
                  <a:pt x="3785896" y="1292290"/>
                  <a:pt x="3789396" y="1288791"/>
                  <a:pt x="3789396" y="1284126"/>
                </a:cubicBezTo>
                <a:cubicBezTo>
                  <a:pt x="3789396" y="1279460"/>
                  <a:pt x="3785896" y="1275961"/>
                  <a:pt x="3781231" y="1275961"/>
                </a:cubicBezTo>
                <a:lnTo>
                  <a:pt x="3781231" y="1275961"/>
                </a:lnTo>
                <a:close/>
                <a:moveTo>
                  <a:pt x="3914192" y="1275961"/>
                </a:moveTo>
                <a:lnTo>
                  <a:pt x="3847712" y="1275961"/>
                </a:lnTo>
                <a:cubicBezTo>
                  <a:pt x="3843047" y="1275961"/>
                  <a:pt x="3839547" y="1279460"/>
                  <a:pt x="3839547" y="1284126"/>
                </a:cubicBezTo>
                <a:cubicBezTo>
                  <a:pt x="3839547" y="1288791"/>
                  <a:pt x="3843047" y="1292290"/>
                  <a:pt x="3847712" y="1292290"/>
                </a:cubicBezTo>
                <a:lnTo>
                  <a:pt x="3914192" y="1292290"/>
                </a:lnTo>
                <a:cubicBezTo>
                  <a:pt x="3918858" y="1292290"/>
                  <a:pt x="3922357" y="1288791"/>
                  <a:pt x="3922357" y="1284126"/>
                </a:cubicBezTo>
                <a:cubicBezTo>
                  <a:pt x="3922357" y="1279460"/>
                  <a:pt x="3918858" y="1275961"/>
                  <a:pt x="3914192" y="1275961"/>
                </a:cubicBezTo>
                <a:lnTo>
                  <a:pt x="3914192" y="1275961"/>
                </a:lnTo>
                <a:close/>
                <a:moveTo>
                  <a:pt x="4045987" y="1275961"/>
                </a:moveTo>
                <a:lnTo>
                  <a:pt x="3979507" y="1275961"/>
                </a:lnTo>
                <a:cubicBezTo>
                  <a:pt x="3974841" y="1275961"/>
                  <a:pt x="3971343" y="1279460"/>
                  <a:pt x="3971343" y="1284126"/>
                </a:cubicBezTo>
                <a:cubicBezTo>
                  <a:pt x="3971343" y="1288791"/>
                  <a:pt x="3974841" y="1292290"/>
                  <a:pt x="3979507" y="1292290"/>
                </a:cubicBezTo>
                <a:lnTo>
                  <a:pt x="4045987" y="1292290"/>
                </a:lnTo>
                <a:cubicBezTo>
                  <a:pt x="4050653" y="1292290"/>
                  <a:pt x="4054152" y="1288791"/>
                  <a:pt x="4054152" y="1284126"/>
                </a:cubicBezTo>
                <a:cubicBezTo>
                  <a:pt x="4054152" y="1279460"/>
                  <a:pt x="4050653" y="1275961"/>
                  <a:pt x="4045987" y="1275961"/>
                </a:cubicBezTo>
                <a:lnTo>
                  <a:pt x="4045987" y="1275961"/>
                </a:lnTo>
                <a:close/>
                <a:moveTo>
                  <a:pt x="4177782" y="1275961"/>
                </a:moveTo>
                <a:lnTo>
                  <a:pt x="4111302" y="1275961"/>
                </a:lnTo>
                <a:cubicBezTo>
                  <a:pt x="4106636" y="1275961"/>
                  <a:pt x="4103137" y="1279460"/>
                  <a:pt x="4103137" y="1284126"/>
                </a:cubicBezTo>
                <a:cubicBezTo>
                  <a:pt x="4103137" y="1288791"/>
                  <a:pt x="4106636" y="1292290"/>
                  <a:pt x="4111302" y="1292290"/>
                </a:cubicBezTo>
                <a:lnTo>
                  <a:pt x="4177782" y="1292290"/>
                </a:lnTo>
                <a:cubicBezTo>
                  <a:pt x="4182447" y="1292290"/>
                  <a:pt x="4185947" y="1288791"/>
                  <a:pt x="4185947" y="1284126"/>
                </a:cubicBezTo>
                <a:cubicBezTo>
                  <a:pt x="4185947" y="1279460"/>
                  <a:pt x="4182447" y="1275961"/>
                  <a:pt x="4177782" y="1275961"/>
                </a:cubicBezTo>
                <a:lnTo>
                  <a:pt x="4177782" y="1275961"/>
                </a:lnTo>
                <a:close/>
                <a:moveTo>
                  <a:pt x="4310744" y="1275961"/>
                </a:moveTo>
                <a:lnTo>
                  <a:pt x="4244263" y="1275961"/>
                </a:lnTo>
                <a:cubicBezTo>
                  <a:pt x="4239598" y="1275961"/>
                  <a:pt x="4236099" y="1279460"/>
                  <a:pt x="4236099" y="1284126"/>
                </a:cubicBezTo>
                <a:cubicBezTo>
                  <a:pt x="4236099" y="1288791"/>
                  <a:pt x="4239598" y="1292290"/>
                  <a:pt x="4244263" y="1292290"/>
                </a:cubicBezTo>
                <a:lnTo>
                  <a:pt x="4310744" y="1292290"/>
                </a:lnTo>
                <a:cubicBezTo>
                  <a:pt x="4315409" y="1292290"/>
                  <a:pt x="4318908" y="1288791"/>
                  <a:pt x="4318908" y="1284126"/>
                </a:cubicBezTo>
                <a:cubicBezTo>
                  <a:pt x="4318908" y="1279460"/>
                  <a:pt x="4315409" y="1275961"/>
                  <a:pt x="4310744" y="1275961"/>
                </a:cubicBezTo>
                <a:lnTo>
                  <a:pt x="4310744" y="1275961"/>
                </a:lnTo>
                <a:close/>
                <a:moveTo>
                  <a:pt x="4442539" y="1275961"/>
                </a:moveTo>
                <a:lnTo>
                  <a:pt x="4376058" y="1275961"/>
                </a:lnTo>
                <a:cubicBezTo>
                  <a:pt x="4371393" y="1275961"/>
                  <a:pt x="4367894" y="1279460"/>
                  <a:pt x="4367894" y="1284126"/>
                </a:cubicBezTo>
                <a:cubicBezTo>
                  <a:pt x="4367894" y="1288791"/>
                  <a:pt x="4371393" y="1292290"/>
                  <a:pt x="4376058" y="1292290"/>
                </a:cubicBezTo>
                <a:lnTo>
                  <a:pt x="4442539" y="1292290"/>
                </a:lnTo>
                <a:cubicBezTo>
                  <a:pt x="4447204" y="1292290"/>
                  <a:pt x="4450703" y="1288791"/>
                  <a:pt x="4450703" y="1284126"/>
                </a:cubicBezTo>
                <a:cubicBezTo>
                  <a:pt x="4450703" y="1279460"/>
                  <a:pt x="4447204" y="1275961"/>
                  <a:pt x="4442539" y="1275961"/>
                </a:cubicBezTo>
                <a:lnTo>
                  <a:pt x="4442539" y="1275961"/>
                </a:lnTo>
                <a:close/>
                <a:moveTo>
                  <a:pt x="4575500" y="1275961"/>
                </a:moveTo>
                <a:lnTo>
                  <a:pt x="4509019" y="1275961"/>
                </a:lnTo>
                <a:cubicBezTo>
                  <a:pt x="4504354" y="1275961"/>
                  <a:pt x="4500855" y="1279460"/>
                  <a:pt x="4500855" y="1284126"/>
                </a:cubicBezTo>
                <a:cubicBezTo>
                  <a:pt x="4500855" y="1288791"/>
                  <a:pt x="4504354" y="1292290"/>
                  <a:pt x="4509019" y="1292290"/>
                </a:cubicBezTo>
                <a:lnTo>
                  <a:pt x="4575500" y="1292290"/>
                </a:lnTo>
                <a:cubicBezTo>
                  <a:pt x="4580165" y="1292290"/>
                  <a:pt x="4583664" y="1288791"/>
                  <a:pt x="4583664" y="1284126"/>
                </a:cubicBezTo>
                <a:cubicBezTo>
                  <a:pt x="4583664" y="1279460"/>
                  <a:pt x="4580165" y="1275961"/>
                  <a:pt x="4575500" y="1275961"/>
                </a:cubicBezTo>
                <a:lnTo>
                  <a:pt x="4575500" y="1275961"/>
                </a:lnTo>
                <a:close/>
                <a:moveTo>
                  <a:pt x="4707295" y="1275961"/>
                </a:moveTo>
                <a:lnTo>
                  <a:pt x="4640814" y="1275961"/>
                </a:lnTo>
                <a:cubicBezTo>
                  <a:pt x="4636149" y="1275961"/>
                  <a:pt x="4632650" y="1279460"/>
                  <a:pt x="4632650" y="1284126"/>
                </a:cubicBezTo>
                <a:cubicBezTo>
                  <a:pt x="4632650" y="1288791"/>
                  <a:pt x="4636149" y="1292290"/>
                  <a:pt x="4640814" y="1292290"/>
                </a:cubicBezTo>
                <a:lnTo>
                  <a:pt x="4707295" y="1292290"/>
                </a:lnTo>
                <a:cubicBezTo>
                  <a:pt x="4711960" y="1292290"/>
                  <a:pt x="4715459" y="1288791"/>
                  <a:pt x="4715459" y="1284126"/>
                </a:cubicBezTo>
                <a:cubicBezTo>
                  <a:pt x="4715459" y="1279460"/>
                  <a:pt x="4711960" y="1275961"/>
                  <a:pt x="4707295" y="1275961"/>
                </a:cubicBezTo>
                <a:lnTo>
                  <a:pt x="4707295" y="1275961"/>
                </a:lnTo>
                <a:close/>
                <a:moveTo>
                  <a:pt x="4839090" y="1275961"/>
                </a:moveTo>
                <a:lnTo>
                  <a:pt x="4772609" y="1275961"/>
                </a:lnTo>
                <a:cubicBezTo>
                  <a:pt x="4767944" y="1275961"/>
                  <a:pt x="4764445" y="1279460"/>
                  <a:pt x="4764445" y="1284126"/>
                </a:cubicBezTo>
                <a:cubicBezTo>
                  <a:pt x="4764445" y="1288791"/>
                  <a:pt x="4767944" y="1292290"/>
                  <a:pt x="4772609" y="1292290"/>
                </a:cubicBezTo>
                <a:lnTo>
                  <a:pt x="4839090" y="1292290"/>
                </a:lnTo>
                <a:cubicBezTo>
                  <a:pt x="4843755" y="1292290"/>
                  <a:pt x="4847254" y="1288791"/>
                  <a:pt x="4847254" y="1284126"/>
                </a:cubicBezTo>
                <a:cubicBezTo>
                  <a:pt x="4847254" y="1279460"/>
                  <a:pt x="4843755" y="1275961"/>
                  <a:pt x="4839090" y="1275961"/>
                </a:cubicBezTo>
                <a:lnTo>
                  <a:pt x="4839090" y="1275961"/>
                </a:lnTo>
                <a:close/>
                <a:moveTo>
                  <a:pt x="4972051" y="1275961"/>
                </a:moveTo>
                <a:lnTo>
                  <a:pt x="4905570" y="1275961"/>
                </a:lnTo>
                <a:cubicBezTo>
                  <a:pt x="4900905" y="1275961"/>
                  <a:pt x="4897406" y="1279460"/>
                  <a:pt x="4897406" y="1284126"/>
                </a:cubicBezTo>
                <a:cubicBezTo>
                  <a:pt x="4897406" y="1288791"/>
                  <a:pt x="4900905" y="1292290"/>
                  <a:pt x="4905570" y="1292290"/>
                </a:cubicBezTo>
                <a:lnTo>
                  <a:pt x="4972051" y="1292290"/>
                </a:lnTo>
                <a:cubicBezTo>
                  <a:pt x="4976716" y="1292290"/>
                  <a:pt x="4980215" y="1288791"/>
                  <a:pt x="4980215" y="1284126"/>
                </a:cubicBezTo>
                <a:cubicBezTo>
                  <a:pt x="4980215" y="1279460"/>
                  <a:pt x="4976716" y="1275961"/>
                  <a:pt x="4972051" y="1275961"/>
                </a:cubicBezTo>
                <a:lnTo>
                  <a:pt x="4972051" y="1275961"/>
                </a:lnTo>
                <a:close/>
                <a:moveTo>
                  <a:pt x="5103846" y="1275961"/>
                </a:moveTo>
                <a:lnTo>
                  <a:pt x="5037365" y="1275961"/>
                </a:lnTo>
                <a:cubicBezTo>
                  <a:pt x="5032700" y="1275961"/>
                  <a:pt x="5029201" y="1279460"/>
                  <a:pt x="5029201" y="1284126"/>
                </a:cubicBezTo>
                <a:cubicBezTo>
                  <a:pt x="5029201" y="1288791"/>
                  <a:pt x="5032700" y="1292290"/>
                  <a:pt x="5037365" y="1292290"/>
                </a:cubicBezTo>
                <a:lnTo>
                  <a:pt x="5103846" y="1292290"/>
                </a:lnTo>
                <a:cubicBezTo>
                  <a:pt x="5108511" y="1292290"/>
                  <a:pt x="5112010" y="1288791"/>
                  <a:pt x="5112010" y="1284126"/>
                </a:cubicBezTo>
                <a:cubicBezTo>
                  <a:pt x="5112010" y="1279460"/>
                  <a:pt x="5108511" y="1275961"/>
                  <a:pt x="5103846" y="1275961"/>
                </a:cubicBezTo>
                <a:lnTo>
                  <a:pt x="5103846" y="1275961"/>
                </a:lnTo>
                <a:close/>
                <a:moveTo>
                  <a:pt x="5236807" y="1275961"/>
                </a:moveTo>
                <a:lnTo>
                  <a:pt x="5170326" y="1275961"/>
                </a:lnTo>
                <a:cubicBezTo>
                  <a:pt x="5165661" y="1275961"/>
                  <a:pt x="5162162" y="1279460"/>
                  <a:pt x="5162162" y="1284126"/>
                </a:cubicBezTo>
                <a:cubicBezTo>
                  <a:pt x="5162162" y="1288791"/>
                  <a:pt x="5165661" y="1292290"/>
                  <a:pt x="5170326" y="1292290"/>
                </a:cubicBezTo>
                <a:lnTo>
                  <a:pt x="5236807" y="1292290"/>
                </a:lnTo>
                <a:cubicBezTo>
                  <a:pt x="5241472" y="1292290"/>
                  <a:pt x="5244971" y="1288791"/>
                  <a:pt x="5244971" y="1284126"/>
                </a:cubicBezTo>
                <a:cubicBezTo>
                  <a:pt x="5244971" y="1279460"/>
                  <a:pt x="5241472" y="1275961"/>
                  <a:pt x="5236807" y="1275961"/>
                </a:cubicBezTo>
                <a:lnTo>
                  <a:pt x="5236807" y="1275961"/>
                </a:lnTo>
                <a:close/>
                <a:moveTo>
                  <a:pt x="5368602" y="1275961"/>
                </a:moveTo>
                <a:lnTo>
                  <a:pt x="5302121" y="1275961"/>
                </a:lnTo>
                <a:cubicBezTo>
                  <a:pt x="5297456" y="1275961"/>
                  <a:pt x="5293957" y="1279460"/>
                  <a:pt x="5293957" y="1284126"/>
                </a:cubicBezTo>
                <a:cubicBezTo>
                  <a:pt x="5293957" y="1288791"/>
                  <a:pt x="5297456" y="1292290"/>
                  <a:pt x="5302121" y="1292290"/>
                </a:cubicBezTo>
                <a:lnTo>
                  <a:pt x="5368602" y="1292290"/>
                </a:lnTo>
                <a:cubicBezTo>
                  <a:pt x="5373267" y="1292290"/>
                  <a:pt x="5376766" y="1288791"/>
                  <a:pt x="5376766" y="1284126"/>
                </a:cubicBezTo>
                <a:cubicBezTo>
                  <a:pt x="5376766" y="1279460"/>
                  <a:pt x="5373267" y="1275961"/>
                  <a:pt x="5368602" y="1275961"/>
                </a:cubicBezTo>
                <a:lnTo>
                  <a:pt x="5368602" y="1275961"/>
                </a:lnTo>
                <a:close/>
                <a:moveTo>
                  <a:pt x="5500397" y="1275961"/>
                </a:moveTo>
                <a:lnTo>
                  <a:pt x="5433916" y="1275961"/>
                </a:lnTo>
                <a:cubicBezTo>
                  <a:pt x="5429251" y="1275961"/>
                  <a:pt x="5425752" y="1279460"/>
                  <a:pt x="5425752" y="1284126"/>
                </a:cubicBezTo>
                <a:cubicBezTo>
                  <a:pt x="5425752" y="1288791"/>
                  <a:pt x="5429251" y="1292290"/>
                  <a:pt x="5433916" y="1292290"/>
                </a:cubicBezTo>
                <a:lnTo>
                  <a:pt x="5500397" y="1292290"/>
                </a:lnTo>
                <a:cubicBezTo>
                  <a:pt x="5505062" y="1292290"/>
                  <a:pt x="5508561" y="1288791"/>
                  <a:pt x="5508561" y="1284126"/>
                </a:cubicBezTo>
                <a:cubicBezTo>
                  <a:pt x="5508561" y="1279460"/>
                  <a:pt x="5505062" y="1275961"/>
                  <a:pt x="5500397" y="1275961"/>
                </a:cubicBezTo>
                <a:lnTo>
                  <a:pt x="5500397" y="1275961"/>
                </a:lnTo>
                <a:close/>
                <a:moveTo>
                  <a:pt x="5633358" y="1275961"/>
                </a:moveTo>
                <a:lnTo>
                  <a:pt x="5566878" y="1275961"/>
                </a:lnTo>
                <a:cubicBezTo>
                  <a:pt x="5562212" y="1275961"/>
                  <a:pt x="5558713" y="1279460"/>
                  <a:pt x="5558713" y="1284126"/>
                </a:cubicBezTo>
                <a:cubicBezTo>
                  <a:pt x="5558713" y="1288791"/>
                  <a:pt x="5562212" y="1292290"/>
                  <a:pt x="5566878" y="1292290"/>
                </a:cubicBezTo>
                <a:lnTo>
                  <a:pt x="5633358" y="1292290"/>
                </a:lnTo>
                <a:cubicBezTo>
                  <a:pt x="5638024" y="1292290"/>
                  <a:pt x="5641522" y="1288791"/>
                  <a:pt x="5641522" y="1284126"/>
                </a:cubicBezTo>
                <a:cubicBezTo>
                  <a:pt x="5641522" y="1279460"/>
                  <a:pt x="5638024" y="1275961"/>
                  <a:pt x="5633358" y="1275961"/>
                </a:cubicBezTo>
                <a:lnTo>
                  <a:pt x="5633358" y="1275961"/>
                </a:lnTo>
                <a:close/>
                <a:moveTo>
                  <a:pt x="5765153" y="1275961"/>
                </a:moveTo>
                <a:lnTo>
                  <a:pt x="5698672" y="1275961"/>
                </a:lnTo>
                <a:cubicBezTo>
                  <a:pt x="5694007" y="1275961"/>
                  <a:pt x="5690508" y="1279460"/>
                  <a:pt x="5690508" y="1284126"/>
                </a:cubicBezTo>
                <a:cubicBezTo>
                  <a:pt x="5690508" y="1288791"/>
                  <a:pt x="5694007" y="1292290"/>
                  <a:pt x="5698672" y="1292290"/>
                </a:cubicBezTo>
                <a:lnTo>
                  <a:pt x="5765153" y="1292290"/>
                </a:lnTo>
                <a:cubicBezTo>
                  <a:pt x="5769818" y="1292290"/>
                  <a:pt x="5773317" y="1288791"/>
                  <a:pt x="5773317" y="1284126"/>
                </a:cubicBezTo>
                <a:cubicBezTo>
                  <a:pt x="5773317" y="1279460"/>
                  <a:pt x="5769818" y="1275961"/>
                  <a:pt x="5765153" y="1275961"/>
                </a:cubicBezTo>
                <a:lnTo>
                  <a:pt x="5765153" y="1275961"/>
                </a:lnTo>
                <a:close/>
                <a:moveTo>
                  <a:pt x="5898114" y="1275961"/>
                </a:moveTo>
                <a:lnTo>
                  <a:pt x="5831634" y="1275961"/>
                </a:lnTo>
                <a:cubicBezTo>
                  <a:pt x="5826968" y="1275961"/>
                  <a:pt x="5823469" y="1279460"/>
                  <a:pt x="5823469" y="1284126"/>
                </a:cubicBezTo>
                <a:cubicBezTo>
                  <a:pt x="5823469" y="1288791"/>
                  <a:pt x="5826968" y="1292290"/>
                  <a:pt x="5831634" y="1292290"/>
                </a:cubicBezTo>
                <a:lnTo>
                  <a:pt x="5898114" y="1292290"/>
                </a:lnTo>
                <a:cubicBezTo>
                  <a:pt x="5902779" y="1292290"/>
                  <a:pt x="5906279" y="1288791"/>
                  <a:pt x="5906279" y="1284126"/>
                </a:cubicBezTo>
                <a:cubicBezTo>
                  <a:pt x="5906279" y="1279460"/>
                  <a:pt x="5902779" y="1275961"/>
                  <a:pt x="5898114" y="1275961"/>
                </a:cubicBezTo>
                <a:lnTo>
                  <a:pt x="5898114" y="1275961"/>
                </a:lnTo>
                <a:close/>
                <a:moveTo>
                  <a:pt x="6029909" y="1275961"/>
                </a:moveTo>
                <a:lnTo>
                  <a:pt x="5963429" y="1275961"/>
                </a:lnTo>
                <a:cubicBezTo>
                  <a:pt x="5958763" y="1275961"/>
                  <a:pt x="5955264" y="1279460"/>
                  <a:pt x="5955264" y="1284126"/>
                </a:cubicBezTo>
                <a:cubicBezTo>
                  <a:pt x="5955264" y="1288791"/>
                  <a:pt x="5958763" y="1292290"/>
                  <a:pt x="5963429" y="1292290"/>
                </a:cubicBezTo>
                <a:lnTo>
                  <a:pt x="6029909" y="1292290"/>
                </a:lnTo>
                <a:cubicBezTo>
                  <a:pt x="6034574" y="1292290"/>
                  <a:pt x="6038074" y="1288791"/>
                  <a:pt x="6038074" y="1284126"/>
                </a:cubicBezTo>
                <a:cubicBezTo>
                  <a:pt x="6038074" y="1279460"/>
                  <a:pt x="6034574" y="1275961"/>
                  <a:pt x="6029909" y="1275961"/>
                </a:cubicBezTo>
                <a:lnTo>
                  <a:pt x="6029909" y="1275961"/>
                </a:lnTo>
                <a:close/>
                <a:moveTo>
                  <a:pt x="6161704" y="1275961"/>
                </a:moveTo>
                <a:lnTo>
                  <a:pt x="6095223" y="1275961"/>
                </a:lnTo>
                <a:cubicBezTo>
                  <a:pt x="6090558" y="1275961"/>
                  <a:pt x="6087059" y="1279460"/>
                  <a:pt x="6087059" y="1284126"/>
                </a:cubicBezTo>
                <a:cubicBezTo>
                  <a:pt x="6087059" y="1288791"/>
                  <a:pt x="6090558" y="1292290"/>
                  <a:pt x="6095223" y="1292290"/>
                </a:cubicBezTo>
                <a:lnTo>
                  <a:pt x="6161704" y="1292290"/>
                </a:lnTo>
                <a:cubicBezTo>
                  <a:pt x="6166370" y="1292290"/>
                  <a:pt x="6169869" y="1288791"/>
                  <a:pt x="6169869" y="1284126"/>
                </a:cubicBezTo>
                <a:cubicBezTo>
                  <a:pt x="6169869" y="1279460"/>
                  <a:pt x="6166370" y="1275961"/>
                  <a:pt x="6161704" y="1275961"/>
                </a:cubicBezTo>
                <a:lnTo>
                  <a:pt x="6161704" y="1275961"/>
                </a:lnTo>
                <a:close/>
                <a:moveTo>
                  <a:pt x="6294666" y="1275961"/>
                </a:moveTo>
                <a:lnTo>
                  <a:pt x="6228185" y="1275961"/>
                </a:lnTo>
                <a:cubicBezTo>
                  <a:pt x="6223519" y="1275961"/>
                  <a:pt x="6220020" y="1279460"/>
                  <a:pt x="6220020" y="1284126"/>
                </a:cubicBezTo>
                <a:cubicBezTo>
                  <a:pt x="6220020" y="1288791"/>
                  <a:pt x="6223519" y="1292290"/>
                  <a:pt x="6228185" y="1292290"/>
                </a:cubicBezTo>
                <a:lnTo>
                  <a:pt x="6294666" y="1292290"/>
                </a:lnTo>
                <a:cubicBezTo>
                  <a:pt x="6299331" y="1292290"/>
                  <a:pt x="6302829" y="1288791"/>
                  <a:pt x="6302829" y="1284126"/>
                </a:cubicBezTo>
                <a:cubicBezTo>
                  <a:pt x="6302829" y="1279460"/>
                  <a:pt x="6299331" y="1275961"/>
                  <a:pt x="6294666" y="1275961"/>
                </a:cubicBezTo>
                <a:lnTo>
                  <a:pt x="6294666" y="1275961"/>
                </a:lnTo>
                <a:close/>
                <a:moveTo>
                  <a:pt x="6426460" y="1275961"/>
                </a:moveTo>
                <a:lnTo>
                  <a:pt x="6359980" y="1275961"/>
                </a:lnTo>
                <a:cubicBezTo>
                  <a:pt x="6355314" y="1275961"/>
                  <a:pt x="6351815" y="1279460"/>
                  <a:pt x="6351815" y="1284126"/>
                </a:cubicBezTo>
                <a:cubicBezTo>
                  <a:pt x="6351815" y="1288791"/>
                  <a:pt x="6355314" y="1292290"/>
                  <a:pt x="6359980" y="1292290"/>
                </a:cubicBezTo>
                <a:lnTo>
                  <a:pt x="6426460" y="1292290"/>
                </a:lnTo>
                <a:cubicBezTo>
                  <a:pt x="6431125" y="1292290"/>
                  <a:pt x="6434625" y="1288791"/>
                  <a:pt x="6434625" y="1284126"/>
                </a:cubicBezTo>
                <a:cubicBezTo>
                  <a:pt x="6434625" y="1279460"/>
                  <a:pt x="6431125" y="1275961"/>
                  <a:pt x="6426460" y="1275961"/>
                </a:cubicBezTo>
                <a:lnTo>
                  <a:pt x="6426460" y="1275961"/>
                </a:lnTo>
                <a:close/>
                <a:moveTo>
                  <a:pt x="6558255" y="1275961"/>
                </a:moveTo>
                <a:lnTo>
                  <a:pt x="6491774" y="1275961"/>
                </a:lnTo>
                <a:cubicBezTo>
                  <a:pt x="6487110" y="1275961"/>
                  <a:pt x="6483610" y="1279460"/>
                  <a:pt x="6483610" y="1284126"/>
                </a:cubicBezTo>
                <a:cubicBezTo>
                  <a:pt x="6483610" y="1288791"/>
                  <a:pt x="6487110" y="1292290"/>
                  <a:pt x="6491774" y="1292290"/>
                </a:cubicBezTo>
                <a:lnTo>
                  <a:pt x="6558255" y="1292290"/>
                </a:lnTo>
                <a:cubicBezTo>
                  <a:pt x="6562921" y="1292290"/>
                  <a:pt x="6566420" y="1288791"/>
                  <a:pt x="6566420" y="1284126"/>
                </a:cubicBezTo>
                <a:cubicBezTo>
                  <a:pt x="6566420" y="1279460"/>
                  <a:pt x="6562921" y="1275961"/>
                  <a:pt x="6558255" y="1275961"/>
                </a:cubicBezTo>
                <a:lnTo>
                  <a:pt x="6558255" y="1275961"/>
                </a:lnTo>
                <a:close/>
                <a:moveTo>
                  <a:pt x="6691217" y="1275961"/>
                </a:moveTo>
                <a:lnTo>
                  <a:pt x="6624736" y="1275961"/>
                </a:lnTo>
                <a:cubicBezTo>
                  <a:pt x="6620070" y="1275961"/>
                  <a:pt x="6616572" y="1279460"/>
                  <a:pt x="6616572" y="1284126"/>
                </a:cubicBezTo>
                <a:cubicBezTo>
                  <a:pt x="6616572" y="1288791"/>
                  <a:pt x="6620070" y="1292290"/>
                  <a:pt x="6624736" y="1292290"/>
                </a:cubicBezTo>
                <a:lnTo>
                  <a:pt x="6691217" y="1292290"/>
                </a:lnTo>
                <a:cubicBezTo>
                  <a:pt x="6695882" y="1292290"/>
                  <a:pt x="6699380" y="1288791"/>
                  <a:pt x="6699380" y="1284126"/>
                </a:cubicBezTo>
                <a:cubicBezTo>
                  <a:pt x="6699380" y="1279460"/>
                  <a:pt x="6695882" y="1275961"/>
                  <a:pt x="6691217" y="1275961"/>
                </a:cubicBezTo>
                <a:lnTo>
                  <a:pt x="6691217" y="1275961"/>
                </a:lnTo>
                <a:close/>
                <a:moveTo>
                  <a:pt x="6823011" y="1275961"/>
                </a:moveTo>
                <a:lnTo>
                  <a:pt x="6756531" y="1275961"/>
                </a:lnTo>
                <a:cubicBezTo>
                  <a:pt x="6751865" y="1275961"/>
                  <a:pt x="6748366" y="1279460"/>
                  <a:pt x="6748366" y="1284126"/>
                </a:cubicBezTo>
                <a:cubicBezTo>
                  <a:pt x="6748366" y="1288791"/>
                  <a:pt x="6751865" y="1292290"/>
                  <a:pt x="6756531" y="1292290"/>
                </a:cubicBezTo>
                <a:lnTo>
                  <a:pt x="6823011" y="1292290"/>
                </a:lnTo>
                <a:cubicBezTo>
                  <a:pt x="6827676" y="1292290"/>
                  <a:pt x="6831176" y="1288791"/>
                  <a:pt x="6831176" y="1284126"/>
                </a:cubicBezTo>
                <a:cubicBezTo>
                  <a:pt x="6831176" y="1279460"/>
                  <a:pt x="6827676" y="1275961"/>
                  <a:pt x="6823011" y="1275961"/>
                </a:cubicBezTo>
                <a:lnTo>
                  <a:pt x="6823011" y="1275961"/>
                </a:lnTo>
                <a:close/>
                <a:moveTo>
                  <a:pt x="6955972" y="1275961"/>
                </a:moveTo>
                <a:lnTo>
                  <a:pt x="6889492" y="1275961"/>
                </a:lnTo>
                <a:cubicBezTo>
                  <a:pt x="6884827" y="1275961"/>
                  <a:pt x="6881328" y="1279460"/>
                  <a:pt x="6881328" y="1284126"/>
                </a:cubicBezTo>
                <a:cubicBezTo>
                  <a:pt x="6881328" y="1288791"/>
                  <a:pt x="6884827" y="1292290"/>
                  <a:pt x="6889492" y="1292290"/>
                </a:cubicBezTo>
                <a:lnTo>
                  <a:pt x="6955972" y="1292290"/>
                </a:lnTo>
                <a:cubicBezTo>
                  <a:pt x="6960638" y="1292290"/>
                  <a:pt x="6964137" y="1288791"/>
                  <a:pt x="6964137" y="1284126"/>
                </a:cubicBezTo>
                <a:cubicBezTo>
                  <a:pt x="6964137" y="1279460"/>
                  <a:pt x="6960638" y="1275961"/>
                  <a:pt x="6955972" y="1275961"/>
                </a:cubicBezTo>
                <a:lnTo>
                  <a:pt x="6955972" y="1275961"/>
                </a:lnTo>
                <a:close/>
                <a:moveTo>
                  <a:pt x="7087768" y="1275961"/>
                </a:moveTo>
                <a:lnTo>
                  <a:pt x="7021287" y="1275961"/>
                </a:lnTo>
                <a:cubicBezTo>
                  <a:pt x="7016621" y="1275961"/>
                  <a:pt x="7013123" y="1279460"/>
                  <a:pt x="7013123" y="1284126"/>
                </a:cubicBezTo>
                <a:cubicBezTo>
                  <a:pt x="7013123" y="1288791"/>
                  <a:pt x="7016621" y="1292290"/>
                  <a:pt x="7021287" y="1292290"/>
                </a:cubicBezTo>
                <a:lnTo>
                  <a:pt x="7087768" y="1292290"/>
                </a:lnTo>
                <a:cubicBezTo>
                  <a:pt x="7092433" y="1292290"/>
                  <a:pt x="7095932" y="1288791"/>
                  <a:pt x="7095932" y="1284126"/>
                </a:cubicBezTo>
                <a:cubicBezTo>
                  <a:pt x="7095932" y="1279460"/>
                  <a:pt x="7092433" y="1275961"/>
                  <a:pt x="7087768" y="1275961"/>
                </a:cubicBezTo>
                <a:lnTo>
                  <a:pt x="7087768" y="1275961"/>
                </a:lnTo>
                <a:close/>
                <a:moveTo>
                  <a:pt x="7219563" y="1275961"/>
                </a:moveTo>
                <a:lnTo>
                  <a:pt x="7153082" y="1275961"/>
                </a:lnTo>
                <a:cubicBezTo>
                  <a:pt x="7148416" y="1275961"/>
                  <a:pt x="7144917" y="1279460"/>
                  <a:pt x="7144917" y="1284126"/>
                </a:cubicBezTo>
                <a:cubicBezTo>
                  <a:pt x="7144917" y="1288791"/>
                  <a:pt x="7148416" y="1292290"/>
                  <a:pt x="7153082" y="1292290"/>
                </a:cubicBezTo>
                <a:lnTo>
                  <a:pt x="7219563" y="1292290"/>
                </a:lnTo>
                <a:cubicBezTo>
                  <a:pt x="7224227" y="1292290"/>
                  <a:pt x="7227727" y="1288791"/>
                  <a:pt x="7227727" y="1284126"/>
                </a:cubicBezTo>
                <a:cubicBezTo>
                  <a:pt x="7227727" y="1279460"/>
                  <a:pt x="7224227" y="1275961"/>
                  <a:pt x="7219563" y="1275961"/>
                </a:cubicBezTo>
                <a:lnTo>
                  <a:pt x="7219563" y="1275961"/>
                </a:lnTo>
                <a:close/>
                <a:moveTo>
                  <a:pt x="7352523" y="1275961"/>
                </a:moveTo>
                <a:lnTo>
                  <a:pt x="7286043" y="1275961"/>
                </a:lnTo>
                <a:cubicBezTo>
                  <a:pt x="7281378" y="1275961"/>
                  <a:pt x="7277879" y="1279460"/>
                  <a:pt x="7277879" y="1284126"/>
                </a:cubicBezTo>
                <a:cubicBezTo>
                  <a:pt x="7277879" y="1288791"/>
                  <a:pt x="7281378" y="1292290"/>
                  <a:pt x="7286043" y="1292290"/>
                </a:cubicBezTo>
                <a:lnTo>
                  <a:pt x="7352523" y="1292290"/>
                </a:lnTo>
                <a:cubicBezTo>
                  <a:pt x="7357189" y="1292290"/>
                  <a:pt x="7360688" y="1288791"/>
                  <a:pt x="7360688" y="1284126"/>
                </a:cubicBezTo>
                <a:cubicBezTo>
                  <a:pt x="7360688" y="1279460"/>
                  <a:pt x="7357189" y="1275961"/>
                  <a:pt x="7352523" y="1275961"/>
                </a:cubicBezTo>
                <a:lnTo>
                  <a:pt x="7352523" y="1275961"/>
                </a:lnTo>
                <a:close/>
                <a:moveTo>
                  <a:pt x="7484319" y="1275961"/>
                </a:moveTo>
                <a:lnTo>
                  <a:pt x="7417838" y="1275961"/>
                </a:lnTo>
                <a:cubicBezTo>
                  <a:pt x="7413173" y="1275961"/>
                  <a:pt x="7409674" y="1279460"/>
                  <a:pt x="7409674" y="1284126"/>
                </a:cubicBezTo>
                <a:cubicBezTo>
                  <a:pt x="7409674" y="1288791"/>
                  <a:pt x="7413173" y="1292290"/>
                  <a:pt x="7417838" y="1292290"/>
                </a:cubicBezTo>
                <a:lnTo>
                  <a:pt x="7484319" y="1292290"/>
                </a:lnTo>
                <a:cubicBezTo>
                  <a:pt x="7488984" y="1292290"/>
                  <a:pt x="7492483" y="1288791"/>
                  <a:pt x="7492483" y="1284126"/>
                </a:cubicBezTo>
                <a:cubicBezTo>
                  <a:pt x="7492483" y="1279460"/>
                  <a:pt x="7488984" y="1275961"/>
                  <a:pt x="7484319" y="1275961"/>
                </a:cubicBezTo>
                <a:lnTo>
                  <a:pt x="7484319" y="1275961"/>
                </a:lnTo>
                <a:close/>
                <a:moveTo>
                  <a:pt x="7616114" y="1275961"/>
                </a:moveTo>
                <a:lnTo>
                  <a:pt x="7549633" y="1275961"/>
                </a:lnTo>
                <a:cubicBezTo>
                  <a:pt x="7544967" y="1275961"/>
                  <a:pt x="7541468" y="1279460"/>
                  <a:pt x="7541468" y="1284126"/>
                </a:cubicBezTo>
                <a:cubicBezTo>
                  <a:pt x="7541468" y="1288791"/>
                  <a:pt x="7544967" y="1292290"/>
                  <a:pt x="7549633" y="1292290"/>
                </a:cubicBezTo>
                <a:lnTo>
                  <a:pt x="7616114" y="1292290"/>
                </a:lnTo>
                <a:cubicBezTo>
                  <a:pt x="7620779" y="1292290"/>
                  <a:pt x="7624278" y="1288791"/>
                  <a:pt x="7624278" y="1284126"/>
                </a:cubicBezTo>
                <a:cubicBezTo>
                  <a:pt x="7624278" y="1279460"/>
                  <a:pt x="7620779" y="1275961"/>
                  <a:pt x="7616114" y="1275961"/>
                </a:cubicBezTo>
                <a:lnTo>
                  <a:pt x="7616114" y="1275961"/>
                </a:lnTo>
                <a:close/>
                <a:moveTo>
                  <a:pt x="7749074" y="1275961"/>
                </a:moveTo>
                <a:lnTo>
                  <a:pt x="7682594" y="1275961"/>
                </a:lnTo>
                <a:cubicBezTo>
                  <a:pt x="7677929" y="1275961"/>
                  <a:pt x="7674430" y="1279460"/>
                  <a:pt x="7674430" y="1284126"/>
                </a:cubicBezTo>
                <a:cubicBezTo>
                  <a:pt x="7674430" y="1288791"/>
                  <a:pt x="7677929" y="1292290"/>
                  <a:pt x="7682594" y="1292290"/>
                </a:cubicBezTo>
                <a:lnTo>
                  <a:pt x="7749074" y="1292290"/>
                </a:lnTo>
                <a:cubicBezTo>
                  <a:pt x="7753740" y="1292290"/>
                  <a:pt x="7757239" y="1288791"/>
                  <a:pt x="7757239" y="1284126"/>
                </a:cubicBezTo>
                <a:cubicBezTo>
                  <a:pt x="7757239" y="1279460"/>
                  <a:pt x="7753740" y="1275961"/>
                  <a:pt x="7749074" y="1275961"/>
                </a:cubicBezTo>
                <a:lnTo>
                  <a:pt x="7749074" y="1275961"/>
                </a:lnTo>
                <a:close/>
                <a:moveTo>
                  <a:pt x="7880870" y="1275961"/>
                </a:moveTo>
                <a:lnTo>
                  <a:pt x="7814389" y="1275961"/>
                </a:lnTo>
                <a:cubicBezTo>
                  <a:pt x="7809724" y="1275961"/>
                  <a:pt x="7806225" y="1279460"/>
                  <a:pt x="7806225" y="1284126"/>
                </a:cubicBezTo>
                <a:cubicBezTo>
                  <a:pt x="7806225" y="1288791"/>
                  <a:pt x="7809724" y="1292290"/>
                  <a:pt x="7814389" y="1292290"/>
                </a:cubicBezTo>
                <a:lnTo>
                  <a:pt x="7880870" y="1292290"/>
                </a:lnTo>
                <a:cubicBezTo>
                  <a:pt x="7885535" y="1292290"/>
                  <a:pt x="7889034" y="1288791"/>
                  <a:pt x="7889034" y="1284126"/>
                </a:cubicBezTo>
                <a:cubicBezTo>
                  <a:pt x="7889034" y="1279460"/>
                  <a:pt x="7885535" y="1275961"/>
                  <a:pt x="7880870" y="1275961"/>
                </a:cubicBezTo>
                <a:lnTo>
                  <a:pt x="7880870" y="1275961"/>
                </a:lnTo>
                <a:close/>
                <a:moveTo>
                  <a:pt x="8013831" y="1275961"/>
                </a:moveTo>
                <a:lnTo>
                  <a:pt x="7947350" y="1275961"/>
                </a:lnTo>
                <a:cubicBezTo>
                  <a:pt x="7942685" y="1275961"/>
                  <a:pt x="7939186" y="1279460"/>
                  <a:pt x="7939186" y="1284126"/>
                </a:cubicBezTo>
                <a:cubicBezTo>
                  <a:pt x="7939186" y="1288791"/>
                  <a:pt x="7942685" y="1292290"/>
                  <a:pt x="7947350" y="1292290"/>
                </a:cubicBezTo>
                <a:lnTo>
                  <a:pt x="8013831" y="1292290"/>
                </a:lnTo>
                <a:cubicBezTo>
                  <a:pt x="8018496" y="1292290"/>
                  <a:pt x="8021995" y="1288791"/>
                  <a:pt x="8021995" y="1284126"/>
                </a:cubicBezTo>
                <a:cubicBezTo>
                  <a:pt x="8021995" y="1279460"/>
                  <a:pt x="8018496" y="1275961"/>
                  <a:pt x="8013831" y="1275961"/>
                </a:cubicBezTo>
                <a:lnTo>
                  <a:pt x="8013831" y="1275961"/>
                </a:lnTo>
                <a:close/>
                <a:moveTo>
                  <a:pt x="8145626" y="1275961"/>
                </a:moveTo>
                <a:lnTo>
                  <a:pt x="8079145" y="1275961"/>
                </a:lnTo>
                <a:cubicBezTo>
                  <a:pt x="8074480" y="1275961"/>
                  <a:pt x="8070981" y="1279460"/>
                  <a:pt x="8070981" y="1284126"/>
                </a:cubicBezTo>
                <a:cubicBezTo>
                  <a:pt x="8070981" y="1288791"/>
                  <a:pt x="8074480" y="1292290"/>
                  <a:pt x="8079145" y="1292290"/>
                </a:cubicBezTo>
                <a:lnTo>
                  <a:pt x="8145626" y="1292290"/>
                </a:lnTo>
                <a:cubicBezTo>
                  <a:pt x="8150291" y="1292290"/>
                  <a:pt x="8153790" y="1288791"/>
                  <a:pt x="8153790" y="1284126"/>
                </a:cubicBezTo>
                <a:cubicBezTo>
                  <a:pt x="8153790" y="1279460"/>
                  <a:pt x="8150291" y="1275961"/>
                  <a:pt x="8145626" y="1275961"/>
                </a:cubicBezTo>
                <a:lnTo>
                  <a:pt x="8145626" y="1275961"/>
                </a:lnTo>
                <a:close/>
                <a:moveTo>
                  <a:pt x="8277421" y="1275961"/>
                </a:moveTo>
                <a:lnTo>
                  <a:pt x="8210940" y="1275961"/>
                </a:lnTo>
                <a:cubicBezTo>
                  <a:pt x="8206275" y="1275961"/>
                  <a:pt x="8202776" y="1279460"/>
                  <a:pt x="8202776" y="1284126"/>
                </a:cubicBezTo>
                <a:cubicBezTo>
                  <a:pt x="8202776" y="1288791"/>
                  <a:pt x="8206275" y="1292290"/>
                  <a:pt x="8210940" y="1292290"/>
                </a:cubicBezTo>
                <a:lnTo>
                  <a:pt x="8277421" y="1292290"/>
                </a:lnTo>
                <a:cubicBezTo>
                  <a:pt x="8282086" y="1292290"/>
                  <a:pt x="8285585" y="1288791"/>
                  <a:pt x="8285585" y="1284126"/>
                </a:cubicBezTo>
                <a:cubicBezTo>
                  <a:pt x="8285585" y="1279460"/>
                  <a:pt x="8282086" y="1275961"/>
                  <a:pt x="8277421" y="1275961"/>
                </a:cubicBezTo>
                <a:lnTo>
                  <a:pt x="8277421" y="1275961"/>
                </a:lnTo>
                <a:close/>
                <a:moveTo>
                  <a:pt x="8410382" y="1275961"/>
                </a:moveTo>
                <a:lnTo>
                  <a:pt x="8343901" y="1275961"/>
                </a:lnTo>
                <a:cubicBezTo>
                  <a:pt x="8339236" y="1275961"/>
                  <a:pt x="8335737" y="1279460"/>
                  <a:pt x="8335737" y="1284126"/>
                </a:cubicBezTo>
                <a:cubicBezTo>
                  <a:pt x="8335737" y="1288791"/>
                  <a:pt x="8339236" y="1292290"/>
                  <a:pt x="8343901" y="1292290"/>
                </a:cubicBezTo>
                <a:lnTo>
                  <a:pt x="8410382" y="1292290"/>
                </a:lnTo>
                <a:cubicBezTo>
                  <a:pt x="8415047" y="1292290"/>
                  <a:pt x="8418546" y="1288791"/>
                  <a:pt x="8418546" y="1284126"/>
                </a:cubicBezTo>
                <a:cubicBezTo>
                  <a:pt x="8418546" y="1279460"/>
                  <a:pt x="8415047" y="1275961"/>
                  <a:pt x="8410382" y="1275961"/>
                </a:cubicBezTo>
                <a:lnTo>
                  <a:pt x="8410382" y="1275961"/>
                </a:lnTo>
                <a:close/>
                <a:moveTo>
                  <a:pt x="8542176" y="1275961"/>
                </a:moveTo>
                <a:lnTo>
                  <a:pt x="8475696" y="1275961"/>
                </a:lnTo>
                <a:cubicBezTo>
                  <a:pt x="8471031" y="1275961"/>
                  <a:pt x="8467532" y="1279460"/>
                  <a:pt x="8467532" y="1284126"/>
                </a:cubicBezTo>
                <a:cubicBezTo>
                  <a:pt x="8467532" y="1288791"/>
                  <a:pt x="8471031" y="1292290"/>
                  <a:pt x="8475696" y="1292290"/>
                </a:cubicBezTo>
                <a:lnTo>
                  <a:pt x="8542176" y="1292290"/>
                </a:lnTo>
                <a:cubicBezTo>
                  <a:pt x="8546842" y="1292290"/>
                  <a:pt x="8550341" y="1288791"/>
                  <a:pt x="8550341" y="1284126"/>
                </a:cubicBezTo>
                <a:cubicBezTo>
                  <a:pt x="8550341" y="1279460"/>
                  <a:pt x="8546842" y="1275961"/>
                  <a:pt x="8542176" y="1275961"/>
                </a:cubicBezTo>
                <a:lnTo>
                  <a:pt x="8542176" y="1275961"/>
                </a:lnTo>
                <a:close/>
                <a:moveTo>
                  <a:pt x="8675138" y="1275961"/>
                </a:moveTo>
                <a:lnTo>
                  <a:pt x="8608657" y="1275961"/>
                </a:lnTo>
                <a:cubicBezTo>
                  <a:pt x="8603992" y="1275961"/>
                  <a:pt x="8600493" y="1279460"/>
                  <a:pt x="8600493" y="1284126"/>
                </a:cubicBezTo>
                <a:cubicBezTo>
                  <a:pt x="8600493" y="1288791"/>
                  <a:pt x="8603992" y="1292290"/>
                  <a:pt x="8608657" y="1292290"/>
                </a:cubicBezTo>
                <a:lnTo>
                  <a:pt x="8675138" y="1292290"/>
                </a:lnTo>
                <a:cubicBezTo>
                  <a:pt x="8679803" y="1292290"/>
                  <a:pt x="8683302" y="1288791"/>
                  <a:pt x="8683302" y="1284126"/>
                </a:cubicBezTo>
                <a:cubicBezTo>
                  <a:pt x="8683302" y="1279460"/>
                  <a:pt x="8679803" y="1275961"/>
                  <a:pt x="8675138" y="1275961"/>
                </a:cubicBezTo>
                <a:lnTo>
                  <a:pt x="8675138" y="1275961"/>
                </a:lnTo>
                <a:close/>
                <a:moveTo>
                  <a:pt x="8806933" y="1275961"/>
                </a:moveTo>
                <a:lnTo>
                  <a:pt x="8740452" y="1275961"/>
                </a:lnTo>
                <a:cubicBezTo>
                  <a:pt x="8735787" y="1275961"/>
                  <a:pt x="8732288" y="1279460"/>
                  <a:pt x="8732288" y="1284126"/>
                </a:cubicBezTo>
                <a:cubicBezTo>
                  <a:pt x="8732288" y="1288791"/>
                  <a:pt x="8735787" y="1292290"/>
                  <a:pt x="8740452" y="1292290"/>
                </a:cubicBezTo>
                <a:lnTo>
                  <a:pt x="8806933" y="1292290"/>
                </a:lnTo>
                <a:cubicBezTo>
                  <a:pt x="8811598" y="1292290"/>
                  <a:pt x="8815097" y="1288791"/>
                  <a:pt x="8815097" y="1284126"/>
                </a:cubicBezTo>
                <a:cubicBezTo>
                  <a:pt x="8815097" y="1279460"/>
                  <a:pt x="8811598" y="1275961"/>
                  <a:pt x="8806933" y="1275961"/>
                </a:cubicBezTo>
                <a:lnTo>
                  <a:pt x="8806933" y="1275961"/>
                </a:lnTo>
                <a:close/>
                <a:moveTo>
                  <a:pt x="8938727" y="1275961"/>
                </a:moveTo>
                <a:lnTo>
                  <a:pt x="8872247" y="1275961"/>
                </a:lnTo>
                <a:cubicBezTo>
                  <a:pt x="8867582" y="1275961"/>
                  <a:pt x="8864083" y="1279460"/>
                  <a:pt x="8864083" y="1284126"/>
                </a:cubicBezTo>
                <a:cubicBezTo>
                  <a:pt x="8864083" y="1288791"/>
                  <a:pt x="8867582" y="1292290"/>
                  <a:pt x="8872247" y="1292290"/>
                </a:cubicBezTo>
                <a:lnTo>
                  <a:pt x="8938727" y="1292290"/>
                </a:lnTo>
                <a:cubicBezTo>
                  <a:pt x="8943393" y="1292290"/>
                  <a:pt x="8946892" y="1288791"/>
                  <a:pt x="8946892" y="1284126"/>
                </a:cubicBezTo>
                <a:cubicBezTo>
                  <a:pt x="8946892" y="1279460"/>
                  <a:pt x="8943393" y="1275961"/>
                  <a:pt x="8938727" y="1275961"/>
                </a:cubicBezTo>
                <a:lnTo>
                  <a:pt x="8938727" y="1275961"/>
                </a:lnTo>
                <a:close/>
                <a:moveTo>
                  <a:pt x="9071689" y="1275961"/>
                </a:moveTo>
                <a:lnTo>
                  <a:pt x="9005208" y="1275961"/>
                </a:lnTo>
                <a:cubicBezTo>
                  <a:pt x="9000543" y="1275961"/>
                  <a:pt x="8997044" y="1279460"/>
                  <a:pt x="8997044" y="1284126"/>
                </a:cubicBezTo>
                <a:cubicBezTo>
                  <a:pt x="8997044" y="1288791"/>
                  <a:pt x="9000543" y="1292290"/>
                  <a:pt x="9005208" y="1292290"/>
                </a:cubicBezTo>
                <a:lnTo>
                  <a:pt x="9071689" y="1292290"/>
                </a:lnTo>
                <a:cubicBezTo>
                  <a:pt x="9076355" y="1292290"/>
                  <a:pt x="9079853" y="1288791"/>
                  <a:pt x="9079853" y="1284126"/>
                </a:cubicBezTo>
                <a:cubicBezTo>
                  <a:pt x="9079853" y="1279460"/>
                  <a:pt x="9076355" y="1275961"/>
                  <a:pt x="9071689" y="1275961"/>
                </a:cubicBezTo>
                <a:lnTo>
                  <a:pt x="9071689" y="1275961"/>
                </a:lnTo>
                <a:close/>
                <a:moveTo>
                  <a:pt x="9203484" y="1275961"/>
                </a:moveTo>
                <a:lnTo>
                  <a:pt x="9137003" y="1275961"/>
                </a:lnTo>
                <a:cubicBezTo>
                  <a:pt x="9132338" y="1275961"/>
                  <a:pt x="9128839" y="1279460"/>
                  <a:pt x="9128839" y="1284126"/>
                </a:cubicBezTo>
                <a:cubicBezTo>
                  <a:pt x="9128839" y="1288791"/>
                  <a:pt x="9132338" y="1292290"/>
                  <a:pt x="9137003" y="1292290"/>
                </a:cubicBezTo>
                <a:lnTo>
                  <a:pt x="9203484" y="1292290"/>
                </a:lnTo>
                <a:cubicBezTo>
                  <a:pt x="9208149" y="1292290"/>
                  <a:pt x="9211648" y="1288791"/>
                  <a:pt x="9211648" y="1284126"/>
                </a:cubicBezTo>
                <a:cubicBezTo>
                  <a:pt x="9211648" y="1279460"/>
                  <a:pt x="9208149" y="1275961"/>
                  <a:pt x="9203484" y="1275961"/>
                </a:cubicBezTo>
                <a:lnTo>
                  <a:pt x="9203484" y="1275961"/>
                </a:lnTo>
                <a:close/>
                <a:moveTo>
                  <a:pt x="9336445" y="1275961"/>
                </a:moveTo>
                <a:lnTo>
                  <a:pt x="9269964" y="1275961"/>
                </a:lnTo>
                <a:cubicBezTo>
                  <a:pt x="9265299" y="1275961"/>
                  <a:pt x="9261800" y="1279460"/>
                  <a:pt x="9261800" y="1284126"/>
                </a:cubicBezTo>
                <a:cubicBezTo>
                  <a:pt x="9261800" y="1288791"/>
                  <a:pt x="9265299" y="1292290"/>
                  <a:pt x="9269964" y="1292290"/>
                </a:cubicBezTo>
                <a:lnTo>
                  <a:pt x="9336445" y="1292290"/>
                </a:lnTo>
                <a:cubicBezTo>
                  <a:pt x="9341110" y="1292290"/>
                  <a:pt x="9344610" y="1288791"/>
                  <a:pt x="9344610" y="1284126"/>
                </a:cubicBezTo>
                <a:cubicBezTo>
                  <a:pt x="9344610" y="1279460"/>
                  <a:pt x="9341110" y="1275961"/>
                  <a:pt x="9336445" y="1275961"/>
                </a:cubicBezTo>
                <a:lnTo>
                  <a:pt x="9336445" y="1275961"/>
                </a:lnTo>
                <a:close/>
                <a:moveTo>
                  <a:pt x="9469406" y="1273629"/>
                </a:moveTo>
                <a:cubicBezTo>
                  <a:pt x="9469406" y="1273629"/>
                  <a:pt x="9469406" y="1273629"/>
                  <a:pt x="9468240" y="1273629"/>
                </a:cubicBezTo>
                <a:cubicBezTo>
                  <a:pt x="9462408" y="1274795"/>
                  <a:pt x="9455411" y="1275961"/>
                  <a:pt x="9448412" y="1275961"/>
                </a:cubicBezTo>
                <a:lnTo>
                  <a:pt x="9402926" y="1275961"/>
                </a:lnTo>
                <a:cubicBezTo>
                  <a:pt x="9398260" y="1275961"/>
                  <a:pt x="9394762" y="1279460"/>
                  <a:pt x="9394762" y="1284126"/>
                </a:cubicBezTo>
                <a:cubicBezTo>
                  <a:pt x="9394762" y="1288791"/>
                  <a:pt x="9398260" y="1292290"/>
                  <a:pt x="9402926" y="1292290"/>
                </a:cubicBezTo>
                <a:lnTo>
                  <a:pt x="9441415" y="1292290"/>
                </a:lnTo>
                <a:cubicBezTo>
                  <a:pt x="9451911" y="1292290"/>
                  <a:pt x="9462408" y="1292290"/>
                  <a:pt x="9471739" y="1289957"/>
                </a:cubicBezTo>
                <a:cubicBezTo>
                  <a:pt x="9476404" y="1289957"/>
                  <a:pt x="9478737" y="1285292"/>
                  <a:pt x="9478737" y="1280627"/>
                </a:cubicBezTo>
                <a:cubicBezTo>
                  <a:pt x="9478737" y="1277128"/>
                  <a:pt x="9474072" y="1273629"/>
                  <a:pt x="9470573" y="1273629"/>
                </a:cubicBezTo>
                <a:lnTo>
                  <a:pt x="9470573" y="1273629"/>
                </a:lnTo>
                <a:close/>
                <a:moveTo>
                  <a:pt x="9580207" y="1195485"/>
                </a:moveTo>
                <a:cubicBezTo>
                  <a:pt x="9577875" y="1195485"/>
                  <a:pt x="9574375" y="1196651"/>
                  <a:pt x="9573209" y="1200150"/>
                </a:cubicBezTo>
                <a:cubicBezTo>
                  <a:pt x="9561546" y="1218811"/>
                  <a:pt x="9547550" y="1236306"/>
                  <a:pt x="9528889" y="1249136"/>
                </a:cubicBezTo>
                <a:cubicBezTo>
                  <a:pt x="9525390" y="1251468"/>
                  <a:pt x="9524224" y="1257300"/>
                  <a:pt x="9526556" y="1260799"/>
                </a:cubicBezTo>
                <a:cubicBezTo>
                  <a:pt x="9527722" y="1263132"/>
                  <a:pt x="9531222" y="1264298"/>
                  <a:pt x="9533554" y="1264298"/>
                </a:cubicBezTo>
                <a:cubicBezTo>
                  <a:pt x="9535887" y="1264298"/>
                  <a:pt x="9537054" y="1264298"/>
                  <a:pt x="9538220" y="1263132"/>
                </a:cubicBezTo>
                <a:cubicBezTo>
                  <a:pt x="9558047" y="1249136"/>
                  <a:pt x="9575542" y="1230475"/>
                  <a:pt x="9587205" y="1209481"/>
                </a:cubicBezTo>
                <a:cubicBezTo>
                  <a:pt x="9589538" y="1205982"/>
                  <a:pt x="9587205" y="1200150"/>
                  <a:pt x="9583707" y="1197817"/>
                </a:cubicBezTo>
                <a:cubicBezTo>
                  <a:pt x="9582540" y="1197817"/>
                  <a:pt x="9581374" y="1196651"/>
                  <a:pt x="9580207" y="1196651"/>
                </a:cubicBezTo>
                <a:lnTo>
                  <a:pt x="9580207" y="1196651"/>
                </a:lnTo>
                <a:close/>
                <a:moveTo>
                  <a:pt x="9601202" y="1063690"/>
                </a:moveTo>
                <a:cubicBezTo>
                  <a:pt x="9596536" y="1063690"/>
                  <a:pt x="9593037" y="1067189"/>
                  <a:pt x="9593037" y="1071854"/>
                </a:cubicBezTo>
                <a:lnTo>
                  <a:pt x="9593037" y="1124339"/>
                </a:lnTo>
                <a:lnTo>
                  <a:pt x="9593037" y="1124339"/>
                </a:lnTo>
                <a:lnTo>
                  <a:pt x="9593037" y="1126672"/>
                </a:lnTo>
                <a:lnTo>
                  <a:pt x="9593037" y="1126672"/>
                </a:lnTo>
                <a:lnTo>
                  <a:pt x="9593037" y="1129004"/>
                </a:lnTo>
                <a:lnTo>
                  <a:pt x="9593037" y="1129004"/>
                </a:lnTo>
                <a:lnTo>
                  <a:pt x="9593037" y="1131337"/>
                </a:lnTo>
                <a:lnTo>
                  <a:pt x="9593037" y="1131337"/>
                </a:lnTo>
                <a:cubicBezTo>
                  <a:pt x="9593037" y="1133669"/>
                  <a:pt x="9593037" y="1136002"/>
                  <a:pt x="9593037" y="1137168"/>
                </a:cubicBezTo>
                <a:cubicBezTo>
                  <a:pt x="9593037" y="1141834"/>
                  <a:pt x="9596536" y="1145333"/>
                  <a:pt x="9600035" y="1146499"/>
                </a:cubicBezTo>
                <a:lnTo>
                  <a:pt x="9600035" y="1146499"/>
                </a:lnTo>
                <a:cubicBezTo>
                  <a:pt x="9604700" y="1146499"/>
                  <a:pt x="9608199" y="1143000"/>
                  <a:pt x="9608199" y="1139501"/>
                </a:cubicBezTo>
                <a:cubicBezTo>
                  <a:pt x="9608199" y="1134836"/>
                  <a:pt x="9608199" y="1129004"/>
                  <a:pt x="9608199" y="1124339"/>
                </a:cubicBezTo>
                <a:lnTo>
                  <a:pt x="9608199" y="1071854"/>
                </a:lnTo>
                <a:cubicBezTo>
                  <a:pt x="9608199" y="1067189"/>
                  <a:pt x="9604700" y="1063690"/>
                  <a:pt x="9600035" y="1063690"/>
                </a:cubicBezTo>
                <a:lnTo>
                  <a:pt x="9600035" y="1063690"/>
                </a:lnTo>
                <a:close/>
                <a:moveTo>
                  <a:pt x="9601202" y="930729"/>
                </a:moveTo>
                <a:cubicBezTo>
                  <a:pt x="9596536" y="930729"/>
                  <a:pt x="9593037" y="934228"/>
                  <a:pt x="9593037" y="938893"/>
                </a:cubicBezTo>
                <a:lnTo>
                  <a:pt x="9593037" y="1005373"/>
                </a:lnTo>
                <a:cubicBezTo>
                  <a:pt x="9593037" y="1010039"/>
                  <a:pt x="9596536" y="1013538"/>
                  <a:pt x="9601202" y="1013538"/>
                </a:cubicBezTo>
                <a:cubicBezTo>
                  <a:pt x="9605866" y="1013538"/>
                  <a:pt x="9609365" y="1010039"/>
                  <a:pt x="9609365" y="1005373"/>
                </a:cubicBezTo>
                <a:lnTo>
                  <a:pt x="9609365" y="938893"/>
                </a:lnTo>
                <a:cubicBezTo>
                  <a:pt x="9609365" y="934228"/>
                  <a:pt x="9605866" y="930729"/>
                  <a:pt x="9601202" y="930729"/>
                </a:cubicBezTo>
                <a:lnTo>
                  <a:pt x="9601202" y="930729"/>
                </a:lnTo>
                <a:close/>
                <a:moveTo>
                  <a:pt x="9601202" y="798934"/>
                </a:moveTo>
                <a:cubicBezTo>
                  <a:pt x="9596536" y="798934"/>
                  <a:pt x="9593037" y="802433"/>
                  <a:pt x="9593037" y="807098"/>
                </a:cubicBezTo>
                <a:lnTo>
                  <a:pt x="9593037" y="873579"/>
                </a:lnTo>
                <a:cubicBezTo>
                  <a:pt x="9593037" y="878244"/>
                  <a:pt x="9596536" y="881743"/>
                  <a:pt x="9601202" y="881743"/>
                </a:cubicBezTo>
                <a:cubicBezTo>
                  <a:pt x="9605866" y="881743"/>
                  <a:pt x="9609365" y="878244"/>
                  <a:pt x="9609365" y="873579"/>
                </a:cubicBezTo>
                <a:lnTo>
                  <a:pt x="9609365" y="807098"/>
                </a:lnTo>
                <a:cubicBezTo>
                  <a:pt x="9609365" y="802433"/>
                  <a:pt x="9605866" y="798934"/>
                  <a:pt x="9601202" y="798934"/>
                </a:cubicBezTo>
                <a:lnTo>
                  <a:pt x="9601202" y="798934"/>
                </a:lnTo>
                <a:close/>
                <a:moveTo>
                  <a:pt x="9601202" y="665973"/>
                </a:moveTo>
                <a:cubicBezTo>
                  <a:pt x="9596536" y="665973"/>
                  <a:pt x="9593037" y="669471"/>
                  <a:pt x="9593037" y="674137"/>
                </a:cubicBezTo>
                <a:lnTo>
                  <a:pt x="9593037" y="740617"/>
                </a:lnTo>
                <a:cubicBezTo>
                  <a:pt x="9593037" y="745283"/>
                  <a:pt x="9596536" y="748782"/>
                  <a:pt x="9601202" y="748782"/>
                </a:cubicBezTo>
                <a:cubicBezTo>
                  <a:pt x="9605866" y="748782"/>
                  <a:pt x="9609365" y="745283"/>
                  <a:pt x="9609365" y="740617"/>
                </a:cubicBezTo>
                <a:lnTo>
                  <a:pt x="9609365" y="674137"/>
                </a:lnTo>
                <a:cubicBezTo>
                  <a:pt x="9609365" y="669471"/>
                  <a:pt x="9605866" y="665973"/>
                  <a:pt x="9601202" y="665973"/>
                </a:cubicBezTo>
                <a:lnTo>
                  <a:pt x="9601202" y="665973"/>
                </a:lnTo>
                <a:close/>
                <a:moveTo>
                  <a:pt x="9601202" y="534178"/>
                </a:moveTo>
                <a:cubicBezTo>
                  <a:pt x="9596536" y="534178"/>
                  <a:pt x="9593037" y="537677"/>
                  <a:pt x="9593037" y="542342"/>
                </a:cubicBezTo>
                <a:lnTo>
                  <a:pt x="9593037" y="608822"/>
                </a:lnTo>
                <a:cubicBezTo>
                  <a:pt x="9593037" y="613488"/>
                  <a:pt x="9596536" y="616987"/>
                  <a:pt x="9601202" y="616987"/>
                </a:cubicBezTo>
                <a:cubicBezTo>
                  <a:pt x="9605866" y="616987"/>
                  <a:pt x="9609365" y="613488"/>
                  <a:pt x="9609365" y="608822"/>
                </a:cubicBezTo>
                <a:lnTo>
                  <a:pt x="9609365" y="542342"/>
                </a:lnTo>
                <a:cubicBezTo>
                  <a:pt x="9609365" y="537677"/>
                  <a:pt x="9605866" y="534178"/>
                  <a:pt x="9601202" y="534178"/>
                </a:cubicBezTo>
                <a:lnTo>
                  <a:pt x="9601202" y="534178"/>
                </a:lnTo>
                <a:close/>
                <a:moveTo>
                  <a:pt x="9601202" y="402383"/>
                </a:moveTo>
                <a:cubicBezTo>
                  <a:pt x="9596536" y="402383"/>
                  <a:pt x="9593037" y="405882"/>
                  <a:pt x="9593037" y="410547"/>
                </a:cubicBezTo>
                <a:lnTo>
                  <a:pt x="9593037" y="477028"/>
                </a:lnTo>
                <a:cubicBezTo>
                  <a:pt x="9593037" y="481693"/>
                  <a:pt x="9596536" y="485192"/>
                  <a:pt x="9601202" y="485192"/>
                </a:cubicBezTo>
                <a:cubicBezTo>
                  <a:pt x="9605866" y="485192"/>
                  <a:pt x="9609365" y="481693"/>
                  <a:pt x="9609365" y="477028"/>
                </a:cubicBezTo>
                <a:lnTo>
                  <a:pt x="9609365" y="410547"/>
                </a:lnTo>
                <a:cubicBezTo>
                  <a:pt x="9609365" y="405882"/>
                  <a:pt x="9605866" y="402383"/>
                  <a:pt x="9601202" y="402383"/>
                </a:cubicBezTo>
                <a:lnTo>
                  <a:pt x="9601202" y="402383"/>
                </a:lnTo>
                <a:close/>
                <a:moveTo>
                  <a:pt x="9601202" y="269421"/>
                </a:moveTo>
                <a:cubicBezTo>
                  <a:pt x="9596536" y="269421"/>
                  <a:pt x="9593037" y="272920"/>
                  <a:pt x="9593037" y="277586"/>
                </a:cubicBezTo>
                <a:lnTo>
                  <a:pt x="9593037" y="344066"/>
                </a:lnTo>
                <a:cubicBezTo>
                  <a:pt x="9593037" y="348732"/>
                  <a:pt x="9596536" y="352231"/>
                  <a:pt x="9601202" y="352231"/>
                </a:cubicBezTo>
                <a:cubicBezTo>
                  <a:pt x="9605866" y="352231"/>
                  <a:pt x="9609365" y="348732"/>
                  <a:pt x="9609365" y="344066"/>
                </a:cubicBezTo>
                <a:lnTo>
                  <a:pt x="9609365" y="277586"/>
                </a:lnTo>
                <a:cubicBezTo>
                  <a:pt x="9609365" y="272920"/>
                  <a:pt x="9605866" y="269421"/>
                  <a:pt x="9601202" y="269421"/>
                </a:cubicBezTo>
                <a:lnTo>
                  <a:pt x="9601202" y="269421"/>
                </a:lnTo>
                <a:close/>
                <a:moveTo>
                  <a:pt x="9598869" y="136460"/>
                </a:moveTo>
                <a:cubicBezTo>
                  <a:pt x="9598869" y="136460"/>
                  <a:pt x="9598869" y="136460"/>
                  <a:pt x="9597702" y="136460"/>
                </a:cubicBezTo>
                <a:cubicBezTo>
                  <a:pt x="9593037" y="136460"/>
                  <a:pt x="9590704" y="141126"/>
                  <a:pt x="9590704" y="145791"/>
                </a:cubicBezTo>
                <a:cubicBezTo>
                  <a:pt x="9590704" y="150456"/>
                  <a:pt x="9591870" y="155121"/>
                  <a:pt x="9593037" y="159787"/>
                </a:cubicBezTo>
                <a:lnTo>
                  <a:pt x="9593037" y="159787"/>
                </a:lnTo>
                <a:lnTo>
                  <a:pt x="9593037" y="162119"/>
                </a:lnTo>
                <a:lnTo>
                  <a:pt x="9593037" y="162119"/>
                </a:lnTo>
                <a:lnTo>
                  <a:pt x="9593037" y="164452"/>
                </a:lnTo>
                <a:lnTo>
                  <a:pt x="9593037" y="164452"/>
                </a:lnTo>
                <a:lnTo>
                  <a:pt x="9593037" y="166785"/>
                </a:lnTo>
                <a:lnTo>
                  <a:pt x="9593037" y="166785"/>
                </a:lnTo>
                <a:lnTo>
                  <a:pt x="9593037" y="169117"/>
                </a:lnTo>
                <a:lnTo>
                  <a:pt x="9593037" y="169117"/>
                </a:lnTo>
                <a:lnTo>
                  <a:pt x="9593037" y="171450"/>
                </a:lnTo>
                <a:lnTo>
                  <a:pt x="9593037" y="171450"/>
                </a:lnTo>
                <a:lnTo>
                  <a:pt x="9593037" y="173783"/>
                </a:lnTo>
                <a:lnTo>
                  <a:pt x="9593037" y="173783"/>
                </a:lnTo>
                <a:lnTo>
                  <a:pt x="9593037" y="213438"/>
                </a:lnTo>
                <a:cubicBezTo>
                  <a:pt x="9593037" y="218103"/>
                  <a:pt x="9596536" y="221602"/>
                  <a:pt x="9601202" y="221602"/>
                </a:cubicBezTo>
                <a:cubicBezTo>
                  <a:pt x="9605866" y="221602"/>
                  <a:pt x="9609365" y="218103"/>
                  <a:pt x="9609365" y="213438"/>
                </a:cubicBezTo>
                <a:lnTo>
                  <a:pt x="9609365" y="174949"/>
                </a:lnTo>
                <a:cubicBezTo>
                  <a:pt x="9609365" y="164452"/>
                  <a:pt x="9609365" y="153955"/>
                  <a:pt x="9607033" y="144624"/>
                </a:cubicBezTo>
                <a:cubicBezTo>
                  <a:pt x="9607033" y="141126"/>
                  <a:pt x="9602368" y="137627"/>
                  <a:pt x="9598869" y="137627"/>
                </a:cubicBezTo>
                <a:lnTo>
                  <a:pt x="9598869" y="137627"/>
                </a:lnTo>
                <a:close/>
                <a:moveTo>
                  <a:pt x="9520725" y="25659"/>
                </a:moveTo>
                <a:cubicBezTo>
                  <a:pt x="9518392" y="25659"/>
                  <a:pt x="9514893" y="26826"/>
                  <a:pt x="9513727" y="29158"/>
                </a:cubicBezTo>
                <a:cubicBezTo>
                  <a:pt x="9511394" y="32657"/>
                  <a:pt x="9513727" y="38489"/>
                  <a:pt x="9517226" y="40821"/>
                </a:cubicBezTo>
                <a:lnTo>
                  <a:pt x="9517226" y="40821"/>
                </a:lnTo>
                <a:cubicBezTo>
                  <a:pt x="9517226" y="40821"/>
                  <a:pt x="9517226" y="40821"/>
                  <a:pt x="9517226" y="40821"/>
                </a:cubicBezTo>
                <a:lnTo>
                  <a:pt x="9517226" y="40821"/>
                </a:lnTo>
                <a:cubicBezTo>
                  <a:pt x="9517226" y="40821"/>
                  <a:pt x="9517226" y="40821"/>
                  <a:pt x="9517226" y="40821"/>
                </a:cubicBezTo>
                <a:lnTo>
                  <a:pt x="9517226" y="40821"/>
                </a:lnTo>
                <a:cubicBezTo>
                  <a:pt x="9517226" y="40821"/>
                  <a:pt x="9517226" y="40821"/>
                  <a:pt x="9517226" y="40821"/>
                </a:cubicBezTo>
                <a:lnTo>
                  <a:pt x="9517226" y="40821"/>
                </a:lnTo>
                <a:cubicBezTo>
                  <a:pt x="9517226" y="40821"/>
                  <a:pt x="9517226" y="40821"/>
                  <a:pt x="9517226" y="40821"/>
                </a:cubicBezTo>
                <a:lnTo>
                  <a:pt x="9517226" y="40821"/>
                </a:lnTo>
                <a:cubicBezTo>
                  <a:pt x="9517226" y="40821"/>
                  <a:pt x="9517226" y="40821"/>
                  <a:pt x="9517226" y="40821"/>
                </a:cubicBezTo>
                <a:lnTo>
                  <a:pt x="9517226" y="40821"/>
                </a:lnTo>
                <a:cubicBezTo>
                  <a:pt x="9517226" y="40821"/>
                  <a:pt x="9517226" y="40821"/>
                  <a:pt x="9517226" y="40821"/>
                </a:cubicBezTo>
                <a:lnTo>
                  <a:pt x="9517226" y="40821"/>
                </a:lnTo>
                <a:cubicBezTo>
                  <a:pt x="9517226" y="40821"/>
                  <a:pt x="9517226" y="40821"/>
                  <a:pt x="9518392" y="40821"/>
                </a:cubicBezTo>
                <a:lnTo>
                  <a:pt x="9518392" y="40821"/>
                </a:lnTo>
                <a:cubicBezTo>
                  <a:pt x="9518392" y="40821"/>
                  <a:pt x="9518392" y="40821"/>
                  <a:pt x="9518392" y="40821"/>
                </a:cubicBezTo>
                <a:lnTo>
                  <a:pt x="9518392" y="40821"/>
                </a:lnTo>
                <a:cubicBezTo>
                  <a:pt x="9534721" y="51318"/>
                  <a:pt x="9548717" y="65314"/>
                  <a:pt x="9559213" y="80477"/>
                </a:cubicBezTo>
                <a:cubicBezTo>
                  <a:pt x="9560380" y="82809"/>
                  <a:pt x="9563879" y="83976"/>
                  <a:pt x="9566212" y="83976"/>
                </a:cubicBezTo>
                <a:cubicBezTo>
                  <a:pt x="9568544" y="83976"/>
                  <a:pt x="9569711" y="83976"/>
                  <a:pt x="9570877" y="82809"/>
                </a:cubicBezTo>
                <a:cubicBezTo>
                  <a:pt x="9574375" y="80477"/>
                  <a:pt x="9575542" y="74645"/>
                  <a:pt x="9573209" y="71146"/>
                </a:cubicBezTo>
                <a:cubicBezTo>
                  <a:pt x="9559213" y="51318"/>
                  <a:pt x="9540552" y="33823"/>
                  <a:pt x="9519559" y="22160"/>
                </a:cubicBezTo>
                <a:cubicBezTo>
                  <a:pt x="9518392" y="22160"/>
                  <a:pt x="9517226" y="22160"/>
                  <a:pt x="9516059" y="22160"/>
                </a:cubicBezTo>
                <a:lnTo>
                  <a:pt x="9516059" y="22160"/>
                </a:lnTo>
                <a:lnTo>
                  <a:pt x="9516059" y="24493"/>
                </a:lnTo>
                <a:close/>
                <a:moveTo>
                  <a:pt x="9440248" y="4665"/>
                </a:moveTo>
                <a:lnTo>
                  <a:pt x="9373768" y="4665"/>
                </a:lnTo>
                <a:cubicBezTo>
                  <a:pt x="9369102" y="4665"/>
                  <a:pt x="9365603" y="8164"/>
                  <a:pt x="9365603" y="12830"/>
                </a:cubicBezTo>
                <a:cubicBezTo>
                  <a:pt x="9365603" y="17495"/>
                  <a:pt x="9369102" y="20994"/>
                  <a:pt x="9373768" y="20994"/>
                </a:cubicBezTo>
                <a:lnTo>
                  <a:pt x="9453078" y="20994"/>
                </a:lnTo>
                <a:cubicBezTo>
                  <a:pt x="9457743" y="20994"/>
                  <a:pt x="9461242" y="17495"/>
                  <a:pt x="9461242" y="12830"/>
                </a:cubicBezTo>
                <a:cubicBezTo>
                  <a:pt x="9461242" y="8164"/>
                  <a:pt x="9458910" y="4665"/>
                  <a:pt x="9454244" y="3499"/>
                </a:cubicBezTo>
                <a:cubicBezTo>
                  <a:pt x="9449579" y="3499"/>
                  <a:pt x="9443747" y="3499"/>
                  <a:pt x="9439082" y="3499"/>
                </a:cubicBezTo>
                <a:lnTo>
                  <a:pt x="9441415" y="3499"/>
                </a:lnTo>
                <a:close/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36E7B27C-266D-D941-BAFF-5FDA51F3AD0D}"/>
              </a:ext>
            </a:extLst>
          </p:cNvPr>
          <p:cNvSpPr/>
          <p:nvPr/>
        </p:nvSpPr>
        <p:spPr>
          <a:xfrm>
            <a:off x="191643" y="726622"/>
            <a:ext cx="9476404" cy="1361103"/>
          </a:xfrm>
          <a:custGeom>
            <a:avLst/>
            <a:gdLst>
              <a:gd name="csX0" fmla="*/ 9373767 w 9476404"/>
              <a:gd name="csY0" fmla="*/ 1155830 h 1361103"/>
              <a:gd name="csX1" fmla="*/ 9476405 w 9476404"/>
              <a:gd name="csY1" fmla="*/ 1053193 h 1361103"/>
              <a:gd name="csX2" fmla="*/ 9476405 w 9476404"/>
              <a:gd name="csY2" fmla="*/ 102637 h 1361103"/>
              <a:gd name="csX3" fmla="*/ 9373767 w 9476404"/>
              <a:gd name="csY3" fmla="*/ 0 h 1361103"/>
              <a:gd name="csX4" fmla="*/ 1537219 w 9476404"/>
              <a:gd name="csY4" fmla="*/ 0 h 1361103"/>
              <a:gd name="csX5" fmla="*/ 1434582 w 9476404"/>
              <a:gd name="csY5" fmla="*/ 51318 h 1361103"/>
              <a:gd name="csX6" fmla="*/ 1331945 w 9476404"/>
              <a:gd name="csY6" fmla="*/ 153955 h 1361103"/>
              <a:gd name="csX7" fmla="*/ 1229308 w 9476404"/>
              <a:gd name="csY7" fmla="*/ 205274 h 1361103"/>
              <a:gd name="csX8" fmla="*/ 780273 w 9476404"/>
              <a:gd name="csY8" fmla="*/ 205274 h 1361103"/>
              <a:gd name="csX9" fmla="*/ 677636 w 9476404"/>
              <a:gd name="csY9" fmla="*/ 153955 h 1361103"/>
              <a:gd name="csX10" fmla="*/ 574999 w 9476404"/>
              <a:gd name="csY10" fmla="*/ 51318 h 1361103"/>
              <a:gd name="csX11" fmla="*/ 472362 w 9476404"/>
              <a:gd name="csY11" fmla="*/ 0 h 1361103"/>
              <a:gd name="csX12" fmla="*/ 102637 w 9476404"/>
              <a:gd name="csY12" fmla="*/ 0 h 1361103"/>
              <a:gd name="csX13" fmla="*/ 0 w 9476404"/>
              <a:gd name="csY13" fmla="*/ 102637 h 1361103"/>
              <a:gd name="csX14" fmla="*/ 0 w 9476404"/>
              <a:gd name="csY14" fmla="*/ 1053193 h 1361103"/>
              <a:gd name="csX15" fmla="*/ 102637 w 9476404"/>
              <a:gd name="csY15" fmla="*/ 1155830 h 1361103"/>
              <a:gd name="csX16" fmla="*/ 492190 w 9476404"/>
              <a:gd name="csY16" fmla="*/ 1155830 h 1361103"/>
              <a:gd name="csX17" fmla="*/ 606490 w 9476404"/>
              <a:gd name="csY17" fmla="*/ 1207148 h 1361103"/>
              <a:gd name="csX18" fmla="*/ 709127 w 9476404"/>
              <a:gd name="csY18" fmla="*/ 1309785 h 1361103"/>
              <a:gd name="csX19" fmla="*/ 811763 w 9476404"/>
              <a:gd name="csY19" fmla="*/ 1361103 h 1361103"/>
              <a:gd name="csX20" fmla="*/ 1187321 w 9476404"/>
              <a:gd name="csY20" fmla="*/ 1361103 h 1361103"/>
              <a:gd name="csX21" fmla="*/ 1289957 w 9476404"/>
              <a:gd name="csY21" fmla="*/ 1309785 h 1361103"/>
              <a:gd name="csX22" fmla="*/ 1392594 w 9476404"/>
              <a:gd name="csY22" fmla="*/ 1207148 h 1361103"/>
              <a:gd name="csX23" fmla="*/ 1503395 w 9476404"/>
              <a:gd name="csY23" fmla="*/ 1155830 h 1361103"/>
              <a:gd name="csX24" fmla="*/ 9372601 w 9476404"/>
              <a:gd name="csY24" fmla="*/ 1155830 h 1361103"/>
              <a:gd name="csX25" fmla="*/ 9372601 w 9476404"/>
              <a:gd name="csY25" fmla="*/ 1155830 h 13611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9476404" h="1361103">
                <a:moveTo>
                  <a:pt x="9373767" y="1155830"/>
                </a:moveTo>
                <a:cubicBezTo>
                  <a:pt x="9430918" y="1155830"/>
                  <a:pt x="9476405" y="1109177"/>
                  <a:pt x="9476405" y="1053193"/>
                </a:cubicBezTo>
                <a:lnTo>
                  <a:pt x="9476405" y="102637"/>
                </a:lnTo>
                <a:cubicBezTo>
                  <a:pt x="9476405" y="45487"/>
                  <a:pt x="9429752" y="0"/>
                  <a:pt x="9373767" y="0"/>
                </a:cubicBezTo>
                <a:lnTo>
                  <a:pt x="1537219" y="0"/>
                </a:lnTo>
                <a:cubicBezTo>
                  <a:pt x="1485900" y="0"/>
                  <a:pt x="1460241" y="25659"/>
                  <a:pt x="1434582" y="51318"/>
                </a:cubicBezTo>
                <a:lnTo>
                  <a:pt x="1331945" y="153955"/>
                </a:lnTo>
                <a:cubicBezTo>
                  <a:pt x="1306286" y="179614"/>
                  <a:pt x="1280627" y="205274"/>
                  <a:pt x="1229308" y="205274"/>
                </a:cubicBezTo>
                <a:lnTo>
                  <a:pt x="780273" y="205274"/>
                </a:lnTo>
                <a:cubicBezTo>
                  <a:pt x="728954" y="205274"/>
                  <a:pt x="703295" y="179614"/>
                  <a:pt x="677636" y="153955"/>
                </a:cubicBezTo>
                <a:lnTo>
                  <a:pt x="574999" y="51318"/>
                </a:lnTo>
                <a:cubicBezTo>
                  <a:pt x="549340" y="25659"/>
                  <a:pt x="523681" y="0"/>
                  <a:pt x="472362" y="0"/>
                </a:cubicBezTo>
                <a:lnTo>
                  <a:pt x="102637" y="0"/>
                </a:lnTo>
                <a:cubicBezTo>
                  <a:pt x="45487" y="0"/>
                  <a:pt x="0" y="46653"/>
                  <a:pt x="0" y="102637"/>
                </a:cubicBezTo>
                <a:lnTo>
                  <a:pt x="0" y="1053193"/>
                </a:lnTo>
                <a:cubicBezTo>
                  <a:pt x="0" y="1110343"/>
                  <a:pt x="46653" y="1155830"/>
                  <a:pt x="102637" y="1155830"/>
                </a:cubicBezTo>
                <a:lnTo>
                  <a:pt x="492190" y="1155830"/>
                </a:lnTo>
                <a:cubicBezTo>
                  <a:pt x="543508" y="1155830"/>
                  <a:pt x="580831" y="1181489"/>
                  <a:pt x="606490" y="1207148"/>
                </a:cubicBezTo>
                <a:lnTo>
                  <a:pt x="709127" y="1309785"/>
                </a:lnTo>
                <a:cubicBezTo>
                  <a:pt x="734786" y="1335444"/>
                  <a:pt x="748782" y="1361103"/>
                  <a:pt x="811763" y="1361103"/>
                </a:cubicBezTo>
                <a:lnTo>
                  <a:pt x="1187321" y="1361103"/>
                </a:lnTo>
                <a:cubicBezTo>
                  <a:pt x="1246803" y="1361103"/>
                  <a:pt x="1264298" y="1335444"/>
                  <a:pt x="1289957" y="1309785"/>
                </a:cubicBezTo>
                <a:lnTo>
                  <a:pt x="1392594" y="1207148"/>
                </a:lnTo>
                <a:cubicBezTo>
                  <a:pt x="1418253" y="1181489"/>
                  <a:pt x="1452077" y="1155830"/>
                  <a:pt x="1503395" y="1155830"/>
                </a:cubicBezTo>
                <a:lnTo>
                  <a:pt x="9372601" y="1155830"/>
                </a:lnTo>
                <a:lnTo>
                  <a:pt x="9372601" y="1155830"/>
                </a:lnTo>
                <a:close/>
              </a:path>
            </a:pathLst>
          </a:custGeom>
          <a:solidFill>
            <a:srgbClr val="ED6E65"/>
          </a:solidFill>
          <a:ln w="3146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49CFD38D-4529-5E05-8E12-3D9654565F4B}"/>
              </a:ext>
            </a:extLst>
          </p:cNvPr>
          <p:cNvSpPr txBox="1"/>
          <p:nvPr/>
        </p:nvSpPr>
        <p:spPr>
          <a:xfrm>
            <a:off x="752179" y="1311885"/>
            <a:ext cx="580428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5551A08-AD7A-3BDC-1E0E-C54DFA9CD320}"/>
              </a:ext>
            </a:extLst>
          </p:cNvPr>
          <p:cNvSpPr txBox="1"/>
          <p:nvPr/>
        </p:nvSpPr>
        <p:spPr>
          <a:xfrm>
            <a:off x="699695" y="1016336"/>
            <a:ext cx="1042590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316907A2-EF9D-AF90-DBC3-32778F9EB06A}"/>
              </a:ext>
            </a:extLst>
          </p:cNvPr>
          <p:cNvSpPr/>
          <p:nvPr/>
        </p:nvSpPr>
        <p:spPr>
          <a:xfrm>
            <a:off x="356095" y="1080019"/>
            <a:ext cx="363893" cy="269421"/>
          </a:xfrm>
          <a:custGeom>
            <a:avLst/>
            <a:gdLst>
              <a:gd name="csX0" fmla="*/ 341734 w 363893"/>
              <a:gd name="csY0" fmla="*/ 269421 h 269421"/>
              <a:gd name="csX1" fmla="*/ 363894 w 363893"/>
              <a:gd name="csY1" fmla="*/ 181947 h 269421"/>
              <a:gd name="csX2" fmla="*/ 181947 w 363893"/>
              <a:gd name="csY2" fmla="*/ 0 h 269421"/>
              <a:gd name="csX3" fmla="*/ 0 w 363893"/>
              <a:gd name="csY3" fmla="*/ 181947 h 269421"/>
              <a:gd name="csX4" fmla="*/ 22160 w 363893"/>
              <a:gd name="csY4" fmla="*/ 269421 h 269421"/>
              <a:gd name="csX5" fmla="*/ 341734 w 363893"/>
              <a:gd name="csY5" fmla="*/ 269421 h 269421"/>
              <a:gd name="csX6" fmla="*/ 341734 w 363893"/>
              <a:gd name="csY6" fmla="*/ 269421 h 26942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63893" h="269421">
                <a:moveTo>
                  <a:pt x="341734" y="269421"/>
                </a:moveTo>
                <a:cubicBezTo>
                  <a:pt x="355730" y="243762"/>
                  <a:pt x="363894" y="213438"/>
                  <a:pt x="363894" y="181947"/>
                </a:cubicBezTo>
                <a:cubicBezTo>
                  <a:pt x="363894" y="81643"/>
                  <a:pt x="282251" y="0"/>
                  <a:pt x="181947" y="0"/>
                </a:cubicBezTo>
                <a:cubicBezTo>
                  <a:pt x="81643" y="0"/>
                  <a:pt x="0" y="81643"/>
                  <a:pt x="0" y="181947"/>
                </a:cubicBezTo>
                <a:cubicBezTo>
                  <a:pt x="0" y="282251"/>
                  <a:pt x="8164" y="242596"/>
                  <a:pt x="22160" y="269421"/>
                </a:cubicBezTo>
                <a:lnTo>
                  <a:pt x="341734" y="269421"/>
                </a:lnTo>
                <a:lnTo>
                  <a:pt x="341734" y="269421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8" name="Freeform 97">
            <a:extLst>
              <a:ext uri="{FF2B5EF4-FFF2-40B4-BE49-F238E27FC236}">
                <a16:creationId xmlns:a16="http://schemas.microsoft.com/office/drawing/2014/main" id="{F4B14EF3-0981-F9E4-ECE5-1AD386C8BF1E}"/>
              </a:ext>
            </a:extLst>
          </p:cNvPr>
          <p:cNvSpPr/>
          <p:nvPr/>
        </p:nvSpPr>
        <p:spPr>
          <a:xfrm>
            <a:off x="1702036" y="922565"/>
            <a:ext cx="2133211" cy="788436"/>
          </a:xfrm>
          <a:custGeom>
            <a:avLst/>
            <a:gdLst>
              <a:gd name="csX0" fmla="*/ 2133212 w 2133211"/>
              <a:gd name="csY0" fmla="*/ 752281 h 788436"/>
              <a:gd name="csX1" fmla="*/ 394218 w 2133211"/>
              <a:gd name="csY1" fmla="*/ 752281 h 788436"/>
              <a:gd name="csX2" fmla="*/ 37323 w 2133211"/>
              <a:gd name="csY2" fmla="*/ 395385 h 788436"/>
              <a:gd name="csX3" fmla="*/ 37323 w 2133211"/>
              <a:gd name="csY3" fmla="*/ 395385 h 788436"/>
              <a:gd name="csX4" fmla="*/ 394218 w 2133211"/>
              <a:gd name="csY4" fmla="*/ 38489 h 788436"/>
              <a:gd name="csX5" fmla="*/ 2133212 w 2133211"/>
              <a:gd name="csY5" fmla="*/ 38489 h 788436"/>
              <a:gd name="csX6" fmla="*/ 2133212 w 2133211"/>
              <a:gd name="csY6" fmla="*/ 0 h 788436"/>
              <a:gd name="csX7" fmla="*/ 394218 w 2133211"/>
              <a:gd name="csY7" fmla="*/ 0 h 788436"/>
              <a:gd name="csX8" fmla="*/ 0 w 2133211"/>
              <a:gd name="csY8" fmla="*/ 394218 h 788436"/>
              <a:gd name="csX9" fmla="*/ 394218 w 2133211"/>
              <a:gd name="csY9" fmla="*/ 788437 h 788436"/>
              <a:gd name="csX10" fmla="*/ 2133212 w 2133211"/>
              <a:gd name="csY10" fmla="*/ 788437 h 788436"/>
              <a:gd name="csX11" fmla="*/ 2133212 w 2133211"/>
              <a:gd name="csY11" fmla="*/ 749948 h 788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2133211" h="788436">
                <a:moveTo>
                  <a:pt x="2133212" y="752281"/>
                </a:moveTo>
                <a:lnTo>
                  <a:pt x="394218" y="752281"/>
                </a:lnTo>
                <a:cubicBezTo>
                  <a:pt x="198276" y="752281"/>
                  <a:pt x="37323" y="591328"/>
                  <a:pt x="37323" y="395385"/>
                </a:cubicBezTo>
                <a:lnTo>
                  <a:pt x="37323" y="395385"/>
                </a:lnTo>
                <a:cubicBezTo>
                  <a:pt x="37323" y="199442"/>
                  <a:pt x="198276" y="38489"/>
                  <a:pt x="394218" y="38489"/>
                </a:cubicBezTo>
                <a:lnTo>
                  <a:pt x="2133212" y="38489"/>
                </a:lnTo>
                <a:lnTo>
                  <a:pt x="2133212" y="0"/>
                </a:lnTo>
                <a:lnTo>
                  <a:pt x="394218" y="0"/>
                </a:lnTo>
                <a:cubicBezTo>
                  <a:pt x="176115" y="0"/>
                  <a:pt x="0" y="177282"/>
                  <a:pt x="0" y="394218"/>
                </a:cubicBezTo>
                <a:cubicBezTo>
                  <a:pt x="0" y="611155"/>
                  <a:pt x="177282" y="788437"/>
                  <a:pt x="394218" y="788437"/>
                </a:cubicBezTo>
                <a:lnTo>
                  <a:pt x="2133212" y="788437"/>
                </a:lnTo>
                <a:lnTo>
                  <a:pt x="2133212" y="749948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3997ADAA-57BF-4485-F2BB-BD9F001F2AA9}"/>
              </a:ext>
            </a:extLst>
          </p:cNvPr>
          <p:cNvSpPr/>
          <p:nvPr/>
        </p:nvSpPr>
        <p:spPr>
          <a:xfrm>
            <a:off x="1794176" y="1014705"/>
            <a:ext cx="4412213" cy="612321"/>
          </a:xfrm>
          <a:prstGeom prst="roundRect">
            <a:avLst>
              <a:gd name="adj" fmla="val 47809"/>
            </a:avLst>
          </a:prstGeom>
          <a:solidFill>
            <a:srgbClr val="D0544A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82DA78D-4C06-E9FA-8F1E-85F7E5325E8C}"/>
              </a:ext>
            </a:extLst>
          </p:cNvPr>
          <p:cNvSpPr txBox="1"/>
          <p:nvPr/>
        </p:nvSpPr>
        <p:spPr>
          <a:xfrm>
            <a:off x="1901011" y="1310718"/>
            <a:ext cx="1574300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B23789E-6C65-638E-2478-2950683C77B7}"/>
              </a:ext>
            </a:extLst>
          </p:cNvPr>
          <p:cNvSpPr txBox="1"/>
          <p:nvPr/>
        </p:nvSpPr>
        <p:spPr>
          <a:xfrm>
            <a:off x="6273570" y="1292057"/>
            <a:ext cx="1474913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102" name="Freeform 101">
            <a:extLst>
              <a:ext uri="{FF2B5EF4-FFF2-40B4-BE49-F238E27FC236}">
                <a16:creationId xmlns:a16="http://schemas.microsoft.com/office/drawing/2014/main" id="{28FB2020-E522-D2FF-D3BB-1BB02CE81196}"/>
              </a:ext>
            </a:extLst>
          </p:cNvPr>
          <p:cNvSpPr/>
          <p:nvPr/>
        </p:nvSpPr>
        <p:spPr>
          <a:xfrm>
            <a:off x="9200350" y="1259925"/>
            <a:ext cx="195942" cy="125671"/>
          </a:xfrm>
          <a:custGeom>
            <a:avLst/>
            <a:gdLst>
              <a:gd name="csX0" fmla="*/ 97972 w 195942"/>
              <a:gd name="csY0" fmla="*/ 125672 h 125671"/>
              <a:gd name="csX1" fmla="*/ 79310 w 195942"/>
              <a:gd name="csY1" fmla="*/ 117507 h 125671"/>
              <a:gd name="csX2" fmla="*/ 6998 w 195942"/>
              <a:gd name="csY2" fmla="*/ 45195 h 125671"/>
              <a:gd name="csX3" fmla="*/ 6998 w 195942"/>
              <a:gd name="csY3" fmla="*/ 7873 h 125671"/>
              <a:gd name="csX4" fmla="*/ 188945 w 195942"/>
              <a:gd name="csY4" fmla="*/ 7873 h 125671"/>
              <a:gd name="csX5" fmla="*/ 188945 w 195942"/>
              <a:gd name="csY5" fmla="*/ 45195 h 125671"/>
              <a:gd name="csX6" fmla="*/ 116633 w 195942"/>
              <a:gd name="csY6" fmla="*/ 117507 h 125671"/>
              <a:gd name="csX7" fmla="*/ 97972 w 195942"/>
              <a:gd name="csY7" fmla="*/ 125672 h 125671"/>
              <a:gd name="csX8" fmla="*/ 97972 w 195942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942" h="125671">
                <a:moveTo>
                  <a:pt x="97972" y="125672"/>
                </a:moveTo>
                <a:cubicBezTo>
                  <a:pt x="90973" y="125672"/>
                  <a:pt x="83976" y="123339"/>
                  <a:pt x="79310" y="117507"/>
                </a:cubicBezTo>
                <a:lnTo>
                  <a:pt x="6998" y="45195"/>
                </a:lnTo>
                <a:cubicBezTo>
                  <a:pt x="-2333" y="34698"/>
                  <a:pt x="-2333" y="18370"/>
                  <a:pt x="6998" y="7873"/>
                </a:cubicBezTo>
                <a:cubicBezTo>
                  <a:pt x="17495" y="-2624"/>
                  <a:pt x="178448" y="-2624"/>
                  <a:pt x="188945" y="7873"/>
                </a:cubicBezTo>
                <a:cubicBezTo>
                  <a:pt x="198276" y="18370"/>
                  <a:pt x="198276" y="34698"/>
                  <a:pt x="188945" y="45195"/>
                </a:cubicBezTo>
                <a:lnTo>
                  <a:pt x="116633" y="117507"/>
                </a:lnTo>
                <a:cubicBezTo>
                  <a:pt x="111968" y="122173"/>
                  <a:pt x="104969" y="125672"/>
                  <a:pt x="97972" y="125672"/>
                </a:cubicBezTo>
                <a:lnTo>
                  <a:pt x="97972" y="125672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9249DEFF-4F97-6DB4-93DE-CEE8BE195D24}"/>
              </a:ext>
            </a:extLst>
          </p:cNvPr>
          <p:cNvSpPr/>
          <p:nvPr/>
        </p:nvSpPr>
        <p:spPr>
          <a:xfrm>
            <a:off x="6260041" y="998376"/>
            <a:ext cx="3250552" cy="635648"/>
          </a:xfrm>
          <a:custGeom>
            <a:avLst/>
            <a:gdLst>
              <a:gd name="csX0" fmla="*/ 3178240 w 3250552"/>
              <a:gd name="csY0" fmla="*/ 29158 h 635648"/>
              <a:gd name="csX1" fmla="*/ 3221395 w 3250552"/>
              <a:gd name="csY1" fmla="*/ 72312 h 635648"/>
              <a:gd name="csX2" fmla="*/ 3221395 w 3250552"/>
              <a:gd name="csY2" fmla="*/ 563336 h 635648"/>
              <a:gd name="csX3" fmla="*/ 3178240 w 3250552"/>
              <a:gd name="csY3" fmla="*/ 606490 h 635648"/>
              <a:gd name="csX4" fmla="*/ 72312 w 3250552"/>
              <a:gd name="csY4" fmla="*/ 606490 h 635648"/>
              <a:gd name="csX5" fmla="*/ 29158 w 3250552"/>
              <a:gd name="csY5" fmla="*/ 563336 h 635648"/>
              <a:gd name="csX6" fmla="*/ 29158 w 3250552"/>
              <a:gd name="csY6" fmla="*/ 72312 h 635648"/>
              <a:gd name="csX7" fmla="*/ 72312 w 3250552"/>
              <a:gd name="csY7" fmla="*/ 29158 h 635648"/>
              <a:gd name="csX8" fmla="*/ 3178240 w 3250552"/>
              <a:gd name="csY8" fmla="*/ 29158 h 635648"/>
              <a:gd name="csX9" fmla="*/ 3178240 w 3250552"/>
              <a:gd name="csY9" fmla="*/ 0 h 635648"/>
              <a:gd name="csX10" fmla="*/ 72312 w 3250552"/>
              <a:gd name="csY10" fmla="*/ 0 h 635648"/>
              <a:gd name="csX11" fmla="*/ 0 w 3250552"/>
              <a:gd name="csY11" fmla="*/ 72312 h 635648"/>
              <a:gd name="csX12" fmla="*/ 0 w 3250552"/>
              <a:gd name="csY12" fmla="*/ 563336 h 635648"/>
              <a:gd name="csX13" fmla="*/ 72312 w 3250552"/>
              <a:gd name="csY13" fmla="*/ 635648 h 635648"/>
              <a:gd name="csX14" fmla="*/ 3178240 w 3250552"/>
              <a:gd name="csY14" fmla="*/ 635648 h 635648"/>
              <a:gd name="csX15" fmla="*/ 3250553 w 3250552"/>
              <a:gd name="csY15" fmla="*/ 563336 h 635648"/>
              <a:gd name="csX16" fmla="*/ 3250553 w 3250552"/>
              <a:gd name="csY16" fmla="*/ 72312 h 635648"/>
              <a:gd name="csX17" fmla="*/ 3178240 w 3250552"/>
              <a:gd name="csY17" fmla="*/ 0 h 635648"/>
              <a:gd name="csX18" fmla="*/ 3178240 w 3250552"/>
              <a:gd name="csY18" fmla="*/ 0 h 635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250552" h="635648">
                <a:moveTo>
                  <a:pt x="3178240" y="29158"/>
                </a:moveTo>
                <a:cubicBezTo>
                  <a:pt x="3201567" y="29158"/>
                  <a:pt x="3221395" y="48986"/>
                  <a:pt x="3221395" y="72312"/>
                </a:cubicBezTo>
                <a:lnTo>
                  <a:pt x="3221395" y="563336"/>
                </a:lnTo>
                <a:cubicBezTo>
                  <a:pt x="3221395" y="586662"/>
                  <a:pt x="3201567" y="606490"/>
                  <a:pt x="3178240" y="606490"/>
                </a:cubicBezTo>
                <a:lnTo>
                  <a:pt x="72312" y="606490"/>
                </a:lnTo>
                <a:cubicBezTo>
                  <a:pt x="48986" y="606490"/>
                  <a:pt x="29158" y="587829"/>
                  <a:pt x="29158" y="563336"/>
                </a:cubicBezTo>
                <a:lnTo>
                  <a:pt x="29158" y="72312"/>
                </a:lnTo>
                <a:cubicBezTo>
                  <a:pt x="29158" y="48986"/>
                  <a:pt x="48986" y="29158"/>
                  <a:pt x="72312" y="29158"/>
                </a:cubicBezTo>
                <a:lnTo>
                  <a:pt x="3178240" y="29158"/>
                </a:lnTo>
                <a:moveTo>
                  <a:pt x="3178240" y="0"/>
                </a:moveTo>
                <a:lnTo>
                  <a:pt x="72312" y="0"/>
                </a:lnTo>
                <a:cubicBezTo>
                  <a:pt x="32657" y="0"/>
                  <a:pt x="0" y="32657"/>
                  <a:pt x="0" y="72312"/>
                </a:cubicBezTo>
                <a:lnTo>
                  <a:pt x="0" y="563336"/>
                </a:lnTo>
                <a:cubicBezTo>
                  <a:pt x="0" y="602991"/>
                  <a:pt x="32657" y="635648"/>
                  <a:pt x="72312" y="635648"/>
                </a:cubicBezTo>
                <a:lnTo>
                  <a:pt x="3178240" y="635648"/>
                </a:lnTo>
                <a:cubicBezTo>
                  <a:pt x="3217895" y="635648"/>
                  <a:pt x="3250553" y="602991"/>
                  <a:pt x="3250553" y="563336"/>
                </a:cubicBezTo>
                <a:lnTo>
                  <a:pt x="3250553" y="72312"/>
                </a:lnTo>
                <a:cubicBezTo>
                  <a:pt x="3250553" y="32657"/>
                  <a:pt x="3217895" y="0"/>
                  <a:pt x="3178240" y="0"/>
                </a:cubicBezTo>
                <a:lnTo>
                  <a:pt x="3178240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537FFBB3-57D1-E60A-2B33-E859F5356AAD}"/>
              </a:ext>
            </a:extLst>
          </p:cNvPr>
          <p:cNvSpPr txBox="1"/>
          <p:nvPr/>
        </p:nvSpPr>
        <p:spPr>
          <a:xfrm>
            <a:off x="6277069" y="1024500"/>
            <a:ext cx="2976938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105" name="Freeform 104">
            <a:extLst>
              <a:ext uri="{FF2B5EF4-FFF2-40B4-BE49-F238E27FC236}">
                <a16:creationId xmlns:a16="http://schemas.microsoft.com/office/drawing/2014/main" id="{125125DF-2E4B-B354-AA5C-7157AF761010}"/>
              </a:ext>
            </a:extLst>
          </p:cNvPr>
          <p:cNvSpPr/>
          <p:nvPr/>
        </p:nvSpPr>
        <p:spPr>
          <a:xfrm>
            <a:off x="125162" y="2038739"/>
            <a:ext cx="9609365" cy="1498729"/>
          </a:xfrm>
          <a:custGeom>
            <a:avLst/>
            <a:gdLst>
              <a:gd name="csX0" fmla="*/ 9308453 w 9609365"/>
              <a:gd name="csY0" fmla="*/ 3499 h 1498729"/>
              <a:gd name="csX1" fmla="*/ 9241972 w 9609365"/>
              <a:gd name="csY1" fmla="*/ 3499 h 1498729"/>
              <a:gd name="csX2" fmla="*/ 9233809 w 9609365"/>
              <a:gd name="csY2" fmla="*/ 11663 h 1498729"/>
              <a:gd name="csX3" fmla="*/ 9241972 w 9609365"/>
              <a:gd name="csY3" fmla="*/ 19828 h 1498729"/>
              <a:gd name="csX4" fmla="*/ 9308453 w 9609365"/>
              <a:gd name="csY4" fmla="*/ 19828 h 1498729"/>
              <a:gd name="csX5" fmla="*/ 9316618 w 9609365"/>
              <a:gd name="csY5" fmla="*/ 11663 h 1498729"/>
              <a:gd name="csX6" fmla="*/ 9308453 w 9609365"/>
              <a:gd name="csY6" fmla="*/ 3499 h 1498729"/>
              <a:gd name="csX7" fmla="*/ 9308453 w 9609365"/>
              <a:gd name="csY7" fmla="*/ 3499 h 1498729"/>
              <a:gd name="csX8" fmla="*/ 9175492 w 9609365"/>
              <a:gd name="csY8" fmla="*/ 3499 h 1498729"/>
              <a:gd name="csX9" fmla="*/ 9109012 w 9609365"/>
              <a:gd name="csY9" fmla="*/ 3499 h 1498729"/>
              <a:gd name="csX10" fmla="*/ 9100847 w 9609365"/>
              <a:gd name="csY10" fmla="*/ 11663 h 1498729"/>
              <a:gd name="csX11" fmla="*/ 9109012 w 9609365"/>
              <a:gd name="csY11" fmla="*/ 19828 h 1498729"/>
              <a:gd name="csX12" fmla="*/ 9175492 w 9609365"/>
              <a:gd name="csY12" fmla="*/ 19828 h 1498729"/>
              <a:gd name="csX13" fmla="*/ 9183656 w 9609365"/>
              <a:gd name="csY13" fmla="*/ 11663 h 1498729"/>
              <a:gd name="csX14" fmla="*/ 9175492 w 9609365"/>
              <a:gd name="csY14" fmla="*/ 3499 h 1498729"/>
              <a:gd name="csX15" fmla="*/ 9175492 w 9609365"/>
              <a:gd name="csY15" fmla="*/ 3499 h 1498729"/>
              <a:gd name="csX16" fmla="*/ 9043697 w 9609365"/>
              <a:gd name="csY16" fmla="*/ 3499 h 1498729"/>
              <a:gd name="csX17" fmla="*/ 8977217 w 9609365"/>
              <a:gd name="csY17" fmla="*/ 3499 h 1498729"/>
              <a:gd name="csX18" fmla="*/ 8969052 w 9609365"/>
              <a:gd name="csY18" fmla="*/ 11663 h 1498729"/>
              <a:gd name="csX19" fmla="*/ 8977217 w 9609365"/>
              <a:gd name="csY19" fmla="*/ 19828 h 1498729"/>
              <a:gd name="csX20" fmla="*/ 9043697 w 9609365"/>
              <a:gd name="csY20" fmla="*/ 19828 h 1498729"/>
              <a:gd name="csX21" fmla="*/ 9051861 w 9609365"/>
              <a:gd name="csY21" fmla="*/ 11663 h 1498729"/>
              <a:gd name="csX22" fmla="*/ 9043697 w 9609365"/>
              <a:gd name="csY22" fmla="*/ 3499 h 1498729"/>
              <a:gd name="csX23" fmla="*/ 9043697 w 9609365"/>
              <a:gd name="csY23" fmla="*/ 3499 h 1498729"/>
              <a:gd name="csX24" fmla="*/ 8910736 w 9609365"/>
              <a:gd name="csY24" fmla="*/ 3499 h 1498729"/>
              <a:gd name="csX25" fmla="*/ 8844255 w 9609365"/>
              <a:gd name="csY25" fmla="*/ 3499 h 1498729"/>
              <a:gd name="csX26" fmla="*/ 8836091 w 9609365"/>
              <a:gd name="csY26" fmla="*/ 11663 h 1498729"/>
              <a:gd name="csX27" fmla="*/ 8844255 w 9609365"/>
              <a:gd name="csY27" fmla="*/ 19828 h 1498729"/>
              <a:gd name="csX28" fmla="*/ 8910736 w 9609365"/>
              <a:gd name="csY28" fmla="*/ 19828 h 1498729"/>
              <a:gd name="csX29" fmla="*/ 8918900 w 9609365"/>
              <a:gd name="csY29" fmla="*/ 11663 h 1498729"/>
              <a:gd name="csX30" fmla="*/ 8910736 w 9609365"/>
              <a:gd name="csY30" fmla="*/ 3499 h 1498729"/>
              <a:gd name="csX31" fmla="*/ 8910736 w 9609365"/>
              <a:gd name="csY31" fmla="*/ 3499 h 1498729"/>
              <a:gd name="csX32" fmla="*/ 8778941 w 9609365"/>
              <a:gd name="csY32" fmla="*/ 3499 h 1498729"/>
              <a:gd name="csX33" fmla="*/ 8712460 w 9609365"/>
              <a:gd name="csY33" fmla="*/ 3499 h 1498729"/>
              <a:gd name="csX34" fmla="*/ 8704296 w 9609365"/>
              <a:gd name="csY34" fmla="*/ 11663 h 1498729"/>
              <a:gd name="csX35" fmla="*/ 8712460 w 9609365"/>
              <a:gd name="csY35" fmla="*/ 19828 h 1498729"/>
              <a:gd name="csX36" fmla="*/ 8778941 w 9609365"/>
              <a:gd name="csY36" fmla="*/ 19828 h 1498729"/>
              <a:gd name="csX37" fmla="*/ 8787105 w 9609365"/>
              <a:gd name="csY37" fmla="*/ 11663 h 1498729"/>
              <a:gd name="csX38" fmla="*/ 8778941 w 9609365"/>
              <a:gd name="csY38" fmla="*/ 3499 h 1498729"/>
              <a:gd name="csX39" fmla="*/ 8778941 w 9609365"/>
              <a:gd name="csY39" fmla="*/ 3499 h 1498729"/>
              <a:gd name="csX40" fmla="*/ 8647146 w 9609365"/>
              <a:gd name="csY40" fmla="*/ 3499 h 1498729"/>
              <a:gd name="csX41" fmla="*/ 8580666 w 9609365"/>
              <a:gd name="csY41" fmla="*/ 3499 h 1498729"/>
              <a:gd name="csX42" fmla="*/ 8572501 w 9609365"/>
              <a:gd name="csY42" fmla="*/ 11663 h 1498729"/>
              <a:gd name="csX43" fmla="*/ 8580666 w 9609365"/>
              <a:gd name="csY43" fmla="*/ 19828 h 1498729"/>
              <a:gd name="csX44" fmla="*/ 8647146 w 9609365"/>
              <a:gd name="csY44" fmla="*/ 19828 h 1498729"/>
              <a:gd name="csX45" fmla="*/ 8655310 w 9609365"/>
              <a:gd name="csY45" fmla="*/ 11663 h 1498729"/>
              <a:gd name="csX46" fmla="*/ 8647146 w 9609365"/>
              <a:gd name="csY46" fmla="*/ 3499 h 1498729"/>
              <a:gd name="csX47" fmla="*/ 8647146 w 9609365"/>
              <a:gd name="csY47" fmla="*/ 3499 h 1498729"/>
              <a:gd name="csX48" fmla="*/ 8514185 w 9609365"/>
              <a:gd name="csY48" fmla="*/ 3499 h 1498729"/>
              <a:gd name="csX49" fmla="*/ 8447704 w 9609365"/>
              <a:gd name="csY49" fmla="*/ 3499 h 1498729"/>
              <a:gd name="csX50" fmla="*/ 8439540 w 9609365"/>
              <a:gd name="csY50" fmla="*/ 11663 h 1498729"/>
              <a:gd name="csX51" fmla="*/ 8447704 w 9609365"/>
              <a:gd name="csY51" fmla="*/ 19828 h 1498729"/>
              <a:gd name="csX52" fmla="*/ 8514185 w 9609365"/>
              <a:gd name="csY52" fmla="*/ 19828 h 1498729"/>
              <a:gd name="csX53" fmla="*/ 8522349 w 9609365"/>
              <a:gd name="csY53" fmla="*/ 11663 h 1498729"/>
              <a:gd name="csX54" fmla="*/ 8514185 w 9609365"/>
              <a:gd name="csY54" fmla="*/ 3499 h 1498729"/>
              <a:gd name="csX55" fmla="*/ 8514185 w 9609365"/>
              <a:gd name="csY55" fmla="*/ 3499 h 1498729"/>
              <a:gd name="csX56" fmla="*/ 8382390 w 9609365"/>
              <a:gd name="csY56" fmla="*/ 3499 h 1498729"/>
              <a:gd name="csX57" fmla="*/ 8315910 w 9609365"/>
              <a:gd name="csY57" fmla="*/ 3499 h 1498729"/>
              <a:gd name="csX58" fmla="*/ 8307745 w 9609365"/>
              <a:gd name="csY58" fmla="*/ 11663 h 1498729"/>
              <a:gd name="csX59" fmla="*/ 8315910 w 9609365"/>
              <a:gd name="csY59" fmla="*/ 19828 h 1498729"/>
              <a:gd name="csX60" fmla="*/ 8382390 w 9609365"/>
              <a:gd name="csY60" fmla="*/ 19828 h 1498729"/>
              <a:gd name="csX61" fmla="*/ 8390554 w 9609365"/>
              <a:gd name="csY61" fmla="*/ 11663 h 1498729"/>
              <a:gd name="csX62" fmla="*/ 8382390 w 9609365"/>
              <a:gd name="csY62" fmla="*/ 3499 h 1498729"/>
              <a:gd name="csX63" fmla="*/ 8382390 w 9609365"/>
              <a:gd name="csY63" fmla="*/ 3499 h 1498729"/>
              <a:gd name="csX64" fmla="*/ 8250595 w 9609365"/>
              <a:gd name="csY64" fmla="*/ 3499 h 1498729"/>
              <a:gd name="csX65" fmla="*/ 8184115 w 9609365"/>
              <a:gd name="csY65" fmla="*/ 3499 h 1498729"/>
              <a:gd name="csX66" fmla="*/ 8175950 w 9609365"/>
              <a:gd name="csY66" fmla="*/ 11663 h 1498729"/>
              <a:gd name="csX67" fmla="*/ 8184115 w 9609365"/>
              <a:gd name="csY67" fmla="*/ 19828 h 1498729"/>
              <a:gd name="csX68" fmla="*/ 8250595 w 9609365"/>
              <a:gd name="csY68" fmla="*/ 19828 h 1498729"/>
              <a:gd name="csX69" fmla="*/ 8258759 w 9609365"/>
              <a:gd name="csY69" fmla="*/ 11663 h 1498729"/>
              <a:gd name="csX70" fmla="*/ 8250595 w 9609365"/>
              <a:gd name="csY70" fmla="*/ 3499 h 1498729"/>
              <a:gd name="csX71" fmla="*/ 8250595 w 9609365"/>
              <a:gd name="csY71" fmla="*/ 3499 h 1498729"/>
              <a:gd name="csX72" fmla="*/ 8117634 w 9609365"/>
              <a:gd name="csY72" fmla="*/ 3499 h 1498729"/>
              <a:gd name="csX73" fmla="*/ 8051153 w 9609365"/>
              <a:gd name="csY73" fmla="*/ 3499 h 1498729"/>
              <a:gd name="csX74" fmla="*/ 8042989 w 9609365"/>
              <a:gd name="csY74" fmla="*/ 11663 h 1498729"/>
              <a:gd name="csX75" fmla="*/ 8051153 w 9609365"/>
              <a:gd name="csY75" fmla="*/ 19828 h 1498729"/>
              <a:gd name="csX76" fmla="*/ 8117634 w 9609365"/>
              <a:gd name="csY76" fmla="*/ 19828 h 1498729"/>
              <a:gd name="csX77" fmla="*/ 8125799 w 9609365"/>
              <a:gd name="csY77" fmla="*/ 11663 h 1498729"/>
              <a:gd name="csX78" fmla="*/ 8117634 w 9609365"/>
              <a:gd name="csY78" fmla="*/ 3499 h 1498729"/>
              <a:gd name="csX79" fmla="*/ 8117634 w 9609365"/>
              <a:gd name="csY79" fmla="*/ 3499 h 1498729"/>
              <a:gd name="csX80" fmla="*/ 7985839 w 9609365"/>
              <a:gd name="csY80" fmla="*/ 3499 h 1498729"/>
              <a:gd name="csX81" fmla="*/ 7919359 w 9609365"/>
              <a:gd name="csY81" fmla="*/ 3499 h 1498729"/>
              <a:gd name="csX82" fmla="*/ 7911194 w 9609365"/>
              <a:gd name="csY82" fmla="*/ 11663 h 1498729"/>
              <a:gd name="csX83" fmla="*/ 7919359 w 9609365"/>
              <a:gd name="csY83" fmla="*/ 19828 h 1498729"/>
              <a:gd name="csX84" fmla="*/ 7985839 w 9609365"/>
              <a:gd name="csY84" fmla="*/ 19828 h 1498729"/>
              <a:gd name="csX85" fmla="*/ 7994003 w 9609365"/>
              <a:gd name="csY85" fmla="*/ 11663 h 1498729"/>
              <a:gd name="csX86" fmla="*/ 7985839 w 9609365"/>
              <a:gd name="csY86" fmla="*/ 3499 h 1498729"/>
              <a:gd name="csX87" fmla="*/ 7985839 w 9609365"/>
              <a:gd name="csY87" fmla="*/ 3499 h 1498729"/>
              <a:gd name="csX88" fmla="*/ 7852878 w 9609365"/>
              <a:gd name="csY88" fmla="*/ 3499 h 1498729"/>
              <a:gd name="csX89" fmla="*/ 7786397 w 9609365"/>
              <a:gd name="csY89" fmla="*/ 3499 h 1498729"/>
              <a:gd name="csX90" fmla="*/ 7778233 w 9609365"/>
              <a:gd name="csY90" fmla="*/ 11663 h 1498729"/>
              <a:gd name="csX91" fmla="*/ 7786397 w 9609365"/>
              <a:gd name="csY91" fmla="*/ 19828 h 1498729"/>
              <a:gd name="csX92" fmla="*/ 7852878 w 9609365"/>
              <a:gd name="csY92" fmla="*/ 19828 h 1498729"/>
              <a:gd name="csX93" fmla="*/ 7861042 w 9609365"/>
              <a:gd name="csY93" fmla="*/ 11663 h 1498729"/>
              <a:gd name="csX94" fmla="*/ 7852878 w 9609365"/>
              <a:gd name="csY94" fmla="*/ 3499 h 1498729"/>
              <a:gd name="csX95" fmla="*/ 7852878 w 9609365"/>
              <a:gd name="csY95" fmla="*/ 3499 h 1498729"/>
              <a:gd name="csX96" fmla="*/ 7721083 w 9609365"/>
              <a:gd name="csY96" fmla="*/ 3499 h 1498729"/>
              <a:gd name="csX97" fmla="*/ 7654602 w 9609365"/>
              <a:gd name="csY97" fmla="*/ 3499 h 1498729"/>
              <a:gd name="csX98" fmla="*/ 7646438 w 9609365"/>
              <a:gd name="csY98" fmla="*/ 11663 h 1498729"/>
              <a:gd name="csX99" fmla="*/ 7654602 w 9609365"/>
              <a:gd name="csY99" fmla="*/ 19828 h 1498729"/>
              <a:gd name="csX100" fmla="*/ 7721083 w 9609365"/>
              <a:gd name="csY100" fmla="*/ 19828 h 1498729"/>
              <a:gd name="csX101" fmla="*/ 7729247 w 9609365"/>
              <a:gd name="csY101" fmla="*/ 11663 h 1498729"/>
              <a:gd name="csX102" fmla="*/ 7721083 w 9609365"/>
              <a:gd name="csY102" fmla="*/ 3499 h 1498729"/>
              <a:gd name="csX103" fmla="*/ 7721083 w 9609365"/>
              <a:gd name="csY103" fmla="*/ 3499 h 1498729"/>
              <a:gd name="csX104" fmla="*/ 7589288 w 9609365"/>
              <a:gd name="csY104" fmla="*/ 3499 h 1498729"/>
              <a:gd name="csX105" fmla="*/ 7522807 w 9609365"/>
              <a:gd name="csY105" fmla="*/ 3499 h 1498729"/>
              <a:gd name="csX106" fmla="*/ 7514643 w 9609365"/>
              <a:gd name="csY106" fmla="*/ 11663 h 1498729"/>
              <a:gd name="csX107" fmla="*/ 7522807 w 9609365"/>
              <a:gd name="csY107" fmla="*/ 19828 h 1498729"/>
              <a:gd name="csX108" fmla="*/ 7589288 w 9609365"/>
              <a:gd name="csY108" fmla="*/ 19828 h 1498729"/>
              <a:gd name="csX109" fmla="*/ 7597452 w 9609365"/>
              <a:gd name="csY109" fmla="*/ 11663 h 1498729"/>
              <a:gd name="csX110" fmla="*/ 7589288 w 9609365"/>
              <a:gd name="csY110" fmla="*/ 3499 h 1498729"/>
              <a:gd name="csX111" fmla="*/ 7589288 w 9609365"/>
              <a:gd name="csY111" fmla="*/ 3499 h 1498729"/>
              <a:gd name="csX112" fmla="*/ 7456327 w 9609365"/>
              <a:gd name="csY112" fmla="*/ 3499 h 1498729"/>
              <a:gd name="csX113" fmla="*/ 7389846 w 9609365"/>
              <a:gd name="csY113" fmla="*/ 3499 h 1498729"/>
              <a:gd name="csX114" fmla="*/ 7381682 w 9609365"/>
              <a:gd name="csY114" fmla="*/ 11663 h 1498729"/>
              <a:gd name="csX115" fmla="*/ 7389846 w 9609365"/>
              <a:gd name="csY115" fmla="*/ 19828 h 1498729"/>
              <a:gd name="csX116" fmla="*/ 7456327 w 9609365"/>
              <a:gd name="csY116" fmla="*/ 19828 h 1498729"/>
              <a:gd name="csX117" fmla="*/ 7464491 w 9609365"/>
              <a:gd name="csY117" fmla="*/ 11663 h 1498729"/>
              <a:gd name="csX118" fmla="*/ 7456327 w 9609365"/>
              <a:gd name="csY118" fmla="*/ 3499 h 1498729"/>
              <a:gd name="csX119" fmla="*/ 7456327 w 9609365"/>
              <a:gd name="csY119" fmla="*/ 3499 h 1498729"/>
              <a:gd name="csX120" fmla="*/ 7324532 w 9609365"/>
              <a:gd name="csY120" fmla="*/ 3499 h 1498729"/>
              <a:gd name="csX121" fmla="*/ 7258051 w 9609365"/>
              <a:gd name="csY121" fmla="*/ 3499 h 1498729"/>
              <a:gd name="csX122" fmla="*/ 7249887 w 9609365"/>
              <a:gd name="csY122" fmla="*/ 11663 h 1498729"/>
              <a:gd name="csX123" fmla="*/ 7258051 w 9609365"/>
              <a:gd name="csY123" fmla="*/ 19828 h 1498729"/>
              <a:gd name="csX124" fmla="*/ 7324532 w 9609365"/>
              <a:gd name="csY124" fmla="*/ 19828 h 1498729"/>
              <a:gd name="csX125" fmla="*/ 7332696 w 9609365"/>
              <a:gd name="csY125" fmla="*/ 11663 h 1498729"/>
              <a:gd name="csX126" fmla="*/ 7324532 w 9609365"/>
              <a:gd name="csY126" fmla="*/ 3499 h 1498729"/>
              <a:gd name="csX127" fmla="*/ 7324532 w 9609365"/>
              <a:gd name="csY127" fmla="*/ 3499 h 1498729"/>
              <a:gd name="csX128" fmla="*/ 7192737 w 9609365"/>
              <a:gd name="csY128" fmla="*/ 3499 h 1498729"/>
              <a:gd name="csX129" fmla="*/ 7126256 w 9609365"/>
              <a:gd name="csY129" fmla="*/ 3499 h 1498729"/>
              <a:gd name="csX130" fmla="*/ 7118092 w 9609365"/>
              <a:gd name="csY130" fmla="*/ 11663 h 1498729"/>
              <a:gd name="csX131" fmla="*/ 7126256 w 9609365"/>
              <a:gd name="csY131" fmla="*/ 19828 h 1498729"/>
              <a:gd name="csX132" fmla="*/ 7192737 w 9609365"/>
              <a:gd name="csY132" fmla="*/ 19828 h 1498729"/>
              <a:gd name="csX133" fmla="*/ 7200901 w 9609365"/>
              <a:gd name="csY133" fmla="*/ 11663 h 1498729"/>
              <a:gd name="csX134" fmla="*/ 7192737 w 9609365"/>
              <a:gd name="csY134" fmla="*/ 3499 h 1498729"/>
              <a:gd name="csX135" fmla="*/ 7192737 w 9609365"/>
              <a:gd name="csY135" fmla="*/ 3499 h 1498729"/>
              <a:gd name="csX136" fmla="*/ 7059776 w 9609365"/>
              <a:gd name="csY136" fmla="*/ 3499 h 1498729"/>
              <a:gd name="csX137" fmla="*/ 6993295 w 9609365"/>
              <a:gd name="csY137" fmla="*/ 3499 h 1498729"/>
              <a:gd name="csX138" fmla="*/ 6985130 w 9609365"/>
              <a:gd name="csY138" fmla="*/ 11663 h 1498729"/>
              <a:gd name="csX139" fmla="*/ 6993295 w 9609365"/>
              <a:gd name="csY139" fmla="*/ 19828 h 1498729"/>
              <a:gd name="csX140" fmla="*/ 7059776 w 9609365"/>
              <a:gd name="csY140" fmla="*/ 19828 h 1498729"/>
              <a:gd name="csX141" fmla="*/ 7067940 w 9609365"/>
              <a:gd name="csY141" fmla="*/ 11663 h 1498729"/>
              <a:gd name="csX142" fmla="*/ 7059776 w 9609365"/>
              <a:gd name="csY142" fmla="*/ 3499 h 1498729"/>
              <a:gd name="csX143" fmla="*/ 7059776 w 9609365"/>
              <a:gd name="csY143" fmla="*/ 3499 h 1498729"/>
              <a:gd name="csX144" fmla="*/ 6927981 w 9609365"/>
              <a:gd name="csY144" fmla="*/ 3499 h 1498729"/>
              <a:gd name="csX145" fmla="*/ 6861500 w 9609365"/>
              <a:gd name="csY145" fmla="*/ 3499 h 1498729"/>
              <a:gd name="csX146" fmla="*/ 6853336 w 9609365"/>
              <a:gd name="csY146" fmla="*/ 11663 h 1498729"/>
              <a:gd name="csX147" fmla="*/ 6861500 w 9609365"/>
              <a:gd name="csY147" fmla="*/ 19828 h 1498729"/>
              <a:gd name="csX148" fmla="*/ 6927981 w 9609365"/>
              <a:gd name="csY148" fmla="*/ 19828 h 1498729"/>
              <a:gd name="csX149" fmla="*/ 6936145 w 9609365"/>
              <a:gd name="csY149" fmla="*/ 11663 h 1498729"/>
              <a:gd name="csX150" fmla="*/ 6927981 w 9609365"/>
              <a:gd name="csY150" fmla="*/ 3499 h 1498729"/>
              <a:gd name="csX151" fmla="*/ 6927981 w 9609365"/>
              <a:gd name="csY151" fmla="*/ 3499 h 1498729"/>
              <a:gd name="csX152" fmla="*/ 6795019 w 9609365"/>
              <a:gd name="csY152" fmla="*/ 3499 h 1498729"/>
              <a:gd name="csX153" fmla="*/ 6728539 w 9609365"/>
              <a:gd name="csY153" fmla="*/ 3499 h 1498729"/>
              <a:gd name="csX154" fmla="*/ 6720375 w 9609365"/>
              <a:gd name="csY154" fmla="*/ 11663 h 1498729"/>
              <a:gd name="csX155" fmla="*/ 6728539 w 9609365"/>
              <a:gd name="csY155" fmla="*/ 19828 h 1498729"/>
              <a:gd name="csX156" fmla="*/ 6795019 w 9609365"/>
              <a:gd name="csY156" fmla="*/ 19828 h 1498729"/>
              <a:gd name="csX157" fmla="*/ 6803184 w 9609365"/>
              <a:gd name="csY157" fmla="*/ 11663 h 1498729"/>
              <a:gd name="csX158" fmla="*/ 6795019 w 9609365"/>
              <a:gd name="csY158" fmla="*/ 3499 h 1498729"/>
              <a:gd name="csX159" fmla="*/ 6795019 w 9609365"/>
              <a:gd name="csY159" fmla="*/ 3499 h 1498729"/>
              <a:gd name="csX160" fmla="*/ 6663225 w 9609365"/>
              <a:gd name="csY160" fmla="*/ 3499 h 1498729"/>
              <a:gd name="csX161" fmla="*/ 6596744 w 9609365"/>
              <a:gd name="csY161" fmla="*/ 3499 h 1498729"/>
              <a:gd name="csX162" fmla="*/ 6588579 w 9609365"/>
              <a:gd name="csY162" fmla="*/ 11663 h 1498729"/>
              <a:gd name="csX163" fmla="*/ 6596744 w 9609365"/>
              <a:gd name="csY163" fmla="*/ 19828 h 1498729"/>
              <a:gd name="csX164" fmla="*/ 6663225 w 9609365"/>
              <a:gd name="csY164" fmla="*/ 19828 h 1498729"/>
              <a:gd name="csX165" fmla="*/ 6671389 w 9609365"/>
              <a:gd name="csY165" fmla="*/ 11663 h 1498729"/>
              <a:gd name="csX166" fmla="*/ 6663225 w 9609365"/>
              <a:gd name="csY166" fmla="*/ 3499 h 1498729"/>
              <a:gd name="csX167" fmla="*/ 6663225 w 9609365"/>
              <a:gd name="csY167" fmla="*/ 3499 h 1498729"/>
              <a:gd name="csX168" fmla="*/ 6531430 w 9609365"/>
              <a:gd name="csY168" fmla="*/ 3499 h 1498729"/>
              <a:gd name="csX169" fmla="*/ 6464949 w 9609365"/>
              <a:gd name="csY169" fmla="*/ 3499 h 1498729"/>
              <a:gd name="csX170" fmla="*/ 6456785 w 9609365"/>
              <a:gd name="csY170" fmla="*/ 11663 h 1498729"/>
              <a:gd name="csX171" fmla="*/ 6464949 w 9609365"/>
              <a:gd name="csY171" fmla="*/ 19828 h 1498729"/>
              <a:gd name="csX172" fmla="*/ 6531430 w 9609365"/>
              <a:gd name="csY172" fmla="*/ 19828 h 1498729"/>
              <a:gd name="csX173" fmla="*/ 6539594 w 9609365"/>
              <a:gd name="csY173" fmla="*/ 11663 h 1498729"/>
              <a:gd name="csX174" fmla="*/ 6531430 w 9609365"/>
              <a:gd name="csY174" fmla="*/ 3499 h 1498729"/>
              <a:gd name="csX175" fmla="*/ 6531430 w 9609365"/>
              <a:gd name="csY175" fmla="*/ 3499 h 1498729"/>
              <a:gd name="csX176" fmla="*/ 6398468 w 9609365"/>
              <a:gd name="csY176" fmla="*/ 3499 h 1498729"/>
              <a:gd name="csX177" fmla="*/ 6331988 w 9609365"/>
              <a:gd name="csY177" fmla="*/ 3499 h 1498729"/>
              <a:gd name="csX178" fmla="*/ 6323824 w 9609365"/>
              <a:gd name="csY178" fmla="*/ 11663 h 1498729"/>
              <a:gd name="csX179" fmla="*/ 6331988 w 9609365"/>
              <a:gd name="csY179" fmla="*/ 19828 h 1498729"/>
              <a:gd name="csX180" fmla="*/ 6398468 w 9609365"/>
              <a:gd name="csY180" fmla="*/ 19828 h 1498729"/>
              <a:gd name="csX181" fmla="*/ 6406633 w 9609365"/>
              <a:gd name="csY181" fmla="*/ 11663 h 1498729"/>
              <a:gd name="csX182" fmla="*/ 6398468 w 9609365"/>
              <a:gd name="csY182" fmla="*/ 3499 h 1498729"/>
              <a:gd name="csX183" fmla="*/ 6398468 w 9609365"/>
              <a:gd name="csY183" fmla="*/ 3499 h 1498729"/>
              <a:gd name="csX184" fmla="*/ 6266674 w 9609365"/>
              <a:gd name="csY184" fmla="*/ 3499 h 1498729"/>
              <a:gd name="csX185" fmla="*/ 6200193 w 9609365"/>
              <a:gd name="csY185" fmla="*/ 3499 h 1498729"/>
              <a:gd name="csX186" fmla="*/ 6192028 w 9609365"/>
              <a:gd name="csY186" fmla="*/ 11663 h 1498729"/>
              <a:gd name="csX187" fmla="*/ 6200193 w 9609365"/>
              <a:gd name="csY187" fmla="*/ 19828 h 1498729"/>
              <a:gd name="csX188" fmla="*/ 6266674 w 9609365"/>
              <a:gd name="csY188" fmla="*/ 19828 h 1498729"/>
              <a:gd name="csX189" fmla="*/ 6274838 w 9609365"/>
              <a:gd name="csY189" fmla="*/ 11663 h 1498729"/>
              <a:gd name="csX190" fmla="*/ 6266674 w 9609365"/>
              <a:gd name="csY190" fmla="*/ 3499 h 1498729"/>
              <a:gd name="csX191" fmla="*/ 6266674 w 9609365"/>
              <a:gd name="csY191" fmla="*/ 3499 h 1498729"/>
              <a:gd name="csX192" fmla="*/ 6133712 w 9609365"/>
              <a:gd name="csY192" fmla="*/ 3499 h 1498729"/>
              <a:gd name="csX193" fmla="*/ 6067232 w 9609365"/>
              <a:gd name="csY193" fmla="*/ 3499 h 1498729"/>
              <a:gd name="csX194" fmla="*/ 6059068 w 9609365"/>
              <a:gd name="csY194" fmla="*/ 11663 h 1498729"/>
              <a:gd name="csX195" fmla="*/ 6067232 w 9609365"/>
              <a:gd name="csY195" fmla="*/ 19828 h 1498729"/>
              <a:gd name="csX196" fmla="*/ 6133712 w 9609365"/>
              <a:gd name="csY196" fmla="*/ 19828 h 1498729"/>
              <a:gd name="csX197" fmla="*/ 6141876 w 9609365"/>
              <a:gd name="csY197" fmla="*/ 11663 h 1498729"/>
              <a:gd name="csX198" fmla="*/ 6133712 w 9609365"/>
              <a:gd name="csY198" fmla="*/ 3499 h 1498729"/>
              <a:gd name="csX199" fmla="*/ 6133712 w 9609365"/>
              <a:gd name="csY199" fmla="*/ 3499 h 1498729"/>
              <a:gd name="csX200" fmla="*/ 6001917 w 9609365"/>
              <a:gd name="csY200" fmla="*/ 3499 h 1498729"/>
              <a:gd name="csX201" fmla="*/ 5935437 w 9609365"/>
              <a:gd name="csY201" fmla="*/ 3499 h 1498729"/>
              <a:gd name="csX202" fmla="*/ 5927272 w 9609365"/>
              <a:gd name="csY202" fmla="*/ 11663 h 1498729"/>
              <a:gd name="csX203" fmla="*/ 5935437 w 9609365"/>
              <a:gd name="csY203" fmla="*/ 19828 h 1498729"/>
              <a:gd name="csX204" fmla="*/ 6001917 w 9609365"/>
              <a:gd name="csY204" fmla="*/ 19828 h 1498729"/>
              <a:gd name="csX205" fmla="*/ 6010082 w 9609365"/>
              <a:gd name="csY205" fmla="*/ 11663 h 1498729"/>
              <a:gd name="csX206" fmla="*/ 6001917 w 9609365"/>
              <a:gd name="csY206" fmla="*/ 3499 h 1498729"/>
              <a:gd name="csX207" fmla="*/ 6001917 w 9609365"/>
              <a:gd name="csY207" fmla="*/ 3499 h 1498729"/>
              <a:gd name="csX208" fmla="*/ 5870122 w 9609365"/>
              <a:gd name="csY208" fmla="*/ 3499 h 1498729"/>
              <a:gd name="csX209" fmla="*/ 5803642 w 9609365"/>
              <a:gd name="csY209" fmla="*/ 3499 h 1498729"/>
              <a:gd name="csX210" fmla="*/ 5795478 w 9609365"/>
              <a:gd name="csY210" fmla="*/ 11663 h 1498729"/>
              <a:gd name="csX211" fmla="*/ 5803642 w 9609365"/>
              <a:gd name="csY211" fmla="*/ 19828 h 1498729"/>
              <a:gd name="csX212" fmla="*/ 5870122 w 9609365"/>
              <a:gd name="csY212" fmla="*/ 19828 h 1498729"/>
              <a:gd name="csX213" fmla="*/ 5878287 w 9609365"/>
              <a:gd name="csY213" fmla="*/ 11663 h 1498729"/>
              <a:gd name="csX214" fmla="*/ 5870122 w 9609365"/>
              <a:gd name="csY214" fmla="*/ 3499 h 1498729"/>
              <a:gd name="csX215" fmla="*/ 5870122 w 9609365"/>
              <a:gd name="csY215" fmla="*/ 3499 h 1498729"/>
              <a:gd name="csX216" fmla="*/ 5737161 w 9609365"/>
              <a:gd name="csY216" fmla="*/ 3499 h 1498729"/>
              <a:gd name="csX217" fmla="*/ 5670681 w 9609365"/>
              <a:gd name="csY217" fmla="*/ 3499 h 1498729"/>
              <a:gd name="csX218" fmla="*/ 5662516 w 9609365"/>
              <a:gd name="csY218" fmla="*/ 11663 h 1498729"/>
              <a:gd name="csX219" fmla="*/ 5670681 w 9609365"/>
              <a:gd name="csY219" fmla="*/ 19828 h 1498729"/>
              <a:gd name="csX220" fmla="*/ 5737161 w 9609365"/>
              <a:gd name="csY220" fmla="*/ 19828 h 1498729"/>
              <a:gd name="csX221" fmla="*/ 5745325 w 9609365"/>
              <a:gd name="csY221" fmla="*/ 11663 h 1498729"/>
              <a:gd name="csX222" fmla="*/ 5737161 w 9609365"/>
              <a:gd name="csY222" fmla="*/ 3499 h 1498729"/>
              <a:gd name="csX223" fmla="*/ 5737161 w 9609365"/>
              <a:gd name="csY223" fmla="*/ 3499 h 1498729"/>
              <a:gd name="csX224" fmla="*/ 5605366 w 9609365"/>
              <a:gd name="csY224" fmla="*/ 3499 h 1498729"/>
              <a:gd name="csX225" fmla="*/ 5538886 w 9609365"/>
              <a:gd name="csY225" fmla="*/ 3499 h 1498729"/>
              <a:gd name="csX226" fmla="*/ 5530721 w 9609365"/>
              <a:gd name="csY226" fmla="*/ 11663 h 1498729"/>
              <a:gd name="csX227" fmla="*/ 5538886 w 9609365"/>
              <a:gd name="csY227" fmla="*/ 19828 h 1498729"/>
              <a:gd name="csX228" fmla="*/ 5605366 w 9609365"/>
              <a:gd name="csY228" fmla="*/ 19828 h 1498729"/>
              <a:gd name="csX229" fmla="*/ 5613531 w 9609365"/>
              <a:gd name="csY229" fmla="*/ 11663 h 1498729"/>
              <a:gd name="csX230" fmla="*/ 5605366 w 9609365"/>
              <a:gd name="csY230" fmla="*/ 3499 h 1498729"/>
              <a:gd name="csX231" fmla="*/ 5605366 w 9609365"/>
              <a:gd name="csY231" fmla="*/ 3499 h 1498729"/>
              <a:gd name="csX232" fmla="*/ 5472405 w 9609365"/>
              <a:gd name="csY232" fmla="*/ 3499 h 1498729"/>
              <a:gd name="csX233" fmla="*/ 5405925 w 9609365"/>
              <a:gd name="csY233" fmla="*/ 3499 h 1498729"/>
              <a:gd name="csX234" fmla="*/ 5397760 w 9609365"/>
              <a:gd name="csY234" fmla="*/ 11663 h 1498729"/>
              <a:gd name="csX235" fmla="*/ 5405925 w 9609365"/>
              <a:gd name="csY235" fmla="*/ 19828 h 1498729"/>
              <a:gd name="csX236" fmla="*/ 5472405 w 9609365"/>
              <a:gd name="csY236" fmla="*/ 19828 h 1498729"/>
              <a:gd name="csX237" fmla="*/ 5480569 w 9609365"/>
              <a:gd name="csY237" fmla="*/ 11663 h 1498729"/>
              <a:gd name="csX238" fmla="*/ 5472405 w 9609365"/>
              <a:gd name="csY238" fmla="*/ 3499 h 1498729"/>
              <a:gd name="csX239" fmla="*/ 5472405 w 9609365"/>
              <a:gd name="csY239" fmla="*/ 3499 h 1498729"/>
              <a:gd name="csX240" fmla="*/ 5340610 w 9609365"/>
              <a:gd name="csY240" fmla="*/ 3499 h 1498729"/>
              <a:gd name="csX241" fmla="*/ 5274129 w 9609365"/>
              <a:gd name="csY241" fmla="*/ 3499 h 1498729"/>
              <a:gd name="csX242" fmla="*/ 5265965 w 9609365"/>
              <a:gd name="csY242" fmla="*/ 11663 h 1498729"/>
              <a:gd name="csX243" fmla="*/ 5274129 w 9609365"/>
              <a:gd name="csY243" fmla="*/ 19828 h 1498729"/>
              <a:gd name="csX244" fmla="*/ 5340610 w 9609365"/>
              <a:gd name="csY244" fmla="*/ 19828 h 1498729"/>
              <a:gd name="csX245" fmla="*/ 5348774 w 9609365"/>
              <a:gd name="csY245" fmla="*/ 11663 h 1498729"/>
              <a:gd name="csX246" fmla="*/ 5340610 w 9609365"/>
              <a:gd name="csY246" fmla="*/ 3499 h 1498729"/>
              <a:gd name="csX247" fmla="*/ 5340610 w 9609365"/>
              <a:gd name="csY247" fmla="*/ 3499 h 1498729"/>
              <a:gd name="csX248" fmla="*/ 5208815 w 9609365"/>
              <a:gd name="csY248" fmla="*/ 3499 h 1498729"/>
              <a:gd name="csX249" fmla="*/ 5142335 w 9609365"/>
              <a:gd name="csY249" fmla="*/ 3499 h 1498729"/>
              <a:gd name="csX250" fmla="*/ 5134170 w 9609365"/>
              <a:gd name="csY250" fmla="*/ 11663 h 1498729"/>
              <a:gd name="csX251" fmla="*/ 5142335 w 9609365"/>
              <a:gd name="csY251" fmla="*/ 19828 h 1498729"/>
              <a:gd name="csX252" fmla="*/ 5208815 w 9609365"/>
              <a:gd name="csY252" fmla="*/ 19828 h 1498729"/>
              <a:gd name="csX253" fmla="*/ 5216980 w 9609365"/>
              <a:gd name="csY253" fmla="*/ 11663 h 1498729"/>
              <a:gd name="csX254" fmla="*/ 5208815 w 9609365"/>
              <a:gd name="csY254" fmla="*/ 3499 h 1498729"/>
              <a:gd name="csX255" fmla="*/ 5208815 w 9609365"/>
              <a:gd name="csY255" fmla="*/ 3499 h 1498729"/>
              <a:gd name="csX256" fmla="*/ 5075854 w 9609365"/>
              <a:gd name="csY256" fmla="*/ 3499 h 1498729"/>
              <a:gd name="csX257" fmla="*/ 5009373 w 9609365"/>
              <a:gd name="csY257" fmla="*/ 3499 h 1498729"/>
              <a:gd name="csX258" fmla="*/ 5001209 w 9609365"/>
              <a:gd name="csY258" fmla="*/ 11663 h 1498729"/>
              <a:gd name="csX259" fmla="*/ 5009373 w 9609365"/>
              <a:gd name="csY259" fmla="*/ 19828 h 1498729"/>
              <a:gd name="csX260" fmla="*/ 5075854 w 9609365"/>
              <a:gd name="csY260" fmla="*/ 19828 h 1498729"/>
              <a:gd name="csX261" fmla="*/ 5084018 w 9609365"/>
              <a:gd name="csY261" fmla="*/ 11663 h 1498729"/>
              <a:gd name="csX262" fmla="*/ 5075854 w 9609365"/>
              <a:gd name="csY262" fmla="*/ 3499 h 1498729"/>
              <a:gd name="csX263" fmla="*/ 5075854 w 9609365"/>
              <a:gd name="csY263" fmla="*/ 3499 h 1498729"/>
              <a:gd name="csX264" fmla="*/ 4944059 w 9609365"/>
              <a:gd name="csY264" fmla="*/ 3499 h 1498729"/>
              <a:gd name="csX265" fmla="*/ 4877578 w 9609365"/>
              <a:gd name="csY265" fmla="*/ 3499 h 1498729"/>
              <a:gd name="csX266" fmla="*/ 4869414 w 9609365"/>
              <a:gd name="csY266" fmla="*/ 11663 h 1498729"/>
              <a:gd name="csX267" fmla="*/ 4877578 w 9609365"/>
              <a:gd name="csY267" fmla="*/ 19828 h 1498729"/>
              <a:gd name="csX268" fmla="*/ 4944059 w 9609365"/>
              <a:gd name="csY268" fmla="*/ 19828 h 1498729"/>
              <a:gd name="csX269" fmla="*/ 4952223 w 9609365"/>
              <a:gd name="csY269" fmla="*/ 11663 h 1498729"/>
              <a:gd name="csX270" fmla="*/ 4944059 w 9609365"/>
              <a:gd name="csY270" fmla="*/ 3499 h 1498729"/>
              <a:gd name="csX271" fmla="*/ 4944059 w 9609365"/>
              <a:gd name="csY271" fmla="*/ 3499 h 1498729"/>
              <a:gd name="csX272" fmla="*/ 4812264 w 9609365"/>
              <a:gd name="csY272" fmla="*/ 3499 h 1498729"/>
              <a:gd name="csX273" fmla="*/ 4745784 w 9609365"/>
              <a:gd name="csY273" fmla="*/ 3499 h 1498729"/>
              <a:gd name="csX274" fmla="*/ 4737619 w 9609365"/>
              <a:gd name="csY274" fmla="*/ 11663 h 1498729"/>
              <a:gd name="csX275" fmla="*/ 4745784 w 9609365"/>
              <a:gd name="csY275" fmla="*/ 19828 h 1498729"/>
              <a:gd name="csX276" fmla="*/ 4812264 w 9609365"/>
              <a:gd name="csY276" fmla="*/ 19828 h 1498729"/>
              <a:gd name="csX277" fmla="*/ 4820428 w 9609365"/>
              <a:gd name="csY277" fmla="*/ 11663 h 1498729"/>
              <a:gd name="csX278" fmla="*/ 4812264 w 9609365"/>
              <a:gd name="csY278" fmla="*/ 3499 h 1498729"/>
              <a:gd name="csX279" fmla="*/ 4812264 w 9609365"/>
              <a:gd name="csY279" fmla="*/ 3499 h 1498729"/>
              <a:gd name="csX280" fmla="*/ 4679303 w 9609365"/>
              <a:gd name="csY280" fmla="*/ 3499 h 1498729"/>
              <a:gd name="csX281" fmla="*/ 4612822 w 9609365"/>
              <a:gd name="csY281" fmla="*/ 3499 h 1498729"/>
              <a:gd name="csX282" fmla="*/ 4604658 w 9609365"/>
              <a:gd name="csY282" fmla="*/ 11663 h 1498729"/>
              <a:gd name="csX283" fmla="*/ 4612822 w 9609365"/>
              <a:gd name="csY283" fmla="*/ 19828 h 1498729"/>
              <a:gd name="csX284" fmla="*/ 4679303 w 9609365"/>
              <a:gd name="csY284" fmla="*/ 19828 h 1498729"/>
              <a:gd name="csX285" fmla="*/ 4687467 w 9609365"/>
              <a:gd name="csY285" fmla="*/ 11663 h 1498729"/>
              <a:gd name="csX286" fmla="*/ 4679303 w 9609365"/>
              <a:gd name="csY286" fmla="*/ 3499 h 1498729"/>
              <a:gd name="csX287" fmla="*/ 4679303 w 9609365"/>
              <a:gd name="csY287" fmla="*/ 3499 h 1498729"/>
              <a:gd name="csX288" fmla="*/ 4547508 w 9609365"/>
              <a:gd name="csY288" fmla="*/ 3499 h 1498729"/>
              <a:gd name="csX289" fmla="*/ 4481027 w 9609365"/>
              <a:gd name="csY289" fmla="*/ 3499 h 1498729"/>
              <a:gd name="csX290" fmla="*/ 4472863 w 9609365"/>
              <a:gd name="csY290" fmla="*/ 11663 h 1498729"/>
              <a:gd name="csX291" fmla="*/ 4481027 w 9609365"/>
              <a:gd name="csY291" fmla="*/ 19828 h 1498729"/>
              <a:gd name="csX292" fmla="*/ 4547508 w 9609365"/>
              <a:gd name="csY292" fmla="*/ 19828 h 1498729"/>
              <a:gd name="csX293" fmla="*/ 4555672 w 9609365"/>
              <a:gd name="csY293" fmla="*/ 11663 h 1498729"/>
              <a:gd name="csX294" fmla="*/ 4547508 w 9609365"/>
              <a:gd name="csY294" fmla="*/ 3499 h 1498729"/>
              <a:gd name="csX295" fmla="*/ 4547508 w 9609365"/>
              <a:gd name="csY295" fmla="*/ 3499 h 1498729"/>
              <a:gd name="csX296" fmla="*/ 4414547 w 9609365"/>
              <a:gd name="csY296" fmla="*/ 3499 h 1498729"/>
              <a:gd name="csX297" fmla="*/ 4348066 w 9609365"/>
              <a:gd name="csY297" fmla="*/ 3499 h 1498729"/>
              <a:gd name="csX298" fmla="*/ 4339902 w 9609365"/>
              <a:gd name="csY298" fmla="*/ 11663 h 1498729"/>
              <a:gd name="csX299" fmla="*/ 4348066 w 9609365"/>
              <a:gd name="csY299" fmla="*/ 19828 h 1498729"/>
              <a:gd name="csX300" fmla="*/ 4414547 w 9609365"/>
              <a:gd name="csY300" fmla="*/ 19828 h 1498729"/>
              <a:gd name="csX301" fmla="*/ 4422711 w 9609365"/>
              <a:gd name="csY301" fmla="*/ 11663 h 1498729"/>
              <a:gd name="csX302" fmla="*/ 4414547 w 9609365"/>
              <a:gd name="csY302" fmla="*/ 3499 h 1498729"/>
              <a:gd name="csX303" fmla="*/ 4414547 w 9609365"/>
              <a:gd name="csY303" fmla="*/ 3499 h 1498729"/>
              <a:gd name="csX304" fmla="*/ 4282752 w 9609365"/>
              <a:gd name="csY304" fmla="*/ 3499 h 1498729"/>
              <a:gd name="csX305" fmla="*/ 4216271 w 9609365"/>
              <a:gd name="csY305" fmla="*/ 3499 h 1498729"/>
              <a:gd name="csX306" fmla="*/ 4208107 w 9609365"/>
              <a:gd name="csY306" fmla="*/ 11663 h 1498729"/>
              <a:gd name="csX307" fmla="*/ 4216271 w 9609365"/>
              <a:gd name="csY307" fmla="*/ 19828 h 1498729"/>
              <a:gd name="csX308" fmla="*/ 4282752 w 9609365"/>
              <a:gd name="csY308" fmla="*/ 19828 h 1498729"/>
              <a:gd name="csX309" fmla="*/ 4290916 w 9609365"/>
              <a:gd name="csY309" fmla="*/ 11663 h 1498729"/>
              <a:gd name="csX310" fmla="*/ 4282752 w 9609365"/>
              <a:gd name="csY310" fmla="*/ 3499 h 1498729"/>
              <a:gd name="csX311" fmla="*/ 4282752 w 9609365"/>
              <a:gd name="csY311" fmla="*/ 3499 h 1498729"/>
              <a:gd name="csX312" fmla="*/ 4150957 w 9609365"/>
              <a:gd name="csY312" fmla="*/ 3499 h 1498729"/>
              <a:gd name="csX313" fmla="*/ 4084476 w 9609365"/>
              <a:gd name="csY313" fmla="*/ 3499 h 1498729"/>
              <a:gd name="csX314" fmla="*/ 4076312 w 9609365"/>
              <a:gd name="csY314" fmla="*/ 11663 h 1498729"/>
              <a:gd name="csX315" fmla="*/ 4084476 w 9609365"/>
              <a:gd name="csY315" fmla="*/ 19828 h 1498729"/>
              <a:gd name="csX316" fmla="*/ 4150957 w 9609365"/>
              <a:gd name="csY316" fmla="*/ 19828 h 1498729"/>
              <a:gd name="csX317" fmla="*/ 4159121 w 9609365"/>
              <a:gd name="csY317" fmla="*/ 11663 h 1498729"/>
              <a:gd name="csX318" fmla="*/ 4150957 w 9609365"/>
              <a:gd name="csY318" fmla="*/ 3499 h 1498729"/>
              <a:gd name="csX319" fmla="*/ 4150957 w 9609365"/>
              <a:gd name="csY319" fmla="*/ 3499 h 1498729"/>
              <a:gd name="csX320" fmla="*/ 4017996 w 9609365"/>
              <a:gd name="csY320" fmla="*/ 3499 h 1498729"/>
              <a:gd name="csX321" fmla="*/ 3951515 w 9609365"/>
              <a:gd name="csY321" fmla="*/ 3499 h 1498729"/>
              <a:gd name="csX322" fmla="*/ 3943350 w 9609365"/>
              <a:gd name="csY322" fmla="*/ 11663 h 1498729"/>
              <a:gd name="csX323" fmla="*/ 3951515 w 9609365"/>
              <a:gd name="csY323" fmla="*/ 19828 h 1498729"/>
              <a:gd name="csX324" fmla="*/ 4017996 w 9609365"/>
              <a:gd name="csY324" fmla="*/ 19828 h 1498729"/>
              <a:gd name="csX325" fmla="*/ 4026160 w 9609365"/>
              <a:gd name="csY325" fmla="*/ 11663 h 1498729"/>
              <a:gd name="csX326" fmla="*/ 4017996 w 9609365"/>
              <a:gd name="csY326" fmla="*/ 3499 h 1498729"/>
              <a:gd name="csX327" fmla="*/ 4017996 w 9609365"/>
              <a:gd name="csY327" fmla="*/ 3499 h 1498729"/>
              <a:gd name="csX328" fmla="*/ 3886201 w 9609365"/>
              <a:gd name="csY328" fmla="*/ 3499 h 1498729"/>
              <a:gd name="csX329" fmla="*/ 3819720 w 9609365"/>
              <a:gd name="csY329" fmla="*/ 3499 h 1498729"/>
              <a:gd name="csX330" fmla="*/ 3811556 w 9609365"/>
              <a:gd name="csY330" fmla="*/ 11663 h 1498729"/>
              <a:gd name="csX331" fmla="*/ 3819720 w 9609365"/>
              <a:gd name="csY331" fmla="*/ 19828 h 1498729"/>
              <a:gd name="csX332" fmla="*/ 3886201 w 9609365"/>
              <a:gd name="csY332" fmla="*/ 19828 h 1498729"/>
              <a:gd name="csX333" fmla="*/ 3894365 w 9609365"/>
              <a:gd name="csY333" fmla="*/ 11663 h 1498729"/>
              <a:gd name="csX334" fmla="*/ 3886201 w 9609365"/>
              <a:gd name="csY334" fmla="*/ 3499 h 1498729"/>
              <a:gd name="csX335" fmla="*/ 3886201 w 9609365"/>
              <a:gd name="csY335" fmla="*/ 3499 h 1498729"/>
              <a:gd name="csX336" fmla="*/ 3754406 w 9609365"/>
              <a:gd name="csY336" fmla="*/ 3499 h 1498729"/>
              <a:gd name="csX337" fmla="*/ 3687925 w 9609365"/>
              <a:gd name="csY337" fmla="*/ 3499 h 1498729"/>
              <a:gd name="csX338" fmla="*/ 3679761 w 9609365"/>
              <a:gd name="csY338" fmla="*/ 11663 h 1498729"/>
              <a:gd name="csX339" fmla="*/ 3687925 w 9609365"/>
              <a:gd name="csY339" fmla="*/ 19828 h 1498729"/>
              <a:gd name="csX340" fmla="*/ 3754406 w 9609365"/>
              <a:gd name="csY340" fmla="*/ 19828 h 1498729"/>
              <a:gd name="csX341" fmla="*/ 3762570 w 9609365"/>
              <a:gd name="csY341" fmla="*/ 11663 h 1498729"/>
              <a:gd name="csX342" fmla="*/ 3754406 w 9609365"/>
              <a:gd name="csY342" fmla="*/ 3499 h 1498729"/>
              <a:gd name="csX343" fmla="*/ 3754406 w 9609365"/>
              <a:gd name="csY343" fmla="*/ 3499 h 1498729"/>
              <a:gd name="csX344" fmla="*/ 3621445 w 9609365"/>
              <a:gd name="csY344" fmla="*/ 3499 h 1498729"/>
              <a:gd name="csX345" fmla="*/ 3554964 w 9609365"/>
              <a:gd name="csY345" fmla="*/ 3499 h 1498729"/>
              <a:gd name="csX346" fmla="*/ 3546799 w 9609365"/>
              <a:gd name="csY346" fmla="*/ 11663 h 1498729"/>
              <a:gd name="csX347" fmla="*/ 3554964 w 9609365"/>
              <a:gd name="csY347" fmla="*/ 19828 h 1498729"/>
              <a:gd name="csX348" fmla="*/ 3621445 w 9609365"/>
              <a:gd name="csY348" fmla="*/ 19828 h 1498729"/>
              <a:gd name="csX349" fmla="*/ 3629609 w 9609365"/>
              <a:gd name="csY349" fmla="*/ 11663 h 1498729"/>
              <a:gd name="csX350" fmla="*/ 3621445 w 9609365"/>
              <a:gd name="csY350" fmla="*/ 3499 h 1498729"/>
              <a:gd name="csX351" fmla="*/ 3621445 w 9609365"/>
              <a:gd name="csY351" fmla="*/ 3499 h 1498729"/>
              <a:gd name="csX352" fmla="*/ 3489649 w 9609365"/>
              <a:gd name="csY352" fmla="*/ 3499 h 1498729"/>
              <a:gd name="csX353" fmla="*/ 3423169 w 9609365"/>
              <a:gd name="csY353" fmla="*/ 3499 h 1498729"/>
              <a:gd name="csX354" fmla="*/ 3415005 w 9609365"/>
              <a:gd name="csY354" fmla="*/ 11663 h 1498729"/>
              <a:gd name="csX355" fmla="*/ 3423169 w 9609365"/>
              <a:gd name="csY355" fmla="*/ 19828 h 1498729"/>
              <a:gd name="csX356" fmla="*/ 3489649 w 9609365"/>
              <a:gd name="csY356" fmla="*/ 19828 h 1498729"/>
              <a:gd name="csX357" fmla="*/ 3497814 w 9609365"/>
              <a:gd name="csY357" fmla="*/ 11663 h 1498729"/>
              <a:gd name="csX358" fmla="*/ 3489649 w 9609365"/>
              <a:gd name="csY358" fmla="*/ 3499 h 1498729"/>
              <a:gd name="csX359" fmla="*/ 3489649 w 9609365"/>
              <a:gd name="csY359" fmla="*/ 3499 h 1498729"/>
              <a:gd name="csX360" fmla="*/ 3356688 w 9609365"/>
              <a:gd name="csY360" fmla="*/ 3499 h 1498729"/>
              <a:gd name="csX361" fmla="*/ 3290208 w 9609365"/>
              <a:gd name="csY361" fmla="*/ 3499 h 1498729"/>
              <a:gd name="csX362" fmla="*/ 3282043 w 9609365"/>
              <a:gd name="csY362" fmla="*/ 11663 h 1498729"/>
              <a:gd name="csX363" fmla="*/ 3290208 w 9609365"/>
              <a:gd name="csY363" fmla="*/ 19828 h 1498729"/>
              <a:gd name="csX364" fmla="*/ 3356688 w 9609365"/>
              <a:gd name="csY364" fmla="*/ 19828 h 1498729"/>
              <a:gd name="csX365" fmla="*/ 3364853 w 9609365"/>
              <a:gd name="csY365" fmla="*/ 11663 h 1498729"/>
              <a:gd name="csX366" fmla="*/ 3356688 w 9609365"/>
              <a:gd name="csY366" fmla="*/ 3499 h 1498729"/>
              <a:gd name="csX367" fmla="*/ 3356688 w 9609365"/>
              <a:gd name="csY367" fmla="*/ 3499 h 1498729"/>
              <a:gd name="csX368" fmla="*/ 3224894 w 9609365"/>
              <a:gd name="csY368" fmla="*/ 3499 h 1498729"/>
              <a:gd name="csX369" fmla="*/ 3158413 w 9609365"/>
              <a:gd name="csY369" fmla="*/ 3499 h 1498729"/>
              <a:gd name="csX370" fmla="*/ 3150248 w 9609365"/>
              <a:gd name="csY370" fmla="*/ 11663 h 1498729"/>
              <a:gd name="csX371" fmla="*/ 3158413 w 9609365"/>
              <a:gd name="csY371" fmla="*/ 19828 h 1498729"/>
              <a:gd name="csX372" fmla="*/ 3224894 w 9609365"/>
              <a:gd name="csY372" fmla="*/ 19828 h 1498729"/>
              <a:gd name="csX373" fmla="*/ 3233058 w 9609365"/>
              <a:gd name="csY373" fmla="*/ 11663 h 1498729"/>
              <a:gd name="csX374" fmla="*/ 3224894 w 9609365"/>
              <a:gd name="csY374" fmla="*/ 3499 h 1498729"/>
              <a:gd name="csX375" fmla="*/ 3224894 w 9609365"/>
              <a:gd name="csY375" fmla="*/ 3499 h 1498729"/>
              <a:gd name="csX376" fmla="*/ 3091932 w 9609365"/>
              <a:gd name="csY376" fmla="*/ 3499 h 1498729"/>
              <a:gd name="csX377" fmla="*/ 3025452 w 9609365"/>
              <a:gd name="csY377" fmla="*/ 3499 h 1498729"/>
              <a:gd name="csX378" fmla="*/ 3017287 w 9609365"/>
              <a:gd name="csY378" fmla="*/ 11663 h 1498729"/>
              <a:gd name="csX379" fmla="*/ 3025452 w 9609365"/>
              <a:gd name="csY379" fmla="*/ 19828 h 1498729"/>
              <a:gd name="csX380" fmla="*/ 3091932 w 9609365"/>
              <a:gd name="csY380" fmla="*/ 19828 h 1498729"/>
              <a:gd name="csX381" fmla="*/ 3100096 w 9609365"/>
              <a:gd name="csY381" fmla="*/ 11663 h 1498729"/>
              <a:gd name="csX382" fmla="*/ 3091932 w 9609365"/>
              <a:gd name="csY382" fmla="*/ 3499 h 1498729"/>
              <a:gd name="csX383" fmla="*/ 3091932 w 9609365"/>
              <a:gd name="csY383" fmla="*/ 3499 h 1498729"/>
              <a:gd name="csX384" fmla="*/ 2960137 w 9609365"/>
              <a:gd name="csY384" fmla="*/ 3499 h 1498729"/>
              <a:gd name="csX385" fmla="*/ 2893657 w 9609365"/>
              <a:gd name="csY385" fmla="*/ 3499 h 1498729"/>
              <a:gd name="csX386" fmla="*/ 2885492 w 9609365"/>
              <a:gd name="csY386" fmla="*/ 11663 h 1498729"/>
              <a:gd name="csX387" fmla="*/ 2893657 w 9609365"/>
              <a:gd name="csY387" fmla="*/ 19828 h 1498729"/>
              <a:gd name="csX388" fmla="*/ 2960137 w 9609365"/>
              <a:gd name="csY388" fmla="*/ 19828 h 1498729"/>
              <a:gd name="csX389" fmla="*/ 2968301 w 9609365"/>
              <a:gd name="csY389" fmla="*/ 11663 h 1498729"/>
              <a:gd name="csX390" fmla="*/ 2960137 w 9609365"/>
              <a:gd name="csY390" fmla="*/ 3499 h 1498729"/>
              <a:gd name="csX391" fmla="*/ 2960137 w 9609365"/>
              <a:gd name="csY391" fmla="*/ 3499 h 1498729"/>
              <a:gd name="csX392" fmla="*/ 2828342 w 9609365"/>
              <a:gd name="csY392" fmla="*/ 3499 h 1498729"/>
              <a:gd name="csX393" fmla="*/ 2761862 w 9609365"/>
              <a:gd name="csY393" fmla="*/ 3499 h 1498729"/>
              <a:gd name="csX394" fmla="*/ 2753697 w 9609365"/>
              <a:gd name="csY394" fmla="*/ 11663 h 1498729"/>
              <a:gd name="csX395" fmla="*/ 2761862 w 9609365"/>
              <a:gd name="csY395" fmla="*/ 19828 h 1498729"/>
              <a:gd name="csX396" fmla="*/ 2828342 w 9609365"/>
              <a:gd name="csY396" fmla="*/ 19828 h 1498729"/>
              <a:gd name="csX397" fmla="*/ 2836507 w 9609365"/>
              <a:gd name="csY397" fmla="*/ 11663 h 1498729"/>
              <a:gd name="csX398" fmla="*/ 2828342 w 9609365"/>
              <a:gd name="csY398" fmla="*/ 3499 h 1498729"/>
              <a:gd name="csX399" fmla="*/ 2828342 w 9609365"/>
              <a:gd name="csY399" fmla="*/ 3499 h 1498729"/>
              <a:gd name="csX400" fmla="*/ 2695381 w 9609365"/>
              <a:gd name="csY400" fmla="*/ 3499 h 1498729"/>
              <a:gd name="csX401" fmla="*/ 2628901 w 9609365"/>
              <a:gd name="csY401" fmla="*/ 3499 h 1498729"/>
              <a:gd name="csX402" fmla="*/ 2620736 w 9609365"/>
              <a:gd name="csY402" fmla="*/ 11663 h 1498729"/>
              <a:gd name="csX403" fmla="*/ 2628901 w 9609365"/>
              <a:gd name="csY403" fmla="*/ 19828 h 1498729"/>
              <a:gd name="csX404" fmla="*/ 2695381 w 9609365"/>
              <a:gd name="csY404" fmla="*/ 19828 h 1498729"/>
              <a:gd name="csX405" fmla="*/ 2703545 w 9609365"/>
              <a:gd name="csY405" fmla="*/ 11663 h 1498729"/>
              <a:gd name="csX406" fmla="*/ 2695381 w 9609365"/>
              <a:gd name="csY406" fmla="*/ 3499 h 1498729"/>
              <a:gd name="csX407" fmla="*/ 2695381 w 9609365"/>
              <a:gd name="csY407" fmla="*/ 3499 h 1498729"/>
              <a:gd name="csX408" fmla="*/ 2563586 w 9609365"/>
              <a:gd name="csY408" fmla="*/ 3499 h 1498729"/>
              <a:gd name="csX409" fmla="*/ 2497106 w 9609365"/>
              <a:gd name="csY409" fmla="*/ 3499 h 1498729"/>
              <a:gd name="csX410" fmla="*/ 2488941 w 9609365"/>
              <a:gd name="csY410" fmla="*/ 11663 h 1498729"/>
              <a:gd name="csX411" fmla="*/ 2497106 w 9609365"/>
              <a:gd name="csY411" fmla="*/ 19828 h 1498729"/>
              <a:gd name="csX412" fmla="*/ 2563586 w 9609365"/>
              <a:gd name="csY412" fmla="*/ 19828 h 1498729"/>
              <a:gd name="csX413" fmla="*/ 2571750 w 9609365"/>
              <a:gd name="csY413" fmla="*/ 11663 h 1498729"/>
              <a:gd name="csX414" fmla="*/ 2563586 w 9609365"/>
              <a:gd name="csY414" fmla="*/ 3499 h 1498729"/>
              <a:gd name="csX415" fmla="*/ 2563586 w 9609365"/>
              <a:gd name="csY415" fmla="*/ 3499 h 1498729"/>
              <a:gd name="csX416" fmla="*/ 2431791 w 9609365"/>
              <a:gd name="csY416" fmla="*/ 3499 h 1498729"/>
              <a:gd name="csX417" fmla="*/ 2365311 w 9609365"/>
              <a:gd name="csY417" fmla="*/ 3499 h 1498729"/>
              <a:gd name="csX418" fmla="*/ 2357146 w 9609365"/>
              <a:gd name="csY418" fmla="*/ 11663 h 1498729"/>
              <a:gd name="csX419" fmla="*/ 2365311 w 9609365"/>
              <a:gd name="csY419" fmla="*/ 19828 h 1498729"/>
              <a:gd name="csX420" fmla="*/ 2431791 w 9609365"/>
              <a:gd name="csY420" fmla="*/ 19828 h 1498729"/>
              <a:gd name="csX421" fmla="*/ 2439955 w 9609365"/>
              <a:gd name="csY421" fmla="*/ 11663 h 1498729"/>
              <a:gd name="csX422" fmla="*/ 2431791 w 9609365"/>
              <a:gd name="csY422" fmla="*/ 3499 h 1498729"/>
              <a:gd name="csX423" fmla="*/ 2431791 w 9609365"/>
              <a:gd name="csY423" fmla="*/ 3499 h 1498729"/>
              <a:gd name="csX424" fmla="*/ 2298830 w 9609365"/>
              <a:gd name="csY424" fmla="*/ 3499 h 1498729"/>
              <a:gd name="csX425" fmla="*/ 2232349 w 9609365"/>
              <a:gd name="csY425" fmla="*/ 3499 h 1498729"/>
              <a:gd name="csX426" fmla="*/ 2224185 w 9609365"/>
              <a:gd name="csY426" fmla="*/ 11663 h 1498729"/>
              <a:gd name="csX427" fmla="*/ 2232349 w 9609365"/>
              <a:gd name="csY427" fmla="*/ 19828 h 1498729"/>
              <a:gd name="csX428" fmla="*/ 2298830 w 9609365"/>
              <a:gd name="csY428" fmla="*/ 19828 h 1498729"/>
              <a:gd name="csX429" fmla="*/ 2306994 w 9609365"/>
              <a:gd name="csY429" fmla="*/ 11663 h 1498729"/>
              <a:gd name="csX430" fmla="*/ 2298830 w 9609365"/>
              <a:gd name="csY430" fmla="*/ 3499 h 1498729"/>
              <a:gd name="csX431" fmla="*/ 2298830 w 9609365"/>
              <a:gd name="csY431" fmla="*/ 3499 h 1498729"/>
              <a:gd name="csX432" fmla="*/ 2167035 w 9609365"/>
              <a:gd name="csY432" fmla="*/ 3499 h 1498729"/>
              <a:gd name="csX433" fmla="*/ 2100555 w 9609365"/>
              <a:gd name="csY433" fmla="*/ 3499 h 1498729"/>
              <a:gd name="csX434" fmla="*/ 2092390 w 9609365"/>
              <a:gd name="csY434" fmla="*/ 11663 h 1498729"/>
              <a:gd name="csX435" fmla="*/ 2100555 w 9609365"/>
              <a:gd name="csY435" fmla="*/ 19828 h 1498729"/>
              <a:gd name="csX436" fmla="*/ 2167035 w 9609365"/>
              <a:gd name="csY436" fmla="*/ 19828 h 1498729"/>
              <a:gd name="csX437" fmla="*/ 2175199 w 9609365"/>
              <a:gd name="csY437" fmla="*/ 11663 h 1498729"/>
              <a:gd name="csX438" fmla="*/ 2167035 w 9609365"/>
              <a:gd name="csY438" fmla="*/ 3499 h 1498729"/>
              <a:gd name="csX439" fmla="*/ 2167035 w 9609365"/>
              <a:gd name="csY439" fmla="*/ 3499 h 1498729"/>
              <a:gd name="csX440" fmla="*/ 2034074 w 9609365"/>
              <a:gd name="csY440" fmla="*/ 3499 h 1498729"/>
              <a:gd name="csX441" fmla="*/ 1967593 w 9609365"/>
              <a:gd name="csY441" fmla="*/ 3499 h 1498729"/>
              <a:gd name="csX442" fmla="*/ 1959429 w 9609365"/>
              <a:gd name="csY442" fmla="*/ 11663 h 1498729"/>
              <a:gd name="csX443" fmla="*/ 1967593 w 9609365"/>
              <a:gd name="csY443" fmla="*/ 19828 h 1498729"/>
              <a:gd name="csX444" fmla="*/ 2034074 w 9609365"/>
              <a:gd name="csY444" fmla="*/ 19828 h 1498729"/>
              <a:gd name="csX445" fmla="*/ 2042238 w 9609365"/>
              <a:gd name="csY445" fmla="*/ 11663 h 1498729"/>
              <a:gd name="csX446" fmla="*/ 2034074 w 9609365"/>
              <a:gd name="csY446" fmla="*/ 3499 h 1498729"/>
              <a:gd name="csX447" fmla="*/ 2034074 w 9609365"/>
              <a:gd name="csY447" fmla="*/ 3499 h 1498729"/>
              <a:gd name="csX448" fmla="*/ 1902279 w 9609365"/>
              <a:gd name="csY448" fmla="*/ 3499 h 1498729"/>
              <a:gd name="csX449" fmla="*/ 1835798 w 9609365"/>
              <a:gd name="csY449" fmla="*/ 3499 h 1498729"/>
              <a:gd name="csX450" fmla="*/ 1827634 w 9609365"/>
              <a:gd name="csY450" fmla="*/ 11663 h 1498729"/>
              <a:gd name="csX451" fmla="*/ 1835798 w 9609365"/>
              <a:gd name="csY451" fmla="*/ 19828 h 1498729"/>
              <a:gd name="csX452" fmla="*/ 1902279 w 9609365"/>
              <a:gd name="csY452" fmla="*/ 19828 h 1498729"/>
              <a:gd name="csX453" fmla="*/ 1910443 w 9609365"/>
              <a:gd name="csY453" fmla="*/ 11663 h 1498729"/>
              <a:gd name="csX454" fmla="*/ 1902279 w 9609365"/>
              <a:gd name="csY454" fmla="*/ 3499 h 1498729"/>
              <a:gd name="csX455" fmla="*/ 1902279 w 9609365"/>
              <a:gd name="csY455" fmla="*/ 3499 h 1498729"/>
              <a:gd name="csX456" fmla="*/ 1770484 w 9609365"/>
              <a:gd name="csY456" fmla="*/ 3499 h 1498729"/>
              <a:gd name="csX457" fmla="*/ 1704003 w 9609365"/>
              <a:gd name="csY457" fmla="*/ 3499 h 1498729"/>
              <a:gd name="csX458" fmla="*/ 1695839 w 9609365"/>
              <a:gd name="csY458" fmla="*/ 11663 h 1498729"/>
              <a:gd name="csX459" fmla="*/ 1704003 w 9609365"/>
              <a:gd name="csY459" fmla="*/ 19828 h 1498729"/>
              <a:gd name="csX460" fmla="*/ 1770484 w 9609365"/>
              <a:gd name="csY460" fmla="*/ 19828 h 1498729"/>
              <a:gd name="csX461" fmla="*/ 1778648 w 9609365"/>
              <a:gd name="csY461" fmla="*/ 11663 h 1498729"/>
              <a:gd name="csX462" fmla="*/ 1770484 w 9609365"/>
              <a:gd name="csY462" fmla="*/ 3499 h 1498729"/>
              <a:gd name="csX463" fmla="*/ 1770484 w 9609365"/>
              <a:gd name="csY463" fmla="*/ 3499 h 1498729"/>
              <a:gd name="csX464" fmla="*/ 1637523 w 9609365"/>
              <a:gd name="csY464" fmla="*/ 3499 h 1498729"/>
              <a:gd name="csX465" fmla="*/ 1603699 w 9609365"/>
              <a:gd name="csY465" fmla="*/ 3499 h 1498729"/>
              <a:gd name="csX466" fmla="*/ 1568709 w 9609365"/>
              <a:gd name="csY466" fmla="*/ 5832 h 1498729"/>
              <a:gd name="csX467" fmla="*/ 1561712 w 9609365"/>
              <a:gd name="csY467" fmla="*/ 15162 h 1498729"/>
              <a:gd name="csX468" fmla="*/ 1569876 w 9609365"/>
              <a:gd name="csY468" fmla="*/ 22160 h 1498729"/>
              <a:gd name="csX469" fmla="*/ 1571042 w 9609365"/>
              <a:gd name="csY469" fmla="*/ 22160 h 1498729"/>
              <a:gd name="csX470" fmla="*/ 1576874 w 9609365"/>
              <a:gd name="csY470" fmla="*/ 22160 h 1498729"/>
              <a:gd name="csX471" fmla="*/ 1579206 w 9609365"/>
              <a:gd name="csY471" fmla="*/ 22160 h 1498729"/>
              <a:gd name="csX472" fmla="*/ 1593202 w 9609365"/>
              <a:gd name="csY472" fmla="*/ 20994 h 1498729"/>
              <a:gd name="csX473" fmla="*/ 1635190 w 9609365"/>
              <a:gd name="csY473" fmla="*/ 20994 h 1498729"/>
              <a:gd name="csX474" fmla="*/ 1643354 w 9609365"/>
              <a:gd name="csY474" fmla="*/ 12829 h 1498729"/>
              <a:gd name="csX475" fmla="*/ 1635190 w 9609365"/>
              <a:gd name="csY475" fmla="*/ 4665 h 1498729"/>
              <a:gd name="csX476" fmla="*/ 1637523 w 9609365"/>
              <a:gd name="csY476" fmla="*/ 4665 h 1498729"/>
              <a:gd name="csX477" fmla="*/ 1506894 w 9609365"/>
              <a:gd name="csY477" fmla="*/ 32657 h 1498729"/>
              <a:gd name="csX478" fmla="*/ 1502229 w 9609365"/>
              <a:gd name="csY478" fmla="*/ 33823 h 1498729"/>
              <a:gd name="csX479" fmla="*/ 1454409 w 9609365"/>
              <a:gd name="csY479" fmla="*/ 74645 h 1498729"/>
              <a:gd name="csX480" fmla="*/ 1449744 w 9609365"/>
              <a:gd name="csY480" fmla="*/ 79310 h 1498729"/>
              <a:gd name="csX481" fmla="*/ 1449744 w 9609365"/>
              <a:gd name="csY481" fmla="*/ 90974 h 1498729"/>
              <a:gd name="csX482" fmla="*/ 1455576 w 9609365"/>
              <a:gd name="csY482" fmla="*/ 93306 h 1498729"/>
              <a:gd name="csX483" fmla="*/ 1461407 w 9609365"/>
              <a:gd name="csY483" fmla="*/ 90974 h 1498729"/>
              <a:gd name="csX484" fmla="*/ 1464906 w 9609365"/>
              <a:gd name="csY484" fmla="*/ 87474 h 1498729"/>
              <a:gd name="csX485" fmla="*/ 1464906 w 9609365"/>
              <a:gd name="csY485" fmla="*/ 87474 h 1498729"/>
              <a:gd name="csX486" fmla="*/ 1510393 w 9609365"/>
              <a:gd name="csY486" fmla="*/ 47819 h 1498729"/>
              <a:gd name="csX487" fmla="*/ 1512726 w 9609365"/>
              <a:gd name="csY487" fmla="*/ 36156 h 1498729"/>
              <a:gd name="csX488" fmla="*/ 1505728 w 9609365"/>
              <a:gd name="csY488" fmla="*/ 32657 h 1498729"/>
              <a:gd name="csX489" fmla="*/ 1505728 w 9609365"/>
              <a:gd name="csY489" fmla="*/ 32657 h 1498729"/>
              <a:gd name="csX490" fmla="*/ 1408923 w 9609365"/>
              <a:gd name="csY490" fmla="*/ 123631 h 1498729"/>
              <a:gd name="csX491" fmla="*/ 1403091 w 9609365"/>
              <a:gd name="csY491" fmla="*/ 125963 h 1498729"/>
              <a:gd name="csX492" fmla="*/ 1356438 w 9609365"/>
              <a:gd name="csY492" fmla="*/ 172616 h 1498729"/>
              <a:gd name="csX493" fmla="*/ 1356438 w 9609365"/>
              <a:gd name="csY493" fmla="*/ 184280 h 1498729"/>
              <a:gd name="csX494" fmla="*/ 1362270 w 9609365"/>
              <a:gd name="csY494" fmla="*/ 186612 h 1498729"/>
              <a:gd name="csX495" fmla="*/ 1368101 w 9609365"/>
              <a:gd name="csY495" fmla="*/ 184280 h 1498729"/>
              <a:gd name="csX496" fmla="*/ 1392594 w 9609365"/>
              <a:gd name="csY496" fmla="*/ 159787 h 1498729"/>
              <a:gd name="csX497" fmla="*/ 1392594 w 9609365"/>
              <a:gd name="csY497" fmla="*/ 159787 h 1498729"/>
              <a:gd name="csX498" fmla="*/ 1414754 w 9609365"/>
              <a:gd name="csY498" fmla="*/ 137627 h 1498729"/>
              <a:gd name="csX499" fmla="*/ 1414754 w 9609365"/>
              <a:gd name="csY499" fmla="*/ 125963 h 1498729"/>
              <a:gd name="csX500" fmla="*/ 1408923 w 9609365"/>
              <a:gd name="csY500" fmla="*/ 123631 h 1498729"/>
              <a:gd name="csX501" fmla="*/ 1408923 w 9609365"/>
              <a:gd name="csY501" fmla="*/ 123631 h 1498729"/>
              <a:gd name="csX502" fmla="*/ 1313284 w 9609365"/>
              <a:gd name="csY502" fmla="*/ 207606 h 1498729"/>
              <a:gd name="csX503" fmla="*/ 1310951 w 9609365"/>
              <a:gd name="csY503" fmla="*/ 207606 h 1498729"/>
              <a:gd name="csX504" fmla="*/ 1294623 w 9609365"/>
              <a:gd name="csY504" fmla="*/ 209939 h 1498729"/>
              <a:gd name="csX505" fmla="*/ 1250302 w 9609365"/>
              <a:gd name="csY505" fmla="*/ 209939 h 1498729"/>
              <a:gd name="csX506" fmla="*/ 1242138 w 9609365"/>
              <a:gd name="csY506" fmla="*/ 218103 h 1498729"/>
              <a:gd name="csX507" fmla="*/ 1250302 w 9609365"/>
              <a:gd name="csY507" fmla="*/ 226267 h 1498729"/>
              <a:gd name="csX508" fmla="*/ 1296955 w 9609365"/>
              <a:gd name="csY508" fmla="*/ 226267 h 1498729"/>
              <a:gd name="csX509" fmla="*/ 1308619 w 9609365"/>
              <a:gd name="csY509" fmla="*/ 225101 h 1498729"/>
              <a:gd name="csX510" fmla="*/ 1308619 w 9609365"/>
              <a:gd name="csY510" fmla="*/ 225101 h 1498729"/>
              <a:gd name="csX511" fmla="*/ 1312118 w 9609365"/>
              <a:gd name="csY511" fmla="*/ 225101 h 1498729"/>
              <a:gd name="csX512" fmla="*/ 1317949 w 9609365"/>
              <a:gd name="csY512" fmla="*/ 214604 h 1498729"/>
              <a:gd name="csX513" fmla="*/ 1309785 w 9609365"/>
              <a:gd name="csY513" fmla="*/ 208772 h 1498729"/>
              <a:gd name="csX514" fmla="*/ 1313284 w 9609365"/>
              <a:gd name="csY514" fmla="*/ 208772 h 1498729"/>
              <a:gd name="csX515" fmla="*/ 1183822 w 9609365"/>
              <a:gd name="csY515" fmla="*/ 209939 h 1498729"/>
              <a:gd name="csX516" fmla="*/ 1117341 w 9609365"/>
              <a:gd name="csY516" fmla="*/ 209939 h 1498729"/>
              <a:gd name="csX517" fmla="*/ 1109177 w 9609365"/>
              <a:gd name="csY517" fmla="*/ 218103 h 1498729"/>
              <a:gd name="csX518" fmla="*/ 1117341 w 9609365"/>
              <a:gd name="csY518" fmla="*/ 226267 h 1498729"/>
              <a:gd name="csX519" fmla="*/ 1183822 w 9609365"/>
              <a:gd name="csY519" fmla="*/ 226267 h 1498729"/>
              <a:gd name="csX520" fmla="*/ 1191986 w 9609365"/>
              <a:gd name="csY520" fmla="*/ 218103 h 1498729"/>
              <a:gd name="csX521" fmla="*/ 1183822 w 9609365"/>
              <a:gd name="csY521" fmla="*/ 209939 h 1498729"/>
              <a:gd name="csX522" fmla="*/ 1183822 w 9609365"/>
              <a:gd name="csY522" fmla="*/ 209939 h 1498729"/>
              <a:gd name="csX523" fmla="*/ 1050860 w 9609365"/>
              <a:gd name="csY523" fmla="*/ 209939 h 1498729"/>
              <a:gd name="csX524" fmla="*/ 984380 w 9609365"/>
              <a:gd name="csY524" fmla="*/ 209939 h 1498729"/>
              <a:gd name="csX525" fmla="*/ 976215 w 9609365"/>
              <a:gd name="csY525" fmla="*/ 218103 h 1498729"/>
              <a:gd name="csX526" fmla="*/ 984380 w 9609365"/>
              <a:gd name="csY526" fmla="*/ 226267 h 1498729"/>
              <a:gd name="csX527" fmla="*/ 1050860 w 9609365"/>
              <a:gd name="csY527" fmla="*/ 226267 h 1498729"/>
              <a:gd name="csX528" fmla="*/ 1059025 w 9609365"/>
              <a:gd name="csY528" fmla="*/ 218103 h 1498729"/>
              <a:gd name="csX529" fmla="*/ 1050860 w 9609365"/>
              <a:gd name="csY529" fmla="*/ 209939 h 1498729"/>
              <a:gd name="csX530" fmla="*/ 1050860 w 9609365"/>
              <a:gd name="csY530" fmla="*/ 209939 h 1498729"/>
              <a:gd name="csX531" fmla="*/ 919065 w 9609365"/>
              <a:gd name="csY531" fmla="*/ 209939 h 1498729"/>
              <a:gd name="csX532" fmla="*/ 852585 w 9609365"/>
              <a:gd name="csY532" fmla="*/ 209939 h 1498729"/>
              <a:gd name="csX533" fmla="*/ 844421 w 9609365"/>
              <a:gd name="csY533" fmla="*/ 218103 h 1498729"/>
              <a:gd name="csX534" fmla="*/ 852585 w 9609365"/>
              <a:gd name="csY534" fmla="*/ 226267 h 1498729"/>
              <a:gd name="csX535" fmla="*/ 919065 w 9609365"/>
              <a:gd name="csY535" fmla="*/ 226267 h 1498729"/>
              <a:gd name="csX536" fmla="*/ 927230 w 9609365"/>
              <a:gd name="csY536" fmla="*/ 218103 h 1498729"/>
              <a:gd name="csX537" fmla="*/ 919065 w 9609365"/>
              <a:gd name="csY537" fmla="*/ 209939 h 1498729"/>
              <a:gd name="csX538" fmla="*/ 919065 w 9609365"/>
              <a:gd name="csY538" fmla="*/ 209939 h 1498729"/>
              <a:gd name="csX539" fmla="*/ 751114 w 9609365"/>
              <a:gd name="csY539" fmla="*/ 144624 h 1498729"/>
              <a:gd name="csX540" fmla="*/ 745283 w 9609365"/>
              <a:gd name="csY540" fmla="*/ 146957 h 1498729"/>
              <a:gd name="csX541" fmla="*/ 745283 w 9609365"/>
              <a:gd name="csY541" fmla="*/ 158620 h 1498729"/>
              <a:gd name="csX542" fmla="*/ 775607 w 9609365"/>
              <a:gd name="csY542" fmla="*/ 188945 h 1498729"/>
              <a:gd name="csX543" fmla="*/ 775607 w 9609365"/>
              <a:gd name="csY543" fmla="*/ 188945 h 1498729"/>
              <a:gd name="csX544" fmla="*/ 775607 w 9609365"/>
              <a:gd name="csY544" fmla="*/ 188945 h 1498729"/>
              <a:gd name="csX545" fmla="*/ 775607 w 9609365"/>
              <a:gd name="csY545" fmla="*/ 188945 h 1498729"/>
              <a:gd name="csX546" fmla="*/ 775607 w 9609365"/>
              <a:gd name="csY546" fmla="*/ 188945 h 1498729"/>
              <a:gd name="csX547" fmla="*/ 775607 w 9609365"/>
              <a:gd name="csY547" fmla="*/ 188945 h 1498729"/>
              <a:gd name="csX548" fmla="*/ 775607 w 9609365"/>
              <a:gd name="csY548" fmla="*/ 188945 h 1498729"/>
              <a:gd name="csX549" fmla="*/ 775607 w 9609365"/>
              <a:gd name="csY549" fmla="*/ 188945 h 1498729"/>
              <a:gd name="csX550" fmla="*/ 775607 w 9609365"/>
              <a:gd name="csY550" fmla="*/ 188945 h 1498729"/>
              <a:gd name="csX551" fmla="*/ 775607 w 9609365"/>
              <a:gd name="csY551" fmla="*/ 188945 h 1498729"/>
              <a:gd name="csX552" fmla="*/ 775607 w 9609365"/>
              <a:gd name="csY552" fmla="*/ 188945 h 1498729"/>
              <a:gd name="csX553" fmla="*/ 775607 w 9609365"/>
              <a:gd name="csY553" fmla="*/ 188945 h 1498729"/>
              <a:gd name="csX554" fmla="*/ 775607 w 9609365"/>
              <a:gd name="csY554" fmla="*/ 188945 h 1498729"/>
              <a:gd name="csX555" fmla="*/ 789603 w 9609365"/>
              <a:gd name="csY555" fmla="*/ 202941 h 1498729"/>
              <a:gd name="csX556" fmla="*/ 795435 w 9609365"/>
              <a:gd name="csY556" fmla="*/ 205273 h 1498729"/>
              <a:gd name="csX557" fmla="*/ 801266 w 9609365"/>
              <a:gd name="csY557" fmla="*/ 202941 h 1498729"/>
              <a:gd name="csX558" fmla="*/ 801266 w 9609365"/>
              <a:gd name="csY558" fmla="*/ 191277 h 1498729"/>
              <a:gd name="csX559" fmla="*/ 786104 w 9609365"/>
              <a:gd name="csY559" fmla="*/ 176115 h 1498729"/>
              <a:gd name="csX560" fmla="*/ 755780 w 9609365"/>
              <a:gd name="csY560" fmla="*/ 145791 h 1498729"/>
              <a:gd name="csX561" fmla="*/ 749948 w 9609365"/>
              <a:gd name="csY561" fmla="*/ 143458 h 1498729"/>
              <a:gd name="csX562" fmla="*/ 749948 w 9609365"/>
              <a:gd name="csY562" fmla="*/ 143458 h 1498729"/>
              <a:gd name="csX563" fmla="*/ 657808 w 9609365"/>
              <a:gd name="csY563" fmla="*/ 51318 h 1498729"/>
              <a:gd name="csX564" fmla="*/ 651977 w 9609365"/>
              <a:gd name="csY564" fmla="*/ 53651 h 1498729"/>
              <a:gd name="csX565" fmla="*/ 651977 w 9609365"/>
              <a:gd name="csY565" fmla="*/ 65314 h 1498729"/>
              <a:gd name="csX566" fmla="*/ 658975 w 9609365"/>
              <a:gd name="csY566" fmla="*/ 72312 h 1498729"/>
              <a:gd name="csX567" fmla="*/ 658975 w 9609365"/>
              <a:gd name="csY567" fmla="*/ 72312 h 1498729"/>
              <a:gd name="csX568" fmla="*/ 658975 w 9609365"/>
              <a:gd name="csY568" fmla="*/ 72312 h 1498729"/>
              <a:gd name="csX569" fmla="*/ 658975 w 9609365"/>
              <a:gd name="csY569" fmla="*/ 72312 h 1498729"/>
              <a:gd name="csX570" fmla="*/ 661307 w 9609365"/>
              <a:gd name="csY570" fmla="*/ 74645 h 1498729"/>
              <a:gd name="csX571" fmla="*/ 661307 w 9609365"/>
              <a:gd name="csY571" fmla="*/ 74645 h 1498729"/>
              <a:gd name="csX572" fmla="*/ 661307 w 9609365"/>
              <a:gd name="csY572" fmla="*/ 74645 h 1498729"/>
              <a:gd name="csX573" fmla="*/ 661307 w 9609365"/>
              <a:gd name="csY573" fmla="*/ 74645 h 1498729"/>
              <a:gd name="csX574" fmla="*/ 661307 w 9609365"/>
              <a:gd name="csY574" fmla="*/ 74645 h 1498729"/>
              <a:gd name="csX575" fmla="*/ 661307 w 9609365"/>
              <a:gd name="csY575" fmla="*/ 74645 h 1498729"/>
              <a:gd name="csX576" fmla="*/ 661307 w 9609365"/>
              <a:gd name="csY576" fmla="*/ 74645 h 1498729"/>
              <a:gd name="csX577" fmla="*/ 661307 w 9609365"/>
              <a:gd name="csY577" fmla="*/ 74645 h 1498729"/>
              <a:gd name="csX578" fmla="*/ 661307 w 9609365"/>
              <a:gd name="csY578" fmla="*/ 74645 h 1498729"/>
              <a:gd name="csX579" fmla="*/ 661307 w 9609365"/>
              <a:gd name="csY579" fmla="*/ 74645 h 1498729"/>
              <a:gd name="csX580" fmla="*/ 662474 w 9609365"/>
              <a:gd name="csY580" fmla="*/ 75811 h 1498729"/>
              <a:gd name="csX581" fmla="*/ 662474 w 9609365"/>
              <a:gd name="csY581" fmla="*/ 75811 h 1498729"/>
              <a:gd name="csX582" fmla="*/ 662474 w 9609365"/>
              <a:gd name="csY582" fmla="*/ 75811 h 1498729"/>
              <a:gd name="csX583" fmla="*/ 662474 w 9609365"/>
              <a:gd name="csY583" fmla="*/ 75811 h 1498729"/>
              <a:gd name="csX584" fmla="*/ 662474 w 9609365"/>
              <a:gd name="csY584" fmla="*/ 75811 h 1498729"/>
              <a:gd name="csX585" fmla="*/ 662474 w 9609365"/>
              <a:gd name="csY585" fmla="*/ 75811 h 1498729"/>
              <a:gd name="csX586" fmla="*/ 662474 w 9609365"/>
              <a:gd name="csY586" fmla="*/ 75811 h 1498729"/>
              <a:gd name="csX587" fmla="*/ 662474 w 9609365"/>
              <a:gd name="csY587" fmla="*/ 75811 h 1498729"/>
              <a:gd name="csX588" fmla="*/ 662474 w 9609365"/>
              <a:gd name="csY588" fmla="*/ 76977 h 1498729"/>
              <a:gd name="csX589" fmla="*/ 662474 w 9609365"/>
              <a:gd name="csY589" fmla="*/ 76977 h 1498729"/>
              <a:gd name="csX590" fmla="*/ 662474 w 9609365"/>
              <a:gd name="csY590" fmla="*/ 76977 h 1498729"/>
              <a:gd name="csX591" fmla="*/ 662474 w 9609365"/>
              <a:gd name="csY591" fmla="*/ 76977 h 1498729"/>
              <a:gd name="csX592" fmla="*/ 662474 w 9609365"/>
              <a:gd name="csY592" fmla="*/ 76977 h 1498729"/>
              <a:gd name="csX593" fmla="*/ 662474 w 9609365"/>
              <a:gd name="csY593" fmla="*/ 76977 h 1498729"/>
              <a:gd name="csX594" fmla="*/ 662474 w 9609365"/>
              <a:gd name="csY594" fmla="*/ 76977 h 1498729"/>
              <a:gd name="csX595" fmla="*/ 662474 w 9609365"/>
              <a:gd name="csY595" fmla="*/ 76977 h 1498729"/>
              <a:gd name="csX596" fmla="*/ 662474 w 9609365"/>
              <a:gd name="csY596" fmla="*/ 76977 h 1498729"/>
              <a:gd name="csX597" fmla="*/ 662474 w 9609365"/>
              <a:gd name="csY597" fmla="*/ 76977 h 1498729"/>
              <a:gd name="csX598" fmla="*/ 662474 w 9609365"/>
              <a:gd name="csY598" fmla="*/ 76977 h 1498729"/>
              <a:gd name="csX599" fmla="*/ 662474 w 9609365"/>
              <a:gd name="csY599" fmla="*/ 76977 h 1498729"/>
              <a:gd name="csX600" fmla="*/ 662474 w 9609365"/>
              <a:gd name="csY600" fmla="*/ 76977 h 1498729"/>
              <a:gd name="csX601" fmla="*/ 662474 w 9609365"/>
              <a:gd name="csY601" fmla="*/ 76977 h 1498729"/>
              <a:gd name="csX602" fmla="*/ 662474 w 9609365"/>
              <a:gd name="csY602" fmla="*/ 76977 h 1498729"/>
              <a:gd name="csX603" fmla="*/ 662474 w 9609365"/>
              <a:gd name="csY603" fmla="*/ 76977 h 1498729"/>
              <a:gd name="csX604" fmla="*/ 662474 w 9609365"/>
              <a:gd name="csY604" fmla="*/ 76977 h 1498729"/>
              <a:gd name="csX605" fmla="*/ 662474 w 9609365"/>
              <a:gd name="csY605" fmla="*/ 76977 h 1498729"/>
              <a:gd name="csX606" fmla="*/ 662474 w 9609365"/>
              <a:gd name="csY606" fmla="*/ 76977 h 1498729"/>
              <a:gd name="csX607" fmla="*/ 662474 w 9609365"/>
              <a:gd name="csY607" fmla="*/ 76977 h 1498729"/>
              <a:gd name="csX608" fmla="*/ 662474 w 9609365"/>
              <a:gd name="csY608" fmla="*/ 76977 h 1498729"/>
              <a:gd name="csX609" fmla="*/ 662474 w 9609365"/>
              <a:gd name="csY609" fmla="*/ 76977 h 1498729"/>
              <a:gd name="csX610" fmla="*/ 662474 w 9609365"/>
              <a:gd name="csY610" fmla="*/ 76977 h 1498729"/>
              <a:gd name="csX611" fmla="*/ 662474 w 9609365"/>
              <a:gd name="csY611" fmla="*/ 76977 h 1498729"/>
              <a:gd name="csX612" fmla="*/ 662474 w 9609365"/>
              <a:gd name="csY612" fmla="*/ 76977 h 1498729"/>
              <a:gd name="csX613" fmla="*/ 662474 w 9609365"/>
              <a:gd name="csY613" fmla="*/ 76977 h 1498729"/>
              <a:gd name="csX614" fmla="*/ 662474 w 9609365"/>
              <a:gd name="csY614" fmla="*/ 76977 h 1498729"/>
              <a:gd name="csX615" fmla="*/ 662474 w 9609365"/>
              <a:gd name="csY615" fmla="*/ 76977 h 1498729"/>
              <a:gd name="csX616" fmla="*/ 662474 w 9609365"/>
              <a:gd name="csY616" fmla="*/ 76977 h 1498729"/>
              <a:gd name="csX617" fmla="*/ 662474 w 9609365"/>
              <a:gd name="csY617" fmla="*/ 76977 h 1498729"/>
              <a:gd name="csX618" fmla="*/ 662474 w 9609365"/>
              <a:gd name="csY618" fmla="*/ 76977 h 1498729"/>
              <a:gd name="csX619" fmla="*/ 662474 w 9609365"/>
              <a:gd name="csY619" fmla="*/ 76977 h 1498729"/>
              <a:gd name="csX620" fmla="*/ 662474 w 9609365"/>
              <a:gd name="csY620" fmla="*/ 76977 h 1498729"/>
              <a:gd name="csX621" fmla="*/ 662474 w 9609365"/>
              <a:gd name="csY621" fmla="*/ 76977 h 1498729"/>
              <a:gd name="csX622" fmla="*/ 688133 w 9609365"/>
              <a:gd name="csY622" fmla="*/ 102637 h 1498729"/>
              <a:gd name="csX623" fmla="*/ 693964 w 9609365"/>
              <a:gd name="csY623" fmla="*/ 104969 h 1498729"/>
              <a:gd name="csX624" fmla="*/ 699796 w 9609365"/>
              <a:gd name="csY624" fmla="*/ 102637 h 1498729"/>
              <a:gd name="csX625" fmla="*/ 699796 w 9609365"/>
              <a:gd name="csY625" fmla="*/ 90974 h 1498729"/>
              <a:gd name="csX626" fmla="*/ 674137 w 9609365"/>
              <a:gd name="csY626" fmla="*/ 65314 h 1498729"/>
              <a:gd name="csX627" fmla="*/ 651977 w 9609365"/>
              <a:gd name="csY627" fmla="*/ 44320 h 1498729"/>
              <a:gd name="csX628" fmla="*/ 646145 w 9609365"/>
              <a:gd name="csY628" fmla="*/ 41988 h 1498729"/>
              <a:gd name="csX629" fmla="*/ 646145 w 9609365"/>
              <a:gd name="csY629" fmla="*/ 41988 h 1498729"/>
              <a:gd name="csX630" fmla="*/ 535344 w 9609365"/>
              <a:gd name="csY630" fmla="*/ 3499 h 1498729"/>
              <a:gd name="csX631" fmla="*/ 531845 w 9609365"/>
              <a:gd name="csY631" fmla="*/ 3499 h 1498729"/>
              <a:gd name="csX632" fmla="*/ 523681 w 9609365"/>
              <a:gd name="csY632" fmla="*/ 11663 h 1498729"/>
              <a:gd name="csX633" fmla="*/ 531845 w 9609365"/>
              <a:gd name="csY633" fmla="*/ 19828 h 1498729"/>
              <a:gd name="csX634" fmla="*/ 555172 w 9609365"/>
              <a:gd name="csY634" fmla="*/ 19828 h 1498729"/>
              <a:gd name="csX635" fmla="*/ 577332 w 9609365"/>
              <a:gd name="csY635" fmla="*/ 24493 h 1498729"/>
              <a:gd name="csX636" fmla="*/ 577332 w 9609365"/>
              <a:gd name="csY636" fmla="*/ 24493 h 1498729"/>
              <a:gd name="csX637" fmla="*/ 577332 w 9609365"/>
              <a:gd name="csY637" fmla="*/ 24493 h 1498729"/>
              <a:gd name="csX638" fmla="*/ 577332 w 9609365"/>
              <a:gd name="csY638" fmla="*/ 24493 h 1498729"/>
              <a:gd name="csX639" fmla="*/ 577332 w 9609365"/>
              <a:gd name="csY639" fmla="*/ 24493 h 1498729"/>
              <a:gd name="csX640" fmla="*/ 581997 w 9609365"/>
              <a:gd name="csY640" fmla="*/ 24493 h 1498729"/>
              <a:gd name="csX641" fmla="*/ 592494 w 9609365"/>
              <a:gd name="csY641" fmla="*/ 27992 h 1498729"/>
              <a:gd name="csX642" fmla="*/ 594827 w 9609365"/>
              <a:gd name="csY642" fmla="*/ 27992 h 1498729"/>
              <a:gd name="csX643" fmla="*/ 602991 w 9609365"/>
              <a:gd name="csY643" fmla="*/ 22160 h 1498729"/>
              <a:gd name="csX644" fmla="*/ 598326 w 9609365"/>
              <a:gd name="csY644" fmla="*/ 11663 h 1498729"/>
              <a:gd name="csX645" fmla="*/ 531845 w 9609365"/>
              <a:gd name="csY645" fmla="*/ 0 h 1498729"/>
              <a:gd name="csX646" fmla="*/ 531845 w 9609365"/>
              <a:gd name="csY646" fmla="*/ 0 h 1498729"/>
              <a:gd name="csX647" fmla="*/ 535344 w 9609365"/>
              <a:gd name="csY647" fmla="*/ 2333 h 1498729"/>
              <a:gd name="csX648" fmla="*/ 465364 w 9609365"/>
              <a:gd name="csY648" fmla="*/ 3499 h 1498729"/>
              <a:gd name="csX649" fmla="*/ 398884 w 9609365"/>
              <a:gd name="csY649" fmla="*/ 3499 h 1498729"/>
              <a:gd name="csX650" fmla="*/ 390719 w 9609365"/>
              <a:gd name="csY650" fmla="*/ 11663 h 1498729"/>
              <a:gd name="csX651" fmla="*/ 398884 w 9609365"/>
              <a:gd name="csY651" fmla="*/ 19828 h 1498729"/>
              <a:gd name="csX652" fmla="*/ 465364 w 9609365"/>
              <a:gd name="csY652" fmla="*/ 19828 h 1498729"/>
              <a:gd name="csX653" fmla="*/ 473529 w 9609365"/>
              <a:gd name="csY653" fmla="*/ 11663 h 1498729"/>
              <a:gd name="csX654" fmla="*/ 465364 w 9609365"/>
              <a:gd name="csY654" fmla="*/ 3499 h 1498729"/>
              <a:gd name="csX655" fmla="*/ 465364 w 9609365"/>
              <a:gd name="csY655" fmla="*/ 3499 h 1498729"/>
              <a:gd name="csX656" fmla="*/ 332403 w 9609365"/>
              <a:gd name="csY656" fmla="*/ 3499 h 1498729"/>
              <a:gd name="csX657" fmla="*/ 265922 w 9609365"/>
              <a:gd name="csY657" fmla="*/ 3499 h 1498729"/>
              <a:gd name="csX658" fmla="*/ 257758 w 9609365"/>
              <a:gd name="csY658" fmla="*/ 11663 h 1498729"/>
              <a:gd name="csX659" fmla="*/ 265922 w 9609365"/>
              <a:gd name="csY659" fmla="*/ 19828 h 1498729"/>
              <a:gd name="csX660" fmla="*/ 332403 w 9609365"/>
              <a:gd name="csY660" fmla="*/ 19828 h 1498729"/>
              <a:gd name="csX661" fmla="*/ 340567 w 9609365"/>
              <a:gd name="csY661" fmla="*/ 11663 h 1498729"/>
              <a:gd name="csX662" fmla="*/ 332403 w 9609365"/>
              <a:gd name="csY662" fmla="*/ 3499 h 1498729"/>
              <a:gd name="csX663" fmla="*/ 332403 w 9609365"/>
              <a:gd name="csY663" fmla="*/ 3499 h 1498729"/>
              <a:gd name="csX664" fmla="*/ 200608 w 9609365"/>
              <a:gd name="csY664" fmla="*/ 3499 h 1498729"/>
              <a:gd name="csX665" fmla="*/ 169117 w 9609365"/>
              <a:gd name="csY665" fmla="*/ 3499 h 1498729"/>
              <a:gd name="csX666" fmla="*/ 131795 w 9609365"/>
              <a:gd name="csY666" fmla="*/ 8164 h 1498729"/>
              <a:gd name="csX667" fmla="*/ 125963 w 9609365"/>
              <a:gd name="csY667" fmla="*/ 18661 h 1498729"/>
              <a:gd name="csX668" fmla="*/ 134128 w 9609365"/>
              <a:gd name="csY668" fmla="*/ 25659 h 1498729"/>
              <a:gd name="csX669" fmla="*/ 136460 w 9609365"/>
              <a:gd name="csY669" fmla="*/ 25659 h 1498729"/>
              <a:gd name="csX670" fmla="*/ 145791 w 9609365"/>
              <a:gd name="csY670" fmla="*/ 24493 h 1498729"/>
              <a:gd name="csX671" fmla="*/ 146957 w 9609365"/>
              <a:gd name="csY671" fmla="*/ 24493 h 1498729"/>
              <a:gd name="csX672" fmla="*/ 146957 w 9609365"/>
              <a:gd name="csY672" fmla="*/ 24493 h 1498729"/>
              <a:gd name="csX673" fmla="*/ 146957 w 9609365"/>
              <a:gd name="csY673" fmla="*/ 24493 h 1498729"/>
              <a:gd name="csX674" fmla="*/ 146957 w 9609365"/>
              <a:gd name="csY674" fmla="*/ 24493 h 1498729"/>
              <a:gd name="csX675" fmla="*/ 158620 w 9609365"/>
              <a:gd name="csY675" fmla="*/ 23327 h 1498729"/>
              <a:gd name="csX676" fmla="*/ 198276 w 9609365"/>
              <a:gd name="csY676" fmla="*/ 23327 h 1498729"/>
              <a:gd name="csX677" fmla="*/ 206440 w 9609365"/>
              <a:gd name="csY677" fmla="*/ 15162 h 1498729"/>
              <a:gd name="csX678" fmla="*/ 198276 w 9609365"/>
              <a:gd name="csY678" fmla="*/ 6998 h 1498729"/>
              <a:gd name="csX679" fmla="*/ 200608 w 9609365"/>
              <a:gd name="csY679" fmla="*/ 6998 h 1498729"/>
              <a:gd name="csX680" fmla="*/ 69980 w 9609365"/>
              <a:gd name="csY680" fmla="*/ 37322 h 1498729"/>
              <a:gd name="csX681" fmla="*/ 65314 w 9609365"/>
              <a:gd name="csY681" fmla="*/ 38489 h 1498729"/>
              <a:gd name="csX682" fmla="*/ 18661 w 9609365"/>
              <a:gd name="csY682" fmla="*/ 94472 h 1498729"/>
              <a:gd name="csX683" fmla="*/ 22160 w 9609365"/>
              <a:gd name="csY683" fmla="*/ 106136 h 1498729"/>
              <a:gd name="csX684" fmla="*/ 25659 w 9609365"/>
              <a:gd name="csY684" fmla="*/ 106136 h 1498729"/>
              <a:gd name="csX685" fmla="*/ 32657 w 9609365"/>
              <a:gd name="csY685" fmla="*/ 101470 h 1498729"/>
              <a:gd name="csX686" fmla="*/ 61815 w 9609365"/>
              <a:gd name="csY686" fmla="*/ 61815 h 1498729"/>
              <a:gd name="csX687" fmla="*/ 61815 w 9609365"/>
              <a:gd name="csY687" fmla="*/ 61815 h 1498729"/>
              <a:gd name="csX688" fmla="*/ 61815 w 9609365"/>
              <a:gd name="csY688" fmla="*/ 61815 h 1498729"/>
              <a:gd name="csX689" fmla="*/ 61815 w 9609365"/>
              <a:gd name="csY689" fmla="*/ 61815 h 1498729"/>
              <a:gd name="csX690" fmla="*/ 61815 w 9609365"/>
              <a:gd name="csY690" fmla="*/ 61815 h 1498729"/>
              <a:gd name="csX691" fmla="*/ 61815 w 9609365"/>
              <a:gd name="csY691" fmla="*/ 61815 h 1498729"/>
              <a:gd name="csX692" fmla="*/ 61815 w 9609365"/>
              <a:gd name="csY692" fmla="*/ 61815 h 1498729"/>
              <a:gd name="csX693" fmla="*/ 61815 w 9609365"/>
              <a:gd name="csY693" fmla="*/ 61815 h 1498729"/>
              <a:gd name="csX694" fmla="*/ 61815 w 9609365"/>
              <a:gd name="csY694" fmla="*/ 61815 h 1498729"/>
              <a:gd name="csX695" fmla="*/ 61815 w 9609365"/>
              <a:gd name="csY695" fmla="*/ 61815 h 1498729"/>
              <a:gd name="csX696" fmla="*/ 61815 w 9609365"/>
              <a:gd name="csY696" fmla="*/ 61815 h 1498729"/>
              <a:gd name="csX697" fmla="*/ 61815 w 9609365"/>
              <a:gd name="csY697" fmla="*/ 61815 h 1498729"/>
              <a:gd name="csX698" fmla="*/ 61815 w 9609365"/>
              <a:gd name="csY698" fmla="*/ 61815 h 1498729"/>
              <a:gd name="csX699" fmla="*/ 61815 w 9609365"/>
              <a:gd name="csY699" fmla="*/ 61815 h 1498729"/>
              <a:gd name="csX700" fmla="*/ 61815 w 9609365"/>
              <a:gd name="csY700" fmla="*/ 61815 h 1498729"/>
              <a:gd name="csX701" fmla="*/ 61815 w 9609365"/>
              <a:gd name="csY701" fmla="*/ 61815 h 1498729"/>
              <a:gd name="csX702" fmla="*/ 61815 w 9609365"/>
              <a:gd name="csY702" fmla="*/ 61815 h 1498729"/>
              <a:gd name="csX703" fmla="*/ 61815 w 9609365"/>
              <a:gd name="csY703" fmla="*/ 61815 h 1498729"/>
              <a:gd name="csX704" fmla="*/ 68813 w 9609365"/>
              <a:gd name="csY704" fmla="*/ 55984 h 1498729"/>
              <a:gd name="csX705" fmla="*/ 69980 w 9609365"/>
              <a:gd name="csY705" fmla="*/ 44320 h 1498729"/>
              <a:gd name="csX706" fmla="*/ 62982 w 9609365"/>
              <a:gd name="csY706" fmla="*/ 40821 h 1498729"/>
              <a:gd name="csX707" fmla="*/ 62982 w 9609365"/>
              <a:gd name="csY707" fmla="*/ 40821 h 1498729"/>
              <a:gd name="csX708" fmla="*/ 62982 w 9609365"/>
              <a:gd name="csY708" fmla="*/ 38489 h 1498729"/>
              <a:gd name="csX709" fmla="*/ 8164 w 9609365"/>
              <a:gd name="csY709" fmla="*/ 157454 h 1498729"/>
              <a:gd name="csX710" fmla="*/ 0 w 9609365"/>
              <a:gd name="csY710" fmla="*/ 165618 h 1498729"/>
              <a:gd name="csX711" fmla="*/ 0 w 9609365"/>
              <a:gd name="csY711" fmla="*/ 173783 h 1498729"/>
              <a:gd name="csX712" fmla="*/ 0 w 9609365"/>
              <a:gd name="csY712" fmla="*/ 233265 h 1498729"/>
              <a:gd name="csX713" fmla="*/ 8164 w 9609365"/>
              <a:gd name="csY713" fmla="*/ 241430 h 1498729"/>
              <a:gd name="csX714" fmla="*/ 16329 w 9609365"/>
              <a:gd name="csY714" fmla="*/ 233265 h 1498729"/>
              <a:gd name="csX715" fmla="*/ 16329 w 9609365"/>
              <a:gd name="csY715" fmla="*/ 173783 h 1498729"/>
              <a:gd name="csX716" fmla="*/ 16329 w 9609365"/>
              <a:gd name="csY716" fmla="*/ 173783 h 1498729"/>
              <a:gd name="csX717" fmla="*/ 16329 w 9609365"/>
              <a:gd name="csY717" fmla="*/ 171450 h 1498729"/>
              <a:gd name="csX718" fmla="*/ 16329 w 9609365"/>
              <a:gd name="csY718" fmla="*/ 171450 h 1498729"/>
              <a:gd name="csX719" fmla="*/ 16329 w 9609365"/>
              <a:gd name="csY719" fmla="*/ 169117 h 1498729"/>
              <a:gd name="csX720" fmla="*/ 16329 w 9609365"/>
              <a:gd name="csY720" fmla="*/ 169117 h 1498729"/>
              <a:gd name="csX721" fmla="*/ 16329 w 9609365"/>
              <a:gd name="csY721" fmla="*/ 166785 h 1498729"/>
              <a:gd name="csX722" fmla="*/ 16329 w 9609365"/>
              <a:gd name="csY722" fmla="*/ 166785 h 1498729"/>
              <a:gd name="csX723" fmla="*/ 8164 w 9609365"/>
              <a:gd name="csY723" fmla="*/ 156288 h 1498729"/>
              <a:gd name="csX724" fmla="*/ 8164 w 9609365"/>
              <a:gd name="csY724" fmla="*/ 156288 h 1498729"/>
              <a:gd name="csX725" fmla="*/ 8164 w 9609365"/>
              <a:gd name="csY725" fmla="*/ 156288 h 1498729"/>
              <a:gd name="csX726" fmla="*/ 8164 w 9609365"/>
              <a:gd name="csY726" fmla="*/ 290415 h 1498729"/>
              <a:gd name="csX727" fmla="*/ 0 w 9609365"/>
              <a:gd name="csY727" fmla="*/ 298580 h 1498729"/>
              <a:gd name="csX728" fmla="*/ 0 w 9609365"/>
              <a:gd name="csY728" fmla="*/ 365060 h 1498729"/>
              <a:gd name="csX729" fmla="*/ 8164 w 9609365"/>
              <a:gd name="csY729" fmla="*/ 373225 h 1498729"/>
              <a:gd name="csX730" fmla="*/ 16329 w 9609365"/>
              <a:gd name="csY730" fmla="*/ 365060 h 1498729"/>
              <a:gd name="csX731" fmla="*/ 16329 w 9609365"/>
              <a:gd name="csY731" fmla="*/ 298580 h 1498729"/>
              <a:gd name="csX732" fmla="*/ 8164 w 9609365"/>
              <a:gd name="csY732" fmla="*/ 290415 h 1498729"/>
              <a:gd name="csX733" fmla="*/ 8164 w 9609365"/>
              <a:gd name="csY733" fmla="*/ 290415 h 1498729"/>
              <a:gd name="csX734" fmla="*/ 8164 w 9609365"/>
              <a:gd name="csY734" fmla="*/ 422210 h 1498729"/>
              <a:gd name="csX735" fmla="*/ 0 w 9609365"/>
              <a:gd name="csY735" fmla="*/ 430374 h 1498729"/>
              <a:gd name="csX736" fmla="*/ 0 w 9609365"/>
              <a:gd name="csY736" fmla="*/ 496855 h 1498729"/>
              <a:gd name="csX737" fmla="*/ 8164 w 9609365"/>
              <a:gd name="csY737" fmla="*/ 505019 h 1498729"/>
              <a:gd name="csX738" fmla="*/ 16329 w 9609365"/>
              <a:gd name="csY738" fmla="*/ 496855 h 1498729"/>
              <a:gd name="csX739" fmla="*/ 16329 w 9609365"/>
              <a:gd name="csY739" fmla="*/ 430374 h 1498729"/>
              <a:gd name="csX740" fmla="*/ 8164 w 9609365"/>
              <a:gd name="csY740" fmla="*/ 422210 h 1498729"/>
              <a:gd name="csX741" fmla="*/ 8164 w 9609365"/>
              <a:gd name="csY741" fmla="*/ 422210 h 1498729"/>
              <a:gd name="csX742" fmla="*/ 8164 w 9609365"/>
              <a:gd name="csY742" fmla="*/ 555171 h 1498729"/>
              <a:gd name="csX743" fmla="*/ 0 w 9609365"/>
              <a:gd name="csY743" fmla="*/ 563336 h 1498729"/>
              <a:gd name="csX744" fmla="*/ 0 w 9609365"/>
              <a:gd name="csY744" fmla="*/ 629816 h 1498729"/>
              <a:gd name="csX745" fmla="*/ 8164 w 9609365"/>
              <a:gd name="csY745" fmla="*/ 637981 h 1498729"/>
              <a:gd name="csX746" fmla="*/ 16329 w 9609365"/>
              <a:gd name="csY746" fmla="*/ 629816 h 1498729"/>
              <a:gd name="csX747" fmla="*/ 16329 w 9609365"/>
              <a:gd name="csY747" fmla="*/ 563336 h 1498729"/>
              <a:gd name="csX748" fmla="*/ 8164 w 9609365"/>
              <a:gd name="csY748" fmla="*/ 555171 h 1498729"/>
              <a:gd name="csX749" fmla="*/ 8164 w 9609365"/>
              <a:gd name="csY749" fmla="*/ 555171 h 1498729"/>
              <a:gd name="csX750" fmla="*/ 8164 w 9609365"/>
              <a:gd name="csY750" fmla="*/ 686966 h 1498729"/>
              <a:gd name="csX751" fmla="*/ 0 w 9609365"/>
              <a:gd name="csY751" fmla="*/ 695131 h 1498729"/>
              <a:gd name="csX752" fmla="*/ 0 w 9609365"/>
              <a:gd name="csY752" fmla="*/ 761611 h 1498729"/>
              <a:gd name="csX753" fmla="*/ 8164 w 9609365"/>
              <a:gd name="csY753" fmla="*/ 769776 h 1498729"/>
              <a:gd name="csX754" fmla="*/ 16329 w 9609365"/>
              <a:gd name="csY754" fmla="*/ 761611 h 1498729"/>
              <a:gd name="csX755" fmla="*/ 16329 w 9609365"/>
              <a:gd name="csY755" fmla="*/ 695131 h 1498729"/>
              <a:gd name="csX756" fmla="*/ 8164 w 9609365"/>
              <a:gd name="csY756" fmla="*/ 686966 h 1498729"/>
              <a:gd name="csX757" fmla="*/ 8164 w 9609365"/>
              <a:gd name="csY757" fmla="*/ 686966 h 1498729"/>
              <a:gd name="csX758" fmla="*/ 8164 w 9609365"/>
              <a:gd name="csY758" fmla="*/ 818761 h 1498729"/>
              <a:gd name="csX759" fmla="*/ 0 w 9609365"/>
              <a:gd name="csY759" fmla="*/ 826925 h 1498729"/>
              <a:gd name="csX760" fmla="*/ 0 w 9609365"/>
              <a:gd name="csY760" fmla="*/ 893406 h 1498729"/>
              <a:gd name="csX761" fmla="*/ 8164 w 9609365"/>
              <a:gd name="csY761" fmla="*/ 901570 h 1498729"/>
              <a:gd name="csX762" fmla="*/ 16329 w 9609365"/>
              <a:gd name="csY762" fmla="*/ 893406 h 1498729"/>
              <a:gd name="csX763" fmla="*/ 16329 w 9609365"/>
              <a:gd name="csY763" fmla="*/ 826925 h 1498729"/>
              <a:gd name="csX764" fmla="*/ 8164 w 9609365"/>
              <a:gd name="csY764" fmla="*/ 818761 h 1498729"/>
              <a:gd name="csX765" fmla="*/ 8164 w 9609365"/>
              <a:gd name="csY765" fmla="*/ 818761 h 1498729"/>
              <a:gd name="csX766" fmla="*/ 8164 w 9609365"/>
              <a:gd name="csY766" fmla="*/ 951722 h 1498729"/>
              <a:gd name="csX767" fmla="*/ 0 w 9609365"/>
              <a:gd name="csY767" fmla="*/ 959887 h 1498729"/>
              <a:gd name="csX768" fmla="*/ 0 w 9609365"/>
              <a:gd name="csY768" fmla="*/ 1026367 h 1498729"/>
              <a:gd name="csX769" fmla="*/ 8164 w 9609365"/>
              <a:gd name="csY769" fmla="*/ 1034532 h 1498729"/>
              <a:gd name="csX770" fmla="*/ 16329 w 9609365"/>
              <a:gd name="csY770" fmla="*/ 1026367 h 1498729"/>
              <a:gd name="csX771" fmla="*/ 16329 w 9609365"/>
              <a:gd name="csY771" fmla="*/ 959887 h 1498729"/>
              <a:gd name="csX772" fmla="*/ 8164 w 9609365"/>
              <a:gd name="csY772" fmla="*/ 951722 h 1498729"/>
              <a:gd name="csX773" fmla="*/ 8164 w 9609365"/>
              <a:gd name="csY773" fmla="*/ 951722 h 1498729"/>
              <a:gd name="csX774" fmla="*/ 8164 w 9609365"/>
              <a:gd name="csY774" fmla="*/ 1083518 h 1498729"/>
              <a:gd name="csX775" fmla="*/ 0 w 9609365"/>
              <a:gd name="csY775" fmla="*/ 1091682 h 1498729"/>
              <a:gd name="csX776" fmla="*/ 0 w 9609365"/>
              <a:gd name="csY776" fmla="*/ 1123173 h 1498729"/>
              <a:gd name="csX777" fmla="*/ 4665 w 9609365"/>
              <a:gd name="csY777" fmla="*/ 1160495 h 1498729"/>
              <a:gd name="csX778" fmla="*/ 12830 w 9609365"/>
              <a:gd name="csY778" fmla="*/ 1166326 h 1498729"/>
              <a:gd name="csX779" fmla="*/ 15162 w 9609365"/>
              <a:gd name="csY779" fmla="*/ 1166326 h 1498729"/>
              <a:gd name="csX780" fmla="*/ 20994 w 9609365"/>
              <a:gd name="csY780" fmla="*/ 1156996 h 1498729"/>
              <a:gd name="csX781" fmla="*/ 18661 w 9609365"/>
              <a:gd name="csY781" fmla="*/ 1146499 h 1498729"/>
              <a:gd name="csX782" fmla="*/ 18661 w 9609365"/>
              <a:gd name="csY782" fmla="*/ 1146499 h 1498729"/>
              <a:gd name="csX783" fmla="*/ 18661 w 9609365"/>
              <a:gd name="csY783" fmla="*/ 1144166 h 1498729"/>
              <a:gd name="csX784" fmla="*/ 18661 w 9609365"/>
              <a:gd name="csY784" fmla="*/ 1144166 h 1498729"/>
              <a:gd name="csX785" fmla="*/ 18661 w 9609365"/>
              <a:gd name="csY785" fmla="*/ 1141834 h 1498729"/>
              <a:gd name="csX786" fmla="*/ 18661 w 9609365"/>
              <a:gd name="csY786" fmla="*/ 1141834 h 1498729"/>
              <a:gd name="csX787" fmla="*/ 18661 w 9609365"/>
              <a:gd name="csY787" fmla="*/ 1140667 h 1498729"/>
              <a:gd name="csX788" fmla="*/ 18661 w 9609365"/>
              <a:gd name="csY788" fmla="*/ 1140667 h 1498729"/>
              <a:gd name="csX789" fmla="*/ 18661 w 9609365"/>
              <a:gd name="csY789" fmla="*/ 1138335 h 1498729"/>
              <a:gd name="csX790" fmla="*/ 18661 w 9609365"/>
              <a:gd name="csY790" fmla="*/ 1138335 h 1498729"/>
              <a:gd name="csX791" fmla="*/ 18661 w 9609365"/>
              <a:gd name="csY791" fmla="*/ 1136002 h 1498729"/>
              <a:gd name="csX792" fmla="*/ 18661 w 9609365"/>
              <a:gd name="csY792" fmla="*/ 1136002 h 1498729"/>
              <a:gd name="csX793" fmla="*/ 18661 w 9609365"/>
              <a:gd name="csY793" fmla="*/ 1133669 h 1498729"/>
              <a:gd name="csX794" fmla="*/ 18661 w 9609365"/>
              <a:gd name="csY794" fmla="*/ 1133669 h 1498729"/>
              <a:gd name="csX795" fmla="*/ 18661 w 9609365"/>
              <a:gd name="csY795" fmla="*/ 1131337 h 1498729"/>
              <a:gd name="csX796" fmla="*/ 18661 w 9609365"/>
              <a:gd name="csY796" fmla="*/ 1131337 h 1498729"/>
              <a:gd name="csX797" fmla="*/ 18661 w 9609365"/>
              <a:gd name="csY797" fmla="*/ 1129004 h 1498729"/>
              <a:gd name="csX798" fmla="*/ 18661 w 9609365"/>
              <a:gd name="csY798" fmla="*/ 1129004 h 1498729"/>
              <a:gd name="csX799" fmla="*/ 18661 w 9609365"/>
              <a:gd name="csY799" fmla="*/ 1126671 h 1498729"/>
              <a:gd name="csX800" fmla="*/ 18661 w 9609365"/>
              <a:gd name="csY800" fmla="*/ 1126671 h 1498729"/>
              <a:gd name="csX801" fmla="*/ 18661 w 9609365"/>
              <a:gd name="csY801" fmla="*/ 1092848 h 1498729"/>
              <a:gd name="csX802" fmla="*/ 10497 w 9609365"/>
              <a:gd name="csY802" fmla="*/ 1084684 h 1498729"/>
              <a:gd name="csX803" fmla="*/ 10497 w 9609365"/>
              <a:gd name="csY803" fmla="*/ 1084684 h 1498729"/>
              <a:gd name="csX804" fmla="*/ 10497 w 9609365"/>
              <a:gd name="csY804" fmla="*/ 1080018 h 1498729"/>
              <a:gd name="csX805" fmla="*/ 41988 w 9609365"/>
              <a:gd name="csY805" fmla="*/ 1214146 h 1498729"/>
              <a:gd name="csX806" fmla="*/ 37322 w 9609365"/>
              <a:gd name="csY806" fmla="*/ 1215312 h 1498729"/>
              <a:gd name="csX807" fmla="*/ 36156 w 9609365"/>
              <a:gd name="csY807" fmla="*/ 1226976 h 1498729"/>
              <a:gd name="csX808" fmla="*/ 92140 w 9609365"/>
              <a:gd name="csY808" fmla="*/ 1273629 h 1498729"/>
              <a:gd name="csX809" fmla="*/ 95639 w 9609365"/>
              <a:gd name="csY809" fmla="*/ 1273629 h 1498729"/>
              <a:gd name="csX810" fmla="*/ 102637 w 9609365"/>
              <a:gd name="csY810" fmla="*/ 1268963 h 1498729"/>
              <a:gd name="csX811" fmla="*/ 99138 w 9609365"/>
              <a:gd name="csY811" fmla="*/ 1257300 h 1498729"/>
              <a:gd name="csX812" fmla="*/ 89807 w 9609365"/>
              <a:gd name="csY812" fmla="*/ 1251468 h 1498729"/>
              <a:gd name="csX813" fmla="*/ 89807 w 9609365"/>
              <a:gd name="csY813" fmla="*/ 1251468 h 1498729"/>
              <a:gd name="csX814" fmla="*/ 89807 w 9609365"/>
              <a:gd name="csY814" fmla="*/ 1251468 h 1498729"/>
              <a:gd name="csX815" fmla="*/ 89807 w 9609365"/>
              <a:gd name="csY815" fmla="*/ 1251468 h 1498729"/>
              <a:gd name="csX816" fmla="*/ 50152 w 9609365"/>
              <a:gd name="csY816" fmla="*/ 1215312 h 1498729"/>
              <a:gd name="csX817" fmla="*/ 43154 w 9609365"/>
              <a:gd name="csY817" fmla="*/ 1211813 h 1498729"/>
              <a:gd name="csX818" fmla="*/ 43154 w 9609365"/>
              <a:gd name="csY818" fmla="*/ 1211813 h 1498729"/>
              <a:gd name="csX819" fmla="*/ 160953 w 9609365"/>
              <a:gd name="csY819" fmla="*/ 1275961 h 1498729"/>
              <a:gd name="csX820" fmla="*/ 152789 w 9609365"/>
              <a:gd name="csY820" fmla="*/ 1284125 h 1498729"/>
              <a:gd name="csX821" fmla="*/ 160953 w 9609365"/>
              <a:gd name="csY821" fmla="*/ 1292290 h 1498729"/>
              <a:gd name="csX822" fmla="*/ 169117 w 9609365"/>
              <a:gd name="csY822" fmla="*/ 1292290 h 1498729"/>
              <a:gd name="csX823" fmla="*/ 228600 w 9609365"/>
              <a:gd name="csY823" fmla="*/ 1292290 h 1498729"/>
              <a:gd name="csX824" fmla="*/ 236764 w 9609365"/>
              <a:gd name="csY824" fmla="*/ 1284125 h 1498729"/>
              <a:gd name="csX825" fmla="*/ 228600 w 9609365"/>
              <a:gd name="csY825" fmla="*/ 1275961 h 1498729"/>
              <a:gd name="csX826" fmla="*/ 162119 w 9609365"/>
              <a:gd name="csY826" fmla="*/ 1275961 h 1498729"/>
              <a:gd name="csX827" fmla="*/ 360395 w 9609365"/>
              <a:gd name="csY827" fmla="*/ 1275961 h 1498729"/>
              <a:gd name="csX828" fmla="*/ 293914 w 9609365"/>
              <a:gd name="csY828" fmla="*/ 1275961 h 1498729"/>
              <a:gd name="csX829" fmla="*/ 285750 w 9609365"/>
              <a:gd name="csY829" fmla="*/ 1284125 h 1498729"/>
              <a:gd name="csX830" fmla="*/ 293914 w 9609365"/>
              <a:gd name="csY830" fmla="*/ 1292290 h 1498729"/>
              <a:gd name="csX831" fmla="*/ 360395 w 9609365"/>
              <a:gd name="csY831" fmla="*/ 1292290 h 1498729"/>
              <a:gd name="csX832" fmla="*/ 368559 w 9609365"/>
              <a:gd name="csY832" fmla="*/ 1284125 h 1498729"/>
              <a:gd name="csX833" fmla="*/ 360395 w 9609365"/>
              <a:gd name="csY833" fmla="*/ 1275961 h 1498729"/>
              <a:gd name="csX834" fmla="*/ 360395 w 9609365"/>
              <a:gd name="csY834" fmla="*/ 1275961 h 1498729"/>
              <a:gd name="csX835" fmla="*/ 492190 w 9609365"/>
              <a:gd name="csY835" fmla="*/ 1275961 h 1498729"/>
              <a:gd name="csX836" fmla="*/ 425709 w 9609365"/>
              <a:gd name="csY836" fmla="*/ 1275961 h 1498729"/>
              <a:gd name="csX837" fmla="*/ 417545 w 9609365"/>
              <a:gd name="csY837" fmla="*/ 1284125 h 1498729"/>
              <a:gd name="csX838" fmla="*/ 425709 w 9609365"/>
              <a:gd name="csY838" fmla="*/ 1292290 h 1498729"/>
              <a:gd name="csX839" fmla="*/ 492190 w 9609365"/>
              <a:gd name="csY839" fmla="*/ 1292290 h 1498729"/>
              <a:gd name="csX840" fmla="*/ 500354 w 9609365"/>
              <a:gd name="csY840" fmla="*/ 1284125 h 1498729"/>
              <a:gd name="csX841" fmla="*/ 492190 w 9609365"/>
              <a:gd name="csY841" fmla="*/ 1275961 h 1498729"/>
              <a:gd name="csX842" fmla="*/ 492190 w 9609365"/>
              <a:gd name="csY842" fmla="*/ 1275961 h 1498729"/>
              <a:gd name="csX843" fmla="*/ 558670 w 9609365"/>
              <a:gd name="csY843" fmla="*/ 1275961 h 1498729"/>
              <a:gd name="csX844" fmla="*/ 550506 w 9609365"/>
              <a:gd name="csY844" fmla="*/ 1284125 h 1498729"/>
              <a:gd name="csX845" fmla="*/ 558670 w 9609365"/>
              <a:gd name="csY845" fmla="*/ 1292290 h 1498729"/>
              <a:gd name="csX846" fmla="*/ 609989 w 9609365"/>
              <a:gd name="csY846" fmla="*/ 1310951 h 1498729"/>
              <a:gd name="csX847" fmla="*/ 614654 w 9609365"/>
              <a:gd name="csY847" fmla="*/ 1312117 h 1498729"/>
              <a:gd name="csX848" fmla="*/ 621652 w 9609365"/>
              <a:gd name="csY848" fmla="*/ 1308618 h 1498729"/>
              <a:gd name="csX849" fmla="*/ 620486 w 9609365"/>
              <a:gd name="csY849" fmla="*/ 1296955 h 1498729"/>
              <a:gd name="csX850" fmla="*/ 601825 w 9609365"/>
              <a:gd name="csY850" fmla="*/ 1285292 h 1498729"/>
              <a:gd name="csX851" fmla="*/ 601825 w 9609365"/>
              <a:gd name="csY851" fmla="*/ 1285292 h 1498729"/>
              <a:gd name="csX852" fmla="*/ 601825 w 9609365"/>
              <a:gd name="csY852" fmla="*/ 1285292 h 1498729"/>
              <a:gd name="csX853" fmla="*/ 601825 w 9609365"/>
              <a:gd name="csY853" fmla="*/ 1285292 h 1498729"/>
              <a:gd name="csX854" fmla="*/ 601825 w 9609365"/>
              <a:gd name="csY854" fmla="*/ 1285292 h 1498729"/>
              <a:gd name="csX855" fmla="*/ 601825 w 9609365"/>
              <a:gd name="csY855" fmla="*/ 1285292 h 1498729"/>
              <a:gd name="csX856" fmla="*/ 601825 w 9609365"/>
              <a:gd name="csY856" fmla="*/ 1285292 h 1498729"/>
              <a:gd name="csX857" fmla="*/ 601825 w 9609365"/>
              <a:gd name="csY857" fmla="*/ 1285292 h 1498729"/>
              <a:gd name="csX858" fmla="*/ 601825 w 9609365"/>
              <a:gd name="csY858" fmla="*/ 1285292 h 1498729"/>
              <a:gd name="csX859" fmla="*/ 601825 w 9609365"/>
              <a:gd name="csY859" fmla="*/ 1285292 h 1498729"/>
              <a:gd name="csX860" fmla="*/ 601825 w 9609365"/>
              <a:gd name="csY860" fmla="*/ 1285292 h 1498729"/>
              <a:gd name="csX861" fmla="*/ 601825 w 9609365"/>
              <a:gd name="csY861" fmla="*/ 1285292 h 1498729"/>
              <a:gd name="csX862" fmla="*/ 601825 w 9609365"/>
              <a:gd name="csY862" fmla="*/ 1285292 h 1498729"/>
              <a:gd name="csX863" fmla="*/ 601825 w 9609365"/>
              <a:gd name="csY863" fmla="*/ 1285292 h 1498729"/>
              <a:gd name="csX864" fmla="*/ 601825 w 9609365"/>
              <a:gd name="csY864" fmla="*/ 1285292 h 1498729"/>
              <a:gd name="csX865" fmla="*/ 601825 w 9609365"/>
              <a:gd name="csY865" fmla="*/ 1285292 h 1498729"/>
              <a:gd name="csX866" fmla="*/ 601825 w 9609365"/>
              <a:gd name="csY866" fmla="*/ 1285292 h 1498729"/>
              <a:gd name="csX867" fmla="*/ 601825 w 9609365"/>
              <a:gd name="csY867" fmla="*/ 1285292 h 1498729"/>
              <a:gd name="csX868" fmla="*/ 601825 w 9609365"/>
              <a:gd name="csY868" fmla="*/ 1285292 h 1498729"/>
              <a:gd name="csX869" fmla="*/ 600658 w 9609365"/>
              <a:gd name="csY869" fmla="*/ 1285292 h 1498729"/>
              <a:gd name="csX870" fmla="*/ 600658 w 9609365"/>
              <a:gd name="csY870" fmla="*/ 1285292 h 1498729"/>
              <a:gd name="csX871" fmla="*/ 600658 w 9609365"/>
              <a:gd name="csY871" fmla="*/ 1285292 h 1498729"/>
              <a:gd name="csX872" fmla="*/ 600658 w 9609365"/>
              <a:gd name="csY872" fmla="*/ 1285292 h 1498729"/>
              <a:gd name="csX873" fmla="*/ 600658 w 9609365"/>
              <a:gd name="csY873" fmla="*/ 1285292 h 1498729"/>
              <a:gd name="csX874" fmla="*/ 600658 w 9609365"/>
              <a:gd name="csY874" fmla="*/ 1285292 h 1498729"/>
              <a:gd name="csX875" fmla="*/ 600658 w 9609365"/>
              <a:gd name="csY875" fmla="*/ 1285292 h 1498729"/>
              <a:gd name="csX876" fmla="*/ 568001 w 9609365"/>
              <a:gd name="csY876" fmla="*/ 1279460 h 1498729"/>
              <a:gd name="csX877" fmla="*/ 568001 w 9609365"/>
              <a:gd name="csY877" fmla="*/ 1279460 h 1498729"/>
              <a:gd name="csX878" fmla="*/ 568001 w 9609365"/>
              <a:gd name="csY878" fmla="*/ 1277127 h 1498729"/>
              <a:gd name="csX879" fmla="*/ 661307 w 9609365"/>
              <a:gd name="csY879" fmla="*/ 1341275 h 1498729"/>
              <a:gd name="csX880" fmla="*/ 655476 w 9609365"/>
              <a:gd name="csY880" fmla="*/ 1343608 h 1498729"/>
              <a:gd name="csX881" fmla="*/ 655476 w 9609365"/>
              <a:gd name="csY881" fmla="*/ 1355271 h 1498729"/>
              <a:gd name="csX882" fmla="*/ 702129 w 9609365"/>
              <a:gd name="csY882" fmla="*/ 1401925 h 1498729"/>
              <a:gd name="csX883" fmla="*/ 707960 w 9609365"/>
              <a:gd name="csY883" fmla="*/ 1404257 h 1498729"/>
              <a:gd name="csX884" fmla="*/ 713792 w 9609365"/>
              <a:gd name="csY884" fmla="*/ 1401925 h 1498729"/>
              <a:gd name="csX885" fmla="*/ 713792 w 9609365"/>
              <a:gd name="csY885" fmla="*/ 1390261 h 1498729"/>
              <a:gd name="csX886" fmla="*/ 667139 w 9609365"/>
              <a:gd name="csY886" fmla="*/ 1343608 h 1498729"/>
              <a:gd name="csX887" fmla="*/ 661307 w 9609365"/>
              <a:gd name="csY887" fmla="*/ 1341275 h 1498729"/>
              <a:gd name="csX888" fmla="*/ 661307 w 9609365"/>
              <a:gd name="csY888" fmla="*/ 1341275 h 1498729"/>
              <a:gd name="csX889" fmla="*/ 754613 w 9609365"/>
              <a:gd name="csY889" fmla="*/ 1435748 h 1498729"/>
              <a:gd name="csX890" fmla="*/ 748782 w 9609365"/>
              <a:gd name="csY890" fmla="*/ 1438081 h 1498729"/>
              <a:gd name="csX891" fmla="*/ 748782 w 9609365"/>
              <a:gd name="csY891" fmla="*/ 1449744 h 1498729"/>
              <a:gd name="csX892" fmla="*/ 810597 w 9609365"/>
              <a:gd name="csY892" fmla="*/ 1489399 h 1498729"/>
              <a:gd name="csX893" fmla="*/ 812930 w 9609365"/>
              <a:gd name="csY893" fmla="*/ 1489399 h 1498729"/>
              <a:gd name="csX894" fmla="*/ 821094 w 9609365"/>
              <a:gd name="csY894" fmla="*/ 1483567 h 1498729"/>
              <a:gd name="csX895" fmla="*/ 816429 w 9609365"/>
              <a:gd name="csY895" fmla="*/ 1473071 h 1498729"/>
              <a:gd name="csX896" fmla="*/ 809431 w 9609365"/>
              <a:gd name="csY896" fmla="*/ 1470738 h 1498729"/>
              <a:gd name="csX897" fmla="*/ 805932 w 9609365"/>
              <a:gd name="csY897" fmla="*/ 1470738 h 1498729"/>
              <a:gd name="csX898" fmla="*/ 761611 w 9609365"/>
              <a:gd name="csY898" fmla="*/ 1439247 h 1498729"/>
              <a:gd name="csX899" fmla="*/ 755780 w 9609365"/>
              <a:gd name="csY899" fmla="*/ 1436914 h 1498729"/>
              <a:gd name="csX900" fmla="*/ 755780 w 9609365"/>
              <a:gd name="csY900" fmla="*/ 1436914 h 1498729"/>
              <a:gd name="csX901" fmla="*/ 947057 w 9609365"/>
              <a:gd name="csY901" fmla="*/ 1482401 h 1498729"/>
              <a:gd name="csX902" fmla="*/ 880577 w 9609365"/>
              <a:gd name="csY902" fmla="*/ 1482401 h 1498729"/>
              <a:gd name="csX903" fmla="*/ 872412 w 9609365"/>
              <a:gd name="csY903" fmla="*/ 1490565 h 1498729"/>
              <a:gd name="csX904" fmla="*/ 880577 w 9609365"/>
              <a:gd name="csY904" fmla="*/ 1498729 h 1498729"/>
              <a:gd name="csX905" fmla="*/ 947057 w 9609365"/>
              <a:gd name="csY905" fmla="*/ 1498729 h 1498729"/>
              <a:gd name="csX906" fmla="*/ 955222 w 9609365"/>
              <a:gd name="csY906" fmla="*/ 1490565 h 1498729"/>
              <a:gd name="csX907" fmla="*/ 947057 w 9609365"/>
              <a:gd name="csY907" fmla="*/ 1482401 h 1498729"/>
              <a:gd name="csX908" fmla="*/ 947057 w 9609365"/>
              <a:gd name="csY908" fmla="*/ 1482401 h 1498729"/>
              <a:gd name="csX909" fmla="*/ 1078852 w 9609365"/>
              <a:gd name="csY909" fmla="*/ 1482401 h 1498729"/>
              <a:gd name="csX910" fmla="*/ 1012372 w 9609365"/>
              <a:gd name="csY910" fmla="*/ 1482401 h 1498729"/>
              <a:gd name="csX911" fmla="*/ 1004207 w 9609365"/>
              <a:gd name="csY911" fmla="*/ 1490565 h 1498729"/>
              <a:gd name="csX912" fmla="*/ 1012372 w 9609365"/>
              <a:gd name="csY912" fmla="*/ 1498729 h 1498729"/>
              <a:gd name="csX913" fmla="*/ 1078852 w 9609365"/>
              <a:gd name="csY913" fmla="*/ 1498729 h 1498729"/>
              <a:gd name="csX914" fmla="*/ 1087017 w 9609365"/>
              <a:gd name="csY914" fmla="*/ 1490565 h 1498729"/>
              <a:gd name="csX915" fmla="*/ 1078852 w 9609365"/>
              <a:gd name="csY915" fmla="*/ 1482401 h 1498729"/>
              <a:gd name="csX916" fmla="*/ 1078852 w 9609365"/>
              <a:gd name="csY916" fmla="*/ 1482401 h 1498729"/>
              <a:gd name="csX917" fmla="*/ 1211813 w 9609365"/>
              <a:gd name="csY917" fmla="*/ 1482401 h 1498729"/>
              <a:gd name="csX918" fmla="*/ 1145333 w 9609365"/>
              <a:gd name="csY918" fmla="*/ 1482401 h 1498729"/>
              <a:gd name="csX919" fmla="*/ 1137169 w 9609365"/>
              <a:gd name="csY919" fmla="*/ 1490565 h 1498729"/>
              <a:gd name="csX920" fmla="*/ 1145333 w 9609365"/>
              <a:gd name="csY920" fmla="*/ 1498729 h 1498729"/>
              <a:gd name="csX921" fmla="*/ 1211813 w 9609365"/>
              <a:gd name="csY921" fmla="*/ 1498729 h 1498729"/>
              <a:gd name="csX922" fmla="*/ 1219978 w 9609365"/>
              <a:gd name="csY922" fmla="*/ 1490565 h 1498729"/>
              <a:gd name="csX923" fmla="*/ 1211813 w 9609365"/>
              <a:gd name="csY923" fmla="*/ 1482401 h 1498729"/>
              <a:gd name="csX924" fmla="*/ 1211813 w 9609365"/>
              <a:gd name="csY924" fmla="*/ 1482401 h 1498729"/>
              <a:gd name="csX925" fmla="*/ 1343608 w 9609365"/>
              <a:gd name="csY925" fmla="*/ 1460241 h 1498729"/>
              <a:gd name="csX926" fmla="*/ 1338943 w 9609365"/>
              <a:gd name="csY926" fmla="*/ 1461407 h 1498729"/>
              <a:gd name="csX927" fmla="*/ 1338943 w 9609365"/>
              <a:gd name="csY927" fmla="*/ 1461407 h 1498729"/>
              <a:gd name="csX928" fmla="*/ 1338943 w 9609365"/>
              <a:gd name="csY928" fmla="*/ 1461407 h 1498729"/>
              <a:gd name="csX929" fmla="*/ 1338943 w 9609365"/>
              <a:gd name="csY929" fmla="*/ 1461407 h 1498729"/>
              <a:gd name="csX930" fmla="*/ 1338943 w 9609365"/>
              <a:gd name="csY930" fmla="*/ 1461407 h 1498729"/>
              <a:gd name="csX931" fmla="*/ 1338943 w 9609365"/>
              <a:gd name="csY931" fmla="*/ 1461407 h 1498729"/>
              <a:gd name="csX932" fmla="*/ 1338943 w 9609365"/>
              <a:gd name="csY932" fmla="*/ 1461407 h 1498729"/>
              <a:gd name="csX933" fmla="*/ 1338943 w 9609365"/>
              <a:gd name="csY933" fmla="*/ 1461407 h 1498729"/>
              <a:gd name="csX934" fmla="*/ 1338943 w 9609365"/>
              <a:gd name="csY934" fmla="*/ 1461407 h 1498729"/>
              <a:gd name="csX935" fmla="*/ 1338943 w 9609365"/>
              <a:gd name="csY935" fmla="*/ 1461407 h 1498729"/>
              <a:gd name="csX936" fmla="*/ 1338943 w 9609365"/>
              <a:gd name="csY936" fmla="*/ 1461407 h 1498729"/>
              <a:gd name="csX937" fmla="*/ 1338943 w 9609365"/>
              <a:gd name="csY937" fmla="*/ 1461407 h 1498729"/>
              <a:gd name="csX938" fmla="*/ 1338943 w 9609365"/>
              <a:gd name="csY938" fmla="*/ 1461407 h 1498729"/>
              <a:gd name="csX939" fmla="*/ 1338943 w 9609365"/>
              <a:gd name="csY939" fmla="*/ 1461407 h 1498729"/>
              <a:gd name="csX940" fmla="*/ 1338943 w 9609365"/>
              <a:gd name="csY940" fmla="*/ 1461407 h 1498729"/>
              <a:gd name="csX941" fmla="*/ 1338943 w 9609365"/>
              <a:gd name="csY941" fmla="*/ 1461407 h 1498729"/>
              <a:gd name="csX942" fmla="*/ 1338943 w 9609365"/>
              <a:gd name="csY942" fmla="*/ 1461407 h 1498729"/>
              <a:gd name="csX943" fmla="*/ 1303953 w 9609365"/>
              <a:gd name="csY943" fmla="*/ 1474237 h 1498729"/>
              <a:gd name="csX944" fmla="*/ 1303953 w 9609365"/>
              <a:gd name="csY944" fmla="*/ 1474237 h 1498729"/>
              <a:gd name="csX945" fmla="*/ 1303953 w 9609365"/>
              <a:gd name="csY945" fmla="*/ 1474237 h 1498729"/>
              <a:gd name="csX946" fmla="*/ 1303953 w 9609365"/>
              <a:gd name="csY946" fmla="*/ 1474237 h 1498729"/>
              <a:gd name="csX947" fmla="*/ 1303953 w 9609365"/>
              <a:gd name="csY947" fmla="*/ 1474237 h 1498729"/>
              <a:gd name="csX948" fmla="*/ 1300454 w 9609365"/>
              <a:gd name="csY948" fmla="*/ 1474237 h 1498729"/>
              <a:gd name="csX949" fmla="*/ 1300454 w 9609365"/>
              <a:gd name="csY949" fmla="*/ 1474237 h 1498729"/>
              <a:gd name="csX950" fmla="*/ 1300454 w 9609365"/>
              <a:gd name="csY950" fmla="*/ 1474237 h 1498729"/>
              <a:gd name="csX951" fmla="*/ 1300454 w 9609365"/>
              <a:gd name="csY951" fmla="*/ 1474237 h 1498729"/>
              <a:gd name="csX952" fmla="*/ 1300454 w 9609365"/>
              <a:gd name="csY952" fmla="*/ 1474237 h 1498729"/>
              <a:gd name="csX953" fmla="*/ 1286458 w 9609365"/>
              <a:gd name="csY953" fmla="*/ 1476569 h 1498729"/>
              <a:gd name="csX954" fmla="*/ 1279460 w 9609365"/>
              <a:gd name="csY954" fmla="*/ 1485900 h 1498729"/>
              <a:gd name="csX955" fmla="*/ 1287625 w 9609365"/>
              <a:gd name="csY955" fmla="*/ 1492898 h 1498729"/>
              <a:gd name="csX956" fmla="*/ 1287625 w 9609365"/>
              <a:gd name="csY956" fmla="*/ 1492898 h 1498729"/>
              <a:gd name="csX957" fmla="*/ 1356438 w 9609365"/>
              <a:gd name="csY957" fmla="*/ 1470738 h 1498729"/>
              <a:gd name="csX958" fmla="*/ 1358771 w 9609365"/>
              <a:gd name="csY958" fmla="*/ 1459074 h 1498729"/>
              <a:gd name="csX959" fmla="*/ 1351773 w 9609365"/>
              <a:gd name="csY959" fmla="*/ 1454409 h 1498729"/>
              <a:gd name="csX960" fmla="*/ 1351773 w 9609365"/>
              <a:gd name="csY960" fmla="*/ 1454409 h 1498729"/>
              <a:gd name="csX961" fmla="*/ 1349440 w 9609365"/>
              <a:gd name="csY961" fmla="*/ 1456742 h 1498729"/>
              <a:gd name="csX962" fmla="*/ 1442746 w 9609365"/>
              <a:gd name="csY962" fmla="*/ 1369268 h 1498729"/>
              <a:gd name="csX963" fmla="*/ 1436915 w 9609365"/>
              <a:gd name="csY963" fmla="*/ 1371600 h 1498729"/>
              <a:gd name="csX964" fmla="*/ 1392594 w 9609365"/>
              <a:gd name="csY964" fmla="*/ 1415921 h 1498729"/>
              <a:gd name="csX965" fmla="*/ 1392594 w 9609365"/>
              <a:gd name="csY965" fmla="*/ 1415921 h 1498729"/>
              <a:gd name="csX966" fmla="*/ 1392594 w 9609365"/>
              <a:gd name="csY966" fmla="*/ 1415921 h 1498729"/>
              <a:gd name="csX967" fmla="*/ 1391428 w 9609365"/>
              <a:gd name="csY967" fmla="*/ 1417087 h 1498729"/>
              <a:gd name="csX968" fmla="*/ 1391428 w 9609365"/>
              <a:gd name="csY968" fmla="*/ 1428750 h 1498729"/>
              <a:gd name="csX969" fmla="*/ 1397259 w 9609365"/>
              <a:gd name="csY969" fmla="*/ 1431083 h 1498729"/>
              <a:gd name="csX970" fmla="*/ 1403091 w 9609365"/>
              <a:gd name="csY970" fmla="*/ 1428750 h 1498729"/>
              <a:gd name="csX971" fmla="*/ 1405424 w 9609365"/>
              <a:gd name="csY971" fmla="*/ 1426417 h 1498729"/>
              <a:gd name="csX972" fmla="*/ 1449744 w 9609365"/>
              <a:gd name="csY972" fmla="*/ 1382097 h 1498729"/>
              <a:gd name="csX973" fmla="*/ 1449744 w 9609365"/>
              <a:gd name="csY973" fmla="*/ 1370434 h 1498729"/>
              <a:gd name="csX974" fmla="*/ 1443912 w 9609365"/>
              <a:gd name="csY974" fmla="*/ 1368101 h 1498729"/>
              <a:gd name="csX975" fmla="*/ 1443912 w 9609365"/>
              <a:gd name="csY975" fmla="*/ 1368101 h 1498729"/>
              <a:gd name="csX976" fmla="*/ 1538385 w 9609365"/>
              <a:gd name="csY976" fmla="*/ 1282959 h 1498729"/>
              <a:gd name="csX977" fmla="*/ 1534886 w 9609365"/>
              <a:gd name="csY977" fmla="*/ 1282959 h 1498729"/>
              <a:gd name="csX978" fmla="*/ 1525555 w 9609365"/>
              <a:gd name="csY978" fmla="*/ 1287625 h 1498729"/>
              <a:gd name="csX979" fmla="*/ 1525555 w 9609365"/>
              <a:gd name="csY979" fmla="*/ 1287625 h 1498729"/>
              <a:gd name="csX980" fmla="*/ 1525555 w 9609365"/>
              <a:gd name="csY980" fmla="*/ 1287625 h 1498729"/>
              <a:gd name="csX981" fmla="*/ 1525555 w 9609365"/>
              <a:gd name="csY981" fmla="*/ 1287625 h 1498729"/>
              <a:gd name="csX982" fmla="*/ 1525555 w 9609365"/>
              <a:gd name="csY982" fmla="*/ 1287625 h 1498729"/>
              <a:gd name="csX983" fmla="*/ 1525555 w 9609365"/>
              <a:gd name="csY983" fmla="*/ 1287625 h 1498729"/>
              <a:gd name="csX984" fmla="*/ 1497564 w 9609365"/>
              <a:gd name="csY984" fmla="*/ 1310951 h 1498729"/>
              <a:gd name="csX985" fmla="*/ 1497564 w 9609365"/>
              <a:gd name="csY985" fmla="*/ 1310951 h 1498729"/>
              <a:gd name="csX986" fmla="*/ 1497564 w 9609365"/>
              <a:gd name="csY986" fmla="*/ 1310951 h 1498729"/>
              <a:gd name="csX987" fmla="*/ 1497564 w 9609365"/>
              <a:gd name="csY987" fmla="*/ 1310951 h 1498729"/>
              <a:gd name="csX988" fmla="*/ 1497564 w 9609365"/>
              <a:gd name="csY988" fmla="*/ 1310951 h 1498729"/>
              <a:gd name="csX989" fmla="*/ 1497564 w 9609365"/>
              <a:gd name="csY989" fmla="*/ 1310951 h 1498729"/>
              <a:gd name="csX990" fmla="*/ 1485900 w 9609365"/>
              <a:gd name="csY990" fmla="*/ 1322614 h 1498729"/>
              <a:gd name="csX991" fmla="*/ 1485900 w 9609365"/>
              <a:gd name="csY991" fmla="*/ 1334278 h 1498729"/>
              <a:gd name="csX992" fmla="*/ 1491732 w 9609365"/>
              <a:gd name="csY992" fmla="*/ 1336610 h 1498729"/>
              <a:gd name="csX993" fmla="*/ 1497564 w 9609365"/>
              <a:gd name="csY993" fmla="*/ 1334278 h 1498729"/>
              <a:gd name="csX994" fmla="*/ 1509227 w 9609365"/>
              <a:gd name="csY994" fmla="*/ 1322614 h 1498729"/>
              <a:gd name="csX995" fmla="*/ 1544217 w 9609365"/>
              <a:gd name="csY995" fmla="*/ 1296955 h 1498729"/>
              <a:gd name="csX996" fmla="*/ 1548882 w 9609365"/>
              <a:gd name="csY996" fmla="*/ 1286458 h 1498729"/>
              <a:gd name="csX997" fmla="*/ 1541884 w 9609365"/>
              <a:gd name="csY997" fmla="*/ 1281793 h 1498729"/>
              <a:gd name="csX998" fmla="*/ 1540718 w 9609365"/>
              <a:gd name="csY998" fmla="*/ 1281793 h 1498729"/>
              <a:gd name="csX999" fmla="*/ 1665515 w 9609365"/>
              <a:gd name="csY999" fmla="*/ 1275961 h 1498729"/>
              <a:gd name="csX1000" fmla="*/ 1599034 w 9609365"/>
              <a:gd name="csY1000" fmla="*/ 1275961 h 1498729"/>
              <a:gd name="csX1001" fmla="*/ 1590870 w 9609365"/>
              <a:gd name="csY1001" fmla="*/ 1284125 h 1498729"/>
              <a:gd name="csX1002" fmla="*/ 1599034 w 9609365"/>
              <a:gd name="csY1002" fmla="*/ 1292290 h 1498729"/>
              <a:gd name="csX1003" fmla="*/ 1665515 w 9609365"/>
              <a:gd name="csY1003" fmla="*/ 1292290 h 1498729"/>
              <a:gd name="csX1004" fmla="*/ 1673679 w 9609365"/>
              <a:gd name="csY1004" fmla="*/ 1284125 h 1498729"/>
              <a:gd name="csX1005" fmla="*/ 1665515 w 9609365"/>
              <a:gd name="csY1005" fmla="*/ 1275961 h 1498729"/>
              <a:gd name="csX1006" fmla="*/ 1665515 w 9609365"/>
              <a:gd name="csY1006" fmla="*/ 1275961 h 1498729"/>
              <a:gd name="csX1007" fmla="*/ 1798476 w 9609365"/>
              <a:gd name="csY1007" fmla="*/ 1275961 h 1498729"/>
              <a:gd name="csX1008" fmla="*/ 1731995 w 9609365"/>
              <a:gd name="csY1008" fmla="*/ 1275961 h 1498729"/>
              <a:gd name="csX1009" fmla="*/ 1723831 w 9609365"/>
              <a:gd name="csY1009" fmla="*/ 1284125 h 1498729"/>
              <a:gd name="csX1010" fmla="*/ 1731995 w 9609365"/>
              <a:gd name="csY1010" fmla="*/ 1292290 h 1498729"/>
              <a:gd name="csX1011" fmla="*/ 1798476 w 9609365"/>
              <a:gd name="csY1011" fmla="*/ 1292290 h 1498729"/>
              <a:gd name="csX1012" fmla="*/ 1806640 w 9609365"/>
              <a:gd name="csY1012" fmla="*/ 1284125 h 1498729"/>
              <a:gd name="csX1013" fmla="*/ 1798476 w 9609365"/>
              <a:gd name="csY1013" fmla="*/ 1275961 h 1498729"/>
              <a:gd name="csX1014" fmla="*/ 1798476 w 9609365"/>
              <a:gd name="csY1014" fmla="*/ 1275961 h 1498729"/>
              <a:gd name="csX1015" fmla="*/ 1930271 w 9609365"/>
              <a:gd name="csY1015" fmla="*/ 1275961 h 1498729"/>
              <a:gd name="csX1016" fmla="*/ 1863790 w 9609365"/>
              <a:gd name="csY1016" fmla="*/ 1275961 h 1498729"/>
              <a:gd name="csX1017" fmla="*/ 1855626 w 9609365"/>
              <a:gd name="csY1017" fmla="*/ 1284125 h 1498729"/>
              <a:gd name="csX1018" fmla="*/ 1863790 w 9609365"/>
              <a:gd name="csY1018" fmla="*/ 1292290 h 1498729"/>
              <a:gd name="csX1019" fmla="*/ 1930271 w 9609365"/>
              <a:gd name="csY1019" fmla="*/ 1292290 h 1498729"/>
              <a:gd name="csX1020" fmla="*/ 1938435 w 9609365"/>
              <a:gd name="csY1020" fmla="*/ 1284125 h 1498729"/>
              <a:gd name="csX1021" fmla="*/ 1930271 w 9609365"/>
              <a:gd name="csY1021" fmla="*/ 1275961 h 1498729"/>
              <a:gd name="csX1022" fmla="*/ 1930271 w 9609365"/>
              <a:gd name="csY1022" fmla="*/ 1275961 h 1498729"/>
              <a:gd name="csX1023" fmla="*/ 2062066 w 9609365"/>
              <a:gd name="csY1023" fmla="*/ 1275961 h 1498729"/>
              <a:gd name="csX1024" fmla="*/ 1995585 w 9609365"/>
              <a:gd name="csY1024" fmla="*/ 1275961 h 1498729"/>
              <a:gd name="csX1025" fmla="*/ 1987421 w 9609365"/>
              <a:gd name="csY1025" fmla="*/ 1284125 h 1498729"/>
              <a:gd name="csX1026" fmla="*/ 1995585 w 9609365"/>
              <a:gd name="csY1026" fmla="*/ 1292290 h 1498729"/>
              <a:gd name="csX1027" fmla="*/ 2062066 w 9609365"/>
              <a:gd name="csY1027" fmla="*/ 1292290 h 1498729"/>
              <a:gd name="csX1028" fmla="*/ 2070230 w 9609365"/>
              <a:gd name="csY1028" fmla="*/ 1284125 h 1498729"/>
              <a:gd name="csX1029" fmla="*/ 2062066 w 9609365"/>
              <a:gd name="csY1029" fmla="*/ 1275961 h 1498729"/>
              <a:gd name="csX1030" fmla="*/ 2062066 w 9609365"/>
              <a:gd name="csY1030" fmla="*/ 1275961 h 1498729"/>
              <a:gd name="csX1031" fmla="*/ 2195027 w 9609365"/>
              <a:gd name="csY1031" fmla="*/ 1275961 h 1498729"/>
              <a:gd name="csX1032" fmla="*/ 2128546 w 9609365"/>
              <a:gd name="csY1032" fmla="*/ 1275961 h 1498729"/>
              <a:gd name="csX1033" fmla="*/ 2120382 w 9609365"/>
              <a:gd name="csY1033" fmla="*/ 1284125 h 1498729"/>
              <a:gd name="csX1034" fmla="*/ 2128546 w 9609365"/>
              <a:gd name="csY1034" fmla="*/ 1292290 h 1498729"/>
              <a:gd name="csX1035" fmla="*/ 2195027 w 9609365"/>
              <a:gd name="csY1035" fmla="*/ 1292290 h 1498729"/>
              <a:gd name="csX1036" fmla="*/ 2203191 w 9609365"/>
              <a:gd name="csY1036" fmla="*/ 1284125 h 1498729"/>
              <a:gd name="csX1037" fmla="*/ 2195027 w 9609365"/>
              <a:gd name="csY1037" fmla="*/ 1275961 h 1498729"/>
              <a:gd name="csX1038" fmla="*/ 2195027 w 9609365"/>
              <a:gd name="csY1038" fmla="*/ 1275961 h 1498729"/>
              <a:gd name="csX1039" fmla="*/ 2326822 w 9609365"/>
              <a:gd name="csY1039" fmla="*/ 1275961 h 1498729"/>
              <a:gd name="csX1040" fmla="*/ 2260341 w 9609365"/>
              <a:gd name="csY1040" fmla="*/ 1275961 h 1498729"/>
              <a:gd name="csX1041" fmla="*/ 2252177 w 9609365"/>
              <a:gd name="csY1041" fmla="*/ 1284125 h 1498729"/>
              <a:gd name="csX1042" fmla="*/ 2260341 w 9609365"/>
              <a:gd name="csY1042" fmla="*/ 1292290 h 1498729"/>
              <a:gd name="csX1043" fmla="*/ 2326822 w 9609365"/>
              <a:gd name="csY1043" fmla="*/ 1292290 h 1498729"/>
              <a:gd name="csX1044" fmla="*/ 2334986 w 9609365"/>
              <a:gd name="csY1044" fmla="*/ 1284125 h 1498729"/>
              <a:gd name="csX1045" fmla="*/ 2326822 w 9609365"/>
              <a:gd name="csY1045" fmla="*/ 1275961 h 1498729"/>
              <a:gd name="csX1046" fmla="*/ 2326822 w 9609365"/>
              <a:gd name="csY1046" fmla="*/ 1275961 h 1498729"/>
              <a:gd name="csX1047" fmla="*/ 2459783 w 9609365"/>
              <a:gd name="csY1047" fmla="*/ 1275961 h 1498729"/>
              <a:gd name="csX1048" fmla="*/ 2393302 w 9609365"/>
              <a:gd name="csY1048" fmla="*/ 1275961 h 1498729"/>
              <a:gd name="csX1049" fmla="*/ 2385138 w 9609365"/>
              <a:gd name="csY1049" fmla="*/ 1284125 h 1498729"/>
              <a:gd name="csX1050" fmla="*/ 2393302 w 9609365"/>
              <a:gd name="csY1050" fmla="*/ 1292290 h 1498729"/>
              <a:gd name="csX1051" fmla="*/ 2459783 w 9609365"/>
              <a:gd name="csY1051" fmla="*/ 1292290 h 1498729"/>
              <a:gd name="csX1052" fmla="*/ 2467947 w 9609365"/>
              <a:gd name="csY1052" fmla="*/ 1284125 h 1498729"/>
              <a:gd name="csX1053" fmla="*/ 2459783 w 9609365"/>
              <a:gd name="csY1053" fmla="*/ 1275961 h 1498729"/>
              <a:gd name="csX1054" fmla="*/ 2459783 w 9609365"/>
              <a:gd name="csY1054" fmla="*/ 1275961 h 1498729"/>
              <a:gd name="csX1055" fmla="*/ 2591578 w 9609365"/>
              <a:gd name="csY1055" fmla="*/ 1275961 h 1498729"/>
              <a:gd name="csX1056" fmla="*/ 2525097 w 9609365"/>
              <a:gd name="csY1056" fmla="*/ 1275961 h 1498729"/>
              <a:gd name="csX1057" fmla="*/ 2516933 w 9609365"/>
              <a:gd name="csY1057" fmla="*/ 1284125 h 1498729"/>
              <a:gd name="csX1058" fmla="*/ 2525097 w 9609365"/>
              <a:gd name="csY1058" fmla="*/ 1292290 h 1498729"/>
              <a:gd name="csX1059" fmla="*/ 2591578 w 9609365"/>
              <a:gd name="csY1059" fmla="*/ 1292290 h 1498729"/>
              <a:gd name="csX1060" fmla="*/ 2599742 w 9609365"/>
              <a:gd name="csY1060" fmla="*/ 1284125 h 1498729"/>
              <a:gd name="csX1061" fmla="*/ 2591578 w 9609365"/>
              <a:gd name="csY1061" fmla="*/ 1275961 h 1498729"/>
              <a:gd name="csX1062" fmla="*/ 2591578 w 9609365"/>
              <a:gd name="csY1062" fmla="*/ 1275961 h 1498729"/>
              <a:gd name="csX1063" fmla="*/ 2723373 w 9609365"/>
              <a:gd name="csY1063" fmla="*/ 1275961 h 1498729"/>
              <a:gd name="csX1064" fmla="*/ 2656892 w 9609365"/>
              <a:gd name="csY1064" fmla="*/ 1275961 h 1498729"/>
              <a:gd name="csX1065" fmla="*/ 2648728 w 9609365"/>
              <a:gd name="csY1065" fmla="*/ 1284125 h 1498729"/>
              <a:gd name="csX1066" fmla="*/ 2656892 w 9609365"/>
              <a:gd name="csY1066" fmla="*/ 1292290 h 1498729"/>
              <a:gd name="csX1067" fmla="*/ 2723373 w 9609365"/>
              <a:gd name="csY1067" fmla="*/ 1292290 h 1498729"/>
              <a:gd name="csX1068" fmla="*/ 2731537 w 9609365"/>
              <a:gd name="csY1068" fmla="*/ 1284125 h 1498729"/>
              <a:gd name="csX1069" fmla="*/ 2723373 w 9609365"/>
              <a:gd name="csY1069" fmla="*/ 1275961 h 1498729"/>
              <a:gd name="csX1070" fmla="*/ 2723373 w 9609365"/>
              <a:gd name="csY1070" fmla="*/ 1275961 h 1498729"/>
              <a:gd name="csX1071" fmla="*/ 2856334 w 9609365"/>
              <a:gd name="csY1071" fmla="*/ 1275961 h 1498729"/>
              <a:gd name="csX1072" fmla="*/ 2789853 w 9609365"/>
              <a:gd name="csY1072" fmla="*/ 1275961 h 1498729"/>
              <a:gd name="csX1073" fmla="*/ 2781689 w 9609365"/>
              <a:gd name="csY1073" fmla="*/ 1284125 h 1498729"/>
              <a:gd name="csX1074" fmla="*/ 2789853 w 9609365"/>
              <a:gd name="csY1074" fmla="*/ 1292290 h 1498729"/>
              <a:gd name="csX1075" fmla="*/ 2856334 w 9609365"/>
              <a:gd name="csY1075" fmla="*/ 1292290 h 1498729"/>
              <a:gd name="csX1076" fmla="*/ 2864498 w 9609365"/>
              <a:gd name="csY1076" fmla="*/ 1284125 h 1498729"/>
              <a:gd name="csX1077" fmla="*/ 2856334 w 9609365"/>
              <a:gd name="csY1077" fmla="*/ 1275961 h 1498729"/>
              <a:gd name="csX1078" fmla="*/ 2856334 w 9609365"/>
              <a:gd name="csY1078" fmla="*/ 1275961 h 1498729"/>
              <a:gd name="csX1079" fmla="*/ 2988129 w 9609365"/>
              <a:gd name="csY1079" fmla="*/ 1275961 h 1498729"/>
              <a:gd name="csX1080" fmla="*/ 2921648 w 9609365"/>
              <a:gd name="csY1080" fmla="*/ 1275961 h 1498729"/>
              <a:gd name="csX1081" fmla="*/ 2913484 w 9609365"/>
              <a:gd name="csY1081" fmla="*/ 1284125 h 1498729"/>
              <a:gd name="csX1082" fmla="*/ 2921648 w 9609365"/>
              <a:gd name="csY1082" fmla="*/ 1292290 h 1498729"/>
              <a:gd name="csX1083" fmla="*/ 2988129 w 9609365"/>
              <a:gd name="csY1083" fmla="*/ 1292290 h 1498729"/>
              <a:gd name="csX1084" fmla="*/ 2996293 w 9609365"/>
              <a:gd name="csY1084" fmla="*/ 1284125 h 1498729"/>
              <a:gd name="csX1085" fmla="*/ 2988129 w 9609365"/>
              <a:gd name="csY1085" fmla="*/ 1275961 h 1498729"/>
              <a:gd name="csX1086" fmla="*/ 2988129 w 9609365"/>
              <a:gd name="csY1086" fmla="*/ 1275961 h 1498729"/>
              <a:gd name="csX1087" fmla="*/ 3119924 w 9609365"/>
              <a:gd name="csY1087" fmla="*/ 1275961 h 1498729"/>
              <a:gd name="csX1088" fmla="*/ 3053443 w 9609365"/>
              <a:gd name="csY1088" fmla="*/ 1275961 h 1498729"/>
              <a:gd name="csX1089" fmla="*/ 3045279 w 9609365"/>
              <a:gd name="csY1089" fmla="*/ 1284125 h 1498729"/>
              <a:gd name="csX1090" fmla="*/ 3053443 w 9609365"/>
              <a:gd name="csY1090" fmla="*/ 1292290 h 1498729"/>
              <a:gd name="csX1091" fmla="*/ 3119924 w 9609365"/>
              <a:gd name="csY1091" fmla="*/ 1292290 h 1498729"/>
              <a:gd name="csX1092" fmla="*/ 3128088 w 9609365"/>
              <a:gd name="csY1092" fmla="*/ 1284125 h 1498729"/>
              <a:gd name="csX1093" fmla="*/ 3119924 w 9609365"/>
              <a:gd name="csY1093" fmla="*/ 1275961 h 1498729"/>
              <a:gd name="csX1094" fmla="*/ 3119924 w 9609365"/>
              <a:gd name="csY1094" fmla="*/ 1275961 h 1498729"/>
              <a:gd name="csX1095" fmla="*/ 3252885 w 9609365"/>
              <a:gd name="csY1095" fmla="*/ 1275961 h 1498729"/>
              <a:gd name="csX1096" fmla="*/ 3186405 w 9609365"/>
              <a:gd name="csY1096" fmla="*/ 1275961 h 1498729"/>
              <a:gd name="csX1097" fmla="*/ 3178240 w 9609365"/>
              <a:gd name="csY1097" fmla="*/ 1284125 h 1498729"/>
              <a:gd name="csX1098" fmla="*/ 3186405 w 9609365"/>
              <a:gd name="csY1098" fmla="*/ 1292290 h 1498729"/>
              <a:gd name="csX1099" fmla="*/ 3252885 w 9609365"/>
              <a:gd name="csY1099" fmla="*/ 1292290 h 1498729"/>
              <a:gd name="csX1100" fmla="*/ 3261049 w 9609365"/>
              <a:gd name="csY1100" fmla="*/ 1284125 h 1498729"/>
              <a:gd name="csX1101" fmla="*/ 3252885 w 9609365"/>
              <a:gd name="csY1101" fmla="*/ 1275961 h 1498729"/>
              <a:gd name="csX1102" fmla="*/ 3252885 w 9609365"/>
              <a:gd name="csY1102" fmla="*/ 1275961 h 1498729"/>
              <a:gd name="csX1103" fmla="*/ 3384680 w 9609365"/>
              <a:gd name="csY1103" fmla="*/ 1275961 h 1498729"/>
              <a:gd name="csX1104" fmla="*/ 3318200 w 9609365"/>
              <a:gd name="csY1104" fmla="*/ 1275961 h 1498729"/>
              <a:gd name="csX1105" fmla="*/ 3310035 w 9609365"/>
              <a:gd name="csY1105" fmla="*/ 1284125 h 1498729"/>
              <a:gd name="csX1106" fmla="*/ 3318200 w 9609365"/>
              <a:gd name="csY1106" fmla="*/ 1292290 h 1498729"/>
              <a:gd name="csX1107" fmla="*/ 3384680 w 9609365"/>
              <a:gd name="csY1107" fmla="*/ 1292290 h 1498729"/>
              <a:gd name="csX1108" fmla="*/ 3392845 w 9609365"/>
              <a:gd name="csY1108" fmla="*/ 1284125 h 1498729"/>
              <a:gd name="csX1109" fmla="*/ 3384680 w 9609365"/>
              <a:gd name="csY1109" fmla="*/ 1275961 h 1498729"/>
              <a:gd name="csX1110" fmla="*/ 3384680 w 9609365"/>
              <a:gd name="csY1110" fmla="*/ 1275961 h 1498729"/>
              <a:gd name="csX1111" fmla="*/ 3517641 w 9609365"/>
              <a:gd name="csY1111" fmla="*/ 1275961 h 1498729"/>
              <a:gd name="csX1112" fmla="*/ 3451161 w 9609365"/>
              <a:gd name="csY1112" fmla="*/ 1275961 h 1498729"/>
              <a:gd name="csX1113" fmla="*/ 3442996 w 9609365"/>
              <a:gd name="csY1113" fmla="*/ 1284125 h 1498729"/>
              <a:gd name="csX1114" fmla="*/ 3451161 w 9609365"/>
              <a:gd name="csY1114" fmla="*/ 1292290 h 1498729"/>
              <a:gd name="csX1115" fmla="*/ 3517641 w 9609365"/>
              <a:gd name="csY1115" fmla="*/ 1292290 h 1498729"/>
              <a:gd name="csX1116" fmla="*/ 3525806 w 9609365"/>
              <a:gd name="csY1116" fmla="*/ 1284125 h 1498729"/>
              <a:gd name="csX1117" fmla="*/ 3517641 w 9609365"/>
              <a:gd name="csY1117" fmla="*/ 1275961 h 1498729"/>
              <a:gd name="csX1118" fmla="*/ 3517641 w 9609365"/>
              <a:gd name="csY1118" fmla="*/ 1275961 h 1498729"/>
              <a:gd name="csX1119" fmla="*/ 3649436 w 9609365"/>
              <a:gd name="csY1119" fmla="*/ 1275961 h 1498729"/>
              <a:gd name="csX1120" fmla="*/ 3582956 w 9609365"/>
              <a:gd name="csY1120" fmla="*/ 1275961 h 1498729"/>
              <a:gd name="csX1121" fmla="*/ 3574792 w 9609365"/>
              <a:gd name="csY1121" fmla="*/ 1284125 h 1498729"/>
              <a:gd name="csX1122" fmla="*/ 3582956 w 9609365"/>
              <a:gd name="csY1122" fmla="*/ 1292290 h 1498729"/>
              <a:gd name="csX1123" fmla="*/ 3649436 w 9609365"/>
              <a:gd name="csY1123" fmla="*/ 1292290 h 1498729"/>
              <a:gd name="csX1124" fmla="*/ 3657600 w 9609365"/>
              <a:gd name="csY1124" fmla="*/ 1284125 h 1498729"/>
              <a:gd name="csX1125" fmla="*/ 3649436 w 9609365"/>
              <a:gd name="csY1125" fmla="*/ 1275961 h 1498729"/>
              <a:gd name="csX1126" fmla="*/ 3649436 w 9609365"/>
              <a:gd name="csY1126" fmla="*/ 1275961 h 1498729"/>
              <a:gd name="csX1127" fmla="*/ 3781231 w 9609365"/>
              <a:gd name="csY1127" fmla="*/ 1275961 h 1498729"/>
              <a:gd name="csX1128" fmla="*/ 3714751 w 9609365"/>
              <a:gd name="csY1128" fmla="*/ 1275961 h 1498729"/>
              <a:gd name="csX1129" fmla="*/ 3706586 w 9609365"/>
              <a:gd name="csY1129" fmla="*/ 1284125 h 1498729"/>
              <a:gd name="csX1130" fmla="*/ 3714751 w 9609365"/>
              <a:gd name="csY1130" fmla="*/ 1292290 h 1498729"/>
              <a:gd name="csX1131" fmla="*/ 3781231 w 9609365"/>
              <a:gd name="csY1131" fmla="*/ 1292290 h 1498729"/>
              <a:gd name="csX1132" fmla="*/ 3789396 w 9609365"/>
              <a:gd name="csY1132" fmla="*/ 1284125 h 1498729"/>
              <a:gd name="csX1133" fmla="*/ 3781231 w 9609365"/>
              <a:gd name="csY1133" fmla="*/ 1275961 h 1498729"/>
              <a:gd name="csX1134" fmla="*/ 3781231 w 9609365"/>
              <a:gd name="csY1134" fmla="*/ 1275961 h 1498729"/>
              <a:gd name="csX1135" fmla="*/ 3914192 w 9609365"/>
              <a:gd name="csY1135" fmla="*/ 1275961 h 1498729"/>
              <a:gd name="csX1136" fmla="*/ 3847712 w 9609365"/>
              <a:gd name="csY1136" fmla="*/ 1275961 h 1498729"/>
              <a:gd name="csX1137" fmla="*/ 3839547 w 9609365"/>
              <a:gd name="csY1137" fmla="*/ 1284125 h 1498729"/>
              <a:gd name="csX1138" fmla="*/ 3847712 w 9609365"/>
              <a:gd name="csY1138" fmla="*/ 1292290 h 1498729"/>
              <a:gd name="csX1139" fmla="*/ 3914192 w 9609365"/>
              <a:gd name="csY1139" fmla="*/ 1292290 h 1498729"/>
              <a:gd name="csX1140" fmla="*/ 3922357 w 9609365"/>
              <a:gd name="csY1140" fmla="*/ 1284125 h 1498729"/>
              <a:gd name="csX1141" fmla="*/ 3914192 w 9609365"/>
              <a:gd name="csY1141" fmla="*/ 1275961 h 1498729"/>
              <a:gd name="csX1142" fmla="*/ 3914192 w 9609365"/>
              <a:gd name="csY1142" fmla="*/ 1275961 h 1498729"/>
              <a:gd name="csX1143" fmla="*/ 4045987 w 9609365"/>
              <a:gd name="csY1143" fmla="*/ 1275961 h 1498729"/>
              <a:gd name="csX1144" fmla="*/ 3979507 w 9609365"/>
              <a:gd name="csY1144" fmla="*/ 1275961 h 1498729"/>
              <a:gd name="csX1145" fmla="*/ 3971343 w 9609365"/>
              <a:gd name="csY1145" fmla="*/ 1284125 h 1498729"/>
              <a:gd name="csX1146" fmla="*/ 3979507 w 9609365"/>
              <a:gd name="csY1146" fmla="*/ 1292290 h 1498729"/>
              <a:gd name="csX1147" fmla="*/ 4045987 w 9609365"/>
              <a:gd name="csY1147" fmla="*/ 1292290 h 1498729"/>
              <a:gd name="csX1148" fmla="*/ 4054152 w 9609365"/>
              <a:gd name="csY1148" fmla="*/ 1284125 h 1498729"/>
              <a:gd name="csX1149" fmla="*/ 4045987 w 9609365"/>
              <a:gd name="csY1149" fmla="*/ 1275961 h 1498729"/>
              <a:gd name="csX1150" fmla="*/ 4045987 w 9609365"/>
              <a:gd name="csY1150" fmla="*/ 1275961 h 1498729"/>
              <a:gd name="csX1151" fmla="*/ 4177782 w 9609365"/>
              <a:gd name="csY1151" fmla="*/ 1275961 h 1498729"/>
              <a:gd name="csX1152" fmla="*/ 4111302 w 9609365"/>
              <a:gd name="csY1152" fmla="*/ 1275961 h 1498729"/>
              <a:gd name="csX1153" fmla="*/ 4103137 w 9609365"/>
              <a:gd name="csY1153" fmla="*/ 1284125 h 1498729"/>
              <a:gd name="csX1154" fmla="*/ 4111302 w 9609365"/>
              <a:gd name="csY1154" fmla="*/ 1292290 h 1498729"/>
              <a:gd name="csX1155" fmla="*/ 4177782 w 9609365"/>
              <a:gd name="csY1155" fmla="*/ 1292290 h 1498729"/>
              <a:gd name="csX1156" fmla="*/ 4185947 w 9609365"/>
              <a:gd name="csY1156" fmla="*/ 1284125 h 1498729"/>
              <a:gd name="csX1157" fmla="*/ 4177782 w 9609365"/>
              <a:gd name="csY1157" fmla="*/ 1275961 h 1498729"/>
              <a:gd name="csX1158" fmla="*/ 4177782 w 9609365"/>
              <a:gd name="csY1158" fmla="*/ 1275961 h 1498729"/>
              <a:gd name="csX1159" fmla="*/ 4310744 w 9609365"/>
              <a:gd name="csY1159" fmla="*/ 1275961 h 1498729"/>
              <a:gd name="csX1160" fmla="*/ 4244263 w 9609365"/>
              <a:gd name="csY1160" fmla="*/ 1275961 h 1498729"/>
              <a:gd name="csX1161" fmla="*/ 4236099 w 9609365"/>
              <a:gd name="csY1161" fmla="*/ 1284125 h 1498729"/>
              <a:gd name="csX1162" fmla="*/ 4244263 w 9609365"/>
              <a:gd name="csY1162" fmla="*/ 1292290 h 1498729"/>
              <a:gd name="csX1163" fmla="*/ 4310744 w 9609365"/>
              <a:gd name="csY1163" fmla="*/ 1292290 h 1498729"/>
              <a:gd name="csX1164" fmla="*/ 4318908 w 9609365"/>
              <a:gd name="csY1164" fmla="*/ 1284125 h 1498729"/>
              <a:gd name="csX1165" fmla="*/ 4310744 w 9609365"/>
              <a:gd name="csY1165" fmla="*/ 1275961 h 1498729"/>
              <a:gd name="csX1166" fmla="*/ 4310744 w 9609365"/>
              <a:gd name="csY1166" fmla="*/ 1275961 h 1498729"/>
              <a:gd name="csX1167" fmla="*/ 4442539 w 9609365"/>
              <a:gd name="csY1167" fmla="*/ 1275961 h 1498729"/>
              <a:gd name="csX1168" fmla="*/ 4376058 w 9609365"/>
              <a:gd name="csY1168" fmla="*/ 1275961 h 1498729"/>
              <a:gd name="csX1169" fmla="*/ 4367894 w 9609365"/>
              <a:gd name="csY1169" fmla="*/ 1284125 h 1498729"/>
              <a:gd name="csX1170" fmla="*/ 4376058 w 9609365"/>
              <a:gd name="csY1170" fmla="*/ 1292290 h 1498729"/>
              <a:gd name="csX1171" fmla="*/ 4442539 w 9609365"/>
              <a:gd name="csY1171" fmla="*/ 1292290 h 1498729"/>
              <a:gd name="csX1172" fmla="*/ 4450703 w 9609365"/>
              <a:gd name="csY1172" fmla="*/ 1284125 h 1498729"/>
              <a:gd name="csX1173" fmla="*/ 4442539 w 9609365"/>
              <a:gd name="csY1173" fmla="*/ 1275961 h 1498729"/>
              <a:gd name="csX1174" fmla="*/ 4442539 w 9609365"/>
              <a:gd name="csY1174" fmla="*/ 1275961 h 1498729"/>
              <a:gd name="csX1175" fmla="*/ 4575500 w 9609365"/>
              <a:gd name="csY1175" fmla="*/ 1275961 h 1498729"/>
              <a:gd name="csX1176" fmla="*/ 4509019 w 9609365"/>
              <a:gd name="csY1176" fmla="*/ 1275961 h 1498729"/>
              <a:gd name="csX1177" fmla="*/ 4500855 w 9609365"/>
              <a:gd name="csY1177" fmla="*/ 1284125 h 1498729"/>
              <a:gd name="csX1178" fmla="*/ 4509019 w 9609365"/>
              <a:gd name="csY1178" fmla="*/ 1292290 h 1498729"/>
              <a:gd name="csX1179" fmla="*/ 4575500 w 9609365"/>
              <a:gd name="csY1179" fmla="*/ 1292290 h 1498729"/>
              <a:gd name="csX1180" fmla="*/ 4583664 w 9609365"/>
              <a:gd name="csY1180" fmla="*/ 1284125 h 1498729"/>
              <a:gd name="csX1181" fmla="*/ 4575500 w 9609365"/>
              <a:gd name="csY1181" fmla="*/ 1275961 h 1498729"/>
              <a:gd name="csX1182" fmla="*/ 4575500 w 9609365"/>
              <a:gd name="csY1182" fmla="*/ 1275961 h 1498729"/>
              <a:gd name="csX1183" fmla="*/ 4707295 w 9609365"/>
              <a:gd name="csY1183" fmla="*/ 1275961 h 1498729"/>
              <a:gd name="csX1184" fmla="*/ 4640814 w 9609365"/>
              <a:gd name="csY1184" fmla="*/ 1275961 h 1498729"/>
              <a:gd name="csX1185" fmla="*/ 4632650 w 9609365"/>
              <a:gd name="csY1185" fmla="*/ 1284125 h 1498729"/>
              <a:gd name="csX1186" fmla="*/ 4640814 w 9609365"/>
              <a:gd name="csY1186" fmla="*/ 1292290 h 1498729"/>
              <a:gd name="csX1187" fmla="*/ 4707295 w 9609365"/>
              <a:gd name="csY1187" fmla="*/ 1292290 h 1498729"/>
              <a:gd name="csX1188" fmla="*/ 4715459 w 9609365"/>
              <a:gd name="csY1188" fmla="*/ 1284125 h 1498729"/>
              <a:gd name="csX1189" fmla="*/ 4707295 w 9609365"/>
              <a:gd name="csY1189" fmla="*/ 1275961 h 1498729"/>
              <a:gd name="csX1190" fmla="*/ 4707295 w 9609365"/>
              <a:gd name="csY1190" fmla="*/ 1275961 h 1498729"/>
              <a:gd name="csX1191" fmla="*/ 4839090 w 9609365"/>
              <a:gd name="csY1191" fmla="*/ 1275961 h 1498729"/>
              <a:gd name="csX1192" fmla="*/ 4772609 w 9609365"/>
              <a:gd name="csY1192" fmla="*/ 1275961 h 1498729"/>
              <a:gd name="csX1193" fmla="*/ 4764445 w 9609365"/>
              <a:gd name="csY1193" fmla="*/ 1284125 h 1498729"/>
              <a:gd name="csX1194" fmla="*/ 4772609 w 9609365"/>
              <a:gd name="csY1194" fmla="*/ 1292290 h 1498729"/>
              <a:gd name="csX1195" fmla="*/ 4839090 w 9609365"/>
              <a:gd name="csY1195" fmla="*/ 1292290 h 1498729"/>
              <a:gd name="csX1196" fmla="*/ 4847254 w 9609365"/>
              <a:gd name="csY1196" fmla="*/ 1284125 h 1498729"/>
              <a:gd name="csX1197" fmla="*/ 4839090 w 9609365"/>
              <a:gd name="csY1197" fmla="*/ 1275961 h 1498729"/>
              <a:gd name="csX1198" fmla="*/ 4839090 w 9609365"/>
              <a:gd name="csY1198" fmla="*/ 1275961 h 1498729"/>
              <a:gd name="csX1199" fmla="*/ 4972051 w 9609365"/>
              <a:gd name="csY1199" fmla="*/ 1275961 h 1498729"/>
              <a:gd name="csX1200" fmla="*/ 4905570 w 9609365"/>
              <a:gd name="csY1200" fmla="*/ 1275961 h 1498729"/>
              <a:gd name="csX1201" fmla="*/ 4897406 w 9609365"/>
              <a:gd name="csY1201" fmla="*/ 1284125 h 1498729"/>
              <a:gd name="csX1202" fmla="*/ 4905570 w 9609365"/>
              <a:gd name="csY1202" fmla="*/ 1292290 h 1498729"/>
              <a:gd name="csX1203" fmla="*/ 4972051 w 9609365"/>
              <a:gd name="csY1203" fmla="*/ 1292290 h 1498729"/>
              <a:gd name="csX1204" fmla="*/ 4980215 w 9609365"/>
              <a:gd name="csY1204" fmla="*/ 1284125 h 1498729"/>
              <a:gd name="csX1205" fmla="*/ 4972051 w 9609365"/>
              <a:gd name="csY1205" fmla="*/ 1275961 h 1498729"/>
              <a:gd name="csX1206" fmla="*/ 4972051 w 9609365"/>
              <a:gd name="csY1206" fmla="*/ 1275961 h 1498729"/>
              <a:gd name="csX1207" fmla="*/ 5103846 w 9609365"/>
              <a:gd name="csY1207" fmla="*/ 1275961 h 1498729"/>
              <a:gd name="csX1208" fmla="*/ 5037365 w 9609365"/>
              <a:gd name="csY1208" fmla="*/ 1275961 h 1498729"/>
              <a:gd name="csX1209" fmla="*/ 5029201 w 9609365"/>
              <a:gd name="csY1209" fmla="*/ 1284125 h 1498729"/>
              <a:gd name="csX1210" fmla="*/ 5037365 w 9609365"/>
              <a:gd name="csY1210" fmla="*/ 1292290 h 1498729"/>
              <a:gd name="csX1211" fmla="*/ 5103846 w 9609365"/>
              <a:gd name="csY1211" fmla="*/ 1292290 h 1498729"/>
              <a:gd name="csX1212" fmla="*/ 5112010 w 9609365"/>
              <a:gd name="csY1212" fmla="*/ 1284125 h 1498729"/>
              <a:gd name="csX1213" fmla="*/ 5103846 w 9609365"/>
              <a:gd name="csY1213" fmla="*/ 1275961 h 1498729"/>
              <a:gd name="csX1214" fmla="*/ 5103846 w 9609365"/>
              <a:gd name="csY1214" fmla="*/ 1275961 h 1498729"/>
              <a:gd name="csX1215" fmla="*/ 5236807 w 9609365"/>
              <a:gd name="csY1215" fmla="*/ 1275961 h 1498729"/>
              <a:gd name="csX1216" fmla="*/ 5170326 w 9609365"/>
              <a:gd name="csY1216" fmla="*/ 1275961 h 1498729"/>
              <a:gd name="csX1217" fmla="*/ 5162162 w 9609365"/>
              <a:gd name="csY1217" fmla="*/ 1284125 h 1498729"/>
              <a:gd name="csX1218" fmla="*/ 5170326 w 9609365"/>
              <a:gd name="csY1218" fmla="*/ 1292290 h 1498729"/>
              <a:gd name="csX1219" fmla="*/ 5236807 w 9609365"/>
              <a:gd name="csY1219" fmla="*/ 1292290 h 1498729"/>
              <a:gd name="csX1220" fmla="*/ 5244971 w 9609365"/>
              <a:gd name="csY1220" fmla="*/ 1284125 h 1498729"/>
              <a:gd name="csX1221" fmla="*/ 5236807 w 9609365"/>
              <a:gd name="csY1221" fmla="*/ 1275961 h 1498729"/>
              <a:gd name="csX1222" fmla="*/ 5236807 w 9609365"/>
              <a:gd name="csY1222" fmla="*/ 1275961 h 1498729"/>
              <a:gd name="csX1223" fmla="*/ 5368602 w 9609365"/>
              <a:gd name="csY1223" fmla="*/ 1275961 h 1498729"/>
              <a:gd name="csX1224" fmla="*/ 5302121 w 9609365"/>
              <a:gd name="csY1224" fmla="*/ 1275961 h 1498729"/>
              <a:gd name="csX1225" fmla="*/ 5293957 w 9609365"/>
              <a:gd name="csY1225" fmla="*/ 1284125 h 1498729"/>
              <a:gd name="csX1226" fmla="*/ 5302121 w 9609365"/>
              <a:gd name="csY1226" fmla="*/ 1292290 h 1498729"/>
              <a:gd name="csX1227" fmla="*/ 5368602 w 9609365"/>
              <a:gd name="csY1227" fmla="*/ 1292290 h 1498729"/>
              <a:gd name="csX1228" fmla="*/ 5376766 w 9609365"/>
              <a:gd name="csY1228" fmla="*/ 1284125 h 1498729"/>
              <a:gd name="csX1229" fmla="*/ 5368602 w 9609365"/>
              <a:gd name="csY1229" fmla="*/ 1275961 h 1498729"/>
              <a:gd name="csX1230" fmla="*/ 5368602 w 9609365"/>
              <a:gd name="csY1230" fmla="*/ 1275961 h 1498729"/>
              <a:gd name="csX1231" fmla="*/ 5500397 w 9609365"/>
              <a:gd name="csY1231" fmla="*/ 1275961 h 1498729"/>
              <a:gd name="csX1232" fmla="*/ 5433916 w 9609365"/>
              <a:gd name="csY1232" fmla="*/ 1275961 h 1498729"/>
              <a:gd name="csX1233" fmla="*/ 5425752 w 9609365"/>
              <a:gd name="csY1233" fmla="*/ 1284125 h 1498729"/>
              <a:gd name="csX1234" fmla="*/ 5433916 w 9609365"/>
              <a:gd name="csY1234" fmla="*/ 1292290 h 1498729"/>
              <a:gd name="csX1235" fmla="*/ 5500397 w 9609365"/>
              <a:gd name="csY1235" fmla="*/ 1292290 h 1498729"/>
              <a:gd name="csX1236" fmla="*/ 5508561 w 9609365"/>
              <a:gd name="csY1236" fmla="*/ 1284125 h 1498729"/>
              <a:gd name="csX1237" fmla="*/ 5500397 w 9609365"/>
              <a:gd name="csY1237" fmla="*/ 1275961 h 1498729"/>
              <a:gd name="csX1238" fmla="*/ 5500397 w 9609365"/>
              <a:gd name="csY1238" fmla="*/ 1275961 h 1498729"/>
              <a:gd name="csX1239" fmla="*/ 5633358 w 9609365"/>
              <a:gd name="csY1239" fmla="*/ 1275961 h 1498729"/>
              <a:gd name="csX1240" fmla="*/ 5566878 w 9609365"/>
              <a:gd name="csY1240" fmla="*/ 1275961 h 1498729"/>
              <a:gd name="csX1241" fmla="*/ 5558713 w 9609365"/>
              <a:gd name="csY1241" fmla="*/ 1284125 h 1498729"/>
              <a:gd name="csX1242" fmla="*/ 5566878 w 9609365"/>
              <a:gd name="csY1242" fmla="*/ 1292290 h 1498729"/>
              <a:gd name="csX1243" fmla="*/ 5633358 w 9609365"/>
              <a:gd name="csY1243" fmla="*/ 1292290 h 1498729"/>
              <a:gd name="csX1244" fmla="*/ 5641522 w 9609365"/>
              <a:gd name="csY1244" fmla="*/ 1284125 h 1498729"/>
              <a:gd name="csX1245" fmla="*/ 5633358 w 9609365"/>
              <a:gd name="csY1245" fmla="*/ 1275961 h 1498729"/>
              <a:gd name="csX1246" fmla="*/ 5633358 w 9609365"/>
              <a:gd name="csY1246" fmla="*/ 1275961 h 1498729"/>
              <a:gd name="csX1247" fmla="*/ 5765153 w 9609365"/>
              <a:gd name="csY1247" fmla="*/ 1275961 h 1498729"/>
              <a:gd name="csX1248" fmla="*/ 5698672 w 9609365"/>
              <a:gd name="csY1248" fmla="*/ 1275961 h 1498729"/>
              <a:gd name="csX1249" fmla="*/ 5690508 w 9609365"/>
              <a:gd name="csY1249" fmla="*/ 1284125 h 1498729"/>
              <a:gd name="csX1250" fmla="*/ 5698672 w 9609365"/>
              <a:gd name="csY1250" fmla="*/ 1292290 h 1498729"/>
              <a:gd name="csX1251" fmla="*/ 5765153 w 9609365"/>
              <a:gd name="csY1251" fmla="*/ 1292290 h 1498729"/>
              <a:gd name="csX1252" fmla="*/ 5773317 w 9609365"/>
              <a:gd name="csY1252" fmla="*/ 1284125 h 1498729"/>
              <a:gd name="csX1253" fmla="*/ 5765153 w 9609365"/>
              <a:gd name="csY1253" fmla="*/ 1275961 h 1498729"/>
              <a:gd name="csX1254" fmla="*/ 5765153 w 9609365"/>
              <a:gd name="csY1254" fmla="*/ 1275961 h 1498729"/>
              <a:gd name="csX1255" fmla="*/ 5898114 w 9609365"/>
              <a:gd name="csY1255" fmla="*/ 1275961 h 1498729"/>
              <a:gd name="csX1256" fmla="*/ 5831634 w 9609365"/>
              <a:gd name="csY1256" fmla="*/ 1275961 h 1498729"/>
              <a:gd name="csX1257" fmla="*/ 5823469 w 9609365"/>
              <a:gd name="csY1257" fmla="*/ 1284125 h 1498729"/>
              <a:gd name="csX1258" fmla="*/ 5831634 w 9609365"/>
              <a:gd name="csY1258" fmla="*/ 1292290 h 1498729"/>
              <a:gd name="csX1259" fmla="*/ 5898114 w 9609365"/>
              <a:gd name="csY1259" fmla="*/ 1292290 h 1498729"/>
              <a:gd name="csX1260" fmla="*/ 5906279 w 9609365"/>
              <a:gd name="csY1260" fmla="*/ 1284125 h 1498729"/>
              <a:gd name="csX1261" fmla="*/ 5898114 w 9609365"/>
              <a:gd name="csY1261" fmla="*/ 1275961 h 1498729"/>
              <a:gd name="csX1262" fmla="*/ 5898114 w 9609365"/>
              <a:gd name="csY1262" fmla="*/ 1275961 h 1498729"/>
              <a:gd name="csX1263" fmla="*/ 6029909 w 9609365"/>
              <a:gd name="csY1263" fmla="*/ 1275961 h 1498729"/>
              <a:gd name="csX1264" fmla="*/ 5963429 w 9609365"/>
              <a:gd name="csY1264" fmla="*/ 1275961 h 1498729"/>
              <a:gd name="csX1265" fmla="*/ 5955264 w 9609365"/>
              <a:gd name="csY1265" fmla="*/ 1284125 h 1498729"/>
              <a:gd name="csX1266" fmla="*/ 5963429 w 9609365"/>
              <a:gd name="csY1266" fmla="*/ 1292290 h 1498729"/>
              <a:gd name="csX1267" fmla="*/ 6029909 w 9609365"/>
              <a:gd name="csY1267" fmla="*/ 1292290 h 1498729"/>
              <a:gd name="csX1268" fmla="*/ 6038074 w 9609365"/>
              <a:gd name="csY1268" fmla="*/ 1284125 h 1498729"/>
              <a:gd name="csX1269" fmla="*/ 6029909 w 9609365"/>
              <a:gd name="csY1269" fmla="*/ 1275961 h 1498729"/>
              <a:gd name="csX1270" fmla="*/ 6029909 w 9609365"/>
              <a:gd name="csY1270" fmla="*/ 1275961 h 1498729"/>
              <a:gd name="csX1271" fmla="*/ 6161704 w 9609365"/>
              <a:gd name="csY1271" fmla="*/ 1275961 h 1498729"/>
              <a:gd name="csX1272" fmla="*/ 6095223 w 9609365"/>
              <a:gd name="csY1272" fmla="*/ 1275961 h 1498729"/>
              <a:gd name="csX1273" fmla="*/ 6087059 w 9609365"/>
              <a:gd name="csY1273" fmla="*/ 1284125 h 1498729"/>
              <a:gd name="csX1274" fmla="*/ 6095223 w 9609365"/>
              <a:gd name="csY1274" fmla="*/ 1292290 h 1498729"/>
              <a:gd name="csX1275" fmla="*/ 6161704 w 9609365"/>
              <a:gd name="csY1275" fmla="*/ 1292290 h 1498729"/>
              <a:gd name="csX1276" fmla="*/ 6169869 w 9609365"/>
              <a:gd name="csY1276" fmla="*/ 1284125 h 1498729"/>
              <a:gd name="csX1277" fmla="*/ 6161704 w 9609365"/>
              <a:gd name="csY1277" fmla="*/ 1275961 h 1498729"/>
              <a:gd name="csX1278" fmla="*/ 6161704 w 9609365"/>
              <a:gd name="csY1278" fmla="*/ 1275961 h 1498729"/>
              <a:gd name="csX1279" fmla="*/ 6294666 w 9609365"/>
              <a:gd name="csY1279" fmla="*/ 1275961 h 1498729"/>
              <a:gd name="csX1280" fmla="*/ 6228185 w 9609365"/>
              <a:gd name="csY1280" fmla="*/ 1275961 h 1498729"/>
              <a:gd name="csX1281" fmla="*/ 6220020 w 9609365"/>
              <a:gd name="csY1281" fmla="*/ 1284125 h 1498729"/>
              <a:gd name="csX1282" fmla="*/ 6228185 w 9609365"/>
              <a:gd name="csY1282" fmla="*/ 1292290 h 1498729"/>
              <a:gd name="csX1283" fmla="*/ 6294666 w 9609365"/>
              <a:gd name="csY1283" fmla="*/ 1292290 h 1498729"/>
              <a:gd name="csX1284" fmla="*/ 6302829 w 9609365"/>
              <a:gd name="csY1284" fmla="*/ 1284125 h 1498729"/>
              <a:gd name="csX1285" fmla="*/ 6294666 w 9609365"/>
              <a:gd name="csY1285" fmla="*/ 1275961 h 1498729"/>
              <a:gd name="csX1286" fmla="*/ 6294666 w 9609365"/>
              <a:gd name="csY1286" fmla="*/ 1275961 h 1498729"/>
              <a:gd name="csX1287" fmla="*/ 6426460 w 9609365"/>
              <a:gd name="csY1287" fmla="*/ 1275961 h 1498729"/>
              <a:gd name="csX1288" fmla="*/ 6359980 w 9609365"/>
              <a:gd name="csY1288" fmla="*/ 1275961 h 1498729"/>
              <a:gd name="csX1289" fmla="*/ 6351815 w 9609365"/>
              <a:gd name="csY1289" fmla="*/ 1284125 h 1498729"/>
              <a:gd name="csX1290" fmla="*/ 6359980 w 9609365"/>
              <a:gd name="csY1290" fmla="*/ 1292290 h 1498729"/>
              <a:gd name="csX1291" fmla="*/ 6426460 w 9609365"/>
              <a:gd name="csY1291" fmla="*/ 1292290 h 1498729"/>
              <a:gd name="csX1292" fmla="*/ 6434625 w 9609365"/>
              <a:gd name="csY1292" fmla="*/ 1284125 h 1498729"/>
              <a:gd name="csX1293" fmla="*/ 6426460 w 9609365"/>
              <a:gd name="csY1293" fmla="*/ 1275961 h 1498729"/>
              <a:gd name="csX1294" fmla="*/ 6426460 w 9609365"/>
              <a:gd name="csY1294" fmla="*/ 1275961 h 1498729"/>
              <a:gd name="csX1295" fmla="*/ 6558255 w 9609365"/>
              <a:gd name="csY1295" fmla="*/ 1275961 h 1498729"/>
              <a:gd name="csX1296" fmla="*/ 6491774 w 9609365"/>
              <a:gd name="csY1296" fmla="*/ 1275961 h 1498729"/>
              <a:gd name="csX1297" fmla="*/ 6483610 w 9609365"/>
              <a:gd name="csY1297" fmla="*/ 1284125 h 1498729"/>
              <a:gd name="csX1298" fmla="*/ 6491774 w 9609365"/>
              <a:gd name="csY1298" fmla="*/ 1292290 h 1498729"/>
              <a:gd name="csX1299" fmla="*/ 6558255 w 9609365"/>
              <a:gd name="csY1299" fmla="*/ 1292290 h 1498729"/>
              <a:gd name="csX1300" fmla="*/ 6566420 w 9609365"/>
              <a:gd name="csY1300" fmla="*/ 1284125 h 1498729"/>
              <a:gd name="csX1301" fmla="*/ 6558255 w 9609365"/>
              <a:gd name="csY1301" fmla="*/ 1275961 h 1498729"/>
              <a:gd name="csX1302" fmla="*/ 6558255 w 9609365"/>
              <a:gd name="csY1302" fmla="*/ 1275961 h 1498729"/>
              <a:gd name="csX1303" fmla="*/ 6691217 w 9609365"/>
              <a:gd name="csY1303" fmla="*/ 1275961 h 1498729"/>
              <a:gd name="csX1304" fmla="*/ 6624736 w 9609365"/>
              <a:gd name="csY1304" fmla="*/ 1275961 h 1498729"/>
              <a:gd name="csX1305" fmla="*/ 6616572 w 9609365"/>
              <a:gd name="csY1305" fmla="*/ 1284125 h 1498729"/>
              <a:gd name="csX1306" fmla="*/ 6624736 w 9609365"/>
              <a:gd name="csY1306" fmla="*/ 1292290 h 1498729"/>
              <a:gd name="csX1307" fmla="*/ 6691217 w 9609365"/>
              <a:gd name="csY1307" fmla="*/ 1292290 h 1498729"/>
              <a:gd name="csX1308" fmla="*/ 6699380 w 9609365"/>
              <a:gd name="csY1308" fmla="*/ 1284125 h 1498729"/>
              <a:gd name="csX1309" fmla="*/ 6691217 w 9609365"/>
              <a:gd name="csY1309" fmla="*/ 1275961 h 1498729"/>
              <a:gd name="csX1310" fmla="*/ 6691217 w 9609365"/>
              <a:gd name="csY1310" fmla="*/ 1275961 h 1498729"/>
              <a:gd name="csX1311" fmla="*/ 6823011 w 9609365"/>
              <a:gd name="csY1311" fmla="*/ 1275961 h 1498729"/>
              <a:gd name="csX1312" fmla="*/ 6756531 w 9609365"/>
              <a:gd name="csY1312" fmla="*/ 1275961 h 1498729"/>
              <a:gd name="csX1313" fmla="*/ 6748366 w 9609365"/>
              <a:gd name="csY1313" fmla="*/ 1284125 h 1498729"/>
              <a:gd name="csX1314" fmla="*/ 6756531 w 9609365"/>
              <a:gd name="csY1314" fmla="*/ 1292290 h 1498729"/>
              <a:gd name="csX1315" fmla="*/ 6823011 w 9609365"/>
              <a:gd name="csY1315" fmla="*/ 1292290 h 1498729"/>
              <a:gd name="csX1316" fmla="*/ 6831176 w 9609365"/>
              <a:gd name="csY1316" fmla="*/ 1284125 h 1498729"/>
              <a:gd name="csX1317" fmla="*/ 6823011 w 9609365"/>
              <a:gd name="csY1317" fmla="*/ 1275961 h 1498729"/>
              <a:gd name="csX1318" fmla="*/ 6823011 w 9609365"/>
              <a:gd name="csY1318" fmla="*/ 1275961 h 1498729"/>
              <a:gd name="csX1319" fmla="*/ 6955972 w 9609365"/>
              <a:gd name="csY1319" fmla="*/ 1275961 h 1498729"/>
              <a:gd name="csX1320" fmla="*/ 6889492 w 9609365"/>
              <a:gd name="csY1320" fmla="*/ 1275961 h 1498729"/>
              <a:gd name="csX1321" fmla="*/ 6881328 w 9609365"/>
              <a:gd name="csY1321" fmla="*/ 1284125 h 1498729"/>
              <a:gd name="csX1322" fmla="*/ 6889492 w 9609365"/>
              <a:gd name="csY1322" fmla="*/ 1292290 h 1498729"/>
              <a:gd name="csX1323" fmla="*/ 6955972 w 9609365"/>
              <a:gd name="csY1323" fmla="*/ 1292290 h 1498729"/>
              <a:gd name="csX1324" fmla="*/ 6964137 w 9609365"/>
              <a:gd name="csY1324" fmla="*/ 1284125 h 1498729"/>
              <a:gd name="csX1325" fmla="*/ 6955972 w 9609365"/>
              <a:gd name="csY1325" fmla="*/ 1275961 h 1498729"/>
              <a:gd name="csX1326" fmla="*/ 6955972 w 9609365"/>
              <a:gd name="csY1326" fmla="*/ 1275961 h 1498729"/>
              <a:gd name="csX1327" fmla="*/ 7087768 w 9609365"/>
              <a:gd name="csY1327" fmla="*/ 1275961 h 1498729"/>
              <a:gd name="csX1328" fmla="*/ 7021287 w 9609365"/>
              <a:gd name="csY1328" fmla="*/ 1275961 h 1498729"/>
              <a:gd name="csX1329" fmla="*/ 7013123 w 9609365"/>
              <a:gd name="csY1329" fmla="*/ 1284125 h 1498729"/>
              <a:gd name="csX1330" fmla="*/ 7021287 w 9609365"/>
              <a:gd name="csY1330" fmla="*/ 1292290 h 1498729"/>
              <a:gd name="csX1331" fmla="*/ 7087768 w 9609365"/>
              <a:gd name="csY1331" fmla="*/ 1292290 h 1498729"/>
              <a:gd name="csX1332" fmla="*/ 7095932 w 9609365"/>
              <a:gd name="csY1332" fmla="*/ 1284125 h 1498729"/>
              <a:gd name="csX1333" fmla="*/ 7087768 w 9609365"/>
              <a:gd name="csY1333" fmla="*/ 1275961 h 1498729"/>
              <a:gd name="csX1334" fmla="*/ 7087768 w 9609365"/>
              <a:gd name="csY1334" fmla="*/ 1275961 h 1498729"/>
              <a:gd name="csX1335" fmla="*/ 7219563 w 9609365"/>
              <a:gd name="csY1335" fmla="*/ 1275961 h 1498729"/>
              <a:gd name="csX1336" fmla="*/ 7153082 w 9609365"/>
              <a:gd name="csY1336" fmla="*/ 1275961 h 1498729"/>
              <a:gd name="csX1337" fmla="*/ 7144917 w 9609365"/>
              <a:gd name="csY1337" fmla="*/ 1284125 h 1498729"/>
              <a:gd name="csX1338" fmla="*/ 7153082 w 9609365"/>
              <a:gd name="csY1338" fmla="*/ 1292290 h 1498729"/>
              <a:gd name="csX1339" fmla="*/ 7219563 w 9609365"/>
              <a:gd name="csY1339" fmla="*/ 1292290 h 1498729"/>
              <a:gd name="csX1340" fmla="*/ 7227727 w 9609365"/>
              <a:gd name="csY1340" fmla="*/ 1284125 h 1498729"/>
              <a:gd name="csX1341" fmla="*/ 7219563 w 9609365"/>
              <a:gd name="csY1341" fmla="*/ 1275961 h 1498729"/>
              <a:gd name="csX1342" fmla="*/ 7219563 w 9609365"/>
              <a:gd name="csY1342" fmla="*/ 1275961 h 1498729"/>
              <a:gd name="csX1343" fmla="*/ 7352523 w 9609365"/>
              <a:gd name="csY1343" fmla="*/ 1275961 h 1498729"/>
              <a:gd name="csX1344" fmla="*/ 7286043 w 9609365"/>
              <a:gd name="csY1344" fmla="*/ 1275961 h 1498729"/>
              <a:gd name="csX1345" fmla="*/ 7277879 w 9609365"/>
              <a:gd name="csY1345" fmla="*/ 1284125 h 1498729"/>
              <a:gd name="csX1346" fmla="*/ 7286043 w 9609365"/>
              <a:gd name="csY1346" fmla="*/ 1292290 h 1498729"/>
              <a:gd name="csX1347" fmla="*/ 7352523 w 9609365"/>
              <a:gd name="csY1347" fmla="*/ 1292290 h 1498729"/>
              <a:gd name="csX1348" fmla="*/ 7360688 w 9609365"/>
              <a:gd name="csY1348" fmla="*/ 1284125 h 1498729"/>
              <a:gd name="csX1349" fmla="*/ 7352523 w 9609365"/>
              <a:gd name="csY1349" fmla="*/ 1275961 h 1498729"/>
              <a:gd name="csX1350" fmla="*/ 7352523 w 9609365"/>
              <a:gd name="csY1350" fmla="*/ 1275961 h 1498729"/>
              <a:gd name="csX1351" fmla="*/ 7484319 w 9609365"/>
              <a:gd name="csY1351" fmla="*/ 1275961 h 1498729"/>
              <a:gd name="csX1352" fmla="*/ 7417838 w 9609365"/>
              <a:gd name="csY1352" fmla="*/ 1275961 h 1498729"/>
              <a:gd name="csX1353" fmla="*/ 7409674 w 9609365"/>
              <a:gd name="csY1353" fmla="*/ 1284125 h 1498729"/>
              <a:gd name="csX1354" fmla="*/ 7417838 w 9609365"/>
              <a:gd name="csY1354" fmla="*/ 1292290 h 1498729"/>
              <a:gd name="csX1355" fmla="*/ 7484319 w 9609365"/>
              <a:gd name="csY1355" fmla="*/ 1292290 h 1498729"/>
              <a:gd name="csX1356" fmla="*/ 7492483 w 9609365"/>
              <a:gd name="csY1356" fmla="*/ 1284125 h 1498729"/>
              <a:gd name="csX1357" fmla="*/ 7484319 w 9609365"/>
              <a:gd name="csY1357" fmla="*/ 1275961 h 1498729"/>
              <a:gd name="csX1358" fmla="*/ 7484319 w 9609365"/>
              <a:gd name="csY1358" fmla="*/ 1275961 h 1498729"/>
              <a:gd name="csX1359" fmla="*/ 7616114 w 9609365"/>
              <a:gd name="csY1359" fmla="*/ 1275961 h 1498729"/>
              <a:gd name="csX1360" fmla="*/ 7549633 w 9609365"/>
              <a:gd name="csY1360" fmla="*/ 1275961 h 1498729"/>
              <a:gd name="csX1361" fmla="*/ 7541468 w 9609365"/>
              <a:gd name="csY1361" fmla="*/ 1284125 h 1498729"/>
              <a:gd name="csX1362" fmla="*/ 7549633 w 9609365"/>
              <a:gd name="csY1362" fmla="*/ 1292290 h 1498729"/>
              <a:gd name="csX1363" fmla="*/ 7616114 w 9609365"/>
              <a:gd name="csY1363" fmla="*/ 1292290 h 1498729"/>
              <a:gd name="csX1364" fmla="*/ 7624278 w 9609365"/>
              <a:gd name="csY1364" fmla="*/ 1284125 h 1498729"/>
              <a:gd name="csX1365" fmla="*/ 7616114 w 9609365"/>
              <a:gd name="csY1365" fmla="*/ 1275961 h 1498729"/>
              <a:gd name="csX1366" fmla="*/ 7616114 w 9609365"/>
              <a:gd name="csY1366" fmla="*/ 1275961 h 1498729"/>
              <a:gd name="csX1367" fmla="*/ 7749074 w 9609365"/>
              <a:gd name="csY1367" fmla="*/ 1275961 h 1498729"/>
              <a:gd name="csX1368" fmla="*/ 7682594 w 9609365"/>
              <a:gd name="csY1368" fmla="*/ 1275961 h 1498729"/>
              <a:gd name="csX1369" fmla="*/ 7674430 w 9609365"/>
              <a:gd name="csY1369" fmla="*/ 1284125 h 1498729"/>
              <a:gd name="csX1370" fmla="*/ 7682594 w 9609365"/>
              <a:gd name="csY1370" fmla="*/ 1292290 h 1498729"/>
              <a:gd name="csX1371" fmla="*/ 7749074 w 9609365"/>
              <a:gd name="csY1371" fmla="*/ 1292290 h 1498729"/>
              <a:gd name="csX1372" fmla="*/ 7757239 w 9609365"/>
              <a:gd name="csY1372" fmla="*/ 1284125 h 1498729"/>
              <a:gd name="csX1373" fmla="*/ 7749074 w 9609365"/>
              <a:gd name="csY1373" fmla="*/ 1275961 h 1498729"/>
              <a:gd name="csX1374" fmla="*/ 7749074 w 9609365"/>
              <a:gd name="csY1374" fmla="*/ 1275961 h 1498729"/>
              <a:gd name="csX1375" fmla="*/ 7880870 w 9609365"/>
              <a:gd name="csY1375" fmla="*/ 1275961 h 1498729"/>
              <a:gd name="csX1376" fmla="*/ 7814389 w 9609365"/>
              <a:gd name="csY1376" fmla="*/ 1275961 h 1498729"/>
              <a:gd name="csX1377" fmla="*/ 7806225 w 9609365"/>
              <a:gd name="csY1377" fmla="*/ 1284125 h 1498729"/>
              <a:gd name="csX1378" fmla="*/ 7814389 w 9609365"/>
              <a:gd name="csY1378" fmla="*/ 1292290 h 1498729"/>
              <a:gd name="csX1379" fmla="*/ 7880870 w 9609365"/>
              <a:gd name="csY1379" fmla="*/ 1292290 h 1498729"/>
              <a:gd name="csX1380" fmla="*/ 7889034 w 9609365"/>
              <a:gd name="csY1380" fmla="*/ 1284125 h 1498729"/>
              <a:gd name="csX1381" fmla="*/ 7880870 w 9609365"/>
              <a:gd name="csY1381" fmla="*/ 1275961 h 1498729"/>
              <a:gd name="csX1382" fmla="*/ 7880870 w 9609365"/>
              <a:gd name="csY1382" fmla="*/ 1275961 h 1498729"/>
              <a:gd name="csX1383" fmla="*/ 8013831 w 9609365"/>
              <a:gd name="csY1383" fmla="*/ 1275961 h 1498729"/>
              <a:gd name="csX1384" fmla="*/ 7947350 w 9609365"/>
              <a:gd name="csY1384" fmla="*/ 1275961 h 1498729"/>
              <a:gd name="csX1385" fmla="*/ 7939186 w 9609365"/>
              <a:gd name="csY1385" fmla="*/ 1284125 h 1498729"/>
              <a:gd name="csX1386" fmla="*/ 7947350 w 9609365"/>
              <a:gd name="csY1386" fmla="*/ 1292290 h 1498729"/>
              <a:gd name="csX1387" fmla="*/ 8013831 w 9609365"/>
              <a:gd name="csY1387" fmla="*/ 1292290 h 1498729"/>
              <a:gd name="csX1388" fmla="*/ 8021995 w 9609365"/>
              <a:gd name="csY1388" fmla="*/ 1284125 h 1498729"/>
              <a:gd name="csX1389" fmla="*/ 8013831 w 9609365"/>
              <a:gd name="csY1389" fmla="*/ 1275961 h 1498729"/>
              <a:gd name="csX1390" fmla="*/ 8013831 w 9609365"/>
              <a:gd name="csY1390" fmla="*/ 1275961 h 1498729"/>
              <a:gd name="csX1391" fmla="*/ 8145626 w 9609365"/>
              <a:gd name="csY1391" fmla="*/ 1275961 h 1498729"/>
              <a:gd name="csX1392" fmla="*/ 8079145 w 9609365"/>
              <a:gd name="csY1392" fmla="*/ 1275961 h 1498729"/>
              <a:gd name="csX1393" fmla="*/ 8070981 w 9609365"/>
              <a:gd name="csY1393" fmla="*/ 1284125 h 1498729"/>
              <a:gd name="csX1394" fmla="*/ 8079145 w 9609365"/>
              <a:gd name="csY1394" fmla="*/ 1292290 h 1498729"/>
              <a:gd name="csX1395" fmla="*/ 8145626 w 9609365"/>
              <a:gd name="csY1395" fmla="*/ 1292290 h 1498729"/>
              <a:gd name="csX1396" fmla="*/ 8153790 w 9609365"/>
              <a:gd name="csY1396" fmla="*/ 1284125 h 1498729"/>
              <a:gd name="csX1397" fmla="*/ 8145626 w 9609365"/>
              <a:gd name="csY1397" fmla="*/ 1275961 h 1498729"/>
              <a:gd name="csX1398" fmla="*/ 8145626 w 9609365"/>
              <a:gd name="csY1398" fmla="*/ 1275961 h 1498729"/>
              <a:gd name="csX1399" fmla="*/ 8277421 w 9609365"/>
              <a:gd name="csY1399" fmla="*/ 1275961 h 1498729"/>
              <a:gd name="csX1400" fmla="*/ 8210940 w 9609365"/>
              <a:gd name="csY1400" fmla="*/ 1275961 h 1498729"/>
              <a:gd name="csX1401" fmla="*/ 8202776 w 9609365"/>
              <a:gd name="csY1401" fmla="*/ 1284125 h 1498729"/>
              <a:gd name="csX1402" fmla="*/ 8210940 w 9609365"/>
              <a:gd name="csY1402" fmla="*/ 1292290 h 1498729"/>
              <a:gd name="csX1403" fmla="*/ 8277421 w 9609365"/>
              <a:gd name="csY1403" fmla="*/ 1292290 h 1498729"/>
              <a:gd name="csX1404" fmla="*/ 8285585 w 9609365"/>
              <a:gd name="csY1404" fmla="*/ 1284125 h 1498729"/>
              <a:gd name="csX1405" fmla="*/ 8277421 w 9609365"/>
              <a:gd name="csY1405" fmla="*/ 1275961 h 1498729"/>
              <a:gd name="csX1406" fmla="*/ 8277421 w 9609365"/>
              <a:gd name="csY1406" fmla="*/ 1275961 h 1498729"/>
              <a:gd name="csX1407" fmla="*/ 8410382 w 9609365"/>
              <a:gd name="csY1407" fmla="*/ 1275961 h 1498729"/>
              <a:gd name="csX1408" fmla="*/ 8343901 w 9609365"/>
              <a:gd name="csY1408" fmla="*/ 1275961 h 1498729"/>
              <a:gd name="csX1409" fmla="*/ 8335737 w 9609365"/>
              <a:gd name="csY1409" fmla="*/ 1284125 h 1498729"/>
              <a:gd name="csX1410" fmla="*/ 8343901 w 9609365"/>
              <a:gd name="csY1410" fmla="*/ 1292290 h 1498729"/>
              <a:gd name="csX1411" fmla="*/ 8410382 w 9609365"/>
              <a:gd name="csY1411" fmla="*/ 1292290 h 1498729"/>
              <a:gd name="csX1412" fmla="*/ 8418546 w 9609365"/>
              <a:gd name="csY1412" fmla="*/ 1284125 h 1498729"/>
              <a:gd name="csX1413" fmla="*/ 8410382 w 9609365"/>
              <a:gd name="csY1413" fmla="*/ 1275961 h 1498729"/>
              <a:gd name="csX1414" fmla="*/ 8410382 w 9609365"/>
              <a:gd name="csY1414" fmla="*/ 1275961 h 1498729"/>
              <a:gd name="csX1415" fmla="*/ 8542176 w 9609365"/>
              <a:gd name="csY1415" fmla="*/ 1275961 h 1498729"/>
              <a:gd name="csX1416" fmla="*/ 8475696 w 9609365"/>
              <a:gd name="csY1416" fmla="*/ 1275961 h 1498729"/>
              <a:gd name="csX1417" fmla="*/ 8467532 w 9609365"/>
              <a:gd name="csY1417" fmla="*/ 1284125 h 1498729"/>
              <a:gd name="csX1418" fmla="*/ 8475696 w 9609365"/>
              <a:gd name="csY1418" fmla="*/ 1292290 h 1498729"/>
              <a:gd name="csX1419" fmla="*/ 8542176 w 9609365"/>
              <a:gd name="csY1419" fmla="*/ 1292290 h 1498729"/>
              <a:gd name="csX1420" fmla="*/ 8550341 w 9609365"/>
              <a:gd name="csY1420" fmla="*/ 1284125 h 1498729"/>
              <a:gd name="csX1421" fmla="*/ 8542176 w 9609365"/>
              <a:gd name="csY1421" fmla="*/ 1275961 h 1498729"/>
              <a:gd name="csX1422" fmla="*/ 8542176 w 9609365"/>
              <a:gd name="csY1422" fmla="*/ 1275961 h 1498729"/>
              <a:gd name="csX1423" fmla="*/ 8675138 w 9609365"/>
              <a:gd name="csY1423" fmla="*/ 1275961 h 1498729"/>
              <a:gd name="csX1424" fmla="*/ 8608657 w 9609365"/>
              <a:gd name="csY1424" fmla="*/ 1275961 h 1498729"/>
              <a:gd name="csX1425" fmla="*/ 8600493 w 9609365"/>
              <a:gd name="csY1425" fmla="*/ 1284125 h 1498729"/>
              <a:gd name="csX1426" fmla="*/ 8608657 w 9609365"/>
              <a:gd name="csY1426" fmla="*/ 1292290 h 1498729"/>
              <a:gd name="csX1427" fmla="*/ 8675138 w 9609365"/>
              <a:gd name="csY1427" fmla="*/ 1292290 h 1498729"/>
              <a:gd name="csX1428" fmla="*/ 8683302 w 9609365"/>
              <a:gd name="csY1428" fmla="*/ 1284125 h 1498729"/>
              <a:gd name="csX1429" fmla="*/ 8675138 w 9609365"/>
              <a:gd name="csY1429" fmla="*/ 1275961 h 1498729"/>
              <a:gd name="csX1430" fmla="*/ 8675138 w 9609365"/>
              <a:gd name="csY1430" fmla="*/ 1275961 h 1498729"/>
              <a:gd name="csX1431" fmla="*/ 8806933 w 9609365"/>
              <a:gd name="csY1431" fmla="*/ 1275961 h 1498729"/>
              <a:gd name="csX1432" fmla="*/ 8740452 w 9609365"/>
              <a:gd name="csY1432" fmla="*/ 1275961 h 1498729"/>
              <a:gd name="csX1433" fmla="*/ 8732288 w 9609365"/>
              <a:gd name="csY1433" fmla="*/ 1284125 h 1498729"/>
              <a:gd name="csX1434" fmla="*/ 8740452 w 9609365"/>
              <a:gd name="csY1434" fmla="*/ 1292290 h 1498729"/>
              <a:gd name="csX1435" fmla="*/ 8806933 w 9609365"/>
              <a:gd name="csY1435" fmla="*/ 1292290 h 1498729"/>
              <a:gd name="csX1436" fmla="*/ 8815097 w 9609365"/>
              <a:gd name="csY1436" fmla="*/ 1284125 h 1498729"/>
              <a:gd name="csX1437" fmla="*/ 8806933 w 9609365"/>
              <a:gd name="csY1437" fmla="*/ 1275961 h 1498729"/>
              <a:gd name="csX1438" fmla="*/ 8806933 w 9609365"/>
              <a:gd name="csY1438" fmla="*/ 1275961 h 1498729"/>
              <a:gd name="csX1439" fmla="*/ 8938727 w 9609365"/>
              <a:gd name="csY1439" fmla="*/ 1275961 h 1498729"/>
              <a:gd name="csX1440" fmla="*/ 8872247 w 9609365"/>
              <a:gd name="csY1440" fmla="*/ 1275961 h 1498729"/>
              <a:gd name="csX1441" fmla="*/ 8864083 w 9609365"/>
              <a:gd name="csY1441" fmla="*/ 1284125 h 1498729"/>
              <a:gd name="csX1442" fmla="*/ 8872247 w 9609365"/>
              <a:gd name="csY1442" fmla="*/ 1292290 h 1498729"/>
              <a:gd name="csX1443" fmla="*/ 8938727 w 9609365"/>
              <a:gd name="csY1443" fmla="*/ 1292290 h 1498729"/>
              <a:gd name="csX1444" fmla="*/ 8946892 w 9609365"/>
              <a:gd name="csY1444" fmla="*/ 1284125 h 1498729"/>
              <a:gd name="csX1445" fmla="*/ 8938727 w 9609365"/>
              <a:gd name="csY1445" fmla="*/ 1275961 h 1498729"/>
              <a:gd name="csX1446" fmla="*/ 8938727 w 9609365"/>
              <a:gd name="csY1446" fmla="*/ 1275961 h 1498729"/>
              <a:gd name="csX1447" fmla="*/ 9071689 w 9609365"/>
              <a:gd name="csY1447" fmla="*/ 1275961 h 1498729"/>
              <a:gd name="csX1448" fmla="*/ 9005208 w 9609365"/>
              <a:gd name="csY1448" fmla="*/ 1275961 h 1498729"/>
              <a:gd name="csX1449" fmla="*/ 8997044 w 9609365"/>
              <a:gd name="csY1449" fmla="*/ 1284125 h 1498729"/>
              <a:gd name="csX1450" fmla="*/ 9005208 w 9609365"/>
              <a:gd name="csY1450" fmla="*/ 1292290 h 1498729"/>
              <a:gd name="csX1451" fmla="*/ 9071689 w 9609365"/>
              <a:gd name="csY1451" fmla="*/ 1292290 h 1498729"/>
              <a:gd name="csX1452" fmla="*/ 9079853 w 9609365"/>
              <a:gd name="csY1452" fmla="*/ 1284125 h 1498729"/>
              <a:gd name="csX1453" fmla="*/ 9071689 w 9609365"/>
              <a:gd name="csY1453" fmla="*/ 1275961 h 1498729"/>
              <a:gd name="csX1454" fmla="*/ 9071689 w 9609365"/>
              <a:gd name="csY1454" fmla="*/ 1275961 h 1498729"/>
              <a:gd name="csX1455" fmla="*/ 9203484 w 9609365"/>
              <a:gd name="csY1455" fmla="*/ 1275961 h 1498729"/>
              <a:gd name="csX1456" fmla="*/ 9137003 w 9609365"/>
              <a:gd name="csY1456" fmla="*/ 1275961 h 1498729"/>
              <a:gd name="csX1457" fmla="*/ 9128839 w 9609365"/>
              <a:gd name="csY1457" fmla="*/ 1284125 h 1498729"/>
              <a:gd name="csX1458" fmla="*/ 9137003 w 9609365"/>
              <a:gd name="csY1458" fmla="*/ 1292290 h 1498729"/>
              <a:gd name="csX1459" fmla="*/ 9203484 w 9609365"/>
              <a:gd name="csY1459" fmla="*/ 1292290 h 1498729"/>
              <a:gd name="csX1460" fmla="*/ 9211648 w 9609365"/>
              <a:gd name="csY1460" fmla="*/ 1284125 h 1498729"/>
              <a:gd name="csX1461" fmla="*/ 9203484 w 9609365"/>
              <a:gd name="csY1461" fmla="*/ 1275961 h 1498729"/>
              <a:gd name="csX1462" fmla="*/ 9203484 w 9609365"/>
              <a:gd name="csY1462" fmla="*/ 1275961 h 1498729"/>
              <a:gd name="csX1463" fmla="*/ 9336445 w 9609365"/>
              <a:gd name="csY1463" fmla="*/ 1275961 h 1498729"/>
              <a:gd name="csX1464" fmla="*/ 9269964 w 9609365"/>
              <a:gd name="csY1464" fmla="*/ 1275961 h 1498729"/>
              <a:gd name="csX1465" fmla="*/ 9261800 w 9609365"/>
              <a:gd name="csY1465" fmla="*/ 1284125 h 1498729"/>
              <a:gd name="csX1466" fmla="*/ 9269964 w 9609365"/>
              <a:gd name="csY1466" fmla="*/ 1292290 h 1498729"/>
              <a:gd name="csX1467" fmla="*/ 9336445 w 9609365"/>
              <a:gd name="csY1467" fmla="*/ 1292290 h 1498729"/>
              <a:gd name="csX1468" fmla="*/ 9344610 w 9609365"/>
              <a:gd name="csY1468" fmla="*/ 1284125 h 1498729"/>
              <a:gd name="csX1469" fmla="*/ 9336445 w 9609365"/>
              <a:gd name="csY1469" fmla="*/ 1275961 h 1498729"/>
              <a:gd name="csX1470" fmla="*/ 9336445 w 9609365"/>
              <a:gd name="csY1470" fmla="*/ 1275961 h 1498729"/>
              <a:gd name="csX1471" fmla="*/ 9469406 w 9609365"/>
              <a:gd name="csY1471" fmla="*/ 1273629 h 1498729"/>
              <a:gd name="csX1472" fmla="*/ 9468240 w 9609365"/>
              <a:gd name="csY1472" fmla="*/ 1273629 h 1498729"/>
              <a:gd name="csX1473" fmla="*/ 9448412 w 9609365"/>
              <a:gd name="csY1473" fmla="*/ 1275961 h 1498729"/>
              <a:gd name="csX1474" fmla="*/ 9402926 w 9609365"/>
              <a:gd name="csY1474" fmla="*/ 1275961 h 1498729"/>
              <a:gd name="csX1475" fmla="*/ 9394762 w 9609365"/>
              <a:gd name="csY1475" fmla="*/ 1284125 h 1498729"/>
              <a:gd name="csX1476" fmla="*/ 9402926 w 9609365"/>
              <a:gd name="csY1476" fmla="*/ 1292290 h 1498729"/>
              <a:gd name="csX1477" fmla="*/ 9441415 w 9609365"/>
              <a:gd name="csY1477" fmla="*/ 1292290 h 1498729"/>
              <a:gd name="csX1478" fmla="*/ 9471739 w 9609365"/>
              <a:gd name="csY1478" fmla="*/ 1289957 h 1498729"/>
              <a:gd name="csX1479" fmla="*/ 9478737 w 9609365"/>
              <a:gd name="csY1479" fmla="*/ 1280627 h 1498729"/>
              <a:gd name="csX1480" fmla="*/ 9470573 w 9609365"/>
              <a:gd name="csY1480" fmla="*/ 1273629 h 1498729"/>
              <a:gd name="csX1481" fmla="*/ 9470573 w 9609365"/>
              <a:gd name="csY1481" fmla="*/ 1273629 h 1498729"/>
              <a:gd name="csX1482" fmla="*/ 9580207 w 9609365"/>
              <a:gd name="csY1482" fmla="*/ 1195485 h 1498729"/>
              <a:gd name="csX1483" fmla="*/ 9573209 w 9609365"/>
              <a:gd name="csY1483" fmla="*/ 1200150 h 1498729"/>
              <a:gd name="csX1484" fmla="*/ 9528889 w 9609365"/>
              <a:gd name="csY1484" fmla="*/ 1249136 h 1498729"/>
              <a:gd name="csX1485" fmla="*/ 9526556 w 9609365"/>
              <a:gd name="csY1485" fmla="*/ 1260799 h 1498729"/>
              <a:gd name="csX1486" fmla="*/ 9533554 w 9609365"/>
              <a:gd name="csY1486" fmla="*/ 1264298 h 1498729"/>
              <a:gd name="csX1487" fmla="*/ 9538220 w 9609365"/>
              <a:gd name="csY1487" fmla="*/ 1263132 h 1498729"/>
              <a:gd name="csX1488" fmla="*/ 9587205 w 9609365"/>
              <a:gd name="csY1488" fmla="*/ 1209481 h 1498729"/>
              <a:gd name="csX1489" fmla="*/ 9583707 w 9609365"/>
              <a:gd name="csY1489" fmla="*/ 1197817 h 1498729"/>
              <a:gd name="csX1490" fmla="*/ 9580207 w 9609365"/>
              <a:gd name="csY1490" fmla="*/ 1196651 h 1498729"/>
              <a:gd name="csX1491" fmla="*/ 9580207 w 9609365"/>
              <a:gd name="csY1491" fmla="*/ 1196651 h 1498729"/>
              <a:gd name="csX1492" fmla="*/ 9601202 w 9609365"/>
              <a:gd name="csY1492" fmla="*/ 1063690 h 1498729"/>
              <a:gd name="csX1493" fmla="*/ 9593037 w 9609365"/>
              <a:gd name="csY1493" fmla="*/ 1071854 h 1498729"/>
              <a:gd name="csX1494" fmla="*/ 9593037 w 9609365"/>
              <a:gd name="csY1494" fmla="*/ 1124339 h 1498729"/>
              <a:gd name="csX1495" fmla="*/ 9593037 w 9609365"/>
              <a:gd name="csY1495" fmla="*/ 1124339 h 1498729"/>
              <a:gd name="csX1496" fmla="*/ 9593037 w 9609365"/>
              <a:gd name="csY1496" fmla="*/ 1126671 h 1498729"/>
              <a:gd name="csX1497" fmla="*/ 9593037 w 9609365"/>
              <a:gd name="csY1497" fmla="*/ 1126671 h 1498729"/>
              <a:gd name="csX1498" fmla="*/ 9593037 w 9609365"/>
              <a:gd name="csY1498" fmla="*/ 1129004 h 1498729"/>
              <a:gd name="csX1499" fmla="*/ 9593037 w 9609365"/>
              <a:gd name="csY1499" fmla="*/ 1129004 h 1498729"/>
              <a:gd name="csX1500" fmla="*/ 9593037 w 9609365"/>
              <a:gd name="csY1500" fmla="*/ 1131337 h 1498729"/>
              <a:gd name="csX1501" fmla="*/ 9593037 w 9609365"/>
              <a:gd name="csY1501" fmla="*/ 1131337 h 1498729"/>
              <a:gd name="csX1502" fmla="*/ 9593037 w 9609365"/>
              <a:gd name="csY1502" fmla="*/ 1137168 h 1498729"/>
              <a:gd name="csX1503" fmla="*/ 9600035 w 9609365"/>
              <a:gd name="csY1503" fmla="*/ 1146499 h 1498729"/>
              <a:gd name="csX1504" fmla="*/ 9600035 w 9609365"/>
              <a:gd name="csY1504" fmla="*/ 1146499 h 1498729"/>
              <a:gd name="csX1505" fmla="*/ 9608199 w 9609365"/>
              <a:gd name="csY1505" fmla="*/ 1139501 h 1498729"/>
              <a:gd name="csX1506" fmla="*/ 9608199 w 9609365"/>
              <a:gd name="csY1506" fmla="*/ 1124339 h 1498729"/>
              <a:gd name="csX1507" fmla="*/ 9608199 w 9609365"/>
              <a:gd name="csY1507" fmla="*/ 1071854 h 1498729"/>
              <a:gd name="csX1508" fmla="*/ 9600035 w 9609365"/>
              <a:gd name="csY1508" fmla="*/ 1063690 h 1498729"/>
              <a:gd name="csX1509" fmla="*/ 9600035 w 9609365"/>
              <a:gd name="csY1509" fmla="*/ 1063690 h 1498729"/>
              <a:gd name="csX1510" fmla="*/ 9601202 w 9609365"/>
              <a:gd name="csY1510" fmla="*/ 930729 h 1498729"/>
              <a:gd name="csX1511" fmla="*/ 9593037 w 9609365"/>
              <a:gd name="csY1511" fmla="*/ 938893 h 1498729"/>
              <a:gd name="csX1512" fmla="*/ 9593037 w 9609365"/>
              <a:gd name="csY1512" fmla="*/ 1005373 h 1498729"/>
              <a:gd name="csX1513" fmla="*/ 9601202 w 9609365"/>
              <a:gd name="csY1513" fmla="*/ 1013538 h 1498729"/>
              <a:gd name="csX1514" fmla="*/ 9609365 w 9609365"/>
              <a:gd name="csY1514" fmla="*/ 1005373 h 1498729"/>
              <a:gd name="csX1515" fmla="*/ 9609365 w 9609365"/>
              <a:gd name="csY1515" fmla="*/ 938893 h 1498729"/>
              <a:gd name="csX1516" fmla="*/ 9601202 w 9609365"/>
              <a:gd name="csY1516" fmla="*/ 930729 h 1498729"/>
              <a:gd name="csX1517" fmla="*/ 9601202 w 9609365"/>
              <a:gd name="csY1517" fmla="*/ 930729 h 1498729"/>
              <a:gd name="csX1518" fmla="*/ 9601202 w 9609365"/>
              <a:gd name="csY1518" fmla="*/ 798934 h 1498729"/>
              <a:gd name="csX1519" fmla="*/ 9593037 w 9609365"/>
              <a:gd name="csY1519" fmla="*/ 807098 h 1498729"/>
              <a:gd name="csX1520" fmla="*/ 9593037 w 9609365"/>
              <a:gd name="csY1520" fmla="*/ 873579 h 1498729"/>
              <a:gd name="csX1521" fmla="*/ 9601202 w 9609365"/>
              <a:gd name="csY1521" fmla="*/ 881743 h 1498729"/>
              <a:gd name="csX1522" fmla="*/ 9609365 w 9609365"/>
              <a:gd name="csY1522" fmla="*/ 873579 h 1498729"/>
              <a:gd name="csX1523" fmla="*/ 9609365 w 9609365"/>
              <a:gd name="csY1523" fmla="*/ 807098 h 1498729"/>
              <a:gd name="csX1524" fmla="*/ 9601202 w 9609365"/>
              <a:gd name="csY1524" fmla="*/ 798934 h 1498729"/>
              <a:gd name="csX1525" fmla="*/ 9601202 w 9609365"/>
              <a:gd name="csY1525" fmla="*/ 798934 h 1498729"/>
              <a:gd name="csX1526" fmla="*/ 9601202 w 9609365"/>
              <a:gd name="csY1526" fmla="*/ 665972 h 1498729"/>
              <a:gd name="csX1527" fmla="*/ 9593037 w 9609365"/>
              <a:gd name="csY1527" fmla="*/ 674137 h 1498729"/>
              <a:gd name="csX1528" fmla="*/ 9593037 w 9609365"/>
              <a:gd name="csY1528" fmla="*/ 740617 h 1498729"/>
              <a:gd name="csX1529" fmla="*/ 9601202 w 9609365"/>
              <a:gd name="csY1529" fmla="*/ 748782 h 1498729"/>
              <a:gd name="csX1530" fmla="*/ 9609365 w 9609365"/>
              <a:gd name="csY1530" fmla="*/ 740617 h 1498729"/>
              <a:gd name="csX1531" fmla="*/ 9609365 w 9609365"/>
              <a:gd name="csY1531" fmla="*/ 674137 h 1498729"/>
              <a:gd name="csX1532" fmla="*/ 9601202 w 9609365"/>
              <a:gd name="csY1532" fmla="*/ 665972 h 1498729"/>
              <a:gd name="csX1533" fmla="*/ 9601202 w 9609365"/>
              <a:gd name="csY1533" fmla="*/ 665972 h 1498729"/>
              <a:gd name="csX1534" fmla="*/ 9601202 w 9609365"/>
              <a:gd name="csY1534" fmla="*/ 534178 h 1498729"/>
              <a:gd name="csX1535" fmla="*/ 9593037 w 9609365"/>
              <a:gd name="csY1535" fmla="*/ 542342 h 1498729"/>
              <a:gd name="csX1536" fmla="*/ 9593037 w 9609365"/>
              <a:gd name="csY1536" fmla="*/ 608822 h 1498729"/>
              <a:gd name="csX1537" fmla="*/ 9601202 w 9609365"/>
              <a:gd name="csY1537" fmla="*/ 616987 h 1498729"/>
              <a:gd name="csX1538" fmla="*/ 9609365 w 9609365"/>
              <a:gd name="csY1538" fmla="*/ 608822 h 1498729"/>
              <a:gd name="csX1539" fmla="*/ 9609365 w 9609365"/>
              <a:gd name="csY1539" fmla="*/ 542342 h 1498729"/>
              <a:gd name="csX1540" fmla="*/ 9601202 w 9609365"/>
              <a:gd name="csY1540" fmla="*/ 534178 h 1498729"/>
              <a:gd name="csX1541" fmla="*/ 9601202 w 9609365"/>
              <a:gd name="csY1541" fmla="*/ 534178 h 1498729"/>
              <a:gd name="csX1542" fmla="*/ 9601202 w 9609365"/>
              <a:gd name="csY1542" fmla="*/ 401216 h 1498729"/>
              <a:gd name="csX1543" fmla="*/ 9593037 w 9609365"/>
              <a:gd name="csY1543" fmla="*/ 409381 h 1498729"/>
              <a:gd name="csX1544" fmla="*/ 9593037 w 9609365"/>
              <a:gd name="csY1544" fmla="*/ 475861 h 1498729"/>
              <a:gd name="csX1545" fmla="*/ 9601202 w 9609365"/>
              <a:gd name="csY1545" fmla="*/ 484026 h 1498729"/>
              <a:gd name="csX1546" fmla="*/ 9609365 w 9609365"/>
              <a:gd name="csY1546" fmla="*/ 475861 h 1498729"/>
              <a:gd name="csX1547" fmla="*/ 9609365 w 9609365"/>
              <a:gd name="csY1547" fmla="*/ 409381 h 1498729"/>
              <a:gd name="csX1548" fmla="*/ 9601202 w 9609365"/>
              <a:gd name="csY1548" fmla="*/ 401216 h 1498729"/>
              <a:gd name="csX1549" fmla="*/ 9601202 w 9609365"/>
              <a:gd name="csY1549" fmla="*/ 401216 h 1498729"/>
              <a:gd name="csX1550" fmla="*/ 9601202 w 9609365"/>
              <a:gd name="csY1550" fmla="*/ 269421 h 1498729"/>
              <a:gd name="csX1551" fmla="*/ 9593037 w 9609365"/>
              <a:gd name="csY1551" fmla="*/ 277586 h 1498729"/>
              <a:gd name="csX1552" fmla="*/ 9593037 w 9609365"/>
              <a:gd name="csY1552" fmla="*/ 344066 h 1498729"/>
              <a:gd name="csX1553" fmla="*/ 9601202 w 9609365"/>
              <a:gd name="csY1553" fmla="*/ 352231 h 1498729"/>
              <a:gd name="csX1554" fmla="*/ 9609365 w 9609365"/>
              <a:gd name="csY1554" fmla="*/ 344066 h 1498729"/>
              <a:gd name="csX1555" fmla="*/ 9609365 w 9609365"/>
              <a:gd name="csY1555" fmla="*/ 277586 h 1498729"/>
              <a:gd name="csX1556" fmla="*/ 9601202 w 9609365"/>
              <a:gd name="csY1556" fmla="*/ 269421 h 1498729"/>
              <a:gd name="csX1557" fmla="*/ 9601202 w 9609365"/>
              <a:gd name="csY1557" fmla="*/ 269421 h 1498729"/>
              <a:gd name="csX1558" fmla="*/ 9598869 w 9609365"/>
              <a:gd name="csY1558" fmla="*/ 136460 h 1498729"/>
              <a:gd name="csX1559" fmla="*/ 9597702 w 9609365"/>
              <a:gd name="csY1559" fmla="*/ 136460 h 1498729"/>
              <a:gd name="csX1560" fmla="*/ 9590704 w 9609365"/>
              <a:gd name="csY1560" fmla="*/ 145791 h 1498729"/>
              <a:gd name="csX1561" fmla="*/ 9593037 w 9609365"/>
              <a:gd name="csY1561" fmla="*/ 159787 h 1498729"/>
              <a:gd name="csX1562" fmla="*/ 9593037 w 9609365"/>
              <a:gd name="csY1562" fmla="*/ 159787 h 1498729"/>
              <a:gd name="csX1563" fmla="*/ 9593037 w 9609365"/>
              <a:gd name="csY1563" fmla="*/ 162119 h 1498729"/>
              <a:gd name="csX1564" fmla="*/ 9593037 w 9609365"/>
              <a:gd name="csY1564" fmla="*/ 162119 h 1498729"/>
              <a:gd name="csX1565" fmla="*/ 9593037 w 9609365"/>
              <a:gd name="csY1565" fmla="*/ 164452 h 1498729"/>
              <a:gd name="csX1566" fmla="*/ 9593037 w 9609365"/>
              <a:gd name="csY1566" fmla="*/ 164452 h 1498729"/>
              <a:gd name="csX1567" fmla="*/ 9593037 w 9609365"/>
              <a:gd name="csY1567" fmla="*/ 166785 h 1498729"/>
              <a:gd name="csX1568" fmla="*/ 9593037 w 9609365"/>
              <a:gd name="csY1568" fmla="*/ 166785 h 1498729"/>
              <a:gd name="csX1569" fmla="*/ 9593037 w 9609365"/>
              <a:gd name="csY1569" fmla="*/ 169117 h 1498729"/>
              <a:gd name="csX1570" fmla="*/ 9593037 w 9609365"/>
              <a:gd name="csY1570" fmla="*/ 169117 h 1498729"/>
              <a:gd name="csX1571" fmla="*/ 9593037 w 9609365"/>
              <a:gd name="csY1571" fmla="*/ 171450 h 1498729"/>
              <a:gd name="csX1572" fmla="*/ 9593037 w 9609365"/>
              <a:gd name="csY1572" fmla="*/ 171450 h 1498729"/>
              <a:gd name="csX1573" fmla="*/ 9593037 w 9609365"/>
              <a:gd name="csY1573" fmla="*/ 173783 h 1498729"/>
              <a:gd name="csX1574" fmla="*/ 9593037 w 9609365"/>
              <a:gd name="csY1574" fmla="*/ 173783 h 1498729"/>
              <a:gd name="csX1575" fmla="*/ 9593037 w 9609365"/>
              <a:gd name="csY1575" fmla="*/ 212271 h 1498729"/>
              <a:gd name="csX1576" fmla="*/ 9601202 w 9609365"/>
              <a:gd name="csY1576" fmla="*/ 220436 h 1498729"/>
              <a:gd name="csX1577" fmla="*/ 9609365 w 9609365"/>
              <a:gd name="csY1577" fmla="*/ 212271 h 1498729"/>
              <a:gd name="csX1578" fmla="*/ 9609365 w 9609365"/>
              <a:gd name="csY1578" fmla="*/ 173783 h 1498729"/>
              <a:gd name="csX1579" fmla="*/ 9607033 w 9609365"/>
              <a:gd name="csY1579" fmla="*/ 143458 h 1498729"/>
              <a:gd name="csX1580" fmla="*/ 9598869 w 9609365"/>
              <a:gd name="csY1580" fmla="*/ 136460 h 1498729"/>
              <a:gd name="csX1581" fmla="*/ 9598869 w 9609365"/>
              <a:gd name="csY1581" fmla="*/ 136460 h 1498729"/>
              <a:gd name="csX1582" fmla="*/ 9520725 w 9609365"/>
              <a:gd name="csY1582" fmla="*/ 25659 h 1498729"/>
              <a:gd name="csX1583" fmla="*/ 9513727 w 9609365"/>
              <a:gd name="csY1583" fmla="*/ 30324 h 1498729"/>
              <a:gd name="csX1584" fmla="*/ 9517226 w 9609365"/>
              <a:gd name="csY1584" fmla="*/ 41988 h 1498729"/>
              <a:gd name="csX1585" fmla="*/ 9517226 w 9609365"/>
              <a:gd name="csY1585" fmla="*/ 41988 h 1498729"/>
              <a:gd name="csX1586" fmla="*/ 9517226 w 9609365"/>
              <a:gd name="csY1586" fmla="*/ 41988 h 1498729"/>
              <a:gd name="csX1587" fmla="*/ 9517226 w 9609365"/>
              <a:gd name="csY1587" fmla="*/ 41988 h 1498729"/>
              <a:gd name="csX1588" fmla="*/ 9517226 w 9609365"/>
              <a:gd name="csY1588" fmla="*/ 41988 h 1498729"/>
              <a:gd name="csX1589" fmla="*/ 9517226 w 9609365"/>
              <a:gd name="csY1589" fmla="*/ 41988 h 1498729"/>
              <a:gd name="csX1590" fmla="*/ 9517226 w 9609365"/>
              <a:gd name="csY1590" fmla="*/ 41988 h 1498729"/>
              <a:gd name="csX1591" fmla="*/ 9517226 w 9609365"/>
              <a:gd name="csY1591" fmla="*/ 41988 h 1498729"/>
              <a:gd name="csX1592" fmla="*/ 9517226 w 9609365"/>
              <a:gd name="csY1592" fmla="*/ 41988 h 1498729"/>
              <a:gd name="csX1593" fmla="*/ 9517226 w 9609365"/>
              <a:gd name="csY1593" fmla="*/ 41988 h 1498729"/>
              <a:gd name="csX1594" fmla="*/ 9517226 w 9609365"/>
              <a:gd name="csY1594" fmla="*/ 41988 h 1498729"/>
              <a:gd name="csX1595" fmla="*/ 9517226 w 9609365"/>
              <a:gd name="csY1595" fmla="*/ 41988 h 1498729"/>
              <a:gd name="csX1596" fmla="*/ 9517226 w 9609365"/>
              <a:gd name="csY1596" fmla="*/ 41988 h 1498729"/>
              <a:gd name="csX1597" fmla="*/ 9517226 w 9609365"/>
              <a:gd name="csY1597" fmla="*/ 41988 h 1498729"/>
              <a:gd name="csX1598" fmla="*/ 9518392 w 9609365"/>
              <a:gd name="csY1598" fmla="*/ 41988 h 1498729"/>
              <a:gd name="csX1599" fmla="*/ 9518392 w 9609365"/>
              <a:gd name="csY1599" fmla="*/ 41988 h 1498729"/>
              <a:gd name="csX1600" fmla="*/ 9518392 w 9609365"/>
              <a:gd name="csY1600" fmla="*/ 41988 h 1498729"/>
              <a:gd name="csX1601" fmla="*/ 9518392 w 9609365"/>
              <a:gd name="csY1601" fmla="*/ 41988 h 1498729"/>
              <a:gd name="csX1602" fmla="*/ 9559213 w 9609365"/>
              <a:gd name="csY1602" fmla="*/ 81643 h 1498729"/>
              <a:gd name="csX1603" fmla="*/ 9566212 w 9609365"/>
              <a:gd name="csY1603" fmla="*/ 85142 h 1498729"/>
              <a:gd name="csX1604" fmla="*/ 9570877 w 9609365"/>
              <a:gd name="csY1604" fmla="*/ 83975 h 1498729"/>
              <a:gd name="csX1605" fmla="*/ 9573209 w 9609365"/>
              <a:gd name="csY1605" fmla="*/ 72312 h 1498729"/>
              <a:gd name="csX1606" fmla="*/ 9519559 w 9609365"/>
              <a:gd name="csY1606" fmla="*/ 23327 h 1498729"/>
              <a:gd name="csX1607" fmla="*/ 9516059 w 9609365"/>
              <a:gd name="csY1607" fmla="*/ 22160 h 1498729"/>
              <a:gd name="csX1608" fmla="*/ 9516059 w 9609365"/>
              <a:gd name="csY1608" fmla="*/ 22160 h 1498729"/>
              <a:gd name="csX1609" fmla="*/ 9516059 w 9609365"/>
              <a:gd name="csY1609" fmla="*/ 24493 h 1498729"/>
              <a:gd name="csX1610" fmla="*/ 9440248 w 9609365"/>
              <a:gd name="csY1610" fmla="*/ 3499 h 1498729"/>
              <a:gd name="csX1611" fmla="*/ 9373768 w 9609365"/>
              <a:gd name="csY1611" fmla="*/ 3499 h 1498729"/>
              <a:gd name="csX1612" fmla="*/ 9365603 w 9609365"/>
              <a:gd name="csY1612" fmla="*/ 11663 h 1498729"/>
              <a:gd name="csX1613" fmla="*/ 9373768 w 9609365"/>
              <a:gd name="csY1613" fmla="*/ 19828 h 1498729"/>
              <a:gd name="csX1614" fmla="*/ 9453078 w 9609365"/>
              <a:gd name="csY1614" fmla="*/ 19828 h 1498729"/>
              <a:gd name="csX1615" fmla="*/ 9461242 w 9609365"/>
              <a:gd name="csY1615" fmla="*/ 12829 h 1498729"/>
              <a:gd name="csX1616" fmla="*/ 9454244 w 9609365"/>
              <a:gd name="csY1616" fmla="*/ 3499 h 1498729"/>
              <a:gd name="csX1617" fmla="*/ 9439082 w 9609365"/>
              <a:gd name="csY1617" fmla="*/ 3499 h 1498729"/>
              <a:gd name="csX1618" fmla="*/ 9441415 w 9609365"/>
              <a:gd name="csY1618" fmla="*/ 3499 h 149872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</a:cxnLst>
            <a:rect l="l" t="t" r="r" b="b"/>
            <a:pathLst>
              <a:path w="9609365" h="1498729">
                <a:moveTo>
                  <a:pt x="9308453" y="3499"/>
                </a:moveTo>
                <a:lnTo>
                  <a:pt x="9241972" y="3499"/>
                </a:lnTo>
                <a:cubicBezTo>
                  <a:pt x="9237307" y="3499"/>
                  <a:pt x="9233809" y="6998"/>
                  <a:pt x="9233809" y="11663"/>
                </a:cubicBezTo>
                <a:cubicBezTo>
                  <a:pt x="9233809" y="16329"/>
                  <a:pt x="9237307" y="19828"/>
                  <a:pt x="9241972" y="19828"/>
                </a:cubicBezTo>
                <a:lnTo>
                  <a:pt x="9308453" y="19828"/>
                </a:lnTo>
                <a:cubicBezTo>
                  <a:pt x="9313119" y="19828"/>
                  <a:pt x="9316618" y="16329"/>
                  <a:pt x="9316618" y="11663"/>
                </a:cubicBezTo>
                <a:cubicBezTo>
                  <a:pt x="9316618" y="6998"/>
                  <a:pt x="9313119" y="3499"/>
                  <a:pt x="9308453" y="3499"/>
                </a:cubicBezTo>
                <a:lnTo>
                  <a:pt x="9308453" y="3499"/>
                </a:lnTo>
                <a:close/>
                <a:moveTo>
                  <a:pt x="9175492" y="3499"/>
                </a:moveTo>
                <a:lnTo>
                  <a:pt x="9109012" y="3499"/>
                </a:lnTo>
                <a:cubicBezTo>
                  <a:pt x="9104346" y="3499"/>
                  <a:pt x="9100847" y="6998"/>
                  <a:pt x="9100847" y="11663"/>
                </a:cubicBezTo>
                <a:cubicBezTo>
                  <a:pt x="9100847" y="16329"/>
                  <a:pt x="9104346" y="19828"/>
                  <a:pt x="9109012" y="19828"/>
                </a:cubicBezTo>
                <a:lnTo>
                  <a:pt x="9175492" y="19828"/>
                </a:lnTo>
                <a:cubicBezTo>
                  <a:pt x="9180157" y="19828"/>
                  <a:pt x="9183656" y="16329"/>
                  <a:pt x="9183656" y="11663"/>
                </a:cubicBezTo>
                <a:cubicBezTo>
                  <a:pt x="9183656" y="6998"/>
                  <a:pt x="9180157" y="3499"/>
                  <a:pt x="9175492" y="3499"/>
                </a:cubicBezTo>
                <a:lnTo>
                  <a:pt x="9175492" y="3499"/>
                </a:lnTo>
                <a:close/>
                <a:moveTo>
                  <a:pt x="9043697" y="3499"/>
                </a:moveTo>
                <a:lnTo>
                  <a:pt x="8977217" y="3499"/>
                </a:lnTo>
                <a:cubicBezTo>
                  <a:pt x="8972551" y="3499"/>
                  <a:pt x="8969052" y="6998"/>
                  <a:pt x="8969052" y="11663"/>
                </a:cubicBezTo>
                <a:cubicBezTo>
                  <a:pt x="8969052" y="16329"/>
                  <a:pt x="8972551" y="19828"/>
                  <a:pt x="8977217" y="19828"/>
                </a:cubicBezTo>
                <a:lnTo>
                  <a:pt x="9043697" y="19828"/>
                </a:lnTo>
                <a:cubicBezTo>
                  <a:pt x="9048362" y="19828"/>
                  <a:pt x="9051861" y="16329"/>
                  <a:pt x="9051861" y="11663"/>
                </a:cubicBezTo>
                <a:cubicBezTo>
                  <a:pt x="9051861" y="6998"/>
                  <a:pt x="9048362" y="3499"/>
                  <a:pt x="9043697" y="3499"/>
                </a:cubicBezTo>
                <a:lnTo>
                  <a:pt x="9043697" y="3499"/>
                </a:lnTo>
                <a:close/>
                <a:moveTo>
                  <a:pt x="8910736" y="3499"/>
                </a:moveTo>
                <a:lnTo>
                  <a:pt x="8844255" y="3499"/>
                </a:lnTo>
                <a:cubicBezTo>
                  <a:pt x="8839590" y="3499"/>
                  <a:pt x="8836091" y="6998"/>
                  <a:pt x="8836091" y="11663"/>
                </a:cubicBezTo>
                <a:cubicBezTo>
                  <a:pt x="8836091" y="16329"/>
                  <a:pt x="8839590" y="19828"/>
                  <a:pt x="8844255" y="19828"/>
                </a:cubicBezTo>
                <a:lnTo>
                  <a:pt x="8910736" y="19828"/>
                </a:lnTo>
                <a:cubicBezTo>
                  <a:pt x="8915401" y="19828"/>
                  <a:pt x="8918900" y="16329"/>
                  <a:pt x="8918900" y="11663"/>
                </a:cubicBezTo>
                <a:cubicBezTo>
                  <a:pt x="8918900" y="6998"/>
                  <a:pt x="8915401" y="3499"/>
                  <a:pt x="8910736" y="3499"/>
                </a:cubicBezTo>
                <a:lnTo>
                  <a:pt x="8910736" y="3499"/>
                </a:lnTo>
                <a:close/>
                <a:moveTo>
                  <a:pt x="8778941" y="3499"/>
                </a:moveTo>
                <a:lnTo>
                  <a:pt x="8712460" y="3499"/>
                </a:lnTo>
                <a:cubicBezTo>
                  <a:pt x="8707795" y="3499"/>
                  <a:pt x="8704296" y="6998"/>
                  <a:pt x="8704296" y="11663"/>
                </a:cubicBezTo>
                <a:cubicBezTo>
                  <a:pt x="8704296" y="16329"/>
                  <a:pt x="8707795" y="19828"/>
                  <a:pt x="8712460" y="19828"/>
                </a:cubicBezTo>
                <a:lnTo>
                  <a:pt x="8778941" y="19828"/>
                </a:lnTo>
                <a:cubicBezTo>
                  <a:pt x="8783606" y="19828"/>
                  <a:pt x="8787105" y="16329"/>
                  <a:pt x="8787105" y="11663"/>
                </a:cubicBezTo>
                <a:cubicBezTo>
                  <a:pt x="8787105" y="6998"/>
                  <a:pt x="8783606" y="3499"/>
                  <a:pt x="8778941" y="3499"/>
                </a:cubicBezTo>
                <a:lnTo>
                  <a:pt x="8778941" y="3499"/>
                </a:lnTo>
                <a:close/>
                <a:moveTo>
                  <a:pt x="8647146" y="3499"/>
                </a:moveTo>
                <a:lnTo>
                  <a:pt x="8580666" y="3499"/>
                </a:lnTo>
                <a:cubicBezTo>
                  <a:pt x="8576000" y="3499"/>
                  <a:pt x="8572501" y="6998"/>
                  <a:pt x="8572501" y="11663"/>
                </a:cubicBezTo>
                <a:cubicBezTo>
                  <a:pt x="8572501" y="16329"/>
                  <a:pt x="8576000" y="19828"/>
                  <a:pt x="8580666" y="19828"/>
                </a:cubicBezTo>
                <a:lnTo>
                  <a:pt x="8647146" y="19828"/>
                </a:lnTo>
                <a:cubicBezTo>
                  <a:pt x="8651811" y="19828"/>
                  <a:pt x="8655310" y="16329"/>
                  <a:pt x="8655310" y="11663"/>
                </a:cubicBezTo>
                <a:cubicBezTo>
                  <a:pt x="8655310" y="6998"/>
                  <a:pt x="8651811" y="3499"/>
                  <a:pt x="8647146" y="3499"/>
                </a:cubicBezTo>
                <a:lnTo>
                  <a:pt x="8647146" y="3499"/>
                </a:lnTo>
                <a:close/>
                <a:moveTo>
                  <a:pt x="8514185" y="3499"/>
                </a:moveTo>
                <a:lnTo>
                  <a:pt x="8447704" y="3499"/>
                </a:lnTo>
                <a:cubicBezTo>
                  <a:pt x="8443039" y="3499"/>
                  <a:pt x="8439540" y="6998"/>
                  <a:pt x="8439540" y="11663"/>
                </a:cubicBezTo>
                <a:cubicBezTo>
                  <a:pt x="8439540" y="16329"/>
                  <a:pt x="8443039" y="19828"/>
                  <a:pt x="8447704" y="19828"/>
                </a:cubicBezTo>
                <a:lnTo>
                  <a:pt x="8514185" y="19828"/>
                </a:lnTo>
                <a:cubicBezTo>
                  <a:pt x="8518850" y="19828"/>
                  <a:pt x="8522349" y="16329"/>
                  <a:pt x="8522349" y="11663"/>
                </a:cubicBezTo>
                <a:cubicBezTo>
                  <a:pt x="8522349" y="6998"/>
                  <a:pt x="8518850" y="3499"/>
                  <a:pt x="8514185" y="3499"/>
                </a:cubicBezTo>
                <a:lnTo>
                  <a:pt x="8514185" y="3499"/>
                </a:lnTo>
                <a:close/>
                <a:moveTo>
                  <a:pt x="8382390" y="3499"/>
                </a:moveTo>
                <a:lnTo>
                  <a:pt x="8315910" y="3499"/>
                </a:lnTo>
                <a:cubicBezTo>
                  <a:pt x="8311244" y="3499"/>
                  <a:pt x="8307745" y="6998"/>
                  <a:pt x="8307745" y="11663"/>
                </a:cubicBezTo>
                <a:cubicBezTo>
                  <a:pt x="8307745" y="16329"/>
                  <a:pt x="8311244" y="19828"/>
                  <a:pt x="8315910" y="19828"/>
                </a:cubicBezTo>
                <a:lnTo>
                  <a:pt x="8382390" y="19828"/>
                </a:lnTo>
                <a:cubicBezTo>
                  <a:pt x="8387055" y="19828"/>
                  <a:pt x="8390554" y="16329"/>
                  <a:pt x="8390554" y="11663"/>
                </a:cubicBezTo>
                <a:cubicBezTo>
                  <a:pt x="8390554" y="6998"/>
                  <a:pt x="8387055" y="3499"/>
                  <a:pt x="8382390" y="3499"/>
                </a:cubicBezTo>
                <a:lnTo>
                  <a:pt x="8382390" y="3499"/>
                </a:lnTo>
                <a:close/>
                <a:moveTo>
                  <a:pt x="8250595" y="3499"/>
                </a:moveTo>
                <a:lnTo>
                  <a:pt x="8184115" y="3499"/>
                </a:lnTo>
                <a:cubicBezTo>
                  <a:pt x="8179449" y="3499"/>
                  <a:pt x="8175950" y="6998"/>
                  <a:pt x="8175950" y="11663"/>
                </a:cubicBezTo>
                <a:cubicBezTo>
                  <a:pt x="8175950" y="16329"/>
                  <a:pt x="8179449" y="19828"/>
                  <a:pt x="8184115" y="19828"/>
                </a:cubicBezTo>
                <a:lnTo>
                  <a:pt x="8250595" y="19828"/>
                </a:lnTo>
                <a:cubicBezTo>
                  <a:pt x="8255261" y="19828"/>
                  <a:pt x="8258759" y="16329"/>
                  <a:pt x="8258759" y="11663"/>
                </a:cubicBezTo>
                <a:cubicBezTo>
                  <a:pt x="8258759" y="6998"/>
                  <a:pt x="8255261" y="3499"/>
                  <a:pt x="8250595" y="3499"/>
                </a:cubicBezTo>
                <a:lnTo>
                  <a:pt x="8250595" y="3499"/>
                </a:lnTo>
                <a:close/>
                <a:moveTo>
                  <a:pt x="8117634" y="3499"/>
                </a:moveTo>
                <a:lnTo>
                  <a:pt x="8051153" y="3499"/>
                </a:lnTo>
                <a:cubicBezTo>
                  <a:pt x="8046488" y="3499"/>
                  <a:pt x="8042989" y="6998"/>
                  <a:pt x="8042989" y="11663"/>
                </a:cubicBezTo>
                <a:cubicBezTo>
                  <a:pt x="8042989" y="16329"/>
                  <a:pt x="8046488" y="19828"/>
                  <a:pt x="8051153" y="19828"/>
                </a:cubicBezTo>
                <a:lnTo>
                  <a:pt x="8117634" y="19828"/>
                </a:lnTo>
                <a:cubicBezTo>
                  <a:pt x="8122299" y="19828"/>
                  <a:pt x="8125799" y="16329"/>
                  <a:pt x="8125799" y="11663"/>
                </a:cubicBezTo>
                <a:cubicBezTo>
                  <a:pt x="8125799" y="6998"/>
                  <a:pt x="8122299" y="3499"/>
                  <a:pt x="8117634" y="3499"/>
                </a:cubicBezTo>
                <a:lnTo>
                  <a:pt x="8117634" y="3499"/>
                </a:lnTo>
                <a:close/>
                <a:moveTo>
                  <a:pt x="7985839" y="3499"/>
                </a:moveTo>
                <a:lnTo>
                  <a:pt x="7919359" y="3499"/>
                </a:lnTo>
                <a:cubicBezTo>
                  <a:pt x="7914693" y="3499"/>
                  <a:pt x="7911194" y="6998"/>
                  <a:pt x="7911194" y="11663"/>
                </a:cubicBezTo>
                <a:cubicBezTo>
                  <a:pt x="7911194" y="16329"/>
                  <a:pt x="7914693" y="19828"/>
                  <a:pt x="7919359" y="19828"/>
                </a:cubicBezTo>
                <a:lnTo>
                  <a:pt x="7985839" y="19828"/>
                </a:lnTo>
                <a:cubicBezTo>
                  <a:pt x="7990504" y="19828"/>
                  <a:pt x="7994003" y="16329"/>
                  <a:pt x="7994003" y="11663"/>
                </a:cubicBezTo>
                <a:cubicBezTo>
                  <a:pt x="7994003" y="6998"/>
                  <a:pt x="7990504" y="3499"/>
                  <a:pt x="7985839" y="3499"/>
                </a:cubicBezTo>
                <a:lnTo>
                  <a:pt x="7985839" y="3499"/>
                </a:lnTo>
                <a:close/>
                <a:moveTo>
                  <a:pt x="7852878" y="3499"/>
                </a:moveTo>
                <a:lnTo>
                  <a:pt x="7786397" y="3499"/>
                </a:lnTo>
                <a:cubicBezTo>
                  <a:pt x="7781732" y="3499"/>
                  <a:pt x="7778233" y="6998"/>
                  <a:pt x="7778233" y="11663"/>
                </a:cubicBezTo>
                <a:cubicBezTo>
                  <a:pt x="7778233" y="16329"/>
                  <a:pt x="7781732" y="19828"/>
                  <a:pt x="7786397" y="19828"/>
                </a:cubicBezTo>
                <a:lnTo>
                  <a:pt x="7852878" y="19828"/>
                </a:lnTo>
                <a:cubicBezTo>
                  <a:pt x="7857543" y="19828"/>
                  <a:pt x="7861042" y="16329"/>
                  <a:pt x="7861042" y="11663"/>
                </a:cubicBezTo>
                <a:cubicBezTo>
                  <a:pt x="7861042" y="6998"/>
                  <a:pt x="7857543" y="3499"/>
                  <a:pt x="7852878" y="3499"/>
                </a:cubicBezTo>
                <a:lnTo>
                  <a:pt x="7852878" y="3499"/>
                </a:lnTo>
                <a:close/>
                <a:moveTo>
                  <a:pt x="7721083" y="3499"/>
                </a:moveTo>
                <a:lnTo>
                  <a:pt x="7654602" y="3499"/>
                </a:lnTo>
                <a:cubicBezTo>
                  <a:pt x="7649937" y="3499"/>
                  <a:pt x="7646438" y="6998"/>
                  <a:pt x="7646438" y="11663"/>
                </a:cubicBezTo>
                <a:cubicBezTo>
                  <a:pt x="7646438" y="16329"/>
                  <a:pt x="7649937" y="19828"/>
                  <a:pt x="7654602" y="19828"/>
                </a:cubicBezTo>
                <a:lnTo>
                  <a:pt x="7721083" y="19828"/>
                </a:lnTo>
                <a:cubicBezTo>
                  <a:pt x="7725748" y="19828"/>
                  <a:pt x="7729247" y="16329"/>
                  <a:pt x="7729247" y="11663"/>
                </a:cubicBezTo>
                <a:cubicBezTo>
                  <a:pt x="7729247" y="6998"/>
                  <a:pt x="7725748" y="3499"/>
                  <a:pt x="7721083" y="3499"/>
                </a:cubicBezTo>
                <a:lnTo>
                  <a:pt x="7721083" y="3499"/>
                </a:lnTo>
                <a:close/>
                <a:moveTo>
                  <a:pt x="7589288" y="3499"/>
                </a:moveTo>
                <a:lnTo>
                  <a:pt x="7522807" y="3499"/>
                </a:lnTo>
                <a:cubicBezTo>
                  <a:pt x="7518142" y="3499"/>
                  <a:pt x="7514643" y="6998"/>
                  <a:pt x="7514643" y="11663"/>
                </a:cubicBezTo>
                <a:cubicBezTo>
                  <a:pt x="7514643" y="16329"/>
                  <a:pt x="7518142" y="19828"/>
                  <a:pt x="7522807" y="19828"/>
                </a:cubicBezTo>
                <a:lnTo>
                  <a:pt x="7589288" y="19828"/>
                </a:lnTo>
                <a:cubicBezTo>
                  <a:pt x="7593953" y="19828"/>
                  <a:pt x="7597452" y="16329"/>
                  <a:pt x="7597452" y="11663"/>
                </a:cubicBezTo>
                <a:cubicBezTo>
                  <a:pt x="7597452" y="6998"/>
                  <a:pt x="7593953" y="3499"/>
                  <a:pt x="7589288" y="3499"/>
                </a:cubicBezTo>
                <a:lnTo>
                  <a:pt x="7589288" y="3499"/>
                </a:lnTo>
                <a:close/>
                <a:moveTo>
                  <a:pt x="7456327" y="3499"/>
                </a:moveTo>
                <a:lnTo>
                  <a:pt x="7389846" y="3499"/>
                </a:lnTo>
                <a:cubicBezTo>
                  <a:pt x="7385181" y="3499"/>
                  <a:pt x="7381682" y="6998"/>
                  <a:pt x="7381682" y="11663"/>
                </a:cubicBezTo>
                <a:cubicBezTo>
                  <a:pt x="7381682" y="16329"/>
                  <a:pt x="7385181" y="19828"/>
                  <a:pt x="7389846" y="19828"/>
                </a:cubicBezTo>
                <a:lnTo>
                  <a:pt x="7456327" y="19828"/>
                </a:lnTo>
                <a:cubicBezTo>
                  <a:pt x="7460992" y="19828"/>
                  <a:pt x="7464491" y="16329"/>
                  <a:pt x="7464491" y="11663"/>
                </a:cubicBezTo>
                <a:cubicBezTo>
                  <a:pt x="7464491" y="6998"/>
                  <a:pt x="7460992" y="3499"/>
                  <a:pt x="7456327" y="3499"/>
                </a:cubicBezTo>
                <a:lnTo>
                  <a:pt x="7456327" y="3499"/>
                </a:lnTo>
                <a:close/>
                <a:moveTo>
                  <a:pt x="7324532" y="3499"/>
                </a:moveTo>
                <a:lnTo>
                  <a:pt x="7258051" y="3499"/>
                </a:lnTo>
                <a:cubicBezTo>
                  <a:pt x="7253386" y="3499"/>
                  <a:pt x="7249887" y="6998"/>
                  <a:pt x="7249887" y="11663"/>
                </a:cubicBezTo>
                <a:cubicBezTo>
                  <a:pt x="7249887" y="16329"/>
                  <a:pt x="7253386" y="19828"/>
                  <a:pt x="7258051" y="19828"/>
                </a:cubicBezTo>
                <a:lnTo>
                  <a:pt x="7324532" y="19828"/>
                </a:lnTo>
                <a:cubicBezTo>
                  <a:pt x="7329197" y="19828"/>
                  <a:pt x="7332696" y="16329"/>
                  <a:pt x="7332696" y="11663"/>
                </a:cubicBezTo>
                <a:cubicBezTo>
                  <a:pt x="7332696" y="6998"/>
                  <a:pt x="7329197" y="3499"/>
                  <a:pt x="7324532" y="3499"/>
                </a:cubicBezTo>
                <a:lnTo>
                  <a:pt x="7324532" y="3499"/>
                </a:lnTo>
                <a:close/>
                <a:moveTo>
                  <a:pt x="7192737" y="3499"/>
                </a:moveTo>
                <a:lnTo>
                  <a:pt x="7126256" y="3499"/>
                </a:lnTo>
                <a:cubicBezTo>
                  <a:pt x="7121591" y="3499"/>
                  <a:pt x="7118092" y="6998"/>
                  <a:pt x="7118092" y="11663"/>
                </a:cubicBezTo>
                <a:cubicBezTo>
                  <a:pt x="7118092" y="16329"/>
                  <a:pt x="7121591" y="19828"/>
                  <a:pt x="7126256" y="19828"/>
                </a:cubicBezTo>
                <a:lnTo>
                  <a:pt x="7192737" y="19828"/>
                </a:lnTo>
                <a:cubicBezTo>
                  <a:pt x="7197402" y="19828"/>
                  <a:pt x="7200901" y="16329"/>
                  <a:pt x="7200901" y="11663"/>
                </a:cubicBezTo>
                <a:cubicBezTo>
                  <a:pt x="7200901" y="6998"/>
                  <a:pt x="7197402" y="3499"/>
                  <a:pt x="7192737" y="3499"/>
                </a:cubicBezTo>
                <a:lnTo>
                  <a:pt x="7192737" y="3499"/>
                </a:lnTo>
                <a:close/>
                <a:moveTo>
                  <a:pt x="7059776" y="3499"/>
                </a:moveTo>
                <a:lnTo>
                  <a:pt x="6993295" y="3499"/>
                </a:lnTo>
                <a:cubicBezTo>
                  <a:pt x="6988630" y="3499"/>
                  <a:pt x="6985130" y="6998"/>
                  <a:pt x="6985130" y="11663"/>
                </a:cubicBezTo>
                <a:cubicBezTo>
                  <a:pt x="6985130" y="16329"/>
                  <a:pt x="6988630" y="19828"/>
                  <a:pt x="6993295" y="19828"/>
                </a:cubicBezTo>
                <a:lnTo>
                  <a:pt x="7059776" y="19828"/>
                </a:lnTo>
                <a:cubicBezTo>
                  <a:pt x="7064441" y="19828"/>
                  <a:pt x="7067940" y="16329"/>
                  <a:pt x="7067940" y="11663"/>
                </a:cubicBezTo>
                <a:cubicBezTo>
                  <a:pt x="7067940" y="6998"/>
                  <a:pt x="7064441" y="3499"/>
                  <a:pt x="7059776" y="3499"/>
                </a:cubicBezTo>
                <a:lnTo>
                  <a:pt x="7059776" y="3499"/>
                </a:lnTo>
                <a:close/>
                <a:moveTo>
                  <a:pt x="6927981" y="3499"/>
                </a:moveTo>
                <a:lnTo>
                  <a:pt x="6861500" y="3499"/>
                </a:lnTo>
                <a:cubicBezTo>
                  <a:pt x="6856835" y="3499"/>
                  <a:pt x="6853336" y="6998"/>
                  <a:pt x="6853336" y="11663"/>
                </a:cubicBezTo>
                <a:cubicBezTo>
                  <a:pt x="6853336" y="16329"/>
                  <a:pt x="6856835" y="19828"/>
                  <a:pt x="6861500" y="19828"/>
                </a:cubicBezTo>
                <a:lnTo>
                  <a:pt x="6927981" y="19828"/>
                </a:lnTo>
                <a:cubicBezTo>
                  <a:pt x="6932646" y="19828"/>
                  <a:pt x="6936145" y="16329"/>
                  <a:pt x="6936145" y="11663"/>
                </a:cubicBezTo>
                <a:cubicBezTo>
                  <a:pt x="6936145" y="6998"/>
                  <a:pt x="6932646" y="3499"/>
                  <a:pt x="6927981" y="3499"/>
                </a:cubicBezTo>
                <a:lnTo>
                  <a:pt x="6927981" y="3499"/>
                </a:lnTo>
                <a:close/>
                <a:moveTo>
                  <a:pt x="6795019" y="3499"/>
                </a:moveTo>
                <a:lnTo>
                  <a:pt x="6728539" y="3499"/>
                </a:lnTo>
                <a:cubicBezTo>
                  <a:pt x="6723874" y="3499"/>
                  <a:pt x="6720375" y="6998"/>
                  <a:pt x="6720375" y="11663"/>
                </a:cubicBezTo>
                <a:cubicBezTo>
                  <a:pt x="6720375" y="16329"/>
                  <a:pt x="6723874" y="19828"/>
                  <a:pt x="6728539" y="19828"/>
                </a:cubicBezTo>
                <a:lnTo>
                  <a:pt x="6795019" y="19828"/>
                </a:lnTo>
                <a:cubicBezTo>
                  <a:pt x="6799685" y="19828"/>
                  <a:pt x="6803184" y="16329"/>
                  <a:pt x="6803184" y="11663"/>
                </a:cubicBezTo>
                <a:cubicBezTo>
                  <a:pt x="6803184" y="6998"/>
                  <a:pt x="6799685" y="3499"/>
                  <a:pt x="6795019" y="3499"/>
                </a:cubicBezTo>
                <a:lnTo>
                  <a:pt x="6795019" y="3499"/>
                </a:lnTo>
                <a:close/>
                <a:moveTo>
                  <a:pt x="6663225" y="3499"/>
                </a:moveTo>
                <a:lnTo>
                  <a:pt x="6596744" y="3499"/>
                </a:lnTo>
                <a:cubicBezTo>
                  <a:pt x="6592079" y="3499"/>
                  <a:pt x="6588579" y="6998"/>
                  <a:pt x="6588579" y="11663"/>
                </a:cubicBezTo>
                <a:cubicBezTo>
                  <a:pt x="6588579" y="16329"/>
                  <a:pt x="6592079" y="19828"/>
                  <a:pt x="6596744" y="19828"/>
                </a:cubicBezTo>
                <a:lnTo>
                  <a:pt x="6663225" y="19828"/>
                </a:lnTo>
                <a:cubicBezTo>
                  <a:pt x="6667890" y="19828"/>
                  <a:pt x="6671389" y="16329"/>
                  <a:pt x="6671389" y="11663"/>
                </a:cubicBezTo>
                <a:cubicBezTo>
                  <a:pt x="6671389" y="6998"/>
                  <a:pt x="6667890" y="3499"/>
                  <a:pt x="6663225" y="3499"/>
                </a:cubicBezTo>
                <a:lnTo>
                  <a:pt x="6663225" y="3499"/>
                </a:lnTo>
                <a:close/>
                <a:moveTo>
                  <a:pt x="6531430" y="3499"/>
                </a:moveTo>
                <a:lnTo>
                  <a:pt x="6464949" y="3499"/>
                </a:lnTo>
                <a:cubicBezTo>
                  <a:pt x="6460283" y="3499"/>
                  <a:pt x="6456785" y="6998"/>
                  <a:pt x="6456785" y="11663"/>
                </a:cubicBezTo>
                <a:cubicBezTo>
                  <a:pt x="6456785" y="16329"/>
                  <a:pt x="6460283" y="19828"/>
                  <a:pt x="6464949" y="19828"/>
                </a:cubicBezTo>
                <a:lnTo>
                  <a:pt x="6531430" y="19828"/>
                </a:lnTo>
                <a:cubicBezTo>
                  <a:pt x="6536095" y="19828"/>
                  <a:pt x="6539594" y="16329"/>
                  <a:pt x="6539594" y="11663"/>
                </a:cubicBezTo>
                <a:cubicBezTo>
                  <a:pt x="6539594" y="6998"/>
                  <a:pt x="6536095" y="3499"/>
                  <a:pt x="6531430" y="3499"/>
                </a:cubicBezTo>
                <a:lnTo>
                  <a:pt x="6531430" y="3499"/>
                </a:lnTo>
                <a:close/>
                <a:moveTo>
                  <a:pt x="6398468" y="3499"/>
                </a:moveTo>
                <a:lnTo>
                  <a:pt x="6331988" y="3499"/>
                </a:lnTo>
                <a:cubicBezTo>
                  <a:pt x="6327323" y="3499"/>
                  <a:pt x="6323824" y="6998"/>
                  <a:pt x="6323824" y="11663"/>
                </a:cubicBezTo>
                <a:cubicBezTo>
                  <a:pt x="6323824" y="16329"/>
                  <a:pt x="6327323" y="19828"/>
                  <a:pt x="6331988" y="19828"/>
                </a:cubicBezTo>
                <a:lnTo>
                  <a:pt x="6398468" y="19828"/>
                </a:lnTo>
                <a:cubicBezTo>
                  <a:pt x="6403134" y="19828"/>
                  <a:pt x="6406633" y="16329"/>
                  <a:pt x="6406633" y="11663"/>
                </a:cubicBezTo>
                <a:cubicBezTo>
                  <a:pt x="6406633" y="6998"/>
                  <a:pt x="6403134" y="3499"/>
                  <a:pt x="6398468" y="3499"/>
                </a:cubicBezTo>
                <a:lnTo>
                  <a:pt x="6398468" y="3499"/>
                </a:lnTo>
                <a:close/>
                <a:moveTo>
                  <a:pt x="6266674" y="3499"/>
                </a:moveTo>
                <a:lnTo>
                  <a:pt x="6200193" y="3499"/>
                </a:lnTo>
                <a:cubicBezTo>
                  <a:pt x="6195528" y="3499"/>
                  <a:pt x="6192028" y="6998"/>
                  <a:pt x="6192028" y="11663"/>
                </a:cubicBezTo>
                <a:cubicBezTo>
                  <a:pt x="6192028" y="16329"/>
                  <a:pt x="6195528" y="19828"/>
                  <a:pt x="6200193" y="19828"/>
                </a:cubicBezTo>
                <a:lnTo>
                  <a:pt x="6266674" y="19828"/>
                </a:lnTo>
                <a:cubicBezTo>
                  <a:pt x="6271339" y="19828"/>
                  <a:pt x="6274838" y="16329"/>
                  <a:pt x="6274838" y="11663"/>
                </a:cubicBezTo>
                <a:cubicBezTo>
                  <a:pt x="6274838" y="6998"/>
                  <a:pt x="6271339" y="3499"/>
                  <a:pt x="6266674" y="3499"/>
                </a:cubicBezTo>
                <a:lnTo>
                  <a:pt x="6266674" y="3499"/>
                </a:lnTo>
                <a:close/>
                <a:moveTo>
                  <a:pt x="6133712" y="3499"/>
                </a:moveTo>
                <a:lnTo>
                  <a:pt x="6067232" y="3499"/>
                </a:lnTo>
                <a:cubicBezTo>
                  <a:pt x="6062566" y="3499"/>
                  <a:pt x="6059068" y="6998"/>
                  <a:pt x="6059068" y="11663"/>
                </a:cubicBezTo>
                <a:cubicBezTo>
                  <a:pt x="6059068" y="16329"/>
                  <a:pt x="6062566" y="19828"/>
                  <a:pt x="6067232" y="19828"/>
                </a:cubicBezTo>
                <a:lnTo>
                  <a:pt x="6133712" y="19828"/>
                </a:lnTo>
                <a:cubicBezTo>
                  <a:pt x="6138378" y="19828"/>
                  <a:pt x="6141876" y="16329"/>
                  <a:pt x="6141876" y="11663"/>
                </a:cubicBezTo>
                <a:cubicBezTo>
                  <a:pt x="6141876" y="6998"/>
                  <a:pt x="6138378" y="3499"/>
                  <a:pt x="6133712" y="3499"/>
                </a:cubicBezTo>
                <a:lnTo>
                  <a:pt x="6133712" y="3499"/>
                </a:lnTo>
                <a:close/>
                <a:moveTo>
                  <a:pt x="6001917" y="3499"/>
                </a:moveTo>
                <a:lnTo>
                  <a:pt x="5935437" y="3499"/>
                </a:lnTo>
                <a:cubicBezTo>
                  <a:pt x="5930772" y="3499"/>
                  <a:pt x="5927272" y="6998"/>
                  <a:pt x="5927272" y="11663"/>
                </a:cubicBezTo>
                <a:cubicBezTo>
                  <a:pt x="5927272" y="16329"/>
                  <a:pt x="5930772" y="19828"/>
                  <a:pt x="5935437" y="19828"/>
                </a:cubicBezTo>
                <a:lnTo>
                  <a:pt x="6001917" y="19828"/>
                </a:lnTo>
                <a:cubicBezTo>
                  <a:pt x="6006583" y="19828"/>
                  <a:pt x="6010082" y="16329"/>
                  <a:pt x="6010082" y="11663"/>
                </a:cubicBezTo>
                <a:cubicBezTo>
                  <a:pt x="6010082" y="6998"/>
                  <a:pt x="6006583" y="3499"/>
                  <a:pt x="6001917" y="3499"/>
                </a:cubicBezTo>
                <a:lnTo>
                  <a:pt x="6001917" y="3499"/>
                </a:lnTo>
                <a:close/>
                <a:moveTo>
                  <a:pt x="5870122" y="3499"/>
                </a:moveTo>
                <a:lnTo>
                  <a:pt x="5803642" y="3499"/>
                </a:lnTo>
                <a:cubicBezTo>
                  <a:pt x="5798976" y="3499"/>
                  <a:pt x="5795478" y="6998"/>
                  <a:pt x="5795478" y="11663"/>
                </a:cubicBezTo>
                <a:cubicBezTo>
                  <a:pt x="5795478" y="16329"/>
                  <a:pt x="5798976" y="19828"/>
                  <a:pt x="5803642" y="19828"/>
                </a:cubicBezTo>
                <a:lnTo>
                  <a:pt x="5870122" y="19828"/>
                </a:lnTo>
                <a:cubicBezTo>
                  <a:pt x="5874788" y="19828"/>
                  <a:pt x="5878287" y="16329"/>
                  <a:pt x="5878287" y="11663"/>
                </a:cubicBezTo>
                <a:cubicBezTo>
                  <a:pt x="5878287" y="6998"/>
                  <a:pt x="5874788" y="3499"/>
                  <a:pt x="5870122" y="3499"/>
                </a:cubicBezTo>
                <a:lnTo>
                  <a:pt x="5870122" y="3499"/>
                </a:lnTo>
                <a:close/>
                <a:moveTo>
                  <a:pt x="5737161" y="3499"/>
                </a:moveTo>
                <a:lnTo>
                  <a:pt x="5670681" y="3499"/>
                </a:lnTo>
                <a:cubicBezTo>
                  <a:pt x="5666015" y="3499"/>
                  <a:pt x="5662516" y="6998"/>
                  <a:pt x="5662516" y="11663"/>
                </a:cubicBezTo>
                <a:cubicBezTo>
                  <a:pt x="5662516" y="16329"/>
                  <a:pt x="5666015" y="19828"/>
                  <a:pt x="5670681" y="19828"/>
                </a:cubicBezTo>
                <a:lnTo>
                  <a:pt x="5737161" y="19828"/>
                </a:lnTo>
                <a:cubicBezTo>
                  <a:pt x="5741827" y="19828"/>
                  <a:pt x="5745325" y="16329"/>
                  <a:pt x="5745325" y="11663"/>
                </a:cubicBezTo>
                <a:cubicBezTo>
                  <a:pt x="5745325" y="6998"/>
                  <a:pt x="5741827" y="3499"/>
                  <a:pt x="5737161" y="3499"/>
                </a:cubicBezTo>
                <a:lnTo>
                  <a:pt x="5737161" y="3499"/>
                </a:lnTo>
                <a:close/>
                <a:moveTo>
                  <a:pt x="5605366" y="3499"/>
                </a:moveTo>
                <a:lnTo>
                  <a:pt x="5538886" y="3499"/>
                </a:lnTo>
                <a:cubicBezTo>
                  <a:pt x="5534221" y="3499"/>
                  <a:pt x="5530721" y="6998"/>
                  <a:pt x="5530721" y="11663"/>
                </a:cubicBezTo>
                <a:cubicBezTo>
                  <a:pt x="5530721" y="16329"/>
                  <a:pt x="5534221" y="19828"/>
                  <a:pt x="5538886" y="19828"/>
                </a:cubicBezTo>
                <a:lnTo>
                  <a:pt x="5605366" y="19828"/>
                </a:lnTo>
                <a:cubicBezTo>
                  <a:pt x="5610032" y="19828"/>
                  <a:pt x="5613531" y="16329"/>
                  <a:pt x="5613531" y="11663"/>
                </a:cubicBezTo>
                <a:cubicBezTo>
                  <a:pt x="5613531" y="6998"/>
                  <a:pt x="5610032" y="3499"/>
                  <a:pt x="5605366" y="3499"/>
                </a:cubicBezTo>
                <a:lnTo>
                  <a:pt x="5605366" y="3499"/>
                </a:lnTo>
                <a:close/>
                <a:moveTo>
                  <a:pt x="5472405" y="3499"/>
                </a:moveTo>
                <a:lnTo>
                  <a:pt x="5405925" y="3499"/>
                </a:lnTo>
                <a:cubicBezTo>
                  <a:pt x="5401259" y="3499"/>
                  <a:pt x="5397760" y="6998"/>
                  <a:pt x="5397760" y="11663"/>
                </a:cubicBezTo>
                <a:cubicBezTo>
                  <a:pt x="5397760" y="16329"/>
                  <a:pt x="5401259" y="19828"/>
                  <a:pt x="5405925" y="19828"/>
                </a:cubicBezTo>
                <a:lnTo>
                  <a:pt x="5472405" y="19828"/>
                </a:lnTo>
                <a:cubicBezTo>
                  <a:pt x="5477070" y="19828"/>
                  <a:pt x="5480569" y="16329"/>
                  <a:pt x="5480569" y="11663"/>
                </a:cubicBezTo>
                <a:cubicBezTo>
                  <a:pt x="5480569" y="6998"/>
                  <a:pt x="5477070" y="3499"/>
                  <a:pt x="5472405" y="3499"/>
                </a:cubicBezTo>
                <a:lnTo>
                  <a:pt x="5472405" y="3499"/>
                </a:lnTo>
                <a:close/>
                <a:moveTo>
                  <a:pt x="5340610" y="3499"/>
                </a:moveTo>
                <a:lnTo>
                  <a:pt x="5274129" y="3499"/>
                </a:lnTo>
                <a:cubicBezTo>
                  <a:pt x="5269464" y="3499"/>
                  <a:pt x="5265965" y="6998"/>
                  <a:pt x="5265965" y="11663"/>
                </a:cubicBezTo>
                <a:cubicBezTo>
                  <a:pt x="5265965" y="16329"/>
                  <a:pt x="5269464" y="19828"/>
                  <a:pt x="5274129" y="19828"/>
                </a:cubicBezTo>
                <a:lnTo>
                  <a:pt x="5340610" y="19828"/>
                </a:lnTo>
                <a:cubicBezTo>
                  <a:pt x="5345275" y="19828"/>
                  <a:pt x="5348774" y="16329"/>
                  <a:pt x="5348774" y="11663"/>
                </a:cubicBezTo>
                <a:cubicBezTo>
                  <a:pt x="5348774" y="6998"/>
                  <a:pt x="5345275" y="3499"/>
                  <a:pt x="5340610" y="3499"/>
                </a:cubicBezTo>
                <a:lnTo>
                  <a:pt x="5340610" y="3499"/>
                </a:lnTo>
                <a:close/>
                <a:moveTo>
                  <a:pt x="5208815" y="3499"/>
                </a:moveTo>
                <a:lnTo>
                  <a:pt x="5142335" y="3499"/>
                </a:lnTo>
                <a:cubicBezTo>
                  <a:pt x="5137669" y="3499"/>
                  <a:pt x="5134170" y="6998"/>
                  <a:pt x="5134170" y="11663"/>
                </a:cubicBezTo>
                <a:cubicBezTo>
                  <a:pt x="5134170" y="16329"/>
                  <a:pt x="5137669" y="19828"/>
                  <a:pt x="5142335" y="19828"/>
                </a:cubicBezTo>
                <a:lnTo>
                  <a:pt x="5208815" y="19828"/>
                </a:lnTo>
                <a:cubicBezTo>
                  <a:pt x="5213481" y="19828"/>
                  <a:pt x="5216980" y="16329"/>
                  <a:pt x="5216980" y="11663"/>
                </a:cubicBezTo>
                <a:cubicBezTo>
                  <a:pt x="5216980" y="6998"/>
                  <a:pt x="5213481" y="3499"/>
                  <a:pt x="5208815" y="3499"/>
                </a:cubicBezTo>
                <a:lnTo>
                  <a:pt x="5208815" y="3499"/>
                </a:lnTo>
                <a:close/>
                <a:moveTo>
                  <a:pt x="5075854" y="3499"/>
                </a:moveTo>
                <a:lnTo>
                  <a:pt x="5009373" y="3499"/>
                </a:lnTo>
                <a:cubicBezTo>
                  <a:pt x="5004708" y="3499"/>
                  <a:pt x="5001209" y="6998"/>
                  <a:pt x="5001209" y="11663"/>
                </a:cubicBezTo>
                <a:cubicBezTo>
                  <a:pt x="5001209" y="16329"/>
                  <a:pt x="5004708" y="19828"/>
                  <a:pt x="5009373" y="19828"/>
                </a:cubicBezTo>
                <a:lnTo>
                  <a:pt x="5075854" y="19828"/>
                </a:lnTo>
                <a:cubicBezTo>
                  <a:pt x="5080519" y="19828"/>
                  <a:pt x="5084018" y="16329"/>
                  <a:pt x="5084018" y="11663"/>
                </a:cubicBezTo>
                <a:cubicBezTo>
                  <a:pt x="5084018" y="6998"/>
                  <a:pt x="5080519" y="3499"/>
                  <a:pt x="5075854" y="3499"/>
                </a:cubicBezTo>
                <a:lnTo>
                  <a:pt x="5075854" y="3499"/>
                </a:lnTo>
                <a:close/>
                <a:moveTo>
                  <a:pt x="4944059" y="3499"/>
                </a:moveTo>
                <a:lnTo>
                  <a:pt x="4877578" y="3499"/>
                </a:lnTo>
                <a:cubicBezTo>
                  <a:pt x="4872913" y="3499"/>
                  <a:pt x="4869414" y="6998"/>
                  <a:pt x="4869414" y="11663"/>
                </a:cubicBezTo>
                <a:cubicBezTo>
                  <a:pt x="4869414" y="16329"/>
                  <a:pt x="4872913" y="19828"/>
                  <a:pt x="4877578" y="19828"/>
                </a:cubicBezTo>
                <a:lnTo>
                  <a:pt x="4944059" y="19828"/>
                </a:lnTo>
                <a:cubicBezTo>
                  <a:pt x="4948724" y="19828"/>
                  <a:pt x="4952223" y="16329"/>
                  <a:pt x="4952223" y="11663"/>
                </a:cubicBezTo>
                <a:cubicBezTo>
                  <a:pt x="4952223" y="6998"/>
                  <a:pt x="4948724" y="3499"/>
                  <a:pt x="4944059" y="3499"/>
                </a:cubicBezTo>
                <a:lnTo>
                  <a:pt x="4944059" y="3499"/>
                </a:lnTo>
                <a:close/>
                <a:moveTo>
                  <a:pt x="4812264" y="3499"/>
                </a:moveTo>
                <a:lnTo>
                  <a:pt x="4745784" y="3499"/>
                </a:lnTo>
                <a:cubicBezTo>
                  <a:pt x="4741118" y="3499"/>
                  <a:pt x="4737619" y="6998"/>
                  <a:pt x="4737619" y="11663"/>
                </a:cubicBezTo>
                <a:cubicBezTo>
                  <a:pt x="4737619" y="16329"/>
                  <a:pt x="4741118" y="19828"/>
                  <a:pt x="4745784" y="19828"/>
                </a:cubicBezTo>
                <a:lnTo>
                  <a:pt x="4812264" y="19828"/>
                </a:lnTo>
                <a:cubicBezTo>
                  <a:pt x="4816930" y="19828"/>
                  <a:pt x="4820428" y="16329"/>
                  <a:pt x="4820428" y="11663"/>
                </a:cubicBezTo>
                <a:cubicBezTo>
                  <a:pt x="4820428" y="6998"/>
                  <a:pt x="4816930" y="3499"/>
                  <a:pt x="4812264" y="3499"/>
                </a:cubicBezTo>
                <a:lnTo>
                  <a:pt x="4812264" y="3499"/>
                </a:lnTo>
                <a:close/>
                <a:moveTo>
                  <a:pt x="4679303" y="3499"/>
                </a:moveTo>
                <a:lnTo>
                  <a:pt x="4612822" y="3499"/>
                </a:lnTo>
                <a:cubicBezTo>
                  <a:pt x="4608157" y="3499"/>
                  <a:pt x="4604658" y="6998"/>
                  <a:pt x="4604658" y="11663"/>
                </a:cubicBezTo>
                <a:cubicBezTo>
                  <a:pt x="4604658" y="16329"/>
                  <a:pt x="4608157" y="19828"/>
                  <a:pt x="4612822" y="19828"/>
                </a:cubicBezTo>
                <a:lnTo>
                  <a:pt x="4679303" y="19828"/>
                </a:lnTo>
                <a:cubicBezTo>
                  <a:pt x="4683968" y="19828"/>
                  <a:pt x="4687467" y="16329"/>
                  <a:pt x="4687467" y="11663"/>
                </a:cubicBezTo>
                <a:cubicBezTo>
                  <a:pt x="4687467" y="6998"/>
                  <a:pt x="4683968" y="3499"/>
                  <a:pt x="4679303" y="3499"/>
                </a:cubicBezTo>
                <a:lnTo>
                  <a:pt x="4679303" y="3499"/>
                </a:lnTo>
                <a:close/>
                <a:moveTo>
                  <a:pt x="4547508" y="3499"/>
                </a:moveTo>
                <a:lnTo>
                  <a:pt x="4481027" y="3499"/>
                </a:lnTo>
                <a:cubicBezTo>
                  <a:pt x="4476362" y="3499"/>
                  <a:pt x="4472863" y="6998"/>
                  <a:pt x="4472863" y="11663"/>
                </a:cubicBezTo>
                <a:cubicBezTo>
                  <a:pt x="4472863" y="16329"/>
                  <a:pt x="4476362" y="19828"/>
                  <a:pt x="4481027" y="19828"/>
                </a:cubicBezTo>
                <a:lnTo>
                  <a:pt x="4547508" y="19828"/>
                </a:lnTo>
                <a:cubicBezTo>
                  <a:pt x="4552173" y="19828"/>
                  <a:pt x="4555672" y="16329"/>
                  <a:pt x="4555672" y="11663"/>
                </a:cubicBezTo>
                <a:cubicBezTo>
                  <a:pt x="4555672" y="6998"/>
                  <a:pt x="4552173" y="3499"/>
                  <a:pt x="4547508" y="3499"/>
                </a:cubicBezTo>
                <a:lnTo>
                  <a:pt x="4547508" y="3499"/>
                </a:lnTo>
                <a:close/>
                <a:moveTo>
                  <a:pt x="4414547" y="3499"/>
                </a:moveTo>
                <a:lnTo>
                  <a:pt x="4348066" y="3499"/>
                </a:lnTo>
                <a:cubicBezTo>
                  <a:pt x="4343401" y="3499"/>
                  <a:pt x="4339902" y="6998"/>
                  <a:pt x="4339902" y="11663"/>
                </a:cubicBezTo>
                <a:cubicBezTo>
                  <a:pt x="4339902" y="16329"/>
                  <a:pt x="4343401" y="19828"/>
                  <a:pt x="4348066" y="19828"/>
                </a:cubicBezTo>
                <a:lnTo>
                  <a:pt x="4414547" y="19828"/>
                </a:lnTo>
                <a:cubicBezTo>
                  <a:pt x="4419212" y="19828"/>
                  <a:pt x="4422711" y="16329"/>
                  <a:pt x="4422711" y="11663"/>
                </a:cubicBezTo>
                <a:cubicBezTo>
                  <a:pt x="4422711" y="6998"/>
                  <a:pt x="4419212" y="3499"/>
                  <a:pt x="4414547" y="3499"/>
                </a:cubicBezTo>
                <a:lnTo>
                  <a:pt x="4414547" y="3499"/>
                </a:lnTo>
                <a:close/>
                <a:moveTo>
                  <a:pt x="4282752" y="3499"/>
                </a:moveTo>
                <a:lnTo>
                  <a:pt x="4216271" y="3499"/>
                </a:lnTo>
                <a:cubicBezTo>
                  <a:pt x="4211606" y="3499"/>
                  <a:pt x="4208107" y="6998"/>
                  <a:pt x="4208107" y="11663"/>
                </a:cubicBezTo>
                <a:cubicBezTo>
                  <a:pt x="4208107" y="16329"/>
                  <a:pt x="4211606" y="19828"/>
                  <a:pt x="4216271" y="19828"/>
                </a:cubicBezTo>
                <a:lnTo>
                  <a:pt x="4282752" y="19828"/>
                </a:lnTo>
                <a:cubicBezTo>
                  <a:pt x="4287417" y="19828"/>
                  <a:pt x="4290916" y="16329"/>
                  <a:pt x="4290916" y="11663"/>
                </a:cubicBezTo>
                <a:cubicBezTo>
                  <a:pt x="4290916" y="6998"/>
                  <a:pt x="4287417" y="3499"/>
                  <a:pt x="4282752" y="3499"/>
                </a:cubicBezTo>
                <a:lnTo>
                  <a:pt x="4282752" y="3499"/>
                </a:lnTo>
                <a:close/>
                <a:moveTo>
                  <a:pt x="4150957" y="3499"/>
                </a:moveTo>
                <a:lnTo>
                  <a:pt x="4084476" y="3499"/>
                </a:lnTo>
                <a:cubicBezTo>
                  <a:pt x="4079811" y="3499"/>
                  <a:pt x="4076312" y="6998"/>
                  <a:pt x="4076312" y="11663"/>
                </a:cubicBezTo>
                <a:cubicBezTo>
                  <a:pt x="4076312" y="16329"/>
                  <a:pt x="4079811" y="19828"/>
                  <a:pt x="4084476" y="19828"/>
                </a:cubicBezTo>
                <a:lnTo>
                  <a:pt x="4150957" y="19828"/>
                </a:lnTo>
                <a:cubicBezTo>
                  <a:pt x="4155622" y="19828"/>
                  <a:pt x="4159121" y="16329"/>
                  <a:pt x="4159121" y="11663"/>
                </a:cubicBezTo>
                <a:cubicBezTo>
                  <a:pt x="4159121" y="6998"/>
                  <a:pt x="4155622" y="3499"/>
                  <a:pt x="4150957" y="3499"/>
                </a:cubicBezTo>
                <a:lnTo>
                  <a:pt x="4150957" y="3499"/>
                </a:lnTo>
                <a:close/>
                <a:moveTo>
                  <a:pt x="4017996" y="3499"/>
                </a:moveTo>
                <a:lnTo>
                  <a:pt x="3951515" y="3499"/>
                </a:lnTo>
                <a:cubicBezTo>
                  <a:pt x="3946850" y="3499"/>
                  <a:pt x="3943350" y="6998"/>
                  <a:pt x="3943350" y="11663"/>
                </a:cubicBezTo>
                <a:cubicBezTo>
                  <a:pt x="3943350" y="16329"/>
                  <a:pt x="3946850" y="19828"/>
                  <a:pt x="3951515" y="19828"/>
                </a:cubicBezTo>
                <a:lnTo>
                  <a:pt x="4017996" y="19828"/>
                </a:lnTo>
                <a:cubicBezTo>
                  <a:pt x="4022661" y="19828"/>
                  <a:pt x="4026160" y="16329"/>
                  <a:pt x="4026160" y="11663"/>
                </a:cubicBezTo>
                <a:cubicBezTo>
                  <a:pt x="4026160" y="6998"/>
                  <a:pt x="4022661" y="3499"/>
                  <a:pt x="4017996" y="3499"/>
                </a:cubicBezTo>
                <a:lnTo>
                  <a:pt x="4017996" y="3499"/>
                </a:lnTo>
                <a:close/>
                <a:moveTo>
                  <a:pt x="3886201" y="3499"/>
                </a:moveTo>
                <a:lnTo>
                  <a:pt x="3819720" y="3499"/>
                </a:lnTo>
                <a:cubicBezTo>
                  <a:pt x="3815055" y="3499"/>
                  <a:pt x="3811556" y="6998"/>
                  <a:pt x="3811556" y="11663"/>
                </a:cubicBezTo>
                <a:cubicBezTo>
                  <a:pt x="3811556" y="16329"/>
                  <a:pt x="3815055" y="19828"/>
                  <a:pt x="3819720" y="19828"/>
                </a:cubicBezTo>
                <a:lnTo>
                  <a:pt x="3886201" y="19828"/>
                </a:lnTo>
                <a:cubicBezTo>
                  <a:pt x="3890866" y="19828"/>
                  <a:pt x="3894365" y="16329"/>
                  <a:pt x="3894365" y="11663"/>
                </a:cubicBezTo>
                <a:cubicBezTo>
                  <a:pt x="3894365" y="6998"/>
                  <a:pt x="3890866" y="3499"/>
                  <a:pt x="3886201" y="3499"/>
                </a:cubicBezTo>
                <a:lnTo>
                  <a:pt x="3886201" y="3499"/>
                </a:lnTo>
                <a:close/>
                <a:moveTo>
                  <a:pt x="3754406" y="3499"/>
                </a:moveTo>
                <a:lnTo>
                  <a:pt x="3687925" y="3499"/>
                </a:lnTo>
                <a:cubicBezTo>
                  <a:pt x="3683260" y="3499"/>
                  <a:pt x="3679761" y="6998"/>
                  <a:pt x="3679761" y="11663"/>
                </a:cubicBezTo>
                <a:cubicBezTo>
                  <a:pt x="3679761" y="16329"/>
                  <a:pt x="3683260" y="19828"/>
                  <a:pt x="3687925" y="19828"/>
                </a:cubicBezTo>
                <a:lnTo>
                  <a:pt x="3754406" y="19828"/>
                </a:lnTo>
                <a:cubicBezTo>
                  <a:pt x="3759071" y="19828"/>
                  <a:pt x="3762570" y="16329"/>
                  <a:pt x="3762570" y="11663"/>
                </a:cubicBezTo>
                <a:cubicBezTo>
                  <a:pt x="3762570" y="6998"/>
                  <a:pt x="3759071" y="3499"/>
                  <a:pt x="3754406" y="3499"/>
                </a:cubicBezTo>
                <a:lnTo>
                  <a:pt x="3754406" y="3499"/>
                </a:lnTo>
                <a:close/>
                <a:moveTo>
                  <a:pt x="3621445" y="3499"/>
                </a:moveTo>
                <a:lnTo>
                  <a:pt x="3554964" y="3499"/>
                </a:lnTo>
                <a:cubicBezTo>
                  <a:pt x="3550299" y="3499"/>
                  <a:pt x="3546799" y="6998"/>
                  <a:pt x="3546799" y="11663"/>
                </a:cubicBezTo>
                <a:cubicBezTo>
                  <a:pt x="3546799" y="16329"/>
                  <a:pt x="3550299" y="19828"/>
                  <a:pt x="3554964" y="19828"/>
                </a:cubicBezTo>
                <a:lnTo>
                  <a:pt x="3621445" y="19828"/>
                </a:lnTo>
                <a:cubicBezTo>
                  <a:pt x="3626110" y="19828"/>
                  <a:pt x="3629609" y="16329"/>
                  <a:pt x="3629609" y="11663"/>
                </a:cubicBezTo>
                <a:cubicBezTo>
                  <a:pt x="3629609" y="6998"/>
                  <a:pt x="3626110" y="3499"/>
                  <a:pt x="3621445" y="3499"/>
                </a:cubicBezTo>
                <a:lnTo>
                  <a:pt x="3621445" y="3499"/>
                </a:lnTo>
                <a:close/>
                <a:moveTo>
                  <a:pt x="3489649" y="3499"/>
                </a:moveTo>
                <a:lnTo>
                  <a:pt x="3423169" y="3499"/>
                </a:lnTo>
                <a:cubicBezTo>
                  <a:pt x="3418503" y="3499"/>
                  <a:pt x="3415005" y="6998"/>
                  <a:pt x="3415005" y="11663"/>
                </a:cubicBezTo>
                <a:cubicBezTo>
                  <a:pt x="3415005" y="16329"/>
                  <a:pt x="3418503" y="19828"/>
                  <a:pt x="3423169" y="19828"/>
                </a:cubicBezTo>
                <a:lnTo>
                  <a:pt x="3489649" y="19828"/>
                </a:lnTo>
                <a:cubicBezTo>
                  <a:pt x="3494315" y="19828"/>
                  <a:pt x="3497814" y="16329"/>
                  <a:pt x="3497814" y="11663"/>
                </a:cubicBezTo>
                <a:cubicBezTo>
                  <a:pt x="3497814" y="6998"/>
                  <a:pt x="3494315" y="3499"/>
                  <a:pt x="3489649" y="3499"/>
                </a:cubicBezTo>
                <a:lnTo>
                  <a:pt x="3489649" y="3499"/>
                </a:lnTo>
                <a:close/>
                <a:moveTo>
                  <a:pt x="3356688" y="3499"/>
                </a:moveTo>
                <a:lnTo>
                  <a:pt x="3290208" y="3499"/>
                </a:lnTo>
                <a:cubicBezTo>
                  <a:pt x="3285542" y="3499"/>
                  <a:pt x="3282043" y="6998"/>
                  <a:pt x="3282043" y="11663"/>
                </a:cubicBezTo>
                <a:cubicBezTo>
                  <a:pt x="3282043" y="16329"/>
                  <a:pt x="3285542" y="19828"/>
                  <a:pt x="3290208" y="19828"/>
                </a:cubicBezTo>
                <a:lnTo>
                  <a:pt x="3356688" y="19828"/>
                </a:lnTo>
                <a:cubicBezTo>
                  <a:pt x="3361354" y="19828"/>
                  <a:pt x="3364853" y="16329"/>
                  <a:pt x="3364853" y="11663"/>
                </a:cubicBezTo>
                <a:cubicBezTo>
                  <a:pt x="3364853" y="6998"/>
                  <a:pt x="3361354" y="3499"/>
                  <a:pt x="3356688" y="3499"/>
                </a:cubicBezTo>
                <a:lnTo>
                  <a:pt x="3356688" y="3499"/>
                </a:lnTo>
                <a:close/>
                <a:moveTo>
                  <a:pt x="3224894" y="3499"/>
                </a:moveTo>
                <a:lnTo>
                  <a:pt x="3158413" y="3499"/>
                </a:lnTo>
                <a:cubicBezTo>
                  <a:pt x="3153748" y="3499"/>
                  <a:pt x="3150248" y="6998"/>
                  <a:pt x="3150248" y="11663"/>
                </a:cubicBezTo>
                <a:cubicBezTo>
                  <a:pt x="3150248" y="16329"/>
                  <a:pt x="3153748" y="19828"/>
                  <a:pt x="3158413" y="19828"/>
                </a:cubicBezTo>
                <a:lnTo>
                  <a:pt x="3224894" y="19828"/>
                </a:lnTo>
                <a:cubicBezTo>
                  <a:pt x="3229559" y="19828"/>
                  <a:pt x="3233058" y="16329"/>
                  <a:pt x="3233058" y="11663"/>
                </a:cubicBezTo>
                <a:cubicBezTo>
                  <a:pt x="3233058" y="6998"/>
                  <a:pt x="3229559" y="3499"/>
                  <a:pt x="3224894" y="3499"/>
                </a:cubicBezTo>
                <a:lnTo>
                  <a:pt x="3224894" y="3499"/>
                </a:lnTo>
                <a:close/>
                <a:moveTo>
                  <a:pt x="3091932" y="3499"/>
                </a:moveTo>
                <a:lnTo>
                  <a:pt x="3025452" y="3499"/>
                </a:lnTo>
                <a:cubicBezTo>
                  <a:pt x="3020786" y="3499"/>
                  <a:pt x="3017287" y="6998"/>
                  <a:pt x="3017287" y="11663"/>
                </a:cubicBezTo>
                <a:cubicBezTo>
                  <a:pt x="3017287" y="16329"/>
                  <a:pt x="3020786" y="19828"/>
                  <a:pt x="3025452" y="19828"/>
                </a:cubicBezTo>
                <a:lnTo>
                  <a:pt x="3091932" y="19828"/>
                </a:lnTo>
                <a:cubicBezTo>
                  <a:pt x="3096598" y="19828"/>
                  <a:pt x="3100096" y="16329"/>
                  <a:pt x="3100096" y="11663"/>
                </a:cubicBezTo>
                <a:cubicBezTo>
                  <a:pt x="3100096" y="6998"/>
                  <a:pt x="3096598" y="3499"/>
                  <a:pt x="3091932" y="3499"/>
                </a:cubicBezTo>
                <a:lnTo>
                  <a:pt x="3091932" y="3499"/>
                </a:lnTo>
                <a:close/>
                <a:moveTo>
                  <a:pt x="2960137" y="3499"/>
                </a:moveTo>
                <a:lnTo>
                  <a:pt x="2893657" y="3499"/>
                </a:lnTo>
                <a:cubicBezTo>
                  <a:pt x="2888991" y="3499"/>
                  <a:pt x="2885492" y="6998"/>
                  <a:pt x="2885492" y="11663"/>
                </a:cubicBezTo>
                <a:cubicBezTo>
                  <a:pt x="2885492" y="16329"/>
                  <a:pt x="2888991" y="19828"/>
                  <a:pt x="2893657" y="19828"/>
                </a:cubicBezTo>
                <a:lnTo>
                  <a:pt x="2960137" y="19828"/>
                </a:lnTo>
                <a:cubicBezTo>
                  <a:pt x="2964802" y="19828"/>
                  <a:pt x="2968301" y="16329"/>
                  <a:pt x="2968301" y="11663"/>
                </a:cubicBezTo>
                <a:cubicBezTo>
                  <a:pt x="2968301" y="6998"/>
                  <a:pt x="2964802" y="3499"/>
                  <a:pt x="2960137" y="3499"/>
                </a:cubicBezTo>
                <a:lnTo>
                  <a:pt x="2960137" y="3499"/>
                </a:lnTo>
                <a:close/>
                <a:moveTo>
                  <a:pt x="2828342" y="3499"/>
                </a:moveTo>
                <a:lnTo>
                  <a:pt x="2761862" y="3499"/>
                </a:lnTo>
                <a:cubicBezTo>
                  <a:pt x="2757196" y="3499"/>
                  <a:pt x="2753697" y="6998"/>
                  <a:pt x="2753697" y="11663"/>
                </a:cubicBezTo>
                <a:cubicBezTo>
                  <a:pt x="2753697" y="16329"/>
                  <a:pt x="2757196" y="19828"/>
                  <a:pt x="2761862" y="19828"/>
                </a:cubicBezTo>
                <a:lnTo>
                  <a:pt x="2828342" y="19828"/>
                </a:lnTo>
                <a:cubicBezTo>
                  <a:pt x="2833008" y="19828"/>
                  <a:pt x="2836507" y="16329"/>
                  <a:pt x="2836507" y="11663"/>
                </a:cubicBezTo>
                <a:cubicBezTo>
                  <a:pt x="2836507" y="6998"/>
                  <a:pt x="2833008" y="3499"/>
                  <a:pt x="2828342" y="3499"/>
                </a:cubicBezTo>
                <a:lnTo>
                  <a:pt x="2828342" y="3499"/>
                </a:lnTo>
                <a:close/>
                <a:moveTo>
                  <a:pt x="2695381" y="3499"/>
                </a:moveTo>
                <a:lnTo>
                  <a:pt x="2628901" y="3499"/>
                </a:lnTo>
                <a:cubicBezTo>
                  <a:pt x="2624235" y="3499"/>
                  <a:pt x="2620736" y="6998"/>
                  <a:pt x="2620736" y="11663"/>
                </a:cubicBezTo>
                <a:cubicBezTo>
                  <a:pt x="2620736" y="16329"/>
                  <a:pt x="2624235" y="19828"/>
                  <a:pt x="2628901" y="19828"/>
                </a:cubicBezTo>
                <a:lnTo>
                  <a:pt x="2695381" y="19828"/>
                </a:lnTo>
                <a:cubicBezTo>
                  <a:pt x="2700046" y="19828"/>
                  <a:pt x="2703545" y="16329"/>
                  <a:pt x="2703545" y="11663"/>
                </a:cubicBezTo>
                <a:cubicBezTo>
                  <a:pt x="2703545" y="6998"/>
                  <a:pt x="2700046" y="3499"/>
                  <a:pt x="2695381" y="3499"/>
                </a:cubicBezTo>
                <a:lnTo>
                  <a:pt x="2695381" y="3499"/>
                </a:lnTo>
                <a:close/>
                <a:moveTo>
                  <a:pt x="2563586" y="3499"/>
                </a:moveTo>
                <a:lnTo>
                  <a:pt x="2497106" y="3499"/>
                </a:lnTo>
                <a:cubicBezTo>
                  <a:pt x="2492440" y="3499"/>
                  <a:pt x="2488941" y="6998"/>
                  <a:pt x="2488941" y="11663"/>
                </a:cubicBezTo>
                <a:cubicBezTo>
                  <a:pt x="2488941" y="16329"/>
                  <a:pt x="2492440" y="19828"/>
                  <a:pt x="2497106" y="19828"/>
                </a:cubicBezTo>
                <a:lnTo>
                  <a:pt x="2563586" y="19828"/>
                </a:lnTo>
                <a:cubicBezTo>
                  <a:pt x="2568251" y="19828"/>
                  <a:pt x="2571750" y="16329"/>
                  <a:pt x="2571750" y="11663"/>
                </a:cubicBezTo>
                <a:cubicBezTo>
                  <a:pt x="2571750" y="6998"/>
                  <a:pt x="2568251" y="3499"/>
                  <a:pt x="2563586" y="3499"/>
                </a:cubicBezTo>
                <a:lnTo>
                  <a:pt x="2563586" y="3499"/>
                </a:lnTo>
                <a:close/>
                <a:moveTo>
                  <a:pt x="2431791" y="3499"/>
                </a:moveTo>
                <a:lnTo>
                  <a:pt x="2365311" y="3499"/>
                </a:lnTo>
                <a:cubicBezTo>
                  <a:pt x="2360645" y="3499"/>
                  <a:pt x="2357146" y="6998"/>
                  <a:pt x="2357146" y="11663"/>
                </a:cubicBezTo>
                <a:cubicBezTo>
                  <a:pt x="2357146" y="16329"/>
                  <a:pt x="2360645" y="19828"/>
                  <a:pt x="2365311" y="19828"/>
                </a:cubicBezTo>
                <a:lnTo>
                  <a:pt x="2431791" y="19828"/>
                </a:lnTo>
                <a:cubicBezTo>
                  <a:pt x="2436457" y="19828"/>
                  <a:pt x="2439955" y="16329"/>
                  <a:pt x="2439955" y="11663"/>
                </a:cubicBezTo>
                <a:cubicBezTo>
                  <a:pt x="2439955" y="6998"/>
                  <a:pt x="2436457" y="3499"/>
                  <a:pt x="2431791" y="3499"/>
                </a:cubicBezTo>
                <a:lnTo>
                  <a:pt x="2431791" y="3499"/>
                </a:lnTo>
                <a:close/>
                <a:moveTo>
                  <a:pt x="2298830" y="3499"/>
                </a:moveTo>
                <a:lnTo>
                  <a:pt x="2232349" y="3499"/>
                </a:lnTo>
                <a:cubicBezTo>
                  <a:pt x="2227684" y="3499"/>
                  <a:pt x="2224185" y="6998"/>
                  <a:pt x="2224185" y="11663"/>
                </a:cubicBezTo>
                <a:cubicBezTo>
                  <a:pt x="2224185" y="16329"/>
                  <a:pt x="2227684" y="19828"/>
                  <a:pt x="2232349" y="19828"/>
                </a:cubicBezTo>
                <a:lnTo>
                  <a:pt x="2298830" y="19828"/>
                </a:lnTo>
                <a:cubicBezTo>
                  <a:pt x="2303495" y="19828"/>
                  <a:pt x="2306994" y="16329"/>
                  <a:pt x="2306994" y="11663"/>
                </a:cubicBezTo>
                <a:cubicBezTo>
                  <a:pt x="2306994" y="6998"/>
                  <a:pt x="2303495" y="3499"/>
                  <a:pt x="2298830" y="3499"/>
                </a:cubicBezTo>
                <a:lnTo>
                  <a:pt x="2298830" y="3499"/>
                </a:lnTo>
                <a:close/>
                <a:moveTo>
                  <a:pt x="2167035" y="3499"/>
                </a:moveTo>
                <a:lnTo>
                  <a:pt x="2100555" y="3499"/>
                </a:lnTo>
                <a:cubicBezTo>
                  <a:pt x="2095889" y="3499"/>
                  <a:pt x="2092390" y="6998"/>
                  <a:pt x="2092390" y="11663"/>
                </a:cubicBezTo>
                <a:cubicBezTo>
                  <a:pt x="2092390" y="16329"/>
                  <a:pt x="2095889" y="19828"/>
                  <a:pt x="2100555" y="19828"/>
                </a:cubicBezTo>
                <a:lnTo>
                  <a:pt x="2167035" y="19828"/>
                </a:lnTo>
                <a:cubicBezTo>
                  <a:pt x="2171700" y="19828"/>
                  <a:pt x="2175199" y="16329"/>
                  <a:pt x="2175199" y="11663"/>
                </a:cubicBezTo>
                <a:cubicBezTo>
                  <a:pt x="2175199" y="6998"/>
                  <a:pt x="2171700" y="3499"/>
                  <a:pt x="2167035" y="3499"/>
                </a:cubicBezTo>
                <a:lnTo>
                  <a:pt x="2167035" y="3499"/>
                </a:lnTo>
                <a:close/>
                <a:moveTo>
                  <a:pt x="2034074" y="3499"/>
                </a:moveTo>
                <a:lnTo>
                  <a:pt x="1967593" y="3499"/>
                </a:lnTo>
                <a:cubicBezTo>
                  <a:pt x="1962928" y="3499"/>
                  <a:pt x="1959429" y="6998"/>
                  <a:pt x="1959429" y="11663"/>
                </a:cubicBezTo>
                <a:cubicBezTo>
                  <a:pt x="1959429" y="16329"/>
                  <a:pt x="1962928" y="19828"/>
                  <a:pt x="1967593" y="19828"/>
                </a:cubicBezTo>
                <a:lnTo>
                  <a:pt x="2034074" y="19828"/>
                </a:lnTo>
                <a:cubicBezTo>
                  <a:pt x="2038739" y="19828"/>
                  <a:pt x="2042238" y="16329"/>
                  <a:pt x="2042238" y="11663"/>
                </a:cubicBezTo>
                <a:cubicBezTo>
                  <a:pt x="2042238" y="6998"/>
                  <a:pt x="2038739" y="3499"/>
                  <a:pt x="2034074" y="3499"/>
                </a:cubicBezTo>
                <a:lnTo>
                  <a:pt x="2034074" y="3499"/>
                </a:lnTo>
                <a:close/>
                <a:moveTo>
                  <a:pt x="1902279" y="3499"/>
                </a:moveTo>
                <a:lnTo>
                  <a:pt x="1835798" y="3499"/>
                </a:lnTo>
                <a:cubicBezTo>
                  <a:pt x="1831133" y="3499"/>
                  <a:pt x="1827634" y="6998"/>
                  <a:pt x="1827634" y="11663"/>
                </a:cubicBezTo>
                <a:cubicBezTo>
                  <a:pt x="1827634" y="16329"/>
                  <a:pt x="1831133" y="19828"/>
                  <a:pt x="1835798" y="19828"/>
                </a:cubicBezTo>
                <a:lnTo>
                  <a:pt x="1902279" y="19828"/>
                </a:lnTo>
                <a:cubicBezTo>
                  <a:pt x="1906944" y="19828"/>
                  <a:pt x="1910443" y="16329"/>
                  <a:pt x="1910443" y="11663"/>
                </a:cubicBezTo>
                <a:cubicBezTo>
                  <a:pt x="1910443" y="6998"/>
                  <a:pt x="1906944" y="3499"/>
                  <a:pt x="1902279" y="3499"/>
                </a:cubicBezTo>
                <a:lnTo>
                  <a:pt x="1902279" y="3499"/>
                </a:lnTo>
                <a:close/>
                <a:moveTo>
                  <a:pt x="1770484" y="3499"/>
                </a:moveTo>
                <a:lnTo>
                  <a:pt x="1704003" y="3499"/>
                </a:lnTo>
                <a:cubicBezTo>
                  <a:pt x="1699338" y="3499"/>
                  <a:pt x="1695839" y="6998"/>
                  <a:pt x="1695839" y="11663"/>
                </a:cubicBezTo>
                <a:cubicBezTo>
                  <a:pt x="1695839" y="16329"/>
                  <a:pt x="1699338" y="19828"/>
                  <a:pt x="1704003" y="19828"/>
                </a:cubicBezTo>
                <a:lnTo>
                  <a:pt x="1770484" y="19828"/>
                </a:lnTo>
                <a:cubicBezTo>
                  <a:pt x="1775149" y="19828"/>
                  <a:pt x="1778648" y="16329"/>
                  <a:pt x="1778648" y="11663"/>
                </a:cubicBezTo>
                <a:cubicBezTo>
                  <a:pt x="1778648" y="6998"/>
                  <a:pt x="1775149" y="3499"/>
                  <a:pt x="1770484" y="3499"/>
                </a:cubicBezTo>
                <a:lnTo>
                  <a:pt x="1770484" y="3499"/>
                </a:lnTo>
                <a:close/>
                <a:moveTo>
                  <a:pt x="1637523" y="3499"/>
                </a:moveTo>
                <a:lnTo>
                  <a:pt x="1603699" y="3499"/>
                </a:lnTo>
                <a:cubicBezTo>
                  <a:pt x="1592036" y="3499"/>
                  <a:pt x="1580373" y="3499"/>
                  <a:pt x="1568709" y="5832"/>
                </a:cubicBezTo>
                <a:cubicBezTo>
                  <a:pt x="1564044" y="5832"/>
                  <a:pt x="1561712" y="10497"/>
                  <a:pt x="1561712" y="15162"/>
                </a:cubicBezTo>
                <a:cubicBezTo>
                  <a:pt x="1561712" y="18661"/>
                  <a:pt x="1566377" y="22160"/>
                  <a:pt x="1569876" y="22160"/>
                </a:cubicBezTo>
                <a:cubicBezTo>
                  <a:pt x="1573375" y="22160"/>
                  <a:pt x="1569876" y="22160"/>
                  <a:pt x="1571042" y="22160"/>
                </a:cubicBezTo>
                <a:cubicBezTo>
                  <a:pt x="1572208" y="22160"/>
                  <a:pt x="1574541" y="22160"/>
                  <a:pt x="1576874" y="22160"/>
                </a:cubicBezTo>
                <a:lnTo>
                  <a:pt x="1579206" y="22160"/>
                </a:lnTo>
                <a:cubicBezTo>
                  <a:pt x="1583872" y="22160"/>
                  <a:pt x="1588537" y="22160"/>
                  <a:pt x="1593202" y="20994"/>
                </a:cubicBezTo>
                <a:lnTo>
                  <a:pt x="1635190" y="20994"/>
                </a:lnTo>
                <a:cubicBezTo>
                  <a:pt x="1639855" y="20994"/>
                  <a:pt x="1643354" y="17495"/>
                  <a:pt x="1643354" y="12829"/>
                </a:cubicBezTo>
                <a:cubicBezTo>
                  <a:pt x="1643354" y="8164"/>
                  <a:pt x="1639855" y="4665"/>
                  <a:pt x="1635190" y="4665"/>
                </a:cubicBezTo>
                <a:lnTo>
                  <a:pt x="1637523" y="4665"/>
                </a:lnTo>
                <a:close/>
                <a:moveTo>
                  <a:pt x="1506894" y="32657"/>
                </a:moveTo>
                <a:cubicBezTo>
                  <a:pt x="1505728" y="32657"/>
                  <a:pt x="1503395" y="32657"/>
                  <a:pt x="1502229" y="33823"/>
                </a:cubicBezTo>
                <a:cubicBezTo>
                  <a:pt x="1482401" y="46653"/>
                  <a:pt x="1466073" y="62982"/>
                  <a:pt x="1454409" y="74645"/>
                </a:cubicBezTo>
                <a:lnTo>
                  <a:pt x="1449744" y="79310"/>
                </a:lnTo>
                <a:cubicBezTo>
                  <a:pt x="1446245" y="82809"/>
                  <a:pt x="1446245" y="87474"/>
                  <a:pt x="1449744" y="90974"/>
                </a:cubicBezTo>
                <a:cubicBezTo>
                  <a:pt x="1450910" y="92140"/>
                  <a:pt x="1453243" y="93306"/>
                  <a:pt x="1455576" y="93306"/>
                </a:cubicBezTo>
                <a:cubicBezTo>
                  <a:pt x="1457908" y="93306"/>
                  <a:pt x="1460241" y="93306"/>
                  <a:pt x="1461407" y="90974"/>
                </a:cubicBezTo>
                <a:lnTo>
                  <a:pt x="1464906" y="87474"/>
                </a:lnTo>
                <a:lnTo>
                  <a:pt x="1464906" y="87474"/>
                </a:lnTo>
                <a:cubicBezTo>
                  <a:pt x="1477736" y="74645"/>
                  <a:pt x="1491732" y="60649"/>
                  <a:pt x="1510393" y="47819"/>
                </a:cubicBezTo>
                <a:cubicBezTo>
                  <a:pt x="1513892" y="45487"/>
                  <a:pt x="1515058" y="40821"/>
                  <a:pt x="1512726" y="36156"/>
                </a:cubicBezTo>
                <a:cubicBezTo>
                  <a:pt x="1511559" y="33823"/>
                  <a:pt x="1508060" y="32657"/>
                  <a:pt x="1505728" y="32657"/>
                </a:cubicBezTo>
                <a:lnTo>
                  <a:pt x="1505728" y="32657"/>
                </a:lnTo>
                <a:close/>
                <a:moveTo>
                  <a:pt x="1408923" y="123631"/>
                </a:moveTo>
                <a:cubicBezTo>
                  <a:pt x="1406590" y="123631"/>
                  <a:pt x="1404257" y="123631"/>
                  <a:pt x="1403091" y="125963"/>
                </a:cubicBezTo>
                <a:lnTo>
                  <a:pt x="1356438" y="172616"/>
                </a:lnTo>
                <a:cubicBezTo>
                  <a:pt x="1352939" y="176115"/>
                  <a:pt x="1352939" y="180781"/>
                  <a:pt x="1356438" y="184280"/>
                </a:cubicBezTo>
                <a:cubicBezTo>
                  <a:pt x="1357604" y="185446"/>
                  <a:pt x="1359937" y="186612"/>
                  <a:pt x="1362270" y="186612"/>
                </a:cubicBezTo>
                <a:cubicBezTo>
                  <a:pt x="1364602" y="186612"/>
                  <a:pt x="1366935" y="186612"/>
                  <a:pt x="1368101" y="184280"/>
                </a:cubicBezTo>
                <a:lnTo>
                  <a:pt x="1392594" y="159787"/>
                </a:lnTo>
                <a:lnTo>
                  <a:pt x="1392594" y="159787"/>
                </a:lnTo>
                <a:cubicBezTo>
                  <a:pt x="1404257" y="148123"/>
                  <a:pt x="1414754" y="137627"/>
                  <a:pt x="1414754" y="137627"/>
                </a:cubicBezTo>
                <a:cubicBezTo>
                  <a:pt x="1418253" y="134128"/>
                  <a:pt x="1418253" y="129462"/>
                  <a:pt x="1414754" y="125963"/>
                </a:cubicBezTo>
                <a:cubicBezTo>
                  <a:pt x="1413588" y="124797"/>
                  <a:pt x="1411255" y="123631"/>
                  <a:pt x="1408923" y="123631"/>
                </a:cubicBezTo>
                <a:lnTo>
                  <a:pt x="1408923" y="123631"/>
                </a:lnTo>
                <a:close/>
                <a:moveTo>
                  <a:pt x="1313284" y="207606"/>
                </a:moveTo>
                <a:cubicBezTo>
                  <a:pt x="1313284" y="207606"/>
                  <a:pt x="1312118" y="207606"/>
                  <a:pt x="1310951" y="207606"/>
                </a:cubicBezTo>
                <a:cubicBezTo>
                  <a:pt x="1306286" y="208772"/>
                  <a:pt x="1300454" y="209939"/>
                  <a:pt x="1294623" y="209939"/>
                </a:cubicBezTo>
                <a:lnTo>
                  <a:pt x="1250302" y="209939"/>
                </a:lnTo>
                <a:cubicBezTo>
                  <a:pt x="1245637" y="209939"/>
                  <a:pt x="1242138" y="213438"/>
                  <a:pt x="1242138" y="218103"/>
                </a:cubicBezTo>
                <a:cubicBezTo>
                  <a:pt x="1242138" y="222768"/>
                  <a:pt x="1245637" y="226267"/>
                  <a:pt x="1250302" y="226267"/>
                </a:cubicBezTo>
                <a:lnTo>
                  <a:pt x="1296955" y="226267"/>
                </a:lnTo>
                <a:cubicBezTo>
                  <a:pt x="1301621" y="226267"/>
                  <a:pt x="1305120" y="226267"/>
                  <a:pt x="1308619" y="225101"/>
                </a:cubicBezTo>
                <a:lnTo>
                  <a:pt x="1308619" y="225101"/>
                </a:lnTo>
                <a:cubicBezTo>
                  <a:pt x="1308619" y="225101"/>
                  <a:pt x="1310951" y="225101"/>
                  <a:pt x="1312118" y="225101"/>
                </a:cubicBezTo>
                <a:cubicBezTo>
                  <a:pt x="1316783" y="223935"/>
                  <a:pt x="1319116" y="219269"/>
                  <a:pt x="1317949" y="214604"/>
                </a:cubicBezTo>
                <a:cubicBezTo>
                  <a:pt x="1317949" y="211105"/>
                  <a:pt x="1313284" y="208772"/>
                  <a:pt x="1309785" y="208772"/>
                </a:cubicBezTo>
                <a:lnTo>
                  <a:pt x="1313284" y="208772"/>
                </a:lnTo>
                <a:close/>
                <a:moveTo>
                  <a:pt x="1183822" y="209939"/>
                </a:moveTo>
                <a:lnTo>
                  <a:pt x="1117341" y="209939"/>
                </a:lnTo>
                <a:cubicBezTo>
                  <a:pt x="1112676" y="209939"/>
                  <a:pt x="1109177" y="213438"/>
                  <a:pt x="1109177" y="218103"/>
                </a:cubicBezTo>
                <a:cubicBezTo>
                  <a:pt x="1109177" y="222768"/>
                  <a:pt x="1112676" y="226267"/>
                  <a:pt x="1117341" y="226267"/>
                </a:cubicBezTo>
                <a:lnTo>
                  <a:pt x="1183822" y="226267"/>
                </a:lnTo>
                <a:cubicBezTo>
                  <a:pt x="1188487" y="226267"/>
                  <a:pt x="1191986" y="222768"/>
                  <a:pt x="1191986" y="218103"/>
                </a:cubicBezTo>
                <a:cubicBezTo>
                  <a:pt x="1191986" y="213438"/>
                  <a:pt x="1188487" y="209939"/>
                  <a:pt x="1183822" y="209939"/>
                </a:cubicBezTo>
                <a:lnTo>
                  <a:pt x="1183822" y="209939"/>
                </a:lnTo>
                <a:close/>
                <a:moveTo>
                  <a:pt x="1050860" y="209939"/>
                </a:moveTo>
                <a:lnTo>
                  <a:pt x="984380" y="209939"/>
                </a:lnTo>
                <a:cubicBezTo>
                  <a:pt x="979714" y="209939"/>
                  <a:pt x="976215" y="213438"/>
                  <a:pt x="976215" y="218103"/>
                </a:cubicBezTo>
                <a:cubicBezTo>
                  <a:pt x="976215" y="222768"/>
                  <a:pt x="979714" y="226267"/>
                  <a:pt x="984380" y="226267"/>
                </a:cubicBezTo>
                <a:lnTo>
                  <a:pt x="1050860" y="226267"/>
                </a:lnTo>
                <a:cubicBezTo>
                  <a:pt x="1055526" y="226267"/>
                  <a:pt x="1059025" y="222768"/>
                  <a:pt x="1059025" y="218103"/>
                </a:cubicBezTo>
                <a:cubicBezTo>
                  <a:pt x="1059025" y="213438"/>
                  <a:pt x="1055526" y="209939"/>
                  <a:pt x="1050860" y="209939"/>
                </a:cubicBezTo>
                <a:lnTo>
                  <a:pt x="1050860" y="209939"/>
                </a:lnTo>
                <a:close/>
                <a:moveTo>
                  <a:pt x="919065" y="209939"/>
                </a:moveTo>
                <a:lnTo>
                  <a:pt x="852585" y="209939"/>
                </a:lnTo>
                <a:cubicBezTo>
                  <a:pt x="847920" y="209939"/>
                  <a:pt x="844421" y="213438"/>
                  <a:pt x="844421" y="218103"/>
                </a:cubicBezTo>
                <a:cubicBezTo>
                  <a:pt x="844421" y="222768"/>
                  <a:pt x="847920" y="226267"/>
                  <a:pt x="852585" y="226267"/>
                </a:cubicBezTo>
                <a:lnTo>
                  <a:pt x="919065" y="226267"/>
                </a:lnTo>
                <a:cubicBezTo>
                  <a:pt x="923731" y="226267"/>
                  <a:pt x="927230" y="222768"/>
                  <a:pt x="927230" y="218103"/>
                </a:cubicBezTo>
                <a:cubicBezTo>
                  <a:pt x="927230" y="213438"/>
                  <a:pt x="923731" y="209939"/>
                  <a:pt x="919065" y="209939"/>
                </a:cubicBezTo>
                <a:lnTo>
                  <a:pt x="919065" y="209939"/>
                </a:lnTo>
                <a:close/>
                <a:moveTo>
                  <a:pt x="751114" y="144624"/>
                </a:moveTo>
                <a:cubicBezTo>
                  <a:pt x="748782" y="144624"/>
                  <a:pt x="746449" y="144624"/>
                  <a:pt x="745283" y="146957"/>
                </a:cubicBezTo>
                <a:cubicBezTo>
                  <a:pt x="741784" y="150456"/>
                  <a:pt x="741784" y="155121"/>
                  <a:pt x="745283" y="158620"/>
                </a:cubicBez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75607" y="188945"/>
                  <a:pt x="775607" y="188945"/>
                  <a:pt x="775607" y="188945"/>
                </a:cubicBezTo>
                <a:lnTo>
                  <a:pt x="775607" y="188945"/>
                </a:lnTo>
                <a:cubicBezTo>
                  <a:pt x="780273" y="194777"/>
                  <a:pt x="786104" y="199442"/>
                  <a:pt x="789603" y="202941"/>
                </a:cubicBezTo>
                <a:cubicBezTo>
                  <a:pt x="790770" y="204107"/>
                  <a:pt x="793102" y="205273"/>
                  <a:pt x="795435" y="205273"/>
                </a:cubicBezTo>
                <a:cubicBezTo>
                  <a:pt x="797767" y="205273"/>
                  <a:pt x="800100" y="205273"/>
                  <a:pt x="801266" y="202941"/>
                </a:cubicBezTo>
                <a:cubicBezTo>
                  <a:pt x="804765" y="199442"/>
                  <a:pt x="803599" y="194777"/>
                  <a:pt x="801266" y="191277"/>
                </a:cubicBezTo>
                <a:cubicBezTo>
                  <a:pt x="796601" y="186612"/>
                  <a:pt x="791936" y="181947"/>
                  <a:pt x="786104" y="176115"/>
                </a:cubicBezTo>
                <a:lnTo>
                  <a:pt x="755780" y="145791"/>
                </a:lnTo>
                <a:cubicBezTo>
                  <a:pt x="754613" y="144624"/>
                  <a:pt x="752281" y="143458"/>
                  <a:pt x="749948" y="143458"/>
                </a:cubicBezTo>
                <a:lnTo>
                  <a:pt x="749948" y="143458"/>
                </a:lnTo>
                <a:close/>
                <a:moveTo>
                  <a:pt x="657808" y="51318"/>
                </a:moveTo>
                <a:cubicBezTo>
                  <a:pt x="655476" y="51318"/>
                  <a:pt x="653143" y="51318"/>
                  <a:pt x="651977" y="53651"/>
                </a:cubicBezTo>
                <a:cubicBezTo>
                  <a:pt x="648478" y="57150"/>
                  <a:pt x="649644" y="61815"/>
                  <a:pt x="651977" y="65314"/>
                </a:cubicBezTo>
                <a:cubicBezTo>
                  <a:pt x="654309" y="67647"/>
                  <a:pt x="656642" y="69980"/>
                  <a:pt x="658975" y="72312"/>
                </a:cubicBezTo>
                <a:lnTo>
                  <a:pt x="658975" y="72312"/>
                </a:lnTo>
                <a:cubicBezTo>
                  <a:pt x="658975" y="72312"/>
                  <a:pt x="658975" y="72312"/>
                  <a:pt x="658975" y="72312"/>
                </a:cubicBezTo>
                <a:cubicBezTo>
                  <a:pt x="658975" y="72312"/>
                  <a:pt x="658975" y="72312"/>
                  <a:pt x="658975" y="72312"/>
                </a:cubicBezTo>
                <a:cubicBezTo>
                  <a:pt x="658975" y="72312"/>
                  <a:pt x="660141" y="73479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1307" y="74645"/>
                </a:cubicBezTo>
                <a:lnTo>
                  <a:pt x="661307" y="74645"/>
                </a:lnTo>
                <a:cubicBezTo>
                  <a:pt x="661307" y="74645"/>
                  <a:pt x="661307" y="74645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5811"/>
                  <a:pt x="662474" y="75811"/>
                </a:cubicBezTo>
                <a:lnTo>
                  <a:pt x="662474" y="75811"/>
                </a:lnTo>
                <a:cubicBezTo>
                  <a:pt x="662474" y="75811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cubicBezTo>
                  <a:pt x="662474" y="76977"/>
                  <a:pt x="662474" y="76977"/>
                  <a:pt x="662474" y="76977"/>
                </a:cubicBezTo>
                <a:lnTo>
                  <a:pt x="662474" y="76977"/>
                </a:lnTo>
                <a:cubicBezTo>
                  <a:pt x="662474" y="76977"/>
                  <a:pt x="662474" y="76977"/>
                  <a:pt x="662474" y="76977"/>
                </a:cubicBezTo>
                <a:lnTo>
                  <a:pt x="688133" y="102637"/>
                </a:lnTo>
                <a:cubicBezTo>
                  <a:pt x="689299" y="103803"/>
                  <a:pt x="691632" y="104969"/>
                  <a:pt x="693964" y="104969"/>
                </a:cubicBezTo>
                <a:cubicBezTo>
                  <a:pt x="696297" y="104969"/>
                  <a:pt x="698630" y="104969"/>
                  <a:pt x="699796" y="102637"/>
                </a:cubicBezTo>
                <a:cubicBezTo>
                  <a:pt x="703295" y="99138"/>
                  <a:pt x="703295" y="94472"/>
                  <a:pt x="699796" y="90974"/>
                </a:cubicBezTo>
                <a:lnTo>
                  <a:pt x="674137" y="65314"/>
                </a:lnTo>
                <a:cubicBezTo>
                  <a:pt x="667139" y="58316"/>
                  <a:pt x="660141" y="51318"/>
                  <a:pt x="651977" y="44320"/>
                </a:cubicBezTo>
                <a:cubicBezTo>
                  <a:pt x="650810" y="43154"/>
                  <a:pt x="648478" y="41988"/>
                  <a:pt x="646145" y="41988"/>
                </a:cubicBezTo>
                <a:lnTo>
                  <a:pt x="646145" y="41988"/>
                </a:lnTo>
                <a:close/>
                <a:moveTo>
                  <a:pt x="535344" y="3499"/>
                </a:moveTo>
                <a:lnTo>
                  <a:pt x="531845" y="3499"/>
                </a:lnTo>
                <a:cubicBezTo>
                  <a:pt x="527180" y="3499"/>
                  <a:pt x="523681" y="6998"/>
                  <a:pt x="523681" y="11663"/>
                </a:cubicBezTo>
                <a:cubicBezTo>
                  <a:pt x="523681" y="16329"/>
                  <a:pt x="527180" y="19828"/>
                  <a:pt x="531845" y="19828"/>
                </a:cubicBezTo>
                <a:lnTo>
                  <a:pt x="555172" y="19828"/>
                </a:lnTo>
                <a:cubicBezTo>
                  <a:pt x="563336" y="19828"/>
                  <a:pt x="570334" y="22160"/>
                  <a:pt x="577332" y="24493"/>
                </a:cubicBezTo>
                <a:lnTo>
                  <a:pt x="577332" y="24493"/>
                </a:lnTo>
                <a:cubicBezTo>
                  <a:pt x="577332" y="24493"/>
                  <a:pt x="577332" y="24493"/>
                  <a:pt x="577332" y="24493"/>
                </a:cubicBezTo>
                <a:lnTo>
                  <a:pt x="577332" y="24493"/>
                </a:lnTo>
                <a:cubicBezTo>
                  <a:pt x="577332" y="24493"/>
                  <a:pt x="577332" y="24493"/>
                  <a:pt x="577332" y="24493"/>
                </a:cubicBezTo>
                <a:lnTo>
                  <a:pt x="581997" y="24493"/>
                </a:lnTo>
                <a:cubicBezTo>
                  <a:pt x="585496" y="24493"/>
                  <a:pt x="588995" y="26826"/>
                  <a:pt x="592494" y="27992"/>
                </a:cubicBezTo>
                <a:cubicBezTo>
                  <a:pt x="592494" y="27992"/>
                  <a:pt x="594827" y="27992"/>
                  <a:pt x="594827" y="27992"/>
                </a:cubicBezTo>
                <a:cubicBezTo>
                  <a:pt x="598326" y="27992"/>
                  <a:pt x="601825" y="25659"/>
                  <a:pt x="602991" y="22160"/>
                </a:cubicBezTo>
                <a:cubicBezTo>
                  <a:pt x="604157" y="17495"/>
                  <a:pt x="602991" y="12829"/>
                  <a:pt x="598326" y="11663"/>
                </a:cubicBezTo>
                <a:cubicBezTo>
                  <a:pt x="577332" y="3499"/>
                  <a:pt x="555172" y="0"/>
                  <a:pt x="531845" y="0"/>
                </a:cubicBezTo>
                <a:lnTo>
                  <a:pt x="531845" y="0"/>
                </a:lnTo>
                <a:lnTo>
                  <a:pt x="535344" y="2333"/>
                </a:lnTo>
                <a:close/>
                <a:moveTo>
                  <a:pt x="465364" y="3499"/>
                </a:moveTo>
                <a:lnTo>
                  <a:pt x="398884" y="3499"/>
                </a:lnTo>
                <a:cubicBezTo>
                  <a:pt x="394218" y="3499"/>
                  <a:pt x="390719" y="6998"/>
                  <a:pt x="390719" y="11663"/>
                </a:cubicBezTo>
                <a:cubicBezTo>
                  <a:pt x="390719" y="16329"/>
                  <a:pt x="394218" y="19828"/>
                  <a:pt x="398884" y="19828"/>
                </a:cubicBezTo>
                <a:lnTo>
                  <a:pt x="465364" y="19828"/>
                </a:lnTo>
                <a:cubicBezTo>
                  <a:pt x="470030" y="19828"/>
                  <a:pt x="473529" y="16329"/>
                  <a:pt x="473529" y="11663"/>
                </a:cubicBezTo>
                <a:cubicBezTo>
                  <a:pt x="473529" y="6998"/>
                  <a:pt x="470030" y="3499"/>
                  <a:pt x="465364" y="3499"/>
                </a:cubicBezTo>
                <a:lnTo>
                  <a:pt x="465364" y="3499"/>
                </a:lnTo>
                <a:close/>
                <a:moveTo>
                  <a:pt x="332403" y="3499"/>
                </a:moveTo>
                <a:lnTo>
                  <a:pt x="265922" y="3499"/>
                </a:lnTo>
                <a:cubicBezTo>
                  <a:pt x="261257" y="3499"/>
                  <a:pt x="257758" y="6998"/>
                  <a:pt x="257758" y="11663"/>
                </a:cubicBezTo>
                <a:cubicBezTo>
                  <a:pt x="257758" y="16329"/>
                  <a:pt x="261257" y="19828"/>
                  <a:pt x="265922" y="19828"/>
                </a:cubicBezTo>
                <a:lnTo>
                  <a:pt x="332403" y="19828"/>
                </a:lnTo>
                <a:cubicBezTo>
                  <a:pt x="337068" y="19828"/>
                  <a:pt x="340567" y="16329"/>
                  <a:pt x="340567" y="11663"/>
                </a:cubicBezTo>
                <a:cubicBezTo>
                  <a:pt x="340567" y="6998"/>
                  <a:pt x="337068" y="3499"/>
                  <a:pt x="332403" y="3499"/>
                </a:cubicBezTo>
                <a:lnTo>
                  <a:pt x="332403" y="3499"/>
                </a:lnTo>
                <a:close/>
                <a:moveTo>
                  <a:pt x="200608" y="3499"/>
                </a:moveTo>
                <a:lnTo>
                  <a:pt x="169117" y="3499"/>
                </a:lnTo>
                <a:cubicBezTo>
                  <a:pt x="156288" y="3499"/>
                  <a:pt x="143458" y="4665"/>
                  <a:pt x="131795" y="8164"/>
                </a:cubicBezTo>
                <a:cubicBezTo>
                  <a:pt x="127130" y="8164"/>
                  <a:pt x="124797" y="13996"/>
                  <a:pt x="125963" y="18661"/>
                </a:cubicBezTo>
                <a:cubicBezTo>
                  <a:pt x="125963" y="22160"/>
                  <a:pt x="130629" y="25659"/>
                  <a:pt x="134128" y="25659"/>
                </a:cubicBezTo>
                <a:cubicBezTo>
                  <a:pt x="137627" y="25659"/>
                  <a:pt x="135294" y="25659"/>
                  <a:pt x="136460" y="25659"/>
                </a:cubicBezTo>
                <a:cubicBezTo>
                  <a:pt x="138793" y="25659"/>
                  <a:pt x="142292" y="24493"/>
                  <a:pt x="145791" y="24493"/>
                </a:cubicBezTo>
                <a:lnTo>
                  <a:pt x="146957" y="24493"/>
                </a:lnTo>
                <a:cubicBezTo>
                  <a:pt x="146957" y="24493"/>
                  <a:pt x="146957" y="24493"/>
                  <a:pt x="146957" y="24493"/>
                </a:cubicBezTo>
                <a:lnTo>
                  <a:pt x="146957" y="24493"/>
                </a:lnTo>
                <a:cubicBezTo>
                  <a:pt x="146957" y="24493"/>
                  <a:pt x="146957" y="24493"/>
                  <a:pt x="146957" y="24493"/>
                </a:cubicBezTo>
                <a:cubicBezTo>
                  <a:pt x="150456" y="24493"/>
                  <a:pt x="153955" y="24493"/>
                  <a:pt x="158620" y="23327"/>
                </a:cubicBezTo>
                <a:lnTo>
                  <a:pt x="198276" y="23327"/>
                </a:lnTo>
                <a:cubicBezTo>
                  <a:pt x="202941" y="23327"/>
                  <a:pt x="206440" y="19828"/>
                  <a:pt x="206440" y="15162"/>
                </a:cubicBezTo>
                <a:cubicBezTo>
                  <a:pt x="206440" y="10497"/>
                  <a:pt x="202941" y="6998"/>
                  <a:pt x="198276" y="6998"/>
                </a:cubicBezTo>
                <a:lnTo>
                  <a:pt x="200608" y="6998"/>
                </a:lnTo>
                <a:close/>
                <a:moveTo>
                  <a:pt x="69980" y="37322"/>
                </a:moveTo>
                <a:cubicBezTo>
                  <a:pt x="68813" y="37322"/>
                  <a:pt x="66481" y="37322"/>
                  <a:pt x="65314" y="38489"/>
                </a:cubicBezTo>
                <a:cubicBezTo>
                  <a:pt x="46653" y="53651"/>
                  <a:pt x="30324" y="72312"/>
                  <a:pt x="18661" y="94472"/>
                </a:cubicBezTo>
                <a:cubicBezTo>
                  <a:pt x="16329" y="99138"/>
                  <a:pt x="18661" y="103803"/>
                  <a:pt x="22160" y="106136"/>
                </a:cubicBezTo>
                <a:cubicBezTo>
                  <a:pt x="23327" y="106136"/>
                  <a:pt x="24493" y="106136"/>
                  <a:pt x="25659" y="106136"/>
                </a:cubicBezTo>
                <a:cubicBezTo>
                  <a:pt x="27992" y="106136"/>
                  <a:pt x="31491" y="104969"/>
                  <a:pt x="32657" y="101470"/>
                </a:cubicBezTo>
                <a:cubicBezTo>
                  <a:pt x="40821" y="86308"/>
                  <a:pt x="50152" y="73479"/>
                  <a:pt x="61815" y="61815"/>
                </a:cubicBezTo>
                <a:lnTo>
                  <a:pt x="61815" y="61815"/>
                </a:lnTo>
                <a:cubicBezTo>
                  <a:pt x="61815" y="61815"/>
                  <a:pt x="61815" y="61815"/>
                  <a:pt x="61815" y="61815"/>
                </a:cubicBezTo>
                <a:lnTo>
                  <a:pt x="61815" y="61815"/>
                </a:lnTo>
                <a:cubicBezTo>
                  <a:pt x="61815" y="61815"/>
                  <a:pt x="61815" y="61815"/>
                  <a:pt x="61815" y="61815"/>
                </a:cubicBezTo>
                <a:lnTo>
                  <a:pt x="61815" y="61815"/>
                </a:lnTo>
                <a:cubicBezTo>
                  <a:pt x="61815" y="61815"/>
                  <a:pt x="61815" y="61815"/>
                  <a:pt x="61815" y="61815"/>
                </a:cubicBezTo>
                <a:lnTo>
                  <a:pt x="61815" y="61815"/>
                </a:lnTo>
                <a:cubicBezTo>
                  <a:pt x="61815" y="61815"/>
                  <a:pt x="61815" y="61815"/>
                  <a:pt x="61815" y="61815"/>
                </a:cubicBezTo>
                <a:lnTo>
                  <a:pt x="61815" y="61815"/>
                </a:lnTo>
                <a:cubicBezTo>
                  <a:pt x="61815" y="61815"/>
                  <a:pt x="61815" y="61815"/>
                  <a:pt x="61815" y="61815"/>
                </a:cubicBezTo>
                <a:lnTo>
                  <a:pt x="61815" y="61815"/>
                </a:lnTo>
                <a:cubicBezTo>
                  <a:pt x="61815" y="61815"/>
                  <a:pt x="61815" y="61815"/>
                  <a:pt x="61815" y="61815"/>
                </a:cubicBezTo>
                <a:lnTo>
                  <a:pt x="61815" y="61815"/>
                </a:lnTo>
                <a:cubicBezTo>
                  <a:pt x="61815" y="61815"/>
                  <a:pt x="61815" y="61815"/>
                  <a:pt x="61815" y="61815"/>
                </a:cubicBezTo>
                <a:lnTo>
                  <a:pt x="61815" y="61815"/>
                </a:lnTo>
                <a:cubicBezTo>
                  <a:pt x="61815" y="61815"/>
                  <a:pt x="61815" y="61815"/>
                  <a:pt x="61815" y="61815"/>
                </a:cubicBezTo>
                <a:lnTo>
                  <a:pt x="61815" y="61815"/>
                </a:lnTo>
                <a:cubicBezTo>
                  <a:pt x="64148" y="59483"/>
                  <a:pt x="66481" y="57150"/>
                  <a:pt x="68813" y="55984"/>
                </a:cubicBezTo>
                <a:cubicBezTo>
                  <a:pt x="72312" y="53651"/>
                  <a:pt x="73479" y="47819"/>
                  <a:pt x="69980" y="44320"/>
                </a:cubicBezTo>
                <a:cubicBezTo>
                  <a:pt x="68813" y="41988"/>
                  <a:pt x="65314" y="40821"/>
                  <a:pt x="62982" y="40821"/>
                </a:cubicBezTo>
                <a:lnTo>
                  <a:pt x="62982" y="40821"/>
                </a:lnTo>
                <a:lnTo>
                  <a:pt x="62982" y="38489"/>
                </a:lnTo>
                <a:close/>
                <a:moveTo>
                  <a:pt x="8164" y="157454"/>
                </a:moveTo>
                <a:cubicBezTo>
                  <a:pt x="3499" y="157454"/>
                  <a:pt x="0" y="160953"/>
                  <a:pt x="0" y="165618"/>
                </a:cubicBezTo>
                <a:cubicBezTo>
                  <a:pt x="0" y="167951"/>
                  <a:pt x="0" y="170284"/>
                  <a:pt x="0" y="173783"/>
                </a:cubicBezTo>
                <a:lnTo>
                  <a:pt x="0" y="233265"/>
                </a:lnTo>
                <a:cubicBezTo>
                  <a:pt x="0" y="237931"/>
                  <a:pt x="3499" y="241430"/>
                  <a:pt x="8164" y="241430"/>
                </a:cubicBezTo>
                <a:cubicBezTo>
                  <a:pt x="12830" y="241430"/>
                  <a:pt x="16329" y="237931"/>
                  <a:pt x="16329" y="233265"/>
                </a:cubicBezTo>
                <a:lnTo>
                  <a:pt x="16329" y="173783"/>
                </a:lnTo>
                <a:lnTo>
                  <a:pt x="16329" y="173783"/>
                </a:lnTo>
                <a:lnTo>
                  <a:pt x="16329" y="171450"/>
                </a:lnTo>
                <a:lnTo>
                  <a:pt x="16329" y="171450"/>
                </a:lnTo>
                <a:lnTo>
                  <a:pt x="16329" y="169117"/>
                </a:lnTo>
                <a:lnTo>
                  <a:pt x="16329" y="169117"/>
                </a:lnTo>
                <a:lnTo>
                  <a:pt x="16329" y="166785"/>
                </a:lnTo>
                <a:lnTo>
                  <a:pt x="16329" y="166785"/>
                </a:lnTo>
                <a:cubicBezTo>
                  <a:pt x="16329" y="160953"/>
                  <a:pt x="12830" y="157454"/>
                  <a:pt x="8164" y="156288"/>
                </a:cubicBezTo>
                <a:lnTo>
                  <a:pt x="8164" y="156288"/>
                </a:lnTo>
                <a:lnTo>
                  <a:pt x="8164" y="156288"/>
                </a:lnTo>
                <a:close/>
                <a:moveTo>
                  <a:pt x="8164" y="290415"/>
                </a:moveTo>
                <a:cubicBezTo>
                  <a:pt x="3499" y="290415"/>
                  <a:pt x="0" y="293914"/>
                  <a:pt x="0" y="298580"/>
                </a:cubicBezTo>
                <a:lnTo>
                  <a:pt x="0" y="365060"/>
                </a:lnTo>
                <a:cubicBezTo>
                  <a:pt x="0" y="369725"/>
                  <a:pt x="3499" y="373225"/>
                  <a:pt x="8164" y="373225"/>
                </a:cubicBezTo>
                <a:cubicBezTo>
                  <a:pt x="12830" y="373225"/>
                  <a:pt x="16329" y="369725"/>
                  <a:pt x="16329" y="365060"/>
                </a:cubicBezTo>
                <a:lnTo>
                  <a:pt x="16329" y="298580"/>
                </a:lnTo>
                <a:cubicBezTo>
                  <a:pt x="16329" y="293914"/>
                  <a:pt x="12830" y="290415"/>
                  <a:pt x="8164" y="290415"/>
                </a:cubicBezTo>
                <a:lnTo>
                  <a:pt x="8164" y="290415"/>
                </a:lnTo>
                <a:close/>
                <a:moveTo>
                  <a:pt x="8164" y="422210"/>
                </a:moveTo>
                <a:cubicBezTo>
                  <a:pt x="3499" y="422210"/>
                  <a:pt x="0" y="425709"/>
                  <a:pt x="0" y="430374"/>
                </a:cubicBezTo>
                <a:lnTo>
                  <a:pt x="0" y="496855"/>
                </a:lnTo>
                <a:cubicBezTo>
                  <a:pt x="0" y="501520"/>
                  <a:pt x="3499" y="505019"/>
                  <a:pt x="8164" y="505019"/>
                </a:cubicBezTo>
                <a:cubicBezTo>
                  <a:pt x="12830" y="505019"/>
                  <a:pt x="16329" y="501520"/>
                  <a:pt x="16329" y="496855"/>
                </a:cubicBezTo>
                <a:lnTo>
                  <a:pt x="16329" y="430374"/>
                </a:lnTo>
                <a:cubicBezTo>
                  <a:pt x="16329" y="425709"/>
                  <a:pt x="12830" y="422210"/>
                  <a:pt x="8164" y="422210"/>
                </a:cubicBezTo>
                <a:lnTo>
                  <a:pt x="8164" y="422210"/>
                </a:lnTo>
                <a:close/>
                <a:moveTo>
                  <a:pt x="8164" y="555171"/>
                </a:moveTo>
                <a:cubicBezTo>
                  <a:pt x="3499" y="555171"/>
                  <a:pt x="0" y="558670"/>
                  <a:pt x="0" y="563336"/>
                </a:cubicBezTo>
                <a:lnTo>
                  <a:pt x="0" y="629816"/>
                </a:lnTo>
                <a:cubicBezTo>
                  <a:pt x="0" y="634482"/>
                  <a:pt x="3499" y="637981"/>
                  <a:pt x="8164" y="637981"/>
                </a:cubicBezTo>
                <a:cubicBezTo>
                  <a:pt x="12830" y="637981"/>
                  <a:pt x="16329" y="634482"/>
                  <a:pt x="16329" y="629816"/>
                </a:cubicBezTo>
                <a:lnTo>
                  <a:pt x="16329" y="563336"/>
                </a:lnTo>
                <a:cubicBezTo>
                  <a:pt x="16329" y="558670"/>
                  <a:pt x="12830" y="555171"/>
                  <a:pt x="8164" y="555171"/>
                </a:cubicBezTo>
                <a:lnTo>
                  <a:pt x="8164" y="555171"/>
                </a:lnTo>
                <a:close/>
                <a:moveTo>
                  <a:pt x="8164" y="686966"/>
                </a:moveTo>
                <a:cubicBezTo>
                  <a:pt x="3499" y="686966"/>
                  <a:pt x="0" y="690465"/>
                  <a:pt x="0" y="695131"/>
                </a:cubicBezTo>
                <a:lnTo>
                  <a:pt x="0" y="761611"/>
                </a:lnTo>
                <a:cubicBezTo>
                  <a:pt x="0" y="766277"/>
                  <a:pt x="3499" y="769776"/>
                  <a:pt x="8164" y="769776"/>
                </a:cubicBezTo>
                <a:cubicBezTo>
                  <a:pt x="12830" y="769776"/>
                  <a:pt x="16329" y="766277"/>
                  <a:pt x="16329" y="761611"/>
                </a:cubicBezTo>
                <a:lnTo>
                  <a:pt x="16329" y="695131"/>
                </a:lnTo>
                <a:cubicBezTo>
                  <a:pt x="16329" y="690465"/>
                  <a:pt x="12830" y="686966"/>
                  <a:pt x="8164" y="686966"/>
                </a:cubicBezTo>
                <a:lnTo>
                  <a:pt x="8164" y="686966"/>
                </a:lnTo>
                <a:close/>
                <a:moveTo>
                  <a:pt x="8164" y="818761"/>
                </a:moveTo>
                <a:cubicBezTo>
                  <a:pt x="3499" y="818761"/>
                  <a:pt x="0" y="822260"/>
                  <a:pt x="0" y="826925"/>
                </a:cubicBezTo>
                <a:lnTo>
                  <a:pt x="0" y="893406"/>
                </a:lnTo>
                <a:cubicBezTo>
                  <a:pt x="0" y="898071"/>
                  <a:pt x="3499" y="901570"/>
                  <a:pt x="8164" y="901570"/>
                </a:cubicBezTo>
                <a:cubicBezTo>
                  <a:pt x="12830" y="901570"/>
                  <a:pt x="16329" y="898071"/>
                  <a:pt x="16329" y="893406"/>
                </a:cubicBezTo>
                <a:lnTo>
                  <a:pt x="16329" y="826925"/>
                </a:lnTo>
                <a:cubicBezTo>
                  <a:pt x="16329" y="822260"/>
                  <a:pt x="12830" y="818761"/>
                  <a:pt x="8164" y="818761"/>
                </a:cubicBezTo>
                <a:lnTo>
                  <a:pt x="8164" y="818761"/>
                </a:lnTo>
                <a:close/>
                <a:moveTo>
                  <a:pt x="8164" y="951722"/>
                </a:moveTo>
                <a:cubicBezTo>
                  <a:pt x="3499" y="951722"/>
                  <a:pt x="0" y="955222"/>
                  <a:pt x="0" y="959887"/>
                </a:cubicBezTo>
                <a:lnTo>
                  <a:pt x="0" y="1026367"/>
                </a:lnTo>
                <a:cubicBezTo>
                  <a:pt x="0" y="1031033"/>
                  <a:pt x="3499" y="1034532"/>
                  <a:pt x="8164" y="1034532"/>
                </a:cubicBezTo>
                <a:cubicBezTo>
                  <a:pt x="12830" y="1034532"/>
                  <a:pt x="16329" y="1031033"/>
                  <a:pt x="16329" y="1026367"/>
                </a:cubicBezTo>
                <a:lnTo>
                  <a:pt x="16329" y="959887"/>
                </a:lnTo>
                <a:cubicBezTo>
                  <a:pt x="16329" y="955222"/>
                  <a:pt x="12830" y="951722"/>
                  <a:pt x="8164" y="951722"/>
                </a:cubicBezTo>
                <a:lnTo>
                  <a:pt x="8164" y="951722"/>
                </a:lnTo>
                <a:close/>
                <a:moveTo>
                  <a:pt x="8164" y="1083518"/>
                </a:moveTo>
                <a:cubicBezTo>
                  <a:pt x="3499" y="1083518"/>
                  <a:pt x="0" y="1087016"/>
                  <a:pt x="0" y="1091682"/>
                </a:cubicBezTo>
                <a:lnTo>
                  <a:pt x="0" y="1123173"/>
                </a:lnTo>
                <a:cubicBezTo>
                  <a:pt x="0" y="1136002"/>
                  <a:pt x="1166" y="1148832"/>
                  <a:pt x="4665" y="1160495"/>
                </a:cubicBezTo>
                <a:cubicBezTo>
                  <a:pt x="4665" y="1163994"/>
                  <a:pt x="9331" y="1166326"/>
                  <a:pt x="12830" y="1166326"/>
                </a:cubicBezTo>
                <a:cubicBezTo>
                  <a:pt x="16329" y="1166326"/>
                  <a:pt x="13996" y="1166326"/>
                  <a:pt x="15162" y="1166326"/>
                </a:cubicBezTo>
                <a:cubicBezTo>
                  <a:pt x="19828" y="1166326"/>
                  <a:pt x="22160" y="1160495"/>
                  <a:pt x="20994" y="1156996"/>
                </a:cubicBezTo>
                <a:cubicBezTo>
                  <a:pt x="20994" y="1153497"/>
                  <a:pt x="19828" y="1149998"/>
                  <a:pt x="18661" y="1146499"/>
                </a:cubicBezTo>
                <a:lnTo>
                  <a:pt x="18661" y="1146499"/>
                </a:lnTo>
                <a:lnTo>
                  <a:pt x="18661" y="1144166"/>
                </a:lnTo>
                <a:lnTo>
                  <a:pt x="18661" y="1144166"/>
                </a:lnTo>
                <a:lnTo>
                  <a:pt x="18661" y="1141834"/>
                </a:lnTo>
                <a:lnTo>
                  <a:pt x="18661" y="1141834"/>
                </a:lnTo>
                <a:cubicBezTo>
                  <a:pt x="18661" y="1141834"/>
                  <a:pt x="18661" y="1141834"/>
                  <a:pt x="18661" y="1140667"/>
                </a:cubicBezTo>
                <a:lnTo>
                  <a:pt x="18661" y="1140667"/>
                </a:lnTo>
                <a:lnTo>
                  <a:pt x="18661" y="1138335"/>
                </a:lnTo>
                <a:lnTo>
                  <a:pt x="18661" y="1138335"/>
                </a:lnTo>
                <a:lnTo>
                  <a:pt x="18661" y="1136002"/>
                </a:lnTo>
                <a:lnTo>
                  <a:pt x="18661" y="1136002"/>
                </a:lnTo>
                <a:lnTo>
                  <a:pt x="18661" y="1133669"/>
                </a:lnTo>
                <a:lnTo>
                  <a:pt x="18661" y="1133669"/>
                </a:lnTo>
                <a:lnTo>
                  <a:pt x="18661" y="1131337"/>
                </a:lnTo>
                <a:lnTo>
                  <a:pt x="18661" y="1131337"/>
                </a:lnTo>
                <a:lnTo>
                  <a:pt x="18661" y="1129004"/>
                </a:lnTo>
                <a:lnTo>
                  <a:pt x="18661" y="1129004"/>
                </a:lnTo>
                <a:lnTo>
                  <a:pt x="18661" y="1126671"/>
                </a:lnTo>
                <a:lnTo>
                  <a:pt x="18661" y="1126671"/>
                </a:lnTo>
                <a:lnTo>
                  <a:pt x="18661" y="1092848"/>
                </a:lnTo>
                <a:cubicBezTo>
                  <a:pt x="18661" y="1088183"/>
                  <a:pt x="15162" y="1084684"/>
                  <a:pt x="10497" y="1084684"/>
                </a:cubicBezTo>
                <a:lnTo>
                  <a:pt x="10497" y="1084684"/>
                </a:lnTo>
                <a:lnTo>
                  <a:pt x="10497" y="1080018"/>
                </a:lnTo>
                <a:close/>
                <a:moveTo>
                  <a:pt x="41988" y="1214146"/>
                </a:moveTo>
                <a:cubicBezTo>
                  <a:pt x="40821" y="1214146"/>
                  <a:pt x="38489" y="1214146"/>
                  <a:pt x="37322" y="1215312"/>
                </a:cubicBezTo>
                <a:cubicBezTo>
                  <a:pt x="33823" y="1217645"/>
                  <a:pt x="32657" y="1223477"/>
                  <a:pt x="36156" y="1226976"/>
                </a:cubicBezTo>
                <a:cubicBezTo>
                  <a:pt x="51318" y="1245637"/>
                  <a:pt x="69980" y="1261965"/>
                  <a:pt x="92140" y="1273629"/>
                </a:cubicBezTo>
                <a:cubicBezTo>
                  <a:pt x="93306" y="1273629"/>
                  <a:pt x="94472" y="1273629"/>
                  <a:pt x="95639" y="1273629"/>
                </a:cubicBezTo>
                <a:cubicBezTo>
                  <a:pt x="99138" y="1273629"/>
                  <a:pt x="101470" y="1272462"/>
                  <a:pt x="102637" y="1268963"/>
                </a:cubicBezTo>
                <a:cubicBezTo>
                  <a:pt x="104969" y="1264298"/>
                  <a:pt x="102637" y="1259633"/>
                  <a:pt x="99138" y="1257300"/>
                </a:cubicBezTo>
                <a:cubicBezTo>
                  <a:pt x="95639" y="1256134"/>
                  <a:pt x="93306" y="1253801"/>
                  <a:pt x="89807" y="1251468"/>
                </a:cubicBezTo>
                <a:lnTo>
                  <a:pt x="89807" y="1251468"/>
                </a:lnTo>
                <a:cubicBezTo>
                  <a:pt x="89807" y="1251468"/>
                  <a:pt x="89807" y="1251468"/>
                  <a:pt x="89807" y="1251468"/>
                </a:cubicBezTo>
                <a:lnTo>
                  <a:pt x="89807" y="1251468"/>
                </a:lnTo>
                <a:cubicBezTo>
                  <a:pt x="74645" y="1242138"/>
                  <a:pt x="60649" y="1229308"/>
                  <a:pt x="50152" y="1215312"/>
                </a:cubicBezTo>
                <a:cubicBezTo>
                  <a:pt x="48986" y="1212979"/>
                  <a:pt x="45487" y="1211813"/>
                  <a:pt x="43154" y="1211813"/>
                </a:cubicBezTo>
                <a:lnTo>
                  <a:pt x="43154" y="1211813"/>
                </a:lnTo>
                <a:close/>
                <a:moveTo>
                  <a:pt x="160953" y="1275961"/>
                </a:moveTo>
                <a:cubicBezTo>
                  <a:pt x="156288" y="1275961"/>
                  <a:pt x="152789" y="1279460"/>
                  <a:pt x="152789" y="1284125"/>
                </a:cubicBezTo>
                <a:cubicBezTo>
                  <a:pt x="152789" y="1288791"/>
                  <a:pt x="156288" y="1292290"/>
                  <a:pt x="160953" y="1292290"/>
                </a:cubicBezTo>
                <a:cubicBezTo>
                  <a:pt x="163286" y="1292290"/>
                  <a:pt x="166785" y="1292290"/>
                  <a:pt x="169117" y="1292290"/>
                </a:cubicBezTo>
                <a:lnTo>
                  <a:pt x="228600" y="1292290"/>
                </a:lnTo>
                <a:cubicBezTo>
                  <a:pt x="233265" y="1292290"/>
                  <a:pt x="236764" y="1288791"/>
                  <a:pt x="236764" y="1284125"/>
                </a:cubicBezTo>
                <a:cubicBezTo>
                  <a:pt x="236764" y="1279460"/>
                  <a:pt x="233265" y="1275961"/>
                  <a:pt x="228600" y="1275961"/>
                </a:cubicBezTo>
                <a:lnTo>
                  <a:pt x="162119" y="1275961"/>
                </a:lnTo>
                <a:close/>
                <a:moveTo>
                  <a:pt x="360395" y="1275961"/>
                </a:moveTo>
                <a:lnTo>
                  <a:pt x="293914" y="1275961"/>
                </a:lnTo>
                <a:cubicBezTo>
                  <a:pt x="289249" y="1275961"/>
                  <a:pt x="285750" y="1279460"/>
                  <a:pt x="285750" y="1284125"/>
                </a:cubicBezTo>
                <a:cubicBezTo>
                  <a:pt x="285750" y="1288791"/>
                  <a:pt x="289249" y="1292290"/>
                  <a:pt x="293914" y="1292290"/>
                </a:cubicBezTo>
                <a:lnTo>
                  <a:pt x="360395" y="1292290"/>
                </a:lnTo>
                <a:cubicBezTo>
                  <a:pt x="365060" y="1292290"/>
                  <a:pt x="368559" y="1288791"/>
                  <a:pt x="368559" y="1284125"/>
                </a:cubicBezTo>
                <a:cubicBezTo>
                  <a:pt x="368559" y="1279460"/>
                  <a:pt x="365060" y="1275961"/>
                  <a:pt x="360395" y="1275961"/>
                </a:cubicBezTo>
                <a:lnTo>
                  <a:pt x="360395" y="1275961"/>
                </a:lnTo>
                <a:close/>
                <a:moveTo>
                  <a:pt x="492190" y="1275961"/>
                </a:moveTo>
                <a:lnTo>
                  <a:pt x="425709" y="1275961"/>
                </a:lnTo>
                <a:cubicBezTo>
                  <a:pt x="421044" y="1275961"/>
                  <a:pt x="417545" y="1279460"/>
                  <a:pt x="417545" y="1284125"/>
                </a:cubicBezTo>
                <a:cubicBezTo>
                  <a:pt x="417545" y="1288791"/>
                  <a:pt x="421044" y="1292290"/>
                  <a:pt x="425709" y="1292290"/>
                </a:cubicBezTo>
                <a:lnTo>
                  <a:pt x="492190" y="1292290"/>
                </a:lnTo>
                <a:cubicBezTo>
                  <a:pt x="496855" y="1292290"/>
                  <a:pt x="500354" y="1288791"/>
                  <a:pt x="500354" y="1284125"/>
                </a:cubicBezTo>
                <a:cubicBezTo>
                  <a:pt x="500354" y="1279460"/>
                  <a:pt x="496855" y="1275961"/>
                  <a:pt x="492190" y="1275961"/>
                </a:cubicBezTo>
                <a:lnTo>
                  <a:pt x="492190" y="1275961"/>
                </a:lnTo>
                <a:close/>
                <a:moveTo>
                  <a:pt x="558670" y="1275961"/>
                </a:moveTo>
                <a:cubicBezTo>
                  <a:pt x="554005" y="1275961"/>
                  <a:pt x="550506" y="1279460"/>
                  <a:pt x="550506" y="1284125"/>
                </a:cubicBezTo>
                <a:cubicBezTo>
                  <a:pt x="550506" y="1288791"/>
                  <a:pt x="554005" y="1292290"/>
                  <a:pt x="558670" y="1292290"/>
                </a:cubicBezTo>
                <a:cubicBezTo>
                  <a:pt x="577332" y="1292290"/>
                  <a:pt x="593660" y="1298122"/>
                  <a:pt x="609989" y="1310951"/>
                </a:cubicBezTo>
                <a:cubicBezTo>
                  <a:pt x="611155" y="1312117"/>
                  <a:pt x="613488" y="1312117"/>
                  <a:pt x="614654" y="1312117"/>
                </a:cubicBezTo>
                <a:cubicBezTo>
                  <a:pt x="615821" y="1312117"/>
                  <a:pt x="619319" y="1310951"/>
                  <a:pt x="621652" y="1308618"/>
                </a:cubicBezTo>
                <a:cubicBezTo>
                  <a:pt x="623985" y="1305120"/>
                  <a:pt x="623985" y="1299288"/>
                  <a:pt x="620486" y="1296955"/>
                </a:cubicBezTo>
                <a:cubicBezTo>
                  <a:pt x="614654" y="1292290"/>
                  <a:pt x="607656" y="1288791"/>
                  <a:pt x="601825" y="1285292"/>
                </a:cubicBezTo>
                <a:lnTo>
                  <a:pt x="601825" y="1285292"/>
                </a:lnTo>
                <a:cubicBezTo>
                  <a:pt x="601825" y="1285292"/>
                  <a:pt x="601825" y="1285292"/>
                  <a:pt x="601825" y="1285292"/>
                </a:cubicBezTo>
                <a:lnTo>
                  <a:pt x="601825" y="1285292"/>
                </a:lnTo>
                <a:cubicBezTo>
                  <a:pt x="601825" y="1285292"/>
                  <a:pt x="601825" y="1285292"/>
                  <a:pt x="601825" y="1285292"/>
                </a:cubicBezTo>
                <a:lnTo>
                  <a:pt x="601825" y="1285292"/>
                </a:lnTo>
                <a:cubicBezTo>
                  <a:pt x="601825" y="1285292"/>
                  <a:pt x="601825" y="1285292"/>
                  <a:pt x="601825" y="1285292"/>
                </a:cubicBezTo>
                <a:lnTo>
                  <a:pt x="601825" y="1285292"/>
                </a:lnTo>
                <a:cubicBezTo>
                  <a:pt x="601825" y="1285292"/>
                  <a:pt x="601825" y="1285292"/>
                  <a:pt x="601825" y="1285292"/>
                </a:cubicBezTo>
                <a:lnTo>
                  <a:pt x="601825" y="1285292"/>
                </a:lnTo>
                <a:cubicBezTo>
                  <a:pt x="601825" y="1285292"/>
                  <a:pt x="601825" y="1285292"/>
                  <a:pt x="601825" y="1285292"/>
                </a:cubicBezTo>
                <a:lnTo>
                  <a:pt x="601825" y="1285292"/>
                </a:lnTo>
                <a:cubicBezTo>
                  <a:pt x="601825" y="1285292"/>
                  <a:pt x="601825" y="1285292"/>
                  <a:pt x="601825" y="1285292"/>
                </a:cubicBezTo>
                <a:lnTo>
                  <a:pt x="601825" y="1285292"/>
                </a:lnTo>
                <a:cubicBezTo>
                  <a:pt x="601825" y="1285292"/>
                  <a:pt x="601825" y="1285292"/>
                  <a:pt x="601825" y="1285292"/>
                </a:cubicBezTo>
                <a:lnTo>
                  <a:pt x="601825" y="1285292"/>
                </a:lnTo>
                <a:cubicBezTo>
                  <a:pt x="601825" y="1285292"/>
                  <a:pt x="601825" y="1285292"/>
                  <a:pt x="601825" y="1285292"/>
                </a:cubicBezTo>
                <a:lnTo>
                  <a:pt x="601825" y="1285292"/>
                </a:lnTo>
                <a:cubicBezTo>
                  <a:pt x="601825" y="1285292"/>
                  <a:pt x="601825" y="1285292"/>
                  <a:pt x="601825" y="1285292"/>
                </a:cubicBezTo>
                <a:lnTo>
                  <a:pt x="600658" y="1285292"/>
                </a:lnTo>
                <a:cubicBezTo>
                  <a:pt x="600658" y="1285292"/>
                  <a:pt x="600658" y="1285292"/>
                  <a:pt x="600658" y="1285292"/>
                </a:cubicBezTo>
                <a:lnTo>
                  <a:pt x="600658" y="1285292"/>
                </a:lnTo>
                <a:cubicBezTo>
                  <a:pt x="600658" y="1285292"/>
                  <a:pt x="600658" y="1285292"/>
                  <a:pt x="600658" y="1285292"/>
                </a:cubicBezTo>
                <a:lnTo>
                  <a:pt x="600658" y="1285292"/>
                </a:lnTo>
                <a:cubicBezTo>
                  <a:pt x="600658" y="1285292"/>
                  <a:pt x="600658" y="1285292"/>
                  <a:pt x="600658" y="1285292"/>
                </a:cubicBezTo>
                <a:lnTo>
                  <a:pt x="600658" y="1285292"/>
                </a:lnTo>
                <a:cubicBezTo>
                  <a:pt x="590161" y="1281793"/>
                  <a:pt x="579664" y="1279460"/>
                  <a:pt x="568001" y="1279460"/>
                </a:cubicBezTo>
                <a:lnTo>
                  <a:pt x="568001" y="1279460"/>
                </a:lnTo>
                <a:lnTo>
                  <a:pt x="568001" y="1277127"/>
                </a:lnTo>
                <a:close/>
                <a:moveTo>
                  <a:pt x="661307" y="1341275"/>
                </a:moveTo>
                <a:cubicBezTo>
                  <a:pt x="658975" y="1341275"/>
                  <a:pt x="656642" y="1341275"/>
                  <a:pt x="655476" y="1343608"/>
                </a:cubicBezTo>
                <a:cubicBezTo>
                  <a:pt x="651977" y="1347107"/>
                  <a:pt x="651977" y="1351773"/>
                  <a:pt x="655476" y="1355271"/>
                </a:cubicBezTo>
                <a:lnTo>
                  <a:pt x="702129" y="1401925"/>
                </a:lnTo>
                <a:cubicBezTo>
                  <a:pt x="703295" y="1403091"/>
                  <a:pt x="705628" y="1404257"/>
                  <a:pt x="707960" y="1404257"/>
                </a:cubicBezTo>
                <a:cubicBezTo>
                  <a:pt x="710293" y="1404257"/>
                  <a:pt x="712626" y="1404257"/>
                  <a:pt x="713792" y="1401925"/>
                </a:cubicBezTo>
                <a:cubicBezTo>
                  <a:pt x="717291" y="1398426"/>
                  <a:pt x="717291" y="1393760"/>
                  <a:pt x="713792" y="1390261"/>
                </a:cubicBezTo>
                <a:lnTo>
                  <a:pt x="667139" y="1343608"/>
                </a:lnTo>
                <a:cubicBezTo>
                  <a:pt x="665973" y="1342442"/>
                  <a:pt x="663640" y="1341275"/>
                  <a:pt x="661307" y="1341275"/>
                </a:cubicBezTo>
                <a:lnTo>
                  <a:pt x="661307" y="1341275"/>
                </a:lnTo>
                <a:close/>
                <a:moveTo>
                  <a:pt x="754613" y="1435748"/>
                </a:moveTo>
                <a:cubicBezTo>
                  <a:pt x="752281" y="1435748"/>
                  <a:pt x="749948" y="1435748"/>
                  <a:pt x="748782" y="1438081"/>
                </a:cubicBezTo>
                <a:cubicBezTo>
                  <a:pt x="745283" y="1441580"/>
                  <a:pt x="745283" y="1446245"/>
                  <a:pt x="748782" y="1449744"/>
                </a:cubicBezTo>
                <a:cubicBezTo>
                  <a:pt x="761611" y="1462574"/>
                  <a:pt x="780273" y="1478902"/>
                  <a:pt x="810597" y="1489399"/>
                </a:cubicBezTo>
                <a:cubicBezTo>
                  <a:pt x="810597" y="1489399"/>
                  <a:pt x="812930" y="1489399"/>
                  <a:pt x="812930" y="1489399"/>
                </a:cubicBezTo>
                <a:cubicBezTo>
                  <a:pt x="816429" y="1489399"/>
                  <a:pt x="819928" y="1487066"/>
                  <a:pt x="821094" y="1483567"/>
                </a:cubicBezTo>
                <a:cubicBezTo>
                  <a:pt x="822260" y="1478902"/>
                  <a:pt x="821094" y="1474237"/>
                  <a:pt x="816429" y="1473071"/>
                </a:cubicBezTo>
                <a:cubicBezTo>
                  <a:pt x="814096" y="1473071"/>
                  <a:pt x="811763" y="1471904"/>
                  <a:pt x="809431" y="1470738"/>
                </a:cubicBezTo>
                <a:lnTo>
                  <a:pt x="805932" y="1470738"/>
                </a:lnTo>
                <a:cubicBezTo>
                  <a:pt x="786104" y="1462574"/>
                  <a:pt x="772108" y="1450910"/>
                  <a:pt x="761611" y="1439247"/>
                </a:cubicBezTo>
                <a:cubicBezTo>
                  <a:pt x="760445" y="1438081"/>
                  <a:pt x="758112" y="1436914"/>
                  <a:pt x="755780" y="1436914"/>
                </a:cubicBezTo>
                <a:lnTo>
                  <a:pt x="755780" y="1436914"/>
                </a:lnTo>
                <a:close/>
                <a:moveTo>
                  <a:pt x="947057" y="1482401"/>
                </a:moveTo>
                <a:lnTo>
                  <a:pt x="880577" y="1482401"/>
                </a:lnTo>
                <a:cubicBezTo>
                  <a:pt x="875911" y="1482401"/>
                  <a:pt x="872412" y="1485900"/>
                  <a:pt x="872412" y="1490565"/>
                </a:cubicBezTo>
                <a:cubicBezTo>
                  <a:pt x="872412" y="1495231"/>
                  <a:pt x="875911" y="1498729"/>
                  <a:pt x="880577" y="1498729"/>
                </a:cubicBezTo>
                <a:lnTo>
                  <a:pt x="947057" y="1498729"/>
                </a:lnTo>
                <a:cubicBezTo>
                  <a:pt x="951723" y="1498729"/>
                  <a:pt x="955222" y="1495231"/>
                  <a:pt x="955222" y="1490565"/>
                </a:cubicBezTo>
                <a:cubicBezTo>
                  <a:pt x="955222" y="1485900"/>
                  <a:pt x="951723" y="1482401"/>
                  <a:pt x="947057" y="1482401"/>
                </a:cubicBezTo>
                <a:lnTo>
                  <a:pt x="947057" y="1482401"/>
                </a:lnTo>
                <a:close/>
                <a:moveTo>
                  <a:pt x="1078852" y="1482401"/>
                </a:moveTo>
                <a:lnTo>
                  <a:pt x="1012372" y="1482401"/>
                </a:lnTo>
                <a:cubicBezTo>
                  <a:pt x="1007706" y="1482401"/>
                  <a:pt x="1004207" y="1485900"/>
                  <a:pt x="1004207" y="1490565"/>
                </a:cubicBezTo>
                <a:cubicBezTo>
                  <a:pt x="1004207" y="1495231"/>
                  <a:pt x="1007706" y="1498729"/>
                  <a:pt x="1012372" y="1498729"/>
                </a:cubicBezTo>
                <a:lnTo>
                  <a:pt x="1078852" y="1498729"/>
                </a:lnTo>
                <a:cubicBezTo>
                  <a:pt x="1083518" y="1498729"/>
                  <a:pt x="1087017" y="1495231"/>
                  <a:pt x="1087017" y="1490565"/>
                </a:cubicBezTo>
                <a:cubicBezTo>
                  <a:pt x="1087017" y="1485900"/>
                  <a:pt x="1083518" y="1482401"/>
                  <a:pt x="1078852" y="1482401"/>
                </a:cubicBezTo>
                <a:lnTo>
                  <a:pt x="1078852" y="1482401"/>
                </a:lnTo>
                <a:close/>
                <a:moveTo>
                  <a:pt x="1211813" y="1482401"/>
                </a:moveTo>
                <a:lnTo>
                  <a:pt x="1145333" y="1482401"/>
                </a:lnTo>
                <a:cubicBezTo>
                  <a:pt x="1140668" y="1482401"/>
                  <a:pt x="1137169" y="1485900"/>
                  <a:pt x="1137169" y="1490565"/>
                </a:cubicBezTo>
                <a:cubicBezTo>
                  <a:pt x="1137169" y="1495231"/>
                  <a:pt x="1140668" y="1498729"/>
                  <a:pt x="1145333" y="1498729"/>
                </a:cubicBezTo>
                <a:lnTo>
                  <a:pt x="1211813" y="1498729"/>
                </a:lnTo>
                <a:cubicBezTo>
                  <a:pt x="1216479" y="1498729"/>
                  <a:pt x="1219978" y="1495231"/>
                  <a:pt x="1219978" y="1490565"/>
                </a:cubicBezTo>
                <a:cubicBezTo>
                  <a:pt x="1219978" y="1485900"/>
                  <a:pt x="1216479" y="1482401"/>
                  <a:pt x="1211813" y="1482401"/>
                </a:cubicBezTo>
                <a:lnTo>
                  <a:pt x="1211813" y="1482401"/>
                </a:lnTo>
                <a:close/>
                <a:moveTo>
                  <a:pt x="1343608" y="1460241"/>
                </a:moveTo>
                <a:cubicBezTo>
                  <a:pt x="1342442" y="1460241"/>
                  <a:pt x="1341276" y="1460241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lnTo>
                  <a:pt x="1338943" y="1461407"/>
                </a:lnTo>
                <a:cubicBezTo>
                  <a:pt x="1338943" y="1461407"/>
                  <a:pt x="1338943" y="1461407"/>
                  <a:pt x="1338943" y="1461407"/>
                </a:cubicBezTo>
                <a:cubicBezTo>
                  <a:pt x="1328446" y="1467239"/>
                  <a:pt x="1317949" y="1470738"/>
                  <a:pt x="1303953" y="1474237"/>
                </a:cubicBezTo>
                <a:lnTo>
                  <a:pt x="1303953" y="1474237"/>
                </a:lnTo>
                <a:cubicBezTo>
                  <a:pt x="1303953" y="1474237"/>
                  <a:pt x="1303953" y="1474237"/>
                  <a:pt x="1303953" y="1474237"/>
                </a:cubicBezTo>
                <a:lnTo>
                  <a:pt x="1303953" y="1474237"/>
                </a:lnTo>
                <a:cubicBezTo>
                  <a:pt x="1303953" y="1474237"/>
                  <a:pt x="1303953" y="1474237"/>
                  <a:pt x="1303953" y="1474237"/>
                </a:cubicBezTo>
                <a:lnTo>
                  <a:pt x="1300454" y="1474237"/>
                </a:lnTo>
                <a:cubicBezTo>
                  <a:pt x="1300454" y="1474237"/>
                  <a:pt x="1300454" y="1474237"/>
                  <a:pt x="1300454" y="1474237"/>
                </a:cubicBezTo>
                <a:lnTo>
                  <a:pt x="1300454" y="1474237"/>
                </a:lnTo>
                <a:cubicBezTo>
                  <a:pt x="1300454" y="1474237"/>
                  <a:pt x="1300454" y="1474237"/>
                  <a:pt x="1300454" y="1474237"/>
                </a:cubicBezTo>
                <a:lnTo>
                  <a:pt x="1300454" y="1474237"/>
                </a:lnTo>
                <a:cubicBezTo>
                  <a:pt x="1295789" y="1474237"/>
                  <a:pt x="1291124" y="1475403"/>
                  <a:pt x="1286458" y="1476569"/>
                </a:cubicBezTo>
                <a:cubicBezTo>
                  <a:pt x="1281793" y="1476569"/>
                  <a:pt x="1278294" y="1481235"/>
                  <a:pt x="1279460" y="1485900"/>
                </a:cubicBezTo>
                <a:cubicBezTo>
                  <a:pt x="1279460" y="1490565"/>
                  <a:pt x="1282959" y="1492898"/>
                  <a:pt x="1287625" y="1492898"/>
                </a:cubicBezTo>
                <a:lnTo>
                  <a:pt x="1287625" y="1492898"/>
                </a:lnTo>
                <a:cubicBezTo>
                  <a:pt x="1313284" y="1490565"/>
                  <a:pt x="1336610" y="1482401"/>
                  <a:pt x="1356438" y="1470738"/>
                </a:cubicBezTo>
                <a:cubicBezTo>
                  <a:pt x="1359937" y="1468405"/>
                  <a:pt x="1361103" y="1463740"/>
                  <a:pt x="1358771" y="1459074"/>
                </a:cubicBezTo>
                <a:cubicBezTo>
                  <a:pt x="1357604" y="1456742"/>
                  <a:pt x="1354105" y="1454409"/>
                  <a:pt x="1351773" y="1454409"/>
                </a:cubicBezTo>
                <a:lnTo>
                  <a:pt x="1351773" y="1454409"/>
                </a:lnTo>
                <a:lnTo>
                  <a:pt x="1349440" y="1456742"/>
                </a:lnTo>
                <a:close/>
                <a:moveTo>
                  <a:pt x="1442746" y="1369268"/>
                </a:moveTo>
                <a:cubicBezTo>
                  <a:pt x="1440413" y="1369268"/>
                  <a:pt x="1438081" y="1369268"/>
                  <a:pt x="1436915" y="1371600"/>
                </a:cubicBezTo>
                <a:lnTo>
                  <a:pt x="1392594" y="1415921"/>
                </a:lnTo>
                <a:lnTo>
                  <a:pt x="1392594" y="1415921"/>
                </a:lnTo>
                <a:cubicBezTo>
                  <a:pt x="1392594" y="1415921"/>
                  <a:pt x="1392594" y="1415921"/>
                  <a:pt x="1392594" y="1415921"/>
                </a:cubicBezTo>
                <a:cubicBezTo>
                  <a:pt x="1392594" y="1415921"/>
                  <a:pt x="1391428" y="1417087"/>
                  <a:pt x="1391428" y="1417087"/>
                </a:cubicBezTo>
                <a:cubicBezTo>
                  <a:pt x="1387929" y="1420586"/>
                  <a:pt x="1387929" y="1425251"/>
                  <a:pt x="1391428" y="1428750"/>
                </a:cubicBezTo>
                <a:cubicBezTo>
                  <a:pt x="1392594" y="1429916"/>
                  <a:pt x="1394927" y="1431083"/>
                  <a:pt x="1397259" y="1431083"/>
                </a:cubicBezTo>
                <a:cubicBezTo>
                  <a:pt x="1399592" y="1431083"/>
                  <a:pt x="1401925" y="1431083"/>
                  <a:pt x="1403091" y="1428750"/>
                </a:cubicBezTo>
                <a:lnTo>
                  <a:pt x="1405424" y="1426417"/>
                </a:lnTo>
                <a:lnTo>
                  <a:pt x="1449744" y="1382097"/>
                </a:lnTo>
                <a:cubicBezTo>
                  <a:pt x="1453243" y="1378598"/>
                  <a:pt x="1453243" y="1373933"/>
                  <a:pt x="1449744" y="1370434"/>
                </a:cubicBezTo>
                <a:cubicBezTo>
                  <a:pt x="1448578" y="1369268"/>
                  <a:pt x="1446245" y="1368101"/>
                  <a:pt x="1443912" y="1368101"/>
                </a:cubicBezTo>
                <a:lnTo>
                  <a:pt x="1443912" y="1368101"/>
                </a:lnTo>
                <a:close/>
                <a:moveTo>
                  <a:pt x="1538385" y="1282959"/>
                </a:moveTo>
                <a:cubicBezTo>
                  <a:pt x="1537219" y="1282959"/>
                  <a:pt x="1536052" y="1282959"/>
                  <a:pt x="1534886" y="1282959"/>
                </a:cubicBezTo>
                <a:cubicBezTo>
                  <a:pt x="1531387" y="1284125"/>
                  <a:pt x="1529054" y="1286458"/>
                  <a:pt x="1525555" y="1287625"/>
                </a:cubicBezTo>
                <a:lnTo>
                  <a:pt x="1525555" y="1287625"/>
                </a:lnTo>
                <a:cubicBezTo>
                  <a:pt x="1525555" y="1287625"/>
                  <a:pt x="1525555" y="1287625"/>
                  <a:pt x="1525555" y="1287625"/>
                </a:cubicBezTo>
                <a:lnTo>
                  <a:pt x="1525555" y="1287625"/>
                </a:lnTo>
                <a:cubicBezTo>
                  <a:pt x="1525555" y="1287625"/>
                  <a:pt x="1525555" y="1287625"/>
                  <a:pt x="1525555" y="1287625"/>
                </a:cubicBezTo>
                <a:lnTo>
                  <a:pt x="1525555" y="1287625"/>
                </a:lnTo>
                <a:cubicBezTo>
                  <a:pt x="1516225" y="1293456"/>
                  <a:pt x="1506894" y="1301620"/>
                  <a:pt x="1497564" y="1310951"/>
                </a:cubicBezTo>
                <a:lnTo>
                  <a:pt x="1497564" y="1310951"/>
                </a:lnTo>
                <a:cubicBezTo>
                  <a:pt x="1497564" y="1310951"/>
                  <a:pt x="1497564" y="1310951"/>
                  <a:pt x="1497564" y="1310951"/>
                </a:cubicBezTo>
                <a:lnTo>
                  <a:pt x="1497564" y="1310951"/>
                </a:lnTo>
                <a:cubicBezTo>
                  <a:pt x="1497564" y="1310951"/>
                  <a:pt x="1497564" y="1310951"/>
                  <a:pt x="1497564" y="1310951"/>
                </a:cubicBezTo>
                <a:lnTo>
                  <a:pt x="1497564" y="1310951"/>
                </a:lnTo>
                <a:lnTo>
                  <a:pt x="1485900" y="1322614"/>
                </a:lnTo>
                <a:cubicBezTo>
                  <a:pt x="1482401" y="1326113"/>
                  <a:pt x="1482401" y="1330779"/>
                  <a:pt x="1485900" y="1334278"/>
                </a:cubicBezTo>
                <a:cubicBezTo>
                  <a:pt x="1487067" y="1335444"/>
                  <a:pt x="1489399" y="1336610"/>
                  <a:pt x="1491732" y="1336610"/>
                </a:cubicBezTo>
                <a:cubicBezTo>
                  <a:pt x="1494065" y="1336610"/>
                  <a:pt x="1496397" y="1336610"/>
                  <a:pt x="1497564" y="1334278"/>
                </a:cubicBezTo>
                <a:lnTo>
                  <a:pt x="1509227" y="1322614"/>
                </a:lnTo>
                <a:cubicBezTo>
                  <a:pt x="1522056" y="1309785"/>
                  <a:pt x="1533720" y="1301620"/>
                  <a:pt x="1544217" y="1296955"/>
                </a:cubicBezTo>
                <a:cubicBezTo>
                  <a:pt x="1548882" y="1294622"/>
                  <a:pt x="1550048" y="1289957"/>
                  <a:pt x="1548882" y="1286458"/>
                </a:cubicBezTo>
                <a:cubicBezTo>
                  <a:pt x="1547715" y="1282959"/>
                  <a:pt x="1544217" y="1281793"/>
                  <a:pt x="1541884" y="1281793"/>
                </a:cubicBezTo>
                <a:lnTo>
                  <a:pt x="1540718" y="1281793"/>
                </a:lnTo>
                <a:close/>
                <a:moveTo>
                  <a:pt x="1665515" y="1275961"/>
                </a:moveTo>
                <a:lnTo>
                  <a:pt x="1599034" y="1275961"/>
                </a:lnTo>
                <a:cubicBezTo>
                  <a:pt x="1594369" y="1275961"/>
                  <a:pt x="1590870" y="1279460"/>
                  <a:pt x="1590870" y="1284125"/>
                </a:cubicBezTo>
                <a:cubicBezTo>
                  <a:pt x="1590870" y="1288791"/>
                  <a:pt x="1594369" y="1292290"/>
                  <a:pt x="1599034" y="1292290"/>
                </a:cubicBezTo>
                <a:lnTo>
                  <a:pt x="1665515" y="1292290"/>
                </a:lnTo>
                <a:cubicBezTo>
                  <a:pt x="1670180" y="1292290"/>
                  <a:pt x="1673679" y="1288791"/>
                  <a:pt x="1673679" y="1284125"/>
                </a:cubicBezTo>
                <a:cubicBezTo>
                  <a:pt x="1673679" y="1279460"/>
                  <a:pt x="1670180" y="1275961"/>
                  <a:pt x="1665515" y="1275961"/>
                </a:cubicBezTo>
                <a:lnTo>
                  <a:pt x="1665515" y="1275961"/>
                </a:lnTo>
                <a:close/>
                <a:moveTo>
                  <a:pt x="1798476" y="1275961"/>
                </a:moveTo>
                <a:lnTo>
                  <a:pt x="1731995" y="1275961"/>
                </a:lnTo>
                <a:cubicBezTo>
                  <a:pt x="1727330" y="1275961"/>
                  <a:pt x="1723831" y="1279460"/>
                  <a:pt x="1723831" y="1284125"/>
                </a:cubicBezTo>
                <a:cubicBezTo>
                  <a:pt x="1723831" y="1288791"/>
                  <a:pt x="1727330" y="1292290"/>
                  <a:pt x="1731995" y="1292290"/>
                </a:cubicBezTo>
                <a:lnTo>
                  <a:pt x="1798476" y="1292290"/>
                </a:lnTo>
                <a:cubicBezTo>
                  <a:pt x="1803141" y="1292290"/>
                  <a:pt x="1806640" y="1288791"/>
                  <a:pt x="1806640" y="1284125"/>
                </a:cubicBezTo>
                <a:cubicBezTo>
                  <a:pt x="1806640" y="1279460"/>
                  <a:pt x="1803141" y="1275961"/>
                  <a:pt x="1798476" y="1275961"/>
                </a:cubicBezTo>
                <a:lnTo>
                  <a:pt x="1798476" y="1275961"/>
                </a:lnTo>
                <a:close/>
                <a:moveTo>
                  <a:pt x="1930271" y="1275961"/>
                </a:moveTo>
                <a:lnTo>
                  <a:pt x="1863790" y="1275961"/>
                </a:lnTo>
                <a:cubicBezTo>
                  <a:pt x="1859125" y="1275961"/>
                  <a:pt x="1855626" y="1279460"/>
                  <a:pt x="1855626" y="1284125"/>
                </a:cubicBezTo>
                <a:cubicBezTo>
                  <a:pt x="1855626" y="1288791"/>
                  <a:pt x="1859125" y="1292290"/>
                  <a:pt x="1863790" y="1292290"/>
                </a:cubicBezTo>
                <a:lnTo>
                  <a:pt x="1930271" y="1292290"/>
                </a:lnTo>
                <a:cubicBezTo>
                  <a:pt x="1934936" y="1292290"/>
                  <a:pt x="1938435" y="1288791"/>
                  <a:pt x="1938435" y="1284125"/>
                </a:cubicBezTo>
                <a:cubicBezTo>
                  <a:pt x="1938435" y="1279460"/>
                  <a:pt x="1934936" y="1275961"/>
                  <a:pt x="1930271" y="1275961"/>
                </a:cubicBezTo>
                <a:lnTo>
                  <a:pt x="1930271" y="1275961"/>
                </a:lnTo>
                <a:close/>
                <a:moveTo>
                  <a:pt x="2062066" y="1275961"/>
                </a:moveTo>
                <a:lnTo>
                  <a:pt x="1995585" y="1275961"/>
                </a:lnTo>
                <a:cubicBezTo>
                  <a:pt x="1990920" y="1275961"/>
                  <a:pt x="1987421" y="1279460"/>
                  <a:pt x="1987421" y="1284125"/>
                </a:cubicBezTo>
                <a:cubicBezTo>
                  <a:pt x="1987421" y="1288791"/>
                  <a:pt x="1990920" y="1292290"/>
                  <a:pt x="1995585" y="1292290"/>
                </a:cubicBezTo>
                <a:lnTo>
                  <a:pt x="2062066" y="1292290"/>
                </a:lnTo>
                <a:cubicBezTo>
                  <a:pt x="2066731" y="1292290"/>
                  <a:pt x="2070230" y="1288791"/>
                  <a:pt x="2070230" y="1284125"/>
                </a:cubicBezTo>
                <a:cubicBezTo>
                  <a:pt x="2070230" y="1279460"/>
                  <a:pt x="2066731" y="1275961"/>
                  <a:pt x="2062066" y="1275961"/>
                </a:cubicBezTo>
                <a:lnTo>
                  <a:pt x="2062066" y="1275961"/>
                </a:lnTo>
                <a:close/>
                <a:moveTo>
                  <a:pt x="2195027" y="1275961"/>
                </a:moveTo>
                <a:lnTo>
                  <a:pt x="2128546" y="1275961"/>
                </a:lnTo>
                <a:cubicBezTo>
                  <a:pt x="2123881" y="1275961"/>
                  <a:pt x="2120382" y="1279460"/>
                  <a:pt x="2120382" y="1284125"/>
                </a:cubicBezTo>
                <a:cubicBezTo>
                  <a:pt x="2120382" y="1288791"/>
                  <a:pt x="2123881" y="1292290"/>
                  <a:pt x="2128546" y="1292290"/>
                </a:cubicBezTo>
                <a:lnTo>
                  <a:pt x="2195027" y="1292290"/>
                </a:lnTo>
                <a:cubicBezTo>
                  <a:pt x="2199692" y="1292290"/>
                  <a:pt x="2203191" y="1288791"/>
                  <a:pt x="2203191" y="1284125"/>
                </a:cubicBezTo>
                <a:cubicBezTo>
                  <a:pt x="2203191" y="1279460"/>
                  <a:pt x="2199692" y="1275961"/>
                  <a:pt x="2195027" y="1275961"/>
                </a:cubicBezTo>
                <a:lnTo>
                  <a:pt x="2195027" y="1275961"/>
                </a:lnTo>
                <a:close/>
                <a:moveTo>
                  <a:pt x="2326822" y="1275961"/>
                </a:moveTo>
                <a:lnTo>
                  <a:pt x="2260341" y="1275961"/>
                </a:lnTo>
                <a:cubicBezTo>
                  <a:pt x="2255676" y="1275961"/>
                  <a:pt x="2252177" y="1279460"/>
                  <a:pt x="2252177" y="1284125"/>
                </a:cubicBezTo>
                <a:cubicBezTo>
                  <a:pt x="2252177" y="1288791"/>
                  <a:pt x="2255676" y="1292290"/>
                  <a:pt x="2260341" y="1292290"/>
                </a:cubicBezTo>
                <a:lnTo>
                  <a:pt x="2326822" y="1292290"/>
                </a:lnTo>
                <a:cubicBezTo>
                  <a:pt x="2331487" y="1292290"/>
                  <a:pt x="2334986" y="1288791"/>
                  <a:pt x="2334986" y="1284125"/>
                </a:cubicBezTo>
                <a:cubicBezTo>
                  <a:pt x="2334986" y="1279460"/>
                  <a:pt x="2331487" y="1275961"/>
                  <a:pt x="2326822" y="1275961"/>
                </a:cubicBezTo>
                <a:lnTo>
                  <a:pt x="2326822" y="1275961"/>
                </a:lnTo>
                <a:close/>
                <a:moveTo>
                  <a:pt x="2459783" y="1275961"/>
                </a:moveTo>
                <a:lnTo>
                  <a:pt x="2393302" y="1275961"/>
                </a:lnTo>
                <a:cubicBezTo>
                  <a:pt x="2388637" y="1275961"/>
                  <a:pt x="2385138" y="1279460"/>
                  <a:pt x="2385138" y="1284125"/>
                </a:cubicBezTo>
                <a:cubicBezTo>
                  <a:pt x="2385138" y="1288791"/>
                  <a:pt x="2388637" y="1292290"/>
                  <a:pt x="2393302" y="1292290"/>
                </a:cubicBezTo>
                <a:lnTo>
                  <a:pt x="2459783" y="1292290"/>
                </a:lnTo>
                <a:cubicBezTo>
                  <a:pt x="2464448" y="1292290"/>
                  <a:pt x="2467947" y="1288791"/>
                  <a:pt x="2467947" y="1284125"/>
                </a:cubicBezTo>
                <a:cubicBezTo>
                  <a:pt x="2467947" y="1279460"/>
                  <a:pt x="2464448" y="1275961"/>
                  <a:pt x="2459783" y="1275961"/>
                </a:cubicBezTo>
                <a:lnTo>
                  <a:pt x="2459783" y="1275961"/>
                </a:lnTo>
                <a:close/>
                <a:moveTo>
                  <a:pt x="2591578" y="1275961"/>
                </a:moveTo>
                <a:lnTo>
                  <a:pt x="2525097" y="1275961"/>
                </a:lnTo>
                <a:cubicBezTo>
                  <a:pt x="2520432" y="1275961"/>
                  <a:pt x="2516933" y="1279460"/>
                  <a:pt x="2516933" y="1284125"/>
                </a:cubicBezTo>
                <a:cubicBezTo>
                  <a:pt x="2516933" y="1288791"/>
                  <a:pt x="2520432" y="1292290"/>
                  <a:pt x="2525097" y="1292290"/>
                </a:cubicBezTo>
                <a:lnTo>
                  <a:pt x="2591578" y="1292290"/>
                </a:lnTo>
                <a:cubicBezTo>
                  <a:pt x="2596243" y="1292290"/>
                  <a:pt x="2599742" y="1288791"/>
                  <a:pt x="2599742" y="1284125"/>
                </a:cubicBezTo>
                <a:cubicBezTo>
                  <a:pt x="2599742" y="1279460"/>
                  <a:pt x="2596243" y="1275961"/>
                  <a:pt x="2591578" y="1275961"/>
                </a:cubicBezTo>
                <a:lnTo>
                  <a:pt x="2591578" y="1275961"/>
                </a:lnTo>
                <a:close/>
                <a:moveTo>
                  <a:pt x="2723373" y="1275961"/>
                </a:moveTo>
                <a:lnTo>
                  <a:pt x="2656892" y="1275961"/>
                </a:lnTo>
                <a:cubicBezTo>
                  <a:pt x="2652227" y="1275961"/>
                  <a:pt x="2648728" y="1279460"/>
                  <a:pt x="2648728" y="1284125"/>
                </a:cubicBezTo>
                <a:cubicBezTo>
                  <a:pt x="2648728" y="1288791"/>
                  <a:pt x="2652227" y="1292290"/>
                  <a:pt x="2656892" y="1292290"/>
                </a:cubicBezTo>
                <a:lnTo>
                  <a:pt x="2723373" y="1292290"/>
                </a:lnTo>
                <a:cubicBezTo>
                  <a:pt x="2728038" y="1292290"/>
                  <a:pt x="2731537" y="1288791"/>
                  <a:pt x="2731537" y="1284125"/>
                </a:cubicBezTo>
                <a:cubicBezTo>
                  <a:pt x="2731537" y="1279460"/>
                  <a:pt x="2728038" y="1275961"/>
                  <a:pt x="2723373" y="1275961"/>
                </a:cubicBezTo>
                <a:lnTo>
                  <a:pt x="2723373" y="1275961"/>
                </a:lnTo>
                <a:close/>
                <a:moveTo>
                  <a:pt x="2856334" y="1275961"/>
                </a:moveTo>
                <a:lnTo>
                  <a:pt x="2789853" y="1275961"/>
                </a:lnTo>
                <a:cubicBezTo>
                  <a:pt x="2785188" y="1275961"/>
                  <a:pt x="2781689" y="1279460"/>
                  <a:pt x="2781689" y="1284125"/>
                </a:cubicBezTo>
                <a:cubicBezTo>
                  <a:pt x="2781689" y="1288791"/>
                  <a:pt x="2785188" y="1292290"/>
                  <a:pt x="2789853" y="1292290"/>
                </a:cubicBezTo>
                <a:lnTo>
                  <a:pt x="2856334" y="1292290"/>
                </a:lnTo>
                <a:cubicBezTo>
                  <a:pt x="2860999" y="1292290"/>
                  <a:pt x="2864498" y="1288791"/>
                  <a:pt x="2864498" y="1284125"/>
                </a:cubicBezTo>
                <a:cubicBezTo>
                  <a:pt x="2864498" y="1279460"/>
                  <a:pt x="2860999" y="1275961"/>
                  <a:pt x="2856334" y="1275961"/>
                </a:cubicBezTo>
                <a:lnTo>
                  <a:pt x="2856334" y="1275961"/>
                </a:lnTo>
                <a:close/>
                <a:moveTo>
                  <a:pt x="2988129" y="1275961"/>
                </a:moveTo>
                <a:lnTo>
                  <a:pt x="2921648" y="1275961"/>
                </a:lnTo>
                <a:cubicBezTo>
                  <a:pt x="2916983" y="1275961"/>
                  <a:pt x="2913484" y="1279460"/>
                  <a:pt x="2913484" y="1284125"/>
                </a:cubicBezTo>
                <a:cubicBezTo>
                  <a:pt x="2913484" y="1288791"/>
                  <a:pt x="2916983" y="1292290"/>
                  <a:pt x="2921648" y="1292290"/>
                </a:cubicBezTo>
                <a:lnTo>
                  <a:pt x="2988129" y="1292290"/>
                </a:lnTo>
                <a:cubicBezTo>
                  <a:pt x="2992794" y="1292290"/>
                  <a:pt x="2996293" y="1288791"/>
                  <a:pt x="2996293" y="1284125"/>
                </a:cubicBezTo>
                <a:cubicBezTo>
                  <a:pt x="2996293" y="1279460"/>
                  <a:pt x="2992794" y="1275961"/>
                  <a:pt x="2988129" y="1275961"/>
                </a:cubicBezTo>
                <a:lnTo>
                  <a:pt x="2988129" y="1275961"/>
                </a:lnTo>
                <a:close/>
                <a:moveTo>
                  <a:pt x="3119924" y="1275961"/>
                </a:moveTo>
                <a:lnTo>
                  <a:pt x="3053443" y="1275961"/>
                </a:lnTo>
                <a:cubicBezTo>
                  <a:pt x="3048778" y="1275961"/>
                  <a:pt x="3045279" y="1279460"/>
                  <a:pt x="3045279" y="1284125"/>
                </a:cubicBezTo>
                <a:cubicBezTo>
                  <a:pt x="3045279" y="1288791"/>
                  <a:pt x="3048778" y="1292290"/>
                  <a:pt x="3053443" y="1292290"/>
                </a:cubicBezTo>
                <a:lnTo>
                  <a:pt x="3119924" y="1292290"/>
                </a:lnTo>
                <a:cubicBezTo>
                  <a:pt x="3124589" y="1292290"/>
                  <a:pt x="3128088" y="1288791"/>
                  <a:pt x="3128088" y="1284125"/>
                </a:cubicBezTo>
                <a:cubicBezTo>
                  <a:pt x="3128088" y="1279460"/>
                  <a:pt x="3124589" y="1275961"/>
                  <a:pt x="3119924" y="1275961"/>
                </a:cubicBezTo>
                <a:lnTo>
                  <a:pt x="3119924" y="1275961"/>
                </a:lnTo>
                <a:close/>
                <a:moveTo>
                  <a:pt x="3252885" y="1275961"/>
                </a:moveTo>
                <a:lnTo>
                  <a:pt x="3186405" y="1275961"/>
                </a:lnTo>
                <a:cubicBezTo>
                  <a:pt x="3181739" y="1275961"/>
                  <a:pt x="3178240" y="1279460"/>
                  <a:pt x="3178240" y="1284125"/>
                </a:cubicBezTo>
                <a:cubicBezTo>
                  <a:pt x="3178240" y="1288791"/>
                  <a:pt x="3181739" y="1292290"/>
                  <a:pt x="3186405" y="1292290"/>
                </a:cubicBezTo>
                <a:lnTo>
                  <a:pt x="3252885" y="1292290"/>
                </a:lnTo>
                <a:cubicBezTo>
                  <a:pt x="3257551" y="1292290"/>
                  <a:pt x="3261049" y="1288791"/>
                  <a:pt x="3261049" y="1284125"/>
                </a:cubicBezTo>
                <a:cubicBezTo>
                  <a:pt x="3261049" y="1279460"/>
                  <a:pt x="3257551" y="1275961"/>
                  <a:pt x="3252885" y="1275961"/>
                </a:cubicBezTo>
                <a:lnTo>
                  <a:pt x="3252885" y="1275961"/>
                </a:lnTo>
                <a:close/>
                <a:moveTo>
                  <a:pt x="3384680" y="1275961"/>
                </a:moveTo>
                <a:lnTo>
                  <a:pt x="3318200" y="1275961"/>
                </a:lnTo>
                <a:cubicBezTo>
                  <a:pt x="3313534" y="1275961"/>
                  <a:pt x="3310035" y="1279460"/>
                  <a:pt x="3310035" y="1284125"/>
                </a:cubicBezTo>
                <a:cubicBezTo>
                  <a:pt x="3310035" y="1288791"/>
                  <a:pt x="3313534" y="1292290"/>
                  <a:pt x="3318200" y="1292290"/>
                </a:cubicBezTo>
                <a:lnTo>
                  <a:pt x="3384680" y="1292290"/>
                </a:lnTo>
                <a:cubicBezTo>
                  <a:pt x="3389345" y="1292290"/>
                  <a:pt x="3392845" y="1288791"/>
                  <a:pt x="3392845" y="1284125"/>
                </a:cubicBezTo>
                <a:cubicBezTo>
                  <a:pt x="3392845" y="1279460"/>
                  <a:pt x="3389345" y="1275961"/>
                  <a:pt x="3384680" y="1275961"/>
                </a:cubicBezTo>
                <a:lnTo>
                  <a:pt x="3384680" y="1275961"/>
                </a:lnTo>
                <a:close/>
                <a:moveTo>
                  <a:pt x="3517641" y="1275961"/>
                </a:moveTo>
                <a:lnTo>
                  <a:pt x="3451161" y="1275961"/>
                </a:lnTo>
                <a:cubicBezTo>
                  <a:pt x="3446496" y="1275961"/>
                  <a:pt x="3442996" y="1279460"/>
                  <a:pt x="3442996" y="1284125"/>
                </a:cubicBezTo>
                <a:cubicBezTo>
                  <a:pt x="3442996" y="1288791"/>
                  <a:pt x="3446496" y="1292290"/>
                  <a:pt x="3451161" y="1292290"/>
                </a:cubicBezTo>
                <a:lnTo>
                  <a:pt x="3517641" y="1292290"/>
                </a:lnTo>
                <a:cubicBezTo>
                  <a:pt x="3522307" y="1292290"/>
                  <a:pt x="3525806" y="1288791"/>
                  <a:pt x="3525806" y="1284125"/>
                </a:cubicBezTo>
                <a:cubicBezTo>
                  <a:pt x="3525806" y="1279460"/>
                  <a:pt x="3522307" y="1275961"/>
                  <a:pt x="3517641" y="1275961"/>
                </a:cubicBezTo>
                <a:lnTo>
                  <a:pt x="3517641" y="1275961"/>
                </a:lnTo>
                <a:close/>
                <a:moveTo>
                  <a:pt x="3649436" y="1275961"/>
                </a:moveTo>
                <a:lnTo>
                  <a:pt x="3582956" y="1275961"/>
                </a:lnTo>
                <a:cubicBezTo>
                  <a:pt x="3578290" y="1275961"/>
                  <a:pt x="3574792" y="1279460"/>
                  <a:pt x="3574792" y="1284125"/>
                </a:cubicBezTo>
                <a:cubicBezTo>
                  <a:pt x="3574792" y="1288791"/>
                  <a:pt x="3578290" y="1292290"/>
                  <a:pt x="3582956" y="1292290"/>
                </a:cubicBezTo>
                <a:lnTo>
                  <a:pt x="3649436" y="1292290"/>
                </a:lnTo>
                <a:cubicBezTo>
                  <a:pt x="3654102" y="1292290"/>
                  <a:pt x="3657600" y="1288791"/>
                  <a:pt x="3657600" y="1284125"/>
                </a:cubicBezTo>
                <a:cubicBezTo>
                  <a:pt x="3657600" y="1279460"/>
                  <a:pt x="3654102" y="1275961"/>
                  <a:pt x="3649436" y="1275961"/>
                </a:cubicBezTo>
                <a:lnTo>
                  <a:pt x="3649436" y="1275961"/>
                </a:lnTo>
                <a:close/>
                <a:moveTo>
                  <a:pt x="3781231" y="1275961"/>
                </a:moveTo>
                <a:lnTo>
                  <a:pt x="3714751" y="1275961"/>
                </a:lnTo>
                <a:cubicBezTo>
                  <a:pt x="3710085" y="1275961"/>
                  <a:pt x="3706586" y="1279460"/>
                  <a:pt x="3706586" y="1284125"/>
                </a:cubicBezTo>
                <a:cubicBezTo>
                  <a:pt x="3706586" y="1288791"/>
                  <a:pt x="3710085" y="1292290"/>
                  <a:pt x="3714751" y="1292290"/>
                </a:cubicBezTo>
                <a:lnTo>
                  <a:pt x="3781231" y="1292290"/>
                </a:lnTo>
                <a:cubicBezTo>
                  <a:pt x="3785896" y="1292290"/>
                  <a:pt x="3789396" y="1288791"/>
                  <a:pt x="3789396" y="1284125"/>
                </a:cubicBezTo>
                <a:cubicBezTo>
                  <a:pt x="3789396" y="1279460"/>
                  <a:pt x="3785896" y="1275961"/>
                  <a:pt x="3781231" y="1275961"/>
                </a:cubicBezTo>
                <a:lnTo>
                  <a:pt x="3781231" y="1275961"/>
                </a:lnTo>
                <a:close/>
                <a:moveTo>
                  <a:pt x="3914192" y="1275961"/>
                </a:moveTo>
                <a:lnTo>
                  <a:pt x="3847712" y="1275961"/>
                </a:lnTo>
                <a:cubicBezTo>
                  <a:pt x="3843047" y="1275961"/>
                  <a:pt x="3839547" y="1279460"/>
                  <a:pt x="3839547" y="1284125"/>
                </a:cubicBezTo>
                <a:cubicBezTo>
                  <a:pt x="3839547" y="1288791"/>
                  <a:pt x="3843047" y="1292290"/>
                  <a:pt x="3847712" y="1292290"/>
                </a:cubicBezTo>
                <a:lnTo>
                  <a:pt x="3914192" y="1292290"/>
                </a:lnTo>
                <a:cubicBezTo>
                  <a:pt x="3918858" y="1292290"/>
                  <a:pt x="3922357" y="1288791"/>
                  <a:pt x="3922357" y="1284125"/>
                </a:cubicBezTo>
                <a:cubicBezTo>
                  <a:pt x="3922357" y="1279460"/>
                  <a:pt x="3918858" y="1275961"/>
                  <a:pt x="3914192" y="1275961"/>
                </a:cubicBezTo>
                <a:lnTo>
                  <a:pt x="3914192" y="1275961"/>
                </a:lnTo>
                <a:close/>
                <a:moveTo>
                  <a:pt x="4045987" y="1275961"/>
                </a:moveTo>
                <a:lnTo>
                  <a:pt x="3979507" y="1275961"/>
                </a:lnTo>
                <a:cubicBezTo>
                  <a:pt x="3974841" y="1275961"/>
                  <a:pt x="3971343" y="1279460"/>
                  <a:pt x="3971343" y="1284125"/>
                </a:cubicBezTo>
                <a:cubicBezTo>
                  <a:pt x="3971343" y="1288791"/>
                  <a:pt x="3974841" y="1292290"/>
                  <a:pt x="3979507" y="1292290"/>
                </a:cubicBezTo>
                <a:lnTo>
                  <a:pt x="4045987" y="1292290"/>
                </a:lnTo>
                <a:cubicBezTo>
                  <a:pt x="4050653" y="1292290"/>
                  <a:pt x="4054152" y="1288791"/>
                  <a:pt x="4054152" y="1284125"/>
                </a:cubicBezTo>
                <a:cubicBezTo>
                  <a:pt x="4054152" y="1279460"/>
                  <a:pt x="4050653" y="1275961"/>
                  <a:pt x="4045987" y="1275961"/>
                </a:cubicBezTo>
                <a:lnTo>
                  <a:pt x="4045987" y="1275961"/>
                </a:lnTo>
                <a:close/>
                <a:moveTo>
                  <a:pt x="4177782" y="1275961"/>
                </a:moveTo>
                <a:lnTo>
                  <a:pt x="4111302" y="1275961"/>
                </a:lnTo>
                <a:cubicBezTo>
                  <a:pt x="4106636" y="1275961"/>
                  <a:pt x="4103137" y="1279460"/>
                  <a:pt x="4103137" y="1284125"/>
                </a:cubicBezTo>
                <a:cubicBezTo>
                  <a:pt x="4103137" y="1288791"/>
                  <a:pt x="4106636" y="1292290"/>
                  <a:pt x="4111302" y="1292290"/>
                </a:cubicBezTo>
                <a:lnTo>
                  <a:pt x="4177782" y="1292290"/>
                </a:lnTo>
                <a:cubicBezTo>
                  <a:pt x="4182447" y="1292290"/>
                  <a:pt x="4185947" y="1288791"/>
                  <a:pt x="4185947" y="1284125"/>
                </a:cubicBezTo>
                <a:cubicBezTo>
                  <a:pt x="4185947" y="1279460"/>
                  <a:pt x="4182447" y="1275961"/>
                  <a:pt x="4177782" y="1275961"/>
                </a:cubicBezTo>
                <a:lnTo>
                  <a:pt x="4177782" y="1275961"/>
                </a:lnTo>
                <a:close/>
                <a:moveTo>
                  <a:pt x="4310744" y="1275961"/>
                </a:moveTo>
                <a:lnTo>
                  <a:pt x="4244263" y="1275961"/>
                </a:lnTo>
                <a:cubicBezTo>
                  <a:pt x="4239598" y="1275961"/>
                  <a:pt x="4236099" y="1279460"/>
                  <a:pt x="4236099" y="1284125"/>
                </a:cubicBezTo>
                <a:cubicBezTo>
                  <a:pt x="4236099" y="1288791"/>
                  <a:pt x="4239598" y="1292290"/>
                  <a:pt x="4244263" y="1292290"/>
                </a:cubicBezTo>
                <a:lnTo>
                  <a:pt x="4310744" y="1292290"/>
                </a:lnTo>
                <a:cubicBezTo>
                  <a:pt x="4315409" y="1292290"/>
                  <a:pt x="4318908" y="1288791"/>
                  <a:pt x="4318908" y="1284125"/>
                </a:cubicBezTo>
                <a:cubicBezTo>
                  <a:pt x="4318908" y="1279460"/>
                  <a:pt x="4315409" y="1275961"/>
                  <a:pt x="4310744" y="1275961"/>
                </a:cubicBezTo>
                <a:lnTo>
                  <a:pt x="4310744" y="1275961"/>
                </a:lnTo>
                <a:close/>
                <a:moveTo>
                  <a:pt x="4442539" y="1275961"/>
                </a:moveTo>
                <a:lnTo>
                  <a:pt x="4376058" y="1275961"/>
                </a:lnTo>
                <a:cubicBezTo>
                  <a:pt x="4371393" y="1275961"/>
                  <a:pt x="4367894" y="1279460"/>
                  <a:pt x="4367894" y="1284125"/>
                </a:cubicBezTo>
                <a:cubicBezTo>
                  <a:pt x="4367894" y="1288791"/>
                  <a:pt x="4371393" y="1292290"/>
                  <a:pt x="4376058" y="1292290"/>
                </a:cubicBezTo>
                <a:lnTo>
                  <a:pt x="4442539" y="1292290"/>
                </a:lnTo>
                <a:cubicBezTo>
                  <a:pt x="4447204" y="1292290"/>
                  <a:pt x="4450703" y="1288791"/>
                  <a:pt x="4450703" y="1284125"/>
                </a:cubicBezTo>
                <a:cubicBezTo>
                  <a:pt x="4450703" y="1279460"/>
                  <a:pt x="4447204" y="1275961"/>
                  <a:pt x="4442539" y="1275961"/>
                </a:cubicBezTo>
                <a:lnTo>
                  <a:pt x="4442539" y="1275961"/>
                </a:lnTo>
                <a:close/>
                <a:moveTo>
                  <a:pt x="4575500" y="1275961"/>
                </a:moveTo>
                <a:lnTo>
                  <a:pt x="4509019" y="1275961"/>
                </a:lnTo>
                <a:cubicBezTo>
                  <a:pt x="4504354" y="1275961"/>
                  <a:pt x="4500855" y="1279460"/>
                  <a:pt x="4500855" y="1284125"/>
                </a:cubicBezTo>
                <a:cubicBezTo>
                  <a:pt x="4500855" y="1288791"/>
                  <a:pt x="4504354" y="1292290"/>
                  <a:pt x="4509019" y="1292290"/>
                </a:cubicBezTo>
                <a:lnTo>
                  <a:pt x="4575500" y="1292290"/>
                </a:lnTo>
                <a:cubicBezTo>
                  <a:pt x="4580165" y="1292290"/>
                  <a:pt x="4583664" y="1288791"/>
                  <a:pt x="4583664" y="1284125"/>
                </a:cubicBezTo>
                <a:cubicBezTo>
                  <a:pt x="4583664" y="1279460"/>
                  <a:pt x="4580165" y="1275961"/>
                  <a:pt x="4575500" y="1275961"/>
                </a:cubicBezTo>
                <a:lnTo>
                  <a:pt x="4575500" y="1275961"/>
                </a:lnTo>
                <a:close/>
                <a:moveTo>
                  <a:pt x="4707295" y="1275961"/>
                </a:moveTo>
                <a:lnTo>
                  <a:pt x="4640814" y="1275961"/>
                </a:lnTo>
                <a:cubicBezTo>
                  <a:pt x="4636149" y="1275961"/>
                  <a:pt x="4632650" y="1279460"/>
                  <a:pt x="4632650" y="1284125"/>
                </a:cubicBezTo>
                <a:cubicBezTo>
                  <a:pt x="4632650" y="1288791"/>
                  <a:pt x="4636149" y="1292290"/>
                  <a:pt x="4640814" y="1292290"/>
                </a:cubicBezTo>
                <a:lnTo>
                  <a:pt x="4707295" y="1292290"/>
                </a:lnTo>
                <a:cubicBezTo>
                  <a:pt x="4711960" y="1292290"/>
                  <a:pt x="4715459" y="1288791"/>
                  <a:pt x="4715459" y="1284125"/>
                </a:cubicBezTo>
                <a:cubicBezTo>
                  <a:pt x="4715459" y="1279460"/>
                  <a:pt x="4711960" y="1275961"/>
                  <a:pt x="4707295" y="1275961"/>
                </a:cubicBezTo>
                <a:lnTo>
                  <a:pt x="4707295" y="1275961"/>
                </a:lnTo>
                <a:close/>
                <a:moveTo>
                  <a:pt x="4839090" y="1275961"/>
                </a:moveTo>
                <a:lnTo>
                  <a:pt x="4772609" y="1275961"/>
                </a:lnTo>
                <a:cubicBezTo>
                  <a:pt x="4767944" y="1275961"/>
                  <a:pt x="4764445" y="1279460"/>
                  <a:pt x="4764445" y="1284125"/>
                </a:cubicBezTo>
                <a:cubicBezTo>
                  <a:pt x="4764445" y="1288791"/>
                  <a:pt x="4767944" y="1292290"/>
                  <a:pt x="4772609" y="1292290"/>
                </a:cubicBezTo>
                <a:lnTo>
                  <a:pt x="4839090" y="1292290"/>
                </a:lnTo>
                <a:cubicBezTo>
                  <a:pt x="4843755" y="1292290"/>
                  <a:pt x="4847254" y="1288791"/>
                  <a:pt x="4847254" y="1284125"/>
                </a:cubicBezTo>
                <a:cubicBezTo>
                  <a:pt x="4847254" y="1279460"/>
                  <a:pt x="4843755" y="1275961"/>
                  <a:pt x="4839090" y="1275961"/>
                </a:cubicBezTo>
                <a:lnTo>
                  <a:pt x="4839090" y="1275961"/>
                </a:lnTo>
                <a:close/>
                <a:moveTo>
                  <a:pt x="4972051" y="1275961"/>
                </a:moveTo>
                <a:lnTo>
                  <a:pt x="4905570" y="1275961"/>
                </a:lnTo>
                <a:cubicBezTo>
                  <a:pt x="4900905" y="1275961"/>
                  <a:pt x="4897406" y="1279460"/>
                  <a:pt x="4897406" y="1284125"/>
                </a:cubicBezTo>
                <a:cubicBezTo>
                  <a:pt x="4897406" y="1288791"/>
                  <a:pt x="4900905" y="1292290"/>
                  <a:pt x="4905570" y="1292290"/>
                </a:cubicBezTo>
                <a:lnTo>
                  <a:pt x="4972051" y="1292290"/>
                </a:lnTo>
                <a:cubicBezTo>
                  <a:pt x="4976716" y="1292290"/>
                  <a:pt x="4980215" y="1288791"/>
                  <a:pt x="4980215" y="1284125"/>
                </a:cubicBezTo>
                <a:cubicBezTo>
                  <a:pt x="4980215" y="1279460"/>
                  <a:pt x="4976716" y="1275961"/>
                  <a:pt x="4972051" y="1275961"/>
                </a:cubicBezTo>
                <a:lnTo>
                  <a:pt x="4972051" y="1275961"/>
                </a:lnTo>
                <a:close/>
                <a:moveTo>
                  <a:pt x="5103846" y="1275961"/>
                </a:moveTo>
                <a:lnTo>
                  <a:pt x="5037365" y="1275961"/>
                </a:lnTo>
                <a:cubicBezTo>
                  <a:pt x="5032700" y="1275961"/>
                  <a:pt x="5029201" y="1279460"/>
                  <a:pt x="5029201" y="1284125"/>
                </a:cubicBezTo>
                <a:cubicBezTo>
                  <a:pt x="5029201" y="1288791"/>
                  <a:pt x="5032700" y="1292290"/>
                  <a:pt x="5037365" y="1292290"/>
                </a:cubicBezTo>
                <a:lnTo>
                  <a:pt x="5103846" y="1292290"/>
                </a:lnTo>
                <a:cubicBezTo>
                  <a:pt x="5108511" y="1292290"/>
                  <a:pt x="5112010" y="1288791"/>
                  <a:pt x="5112010" y="1284125"/>
                </a:cubicBezTo>
                <a:cubicBezTo>
                  <a:pt x="5112010" y="1279460"/>
                  <a:pt x="5108511" y="1275961"/>
                  <a:pt x="5103846" y="1275961"/>
                </a:cubicBezTo>
                <a:lnTo>
                  <a:pt x="5103846" y="1275961"/>
                </a:lnTo>
                <a:close/>
                <a:moveTo>
                  <a:pt x="5236807" y="1275961"/>
                </a:moveTo>
                <a:lnTo>
                  <a:pt x="5170326" y="1275961"/>
                </a:lnTo>
                <a:cubicBezTo>
                  <a:pt x="5165661" y="1275961"/>
                  <a:pt x="5162162" y="1279460"/>
                  <a:pt x="5162162" y="1284125"/>
                </a:cubicBezTo>
                <a:cubicBezTo>
                  <a:pt x="5162162" y="1288791"/>
                  <a:pt x="5165661" y="1292290"/>
                  <a:pt x="5170326" y="1292290"/>
                </a:cubicBezTo>
                <a:lnTo>
                  <a:pt x="5236807" y="1292290"/>
                </a:lnTo>
                <a:cubicBezTo>
                  <a:pt x="5241472" y="1292290"/>
                  <a:pt x="5244971" y="1288791"/>
                  <a:pt x="5244971" y="1284125"/>
                </a:cubicBezTo>
                <a:cubicBezTo>
                  <a:pt x="5244971" y="1279460"/>
                  <a:pt x="5241472" y="1275961"/>
                  <a:pt x="5236807" y="1275961"/>
                </a:cubicBezTo>
                <a:lnTo>
                  <a:pt x="5236807" y="1275961"/>
                </a:lnTo>
                <a:close/>
                <a:moveTo>
                  <a:pt x="5368602" y="1275961"/>
                </a:moveTo>
                <a:lnTo>
                  <a:pt x="5302121" y="1275961"/>
                </a:lnTo>
                <a:cubicBezTo>
                  <a:pt x="5297456" y="1275961"/>
                  <a:pt x="5293957" y="1279460"/>
                  <a:pt x="5293957" y="1284125"/>
                </a:cubicBezTo>
                <a:cubicBezTo>
                  <a:pt x="5293957" y="1288791"/>
                  <a:pt x="5297456" y="1292290"/>
                  <a:pt x="5302121" y="1292290"/>
                </a:cubicBezTo>
                <a:lnTo>
                  <a:pt x="5368602" y="1292290"/>
                </a:lnTo>
                <a:cubicBezTo>
                  <a:pt x="5373267" y="1292290"/>
                  <a:pt x="5376766" y="1288791"/>
                  <a:pt x="5376766" y="1284125"/>
                </a:cubicBezTo>
                <a:cubicBezTo>
                  <a:pt x="5376766" y="1279460"/>
                  <a:pt x="5373267" y="1275961"/>
                  <a:pt x="5368602" y="1275961"/>
                </a:cubicBezTo>
                <a:lnTo>
                  <a:pt x="5368602" y="1275961"/>
                </a:lnTo>
                <a:close/>
                <a:moveTo>
                  <a:pt x="5500397" y="1275961"/>
                </a:moveTo>
                <a:lnTo>
                  <a:pt x="5433916" y="1275961"/>
                </a:lnTo>
                <a:cubicBezTo>
                  <a:pt x="5429251" y="1275961"/>
                  <a:pt x="5425752" y="1279460"/>
                  <a:pt x="5425752" y="1284125"/>
                </a:cubicBezTo>
                <a:cubicBezTo>
                  <a:pt x="5425752" y="1288791"/>
                  <a:pt x="5429251" y="1292290"/>
                  <a:pt x="5433916" y="1292290"/>
                </a:cubicBezTo>
                <a:lnTo>
                  <a:pt x="5500397" y="1292290"/>
                </a:lnTo>
                <a:cubicBezTo>
                  <a:pt x="5505062" y="1292290"/>
                  <a:pt x="5508561" y="1288791"/>
                  <a:pt x="5508561" y="1284125"/>
                </a:cubicBezTo>
                <a:cubicBezTo>
                  <a:pt x="5508561" y="1279460"/>
                  <a:pt x="5505062" y="1275961"/>
                  <a:pt x="5500397" y="1275961"/>
                </a:cubicBezTo>
                <a:lnTo>
                  <a:pt x="5500397" y="1275961"/>
                </a:lnTo>
                <a:close/>
                <a:moveTo>
                  <a:pt x="5633358" y="1275961"/>
                </a:moveTo>
                <a:lnTo>
                  <a:pt x="5566878" y="1275961"/>
                </a:lnTo>
                <a:cubicBezTo>
                  <a:pt x="5562212" y="1275961"/>
                  <a:pt x="5558713" y="1279460"/>
                  <a:pt x="5558713" y="1284125"/>
                </a:cubicBezTo>
                <a:cubicBezTo>
                  <a:pt x="5558713" y="1288791"/>
                  <a:pt x="5562212" y="1292290"/>
                  <a:pt x="5566878" y="1292290"/>
                </a:cubicBezTo>
                <a:lnTo>
                  <a:pt x="5633358" y="1292290"/>
                </a:lnTo>
                <a:cubicBezTo>
                  <a:pt x="5638024" y="1292290"/>
                  <a:pt x="5641522" y="1288791"/>
                  <a:pt x="5641522" y="1284125"/>
                </a:cubicBezTo>
                <a:cubicBezTo>
                  <a:pt x="5641522" y="1279460"/>
                  <a:pt x="5638024" y="1275961"/>
                  <a:pt x="5633358" y="1275961"/>
                </a:cubicBezTo>
                <a:lnTo>
                  <a:pt x="5633358" y="1275961"/>
                </a:lnTo>
                <a:close/>
                <a:moveTo>
                  <a:pt x="5765153" y="1275961"/>
                </a:moveTo>
                <a:lnTo>
                  <a:pt x="5698672" y="1275961"/>
                </a:lnTo>
                <a:cubicBezTo>
                  <a:pt x="5694007" y="1275961"/>
                  <a:pt x="5690508" y="1279460"/>
                  <a:pt x="5690508" y="1284125"/>
                </a:cubicBezTo>
                <a:cubicBezTo>
                  <a:pt x="5690508" y="1288791"/>
                  <a:pt x="5694007" y="1292290"/>
                  <a:pt x="5698672" y="1292290"/>
                </a:cubicBezTo>
                <a:lnTo>
                  <a:pt x="5765153" y="1292290"/>
                </a:lnTo>
                <a:cubicBezTo>
                  <a:pt x="5769818" y="1292290"/>
                  <a:pt x="5773317" y="1288791"/>
                  <a:pt x="5773317" y="1284125"/>
                </a:cubicBezTo>
                <a:cubicBezTo>
                  <a:pt x="5773317" y="1279460"/>
                  <a:pt x="5769818" y="1275961"/>
                  <a:pt x="5765153" y="1275961"/>
                </a:cubicBezTo>
                <a:lnTo>
                  <a:pt x="5765153" y="1275961"/>
                </a:lnTo>
                <a:close/>
                <a:moveTo>
                  <a:pt x="5898114" y="1275961"/>
                </a:moveTo>
                <a:lnTo>
                  <a:pt x="5831634" y="1275961"/>
                </a:lnTo>
                <a:cubicBezTo>
                  <a:pt x="5826968" y="1275961"/>
                  <a:pt x="5823469" y="1279460"/>
                  <a:pt x="5823469" y="1284125"/>
                </a:cubicBezTo>
                <a:cubicBezTo>
                  <a:pt x="5823469" y="1288791"/>
                  <a:pt x="5826968" y="1292290"/>
                  <a:pt x="5831634" y="1292290"/>
                </a:cubicBezTo>
                <a:lnTo>
                  <a:pt x="5898114" y="1292290"/>
                </a:lnTo>
                <a:cubicBezTo>
                  <a:pt x="5902779" y="1292290"/>
                  <a:pt x="5906279" y="1288791"/>
                  <a:pt x="5906279" y="1284125"/>
                </a:cubicBezTo>
                <a:cubicBezTo>
                  <a:pt x="5906279" y="1279460"/>
                  <a:pt x="5902779" y="1275961"/>
                  <a:pt x="5898114" y="1275961"/>
                </a:cubicBezTo>
                <a:lnTo>
                  <a:pt x="5898114" y="1275961"/>
                </a:lnTo>
                <a:close/>
                <a:moveTo>
                  <a:pt x="6029909" y="1275961"/>
                </a:moveTo>
                <a:lnTo>
                  <a:pt x="5963429" y="1275961"/>
                </a:lnTo>
                <a:cubicBezTo>
                  <a:pt x="5958763" y="1275961"/>
                  <a:pt x="5955264" y="1279460"/>
                  <a:pt x="5955264" y="1284125"/>
                </a:cubicBezTo>
                <a:cubicBezTo>
                  <a:pt x="5955264" y="1288791"/>
                  <a:pt x="5958763" y="1292290"/>
                  <a:pt x="5963429" y="1292290"/>
                </a:cubicBezTo>
                <a:lnTo>
                  <a:pt x="6029909" y="1292290"/>
                </a:lnTo>
                <a:cubicBezTo>
                  <a:pt x="6034574" y="1292290"/>
                  <a:pt x="6038074" y="1288791"/>
                  <a:pt x="6038074" y="1284125"/>
                </a:cubicBezTo>
                <a:cubicBezTo>
                  <a:pt x="6038074" y="1279460"/>
                  <a:pt x="6034574" y="1275961"/>
                  <a:pt x="6029909" y="1275961"/>
                </a:cubicBezTo>
                <a:lnTo>
                  <a:pt x="6029909" y="1275961"/>
                </a:lnTo>
                <a:close/>
                <a:moveTo>
                  <a:pt x="6161704" y="1275961"/>
                </a:moveTo>
                <a:lnTo>
                  <a:pt x="6095223" y="1275961"/>
                </a:lnTo>
                <a:cubicBezTo>
                  <a:pt x="6090558" y="1275961"/>
                  <a:pt x="6087059" y="1279460"/>
                  <a:pt x="6087059" y="1284125"/>
                </a:cubicBezTo>
                <a:cubicBezTo>
                  <a:pt x="6087059" y="1288791"/>
                  <a:pt x="6090558" y="1292290"/>
                  <a:pt x="6095223" y="1292290"/>
                </a:cubicBezTo>
                <a:lnTo>
                  <a:pt x="6161704" y="1292290"/>
                </a:lnTo>
                <a:cubicBezTo>
                  <a:pt x="6166370" y="1292290"/>
                  <a:pt x="6169869" y="1288791"/>
                  <a:pt x="6169869" y="1284125"/>
                </a:cubicBezTo>
                <a:cubicBezTo>
                  <a:pt x="6169869" y="1279460"/>
                  <a:pt x="6166370" y="1275961"/>
                  <a:pt x="6161704" y="1275961"/>
                </a:cubicBezTo>
                <a:lnTo>
                  <a:pt x="6161704" y="1275961"/>
                </a:lnTo>
                <a:close/>
                <a:moveTo>
                  <a:pt x="6294666" y="1275961"/>
                </a:moveTo>
                <a:lnTo>
                  <a:pt x="6228185" y="1275961"/>
                </a:lnTo>
                <a:cubicBezTo>
                  <a:pt x="6223519" y="1275961"/>
                  <a:pt x="6220020" y="1279460"/>
                  <a:pt x="6220020" y="1284125"/>
                </a:cubicBezTo>
                <a:cubicBezTo>
                  <a:pt x="6220020" y="1288791"/>
                  <a:pt x="6223519" y="1292290"/>
                  <a:pt x="6228185" y="1292290"/>
                </a:cubicBezTo>
                <a:lnTo>
                  <a:pt x="6294666" y="1292290"/>
                </a:lnTo>
                <a:cubicBezTo>
                  <a:pt x="6299331" y="1292290"/>
                  <a:pt x="6302829" y="1288791"/>
                  <a:pt x="6302829" y="1284125"/>
                </a:cubicBezTo>
                <a:cubicBezTo>
                  <a:pt x="6302829" y="1279460"/>
                  <a:pt x="6299331" y="1275961"/>
                  <a:pt x="6294666" y="1275961"/>
                </a:cubicBezTo>
                <a:lnTo>
                  <a:pt x="6294666" y="1275961"/>
                </a:lnTo>
                <a:close/>
                <a:moveTo>
                  <a:pt x="6426460" y="1275961"/>
                </a:moveTo>
                <a:lnTo>
                  <a:pt x="6359980" y="1275961"/>
                </a:lnTo>
                <a:cubicBezTo>
                  <a:pt x="6355314" y="1275961"/>
                  <a:pt x="6351815" y="1279460"/>
                  <a:pt x="6351815" y="1284125"/>
                </a:cubicBezTo>
                <a:cubicBezTo>
                  <a:pt x="6351815" y="1288791"/>
                  <a:pt x="6355314" y="1292290"/>
                  <a:pt x="6359980" y="1292290"/>
                </a:cubicBezTo>
                <a:lnTo>
                  <a:pt x="6426460" y="1292290"/>
                </a:lnTo>
                <a:cubicBezTo>
                  <a:pt x="6431125" y="1292290"/>
                  <a:pt x="6434625" y="1288791"/>
                  <a:pt x="6434625" y="1284125"/>
                </a:cubicBezTo>
                <a:cubicBezTo>
                  <a:pt x="6434625" y="1279460"/>
                  <a:pt x="6431125" y="1275961"/>
                  <a:pt x="6426460" y="1275961"/>
                </a:cubicBezTo>
                <a:lnTo>
                  <a:pt x="6426460" y="1275961"/>
                </a:lnTo>
                <a:close/>
                <a:moveTo>
                  <a:pt x="6558255" y="1275961"/>
                </a:moveTo>
                <a:lnTo>
                  <a:pt x="6491774" y="1275961"/>
                </a:lnTo>
                <a:cubicBezTo>
                  <a:pt x="6487110" y="1275961"/>
                  <a:pt x="6483610" y="1279460"/>
                  <a:pt x="6483610" y="1284125"/>
                </a:cubicBezTo>
                <a:cubicBezTo>
                  <a:pt x="6483610" y="1288791"/>
                  <a:pt x="6487110" y="1292290"/>
                  <a:pt x="6491774" y="1292290"/>
                </a:cubicBezTo>
                <a:lnTo>
                  <a:pt x="6558255" y="1292290"/>
                </a:lnTo>
                <a:cubicBezTo>
                  <a:pt x="6562921" y="1292290"/>
                  <a:pt x="6566420" y="1288791"/>
                  <a:pt x="6566420" y="1284125"/>
                </a:cubicBezTo>
                <a:cubicBezTo>
                  <a:pt x="6566420" y="1279460"/>
                  <a:pt x="6562921" y="1275961"/>
                  <a:pt x="6558255" y="1275961"/>
                </a:cubicBezTo>
                <a:lnTo>
                  <a:pt x="6558255" y="1275961"/>
                </a:lnTo>
                <a:close/>
                <a:moveTo>
                  <a:pt x="6691217" y="1275961"/>
                </a:moveTo>
                <a:lnTo>
                  <a:pt x="6624736" y="1275961"/>
                </a:lnTo>
                <a:cubicBezTo>
                  <a:pt x="6620070" y="1275961"/>
                  <a:pt x="6616572" y="1279460"/>
                  <a:pt x="6616572" y="1284125"/>
                </a:cubicBezTo>
                <a:cubicBezTo>
                  <a:pt x="6616572" y="1288791"/>
                  <a:pt x="6620070" y="1292290"/>
                  <a:pt x="6624736" y="1292290"/>
                </a:cubicBezTo>
                <a:lnTo>
                  <a:pt x="6691217" y="1292290"/>
                </a:lnTo>
                <a:cubicBezTo>
                  <a:pt x="6695882" y="1292290"/>
                  <a:pt x="6699380" y="1288791"/>
                  <a:pt x="6699380" y="1284125"/>
                </a:cubicBezTo>
                <a:cubicBezTo>
                  <a:pt x="6699380" y="1279460"/>
                  <a:pt x="6695882" y="1275961"/>
                  <a:pt x="6691217" y="1275961"/>
                </a:cubicBezTo>
                <a:lnTo>
                  <a:pt x="6691217" y="1275961"/>
                </a:lnTo>
                <a:close/>
                <a:moveTo>
                  <a:pt x="6823011" y="1275961"/>
                </a:moveTo>
                <a:lnTo>
                  <a:pt x="6756531" y="1275961"/>
                </a:lnTo>
                <a:cubicBezTo>
                  <a:pt x="6751865" y="1275961"/>
                  <a:pt x="6748366" y="1279460"/>
                  <a:pt x="6748366" y="1284125"/>
                </a:cubicBezTo>
                <a:cubicBezTo>
                  <a:pt x="6748366" y="1288791"/>
                  <a:pt x="6751865" y="1292290"/>
                  <a:pt x="6756531" y="1292290"/>
                </a:cubicBezTo>
                <a:lnTo>
                  <a:pt x="6823011" y="1292290"/>
                </a:lnTo>
                <a:cubicBezTo>
                  <a:pt x="6827676" y="1292290"/>
                  <a:pt x="6831176" y="1288791"/>
                  <a:pt x="6831176" y="1284125"/>
                </a:cubicBezTo>
                <a:cubicBezTo>
                  <a:pt x="6831176" y="1279460"/>
                  <a:pt x="6827676" y="1275961"/>
                  <a:pt x="6823011" y="1275961"/>
                </a:cubicBezTo>
                <a:lnTo>
                  <a:pt x="6823011" y="1275961"/>
                </a:lnTo>
                <a:close/>
                <a:moveTo>
                  <a:pt x="6955972" y="1275961"/>
                </a:moveTo>
                <a:lnTo>
                  <a:pt x="6889492" y="1275961"/>
                </a:lnTo>
                <a:cubicBezTo>
                  <a:pt x="6884827" y="1275961"/>
                  <a:pt x="6881328" y="1279460"/>
                  <a:pt x="6881328" y="1284125"/>
                </a:cubicBezTo>
                <a:cubicBezTo>
                  <a:pt x="6881328" y="1288791"/>
                  <a:pt x="6884827" y="1292290"/>
                  <a:pt x="6889492" y="1292290"/>
                </a:cubicBezTo>
                <a:lnTo>
                  <a:pt x="6955972" y="1292290"/>
                </a:lnTo>
                <a:cubicBezTo>
                  <a:pt x="6960638" y="1292290"/>
                  <a:pt x="6964137" y="1288791"/>
                  <a:pt x="6964137" y="1284125"/>
                </a:cubicBezTo>
                <a:cubicBezTo>
                  <a:pt x="6964137" y="1279460"/>
                  <a:pt x="6960638" y="1275961"/>
                  <a:pt x="6955972" y="1275961"/>
                </a:cubicBezTo>
                <a:lnTo>
                  <a:pt x="6955972" y="1275961"/>
                </a:lnTo>
                <a:close/>
                <a:moveTo>
                  <a:pt x="7087768" y="1275961"/>
                </a:moveTo>
                <a:lnTo>
                  <a:pt x="7021287" y="1275961"/>
                </a:lnTo>
                <a:cubicBezTo>
                  <a:pt x="7016621" y="1275961"/>
                  <a:pt x="7013123" y="1279460"/>
                  <a:pt x="7013123" y="1284125"/>
                </a:cubicBezTo>
                <a:cubicBezTo>
                  <a:pt x="7013123" y="1288791"/>
                  <a:pt x="7016621" y="1292290"/>
                  <a:pt x="7021287" y="1292290"/>
                </a:cubicBezTo>
                <a:lnTo>
                  <a:pt x="7087768" y="1292290"/>
                </a:lnTo>
                <a:cubicBezTo>
                  <a:pt x="7092433" y="1292290"/>
                  <a:pt x="7095932" y="1288791"/>
                  <a:pt x="7095932" y="1284125"/>
                </a:cubicBezTo>
                <a:cubicBezTo>
                  <a:pt x="7095932" y="1279460"/>
                  <a:pt x="7092433" y="1275961"/>
                  <a:pt x="7087768" y="1275961"/>
                </a:cubicBezTo>
                <a:lnTo>
                  <a:pt x="7087768" y="1275961"/>
                </a:lnTo>
                <a:close/>
                <a:moveTo>
                  <a:pt x="7219563" y="1275961"/>
                </a:moveTo>
                <a:lnTo>
                  <a:pt x="7153082" y="1275961"/>
                </a:lnTo>
                <a:cubicBezTo>
                  <a:pt x="7148416" y="1275961"/>
                  <a:pt x="7144917" y="1279460"/>
                  <a:pt x="7144917" y="1284125"/>
                </a:cubicBezTo>
                <a:cubicBezTo>
                  <a:pt x="7144917" y="1288791"/>
                  <a:pt x="7148416" y="1292290"/>
                  <a:pt x="7153082" y="1292290"/>
                </a:cubicBezTo>
                <a:lnTo>
                  <a:pt x="7219563" y="1292290"/>
                </a:lnTo>
                <a:cubicBezTo>
                  <a:pt x="7224227" y="1292290"/>
                  <a:pt x="7227727" y="1288791"/>
                  <a:pt x="7227727" y="1284125"/>
                </a:cubicBezTo>
                <a:cubicBezTo>
                  <a:pt x="7227727" y="1279460"/>
                  <a:pt x="7224227" y="1275961"/>
                  <a:pt x="7219563" y="1275961"/>
                </a:cubicBezTo>
                <a:lnTo>
                  <a:pt x="7219563" y="1275961"/>
                </a:lnTo>
                <a:close/>
                <a:moveTo>
                  <a:pt x="7352523" y="1275961"/>
                </a:moveTo>
                <a:lnTo>
                  <a:pt x="7286043" y="1275961"/>
                </a:lnTo>
                <a:cubicBezTo>
                  <a:pt x="7281378" y="1275961"/>
                  <a:pt x="7277879" y="1279460"/>
                  <a:pt x="7277879" y="1284125"/>
                </a:cubicBezTo>
                <a:cubicBezTo>
                  <a:pt x="7277879" y="1288791"/>
                  <a:pt x="7281378" y="1292290"/>
                  <a:pt x="7286043" y="1292290"/>
                </a:cubicBezTo>
                <a:lnTo>
                  <a:pt x="7352523" y="1292290"/>
                </a:lnTo>
                <a:cubicBezTo>
                  <a:pt x="7357189" y="1292290"/>
                  <a:pt x="7360688" y="1288791"/>
                  <a:pt x="7360688" y="1284125"/>
                </a:cubicBezTo>
                <a:cubicBezTo>
                  <a:pt x="7360688" y="1279460"/>
                  <a:pt x="7357189" y="1275961"/>
                  <a:pt x="7352523" y="1275961"/>
                </a:cubicBezTo>
                <a:lnTo>
                  <a:pt x="7352523" y="1275961"/>
                </a:lnTo>
                <a:close/>
                <a:moveTo>
                  <a:pt x="7484319" y="1275961"/>
                </a:moveTo>
                <a:lnTo>
                  <a:pt x="7417838" y="1275961"/>
                </a:lnTo>
                <a:cubicBezTo>
                  <a:pt x="7413173" y="1275961"/>
                  <a:pt x="7409674" y="1279460"/>
                  <a:pt x="7409674" y="1284125"/>
                </a:cubicBezTo>
                <a:cubicBezTo>
                  <a:pt x="7409674" y="1288791"/>
                  <a:pt x="7413173" y="1292290"/>
                  <a:pt x="7417838" y="1292290"/>
                </a:cubicBezTo>
                <a:lnTo>
                  <a:pt x="7484319" y="1292290"/>
                </a:lnTo>
                <a:cubicBezTo>
                  <a:pt x="7488984" y="1292290"/>
                  <a:pt x="7492483" y="1288791"/>
                  <a:pt x="7492483" y="1284125"/>
                </a:cubicBezTo>
                <a:cubicBezTo>
                  <a:pt x="7492483" y="1279460"/>
                  <a:pt x="7488984" y="1275961"/>
                  <a:pt x="7484319" y="1275961"/>
                </a:cubicBezTo>
                <a:lnTo>
                  <a:pt x="7484319" y="1275961"/>
                </a:lnTo>
                <a:close/>
                <a:moveTo>
                  <a:pt x="7616114" y="1275961"/>
                </a:moveTo>
                <a:lnTo>
                  <a:pt x="7549633" y="1275961"/>
                </a:lnTo>
                <a:cubicBezTo>
                  <a:pt x="7544967" y="1275961"/>
                  <a:pt x="7541468" y="1279460"/>
                  <a:pt x="7541468" y="1284125"/>
                </a:cubicBezTo>
                <a:cubicBezTo>
                  <a:pt x="7541468" y="1288791"/>
                  <a:pt x="7544967" y="1292290"/>
                  <a:pt x="7549633" y="1292290"/>
                </a:cubicBezTo>
                <a:lnTo>
                  <a:pt x="7616114" y="1292290"/>
                </a:lnTo>
                <a:cubicBezTo>
                  <a:pt x="7620779" y="1292290"/>
                  <a:pt x="7624278" y="1288791"/>
                  <a:pt x="7624278" y="1284125"/>
                </a:cubicBezTo>
                <a:cubicBezTo>
                  <a:pt x="7624278" y="1279460"/>
                  <a:pt x="7620779" y="1275961"/>
                  <a:pt x="7616114" y="1275961"/>
                </a:cubicBezTo>
                <a:lnTo>
                  <a:pt x="7616114" y="1275961"/>
                </a:lnTo>
                <a:close/>
                <a:moveTo>
                  <a:pt x="7749074" y="1275961"/>
                </a:moveTo>
                <a:lnTo>
                  <a:pt x="7682594" y="1275961"/>
                </a:lnTo>
                <a:cubicBezTo>
                  <a:pt x="7677929" y="1275961"/>
                  <a:pt x="7674430" y="1279460"/>
                  <a:pt x="7674430" y="1284125"/>
                </a:cubicBezTo>
                <a:cubicBezTo>
                  <a:pt x="7674430" y="1288791"/>
                  <a:pt x="7677929" y="1292290"/>
                  <a:pt x="7682594" y="1292290"/>
                </a:cubicBezTo>
                <a:lnTo>
                  <a:pt x="7749074" y="1292290"/>
                </a:lnTo>
                <a:cubicBezTo>
                  <a:pt x="7753740" y="1292290"/>
                  <a:pt x="7757239" y="1288791"/>
                  <a:pt x="7757239" y="1284125"/>
                </a:cubicBezTo>
                <a:cubicBezTo>
                  <a:pt x="7757239" y="1279460"/>
                  <a:pt x="7753740" y="1275961"/>
                  <a:pt x="7749074" y="1275961"/>
                </a:cubicBezTo>
                <a:lnTo>
                  <a:pt x="7749074" y="1275961"/>
                </a:lnTo>
                <a:close/>
                <a:moveTo>
                  <a:pt x="7880870" y="1275961"/>
                </a:moveTo>
                <a:lnTo>
                  <a:pt x="7814389" y="1275961"/>
                </a:lnTo>
                <a:cubicBezTo>
                  <a:pt x="7809724" y="1275961"/>
                  <a:pt x="7806225" y="1279460"/>
                  <a:pt x="7806225" y="1284125"/>
                </a:cubicBezTo>
                <a:cubicBezTo>
                  <a:pt x="7806225" y="1288791"/>
                  <a:pt x="7809724" y="1292290"/>
                  <a:pt x="7814389" y="1292290"/>
                </a:cubicBezTo>
                <a:lnTo>
                  <a:pt x="7880870" y="1292290"/>
                </a:lnTo>
                <a:cubicBezTo>
                  <a:pt x="7885535" y="1292290"/>
                  <a:pt x="7889034" y="1288791"/>
                  <a:pt x="7889034" y="1284125"/>
                </a:cubicBezTo>
                <a:cubicBezTo>
                  <a:pt x="7889034" y="1279460"/>
                  <a:pt x="7885535" y="1275961"/>
                  <a:pt x="7880870" y="1275961"/>
                </a:cubicBezTo>
                <a:lnTo>
                  <a:pt x="7880870" y="1275961"/>
                </a:lnTo>
                <a:close/>
                <a:moveTo>
                  <a:pt x="8013831" y="1275961"/>
                </a:moveTo>
                <a:lnTo>
                  <a:pt x="7947350" y="1275961"/>
                </a:lnTo>
                <a:cubicBezTo>
                  <a:pt x="7942685" y="1275961"/>
                  <a:pt x="7939186" y="1279460"/>
                  <a:pt x="7939186" y="1284125"/>
                </a:cubicBezTo>
                <a:cubicBezTo>
                  <a:pt x="7939186" y="1288791"/>
                  <a:pt x="7942685" y="1292290"/>
                  <a:pt x="7947350" y="1292290"/>
                </a:cubicBezTo>
                <a:lnTo>
                  <a:pt x="8013831" y="1292290"/>
                </a:lnTo>
                <a:cubicBezTo>
                  <a:pt x="8018496" y="1292290"/>
                  <a:pt x="8021995" y="1288791"/>
                  <a:pt x="8021995" y="1284125"/>
                </a:cubicBezTo>
                <a:cubicBezTo>
                  <a:pt x="8021995" y="1279460"/>
                  <a:pt x="8018496" y="1275961"/>
                  <a:pt x="8013831" y="1275961"/>
                </a:cubicBezTo>
                <a:lnTo>
                  <a:pt x="8013831" y="1275961"/>
                </a:lnTo>
                <a:close/>
                <a:moveTo>
                  <a:pt x="8145626" y="1275961"/>
                </a:moveTo>
                <a:lnTo>
                  <a:pt x="8079145" y="1275961"/>
                </a:lnTo>
                <a:cubicBezTo>
                  <a:pt x="8074480" y="1275961"/>
                  <a:pt x="8070981" y="1279460"/>
                  <a:pt x="8070981" y="1284125"/>
                </a:cubicBezTo>
                <a:cubicBezTo>
                  <a:pt x="8070981" y="1288791"/>
                  <a:pt x="8074480" y="1292290"/>
                  <a:pt x="8079145" y="1292290"/>
                </a:cubicBezTo>
                <a:lnTo>
                  <a:pt x="8145626" y="1292290"/>
                </a:lnTo>
                <a:cubicBezTo>
                  <a:pt x="8150291" y="1292290"/>
                  <a:pt x="8153790" y="1288791"/>
                  <a:pt x="8153790" y="1284125"/>
                </a:cubicBezTo>
                <a:cubicBezTo>
                  <a:pt x="8153790" y="1279460"/>
                  <a:pt x="8150291" y="1275961"/>
                  <a:pt x="8145626" y="1275961"/>
                </a:cubicBezTo>
                <a:lnTo>
                  <a:pt x="8145626" y="1275961"/>
                </a:lnTo>
                <a:close/>
                <a:moveTo>
                  <a:pt x="8277421" y="1275961"/>
                </a:moveTo>
                <a:lnTo>
                  <a:pt x="8210940" y="1275961"/>
                </a:lnTo>
                <a:cubicBezTo>
                  <a:pt x="8206275" y="1275961"/>
                  <a:pt x="8202776" y="1279460"/>
                  <a:pt x="8202776" y="1284125"/>
                </a:cubicBezTo>
                <a:cubicBezTo>
                  <a:pt x="8202776" y="1288791"/>
                  <a:pt x="8206275" y="1292290"/>
                  <a:pt x="8210940" y="1292290"/>
                </a:cubicBezTo>
                <a:lnTo>
                  <a:pt x="8277421" y="1292290"/>
                </a:lnTo>
                <a:cubicBezTo>
                  <a:pt x="8282086" y="1292290"/>
                  <a:pt x="8285585" y="1288791"/>
                  <a:pt x="8285585" y="1284125"/>
                </a:cubicBezTo>
                <a:cubicBezTo>
                  <a:pt x="8285585" y="1279460"/>
                  <a:pt x="8282086" y="1275961"/>
                  <a:pt x="8277421" y="1275961"/>
                </a:cubicBezTo>
                <a:lnTo>
                  <a:pt x="8277421" y="1275961"/>
                </a:lnTo>
                <a:close/>
                <a:moveTo>
                  <a:pt x="8410382" y="1275961"/>
                </a:moveTo>
                <a:lnTo>
                  <a:pt x="8343901" y="1275961"/>
                </a:lnTo>
                <a:cubicBezTo>
                  <a:pt x="8339236" y="1275961"/>
                  <a:pt x="8335737" y="1279460"/>
                  <a:pt x="8335737" y="1284125"/>
                </a:cubicBezTo>
                <a:cubicBezTo>
                  <a:pt x="8335737" y="1288791"/>
                  <a:pt x="8339236" y="1292290"/>
                  <a:pt x="8343901" y="1292290"/>
                </a:cubicBezTo>
                <a:lnTo>
                  <a:pt x="8410382" y="1292290"/>
                </a:lnTo>
                <a:cubicBezTo>
                  <a:pt x="8415047" y="1292290"/>
                  <a:pt x="8418546" y="1288791"/>
                  <a:pt x="8418546" y="1284125"/>
                </a:cubicBezTo>
                <a:cubicBezTo>
                  <a:pt x="8418546" y="1279460"/>
                  <a:pt x="8415047" y="1275961"/>
                  <a:pt x="8410382" y="1275961"/>
                </a:cubicBezTo>
                <a:lnTo>
                  <a:pt x="8410382" y="1275961"/>
                </a:lnTo>
                <a:close/>
                <a:moveTo>
                  <a:pt x="8542176" y="1275961"/>
                </a:moveTo>
                <a:lnTo>
                  <a:pt x="8475696" y="1275961"/>
                </a:lnTo>
                <a:cubicBezTo>
                  <a:pt x="8471031" y="1275961"/>
                  <a:pt x="8467532" y="1279460"/>
                  <a:pt x="8467532" y="1284125"/>
                </a:cubicBezTo>
                <a:cubicBezTo>
                  <a:pt x="8467532" y="1288791"/>
                  <a:pt x="8471031" y="1292290"/>
                  <a:pt x="8475696" y="1292290"/>
                </a:cubicBezTo>
                <a:lnTo>
                  <a:pt x="8542176" y="1292290"/>
                </a:lnTo>
                <a:cubicBezTo>
                  <a:pt x="8546842" y="1292290"/>
                  <a:pt x="8550341" y="1288791"/>
                  <a:pt x="8550341" y="1284125"/>
                </a:cubicBezTo>
                <a:cubicBezTo>
                  <a:pt x="8550341" y="1279460"/>
                  <a:pt x="8546842" y="1275961"/>
                  <a:pt x="8542176" y="1275961"/>
                </a:cubicBezTo>
                <a:lnTo>
                  <a:pt x="8542176" y="1275961"/>
                </a:lnTo>
                <a:close/>
                <a:moveTo>
                  <a:pt x="8675138" y="1275961"/>
                </a:moveTo>
                <a:lnTo>
                  <a:pt x="8608657" y="1275961"/>
                </a:lnTo>
                <a:cubicBezTo>
                  <a:pt x="8603992" y="1275961"/>
                  <a:pt x="8600493" y="1279460"/>
                  <a:pt x="8600493" y="1284125"/>
                </a:cubicBezTo>
                <a:cubicBezTo>
                  <a:pt x="8600493" y="1288791"/>
                  <a:pt x="8603992" y="1292290"/>
                  <a:pt x="8608657" y="1292290"/>
                </a:cubicBezTo>
                <a:lnTo>
                  <a:pt x="8675138" y="1292290"/>
                </a:lnTo>
                <a:cubicBezTo>
                  <a:pt x="8679803" y="1292290"/>
                  <a:pt x="8683302" y="1288791"/>
                  <a:pt x="8683302" y="1284125"/>
                </a:cubicBezTo>
                <a:cubicBezTo>
                  <a:pt x="8683302" y="1279460"/>
                  <a:pt x="8679803" y="1275961"/>
                  <a:pt x="8675138" y="1275961"/>
                </a:cubicBezTo>
                <a:lnTo>
                  <a:pt x="8675138" y="1275961"/>
                </a:lnTo>
                <a:close/>
                <a:moveTo>
                  <a:pt x="8806933" y="1275961"/>
                </a:moveTo>
                <a:lnTo>
                  <a:pt x="8740452" y="1275961"/>
                </a:lnTo>
                <a:cubicBezTo>
                  <a:pt x="8735787" y="1275961"/>
                  <a:pt x="8732288" y="1279460"/>
                  <a:pt x="8732288" y="1284125"/>
                </a:cubicBezTo>
                <a:cubicBezTo>
                  <a:pt x="8732288" y="1288791"/>
                  <a:pt x="8735787" y="1292290"/>
                  <a:pt x="8740452" y="1292290"/>
                </a:cubicBezTo>
                <a:lnTo>
                  <a:pt x="8806933" y="1292290"/>
                </a:lnTo>
                <a:cubicBezTo>
                  <a:pt x="8811598" y="1292290"/>
                  <a:pt x="8815097" y="1288791"/>
                  <a:pt x="8815097" y="1284125"/>
                </a:cubicBezTo>
                <a:cubicBezTo>
                  <a:pt x="8815097" y="1279460"/>
                  <a:pt x="8811598" y="1275961"/>
                  <a:pt x="8806933" y="1275961"/>
                </a:cubicBezTo>
                <a:lnTo>
                  <a:pt x="8806933" y="1275961"/>
                </a:lnTo>
                <a:close/>
                <a:moveTo>
                  <a:pt x="8938727" y="1275961"/>
                </a:moveTo>
                <a:lnTo>
                  <a:pt x="8872247" y="1275961"/>
                </a:lnTo>
                <a:cubicBezTo>
                  <a:pt x="8867582" y="1275961"/>
                  <a:pt x="8864083" y="1279460"/>
                  <a:pt x="8864083" y="1284125"/>
                </a:cubicBezTo>
                <a:cubicBezTo>
                  <a:pt x="8864083" y="1288791"/>
                  <a:pt x="8867582" y="1292290"/>
                  <a:pt x="8872247" y="1292290"/>
                </a:cubicBezTo>
                <a:lnTo>
                  <a:pt x="8938727" y="1292290"/>
                </a:lnTo>
                <a:cubicBezTo>
                  <a:pt x="8943393" y="1292290"/>
                  <a:pt x="8946892" y="1288791"/>
                  <a:pt x="8946892" y="1284125"/>
                </a:cubicBezTo>
                <a:cubicBezTo>
                  <a:pt x="8946892" y="1279460"/>
                  <a:pt x="8943393" y="1275961"/>
                  <a:pt x="8938727" y="1275961"/>
                </a:cubicBezTo>
                <a:lnTo>
                  <a:pt x="8938727" y="1275961"/>
                </a:lnTo>
                <a:close/>
                <a:moveTo>
                  <a:pt x="9071689" y="1275961"/>
                </a:moveTo>
                <a:lnTo>
                  <a:pt x="9005208" y="1275961"/>
                </a:lnTo>
                <a:cubicBezTo>
                  <a:pt x="9000543" y="1275961"/>
                  <a:pt x="8997044" y="1279460"/>
                  <a:pt x="8997044" y="1284125"/>
                </a:cubicBezTo>
                <a:cubicBezTo>
                  <a:pt x="8997044" y="1288791"/>
                  <a:pt x="9000543" y="1292290"/>
                  <a:pt x="9005208" y="1292290"/>
                </a:cubicBezTo>
                <a:lnTo>
                  <a:pt x="9071689" y="1292290"/>
                </a:lnTo>
                <a:cubicBezTo>
                  <a:pt x="9076355" y="1292290"/>
                  <a:pt x="9079853" y="1288791"/>
                  <a:pt x="9079853" y="1284125"/>
                </a:cubicBezTo>
                <a:cubicBezTo>
                  <a:pt x="9079853" y="1279460"/>
                  <a:pt x="9076355" y="1275961"/>
                  <a:pt x="9071689" y="1275961"/>
                </a:cubicBezTo>
                <a:lnTo>
                  <a:pt x="9071689" y="1275961"/>
                </a:lnTo>
                <a:close/>
                <a:moveTo>
                  <a:pt x="9203484" y="1275961"/>
                </a:moveTo>
                <a:lnTo>
                  <a:pt x="9137003" y="1275961"/>
                </a:lnTo>
                <a:cubicBezTo>
                  <a:pt x="9132338" y="1275961"/>
                  <a:pt x="9128839" y="1279460"/>
                  <a:pt x="9128839" y="1284125"/>
                </a:cubicBezTo>
                <a:cubicBezTo>
                  <a:pt x="9128839" y="1288791"/>
                  <a:pt x="9132338" y="1292290"/>
                  <a:pt x="9137003" y="1292290"/>
                </a:cubicBezTo>
                <a:lnTo>
                  <a:pt x="9203484" y="1292290"/>
                </a:lnTo>
                <a:cubicBezTo>
                  <a:pt x="9208149" y="1292290"/>
                  <a:pt x="9211648" y="1288791"/>
                  <a:pt x="9211648" y="1284125"/>
                </a:cubicBezTo>
                <a:cubicBezTo>
                  <a:pt x="9211648" y="1279460"/>
                  <a:pt x="9208149" y="1275961"/>
                  <a:pt x="9203484" y="1275961"/>
                </a:cubicBezTo>
                <a:lnTo>
                  <a:pt x="9203484" y="1275961"/>
                </a:lnTo>
                <a:close/>
                <a:moveTo>
                  <a:pt x="9336445" y="1275961"/>
                </a:moveTo>
                <a:lnTo>
                  <a:pt x="9269964" y="1275961"/>
                </a:lnTo>
                <a:cubicBezTo>
                  <a:pt x="9265299" y="1275961"/>
                  <a:pt x="9261800" y="1279460"/>
                  <a:pt x="9261800" y="1284125"/>
                </a:cubicBezTo>
                <a:cubicBezTo>
                  <a:pt x="9261800" y="1288791"/>
                  <a:pt x="9265299" y="1292290"/>
                  <a:pt x="9269964" y="1292290"/>
                </a:cubicBezTo>
                <a:lnTo>
                  <a:pt x="9336445" y="1292290"/>
                </a:lnTo>
                <a:cubicBezTo>
                  <a:pt x="9341110" y="1292290"/>
                  <a:pt x="9344610" y="1288791"/>
                  <a:pt x="9344610" y="1284125"/>
                </a:cubicBezTo>
                <a:cubicBezTo>
                  <a:pt x="9344610" y="1279460"/>
                  <a:pt x="9341110" y="1275961"/>
                  <a:pt x="9336445" y="1275961"/>
                </a:cubicBezTo>
                <a:lnTo>
                  <a:pt x="9336445" y="1275961"/>
                </a:lnTo>
                <a:close/>
                <a:moveTo>
                  <a:pt x="9469406" y="1273629"/>
                </a:moveTo>
                <a:cubicBezTo>
                  <a:pt x="9469406" y="1273629"/>
                  <a:pt x="9469406" y="1273629"/>
                  <a:pt x="9468240" y="1273629"/>
                </a:cubicBezTo>
                <a:cubicBezTo>
                  <a:pt x="9462408" y="1274795"/>
                  <a:pt x="9455411" y="1275961"/>
                  <a:pt x="9448412" y="1275961"/>
                </a:cubicBezTo>
                <a:lnTo>
                  <a:pt x="9402926" y="1275961"/>
                </a:lnTo>
                <a:cubicBezTo>
                  <a:pt x="9398260" y="1275961"/>
                  <a:pt x="9394762" y="1279460"/>
                  <a:pt x="9394762" y="1284125"/>
                </a:cubicBezTo>
                <a:cubicBezTo>
                  <a:pt x="9394762" y="1288791"/>
                  <a:pt x="9398260" y="1292290"/>
                  <a:pt x="9402926" y="1292290"/>
                </a:cubicBezTo>
                <a:lnTo>
                  <a:pt x="9441415" y="1292290"/>
                </a:lnTo>
                <a:cubicBezTo>
                  <a:pt x="9451911" y="1292290"/>
                  <a:pt x="9462408" y="1292290"/>
                  <a:pt x="9471739" y="1289957"/>
                </a:cubicBezTo>
                <a:cubicBezTo>
                  <a:pt x="9476404" y="1289957"/>
                  <a:pt x="9478737" y="1285292"/>
                  <a:pt x="9478737" y="1280627"/>
                </a:cubicBezTo>
                <a:cubicBezTo>
                  <a:pt x="9478737" y="1277127"/>
                  <a:pt x="9474072" y="1273629"/>
                  <a:pt x="9470573" y="1273629"/>
                </a:cubicBezTo>
                <a:lnTo>
                  <a:pt x="9470573" y="1273629"/>
                </a:lnTo>
                <a:close/>
                <a:moveTo>
                  <a:pt x="9580207" y="1195485"/>
                </a:moveTo>
                <a:cubicBezTo>
                  <a:pt x="9577875" y="1195485"/>
                  <a:pt x="9574375" y="1196651"/>
                  <a:pt x="9573209" y="1200150"/>
                </a:cubicBezTo>
                <a:cubicBezTo>
                  <a:pt x="9561546" y="1218811"/>
                  <a:pt x="9547550" y="1236306"/>
                  <a:pt x="9528889" y="1249136"/>
                </a:cubicBezTo>
                <a:cubicBezTo>
                  <a:pt x="9525390" y="1251468"/>
                  <a:pt x="9524224" y="1257300"/>
                  <a:pt x="9526556" y="1260799"/>
                </a:cubicBezTo>
                <a:cubicBezTo>
                  <a:pt x="9527722" y="1263132"/>
                  <a:pt x="9531222" y="1264298"/>
                  <a:pt x="9533554" y="1264298"/>
                </a:cubicBezTo>
                <a:cubicBezTo>
                  <a:pt x="9535887" y="1264298"/>
                  <a:pt x="9537054" y="1264298"/>
                  <a:pt x="9538220" y="1263132"/>
                </a:cubicBezTo>
                <a:cubicBezTo>
                  <a:pt x="9558047" y="1249136"/>
                  <a:pt x="9575542" y="1230474"/>
                  <a:pt x="9587205" y="1209481"/>
                </a:cubicBezTo>
                <a:cubicBezTo>
                  <a:pt x="9589538" y="1205982"/>
                  <a:pt x="9587205" y="1200150"/>
                  <a:pt x="9583707" y="1197817"/>
                </a:cubicBezTo>
                <a:cubicBezTo>
                  <a:pt x="9582540" y="1197817"/>
                  <a:pt x="9581374" y="1196651"/>
                  <a:pt x="9580207" y="1196651"/>
                </a:cubicBezTo>
                <a:lnTo>
                  <a:pt x="9580207" y="1196651"/>
                </a:lnTo>
                <a:close/>
                <a:moveTo>
                  <a:pt x="9601202" y="1063690"/>
                </a:moveTo>
                <a:cubicBezTo>
                  <a:pt x="9596536" y="1063690"/>
                  <a:pt x="9593037" y="1067189"/>
                  <a:pt x="9593037" y="1071854"/>
                </a:cubicBezTo>
                <a:lnTo>
                  <a:pt x="9593037" y="1124339"/>
                </a:lnTo>
                <a:lnTo>
                  <a:pt x="9593037" y="1124339"/>
                </a:lnTo>
                <a:lnTo>
                  <a:pt x="9593037" y="1126671"/>
                </a:lnTo>
                <a:lnTo>
                  <a:pt x="9593037" y="1126671"/>
                </a:lnTo>
                <a:lnTo>
                  <a:pt x="9593037" y="1129004"/>
                </a:lnTo>
                <a:lnTo>
                  <a:pt x="9593037" y="1129004"/>
                </a:lnTo>
                <a:lnTo>
                  <a:pt x="9593037" y="1131337"/>
                </a:lnTo>
                <a:lnTo>
                  <a:pt x="9593037" y="1131337"/>
                </a:lnTo>
                <a:cubicBezTo>
                  <a:pt x="9593037" y="1133669"/>
                  <a:pt x="9593037" y="1136002"/>
                  <a:pt x="9593037" y="1137168"/>
                </a:cubicBezTo>
                <a:cubicBezTo>
                  <a:pt x="9593037" y="1141834"/>
                  <a:pt x="9596536" y="1145333"/>
                  <a:pt x="9600035" y="1146499"/>
                </a:cubicBezTo>
                <a:lnTo>
                  <a:pt x="9600035" y="1146499"/>
                </a:lnTo>
                <a:cubicBezTo>
                  <a:pt x="9604700" y="1146499"/>
                  <a:pt x="9608199" y="1143000"/>
                  <a:pt x="9608199" y="1139501"/>
                </a:cubicBezTo>
                <a:cubicBezTo>
                  <a:pt x="9608199" y="1134836"/>
                  <a:pt x="9608199" y="1129004"/>
                  <a:pt x="9608199" y="1124339"/>
                </a:cubicBezTo>
                <a:lnTo>
                  <a:pt x="9608199" y="1071854"/>
                </a:lnTo>
                <a:cubicBezTo>
                  <a:pt x="9608199" y="1067189"/>
                  <a:pt x="9604700" y="1063690"/>
                  <a:pt x="9600035" y="1063690"/>
                </a:cubicBezTo>
                <a:lnTo>
                  <a:pt x="9600035" y="1063690"/>
                </a:lnTo>
                <a:close/>
                <a:moveTo>
                  <a:pt x="9601202" y="930729"/>
                </a:moveTo>
                <a:cubicBezTo>
                  <a:pt x="9596536" y="930729"/>
                  <a:pt x="9593037" y="934227"/>
                  <a:pt x="9593037" y="938893"/>
                </a:cubicBezTo>
                <a:lnTo>
                  <a:pt x="9593037" y="1005373"/>
                </a:lnTo>
                <a:cubicBezTo>
                  <a:pt x="9593037" y="1010039"/>
                  <a:pt x="9596536" y="1013538"/>
                  <a:pt x="9601202" y="1013538"/>
                </a:cubicBezTo>
                <a:cubicBezTo>
                  <a:pt x="9605866" y="1013538"/>
                  <a:pt x="9609365" y="1010039"/>
                  <a:pt x="9609365" y="1005373"/>
                </a:cubicBezTo>
                <a:lnTo>
                  <a:pt x="9609365" y="938893"/>
                </a:lnTo>
                <a:cubicBezTo>
                  <a:pt x="9609365" y="934227"/>
                  <a:pt x="9605866" y="930729"/>
                  <a:pt x="9601202" y="930729"/>
                </a:cubicBezTo>
                <a:lnTo>
                  <a:pt x="9601202" y="930729"/>
                </a:lnTo>
                <a:close/>
                <a:moveTo>
                  <a:pt x="9601202" y="798934"/>
                </a:moveTo>
                <a:cubicBezTo>
                  <a:pt x="9596536" y="798934"/>
                  <a:pt x="9593037" y="802433"/>
                  <a:pt x="9593037" y="807098"/>
                </a:cubicBezTo>
                <a:lnTo>
                  <a:pt x="9593037" y="873579"/>
                </a:lnTo>
                <a:cubicBezTo>
                  <a:pt x="9593037" y="878244"/>
                  <a:pt x="9596536" y="881743"/>
                  <a:pt x="9601202" y="881743"/>
                </a:cubicBezTo>
                <a:cubicBezTo>
                  <a:pt x="9605866" y="881743"/>
                  <a:pt x="9609365" y="878244"/>
                  <a:pt x="9609365" y="873579"/>
                </a:cubicBezTo>
                <a:lnTo>
                  <a:pt x="9609365" y="807098"/>
                </a:lnTo>
                <a:cubicBezTo>
                  <a:pt x="9609365" y="802433"/>
                  <a:pt x="9605866" y="798934"/>
                  <a:pt x="9601202" y="798934"/>
                </a:cubicBezTo>
                <a:lnTo>
                  <a:pt x="9601202" y="798934"/>
                </a:lnTo>
                <a:close/>
                <a:moveTo>
                  <a:pt x="9601202" y="665972"/>
                </a:moveTo>
                <a:cubicBezTo>
                  <a:pt x="9596536" y="665972"/>
                  <a:pt x="9593037" y="669471"/>
                  <a:pt x="9593037" y="674137"/>
                </a:cubicBezTo>
                <a:lnTo>
                  <a:pt x="9593037" y="740617"/>
                </a:lnTo>
                <a:cubicBezTo>
                  <a:pt x="9593037" y="745283"/>
                  <a:pt x="9596536" y="748782"/>
                  <a:pt x="9601202" y="748782"/>
                </a:cubicBezTo>
                <a:cubicBezTo>
                  <a:pt x="9605866" y="748782"/>
                  <a:pt x="9609365" y="745283"/>
                  <a:pt x="9609365" y="740617"/>
                </a:cubicBezTo>
                <a:lnTo>
                  <a:pt x="9609365" y="674137"/>
                </a:lnTo>
                <a:cubicBezTo>
                  <a:pt x="9609365" y="669471"/>
                  <a:pt x="9605866" y="665972"/>
                  <a:pt x="9601202" y="665972"/>
                </a:cubicBezTo>
                <a:lnTo>
                  <a:pt x="9601202" y="665972"/>
                </a:lnTo>
                <a:close/>
                <a:moveTo>
                  <a:pt x="9601202" y="534178"/>
                </a:moveTo>
                <a:cubicBezTo>
                  <a:pt x="9596536" y="534178"/>
                  <a:pt x="9593037" y="537676"/>
                  <a:pt x="9593037" y="542342"/>
                </a:cubicBezTo>
                <a:lnTo>
                  <a:pt x="9593037" y="608822"/>
                </a:lnTo>
                <a:cubicBezTo>
                  <a:pt x="9593037" y="613488"/>
                  <a:pt x="9596536" y="616987"/>
                  <a:pt x="9601202" y="616987"/>
                </a:cubicBezTo>
                <a:cubicBezTo>
                  <a:pt x="9605866" y="616987"/>
                  <a:pt x="9609365" y="613488"/>
                  <a:pt x="9609365" y="608822"/>
                </a:cubicBezTo>
                <a:lnTo>
                  <a:pt x="9609365" y="542342"/>
                </a:lnTo>
                <a:cubicBezTo>
                  <a:pt x="9609365" y="537676"/>
                  <a:pt x="9605866" y="534178"/>
                  <a:pt x="9601202" y="534178"/>
                </a:cubicBezTo>
                <a:lnTo>
                  <a:pt x="9601202" y="534178"/>
                </a:lnTo>
                <a:close/>
                <a:moveTo>
                  <a:pt x="9601202" y="401216"/>
                </a:moveTo>
                <a:cubicBezTo>
                  <a:pt x="9596536" y="401216"/>
                  <a:pt x="9593037" y="404715"/>
                  <a:pt x="9593037" y="409381"/>
                </a:cubicBezTo>
                <a:lnTo>
                  <a:pt x="9593037" y="475861"/>
                </a:lnTo>
                <a:cubicBezTo>
                  <a:pt x="9593037" y="480527"/>
                  <a:pt x="9596536" y="484026"/>
                  <a:pt x="9601202" y="484026"/>
                </a:cubicBezTo>
                <a:cubicBezTo>
                  <a:pt x="9605866" y="484026"/>
                  <a:pt x="9609365" y="480527"/>
                  <a:pt x="9609365" y="475861"/>
                </a:cubicBezTo>
                <a:lnTo>
                  <a:pt x="9609365" y="409381"/>
                </a:lnTo>
                <a:cubicBezTo>
                  <a:pt x="9609365" y="404715"/>
                  <a:pt x="9605866" y="401216"/>
                  <a:pt x="9601202" y="401216"/>
                </a:cubicBezTo>
                <a:lnTo>
                  <a:pt x="9601202" y="401216"/>
                </a:lnTo>
                <a:close/>
                <a:moveTo>
                  <a:pt x="9601202" y="269421"/>
                </a:moveTo>
                <a:cubicBezTo>
                  <a:pt x="9596536" y="269421"/>
                  <a:pt x="9593037" y="272920"/>
                  <a:pt x="9593037" y="277586"/>
                </a:cubicBezTo>
                <a:lnTo>
                  <a:pt x="9593037" y="344066"/>
                </a:lnTo>
                <a:cubicBezTo>
                  <a:pt x="9593037" y="348732"/>
                  <a:pt x="9596536" y="352231"/>
                  <a:pt x="9601202" y="352231"/>
                </a:cubicBezTo>
                <a:cubicBezTo>
                  <a:pt x="9605866" y="352231"/>
                  <a:pt x="9609365" y="348732"/>
                  <a:pt x="9609365" y="344066"/>
                </a:cubicBezTo>
                <a:lnTo>
                  <a:pt x="9609365" y="277586"/>
                </a:lnTo>
                <a:cubicBezTo>
                  <a:pt x="9609365" y="272920"/>
                  <a:pt x="9605866" y="269421"/>
                  <a:pt x="9601202" y="269421"/>
                </a:cubicBezTo>
                <a:lnTo>
                  <a:pt x="9601202" y="269421"/>
                </a:lnTo>
                <a:close/>
                <a:moveTo>
                  <a:pt x="9598869" y="136460"/>
                </a:moveTo>
                <a:cubicBezTo>
                  <a:pt x="9598869" y="136460"/>
                  <a:pt x="9598869" y="136460"/>
                  <a:pt x="9597702" y="136460"/>
                </a:cubicBezTo>
                <a:cubicBezTo>
                  <a:pt x="9593037" y="136460"/>
                  <a:pt x="9590704" y="141125"/>
                  <a:pt x="9590704" y="145791"/>
                </a:cubicBezTo>
                <a:cubicBezTo>
                  <a:pt x="9590704" y="150456"/>
                  <a:pt x="9591870" y="155121"/>
                  <a:pt x="9593037" y="159787"/>
                </a:cubicBezTo>
                <a:lnTo>
                  <a:pt x="9593037" y="159787"/>
                </a:lnTo>
                <a:lnTo>
                  <a:pt x="9593037" y="162119"/>
                </a:lnTo>
                <a:lnTo>
                  <a:pt x="9593037" y="162119"/>
                </a:lnTo>
                <a:lnTo>
                  <a:pt x="9593037" y="164452"/>
                </a:lnTo>
                <a:lnTo>
                  <a:pt x="9593037" y="164452"/>
                </a:lnTo>
                <a:lnTo>
                  <a:pt x="9593037" y="166785"/>
                </a:lnTo>
                <a:lnTo>
                  <a:pt x="9593037" y="166785"/>
                </a:lnTo>
                <a:lnTo>
                  <a:pt x="9593037" y="169117"/>
                </a:lnTo>
                <a:lnTo>
                  <a:pt x="9593037" y="169117"/>
                </a:lnTo>
                <a:lnTo>
                  <a:pt x="9593037" y="171450"/>
                </a:lnTo>
                <a:lnTo>
                  <a:pt x="9593037" y="171450"/>
                </a:lnTo>
                <a:lnTo>
                  <a:pt x="9593037" y="173783"/>
                </a:lnTo>
                <a:lnTo>
                  <a:pt x="9593037" y="173783"/>
                </a:lnTo>
                <a:lnTo>
                  <a:pt x="9593037" y="212271"/>
                </a:lnTo>
                <a:cubicBezTo>
                  <a:pt x="9593037" y="216937"/>
                  <a:pt x="9596536" y="220436"/>
                  <a:pt x="9601202" y="220436"/>
                </a:cubicBezTo>
                <a:cubicBezTo>
                  <a:pt x="9605866" y="220436"/>
                  <a:pt x="9609365" y="216937"/>
                  <a:pt x="9609365" y="212271"/>
                </a:cubicBezTo>
                <a:lnTo>
                  <a:pt x="9609365" y="173783"/>
                </a:lnTo>
                <a:cubicBezTo>
                  <a:pt x="9609365" y="163286"/>
                  <a:pt x="9609365" y="152789"/>
                  <a:pt x="9607033" y="143458"/>
                </a:cubicBezTo>
                <a:cubicBezTo>
                  <a:pt x="9607033" y="139959"/>
                  <a:pt x="9602368" y="136460"/>
                  <a:pt x="9598869" y="136460"/>
                </a:cubicBezTo>
                <a:lnTo>
                  <a:pt x="9598869" y="136460"/>
                </a:lnTo>
                <a:close/>
                <a:moveTo>
                  <a:pt x="9520725" y="25659"/>
                </a:moveTo>
                <a:cubicBezTo>
                  <a:pt x="9518392" y="25659"/>
                  <a:pt x="9514893" y="26826"/>
                  <a:pt x="9513727" y="30324"/>
                </a:cubicBezTo>
                <a:cubicBezTo>
                  <a:pt x="9511394" y="33823"/>
                  <a:pt x="9513727" y="39655"/>
                  <a:pt x="9517226" y="41988"/>
                </a:cubicBezTo>
                <a:lnTo>
                  <a:pt x="9517226" y="41988"/>
                </a:lnTo>
                <a:cubicBezTo>
                  <a:pt x="9517226" y="41988"/>
                  <a:pt x="9517226" y="41988"/>
                  <a:pt x="9517226" y="41988"/>
                </a:cubicBezTo>
                <a:lnTo>
                  <a:pt x="9517226" y="41988"/>
                </a:lnTo>
                <a:cubicBezTo>
                  <a:pt x="9517226" y="41988"/>
                  <a:pt x="9517226" y="41988"/>
                  <a:pt x="9517226" y="41988"/>
                </a:cubicBezTo>
                <a:lnTo>
                  <a:pt x="9517226" y="41988"/>
                </a:lnTo>
                <a:cubicBezTo>
                  <a:pt x="9517226" y="41988"/>
                  <a:pt x="9517226" y="41988"/>
                  <a:pt x="9517226" y="41988"/>
                </a:cubicBezTo>
                <a:lnTo>
                  <a:pt x="9517226" y="41988"/>
                </a:lnTo>
                <a:cubicBezTo>
                  <a:pt x="9517226" y="41988"/>
                  <a:pt x="9517226" y="41988"/>
                  <a:pt x="9517226" y="41988"/>
                </a:cubicBezTo>
                <a:lnTo>
                  <a:pt x="9517226" y="41988"/>
                </a:lnTo>
                <a:cubicBezTo>
                  <a:pt x="9517226" y="41988"/>
                  <a:pt x="9517226" y="41988"/>
                  <a:pt x="9517226" y="41988"/>
                </a:cubicBezTo>
                <a:lnTo>
                  <a:pt x="9517226" y="41988"/>
                </a:lnTo>
                <a:cubicBezTo>
                  <a:pt x="9517226" y="41988"/>
                  <a:pt x="9517226" y="41988"/>
                  <a:pt x="9517226" y="41988"/>
                </a:cubicBezTo>
                <a:lnTo>
                  <a:pt x="9517226" y="41988"/>
                </a:lnTo>
                <a:cubicBezTo>
                  <a:pt x="9517226" y="41988"/>
                  <a:pt x="9517226" y="41988"/>
                  <a:pt x="9518392" y="41988"/>
                </a:cubicBezTo>
                <a:lnTo>
                  <a:pt x="9518392" y="41988"/>
                </a:lnTo>
                <a:cubicBezTo>
                  <a:pt x="9518392" y="41988"/>
                  <a:pt x="9518392" y="41988"/>
                  <a:pt x="9518392" y="41988"/>
                </a:cubicBezTo>
                <a:lnTo>
                  <a:pt x="9518392" y="41988"/>
                </a:lnTo>
                <a:cubicBezTo>
                  <a:pt x="9534721" y="52485"/>
                  <a:pt x="9548717" y="66481"/>
                  <a:pt x="9559213" y="81643"/>
                </a:cubicBezTo>
                <a:cubicBezTo>
                  <a:pt x="9560380" y="83975"/>
                  <a:pt x="9563879" y="85142"/>
                  <a:pt x="9566212" y="85142"/>
                </a:cubicBezTo>
                <a:cubicBezTo>
                  <a:pt x="9568544" y="85142"/>
                  <a:pt x="9569711" y="85142"/>
                  <a:pt x="9570877" y="83975"/>
                </a:cubicBezTo>
                <a:cubicBezTo>
                  <a:pt x="9574375" y="81643"/>
                  <a:pt x="9575542" y="75811"/>
                  <a:pt x="9573209" y="72312"/>
                </a:cubicBezTo>
                <a:cubicBezTo>
                  <a:pt x="9559213" y="52485"/>
                  <a:pt x="9540552" y="34990"/>
                  <a:pt x="9519559" y="23327"/>
                </a:cubicBezTo>
                <a:cubicBezTo>
                  <a:pt x="9518392" y="23327"/>
                  <a:pt x="9517226" y="22160"/>
                  <a:pt x="9516059" y="22160"/>
                </a:cubicBezTo>
                <a:lnTo>
                  <a:pt x="9516059" y="22160"/>
                </a:lnTo>
                <a:lnTo>
                  <a:pt x="9516059" y="24493"/>
                </a:lnTo>
                <a:close/>
                <a:moveTo>
                  <a:pt x="9440248" y="3499"/>
                </a:moveTo>
                <a:lnTo>
                  <a:pt x="9373768" y="3499"/>
                </a:lnTo>
                <a:cubicBezTo>
                  <a:pt x="9369102" y="3499"/>
                  <a:pt x="9365603" y="6998"/>
                  <a:pt x="9365603" y="11663"/>
                </a:cubicBezTo>
                <a:cubicBezTo>
                  <a:pt x="9365603" y="16329"/>
                  <a:pt x="9369102" y="19828"/>
                  <a:pt x="9373768" y="19828"/>
                </a:cubicBezTo>
                <a:lnTo>
                  <a:pt x="9453078" y="19828"/>
                </a:lnTo>
                <a:cubicBezTo>
                  <a:pt x="9457743" y="19828"/>
                  <a:pt x="9461242" y="16329"/>
                  <a:pt x="9461242" y="12829"/>
                </a:cubicBezTo>
                <a:cubicBezTo>
                  <a:pt x="9461242" y="8164"/>
                  <a:pt x="9458910" y="4665"/>
                  <a:pt x="9454244" y="3499"/>
                </a:cubicBezTo>
                <a:cubicBezTo>
                  <a:pt x="9449579" y="3499"/>
                  <a:pt x="9443747" y="3499"/>
                  <a:pt x="9439082" y="3499"/>
                </a:cubicBezTo>
                <a:lnTo>
                  <a:pt x="9441415" y="3499"/>
                </a:lnTo>
                <a:close/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6" name="Freeform 105">
            <a:extLst>
              <a:ext uri="{FF2B5EF4-FFF2-40B4-BE49-F238E27FC236}">
                <a16:creationId xmlns:a16="http://schemas.microsoft.com/office/drawing/2014/main" id="{A55E6D78-9170-52A9-597D-489DEF940200}"/>
              </a:ext>
            </a:extLst>
          </p:cNvPr>
          <p:cNvSpPr/>
          <p:nvPr/>
        </p:nvSpPr>
        <p:spPr>
          <a:xfrm>
            <a:off x="191643" y="2109885"/>
            <a:ext cx="9476404" cy="1361103"/>
          </a:xfrm>
          <a:custGeom>
            <a:avLst/>
            <a:gdLst>
              <a:gd name="csX0" fmla="*/ 9373767 w 9476404"/>
              <a:gd name="csY0" fmla="*/ 1155830 h 1361103"/>
              <a:gd name="csX1" fmla="*/ 9476405 w 9476404"/>
              <a:gd name="csY1" fmla="*/ 1053193 h 1361103"/>
              <a:gd name="csX2" fmla="*/ 9476405 w 9476404"/>
              <a:gd name="csY2" fmla="*/ 102637 h 1361103"/>
              <a:gd name="csX3" fmla="*/ 9373767 w 9476404"/>
              <a:gd name="csY3" fmla="*/ 0 h 1361103"/>
              <a:gd name="csX4" fmla="*/ 1537219 w 9476404"/>
              <a:gd name="csY4" fmla="*/ 0 h 1361103"/>
              <a:gd name="csX5" fmla="*/ 1434582 w 9476404"/>
              <a:gd name="csY5" fmla="*/ 51318 h 1361103"/>
              <a:gd name="csX6" fmla="*/ 1331945 w 9476404"/>
              <a:gd name="csY6" fmla="*/ 153955 h 1361103"/>
              <a:gd name="csX7" fmla="*/ 1229308 w 9476404"/>
              <a:gd name="csY7" fmla="*/ 205274 h 1361103"/>
              <a:gd name="csX8" fmla="*/ 780273 w 9476404"/>
              <a:gd name="csY8" fmla="*/ 205274 h 1361103"/>
              <a:gd name="csX9" fmla="*/ 677636 w 9476404"/>
              <a:gd name="csY9" fmla="*/ 153955 h 1361103"/>
              <a:gd name="csX10" fmla="*/ 574999 w 9476404"/>
              <a:gd name="csY10" fmla="*/ 51318 h 1361103"/>
              <a:gd name="csX11" fmla="*/ 472362 w 9476404"/>
              <a:gd name="csY11" fmla="*/ 0 h 1361103"/>
              <a:gd name="csX12" fmla="*/ 102637 w 9476404"/>
              <a:gd name="csY12" fmla="*/ 0 h 1361103"/>
              <a:gd name="csX13" fmla="*/ 0 w 9476404"/>
              <a:gd name="csY13" fmla="*/ 102637 h 1361103"/>
              <a:gd name="csX14" fmla="*/ 0 w 9476404"/>
              <a:gd name="csY14" fmla="*/ 1053193 h 1361103"/>
              <a:gd name="csX15" fmla="*/ 102637 w 9476404"/>
              <a:gd name="csY15" fmla="*/ 1155830 h 1361103"/>
              <a:gd name="csX16" fmla="*/ 492190 w 9476404"/>
              <a:gd name="csY16" fmla="*/ 1155830 h 1361103"/>
              <a:gd name="csX17" fmla="*/ 606490 w 9476404"/>
              <a:gd name="csY17" fmla="*/ 1207148 h 1361103"/>
              <a:gd name="csX18" fmla="*/ 709127 w 9476404"/>
              <a:gd name="csY18" fmla="*/ 1309785 h 1361103"/>
              <a:gd name="csX19" fmla="*/ 811763 w 9476404"/>
              <a:gd name="csY19" fmla="*/ 1361103 h 1361103"/>
              <a:gd name="csX20" fmla="*/ 1187321 w 9476404"/>
              <a:gd name="csY20" fmla="*/ 1361103 h 1361103"/>
              <a:gd name="csX21" fmla="*/ 1289957 w 9476404"/>
              <a:gd name="csY21" fmla="*/ 1309785 h 1361103"/>
              <a:gd name="csX22" fmla="*/ 1392594 w 9476404"/>
              <a:gd name="csY22" fmla="*/ 1207148 h 1361103"/>
              <a:gd name="csX23" fmla="*/ 1503395 w 9476404"/>
              <a:gd name="csY23" fmla="*/ 1155830 h 1361103"/>
              <a:gd name="csX24" fmla="*/ 9372601 w 9476404"/>
              <a:gd name="csY24" fmla="*/ 1155830 h 1361103"/>
              <a:gd name="csX25" fmla="*/ 9372601 w 9476404"/>
              <a:gd name="csY25" fmla="*/ 1155830 h 13611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9476404" h="1361103">
                <a:moveTo>
                  <a:pt x="9373767" y="1155830"/>
                </a:moveTo>
                <a:cubicBezTo>
                  <a:pt x="9430918" y="1155830"/>
                  <a:pt x="9476405" y="1109177"/>
                  <a:pt x="9476405" y="1053193"/>
                </a:cubicBezTo>
                <a:lnTo>
                  <a:pt x="9476405" y="102637"/>
                </a:lnTo>
                <a:cubicBezTo>
                  <a:pt x="9476405" y="45487"/>
                  <a:pt x="9429752" y="0"/>
                  <a:pt x="9373767" y="0"/>
                </a:cubicBezTo>
                <a:lnTo>
                  <a:pt x="1537219" y="0"/>
                </a:lnTo>
                <a:cubicBezTo>
                  <a:pt x="1485900" y="0"/>
                  <a:pt x="1460241" y="25659"/>
                  <a:pt x="1434582" y="51318"/>
                </a:cubicBezTo>
                <a:lnTo>
                  <a:pt x="1331945" y="153955"/>
                </a:lnTo>
                <a:cubicBezTo>
                  <a:pt x="1306286" y="179614"/>
                  <a:pt x="1280627" y="205274"/>
                  <a:pt x="1229308" y="205274"/>
                </a:cubicBezTo>
                <a:lnTo>
                  <a:pt x="780273" y="205274"/>
                </a:lnTo>
                <a:cubicBezTo>
                  <a:pt x="728954" y="205274"/>
                  <a:pt x="703295" y="179614"/>
                  <a:pt x="677636" y="153955"/>
                </a:cubicBezTo>
                <a:lnTo>
                  <a:pt x="574999" y="51318"/>
                </a:lnTo>
                <a:cubicBezTo>
                  <a:pt x="549340" y="25659"/>
                  <a:pt x="523681" y="0"/>
                  <a:pt x="472362" y="0"/>
                </a:cubicBezTo>
                <a:lnTo>
                  <a:pt x="102637" y="0"/>
                </a:lnTo>
                <a:cubicBezTo>
                  <a:pt x="45487" y="0"/>
                  <a:pt x="0" y="46653"/>
                  <a:pt x="0" y="102637"/>
                </a:cubicBezTo>
                <a:lnTo>
                  <a:pt x="0" y="1053193"/>
                </a:lnTo>
                <a:cubicBezTo>
                  <a:pt x="0" y="1110343"/>
                  <a:pt x="46653" y="1155830"/>
                  <a:pt x="102637" y="1155830"/>
                </a:cubicBezTo>
                <a:lnTo>
                  <a:pt x="492190" y="1155830"/>
                </a:lnTo>
                <a:cubicBezTo>
                  <a:pt x="543508" y="1155830"/>
                  <a:pt x="580831" y="1181489"/>
                  <a:pt x="606490" y="1207148"/>
                </a:cubicBezTo>
                <a:lnTo>
                  <a:pt x="709127" y="1309785"/>
                </a:lnTo>
                <a:cubicBezTo>
                  <a:pt x="734786" y="1335444"/>
                  <a:pt x="748782" y="1361103"/>
                  <a:pt x="811763" y="1361103"/>
                </a:cubicBezTo>
                <a:lnTo>
                  <a:pt x="1187321" y="1361103"/>
                </a:lnTo>
                <a:cubicBezTo>
                  <a:pt x="1246803" y="1361103"/>
                  <a:pt x="1264298" y="1335444"/>
                  <a:pt x="1289957" y="1309785"/>
                </a:cubicBezTo>
                <a:lnTo>
                  <a:pt x="1392594" y="1207148"/>
                </a:lnTo>
                <a:cubicBezTo>
                  <a:pt x="1418253" y="1181489"/>
                  <a:pt x="1452077" y="1155830"/>
                  <a:pt x="1503395" y="1155830"/>
                </a:cubicBezTo>
                <a:lnTo>
                  <a:pt x="9372601" y="1155830"/>
                </a:lnTo>
                <a:lnTo>
                  <a:pt x="9372601" y="1155830"/>
                </a:lnTo>
                <a:close/>
              </a:path>
            </a:pathLst>
          </a:custGeom>
          <a:solidFill>
            <a:srgbClr val="ED6E65"/>
          </a:solidFill>
          <a:ln w="3146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65FE7B0-C570-CD88-1491-2535D15DF961}"/>
              </a:ext>
            </a:extLst>
          </p:cNvPr>
          <p:cNvSpPr txBox="1"/>
          <p:nvPr/>
        </p:nvSpPr>
        <p:spPr>
          <a:xfrm>
            <a:off x="752179" y="2695148"/>
            <a:ext cx="580428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C03E86B-1BEB-7987-FF5C-9AA091CBE793}"/>
              </a:ext>
            </a:extLst>
          </p:cNvPr>
          <p:cNvSpPr txBox="1"/>
          <p:nvPr/>
        </p:nvSpPr>
        <p:spPr>
          <a:xfrm>
            <a:off x="699695" y="2399599"/>
            <a:ext cx="1042590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09" name="Freeform 108">
            <a:extLst>
              <a:ext uri="{FF2B5EF4-FFF2-40B4-BE49-F238E27FC236}">
                <a16:creationId xmlns:a16="http://schemas.microsoft.com/office/drawing/2014/main" id="{DA786212-B0A3-7F2F-3F6B-CA264BB8B2A9}"/>
              </a:ext>
            </a:extLst>
          </p:cNvPr>
          <p:cNvSpPr/>
          <p:nvPr/>
        </p:nvSpPr>
        <p:spPr>
          <a:xfrm>
            <a:off x="356095" y="2462116"/>
            <a:ext cx="363893" cy="269421"/>
          </a:xfrm>
          <a:custGeom>
            <a:avLst/>
            <a:gdLst>
              <a:gd name="csX0" fmla="*/ 341734 w 363893"/>
              <a:gd name="csY0" fmla="*/ 269421 h 269421"/>
              <a:gd name="csX1" fmla="*/ 363894 w 363893"/>
              <a:gd name="csY1" fmla="*/ 181947 h 269421"/>
              <a:gd name="csX2" fmla="*/ 181947 w 363893"/>
              <a:gd name="csY2" fmla="*/ 0 h 269421"/>
              <a:gd name="csX3" fmla="*/ 0 w 363893"/>
              <a:gd name="csY3" fmla="*/ 181947 h 269421"/>
              <a:gd name="csX4" fmla="*/ 22160 w 363893"/>
              <a:gd name="csY4" fmla="*/ 269421 h 269421"/>
              <a:gd name="csX5" fmla="*/ 341734 w 363893"/>
              <a:gd name="csY5" fmla="*/ 269421 h 269421"/>
              <a:gd name="csX6" fmla="*/ 341734 w 363893"/>
              <a:gd name="csY6" fmla="*/ 269421 h 26942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63893" h="269421">
                <a:moveTo>
                  <a:pt x="341734" y="269421"/>
                </a:moveTo>
                <a:cubicBezTo>
                  <a:pt x="355730" y="243762"/>
                  <a:pt x="363894" y="213438"/>
                  <a:pt x="363894" y="181947"/>
                </a:cubicBezTo>
                <a:cubicBezTo>
                  <a:pt x="363894" y="81643"/>
                  <a:pt x="282251" y="0"/>
                  <a:pt x="181947" y="0"/>
                </a:cubicBezTo>
                <a:cubicBezTo>
                  <a:pt x="81643" y="0"/>
                  <a:pt x="0" y="81643"/>
                  <a:pt x="0" y="181947"/>
                </a:cubicBezTo>
                <a:cubicBezTo>
                  <a:pt x="0" y="282251"/>
                  <a:pt x="8164" y="242596"/>
                  <a:pt x="22160" y="269421"/>
                </a:cubicBezTo>
                <a:lnTo>
                  <a:pt x="341734" y="269421"/>
                </a:lnTo>
                <a:lnTo>
                  <a:pt x="341734" y="269421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0" name="Freeform 109">
            <a:extLst>
              <a:ext uri="{FF2B5EF4-FFF2-40B4-BE49-F238E27FC236}">
                <a16:creationId xmlns:a16="http://schemas.microsoft.com/office/drawing/2014/main" id="{3A31FEBC-E4C0-75D4-27EF-D3EC273469D6}"/>
              </a:ext>
            </a:extLst>
          </p:cNvPr>
          <p:cNvSpPr/>
          <p:nvPr/>
        </p:nvSpPr>
        <p:spPr>
          <a:xfrm>
            <a:off x="1702036" y="2305828"/>
            <a:ext cx="2133211" cy="788436"/>
          </a:xfrm>
          <a:custGeom>
            <a:avLst/>
            <a:gdLst>
              <a:gd name="csX0" fmla="*/ 2133212 w 2133211"/>
              <a:gd name="csY0" fmla="*/ 752281 h 788436"/>
              <a:gd name="csX1" fmla="*/ 394218 w 2133211"/>
              <a:gd name="csY1" fmla="*/ 752281 h 788436"/>
              <a:gd name="csX2" fmla="*/ 37323 w 2133211"/>
              <a:gd name="csY2" fmla="*/ 395385 h 788436"/>
              <a:gd name="csX3" fmla="*/ 37323 w 2133211"/>
              <a:gd name="csY3" fmla="*/ 395385 h 788436"/>
              <a:gd name="csX4" fmla="*/ 394218 w 2133211"/>
              <a:gd name="csY4" fmla="*/ 38489 h 788436"/>
              <a:gd name="csX5" fmla="*/ 2133212 w 2133211"/>
              <a:gd name="csY5" fmla="*/ 38489 h 788436"/>
              <a:gd name="csX6" fmla="*/ 2133212 w 2133211"/>
              <a:gd name="csY6" fmla="*/ 0 h 788436"/>
              <a:gd name="csX7" fmla="*/ 394218 w 2133211"/>
              <a:gd name="csY7" fmla="*/ 0 h 788436"/>
              <a:gd name="csX8" fmla="*/ 0 w 2133211"/>
              <a:gd name="csY8" fmla="*/ 394218 h 788436"/>
              <a:gd name="csX9" fmla="*/ 394218 w 2133211"/>
              <a:gd name="csY9" fmla="*/ 788437 h 788436"/>
              <a:gd name="csX10" fmla="*/ 2133212 w 2133211"/>
              <a:gd name="csY10" fmla="*/ 788437 h 788436"/>
              <a:gd name="csX11" fmla="*/ 2133212 w 2133211"/>
              <a:gd name="csY11" fmla="*/ 749948 h 788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2133211" h="788436">
                <a:moveTo>
                  <a:pt x="2133212" y="752281"/>
                </a:moveTo>
                <a:lnTo>
                  <a:pt x="394218" y="752281"/>
                </a:lnTo>
                <a:cubicBezTo>
                  <a:pt x="198276" y="752281"/>
                  <a:pt x="37323" y="591328"/>
                  <a:pt x="37323" y="395385"/>
                </a:cubicBezTo>
                <a:lnTo>
                  <a:pt x="37323" y="395385"/>
                </a:lnTo>
                <a:cubicBezTo>
                  <a:pt x="37323" y="199442"/>
                  <a:pt x="198276" y="38489"/>
                  <a:pt x="394218" y="38489"/>
                </a:cubicBezTo>
                <a:lnTo>
                  <a:pt x="2133212" y="38489"/>
                </a:lnTo>
                <a:lnTo>
                  <a:pt x="2133212" y="0"/>
                </a:lnTo>
                <a:lnTo>
                  <a:pt x="394218" y="0"/>
                </a:lnTo>
                <a:cubicBezTo>
                  <a:pt x="176115" y="0"/>
                  <a:pt x="0" y="177282"/>
                  <a:pt x="0" y="394218"/>
                </a:cubicBezTo>
                <a:cubicBezTo>
                  <a:pt x="0" y="611155"/>
                  <a:pt x="177282" y="788437"/>
                  <a:pt x="394218" y="788437"/>
                </a:cubicBezTo>
                <a:lnTo>
                  <a:pt x="2133212" y="788437"/>
                </a:lnTo>
                <a:lnTo>
                  <a:pt x="2133212" y="749948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1" name="Rounded Rectangle 110">
            <a:extLst>
              <a:ext uri="{FF2B5EF4-FFF2-40B4-BE49-F238E27FC236}">
                <a16:creationId xmlns:a16="http://schemas.microsoft.com/office/drawing/2014/main" id="{54430781-4653-189B-DA98-F8B87FBC32F6}"/>
              </a:ext>
            </a:extLst>
          </p:cNvPr>
          <p:cNvSpPr/>
          <p:nvPr/>
        </p:nvSpPr>
        <p:spPr>
          <a:xfrm>
            <a:off x="1794176" y="2397968"/>
            <a:ext cx="4412213" cy="612321"/>
          </a:xfrm>
          <a:prstGeom prst="roundRect">
            <a:avLst>
              <a:gd name="adj" fmla="val 47809"/>
            </a:avLst>
          </a:prstGeom>
          <a:solidFill>
            <a:srgbClr val="D0544A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09037CF-5A24-2F2A-3AC9-CF95B6879D62}"/>
              </a:ext>
            </a:extLst>
          </p:cNvPr>
          <p:cNvSpPr txBox="1"/>
          <p:nvPr/>
        </p:nvSpPr>
        <p:spPr>
          <a:xfrm>
            <a:off x="1901011" y="2693982"/>
            <a:ext cx="1574300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0EA7764-679E-928B-48EB-F33525549259}"/>
              </a:ext>
            </a:extLst>
          </p:cNvPr>
          <p:cNvSpPr txBox="1"/>
          <p:nvPr/>
        </p:nvSpPr>
        <p:spPr>
          <a:xfrm>
            <a:off x="6273570" y="2675320"/>
            <a:ext cx="1474913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114" name="Freeform 113">
            <a:extLst>
              <a:ext uri="{FF2B5EF4-FFF2-40B4-BE49-F238E27FC236}">
                <a16:creationId xmlns:a16="http://schemas.microsoft.com/office/drawing/2014/main" id="{25555B78-2B33-3252-6894-83A5408DB589}"/>
              </a:ext>
            </a:extLst>
          </p:cNvPr>
          <p:cNvSpPr/>
          <p:nvPr/>
        </p:nvSpPr>
        <p:spPr>
          <a:xfrm>
            <a:off x="9200350" y="2643188"/>
            <a:ext cx="195942" cy="125671"/>
          </a:xfrm>
          <a:custGeom>
            <a:avLst/>
            <a:gdLst>
              <a:gd name="csX0" fmla="*/ 97972 w 195942"/>
              <a:gd name="csY0" fmla="*/ 125672 h 125671"/>
              <a:gd name="csX1" fmla="*/ 79310 w 195942"/>
              <a:gd name="csY1" fmla="*/ 117507 h 125671"/>
              <a:gd name="csX2" fmla="*/ 6998 w 195942"/>
              <a:gd name="csY2" fmla="*/ 45195 h 125671"/>
              <a:gd name="csX3" fmla="*/ 6998 w 195942"/>
              <a:gd name="csY3" fmla="*/ 7873 h 125671"/>
              <a:gd name="csX4" fmla="*/ 188945 w 195942"/>
              <a:gd name="csY4" fmla="*/ 7873 h 125671"/>
              <a:gd name="csX5" fmla="*/ 188945 w 195942"/>
              <a:gd name="csY5" fmla="*/ 45195 h 125671"/>
              <a:gd name="csX6" fmla="*/ 116633 w 195942"/>
              <a:gd name="csY6" fmla="*/ 117507 h 125671"/>
              <a:gd name="csX7" fmla="*/ 97972 w 195942"/>
              <a:gd name="csY7" fmla="*/ 125672 h 125671"/>
              <a:gd name="csX8" fmla="*/ 97972 w 195942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942" h="125671">
                <a:moveTo>
                  <a:pt x="97972" y="125672"/>
                </a:moveTo>
                <a:cubicBezTo>
                  <a:pt x="90973" y="125672"/>
                  <a:pt x="83976" y="123339"/>
                  <a:pt x="79310" y="117507"/>
                </a:cubicBezTo>
                <a:lnTo>
                  <a:pt x="6998" y="45195"/>
                </a:lnTo>
                <a:cubicBezTo>
                  <a:pt x="-2333" y="34698"/>
                  <a:pt x="-2333" y="18370"/>
                  <a:pt x="6998" y="7873"/>
                </a:cubicBezTo>
                <a:cubicBezTo>
                  <a:pt x="17495" y="-2624"/>
                  <a:pt x="178448" y="-2624"/>
                  <a:pt x="188945" y="7873"/>
                </a:cubicBezTo>
                <a:cubicBezTo>
                  <a:pt x="198276" y="18370"/>
                  <a:pt x="198276" y="34698"/>
                  <a:pt x="188945" y="45195"/>
                </a:cubicBezTo>
                <a:lnTo>
                  <a:pt x="116633" y="117507"/>
                </a:lnTo>
                <a:cubicBezTo>
                  <a:pt x="111968" y="122173"/>
                  <a:pt x="104969" y="125672"/>
                  <a:pt x="97972" y="125672"/>
                </a:cubicBezTo>
                <a:lnTo>
                  <a:pt x="97972" y="125672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5" name="Freeform 114">
            <a:extLst>
              <a:ext uri="{FF2B5EF4-FFF2-40B4-BE49-F238E27FC236}">
                <a16:creationId xmlns:a16="http://schemas.microsoft.com/office/drawing/2014/main" id="{56790A29-F19B-923B-438B-EB7DB35320B6}"/>
              </a:ext>
            </a:extLst>
          </p:cNvPr>
          <p:cNvSpPr/>
          <p:nvPr/>
        </p:nvSpPr>
        <p:spPr>
          <a:xfrm>
            <a:off x="6260041" y="2381639"/>
            <a:ext cx="3250552" cy="635648"/>
          </a:xfrm>
          <a:custGeom>
            <a:avLst/>
            <a:gdLst>
              <a:gd name="csX0" fmla="*/ 3178240 w 3250552"/>
              <a:gd name="csY0" fmla="*/ 29158 h 635648"/>
              <a:gd name="csX1" fmla="*/ 3221395 w 3250552"/>
              <a:gd name="csY1" fmla="*/ 72312 h 635648"/>
              <a:gd name="csX2" fmla="*/ 3221395 w 3250552"/>
              <a:gd name="csY2" fmla="*/ 563336 h 635648"/>
              <a:gd name="csX3" fmla="*/ 3178240 w 3250552"/>
              <a:gd name="csY3" fmla="*/ 606490 h 635648"/>
              <a:gd name="csX4" fmla="*/ 72312 w 3250552"/>
              <a:gd name="csY4" fmla="*/ 606490 h 635648"/>
              <a:gd name="csX5" fmla="*/ 29158 w 3250552"/>
              <a:gd name="csY5" fmla="*/ 563336 h 635648"/>
              <a:gd name="csX6" fmla="*/ 29158 w 3250552"/>
              <a:gd name="csY6" fmla="*/ 72312 h 635648"/>
              <a:gd name="csX7" fmla="*/ 72312 w 3250552"/>
              <a:gd name="csY7" fmla="*/ 29158 h 635648"/>
              <a:gd name="csX8" fmla="*/ 3178240 w 3250552"/>
              <a:gd name="csY8" fmla="*/ 29158 h 635648"/>
              <a:gd name="csX9" fmla="*/ 3178240 w 3250552"/>
              <a:gd name="csY9" fmla="*/ 0 h 635648"/>
              <a:gd name="csX10" fmla="*/ 72312 w 3250552"/>
              <a:gd name="csY10" fmla="*/ 0 h 635648"/>
              <a:gd name="csX11" fmla="*/ 0 w 3250552"/>
              <a:gd name="csY11" fmla="*/ 72312 h 635648"/>
              <a:gd name="csX12" fmla="*/ 0 w 3250552"/>
              <a:gd name="csY12" fmla="*/ 563336 h 635648"/>
              <a:gd name="csX13" fmla="*/ 72312 w 3250552"/>
              <a:gd name="csY13" fmla="*/ 635648 h 635648"/>
              <a:gd name="csX14" fmla="*/ 3178240 w 3250552"/>
              <a:gd name="csY14" fmla="*/ 635648 h 635648"/>
              <a:gd name="csX15" fmla="*/ 3250553 w 3250552"/>
              <a:gd name="csY15" fmla="*/ 563336 h 635648"/>
              <a:gd name="csX16" fmla="*/ 3250553 w 3250552"/>
              <a:gd name="csY16" fmla="*/ 72312 h 635648"/>
              <a:gd name="csX17" fmla="*/ 3178240 w 3250552"/>
              <a:gd name="csY17" fmla="*/ 0 h 635648"/>
              <a:gd name="csX18" fmla="*/ 3178240 w 3250552"/>
              <a:gd name="csY18" fmla="*/ 0 h 635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250552" h="635648">
                <a:moveTo>
                  <a:pt x="3178240" y="29158"/>
                </a:moveTo>
                <a:cubicBezTo>
                  <a:pt x="3201567" y="29158"/>
                  <a:pt x="3221395" y="47819"/>
                  <a:pt x="3221395" y="72312"/>
                </a:cubicBezTo>
                <a:lnTo>
                  <a:pt x="3221395" y="563336"/>
                </a:lnTo>
                <a:cubicBezTo>
                  <a:pt x="3221395" y="586662"/>
                  <a:pt x="3201567" y="606490"/>
                  <a:pt x="3178240" y="606490"/>
                </a:cubicBezTo>
                <a:lnTo>
                  <a:pt x="72312" y="606490"/>
                </a:lnTo>
                <a:cubicBezTo>
                  <a:pt x="48986" y="606490"/>
                  <a:pt x="29158" y="587829"/>
                  <a:pt x="29158" y="563336"/>
                </a:cubicBezTo>
                <a:lnTo>
                  <a:pt x="29158" y="72312"/>
                </a:lnTo>
                <a:cubicBezTo>
                  <a:pt x="29158" y="48986"/>
                  <a:pt x="48986" y="29158"/>
                  <a:pt x="72312" y="29158"/>
                </a:cubicBezTo>
                <a:lnTo>
                  <a:pt x="3178240" y="29158"/>
                </a:lnTo>
                <a:moveTo>
                  <a:pt x="3178240" y="0"/>
                </a:moveTo>
                <a:lnTo>
                  <a:pt x="72312" y="0"/>
                </a:lnTo>
                <a:cubicBezTo>
                  <a:pt x="32657" y="0"/>
                  <a:pt x="0" y="32657"/>
                  <a:pt x="0" y="72312"/>
                </a:cubicBezTo>
                <a:lnTo>
                  <a:pt x="0" y="563336"/>
                </a:lnTo>
                <a:cubicBezTo>
                  <a:pt x="0" y="602991"/>
                  <a:pt x="32657" y="635648"/>
                  <a:pt x="72312" y="635648"/>
                </a:cubicBezTo>
                <a:lnTo>
                  <a:pt x="3178240" y="635648"/>
                </a:lnTo>
                <a:cubicBezTo>
                  <a:pt x="3217895" y="635648"/>
                  <a:pt x="3250553" y="602991"/>
                  <a:pt x="3250553" y="563336"/>
                </a:cubicBezTo>
                <a:lnTo>
                  <a:pt x="3250553" y="72312"/>
                </a:lnTo>
                <a:cubicBezTo>
                  <a:pt x="3250553" y="32657"/>
                  <a:pt x="3217895" y="0"/>
                  <a:pt x="3178240" y="0"/>
                </a:cubicBezTo>
                <a:lnTo>
                  <a:pt x="3178240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81C2AEFA-6792-FA91-95B1-8BF183EE60C1}"/>
              </a:ext>
            </a:extLst>
          </p:cNvPr>
          <p:cNvSpPr txBox="1"/>
          <p:nvPr/>
        </p:nvSpPr>
        <p:spPr>
          <a:xfrm>
            <a:off x="6277069" y="2407763"/>
            <a:ext cx="2976938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117" name="Freeform 116">
            <a:extLst>
              <a:ext uri="{FF2B5EF4-FFF2-40B4-BE49-F238E27FC236}">
                <a16:creationId xmlns:a16="http://schemas.microsoft.com/office/drawing/2014/main" id="{B883AA93-D9CC-ECE1-0A9F-058E10E8409B}"/>
              </a:ext>
            </a:extLst>
          </p:cNvPr>
          <p:cNvSpPr/>
          <p:nvPr/>
        </p:nvSpPr>
        <p:spPr>
          <a:xfrm>
            <a:off x="125162" y="3398676"/>
            <a:ext cx="9609365" cy="1496397"/>
          </a:xfrm>
          <a:custGeom>
            <a:avLst/>
            <a:gdLst>
              <a:gd name="csX0" fmla="*/ 9308453 w 9609365"/>
              <a:gd name="csY0" fmla="*/ 1166 h 1496397"/>
              <a:gd name="csX1" fmla="*/ 9241972 w 9609365"/>
              <a:gd name="csY1" fmla="*/ 1166 h 1496397"/>
              <a:gd name="csX2" fmla="*/ 9233809 w 9609365"/>
              <a:gd name="csY2" fmla="*/ 9331 h 1496397"/>
              <a:gd name="csX3" fmla="*/ 9241972 w 9609365"/>
              <a:gd name="csY3" fmla="*/ 17495 h 1496397"/>
              <a:gd name="csX4" fmla="*/ 9308453 w 9609365"/>
              <a:gd name="csY4" fmla="*/ 17495 h 1496397"/>
              <a:gd name="csX5" fmla="*/ 9316618 w 9609365"/>
              <a:gd name="csY5" fmla="*/ 9331 h 1496397"/>
              <a:gd name="csX6" fmla="*/ 9308453 w 9609365"/>
              <a:gd name="csY6" fmla="*/ 1166 h 1496397"/>
              <a:gd name="csX7" fmla="*/ 9308453 w 9609365"/>
              <a:gd name="csY7" fmla="*/ 1166 h 1496397"/>
              <a:gd name="csX8" fmla="*/ 9175492 w 9609365"/>
              <a:gd name="csY8" fmla="*/ 1166 h 1496397"/>
              <a:gd name="csX9" fmla="*/ 9109012 w 9609365"/>
              <a:gd name="csY9" fmla="*/ 1166 h 1496397"/>
              <a:gd name="csX10" fmla="*/ 9100847 w 9609365"/>
              <a:gd name="csY10" fmla="*/ 9331 h 1496397"/>
              <a:gd name="csX11" fmla="*/ 9109012 w 9609365"/>
              <a:gd name="csY11" fmla="*/ 17495 h 1496397"/>
              <a:gd name="csX12" fmla="*/ 9175492 w 9609365"/>
              <a:gd name="csY12" fmla="*/ 17495 h 1496397"/>
              <a:gd name="csX13" fmla="*/ 9183656 w 9609365"/>
              <a:gd name="csY13" fmla="*/ 9331 h 1496397"/>
              <a:gd name="csX14" fmla="*/ 9175492 w 9609365"/>
              <a:gd name="csY14" fmla="*/ 1166 h 1496397"/>
              <a:gd name="csX15" fmla="*/ 9175492 w 9609365"/>
              <a:gd name="csY15" fmla="*/ 1166 h 1496397"/>
              <a:gd name="csX16" fmla="*/ 9043697 w 9609365"/>
              <a:gd name="csY16" fmla="*/ 1166 h 1496397"/>
              <a:gd name="csX17" fmla="*/ 8977217 w 9609365"/>
              <a:gd name="csY17" fmla="*/ 1166 h 1496397"/>
              <a:gd name="csX18" fmla="*/ 8969052 w 9609365"/>
              <a:gd name="csY18" fmla="*/ 9331 h 1496397"/>
              <a:gd name="csX19" fmla="*/ 8977217 w 9609365"/>
              <a:gd name="csY19" fmla="*/ 17495 h 1496397"/>
              <a:gd name="csX20" fmla="*/ 9043697 w 9609365"/>
              <a:gd name="csY20" fmla="*/ 17495 h 1496397"/>
              <a:gd name="csX21" fmla="*/ 9051861 w 9609365"/>
              <a:gd name="csY21" fmla="*/ 9331 h 1496397"/>
              <a:gd name="csX22" fmla="*/ 9043697 w 9609365"/>
              <a:gd name="csY22" fmla="*/ 1166 h 1496397"/>
              <a:gd name="csX23" fmla="*/ 9043697 w 9609365"/>
              <a:gd name="csY23" fmla="*/ 1166 h 1496397"/>
              <a:gd name="csX24" fmla="*/ 8910736 w 9609365"/>
              <a:gd name="csY24" fmla="*/ 1166 h 1496397"/>
              <a:gd name="csX25" fmla="*/ 8844255 w 9609365"/>
              <a:gd name="csY25" fmla="*/ 1166 h 1496397"/>
              <a:gd name="csX26" fmla="*/ 8836091 w 9609365"/>
              <a:gd name="csY26" fmla="*/ 9331 h 1496397"/>
              <a:gd name="csX27" fmla="*/ 8844255 w 9609365"/>
              <a:gd name="csY27" fmla="*/ 17495 h 1496397"/>
              <a:gd name="csX28" fmla="*/ 8910736 w 9609365"/>
              <a:gd name="csY28" fmla="*/ 17495 h 1496397"/>
              <a:gd name="csX29" fmla="*/ 8918900 w 9609365"/>
              <a:gd name="csY29" fmla="*/ 9331 h 1496397"/>
              <a:gd name="csX30" fmla="*/ 8910736 w 9609365"/>
              <a:gd name="csY30" fmla="*/ 1166 h 1496397"/>
              <a:gd name="csX31" fmla="*/ 8910736 w 9609365"/>
              <a:gd name="csY31" fmla="*/ 1166 h 1496397"/>
              <a:gd name="csX32" fmla="*/ 8778941 w 9609365"/>
              <a:gd name="csY32" fmla="*/ 1166 h 1496397"/>
              <a:gd name="csX33" fmla="*/ 8712460 w 9609365"/>
              <a:gd name="csY33" fmla="*/ 1166 h 1496397"/>
              <a:gd name="csX34" fmla="*/ 8704296 w 9609365"/>
              <a:gd name="csY34" fmla="*/ 9331 h 1496397"/>
              <a:gd name="csX35" fmla="*/ 8712460 w 9609365"/>
              <a:gd name="csY35" fmla="*/ 17495 h 1496397"/>
              <a:gd name="csX36" fmla="*/ 8778941 w 9609365"/>
              <a:gd name="csY36" fmla="*/ 17495 h 1496397"/>
              <a:gd name="csX37" fmla="*/ 8787105 w 9609365"/>
              <a:gd name="csY37" fmla="*/ 9331 h 1496397"/>
              <a:gd name="csX38" fmla="*/ 8778941 w 9609365"/>
              <a:gd name="csY38" fmla="*/ 1166 h 1496397"/>
              <a:gd name="csX39" fmla="*/ 8778941 w 9609365"/>
              <a:gd name="csY39" fmla="*/ 1166 h 1496397"/>
              <a:gd name="csX40" fmla="*/ 8647146 w 9609365"/>
              <a:gd name="csY40" fmla="*/ 1166 h 1496397"/>
              <a:gd name="csX41" fmla="*/ 8580666 w 9609365"/>
              <a:gd name="csY41" fmla="*/ 1166 h 1496397"/>
              <a:gd name="csX42" fmla="*/ 8572501 w 9609365"/>
              <a:gd name="csY42" fmla="*/ 9331 h 1496397"/>
              <a:gd name="csX43" fmla="*/ 8580666 w 9609365"/>
              <a:gd name="csY43" fmla="*/ 17495 h 1496397"/>
              <a:gd name="csX44" fmla="*/ 8647146 w 9609365"/>
              <a:gd name="csY44" fmla="*/ 17495 h 1496397"/>
              <a:gd name="csX45" fmla="*/ 8655310 w 9609365"/>
              <a:gd name="csY45" fmla="*/ 9331 h 1496397"/>
              <a:gd name="csX46" fmla="*/ 8647146 w 9609365"/>
              <a:gd name="csY46" fmla="*/ 1166 h 1496397"/>
              <a:gd name="csX47" fmla="*/ 8647146 w 9609365"/>
              <a:gd name="csY47" fmla="*/ 1166 h 1496397"/>
              <a:gd name="csX48" fmla="*/ 8514185 w 9609365"/>
              <a:gd name="csY48" fmla="*/ 1166 h 1496397"/>
              <a:gd name="csX49" fmla="*/ 8447704 w 9609365"/>
              <a:gd name="csY49" fmla="*/ 1166 h 1496397"/>
              <a:gd name="csX50" fmla="*/ 8439540 w 9609365"/>
              <a:gd name="csY50" fmla="*/ 9331 h 1496397"/>
              <a:gd name="csX51" fmla="*/ 8447704 w 9609365"/>
              <a:gd name="csY51" fmla="*/ 17495 h 1496397"/>
              <a:gd name="csX52" fmla="*/ 8514185 w 9609365"/>
              <a:gd name="csY52" fmla="*/ 17495 h 1496397"/>
              <a:gd name="csX53" fmla="*/ 8522349 w 9609365"/>
              <a:gd name="csY53" fmla="*/ 9331 h 1496397"/>
              <a:gd name="csX54" fmla="*/ 8514185 w 9609365"/>
              <a:gd name="csY54" fmla="*/ 1166 h 1496397"/>
              <a:gd name="csX55" fmla="*/ 8514185 w 9609365"/>
              <a:gd name="csY55" fmla="*/ 1166 h 1496397"/>
              <a:gd name="csX56" fmla="*/ 8382390 w 9609365"/>
              <a:gd name="csY56" fmla="*/ 1166 h 1496397"/>
              <a:gd name="csX57" fmla="*/ 8315910 w 9609365"/>
              <a:gd name="csY57" fmla="*/ 1166 h 1496397"/>
              <a:gd name="csX58" fmla="*/ 8307745 w 9609365"/>
              <a:gd name="csY58" fmla="*/ 9331 h 1496397"/>
              <a:gd name="csX59" fmla="*/ 8315910 w 9609365"/>
              <a:gd name="csY59" fmla="*/ 17495 h 1496397"/>
              <a:gd name="csX60" fmla="*/ 8382390 w 9609365"/>
              <a:gd name="csY60" fmla="*/ 17495 h 1496397"/>
              <a:gd name="csX61" fmla="*/ 8390554 w 9609365"/>
              <a:gd name="csY61" fmla="*/ 9331 h 1496397"/>
              <a:gd name="csX62" fmla="*/ 8382390 w 9609365"/>
              <a:gd name="csY62" fmla="*/ 1166 h 1496397"/>
              <a:gd name="csX63" fmla="*/ 8382390 w 9609365"/>
              <a:gd name="csY63" fmla="*/ 1166 h 1496397"/>
              <a:gd name="csX64" fmla="*/ 8250595 w 9609365"/>
              <a:gd name="csY64" fmla="*/ 1166 h 1496397"/>
              <a:gd name="csX65" fmla="*/ 8184115 w 9609365"/>
              <a:gd name="csY65" fmla="*/ 1166 h 1496397"/>
              <a:gd name="csX66" fmla="*/ 8175950 w 9609365"/>
              <a:gd name="csY66" fmla="*/ 9331 h 1496397"/>
              <a:gd name="csX67" fmla="*/ 8184115 w 9609365"/>
              <a:gd name="csY67" fmla="*/ 17495 h 1496397"/>
              <a:gd name="csX68" fmla="*/ 8250595 w 9609365"/>
              <a:gd name="csY68" fmla="*/ 17495 h 1496397"/>
              <a:gd name="csX69" fmla="*/ 8258759 w 9609365"/>
              <a:gd name="csY69" fmla="*/ 9331 h 1496397"/>
              <a:gd name="csX70" fmla="*/ 8250595 w 9609365"/>
              <a:gd name="csY70" fmla="*/ 1166 h 1496397"/>
              <a:gd name="csX71" fmla="*/ 8250595 w 9609365"/>
              <a:gd name="csY71" fmla="*/ 1166 h 1496397"/>
              <a:gd name="csX72" fmla="*/ 8117634 w 9609365"/>
              <a:gd name="csY72" fmla="*/ 1166 h 1496397"/>
              <a:gd name="csX73" fmla="*/ 8051153 w 9609365"/>
              <a:gd name="csY73" fmla="*/ 1166 h 1496397"/>
              <a:gd name="csX74" fmla="*/ 8042989 w 9609365"/>
              <a:gd name="csY74" fmla="*/ 9331 h 1496397"/>
              <a:gd name="csX75" fmla="*/ 8051153 w 9609365"/>
              <a:gd name="csY75" fmla="*/ 17495 h 1496397"/>
              <a:gd name="csX76" fmla="*/ 8117634 w 9609365"/>
              <a:gd name="csY76" fmla="*/ 17495 h 1496397"/>
              <a:gd name="csX77" fmla="*/ 8125799 w 9609365"/>
              <a:gd name="csY77" fmla="*/ 9331 h 1496397"/>
              <a:gd name="csX78" fmla="*/ 8117634 w 9609365"/>
              <a:gd name="csY78" fmla="*/ 1166 h 1496397"/>
              <a:gd name="csX79" fmla="*/ 8117634 w 9609365"/>
              <a:gd name="csY79" fmla="*/ 1166 h 1496397"/>
              <a:gd name="csX80" fmla="*/ 7985839 w 9609365"/>
              <a:gd name="csY80" fmla="*/ 1166 h 1496397"/>
              <a:gd name="csX81" fmla="*/ 7919359 w 9609365"/>
              <a:gd name="csY81" fmla="*/ 1166 h 1496397"/>
              <a:gd name="csX82" fmla="*/ 7911194 w 9609365"/>
              <a:gd name="csY82" fmla="*/ 9331 h 1496397"/>
              <a:gd name="csX83" fmla="*/ 7919359 w 9609365"/>
              <a:gd name="csY83" fmla="*/ 17495 h 1496397"/>
              <a:gd name="csX84" fmla="*/ 7985839 w 9609365"/>
              <a:gd name="csY84" fmla="*/ 17495 h 1496397"/>
              <a:gd name="csX85" fmla="*/ 7994003 w 9609365"/>
              <a:gd name="csY85" fmla="*/ 9331 h 1496397"/>
              <a:gd name="csX86" fmla="*/ 7985839 w 9609365"/>
              <a:gd name="csY86" fmla="*/ 1166 h 1496397"/>
              <a:gd name="csX87" fmla="*/ 7985839 w 9609365"/>
              <a:gd name="csY87" fmla="*/ 1166 h 1496397"/>
              <a:gd name="csX88" fmla="*/ 7852878 w 9609365"/>
              <a:gd name="csY88" fmla="*/ 1166 h 1496397"/>
              <a:gd name="csX89" fmla="*/ 7786397 w 9609365"/>
              <a:gd name="csY89" fmla="*/ 1166 h 1496397"/>
              <a:gd name="csX90" fmla="*/ 7778233 w 9609365"/>
              <a:gd name="csY90" fmla="*/ 9331 h 1496397"/>
              <a:gd name="csX91" fmla="*/ 7786397 w 9609365"/>
              <a:gd name="csY91" fmla="*/ 17495 h 1496397"/>
              <a:gd name="csX92" fmla="*/ 7852878 w 9609365"/>
              <a:gd name="csY92" fmla="*/ 17495 h 1496397"/>
              <a:gd name="csX93" fmla="*/ 7861042 w 9609365"/>
              <a:gd name="csY93" fmla="*/ 9331 h 1496397"/>
              <a:gd name="csX94" fmla="*/ 7852878 w 9609365"/>
              <a:gd name="csY94" fmla="*/ 1166 h 1496397"/>
              <a:gd name="csX95" fmla="*/ 7852878 w 9609365"/>
              <a:gd name="csY95" fmla="*/ 1166 h 1496397"/>
              <a:gd name="csX96" fmla="*/ 7721083 w 9609365"/>
              <a:gd name="csY96" fmla="*/ 1166 h 1496397"/>
              <a:gd name="csX97" fmla="*/ 7654602 w 9609365"/>
              <a:gd name="csY97" fmla="*/ 1166 h 1496397"/>
              <a:gd name="csX98" fmla="*/ 7646438 w 9609365"/>
              <a:gd name="csY98" fmla="*/ 9331 h 1496397"/>
              <a:gd name="csX99" fmla="*/ 7654602 w 9609365"/>
              <a:gd name="csY99" fmla="*/ 17495 h 1496397"/>
              <a:gd name="csX100" fmla="*/ 7721083 w 9609365"/>
              <a:gd name="csY100" fmla="*/ 17495 h 1496397"/>
              <a:gd name="csX101" fmla="*/ 7729247 w 9609365"/>
              <a:gd name="csY101" fmla="*/ 9331 h 1496397"/>
              <a:gd name="csX102" fmla="*/ 7721083 w 9609365"/>
              <a:gd name="csY102" fmla="*/ 1166 h 1496397"/>
              <a:gd name="csX103" fmla="*/ 7721083 w 9609365"/>
              <a:gd name="csY103" fmla="*/ 1166 h 1496397"/>
              <a:gd name="csX104" fmla="*/ 7589288 w 9609365"/>
              <a:gd name="csY104" fmla="*/ 1166 h 1496397"/>
              <a:gd name="csX105" fmla="*/ 7522807 w 9609365"/>
              <a:gd name="csY105" fmla="*/ 1166 h 1496397"/>
              <a:gd name="csX106" fmla="*/ 7514643 w 9609365"/>
              <a:gd name="csY106" fmla="*/ 9331 h 1496397"/>
              <a:gd name="csX107" fmla="*/ 7522807 w 9609365"/>
              <a:gd name="csY107" fmla="*/ 17495 h 1496397"/>
              <a:gd name="csX108" fmla="*/ 7589288 w 9609365"/>
              <a:gd name="csY108" fmla="*/ 17495 h 1496397"/>
              <a:gd name="csX109" fmla="*/ 7597452 w 9609365"/>
              <a:gd name="csY109" fmla="*/ 9331 h 1496397"/>
              <a:gd name="csX110" fmla="*/ 7589288 w 9609365"/>
              <a:gd name="csY110" fmla="*/ 1166 h 1496397"/>
              <a:gd name="csX111" fmla="*/ 7589288 w 9609365"/>
              <a:gd name="csY111" fmla="*/ 1166 h 1496397"/>
              <a:gd name="csX112" fmla="*/ 7456327 w 9609365"/>
              <a:gd name="csY112" fmla="*/ 1166 h 1496397"/>
              <a:gd name="csX113" fmla="*/ 7389846 w 9609365"/>
              <a:gd name="csY113" fmla="*/ 1166 h 1496397"/>
              <a:gd name="csX114" fmla="*/ 7381682 w 9609365"/>
              <a:gd name="csY114" fmla="*/ 9331 h 1496397"/>
              <a:gd name="csX115" fmla="*/ 7389846 w 9609365"/>
              <a:gd name="csY115" fmla="*/ 17495 h 1496397"/>
              <a:gd name="csX116" fmla="*/ 7456327 w 9609365"/>
              <a:gd name="csY116" fmla="*/ 17495 h 1496397"/>
              <a:gd name="csX117" fmla="*/ 7464491 w 9609365"/>
              <a:gd name="csY117" fmla="*/ 9331 h 1496397"/>
              <a:gd name="csX118" fmla="*/ 7456327 w 9609365"/>
              <a:gd name="csY118" fmla="*/ 1166 h 1496397"/>
              <a:gd name="csX119" fmla="*/ 7456327 w 9609365"/>
              <a:gd name="csY119" fmla="*/ 1166 h 1496397"/>
              <a:gd name="csX120" fmla="*/ 7324532 w 9609365"/>
              <a:gd name="csY120" fmla="*/ 1166 h 1496397"/>
              <a:gd name="csX121" fmla="*/ 7258051 w 9609365"/>
              <a:gd name="csY121" fmla="*/ 1166 h 1496397"/>
              <a:gd name="csX122" fmla="*/ 7249887 w 9609365"/>
              <a:gd name="csY122" fmla="*/ 9331 h 1496397"/>
              <a:gd name="csX123" fmla="*/ 7258051 w 9609365"/>
              <a:gd name="csY123" fmla="*/ 17495 h 1496397"/>
              <a:gd name="csX124" fmla="*/ 7324532 w 9609365"/>
              <a:gd name="csY124" fmla="*/ 17495 h 1496397"/>
              <a:gd name="csX125" fmla="*/ 7332696 w 9609365"/>
              <a:gd name="csY125" fmla="*/ 9331 h 1496397"/>
              <a:gd name="csX126" fmla="*/ 7324532 w 9609365"/>
              <a:gd name="csY126" fmla="*/ 1166 h 1496397"/>
              <a:gd name="csX127" fmla="*/ 7324532 w 9609365"/>
              <a:gd name="csY127" fmla="*/ 1166 h 1496397"/>
              <a:gd name="csX128" fmla="*/ 7192737 w 9609365"/>
              <a:gd name="csY128" fmla="*/ 1166 h 1496397"/>
              <a:gd name="csX129" fmla="*/ 7126256 w 9609365"/>
              <a:gd name="csY129" fmla="*/ 1166 h 1496397"/>
              <a:gd name="csX130" fmla="*/ 7118092 w 9609365"/>
              <a:gd name="csY130" fmla="*/ 9331 h 1496397"/>
              <a:gd name="csX131" fmla="*/ 7126256 w 9609365"/>
              <a:gd name="csY131" fmla="*/ 17495 h 1496397"/>
              <a:gd name="csX132" fmla="*/ 7192737 w 9609365"/>
              <a:gd name="csY132" fmla="*/ 17495 h 1496397"/>
              <a:gd name="csX133" fmla="*/ 7200901 w 9609365"/>
              <a:gd name="csY133" fmla="*/ 9331 h 1496397"/>
              <a:gd name="csX134" fmla="*/ 7192737 w 9609365"/>
              <a:gd name="csY134" fmla="*/ 1166 h 1496397"/>
              <a:gd name="csX135" fmla="*/ 7192737 w 9609365"/>
              <a:gd name="csY135" fmla="*/ 1166 h 1496397"/>
              <a:gd name="csX136" fmla="*/ 7059776 w 9609365"/>
              <a:gd name="csY136" fmla="*/ 1166 h 1496397"/>
              <a:gd name="csX137" fmla="*/ 6993295 w 9609365"/>
              <a:gd name="csY137" fmla="*/ 1166 h 1496397"/>
              <a:gd name="csX138" fmla="*/ 6985130 w 9609365"/>
              <a:gd name="csY138" fmla="*/ 9331 h 1496397"/>
              <a:gd name="csX139" fmla="*/ 6993295 w 9609365"/>
              <a:gd name="csY139" fmla="*/ 17495 h 1496397"/>
              <a:gd name="csX140" fmla="*/ 7059776 w 9609365"/>
              <a:gd name="csY140" fmla="*/ 17495 h 1496397"/>
              <a:gd name="csX141" fmla="*/ 7067940 w 9609365"/>
              <a:gd name="csY141" fmla="*/ 9331 h 1496397"/>
              <a:gd name="csX142" fmla="*/ 7059776 w 9609365"/>
              <a:gd name="csY142" fmla="*/ 1166 h 1496397"/>
              <a:gd name="csX143" fmla="*/ 7059776 w 9609365"/>
              <a:gd name="csY143" fmla="*/ 1166 h 1496397"/>
              <a:gd name="csX144" fmla="*/ 6927981 w 9609365"/>
              <a:gd name="csY144" fmla="*/ 1166 h 1496397"/>
              <a:gd name="csX145" fmla="*/ 6861500 w 9609365"/>
              <a:gd name="csY145" fmla="*/ 1166 h 1496397"/>
              <a:gd name="csX146" fmla="*/ 6853336 w 9609365"/>
              <a:gd name="csY146" fmla="*/ 9331 h 1496397"/>
              <a:gd name="csX147" fmla="*/ 6861500 w 9609365"/>
              <a:gd name="csY147" fmla="*/ 17495 h 1496397"/>
              <a:gd name="csX148" fmla="*/ 6927981 w 9609365"/>
              <a:gd name="csY148" fmla="*/ 17495 h 1496397"/>
              <a:gd name="csX149" fmla="*/ 6936145 w 9609365"/>
              <a:gd name="csY149" fmla="*/ 9331 h 1496397"/>
              <a:gd name="csX150" fmla="*/ 6927981 w 9609365"/>
              <a:gd name="csY150" fmla="*/ 1166 h 1496397"/>
              <a:gd name="csX151" fmla="*/ 6927981 w 9609365"/>
              <a:gd name="csY151" fmla="*/ 1166 h 1496397"/>
              <a:gd name="csX152" fmla="*/ 6795019 w 9609365"/>
              <a:gd name="csY152" fmla="*/ 1166 h 1496397"/>
              <a:gd name="csX153" fmla="*/ 6728539 w 9609365"/>
              <a:gd name="csY153" fmla="*/ 1166 h 1496397"/>
              <a:gd name="csX154" fmla="*/ 6720375 w 9609365"/>
              <a:gd name="csY154" fmla="*/ 9331 h 1496397"/>
              <a:gd name="csX155" fmla="*/ 6728539 w 9609365"/>
              <a:gd name="csY155" fmla="*/ 17495 h 1496397"/>
              <a:gd name="csX156" fmla="*/ 6795019 w 9609365"/>
              <a:gd name="csY156" fmla="*/ 17495 h 1496397"/>
              <a:gd name="csX157" fmla="*/ 6803184 w 9609365"/>
              <a:gd name="csY157" fmla="*/ 9331 h 1496397"/>
              <a:gd name="csX158" fmla="*/ 6795019 w 9609365"/>
              <a:gd name="csY158" fmla="*/ 1166 h 1496397"/>
              <a:gd name="csX159" fmla="*/ 6795019 w 9609365"/>
              <a:gd name="csY159" fmla="*/ 1166 h 1496397"/>
              <a:gd name="csX160" fmla="*/ 6663225 w 9609365"/>
              <a:gd name="csY160" fmla="*/ 1166 h 1496397"/>
              <a:gd name="csX161" fmla="*/ 6596744 w 9609365"/>
              <a:gd name="csY161" fmla="*/ 1166 h 1496397"/>
              <a:gd name="csX162" fmla="*/ 6588579 w 9609365"/>
              <a:gd name="csY162" fmla="*/ 9331 h 1496397"/>
              <a:gd name="csX163" fmla="*/ 6596744 w 9609365"/>
              <a:gd name="csY163" fmla="*/ 17495 h 1496397"/>
              <a:gd name="csX164" fmla="*/ 6663225 w 9609365"/>
              <a:gd name="csY164" fmla="*/ 17495 h 1496397"/>
              <a:gd name="csX165" fmla="*/ 6671389 w 9609365"/>
              <a:gd name="csY165" fmla="*/ 9331 h 1496397"/>
              <a:gd name="csX166" fmla="*/ 6663225 w 9609365"/>
              <a:gd name="csY166" fmla="*/ 1166 h 1496397"/>
              <a:gd name="csX167" fmla="*/ 6663225 w 9609365"/>
              <a:gd name="csY167" fmla="*/ 1166 h 1496397"/>
              <a:gd name="csX168" fmla="*/ 6531430 w 9609365"/>
              <a:gd name="csY168" fmla="*/ 1166 h 1496397"/>
              <a:gd name="csX169" fmla="*/ 6464949 w 9609365"/>
              <a:gd name="csY169" fmla="*/ 1166 h 1496397"/>
              <a:gd name="csX170" fmla="*/ 6456785 w 9609365"/>
              <a:gd name="csY170" fmla="*/ 9331 h 1496397"/>
              <a:gd name="csX171" fmla="*/ 6464949 w 9609365"/>
              <a:gd name="csY171" fmla="*/ 17495 h 1496397"/>
              <a:gd name="csX172" fmla="*/ 6531430 w 9609365"/>
              <a:gd name="csY172" fmla="*/ 17495 h 1496397"/>
              <a:gd name="csX173" fmla="*/ 6539594 w 9609365"/>
              <a:gd name="csY173" fmla="*/ 9331 h 1496397"/>
              <a:gd name="csX174" fmla="*/ 6531430 w 9609365"/>
              <a:gd name="csY174" fmla="*/ 1166 h 1496397"/>
              <a:gd name="csX175" fmla="*/ 6531430 w 9609365"/>
              <a:gd name="csY175" fmla="*/ 1166 h 1496397"/>
              <a:gd name="csX176" fmla="*/ 6398468 w 9609365"/>
              <a:gd name="csY176" fmla="*/ 1166 h 1496397"/>
              <a:gd name="csX177" fmla="*/ 6331988 w 9609365"/>
              <a:gd name="csY177" fmla="*/ 1166 h 1496397"/>
              <a:gd name="csX178" fmla="*/ 6323824 w 9609365"/>
              <a:gd name="csY178" fmla="*/ 9331 h 1496397"/>
              <a:gd name="csX179" fmla="*/ 6331988 w 9609365"/>
              <a:gd name="csY179" fmla="*/ 17495 h 1496397"/>
              <a:gd name="csX180" fmla="*/ 6398468 w 9609365"/>
              <a:gd name="csY180" fmla="*/ 17495 h 1496397"/>
              <a:gd name="csX181" fmla="*/ 6406633 w 9609365"/>
              <a:gd name="csY181" fmla="*/ 9331 h 1496397"/>
              <a:gd name="csX182" fmla="*/ 6398468 w 9609365"/>
              <a:gd name="csY182" fmla="*/ 1166 h 1496397"/>
              <a:gd name="csX183" fmla="*/ 6398468 w 9609365"/>
              <a:gd name="csY183" fmla="*/ 1166 h 1496397"/>
              <a:gd name="csX184" fmla="*/ 6266674 w 9609365"/>
              <a:gd name="csY184" fmla="*/ 1166 h 1496397"/>
              <a:gd name="csX185" fmla="*/ 6200193 w 9609365"/>
              <a:gd name="csY185" fmla="*/ 1166 h 1496397"/>
              <a:gd name="csX186" fmla="*/ 6192028 w 9609365"/>
              <a:gd name="csY186" fmla="*/ 9331 h 1496397"/>
              <a:gd name="csX187" fmla="*/ 6200193 w 9609365"/>
              <a:gd name="csY187" fmla="*/ 17495 h 1496397"/>
              <a:gd name="csX188" fmla="*/ 6266674 w 9609365"/>
              <a:gd name="csY188" fmla="*/ 17495 h 1496397"/>
              <a:gd name="csX189" fmla="*/ 6274838 w 9609365"/>
              <a:gd name="csY189" fmla="*/ 9331 h 1496397"/>
              <a:gd name="csX190" fmla="*/ 6266674 w 9609365"/>
              <a:gd name="csY190" fmla="*/ 1166 h 1496397"/>
              <a:gd name="csX191" fmla="*/ 6266674 w 9609365"/>
              <a:gd name="csY191" fmla="*/ 1166 h 1496397"/>
              <a:gd name="csX192" fmla="*/ 6133712 w 9609365"/>
              <a:gd name="csY192" fmla="*/ 1166 h 1496397"/>
              <a:gd name="csX193" fmla="*/ 6067232 w 9609365"/>
              <a:gd name="csY193" fmla="*/ 1166 h 1496397"/>
              <a:gd name="csX194" fmla="*/ 6059068 w 9609365"/>
              <a:gd name="csY194" fmla="*/ 9331 h 1496397"/>
              <a:gd name="csX195" fmla="*/ 6067232 w 9609365"/>
              <a:gd name="csY195" fmla="*/ 17495 h 1496397"/>
              <a:gd name="csX196" fmla="*/ 6133712 w 9609365"/>
              <a:gd name="csY196" fmla="*/ 17495 h 1496397"/>
              <a:gd name="csX197" fmla="*/ 6141876 w 9609365"/>
              <a:gd name="csY197" fmla="*/ 9331 h 1496397"/>
              <a:gd name="csX198" fmla="*/ 6133712 w 9609365"/>
              <a:gd name="csY198" fmla="*/ 1166 h 1496397"/>
              <a:gd name="csX199" fmla="*/ 6133712 w 9609365"/>
              <a:gd name="csY199" fmla="*/ 1166 h 1496397"/>
              <a:gd name="csX200" fmla="*/ 6001917 w 9609365"/>
              <a:gd name="csY200" fmla="*/ 1166 h 1496397"/>
              <a:gd name="csX201" fmla="*/ 5935437 w 9609365"/>
              <a:gd name="csY201" fmla="*/ 1166 h 1496397"/>
              <a:gd name="csX202" fmla="*/ 5927272 w 9609365"/>
              <a:gd name="csY202" fmla="*/ 9331 h 1496397"/>
              <a:gd name="csX203" fmla="*/ 5935437 w 9609365"/>
              <a:gd name="csY203" fmla="*/ 17495 h 1496397"/>
              <a:gd name="csX204" fmla="*/ 6001917 w 9609365"/>
              <a:gd name="csY204" fmla="*/ 17495 h 1496397"/>
              <a:gd name="csX205" fmla="*/ 6010082 w 9609365"/>
              <a:gd name="csY205" fmla="*/ 9331 h 1496397"/>
              <a:gd name="csX206" fmla="*/ 6001917 w 9609365"/>
              <a:gd name="csY206" fmla="*/ 1166 h 1496397"/>
              <a:gd name="csX207" fmla="*/ 6001917 w 9609365"/>
              <a:gd name="csY207" fmla="*/ 1166 h 1496397"/>
              <a:gd name="csX208" fmla="*/ 5870122 w 9609365"/>
              <a:gd name="csY208" fmla="*/ 1166 h 1496397"/>
              <a:gd name="csX209" fmla="*/ 5803642 w 9609365"/>
              <a:gd name="csY209" fmla="*/ 1166 h 1496397"/>
              <a:gd name="csX210" fmla="*/ 5795478 w 9609365"/>
              <a:gd name="csY210" fmla="*/ 9331 h 1496397"/>
              <a:gd name="csX211" fmla="*/ 5803642 w 9609365"/>
              <a:gd name="csY211" fmla="*/ 17495 h 1496397"/>
              <a:gd name="csX212" fmla="*/ 5870122 w 9609365"/>
              <a:gd name="csY212" fmla="*/ 17495 h 1496397"/>
              <a:gd name="csX213" fmla="*/ 5878287 w 9609365"/>
              <a:gd name="csY213" fmla="*/ 9331 h 1496397"/>
              <a:gd name="csX214" fmla="*/ 5870122 w 9609365"/>
              <a:gd name="csY214" fmla="*/ 1166 h 1496397"/>
              <a:gd name="csX215" fmla="*/ 5870122 w 9609365"/>
              <a:gd name="csY215" fmla="*/ 1166 h 1496397"/>
              <a:gd name="csX216" fmla="*/ 5737161 w 9609365"/>
              <a:gd name="csY216" fmla="*/ 1166 h 1496397"/>
              <a:gd name="csX217" fmla="*/ 5670681 w 9609365"/>
              <a:gd name="csY217" fmla="*/ 1166 h 1496397"/>
              <a:gd name="csX218" fmla="*/ 5662516 w 9609365"/>
              <a:gd name="csY218" fmla="*/ 9331 h 1496397"/>
              <a:gd name="csX219" fmla="*/ 5670681 w 9609365"/>
              <a:gd name="csY219" fmla="*/ 17495 h 1496397"/>
              <a:gd name="csX220" fmla="*/ 5737161 w 9609365"/>
              <a:gd name="csY220" fmla="*/ 17495 h 1496397"/>
              <a:gd name="csX221" fmla="*/ 5745325 w 9609365"/>
              <a:gd name="csY221" fmla="*/ 9331 h 1496397"/>
              <a:gd name="csX222" fmla="*/ 5737161 w 9609365"/>
              <a:gd name="csY222" fmla="*/ 1166 h 1496397"/>
              <a:gd name="csX223" fmla="*/ 5737161 w 9609365"/>
              <a:gd name="csY223" fmla="*/ 1166 h 1496397"/>
              <a:gd name="csX224" fmla="*/ 5605366 w 9609365"/>
              <a:gd name="csY224" fmla="*/ 1166 h 1496397"/>
              <a:gd name="csX225" fmla="*/ 5538886 w 9609365"/>
              <a:gd name="csY225" fmla="*/ 1166 h 1496397"/>
              <a:gd name="csX226" fmla="*/ 5530721 w 9609365"/>
              <a:gd name="csY226" fmla="*/ 9331 h 1496397"/>
              <a:gd name="csX227" fmla="*/ 5538886 w 9609365"/>
              <a:gd name="csY227" fmla="*/ 17495 h 1496397"/>
              <a:gd name="csX228" fmla="*/ 5605366 w 9609365"/>
              <a:gd name="csY228" fmla="*/ 17495 h 1496397"/>
              <a:gd name="csX229" fmla="*/ 5613531 w 9609365"/>
              <a:gd name="csY229" fmla="*/ 9331 h 1496397"/>
              <a:gd name="csX230" fmla="*/ 5605366 w 9609365"/>
              <a:gd name="csY230" fmla="*/ 1166 h 1496397"/>
              <a:gd name="csX231" fmla="*/ 5605366 w 9609365"/>
              <a:gd name="csY231" fmla="*/ 1166 h 1496397"/>
              <a:gd name="csX232" fmla="*/ 5472405 w 9609365"/>
              <a:gd name="csY232" fmla="*/ 1166 h 1496397"/>
              <a:gd name="csX233" fmla="*/ 5405925 w 9609365"/>
              <a:gd name="csY233" fmla="*/ 1166 h 1496397"/>
              <a:gd name="csX234" fmla="*/ 5397760 w 9609365"/>
              <a:gd name="csY234" fmla="*/ 9331 h 1496397"/>
              <a:gd name="csX235" fmla="*/ 5405925 w 9609365"/>
              <a:gd name="csY235" fmla="*/ 17495 h 1496397"/>
              <a:gd name="csX236" fmla="*/ 5472405 w 9609365"/>
              <a:gd name="csY236" fmla="*/ 17495 h 1496397"/>
              <a:gd name="csX237" fmla="*/ 5480569 w 9609365"/>
              <a:gd name="csY237" fmla="*/ 9331 h 1496397"/>
              <a:gd name="csX238" fmla="*/ 5472405 w 9609365"/>
              <a:gd name="csY238" fmla="*/ 1166 h 1496397"/>
              <a:gd name="csX239" fmla="*/ 5472405 w 9609365"/>
              <a:gd name="csY239" fmla="*/ 1166 h 1496397"/>
              <a:gd name="csX240" fmla="*/ 5340610 w 9609365"/>
              <a:gd name="csY240" fmla="*/ 1166 h 1496397"/>
              <a:gd name="csX241" fmla="*/ 5274129 w 9609365"/>
              <a:gd name="csY241" fmla="*/ 1166 h 1496397"/>
              <a:gd name="csX242" fmla="*/ 5265965 w 9609365"/>
              <a:gd name="csY242" fmla="*/ 9331 h 1496397"/>
              <a:gd name="csX243" fmla="*/ 5274129 w 9609365"/>
              <a:gd name="csY243" fmla="*/ 17495 h 1496397"/>
              <a:gd name="csX244" fmla="*/ 5340610 w 9609365"/>
              <a:gd name="csY244" fmla="*/ 17495 h 1496397"/>
              <a:gd name="csX245" fmla="*/ 5348774 w 9609365"/>
              <a:gd name="csY245" fmla="*/ 9331 h 1496397"/>
              <a:gd name="csX246" fmla="*/ 5340610 w 9609365"/>
              <a:gd name="csY246" fmla="*/ 1166 h 1496397"/>
              <a:gd name="csX247" fmla="*/ 5340610 w 9609365"/>
              <a:gd name="csY247" fmla="*/ 1166 h 1496397"/>
              <a:gd name="csX248" fmla="*/ 5208815 w 9609365"/>
              <a:gd name="csY248" fmla="*/ 1166 h 1496397"/>
              <a:gd name="csX249" fmla="*/ 5142335 w 9609365"/>
              <a:gd name="csY249" fmla="*/ 1166 h 1496397"/>
              <a:gd name="csX250" fmla="*/ 5134170 w 9609365"/>
              <a:gd name="csY250" fmla="*/ 9331 h 1496397"/>
              <a:gd name="csX251" fmla="*/ 5142335 w 9609365"/>
              <a:gd name="csY251" fmla="*/ 17495 h 1496397"/>
              <a:gd name="csX252" fmla="*/ 5208815 w 9609365"/>
              <a:gd name="csY252" fmla="*/ 17495 h 1496397"/>
              <a:gd name="csX253" fmla="*/ 5216980 w 9609365"/>
              <a:gd name="csY253" fmla="*/ 9331 h 1496397"/>
              <a:gd name="csX254" fmla="*/ 5208815 w 9609365"/>
              <a:gd name="csY254" fmla="*/ 1166 h 1496397"/>
              <a:gd name="csX255" fmla="*/ 5208815 w 9609365"/>
              <a:gd name="csY255" fmla="*/ 1166 h 1496397"/>
              <a:gd name="csX256" fmla="*/ 5075854 w 9609365"/>
              <a:gd name="csY256" fmla="*/ 1166 h 1496397"/>
              <a:gd name="csX257" fmla="*/ 5009373 w 9609365"/>
              <a:gd name="csY257" fmla="*/ 1166 h 1496397"/>
              <a:gd name="csX258" fmla="*/ 5001209 w 9609365"/>
              <a:gd name="csY258" fmla="*/ 9331 h 1496397"/>
              <a:gd name="csX259" fmla="*/ 5009373 w 9609365"/>
              <a:gd name="csY259" fmla="*/ 17495 h 1496397"/>
              <a:gd name="csX260" fmla="*/ 5075854 w 9609365"/>
              <a:gd name="csY260" fmla="*/ 17495 h 1496397"/>
              <a:gd name="csX261" fmla="*/ 5084018 w 9609365"/>
              <a:gd name="csY261" fmla="*/ 9331 h 1496397"/>
              <a:gd name="csX262" fmla="*/ 5075854 w 9609365"/>
              <a:gd name="csY262" fmla="*/ 1166 h 1496397"/>
              <a:gd name="csX263" fmla="*/ 5075854 w 9609365"/>
              <a:gd name="csY263" fmla="*/ 1166 h 1496397"/>
              <a:gd name="csX264" fmla="*/ 4944059 w 9609365"/>
              <a:gd name="csY264" fmla="*/ 1166 h 1496397"/>
              <a:gd name="csX265" fmla="*/ 4877578 w 9609365"/>
              <a:gd name="csY265" fmla="*/ 1166 h 1496397"/>
              <a:gd name="csX266" fmla="*/ 4869414 w 9609365"/>
              <a:gd name="csY266" fmla="*/ 9331 h 1496397"/>
              <a:gd name="csX267" fmla="*/ 4877578 w 9609365"/>
              <a:gd name="csY267" fmla="*/ 17495 h 1496397"/>
              <a:gd name="csX268" fmla="*/ 4944059 w 9609365"/>
              <a:gd name="csY268" fmla="*/ 17495 h 1496397"/>
              <a:gd name="csX269" fmla="*/ 4952223 w 9609365"/>
              <a:gd name="csY269" fmla="*/ 9331 h 1496397"/>
              <a:gd name="csX270" fmla="*/ 4944059 w 9609365"/>
              <a:gd name="csY270" fmla="*/ 1166 h 1496397"/>
              <a:gd name="csX271" fmla="*/ 4944059 w 9609365"/>
              <a:gd name="csY271" fmla="*/ 1166 h 1496397"/>
              <a:gd name="csX272" fmla="*/ 4812264 w 9609365"/>
              <a:gd name="csY272" fmla="*/ 1166 h 1496397"/>
              <a:gd name="csX273" fmla="*/ 4745784 w 9609365"/>
              <a:gd name="csY273" fmla="*/ 1166 h 1496397"/>
              <a:gd name="csX274" fmla="*/ 4737619 w 9609365"/>
              <a:gd name="csY274" fmla="*/ 9331 h 1496397"/>
              <a:gd name="csX275" fmla="*/ 4745784 w 9609365"/>
              <a:gd name="csY275" fmla="*/ 17495 h 1496397"/>
              <a:gd name="csX276" fmla="*/ 4812264 w 9609365"/>
              <a:gd name="csY276" fmla="*/ 17495 h 1496397"/>
              <a:gd name="csX277" fmla="*/ 4820428 w 9609365"/>
              <a:gd name="csY277" fmla="*/ 9331 h 1496397"/>
              <a:gd name="csX278" fmla="*/ 4812264 w 9609365"/>
              <a:gd name="csY278" fmla="*/ 1166 h 1496397"/>
              <a:gd name="csX279" fmla="*/ 4812264 w 9609365"/>
              <a:gd name="csY279" fmla="*/ 1166 h 1496397"/>
              <a:gd name="csX280" fmla="*/ 4679303 w 9609365"/>
              <a:gd name="csY280" fmla="*/ 1166 h 1496397"/>
              <a:gd name="csX281" fmla="*/ 4612822 w 9609365"/>
              <a:gd name="csY281" fmla="*/ 1166 h 1496397"/>
              <a:gd name="csX282" fmla="*/ 4604658 w 9609365"/>
              <a:gd name="csY282" fmla="*/ 9331 h 1496397"/>
              <a:gd name="csX283" fmla="*/ 4612822 w 9609365"/>
              <a:gd name="csY283" fmla="*/ 17495 h 1496397"/>
              <a:gd name="csX284" fmla="*/ 4679303 w 9609365"/>
              <a:gd name="csY284" fmla="*/ 17495 h 1496397"/>
              <a:gd name="csX285" fmla="*/ 4687467 w 9609365"/>
              <a:gd name="csY285" fmla="*/ 9331 h 1496397"/>
              <a:gd name="csX286" fmla="*/ 4679303 w 9609365"/>
              <a:gd name="csY286" fmla="*/ 1166 h 1496397"/>
              <a:gd name="csX287" fmla="*/ 4679303 w 9609365"/>
              <a:gd name="csY287" fmla="*/ 1166 h 1496397"/>
              <a:gd name="csX288" fmla="*/ 4547508 w 9609365"/>
              <a:gd name="csY288" fmla="*/ 1166 h 1496397"/>
              <a:gd name="csX289" fmla="*/ 4481027 w 9609365"/>
              <a:gd name="csY289" fmla="*/ 1166 h 1496397"/>
              <a:gd name="csX290" fmla="*/ 4472863 w 9609365"/>
              <a:gd name="csY290" fmla="*/ 9331 h 1496397"/>
              <a:gd name="csX291" fmla="*/ 4481027 w 9609365"/>
              <a:gd name="csY291" fmla="*/ 17495 h 1496397"/>
              <a:gd name="csX292" fmla="*/ 4547508 w 9609365"/>
              <a:gd name="csY292" fmla="*/ 17495 h 1496397"/>
              <a:gd name="csX293" fmla="*/ 4555672 w 9609365"/>
              <a:gd name="csY293" fmla="*/ 9331 h 1496397"/>
              <a:gd name="csX294" fmla="*/ 4547508 w 9609365"/>
              <a:gd name="csY294" fmla="*/ 1166 h 1496397"/>
              <a:gd name="csX295" fmla="*/ 4547508 w 9609365"/>
              <a:gd name="csY295" fmla="*/ 1166 h 1496397"/>
              <a:gd name="csX296" fmla="*/ 4414547 w 9609365"/>
              <a:gd name="csY296" fmla="*/ 1166 h 1496397"/>
              <a:gd name="csX297" fmla="*/ 4348066 w 9609365"/>
              <a:gd name="csY297" fmla="*/ 1166 h 1496397"/>
              <a:gd name="csX298" fmla="*/ 4339902 w 9609365"/>
              <a:gd name="csY298" fmla="*/ 9331 h 1496397"/>
              <a:gd name="csX299" fmla="*/ 4348066 w 9609365"/>
              <a:gd name="csY299" fmla="*/ 17495 h 1496397"/>
              <a:gd name="csX300" fmla="*/ 4414547 w 9609365"/>
              <a:gd name="csY300" fmla="*/ 17495 h 1496397"/>
              <a:gd name="csX301" fmla="*/ 4422711 w 9609365"/>
              <a:gd name="csY301" fmla="*/ 9331 h 1496397"/>
              <a:gd name="csX302" fmla="*/ 4414547 w 9609365"/>
              <a:gd name="csY302" fmla="*/ 1166 h 1496397"/>
              <a:gd name="csX303" fmla="*/ 4414547 w 9609365"/>
              <a:gd name="csY303" fmla="*/ 1166 h 1496397"/>
              <a:gd name="csX304" fmla="*/ 4282752 w 9609365"/>
              <a:gd name="csY304" fmla="*/ 1166 h 1496397"/>
              <a:gd name="csX305" fmla="*/ 4216271 w 9609365"/>
              <a:gd name="csY305" fmla="*/ 1166 h 1496397"/>
              <a:gd name="csX306" fmla="*/ 4208107 w 9609365"/>
              <a:gd name="csY306" fmla="*/ 9331 h 1496397"/>
              <a:gd name="csX307" fmla="*/ 4216271 w 9609365"/>
              <a:gd name="csY307" fmla="*/ 17495 h 1496397"/>
              <a:gd name="csX308" fmla="*/ 4282752 w 9609365"/>
              <a:gd name="csY308" fmla="*/ 17495 h 1496397"/>
              <a:gd name="csX309" fmla="*/ 4290916 w 9609365"/>
              <a:gd name="csY309" fmla="*/ 9331 h 1496397"/>
              <a:gd name="csX310" fmla="*/ 4282752 w 9609365"/>
              <a:gd name="csY310" fmla="*/ 1166 h 1496397"/>
              <a:gd name="csX311" fmla="*/ 4282752 w 9609365"/>
              <a:gd name="csY311" fmla="*/ 1166 h 1496397"/>
              <a:gd name="csX312" fmla="*/ 4150957 w 9609365"/>
              <a:gd name="csY312" fmla="*/ 1166 h 1496397"/>
              <a:gd name="csX313" fmla="*/ 4084476 w 9609365"/>
              <a:gd name="csY313" fmla="*/ 1166 h 1496397"/>
              <a:gd name="csX314" fmla="*/ 4076312 w 9609365"/>
              <a:gd name="csY314" fmla="*/ 9331 h 1496397"/>
              <a:gd name="csX315" fmla="*/ 4084476 w 9609365"/>
              <a:gd name="csY315" fmla="*/ 17495 h 1496397"/>
              <a:gd name="csX316" fmla="*/ 4150957 w 9609365"/>
              <a:gd name="csY316" fmla="*/ 17495 h 1496397"/>
              <a:gd name="csX317" fmla="*/ 4159121 w 9609365"/>
              <a:gd name="csY317" fmla="*/ 9331 h 1496397"/>
              <a:gd name="csX318" fmla="*/ 4150957 w 9609365"/>
              <a:gd name="csY318" fmla="*/ 1166 h 1496397"/>
              <a:gd name="csX319" fmla="*/ 4150957 w 9609365"/>
              <a:gd name="csY319" fmla="*/ 1166 h 1496397"/>
              <a:gd name="csX320" fmla="*/ 4017996 w 9609365"/>
              <a:gd name="csY320" fmla="*/ 1166 h 1496397"/>
              <a:gd name="csX321" fmla="*/ 3951515 w 9609365"/>
              <a:gd name="csY321" fmla="*/ 1166 h 1496397"/>
              <a:gd name="csX322" fmla="*/ 3943350 w 9609365"/>
              <a:gd name="csY322" fmla="*/ 9331 h 1496397"/>
              <a:gd name="csX323" fmla="*/ 3951515 w 9609365"/>
              <a:gd name="csY323" fmla="*/ 17495 h 1496397"/>
              <a:gd name="csX324" fmla="*/ 4017996 w 9609365"/>
              <a:gd name="csY324" fmla="*/ 17495 h 1496397"/>
              <a:gd name="csX325" fmla="*/ 4026160 w 9609365"/>
              <a:gd name="csY325" fmla="*/ 9331 h 1496397"/>
              <a:gd name="csX326" fmla="*/ 4017996 w 9609365"/>
              <a:gd name="csY326" fmla="*/ 1166 h 1496397"/>
              <a:gd name="csX327" fmla="*/ 4017996 w 9609365"/>
              <a:gd name="csY327" fmla="*/ 1166 h 1496397"/>
              <a:gd name="csX328" fmla="*/ 3886201 w 9609365"/>
              <a:gd name="csY328" fmla="*/ 1166 h 1496397"/>
              <a:gd name="csX329" fmla="*/ 3819720 w 9609365"/>
              <a:gd name="csY329" fmla="*/ 1166 h 1496397"/>
              <a:gd name="csX330" fmla="*/ 3811556 w 9609365"/>
              <a:gd name="csY330" fmla="*/ 9331 h 1496397"/>
              <a:gd name="csX331" fmla="*/ 3819720 w 9609365"/>
              <a:gd name="csY331" fmla="*/ 17495 h 1496397"/>
              <a:gd name="csX332" fmla="*/ 3886201 w 9609365"/>
              <a:gd name="csY332" fmla="*/ 17495 h 1496397"/>
              <a:gd name="csX333" fmla="*/ 3894365 w 9609365"/>
              <a:gd name="csY333" fmla="*/ 9331 h 1496397"/>
              <a:gd name="csX334" fmla="*/ 3886201 w 9609365"/>
              <a:gd name="csY334" fmla="*/ 1166 h 1496397"/>
              <a:gd name="csX335" fmla="*/ 3886201 w 9609365"/>
              <a:gd name="csY335" fmla="*/ 1166 h 1496397"/>
              <a:gd name="csX336" fmla="*/ 3754406 w 9609365"/>
              <a:gd name="csY336" fmla="*/ 1166 h 1496397"/>
              <a:gd name="csX337" fmla="*/ 3687925 w 9609365"/>
              <a:gd name="csY337" fmla="*/ 1166 h 1496397"/>
              <a:gd name="csX338" fmla="*/ 3679761 w 9609365"/>
              <a:gd name="csY338" fmla="*/ 9331 h 1496397"/>
              <a:gd name="csX339" fmla="*/ 3687925 w 9609365"/>
              <a:gd name="csY339" fmla="*/ 17495 h 1496397"/>
              <a:gd name="csX340" fmla="*/ 3754406 w 9609365"/>
              <a:gd name="csY340" fmla="*/ 17495 h 1496397"/>
              <a:gd name="csX341" fmla="*/ 3762570 w 9609365"/>
              <a:gd name="csY341" fmla="*/ 9331 h 1496397"/>
              <a:gd name="csX342" fmla="*/ 3754406 w 9609365"/>
              <a:gd name="csY342" fmla="*/ 1166 h 1496397"/>
              <a:gd name="csX343" fmla="*/ 3754406 w 9609365"/>
              <a:gd name="csY343" fmla="*/ 1166 h 1496397"/>
              <a:gd name="csX344" fmla="*/ 3621445 w 9609365"/>
              <a:gd name="csY344" fmla="*/ 1166 h 1496397"/>
              <a:gd name="csX345" fmla="*/ 3554964 w 9609365"/>
              <a:gd name="csY345" fmla="*/ 1166 h 1496397"/>
              <a:gd name="csX346" fmla="*/ 3546799 w 9609365"/>
              <a:gd name="csY346" fmla="*/ 9331 h 1496397"/>
              <a:gd name="csX347" fmla="*/ 3554964 w 9609365"/>
              <a:gd name="csY347" fmla="*/ 17495 h 1496397"/>
              <a:gd name="csX348" fmla="*/ 3621445 w 9609365"/>
              <a:gd name="csY348" fmla="*/ 17495 h 1496397"/>
              <a:gd name="csX349" fmla="*/ 3629609 w 9609365"/>
              <a:gd name="csY349" fmla="*/ 9331 h 1496397"/>
              <a:gd name="csX350" fmla="*/ 3621445 w 9609365"/>
              <a:gd name="csY350" fmla="*/ 1166 h 1496397"/>
              <a:gd name="csX351" fmla="*/ 3621445 w 9609365"/>
              <a:gd name="csY351" fmla="*/ 1166 h 1496397"/>
              <a:gd name="csX352" fmla="*/ 3489649 w 9609365"/>
              <a:gd name="csY352" fmla="*/ 1166 h 1496397"/>
              <a:gd name="csX353" fmla="*/ 3423169 w 9609365"/>
              <a:gd name="csY353" fmla="*/ 1166 h 1496397"/>
              <a:gd name="csX354" fmla="*/ 3415005 w 9609365"/>
              <a:gd name="csY354" fmla="*/ 9331 h 1496397"/>
              <a:gd name="csX355" fmla="*/ 3423169 w 9609365"/>
              <a:gd name="csY355" fmla="*/ 17495 h 1496397"/>
              <a:gd name="csX356" fmla="*/ 3489649 w 9609365"/>
              <a:gd name="csY356" fmla="*/ 17495 h 1496397"/>
              <a:gd name="csX357" fmla="*/ 3497814 w 9609365"/>
              <a:gd name="csY357" fmla="*/ 9331 h 1496397"/>
              <a:gd name="csX358" fmla="*/ 3489649 w 9609365"/>
              <a:gd name="csY358" fmla="*/ 1166 h 1496397"/>
              <a:gd name="csX359" fmla="*/ 3489649 w 9609365"/>
              <a:gd name="csY359" fmla="*/ 1166 h 1496397"/>
              <a:gd name="csX360" fmla="*/ 3356688 w 9609365"/>
              <a:gd name="csY360" fmla="*/ 1166 h 1496397"/>
              <a:gd name="csX361" fmla="*/ 3290208 w 9609365"/>
              <a:gd name="csY361" fmla="*/ 1166 h 1496397"/>
              <a:gd name="csX362" fmla="*/ 3282043 w 9609365"/>
              <a:gd name="csY362" fmla="*/ 9331 h 1496397"/>
              <a:gd name="csX363" fmla="*/ 3290208 w 9609365"/>
              <a:gd name="csY363" fmla="*/ 17495 h 1496397"/>
              <a:gd name="csX364" fmla="*/ 3356688 w 9609365"/>
              <a:gd name="csY364" fmla="*/ 17495 h 1496397"/>
              <a:gd name="csX365" fmla="*/ 3364853 w 9609365"/>
              <a:gd name="csY365" fmla="*/ 9331 h 1496397"/>
              <a:gd name="csX366" fmla="*/ 3356688 w 9609365"/>
              <a:gd name="csY366" fmla="*/ 1166 h 1496397"/>
              <a:gd name="csX367" fmla="*/ 3356688 w 9609365"/>
              <a:gd name="csY367" fmla="*/ 1166 h 1496397"/>
              <a:gd name="csX368" fmla="*/ 3224894 w 9609365"/>
              <a:gd name="csY368" fmla="*/ 1166 h 1496397"/>
              <a:gd name="csX369" fmla="*/ 3158413 w 9609365"/>
              <a:gd name="csY369" fmla="*/ 1166 h 1496397"/>
              <a:gd name="csX370" fmla="*/ 3150248 w 9609365"/>
              <a:gd name="csY370" fmla="*/ 9331 h 1496397"/>
              <a:gd name="csX371" fmla="*/ 3158413 w 9609365"/>
              <a:gd name="csY371" fmla="*/ 17495 h 1496397"/>
              <a:gd name="csX372" fmla="*/ 3224894 w 9609365"/>
              <a:gd name="csY372" fmla="*/ 17495 h 1496397"/>
              <a:gd name="csX373" fmla="*/ 3233058 w 9609365"/>
              <a:gd name="csY373" fmla="*/ 9331 h 1496397"/>
              <a:gd name="csX374" fmla="*/ 3224894 w 9609365"/>
              <a:gd name="csY374" fmla="*/ 1166 h 1496397"/>
              <a:gd name="csX375" fmla="*/ 3224894 w 9609365"/>
              <a:gd name="csY375" fmla="*/ 1166 h 1496397"/>
              <a:gd name="csX376" fmla="*/ 3091932 w 9609365"/>
              <a:gd name="csY376" fmla="*/ 1166 h 1496397"/>
              <a:gd name="csX377" fmla="*/ 3025452 w 9609365"/>
              <a:gd name="csY377" fmla="*/ 1166 h 1496397"/>
              <a:gd name="csX378" fmla="*/ 3017287 w 9609365"/>
              <a:gd name="csY378" fmla="*/ 9331 h 1496397"/>
              <a:gd name="csX379" fmla="*/ 3025452 w 9609365"/>
              <a:gd name="csY379" fmla="*/ 17495 h 1496397"/>
              <a:gd name="csX380" fmla="*/ 3091932 w 9609365"/>
              <a:gd name="csY380" fmla="*/ 17495 h 1496397"/>
              <a:gd name="csX381" fmla="*/ 3100096 w 9609365"/>
              <a:gd name="csY381" fmla="*/ 9331 h 1496397"/>
              <a:gd name="csX382" fmla="*/ 3091932 w 9609365"/>
              <a:gd name="csY382" fmla="*/ 1166 h 1496397"/>
              <a:gd name="csX383" fmla="*/ 3091932 w 9609365"/>
              <a:gd name="csY383" fmla="*/ 1166 h 1496397"/>
              <a:gd name="csX384" fmla="*/ 2960137 w 9609365"/>
              <a:gd name="csY384" fmla="*/ 1166 h 1496397"/>
              <a:gd name="csX385" fmla="*/ 2893657 w 9609365"/>
              <a:gd name="csY385" fmla="*/ 1166 h 1496397"/>
              <a:gd name="csX386" fmla="*/ 2885492 w 9609365"/>
              <a:gd name="csY386" fmla="*/ 9331 h 1496397"/>
              <a:gd name="csX387" fmla="*/ 2893657 w 9609365"/>
              <a:gd name="csY387" fmla="*/ 17495 h 1496397"/>
              <a:gd name="csX388" fmla="*/ 2960137 w 9609365"/>
              <a:gd name="csY388" fmla="*/ 17495 h 1496397"/>
              <a:gd name="csX389" fmla="*/ 2968301 w 9609365"/>
              <a:gd name="csY389" fmla="*/ 9331 h 1496397"/>
              <a:gd name="csX390" fmla="*/ 2960137 w 9609365"/>
              <a:gd name="csY390" fmla="*/ 1166 h 1496397"/>
              <a:gd name="csX391" fmla="*/ 2960137 w 9609365"/>
              <a:gd name="csY391" fmla="*/ 1166 h 1496397"/>
              <a:gd name="csX392" fmla="*/ 2828342 w 9609365"/>
              <a:gd name="csY392" fmla="*/ 1166 h 1496397"/>
              <a:gd name="csX393" fmla="*/ 2761862 w 9609365"/>
              <a:gd name="csY393" fmla="*/ 1166 h 1496397"/>
              <a:gd name="csX394" fmla="*/ 2753697 w 9609365"/>
              <a:gd name="csY394" fmla="*/ 9331 h 1496397"/>
              <a:gd name="csX395" fmla="*/ 2761862 w 9609365"/>
              <a:gd name="csY395" fmla="*/ 17495 h 1496397"/>
              <a:gd name="csX396" fmla="*/ 2828342 w 9609365"/>
              <a:gd name="csY396" fmla="*/ 17495 h 1496397"/>
              <a:gd name="csX397" fmla="*/ 2836507 w 9609365"/>
              <a:gd name="csY397" fmla="*/ 9331 h 1496397"/>
              <a:gd name="csX398" fmla="*/ 2828342 w 9609365"/>
              <a:gd name="csY398" fmla="*/ 1166 h 1496397"/>
              <a:gd name="csX399" fmla="*/ 2828342 w 9609365"/>
              <a:gd name="csY399" fmla="*/ 1166 h 1496397"/>
              <a:gd name="csX400" fmla="*/ 2695381 w 9609365"/>
              <a:gd name="csY400" fmla="*/ 1166 h 1496397"/>
              <a:gd name="csX401" fmla="*/ 2628901 w 9609365"/>
              <a:gd name="csY401" fmla="*/ 1166 h 1496397"/>
              <a:gd name="csX402" fmla="*/ 2620736 w 9609365"/>
              <a:gd name="csY402" fmla="*/ 9331 h 1496397"/>
              <a:gd name="csX403" fmla="*/ 2628901 w 9609365"/>
              <a:gd name="csY403" fmla="*/ 17495 h 1496397"/>
              <a:gd name="csX404" fmla="*/ 2695381 w 9609365"/>
              <a:gd name="csY404" fmla="*/ 17495 h 1496397"/>
              <a:gd name="csX405" fmla="*/ 2703545 w 9609365"/>
              <a:gd name="csY405" fmla="*/ 9331 h 1496397"/>
              <a:gd name="csX406" fmla="*/ 2695381 w 9609365"/>
              <a:gd name="csY406" fmla="*/ 1166 h 1496397"/>
              <a:gd name="csX407" fmla="*/ 2695381 w 9609365"/>
              <a:gd name="csY407" fmla="*/ 1166 h 1496397"/>
              <a:gd name="csX408" fmla="*/ 2563586 w 9609365"/>
              <a:gd name="csY408" fmla="*/ 1166 h 1496397"/>
              <a:gd name="csX409" fmla="*/ 2497106 w 9609365"/>
              <a:gd name="csY409" fmla="*/ 1166 h 1496397"/>
              <a:gd name="csX410" fmla="*/ 2488941 w 9609365"/>
              <a:gd name="csY410" fmla="*/ 9331 h 1496397"/>
              <a:gd name="csX411" fmla="*/ 2497106 w 9609365"/>
              <a:gd name="csY411" fmla="*/ 17495 h 1496397"/>
              <a:gd name="csX412" fmla="*/ 2563586 w 9609365"/>
              <a:gd name="csY412" fmla="*/ 17495 h 1496397"/>
              <a:gd name="csX413" fmla="*/ 2571750 w 9609365"/>
              <a:gd name="csY413" fmla="*/ 9331 h 1496397"/>
              <a:gd name="csX414" fmla="*/ 2563586 w 9609365"/>
              <a:gd name="csY414" fmla="*/ 1166 h 1496397"/>
              <a:gd name="csX415" fmla="*/ 2563586 w 9609365"/>
              <a:gd name="csY415" fmla="*/ 1166 h 1496397"/>
              <a:gd name="csX416" fmla="*/ 2431791 w 9609365"/>
              <a:gd name="csY416" fmla="*/ 1166 h 1496397"/>
              <a:gd name="csX417" fmla="*/ 2365311 w 9609365"/>
              <a:gd name="csY417" fmla="*/ 1166 h 1496397"/>
              <a:gd name="csX418" fmla="*/ 2357146 w 9609365"/>
              <a:gd name="csY418" fmla="*/ 9331 h 1496397"/>
              <a:gd name="csX419" fmla="*/ 2365311 w 9609365"/>
              <a:gd name="csY419" fmla="*/ 17495 h 1496397"/>
              <a:gd name="csX420" fmla="*/ 2431791 w 9609365"/>
              <a:gd name="csY420" fmla="*/ 17495 h 1496397"/>
              <a:gd name="csX421" fmla="*/ 2439955 w 9609365"/>
              <a:gd name="csY421" fmla="*/ 9331 h 1496397"/>
              <a:gd name="csX422" fmla="*/ 2431791 w 9609365"/>
              <a:gd name="csY422" fmla="*/ 1166 h 1496397"/>
              <a:gd name="csX423" fmla="*/ 2431791 w 9609365"/>
              <a:gd name="csY423" fmla="*/ 1166 h 1496397"/>
              <a:gd name="csX424" fmla="*/ 2298830 w 9609365"/>
              <a:gd name="csY424" fmla="*/ 1166 h 1496397"/>
              <a:gd name="csX425" fmla="*/ 2232349 w 9609365"/>
              <a:gd name="csY425" fmla="*/ 1166 h 1496397"/>
              <a:gd name="csX426" fmla="*/ 2224185 w 9609365"/>
              <a:gd name="csY426" fmla="*/ 9331 h 1496397"/>
              <a:gd name="csX427" fmla="*/ 2232349 w 9609365"/>
              <a:gd name="csY427" fmla="*/ 17495 h 1496397"/>
              <a:gd name="csX428" fmla="*/ 2298830 w 9609365"/>
              <a:gd name="csY428" fmla="*/ 17495 h 1496397"/>
              <a:gd name="csX429" fmla="*/ 2306994 w 9609365"/>
              <a:gd name="csY429" fmla="*/ 9331 h 1496397"/>
              <a:gd name="csX430" fmla="*/ 2298830 w 9609365"/>
              <a:gd name="csY430" fmla="*/ 1166 h 1496397"/>
              <a:gd name="csX431" fmla="*/ 2298830 w 9609365"/>
              <a:gd name="csY431" fmla="*/ 1166 h 1496397"/>
              <a:gd name="csX432" fmla="*/ 2167035 w 9609365"/>
              <a:gd name="csY432" fmla="*/ 1166 h 1496397"/>
              <a:gd name="csX433" fmla="*/ 2100555 w 9609365"/>
              <a:gd name="csY433" fmla="*/ 1166 h 1496397"/>
              <a:gd name="csX434" fmla="*/ 2092390 w 9609365"/>
              <a:gd name="csY434" fmla="*/ 9331 h 1496397"/>
              <a:gd name="csX435" fmla="*/ 2100555 w 9609365"/>
              <a:gd name="csY435" fmla="*/ 17495 h 1496397"/>
              <a:gd name="csX436" fmla="*/ 2167035 w 9609365"/>
              <a:gd name="csY436" fmla="*/ 17495 h 1496397"/>
              <a:gd name="csX437" fmla="*/ 2175199 w 9609365"/>
              <a:gd name="csY437" fmla="*/ 9331 h 1496397"/>
              <a:gd name="csX438" fmla="*/ 2167035 w 9609365"/>
              <a:gd name="csY438" fmla="*/ 1166 h 1496397"/>
              <a:gd name="csX439" fmla="*/ 2167035 w 9609365"/>
              <a:gd name="csY439" fmla="*/ 1166 h 1496397"/>
              <a:gd name="csX440" fmla="*/ 2034074 w 9609365"/>
              <a:gd name="csY440" fmla="*/ 1166 h 1496397"/>
              <a:gd name="csX441" fmla="*/ 1967593 w 9609365"/>
              <a:gd name="csY441" fmla="*/ 1166 h 1496397"/>
              <a:gd name="csX442" fmla="*/ 1959429 w 9609365"/>
              <a:gd name="csY442" fmla="*/ 9331 h 1496397"/>
              <a:gd name="csX443" fmla="*/ 1967593 w 9609365"/>
              <a:gd name="csY443" fmla="*/ 17495 h 1496397"/>
              <a:gd name="csX444" fmla="*/ 2034074 w 9609365"/>
              <a:gd name="csY444" fmla="*/ 17495 h 1496397"/>
              <a:gd name="csX445" fmla="*/ 2042238 w 9609365"/>
              <a:gd name="csY445" fmla="*/ 9331 h 1496397"/>
              <a:gd name="csX446" fmla="*/ 2034074 w 9609365"/>
              <a:gd name="csY446" fmla="*/ 1166 h 1496397"/>
              <a:gd name="csX447" fmla="*/ 2034074 w 9609365"/>
              <a:gd name="csY447" fmla="*/ 1166 h 1496397"/>
              <a:gd name="csX448" fmla="*/ 1902279 w 9609365"/>
              <a:gd name="csY448" fmla="*/ 1166 h 1496397"/>
              <a:gd name="csX449" fmla="*/ 1835798 w 9609365"/>
              <a:gd name="csY449" fmla="*/ 1166 h 1496397"/>
              <a:gd name="csX450" fmla="*/ 1827634 w 9609365"/>
              <a:gd name="csY450" fmla="*/ 9331 h 1496397"/>
              <a:gd name="csX451" fmla="*/ 1835798 w 9609365"/>
              <a:gd name="csY451" fmla="*/ 17495 h 1496397"/>
              <a:gd name="csX452" fmla="*/ 1902279 w 9609365"/>
              <a:gd name="csY452" fmla="*/ 17495 h 1496397"/>
              <a:gd name="csX453" fmla="*/ 1910443 w 9609365"/>
              <a:gd name="csY453" fmla="*/ 9331 h 1496397"/>
              <a:gd name="csX454" fmla="*/ 1902279 w 9609365"/>
              <a:gd name="csY454" fmla="*/ 1166 h 1496397"/>
              <a:gd name="csX455" fmla="*/ 1902279 w 9609365"/>
              <a:gd name="csY455" fmla="*/ 1166 h 1496397"/>
              <a:gd name="csX456" fmla="*/ 1770484 w 9609365"/>
              <a:gd name="csY456" fmla="*/ 1166 h 1496397"/>
              <a:gd name="csX457" fmla="*/ 1704003 w 9609365"/>
              <a:gd name="csY457" fmla="*/ 1166 h 1496397"/>
              <a:gd name="csX458" fmla="*/ 1695839 w 9609365"/>
              <a:gd name="csY458" fmla="*/ 9331 h 1496397"/>
              <a:gd name="csX459" fmla="*/ 1704003 w 9609365"/>
              <a:gd name="csY459" fmla="*/ 17495 h 1496397"/>
              <a:gd name="csX460" fmla="*/ 1770484 w 9609365"/>
              <a:gd name="csY460" fmla="*/ 17495 h 1496397"/>
              <a:gd name="csX461" fmla="*/ 1778648 w 9609365"/>
              <a:gd name="csY461" fmla="*/ 9331 h 1496397"/>
              <a:gd name="csX462" fmla="*/ 1770484 w 9609365"/>
              <a:gd name="csY462" fmla="*/ 1166 h 1496397"/>
              <a:gd name="csX463" fmla="*/ 1770484 w 9609365"/>
              <a:gd name="csY463" fmla="*/ 1166 h 1496397"/>
              <a:gd name="csX464" fmla="*/ 1637523 w 9609365"/>
              <a:gd name="csY464" fmla="*/ 1166 h 1496397"/>
              <a:gd name="csX465" fmla="*/ 1603699 w 9609365"/>
              <a:gd name="csY465" fmla="*/ 1166 h 1496397"/>
              <a:gd name="csX466" fmla="*/ 1568709 w 9609365"/>
              <a:gd name="csY466" fmla="*/ 3499 h 1496397"/>
              <a:gd name="csX467" fmla="*/ 1561712 w 9609365"/>
              <a:gd name="csY467" fmla="*/ 12830 h 1496397"/>
              <a:gd name="csX468" fmla="*/ 1569876 w 9609365"/>
              <a:gd name="csY468" fmla="*/ 19828 h 1496397"/>
              <a:gd name="csX469" fmla="*/ 1571042 w 9609365"/>
              <a:gd name="csY469" fmla="*/ 19828 h 1496397"/>
              <a:gd name="csX470" fmla="*/ 1576874 w 9609365"/>
              <a:gd name="csY470" fmla="*/ 19828 h 1496397"/>
              <a:gd name="csX471" fmla="*/ 1579206 w 9609365"/>
              <a:gd name="csY471" fmla="*/ 19828 h 1496397"/>
              <a:gd name="csX472" fmla="*/ 1593202 w 9609365"/>
              <a:gd name="csY472" fmla="*/ 18661 h 1496397"/>
              <a:gd name="csX473" fmla="*/ 1635190 w 9609365"/>
              <a:gd name="csY473" fmla="*/ 18661 h 1496397"/>
              <a:gd name="csX474" fmla="*/ 1643354 w 9609365"/>
              <a:gd name="csY474" fmla="*/ 10497 h 1496397"/>
              <a:gd name="csX475" fmla="*/ 1635190 w 9609365"/>
              <a:gd name="csY475" fmla="*/ 2333 h 1496397"/>
              <a:gd name="csX476" fmla="*/ 1637523 w 9609365"/>
              <a:gd name="csY476" fmla="*/ 2333 h 1496397"/>
              <a:gd name="csX477" fmla="*/ 1506894 w 9609365"/>
              <a:gd name="csY477" fmla="*/ 30325 h 1496397"/>
              <a:gd name="csX478" fmla="*/ 1502229 w 9609365"/>
              <a:gd name="csY478" fmla="*/ 31491 h 1496397"/>
              <a:gd name="csX479" fmla="*/ 1454409 w 9609365"/>
              <a:gd name="csY479" fmla="*/ 72312 h 1496397"/>
              <a:gd name="csX480" fmla="*/ 1449744 w 9609365"/>
              <a:gd name="csY480" fmla="*/ 76978 h 1496397"/>
              <a:gd name="csX481" fmla="*/ 1449744 w 9609365"/>
              <a:gd name="csY481" fmla="*/ 88641 h 1496397"/>
              <a:gd name="csX482" fmla="*/ 1455576 w 9609365"/>
              <a:gd name="csY482" fmla="*/ 90974 h 1496397"/>
              <a:gd name="csX483" fmla="*/ 1461407 w 9609365"/>
              <a:gd name="csY483" fmla="*/ 88641 h 1496397"/>
              <a:gd name="csX484" fmla="*/ 1464906 w 9609365"/>
              <a:gd name="csY484" fmla="*/ 85142 h 1496397"/>
              <a:gd name="csX485" fmla="*/ 1464906 w 9609365"/>
              <a:gd name="csY485" fmla="*/ 85142 h 1496397"/>
              <a:gd name="csX486" fmla="*/ 1510393 w 9609365"/>
              <a:gd name="csY486" fmla="*/ 45487 h 1496397"/>
              <a:gd name="csX487" fmla="*/ 1512726 w 9609365"/>
              <a:gd name="csY487" fmla="*/ 33823 h 1496397"/>
              <a:gd name="csX488" fmla="*/ 1505728 w 9609365"/>
              <a:gd name="csY488" fmla="*/ 30325 h 1496397"/>
              <a:gd name="csX489" fmla="*/ 1505728 w 9609365"/>
              <a:gd name="csY489" fmla="*/ 30325 h 1496397"/>
              <a:gd name="csX490" fmla="*/ 1408923 w 9609365"/>
              <a:gd name="csY490" fmla="*/ 121298 h 1496397"/>
              <a:gd name="csX491" fmla="*/ 1403091 w 9609365"/>
              <a:gd name="csY491" fmla="*/ 123631 h 1496397"/>
              <a:gd name="csX492" fmla="*/ 1356438 w 9609365"/>
              <a:gd name="csY492" fmla="*/ 170284 h 1496397"/>
              <a:gd name="csX493" fmla="*/ 1356438 w 9609365"/>
              <a:gd name="csY493" fmla="*/ 181947 h 1496397"/>
              <a:gd name="csX494" fmla="*/ 1362270 w 9609365"/>
              <a:gd name="csY494" fmla="*/ 184280 h 1496397"/>
              <a:gd name="csX495" fmla="*/ 1368101 w 9609365"/>
              <a:gd name="csY495" fmla="*/ 181947 h 1496397"/>
              <a:gd name="csX496" fmla="*/ 1408923 w 9609365"/>
              <a:gd name="csY496" fmla="*/ 141126 h 1496397"/>
              <a:gd name="csX497" fmla="*/ 1408923 w 9609365"/>
              <a:gd name="csY497" fmla="*/ 141126 h 1496397"/>
              <a:gd name="csX498" fmla="*/ 1408923 w 9609365"/>
              <a:gd name="csY498" fmla="*/ 141126 h 1496397"/>
              <a:gd name="csX499" fmla="*/ 1408923 w 9609365"/>
              <a:gd name="csY499" fmla="*/ 141126 h 1496397"/>
              <a:gd name="csX500" fmla="*/ 1408923 w 9609365"/>
              <a:gd name="csY500" fmla="*/ 141126 h 1496397"/>
              <a:gd name="csX501" fmla="*/ 1408923 w 9609365"/>
              <a:gd name="csY501" fmla="*/ 141126 h 1496397"/>
              <a:gd name="csX502" fmla="*/ 1413588 w 9609365"/>
              <a:gd name="csY502" fmla="*/ 136460 h 1496397"/>
              <a:gd name="csX503" fmla="*/ 1413588 w 9609365"/>
              <a:gd name="csY503" fmla="*/ 124797 h 1496397"/>
              <a:gd name="csX504" fmla="*/ 1407756 w 9609365"/>
              <a:gd name="csY504" fmla="*/ 122464 h 1496397"/>
              <a:gd name="csX505" fmla="*/ 1407756 w 9609365"/>
              <a:gd name="csY505" fmla="*/ 122464 h 1496397"/>
              <a:gd name="csX506" fmla="*/ 1313284 w 9609365"/>
              <a:gd name="csY506" fmla="*/ 205274 h 1496397"/>
              <a:gd name="csX507" fmla="*/ 1310951 w 9609365"/>
              <a:gd name="csY507" fmla="*/ 205274 h 1496397"/>
              <a:gd name="csX508" fmla="*/ 1294623 w 9609365"/>
              <a:gd name="csY508" fmla="*/ 207606 h 1496397"/>
              <a:gd name="csX509" fmla="*/ 1250302 w 9609365"/>
              <a:gd name="csY509" fmla="*/ 207606 h 1496397"/>
              <a:gd name="csX510" fmla="*/ 1242138 w 9609365"/>
              <a:gd name="csY510" fmla="*/ 215770 h 1496397"/>
              <a:gd name="csX511" fmla="*/ 1250302 w 9609365"/>
              <a:gd name="csY511" fmla="*/ 223935 h 1496397"/>
              <a:gd name="csX512" fmla="*/ 1296955 w 9609365"/>
              <a:gd name="csY512" fmla="*/ 223935 h 1496397"/>
              <a:gd name="csX513" fmla="*/ 1308619 w 9609365"/>
              <a:gd name="csY513" fmla="*/ 222768 h 1496397"/>
              <a:gd name="csX514" fmla="*/ 1308619 w 9609365"/>
              <a:gd name="csY514" fmla="*/ 222768 h 1496397"/>
              <a:gd name="csX515" fmla="*/ 1308619 w 9609365"/>
              <a:gd name="csY515" fmla="*/ 222768 h 1496397"/>
              <a:gd name="csX516" fmla="*/ 1308619 w 9609365"/>
              <a:gd name="csY516" fmla="*/ 222768 h 1496397"/>
              <a:gd name="csX517" fmla="*/ 1312118 w 9609365"/>
              <a:gd name="csY517" fmla="*/ 222768 h 1496397"/>
              <a:gd name="csX518" fmla="*/ 1317949 w 9609365"/>
              <a:gd name="csY518" fmla="*/ 212272 h 1496397"/>
              <a:gd name="csX519" fmla="*/ 1309785 w 9609365"/>
              <a:gd name="csY519" fmla="*/ 206440 h 1496397"/>
              <a:gd name="csX520" fmla="*/ 1313284 w 9609365"/>
              <a:gd name="csY520" fmla="*/ 206440 h 1496397"/>
              <a:gd name="csX521" fmla="*/ 1183822 w 9609365"/>
              <a:gd name="csY521" fmla="*/ 207606 h 1496397"/>
              <a:gd name="csX522" fmla="*/ 1117341 w 9609365"/>
              <a:gd name="csY522" fmla="*/ 207606 h 1496397"/>
              <a:gd name="csX523" fmla="*/ 1109177 w 9609365"/>
              <a:gd name="csY523" fmla="*/ 215770 h 1496397"/>
              <a:gd name="csX524" fmla="*/ 1117341 w 9609365"/>
              <a:gd name="csY524" fmla="*/ 223935 h 1496397"/>
              <a:gd name="csX525" fmla="*/ 1183822 w 9609365"/>
              <a:gd name="csY525" fmla="*/ 223935 h 1496397"/>
              <a:gd name="csX526" fmla="*/ 1191986 w 9609365"/>
              <a:gd name="csY526" fmla="*/ 215770 h 1496397"/>
              <a:gd name="csX527" fmla="*/ 1183822 w 9609365"/>
              <a:gd name="csY527" fmla="*/ 207606 h 1496397"/>
              <a:gd name="csX528" fmla="*/ 1183822 w 9609365"/>
              <a:gd name="csY528" fmla="*/ 207606 h 1496397"/>
              <a:gd name="csX529" fmla="*/ 1050860 w 9609365"/>
              <a:gd name="csY529" fmla="*/ 207606 h 1496397"/>
              <a:gd name="csX530" fmla="*/ 984380 w 9609365"/>
              <a:gd name="csY530" fmla="*/ 207606 h 1496397"/>
              <a:gd name="csX531" fmla="*/ 976215 w 9609365"/>
              <a:gd name="csY531" fmla="*/ 215770 h 1496397"/>
              <a:gd name="csX532" fmla="*/ 984380 w 9609365"/>
              <a:gd name="csY532" fmla="*/ 223935 h 1496397"/>
              <a:gd name="csX533" fmla="*/ 1050860 w 9609365"/>
              <a:gd name="csY533" fmla="*/ 223935 h 1496397"/>
              <a:gd name="csX534" fmla="*/ 1059025 w 9609365"/>
              <a:gd name="csY534" fmla="*/ 215770 h 1496397"/>
              <a:gd name="csX535" fmla="*/ 1050860 w 9609365"/>
              <a:gd name="csY535" fmla="*/ 207606 h 1496397"/>
              <a:gd name="csX536" fmla="*/ 1050860 w 9609365"/>
              <a:gd name="csY536" fmla="*/ 207606 h 1496397"/>
              <a:gd name="csX537" fmla="*/ 919065 w 9609365"/>
              <a:gd name="csY537" fmla="*/ 207606 h 1496397"/>
              <a:gd name="csX538" fmla="*/ 852585 w 9609365"/>
              <a:gd name="csY538" fmla="*/ 207606 h 1496397"/>
              <a:gd name="csX539" fmla="*/ 844421 w 9609365"/>
              <a:gd name="csY539" fmla="*/ 215770 h 1496397"/>
              <a:gd name="csX540" fmla="*/ 852585 w 9609365"/>
              <a:gd name="csY540" fmla="*/ 223935 h 1496397"/>
              <a:gd name="csX541" fmla="*/ 919065 w 9609365"/>
              <a:gd name="csY541" fmla="*/ 223935 h 1496397"/>
              <a:gd name="csX542" fmla="*/ 927230 w 9609365"/>
              <a:gd name="csY542" fmla="*/ 215770 h 1496397"/>
              <a:gd name="csX543" fmla="*/ 919065 w 9609365"/>
              <a:gd name="csY543" fmla="*/ 207606 h 1496397"/>
              <a:gd name="csX544" fmla="*/ 919065 w 9609365"/>
              <a:gd name="csY544" fmla="*/ 207606 h 1496397"/>
              <a:gd name="csX545" fmla="*/ 751114 w 9609365"/>
              <a:gd name="csY545" fmla="*/ 142292 h 1496397"/>
              <a:gd name="csX546" fmla="*/ 745283 w 9609365"/>
              <a:gd name="csY546" fmla="*/ 144624 h 1496397"/>
              <a:gd name="csX547" fmla="*/ 745283 w 9609365"/>
              <a:gd name="csY547" fmla="*/ 156288 h 1496397"/>
              <a:gd name="csX548" fmla="*/ 775607 w 9609365"/>
              <a:gd name="csY548" fmla="*/ 186612 h 1496397"/>
              <a:gd name="csX549" fmla="*/ 775607 w 9609365"/>
              <a:gd name="csY549" fmla="*/ 186612 h 1496397"/>
              <a:gd name="csX550" fmla="*/ 784938 w 9609365"/>
              <a:gd name="csY550" fmla="*/ 195943 h 1496397"/>
              <a:gd name="csX551" fmla="*/ 784938 w 9609365"/>
              <a:gd name="csY551" fmla="*/ 195943 h 1496397"/>
              <a:gd name="csX552" fmla="*/ 784938 w 9609365"/>
              <a:gd name="csY552" fmla="*/ 195943 h 1496397"/>
              <a:gd name="csX553" fmla="*/ 784938 w 9609365"/>
              <a:gd name="csY553" fmla="*/ 195943 h 1496397"/>
              <a:gd name="csX554" fmla="*/ 784938 w 9609365"/>
              <a:gd name="csY554" fmla="*/ 195943 h 1496397"/>
              <a:gd name="csX555" fmla="*/ 784938 w 9609365"/>
              <a:gd name="csY555" fmla="*/ 195943 h 1496397"/>
              <a:gd name="csX556" fmla="*/ 784938 w 9609365"/>
              <a:gd name="csY556" fmla="*/ 195943 h 1496397"/>
              <a:gd name="csX557" fmla="*/ 784938 w 9609365"/>
              <a:gd name="csY557" fmla="*/ 195943 h 1496397"/>
              <a:gd name="csX558" fmla="*/ 790770 w 9609365"/>
              <a:gd name="csY558" fmla="*/ 201775 h 1496397"/>
              <a:gd name="csX559" fmla="*/ 796601 w 9609365"/>
              <a:gd name="csY559" fmla="*/ 204107 h 1496397"/>
              <a:gd name="csX560" fmla="*/ 802433 w 9609365"/>
              <a:gd name="csY560" fmla="*/ 201775 h 1496397"/>
              <a:gd name="csX561" fmla="*/ 802433 w 9609365"/>
              <a:gd name="csY561" fmla="*/ 190111 h 1496397"/>
              <a:gd name="csX562" fmla="*/ 787271 w 9609365"/>
              <a:gd name="csY562" fmla="*/ 174949 h 1496397"/>
              <a:gd name="csX563" fmla="*/ 756946 w 9609365"/>
              <a:gd name="csY563" fmla="*/ 144624 h 1496397"/>
              <a:gd name="csX564" fmla="*/ 751114 w 9609365"/>
              <a:gd name="csY564" fmla="*/ 142292 h 1496397"/>
              <a:gd name="csX565" fmla="*/ 751114 w 9609365"/>
              <a:gd name="csY565" fmla="*/ 142292 h 1496397"/>
              <a:gd name="csX566" fmla="*/ 657808 w 9609365"/>
              <a:gd name="csY566" fmla="*/ 48986 h 1496397"/>
              <a:gd name="csX567" fmla="*/ 651977 w 9609365"/>
              <a:gd name="csY567" fmla="*/ 51318 h 1496397"/>
              <a:gd name="csX568" fmla="*/ 651977 w 9609365"/>
              <a:gd name="csY568" fmla="*/ 62982 h 1496397"/>
              <a:gd name="csX569" fmla="*/ 655476 w 9609365"/>
              <a:gd name="csY569" fmla="*/ 66481 h 1496397"/>
              <a:gd name="csX570" fmla="*/ 655476 w 9609365"/>
              <a:gd name="csY570" fmla="*/ 66481 h 1496397"/>
              <a:gd name="csX571" fmla="*/ 655476 w 9609365"/>
              <a:gd name="csY571" fmla="*/ 66481 h 1496397"/>
              <a:gd name="csX572" fmla="*/ 655476 w 9609365"/>
              <a:gd name="csY572" fmla="*/ 66481 h 1496397"/>
              <a:gd name="csX573" fmla="*/ 655476 w 9609365"/>
              <a:gd name="csY573" fmla="*/ 66481 h 1496397"/>
              <a:gd name="csX574" fmla="*/ 671804 w 9609365"/>
              <a:gd name="csY574" fmla="*/ 82809 h 1496397"/>
              <a:gd name="csX575" fmla="*/ 671804 w 9609365"/>
              <a:gd name="csY575" fmla="*/ 82809 h 1496397"/>
              <a:gd name="csX576" fmla="*/ 697463 w 9609365"/>
              <a:gd name="csY576" fmla="*/ 108469 h 1496397"/>
              <a:gd name="csX577" fmla="*/ 703295 w 9609365"/>
              <a:gd name="csY577" fmla="*/ 110801 h 1496397"/>
              <a:gd name="csX578" fmla="*/ 709127 w 9609365"/>
              <a:gd name="csY578" fmla="*/ 108469 h 1496397"/>
              <a:gd name="csX579" fmla="*/ 709127 w 9609365"/>
              <a:gd name="csY579" fmla="*/ 96805 h 1496397"/>
              <a:gd name="csX580" fmla="*/ 683467 w 9609365"/>
              <a:gd name="csY580" fmla="*/ 71146 h 1496397"/>
              <a:gd name="csX581" fmla="*/ 661307 w 9609365"/>
              <a:gd name="csY581" fmla="*/ 50152 h 1496397"/>
              <a:gd name="csX582" fmla="*/ 655476 w 9609365"/>
              <a:gd name="csY582" fmla="*/ 47819 h 1496397"/>
              <a:gd name="csX583" fmla="*/ 655476 w 9609365"/>
              <a:gd name="csY583" fmla="*/ 47819 h 1496397"/>
              <a:gd name="csX584" fmla="*/ 535344 w 9609365"/>
              <a:gd name="csY584" fmla="*/ 1166 h 1496397"/>
              <a:gd name="csX585" fmla="*/ 531845 w 9609365"/>
              <a:gd name="csY585" fmla="*/ 1166 h 1496397"/>
              <a:gd name="csX586" fmla="*/ 523681 w 9609365"/>
              <a:gd name="csY586" fmla="*/ 9331 h 1496397"/>
              <a:gd name="csX587" fmla="*/ 531845 w 9609365"/>
              <a:gd name="csY587" fmla="*/ 17495 h 1496397"/>
              <a:gd name="csX588" fmla="*/ 545841 w 9609365"/>
              <a:gd name="csY588" fmla="*/ 17495 h 1496397"/>
              <a:gd name="csX589" fmla="*/ 594827 w 9609365"/>
              <a:gd name="csY589" fmla="*/ 27992 h 1496397"/>
              <a:gd name="csX590" fmla="*/ 597159 w 9609365"/>
              <a:gd name="csY590" fmla="*/ 27992 h 1496397"/>
              <a:gd name="csX591" fmla="*/ 605324 w 9609365"/>
              <a:gd name="csY591" fmla="*/ 22160 h 1496397"/>
              <a:gd name="csX592" fmla="*/ 600658 w 9609365"/>
              <a:gd name="csY592" fmla="*/ 11663 h 1496397"/>
              <a:gd name="csX593" fmla="*/ 534178 w 9609365"/>
              <a:gd name="csY593" fmla="*/ 0 h 1496397"/>
              <a:gd name="csX594" fmla="*/ 534178 w 9609365"/>
              <a:gd name="csY594" fmla="*/ 0 h 1496397"/>
              <a:gd name="csX595" fmla="*/ 465364 w 9609365"/>
              <a:gd name="csY595" fmla="*/ 1166 h 1496397"/>
              <a:gd name="csX596" fmla="*/ 398884 w 9609365"/>
              <a:gd name="csY596" fmla="*/ 1166 h 1496397"/>
              <a:gd name="csX597" fmla="*/ 390719 w 9609365"/>
              <a:gd name="csY597" fmla="*/ 9331 h 1496397"/>
              <a:gd name="csX598" fmla="*/ 398884 w 9609365"/>
              <a:gd name="csY598" fmla="*/ 17495 h 1496397"/>
              <a:gd name="csX599" fmla="*/ 465364 w 9609365"/>
              <a:gd name="csY599" fmla="*/ 17495 h 1496397"/>
              <a:gd name="csX600" fmla="*/ 473529 w 9609365"/>
              <a:gd name="csY600" fmla="*/ 9331 h 1496397"/>
              <a:gd name="csX601" fmla="*/ 465364 w 9609365"/>
              <a:gd name="csY601" fmla="*/ 1166 h 1496397"/>
              <a:gd name="csX602" fmla="*/ 465364 w 9609365"/>
              <a:gd name="csY602" fmla="*/ 1166 h 1496397"/>
              <a:gd name="csX603" fmla="*/ 332403 w 9609365"/>
              <a:gd name="csY603" fmla="*/ 1166 h 1496397"/>
              <a:gd name="csX604" fmla="*/ 265922 w 9609365"/>
              <a:gd name="csY604" fmla="*/ 1166 h 1496397"/>
              <a:gd name="csX605" fmla="*/ 257758 w 9609365"/>
              <a:gd name="csY605" fmla="*/ 9331 h 1496397"/>
              <a:gd name="csX606" fmla="*/ 265922 w 9609365"/>
              <a:gd name="csY606" fmla="*/ 17495 h 1496397"/>
              <a:gd name="csX607" fmla="*/ 332403 w 9609365"/>
              <a:gd name="csY607" fmla="*/ 17495 h 1496397"/>
              <a:gd name="csX608" fmla="*/ 340567 w 9609365"/>
              <a:gd name="csY608" fmla="*/ 9331 h 1496397"/>
              <a:gd name="csX609" fmla="*/ 332403 w 9609365"/>
              <a:gd name="csY609" fmla="*/ 1166 h 1496397"/>
              <a:gd name="csX610" fmla="*/ 332403 w 9609365"/>
              <a:gd name="csY610" fmla="*/ 1166 h 1496397"/>
              <a:gd name="csX611" fmla="*/ 200608 w 9609365"/>
              <a:gd name="csY611" fmla="*/ 1166 h 1496397"/>
              <a:gd name="csX612" fmla="*/ 169117 w 9609365"/>
              <a:gd name="csY612" fmla="*/ 1166 h 1496397"/>
              <a:gd name="csX613" fmla="*/ 131795 w 9609365"/>
              <a:gd name="csY613" fmla="*/ 5832 h 1496397"/>
              <a:gd name="csX614" fmla="*/ 125963 w 9609365"/>
              <a:gd name="csY614" fmla="*/ 16329 h 1496397"/>
              <a:gd name="csX615" fmla="*/ 134128 w 9609365"/>
              <a:gd name="csY615" fmla="*/ 22160 h 1496397"/>
              <a:gd name="csX616" fmla="*/ 136460 w 9609365"/>
              <a:gd name="csY616" fmla="*/ 22160 h 1496397"/>
              <a:gd name="csX617" fmla="*/ 145791 w 9609365"/>
              <a:gd name="csY617" fmla="*/ 20994 h 1496397"/>
              <a:gd name="csX618" fmla="*/ 146957 w 9609365"/>
              <a:gd name="csY618" fmla="*/ 20994 h 1496397"/>
              <a:gd name="csX619" fmla="*/ 146957 w 9609365"/>
              <a:gd name="csY619" fmla="*/ 20994 h 1496397"/>
              <a:gd name="csX620" fmla="*/ 146957 w 9609365"/>
              <a:gd name="csY620" fmla="*/ 20994 h 1496397"/>
              <a:gd name="csX621" fmla="*/ 146957 w 9609365"/>
              <a:gd name="csY621" fmla="*/ 20994 h 1496397"/>
              <a:gd name="csX622" fmla="*/ 158620 w 9609365"/>
              <a:gd name="csY622" fmla="*/ 19828 h 1496397"/>
              <a:gd name="csX623" fmla="*/ 198276 w 9609365"/>
              <a:gd name="csY623" fmla="*/ 19828 h 1496397"/>
              <a:gd name="csX624" fmla="*/ 206440 w 9609365"/>
              <a:gd name="csY624" fmla="*/ 11663 h 1496397"/>
              <a:gd name="csX625" fmla="*/ 198276 w 9609365"/>
              <a:gd name="csY625" fmla="*/ 3499 h 1496397"/>
              <a:gd name="csX626" fmla="*/ 200608 w 9609365"/>
              <a:gd name="csY626" fmla="*/ 3499 h 1496397"/>
              <a:gd name="csX627" fmla="*/ 69980 w 9609365"/>
              <a:gd name="csY627" fmla="*/ 34990 h 1496397"/>
              <a:gd name="csX628" fmla="*/ 65314 w 9609365"/>
              <a:gd name="csY628" fmla="*/ 36156 h 1496397"/>
              <a:gd name="csX629" fmla="*/ 18661 w 9609365"/>
              <a:gd name="csY629" fmla="*/ 92140 h 1496397"/>
              <a:gd name="csX630" fmla="*/ 22160 w 9609365"/>
              <a:gd name="csY630" fmla="*/ 103803 h 1496397"/>
              <a:gd name="csX631" fmla="*/ 25659 w 9609365"/>
              <a:gd name="csY631" fmla="*/ 103803 h 1496397"/>
              <a:gd name="csX632" fmla="*/ 32657 w 9609365"/>
              <a:gd name="csY632" fmla="*/ 99138 h 1496397"/>
              <a:gd name="csX633" fmla="*/ 61815 w 9609365"/>
              <a:gd name="csY633" fmla="*/ 59483 h 1496397"/>
              <a:gd name="csX634" fmla="*/ 61815 w 9609365"/>
              <a:gd name="csY634" fmla="*/ 59483 h 1496397"/>
              <a:gd name="csX635" fmla="*/ 61815 w 9609365"/>
              <a:gd name="csY635" fmla="*/ 59483 h 1496397"/>
              <a:gd name="csX636" fmla="*/ 61815 w 9609365"/>
              <a:gd name="csY636" fmla="*/ 59483 h 1496397"/>
              <a:gd name="csX637" fmla="*/ 61815 w 9609365"/>
              <a:gd name="csY637" fmla="*/ 59483 h 1496397"/>
              <a:gd name="csX638" fmla="*/ 61815 w 9609365"/>
              <a:gd name="csY638" fmla="*/ 59483 h 1496397"/>
              <a:gd name="csX639" fmla="*/ 61815 w 9609365"/>
              <a:gd name="csY639" fmla="*/ 59483 h 1496397"/>
              <a:gd name="csX640" fmla="*/ 61815 w 9609365"/>
              <a:gd name="csY640" fmla="*/ 59483 h 1496397"/>
              <a:gd name="csX641" fmla="*/ 61815 w 9609365"/>
              <a:gd name="csY641" fmla="*/ 59483 h 1496397"/>
              <a:gd name="csX642" fmla="*/ 61815 w 9609365"/>
              <a:gd name="csY642" fmla="*/ 59483 h 1496397"/>
              <a:gd name="csX643" fmla="*/ 61815 w 9609365"/>
              <a:gd name="csY643" fmla="*/ 59483 h 1496397"/>
              <a:gd name="csX644" fmla="*/ 61815 w 9609365"/>
              <a:gd name="csY644" fmla="*/ 59483 h 1496397"/>
              <a:gd name="csX645" fmla="*/ 61815 w 9609365"/>
              <a:gd name="csY645" fmla="*/ 59483 h 1496397"/>
              <a:gd name="csX646" fmla="*/ 61815 w 9609365"/>
              <a:gd name="csY646" fmla="*/ 59483 h 1496397"/>
              <a:gd name="csX647" fmla="*/ 61815 w 9609365"/>
              <a:gd name="csY647" fmla="*/ 59483 h 1496397"/>
              <a:gd name="csX648" fmla="*/ 61815 w 9609365"/>
              <a:gd name="csY648" fmla="*/ 59483 h 1496397"/>
              <a:gd name="csX649" fmla="*/ 61815 w 9609365"/>
              <a:gd name="csY649" fmla="*/ 59483 h 1496397"/>
              <a:gd name="csX650" fmla="*/ 61815 w 9609365"/>
              <a:gd name="csY650" fmla="*/ 59483 h 1496397"/>
              <a:gd name="csX651" fmla="*/ 68813 w 9609365"/>
              <a:gd name="csY651" fmla="*/ 53651 h 1496397"/>
              <a:gd name="csX652" fmla="*/ 69980 w 9609365"/>
              <a:gd name="csY652" fmla="*/ 41988 h 1496397"/>
              <a:gd name="csX653" fmla="*/ 62982 w 9609365"/>
              <a:gd name="csY653" fmla="*/ 38489 h 1496397"/>
              <a:gd name="csX654" fmla="*/ 62982 w 9609365"/>
              <a:gd name="csY654" fmla="*/ 38489 h 1496397"/>
              <a:gd name="csX655" fmla="*/ 62982 w 9609365"/>
              <a:gd name="csY655" fmla="*/ 36156 h 1496397"/>
              <a:gd name="csX656" fmla="*/ 8164 w 9609365"/>
              <a:gd name="csY656" fmla="*/ 155122 h 1496397"/>
              <a:gd name="csX657" fmla="*/ 0 w 9609365"/>
              <a:gd name="csY657" fmla="*/ 163286 h 1496397"/>
              <a:gd name="csX658" fmla="*/ 0 w 9609365"/>
              <a:gd name="csY658" fmla="*/ 171450 h 1496397"/>
              <a:gd name="csX659" fmla="*/ 0 w 9609365"/>
              <a:gd name="csY659" fmla="*/ 230933 h 1496397"/>
              <a:gd name="csX660" fmla="*/ 8164 w 9609365"/>
              <a:gd name="csY660" fmla="*/ 239097 h 1496397"/>
              <a:gd name="csX661" fmla="*/ 16329 w 9609365"/>
              <a:gd name="csY661" fmla="*/ 230933 h 1496397"/>
              <a:gd name="csX662" fmla="*/ 16329 w 9609365"/>
              <a:gd name="csY662" fmla="*/ 171450 h 1496397"/>
              <a:gd name="csX663" fmla="*/ 16329 w 9609365"/>
              <a:gd name="csY663" fmla="*/ 171450 h 1496397"/>
              <a:gd name="csX664" fmla="*/ 16329 w 9609365"/>
              <a:gd name="csY664" fmla="*/ 169117 h 1496397"/>
              <a:gd name="csX665" fmla="*/ 16329 w 9609365"/>
              <a:gd name="csY665" fmla="*/ 169117 h 1496397"/>
              <a:gd name="csX666" fmla="*/ 16329 w 9609365"/>
              <a:gd name="csY666" fmla="*/ 166785 h 1496397"/>
              <a:gd name="csX667" fmla="*/ 16329 w 9609365"/>
              <a:gd name="csY667" fmla="*/ 166785 h 1496397"/>
              <a:gd name="csX668" fmla="*/ 16329 w 9609365"/>
              <a:gd name="csY668" fmla="*/ 164452 h 1496397"/>
              <a:gd name="csX669" fmla="*/ 16329 w 9609365"/>
              <a:gd name="csY669" fmla="*/ 164452 h 1496397"/>
              <a:gd name="csX670" fmla="*/ 8164 w 9609365"/>
              <a:gd name="csY670" fmla="*/ 155122 h 1496397"/>
              <a:gd name="csX671" fmla="*/ 8164 w 9609365"/>
              <a:gd name="csY671" fmla="*/ 155122 h 1496397"/>
              <a:gd name="csX672" fmla="*/ 8164 w 9609365"/>
              <a:gd name="csY672" fmla="*/ 155122 h 1496397"/>
              <a:gd name="csX673" fmla="*/ 8164 w 9609365"/>
              <a:gd name="csY673" fmla="*/ 288083 h 1496397"/>
              <a:gd name="csX674" fmla="*/ 0 w 9609365"/>
              <a:gd name="csY674" fmla="*/ 296247 h 1496397"/>
              <a:gd name="csX675" fmla="*/ 0 w 9609365"/>
              <a:gd name="csY675" fmla="*/ 362728 h 1496397"/>
              <a:gd name="csX676" fmla="*/ 8164 w 9609365"/>
              <a:gd name="csY676" fmla="*/ 370892 h 1496397"/>
              <a:gd name="csX677" fmla="*/ 16329 w 9609365"/>
              <a:gd name="csY677" fmla="*/ 362728 h 1496397"/>
              <a:gd name="csX678" fmla="*/ 16329 w 9609365"/>
              <a:gd name="csY678" fmla="*/ 296247 h 1496397"/>
              <a:gd name="csX679" fmla="*/ 8164 w 9609365"/>
              <a:gd name="csY679" fmla="*/ 288083 h 1496397"/>
              <a:gd name="csX680" fmla="*/ 8164 w 9609365"/>
              <a:gd name="csY680" fmla="*/ 288083 h 1496397"/>
              <a:gd name="csX681" fmla="*/ 8164 w 9609365"/>
              <a:gd name="csY681" fmla="*/ 419878 h 1496397"/>
              <a:gd name="csX682" fmla="*/ 0 w 9609365"/>
              <a:gd name="csY682" fmla="*/ 428042 h 1496397"/>
              <a:gd name="csX683" fmla="*/ 0 w 9609365"/>
              <a:gd name="csY683" fmla="*/ 494522 h 1496397"/>
              <a:gd name="csX684" fmla="*/ 8164 w 9609365"/>
              <a:gd name="csY684" fmla="*/ 502687 h 1496397"/>
              <a:gd name="csX685" fmla="*/ 16329 w 9609365"/>
              <a:gd name="csY685" fmla="*/ 494522 h 1496397"/>
              <a:gd name="csX686" fmla="*/ 16329 w 9609365"/>
              <a:gd name="csY686" fmla="*/ 428042 h 1496397"/>
              <a:gd name="csX687" fmla="*/ 8164 w 9609365"/>
              <a:gd name="csY687" fmla="*/ 419878 h 1496397"/>
              <a:gd name="csX688" fmla="*/ 8164 w 9609365"/>
              <a:gd name="csY688" fmla="*/ 419878 h 1496397"/>
              <a:gd name="csX689" fmla="*/ 8164 w 9609365"/>
              <a:gd name="csY689" fmla="*/ 551673 h 1496397"/>
              <a:gd name="csX690" fmla="*/ 0 w 9609365"/>
              <a:gd name="csY690" fmla="*/ 559837 h 1496397"/>
              <a:gd name="csX691" fmla="*/ 0 w 9609365"/>
              <a:gd name="csY691" fmla="*/ 626318 h 1496397"/>
              <a:gd name="csX692" fmla="*/ 8164 w 9609365"/>
              <a:gd name="csY692" fmla="*/ 634482 h 1496397"/>
              <a:gd name="csX693" fmla="*/ 16329 w 9609365"/>
              <a:gd name="csY693" fmla="*/ 626318 h 1496397"/>
              <a:gd name="csX694" fmla="*/ 16329 w 9609365"/>
              <a:gd name="csY694" fmla="*/ 559837 h 1496397"/>
              <a:gd name="csX695" fmla="*/ 8164 w 9609365"/>
              <a:gd name="csY695" fmla="*/ 551673 h 1496397"/>
              <a:gd name="csX696" fmla="*/ 8164 w 9609365"/>
              <a:gd name="csY696" fmla="*/ 551673 h 1496397"/>
              <a:gd name="csX697" fmla="*/ 8164 w 9609365"/>
              <a:gd name="csY697" fmla="*/ 684634 h 1496397"/>
              <a:gd name="csX698" fmla="*/ 0 w 9609365"/>
              <a:gd name="csY698" fmla="*/ 692798 h 1496397"/>
              <a:gd name="csX699" fmla="*/ 0 w 9609365"/>
              <a:gd name="csY699" fmla="*/ 759279 h 1496397"/>
              <a:gd name="csX700" fmla="*/ 8164 w 9609365"/>
              <a:gd name="csY700" fmla="*/ 767443 h 1496397"/>
              <a:gd name="csX701" fmla="*/ 16329 w 9609365"/>
              <a:gd name="csY701" fmla="*/ 759279 h 1496397"/>
              <a:gd name="csX702" fmla="*/ 16329 w 9609365"/>
              <a:gd name="csY702" fmla="*/ 692798 h 1496397"/>
              <a:gd name="csX703" fmla="*/ 8164 w 9609365"/>
              <a:gd name="csY703" fmla="*/ 684634 h 1496397"/>
              <a:gd name="csX704" fmla="*/ 8164 w 9609365"/>
              <a:gd name="csY704" fmla="*/ 684634 h 1496397"/>
              <a:gd name="csX705" fmla="*/ 8164 w 9609365"/>
              <a:gd name="csY705" fmla="*/ 816429 h 1496397"/>
              <a:gd name="csX706" fmla="*/ 0 w 9609365"/>
              <a:gd name="csY706" fmla="*/ 824593 h 1496397"/>
              <a:gd name="csX707" fmla="*/ 0 w 9609365"/>
              <a:gd name="csY707" fmla="*/ 891073 h 1496397"/>
              <a:gd name="csX708" fmla="*/ 8164 w 9609365"/>
              <a:gd name="csY708" fmla="*/ 899238 h 1496397"/>
              <a:gd name="csX709" fmla="*/ 16329 w 9609365"/>
              <a:gd name="csY709" fmla="*/ 891073 h 1496397"/>
              <a:gd name="csX710" fmla="*/ 16329 w 9609365"/>
              <a:gd name="csY710" fmla="*/ 824593 h 1496397"/>
              <a:gd name="csX711" fmla="*/ 8164 w 9609365"/>
              <a:gd name="csY711" fmla="*/ 816429 h 1496397"/>
              <a:gd name="csX712" fmla="*/ 8164 w 9609365"/>
              <a:gd name="csY712" fmla="*/ 816429 h 1496397"/>
              <a:gd name="csX713" fmla="*/ 8164 w 9609365"/>
              <a:gd name="csY713" fmla="*/ 949390 h 1496397"/>
              <a:gd name="csX714" fmla="*/ 0 w 9609365"/>
              <a:gd name="csY714" fmla="*/ 957554 h 1496397"/>
              <a:gd name="csX715" fmla="*/ 0 w 9609365"/>
              <a:gd name="csY715" fmla="*/ 1024035 h 1496397"/>
              <a:gd name="csX716" fmla="*/ 8164 w 9609365"/>
              <a:gd name="csY716" fmla="*/ 1032199 h 1496397"/>
              <a:gd name="csX717" fmla="*/ 16329 w 9609365"/>
              <a:gd name="csY717" fmla="*/ 1024035 h 1496397"/>
              <a:gd name="csX718" fmla="*/ 16329 w 9609365"/>
              <a:gd name="csY718" fmla="*/ 957554 h 1496397"/>
              <a:gd name="csX719" fmla="*/ 8164 w 9609365"/>
              <a:gd name="csY719" fmla="*/ 949390 h 1496397"/>
              <a:gd name="csX720" fmla="*/ 8164 w 9609365"/>
              <a:gd name="csY720" fmla="*/ 949390 h 1496397"/>
              <a:gd name="csX721" fmla="*/ 8164 w 9609365"/>
              <a:gd name="csY721" fmla="*/ 1081185 h 1496397"/>
              <a:gd name="csX722" fmla="*/ 0 w 9609365"/>
              <a:gd name="csY722" fmla="*/ 1089349 h 1496397"/>
              <a:gd name="csX723" fmla="*/ 0 w 9609365"/>
              <a:gd name="csY723" fmla="*/ 1120840 h 1496397"/>
              <a:gd name="csX724" fmla="*/ 4665 w 9609365"/>
              <a:gd name="csY724" fmla="*/ 1158163 h 1496397"/>
              <a:gd name="csX725" fmla="*/ 12830 w 9609365"/>
              <a:gd name="csY725" fmla="*/ 1163994 h 1496397"/>
              <a:gd name="csX726" fmla="*/ 15162 w 9609365"/>
              <a:gd name="csY726" fmla="*/ 1163994 h 1496397"/>
              <a:gd name="csX727" fmla="*/ 20994 w 9609365"/>
              <a:gd name="csY727" fmla="*/ 1154663 h 1496397"/>
              <a:gd name="csX728" fmla="*/ 18661 w 9609365"/>
              <a:gd name="csY728" fmla="*/ 1144166 h 1496397"/>
              <a:gd name="csX729" fmla="*/ 18661 w 9609365"/>
              <a:gd name="csY729" fmla="*/ 1144166 h 1496397"/>
              <a:gd name="csX730" fmla="*/ 18661 w 9609365"/>
              <a:gd name="csY730" fmla="*/ 1141834 h 1496397"/>
              <a:gd name="csX731" fmla="*/ 18661 w 9609365"/>
              <a:gd name="csY731" fmla="*/ 1141834 h 1496397"/>
              <a:gd name="csX732" fmla="*/ 18661 w 9609365"/>
              <a:gd name="csY732" fmla="*/ 1139501 h 1496397"/>
              <a:gd name="csX733" fmla="*/ 18661 w 9609365"/>
              <a:gd name="csY733" fmla="*/ 1139501 h 1496397"/>
              <a:gd name="csX734" fmla="*/ 18661 w 9609365"/>
              <a:gd name="csY734" fmla="*/ 1138335 h 1496397"/>
              <a:gd name="csX735" fmla="*/ 18661 w 9609365"/>
              <a:gd name="csY735" fmla="*/ 1138335 h 1496397"/>
              <a:gd name="csX736" fmla="*/ 18661 w 9609365"/>
              <a:gd name="csY736" fmla="*/ 1136002 h 1496397"/>
              <a:gd name="csX737" fmla="*/ 18661 w 9609365"/>
              <a:gd name="csY737" fmla="*/ 1136002 h 1496397"/>
              <a:gd name="csX738" fmla="*/ 18661 w 9609365"/>
              <a:gd name="csY738" fmla="*/ 1133670 h 1496397"/>
              <a:gd name="csX739" fmla="*/ 18661 w 9609365"/>
              <a:gd name="csY739" fmla="*/ 1133670 h 1496397"/>
              <a:gd name="csX740" fmla="*/ 18661 w 9609365"/>
              <a:gd name="csY740" fmla="*/ 1131337 h 1496397"/>
              <a:gd name="csX741" fmla="*/ 18661 w 9609365"/>
              <a:gd name="csY741" fmla="*/ 1131337 h 1496397"/>
              <a:gd name="csX742" fmla="*/ 18661 w 9609365"/>
              <a:gd name="csY742" fmla="*/ 1129004 h 1496397"/>
              <a:gd name="csX743" fmla="*/ 18661 w 9609365"/>
              <a:gd name="csY743" fmla="*/ 1129004 h 1496397"/>
              <a:gd name="csX744" fmla="*/ 18661 w 9609365"/>
              <a:gd name="csY744" fmla="*/ 1126672 h 1496397"/>
              <a:gd name="csX745" fmla="*/ 18661 w 9609365"/>
              <a:gd name="csY745" fmla="*/ 1126672 h 1496397"/>
              <a:gd name="csX746" fmla="*/ 18661 w 9609365"/>
              <a:gd name="csY746" fmla="*/ 1124339 h 1496397"/>
              <a:gd name="csX747" fmla="*/ 18661 w 9609365"/>
              <a:gd name="csY747" fmla="*/ 1124339 h 1496397"/>
              <a:gd name="csX748" fmla="*/ 18661 w 9609365"/>
              <a:gd name="csY748" fmla="*/ 1090515 h 1496397"/>
              <a:gd name="csX749" fmla="*/ 10497 w 9609365"/>
              <a:gd name="csY749" fmla="*/ 1082351 h 1496397"/>
              <a:gd name="csX750" fmla="*/ 10497 w 9609365"/>
              <a:gd name="csY750" fmla="*/ 1082351 h 1496397"/>
              <a:gd name="csX751" fmla="*/ 10497 w 9609365"/>
              <a:gd name="csY751" fmla="*/ 1077686 h 1496397"/>
              <a:gd name="csX752" fmla="*/ 41988 w 9609365"/>
              <a:gd name="csY752" fmla="*/ 1210647 h 1496397"/>
              <a:gd name="csX753" fmla="*/ 37322 w 9609365"/>
              <a:gd name="csY753" fmla="*/ 1211813 h 1496397"/>
              <a:gd name="csX754" fmla="*/ 36156 w 9609365"/>
              <a:gd name="csY754" fmla="*/ 1223477 h 1496397"/>
              <a:gd name="csX755" fmla="*/ 92140 w 9609365"/>
              <a:gd name="csY755" fmla="*/ 1270130 h 1496397"/>
              <a:gd name="csX756" fmla="*/ 95639 w 9609365"/>
              <a:gd name="csY756" fmla="*/ 1270130 h 1496397"/>
              <a:gd name="csX757" fmla="*/ 102637 w 9609365"/>
              <a:gd name="csY757" fmla="*/ 1265464 h 1496397"/>
              <a:gd name="csX758" fmla="*/ 99138 w 9609365"/>
              <a:gd name="csY758" fmla="*/ 1253801 h 1496397"/>
              <a:gd name="csX759" fmla="*/ 89807 w 9609365"/>
              <a:gd name="csY759" fmla="*/ 1247969 h 1496397"/>
              <a:gd name="csX760" fmla="*/ 89807 w 9609365"/>
              <a:gd name="csY760" fmla="*/ 1247969 h 1496397"/>
              <a:gd name="csX761" fmla="*/ 89807 w 9609365"/>
              <a:gd name="csY761" fmla="*/ 1247969 h 1496397"/>
              <a:gd name="csX762" fmla="*/ 89807 w 9609365"/>
              <a:gd name="csY762" fmla="*/ 1247969 h 1496397"/>
              <a:gd name="csX763" fmla="*/ 50152 w 9609365"/>
              <a:gd name="csY763" fmla="*/ 1211813 h 1496397"/>
              <a:gd name="csX764" fmla="*/ 43154 w 9609365"/>
              <a:gd name="csY764" fmla="*/ 1208314 h 1496397"/>
              <a:gd name="csX765" fmla="*/ 43154 w 9609365"/>
              <a:gd name="csY765" fmla="*/ 1208314 h 1496397"/>
              <a:gd name="csX766" fmla="*/ 160953 w 9609365"/>
              <a:gd name="csY766" fmla="*/ 1273629 h 1496397"/>
              <a:gd name="csX767" fmla="*/ 152789 w 9609365"/>
              <a:gd name="csY767" fmla="*/ 1281793 h 1496397"/>
              <a:gd name="csX768" fmla="*/ 160953 w 9609365"/>
              <a:gd name="csY768" fmla="*/ 1289957 h 1496397"/>
              <a:gd name="csX769" fmla="*/ 169117 w 9609365"/>
              <a:gd name="csY769" fmla="*/ 1289957 h 1496397"/>
              <a:gd name="csX770" fmla="*/ 228600 w 9609365"/>
              <a:gd name="csY770" fmla="*/ 1289957 h 1496397"/>
              <a:gd name="csX771" fmla="*/ 236764 w 9609365"/>
              <a:gd name="csY771" fmla="*/ 1281793 h 1496397"/>
              <a:gd name="csX772" fmla="*/ 228600 w 9609365"/>
              <a:gd name="csY772" fmla="*/ 1273629 h 1496397"/>
              <a:gd name="csX773" fmla="*/ 162119 w 9609365"/>
              <a:gd name="csY773" fmla="*/ 1273629 h 1496397"/>
              <a:gd name="csX774" fmla="*/ 360395 w 9609365"/>
              <a:gd name="csY774" fmla="*/ 1273629 h 1496397"/>
              <a:gd name="csX775" fmla="*/ 293914 w 9609365"/>
              <a:gd name="csY775" fmla="*/ 1273629 h 1496397"/>
              <a:gd name="csX776" fmla="*/ 285750 w 9609365"/>
              <a:gd name="csY776" fmla="*/ 1281793 h 1496397"/>
              <a:gd name="csX777" fmla="*/ 293914 w 9609365"/>
              <a:gd name="csY777" fmla="*/ 1289957 h 1496397"/>
              <a:gd name="csX778" fmla="*/ 360395 w 9609365"/>
              <a:gd name="csY778" fmla="*/ 1289957 h 1496397"/>
              <a:gd name="csX779" fmla="*/ 368559 w 9609365"/>
              <a:gd name="csY779" fmla="*/ 1281793 h 1496397"/>
              <a:gd name="csX780" fmla="*/ 360395 w 9609365"/>
              <a:gd name="csY780" fmla="*/ 1273629 h 1496397"/>
              <a:gd name="csX781" fmla="*/ 360395 w 9609365"/>
              <a:gd name="csY781" fmla="*/ 1273629 h 1496397"/>
              <a:gd name="csX782" fmla="*/ 492190 w 9609365"/>
              <a:gd name="csY782" fmla="*/ 1273629 h 1496397"/>
              <a:gd name="csX783" fmla="*/ 425709 w 9609365"/>
              <a:gd name="csY783" fmla="*/ 1273629 h 1496397"/>
              <a:gd name="csX784" fmla="*/ 417545 w 9609365"/>
              <a:gd name="csY784" fmla="*/ 1281793 h 1496397"/>
              <a:gd name="csX785" fmla="*/ 425709 w 9609365"/>
              <a:gd name="csY785" fmla="*/ 1289957 h 1496397"/>
              <a:gd name="csX786" fmla="*/ 492190 w 9609365"/>
              <a:gd name="csY786" fmla="*/ 1289957 h 1496397"/>
              <a:gd name="csX787" fmla="*/ 500354 w 9609365"/>
              <a:gd name="csY787" fmla="*/ 1281793 h 1496397"/>
              <a:gd name="csX788" fmla="*/ 492190 w 9609365"/>
              <a:gd name="csY788" fmla="*/ 1273629 h 1496397"/>
              <a:gd name="csX789" fmla="*/ 492190 w 9609365"/>
              <a:gd name="csY789" fmla="*/ 1273629 h 1496397"/>
              <a:gd name="csX790" fmla="*/ 558670 w 9609365"/>
              <a:gd name="csY790" fmla="*/ 1273629 h 1496397"/>
              <a:gd name="csX791" fmla="*/ 550506 w 9609365"/>
              <a:gd name="csY791" fmla="*/ 1281793 h 1496397"/>
              <a:gd name="csX792" fmla="*/ 558670 w 9609365"/>
              <a:gd name="csY792" fmla="*/ 1289957 h 1496397"/>
              <a:gd name="csX793" fmla="*/ 609989 w 9609365"/>
              <a:gd name="csY793" fmla="*/ 1308619 h 1496397"/>
              <a:gd name="csX794" fmla="*/ 614654 w 9609365"/>
              <a:gd name="csY794" fmla="*/ 1309785 h 1496397"/>
              <a:gd name="csX795" fmla="*/ 621652 w 9609365"/>
              <a:gd name="csY795" fmla="*/ 1306286 h 1496397"/>
              <a:gd name="csX796" fmla="*/ 620486 w 9609365"/>
              <a:gd name="csY796" fmla="*/ 1294623 h 1496397"/>
              <a:gd name="csX797" fmla="*/ 601825 w 9609365"/>
              <a:gd name="csY797" fmla="*/ 1282959 h 1496397"/>
              <a:gd name="csX798" fmla="*/ 601825 w 9609365"/>
              <a:gd name="csY798" fmla="*/ 1282959 h 1496397"/>
              <a:gd name="csX799" fmla="*/ 601825 w 9609365"/>
              <a:gd name="csY799" fmla="*/ 1282959 h 1496397"/>
              <a:gd name="csX800" fmla="*/ 601825 w 9609365"/>
              <a:gd name="csY800" fmla="*/ 1282959 h 1496397"/>
              <a:gd name="csX801" fmla="*/ 601825 w 9609365"/>
              <a:gd name="csY801" fmla="*/ 1282959 h 1496397"/>
              <a:gd name="csX802" fmla="*/ 601825 w 9609365"/>
              <a:gd name="csY802" fmla="*/ 1282959 h 1496397"/>
              <a:gd name="csX803" fmla="*/ 601825 w 9609365"/>
              <a:gd name="csY803" fmla="*/ 1282959 h 1496397"/>
              <a:gd name="csX804" fmla="*/ 601825 w 9609365"/>
              <a:gd name="csY804" fmla="*/ 1282959 h 1496397"/>
              <a:gd name="csX805" fmla="*/ 601825 w 9609365"/>
              <a:gd name="csY805" fmla="*/ 1282959 h 1496397"/>
              <a:gd name="csX806" fmla="*/ 601825 w 9609365"/>
              <a:gd name="csY806" fmla="*/ 1282959 h 1496397"/>
              <a:gd name="csX807" fmla="*/ 601825 w 9609365"/>
              <a:gd name="csY807" fmla="*/ 1282959 h 1496397"/>
              <a:gd name="csX808" fmla="*/ 601825 w 9609365"/>
              <a:gd name="csY808" fmla="*/ 1282959 h 1496397"/>
              <a:gd name="csX809" fmla="*/ 601825 w 9609365"/>
              <a:gd name="csY809" fmla="*/ 1282959 h 1496397"/>
              <a:gd name="csX810" fmla="*/ 601825 w 9609365"/>
              <a:gd name="csY810" fmla="*/ 1282959 h 1496397"/>
              <a:gd name="csX811" fmla="*/ 601825 w 9609365"/>
              <a:gd name="csY811" fmla="*/ 1282959 h 1496397"/>
              <a:gd name="csX812" fmla="*/ 601825 w 9609365"/>
              <a:gd name="csY812" fmla="*/ 1282959 h 1496397"/>
              <a:gd name="csX813" fmla="*/ 601825 w 9609365"/>
              <a:gd name="csY813" fmla="*/ 1282959 h 1496397"/>
              <a:gd name="csX814" fmla="*/ 601825 w 9609365"/>
              <a:gd name="csY814" fmla="*/ 1282959 h 1496397"/>
              <a:gd name="csX815" fmla="*/ 601825 w 9609365"/>
              <a:gd name="csY815" fmla="*/ 1282959 h 1496397"/>
              <a:gd name="csX816" fmla="*/ 601825 w 9609365"/>
              <a:gd name="csY816" fmla="*/ 1282959 h 1496397"/>
              <a:gd name="csX817" fmla="*/ 601825 w 9609365"/>
              <a:gd name="csY817" fmla="*/ 1282959 h 1496397"/>
              <a:gd name="csX818" fmla="*/ 601825 w 9609365"/>
              <a:gd name="csY818" fmla="*/ 1282959 h 1496397"/>
              <a:gd name="csX819" fmla="*/ 601825 w 9609365"/>
              <a:gd name="csY819" fmla="*/ 1282959 h 1496397"/>
              <a:gd name="csX820" fmla="*/ 601825 w 9609365"/>
              <a:gd name="csY820" fmla="*/ 1282959 h 1496397"/>
              <a:gd name="csX821" fmla="*/ 601825 w 9609365"/>
              <a:gd name="csY821" fmla="*/ 1282959 h 1496397"/>
              <a:gd name="csX822" fmla="*/ 601825 w 9609365"/>
              <a:gd name="csY822" fmla="*/ 1282959 h 1496397"/>
              <a:gd name="csX823" fmla="*/ 601825 w 9609365"/>
              <a:gd name="csY823" fmla="*/ 1282959 h 1496397"/>
              <a:gd name="csX824" fmla="*/ 601825 w 9609365"/>
              <a:gd name="csY824" fmla="*/ 1282959 h 1496397"/>
              <a:gd name="csX825" fmla="*/ 601825 w 9609365"/>
              <a:gd name="csY825" fmla="*/ 1282959 h 1496397"/>
              <a:gd name="csX826" fmla="*/ 601825 w 9609365"/>
              <a:gd name="csY826" fmla="*/ 1282959 h 1496397"/>
              <a:gd name="csX827" fmla="*/ 569167 w 9609365"/>
              <a:gd name="csY827" fmla="*/ 1277128 h 1496397"/>
              <a:gd name="csX828" fmla="*/ 569167 w 9609365"/>
              <a:gd name="csY828" fmla="*/ 1277128 h 1496397"/>
              <a:gd name="csX829" fmla="*/ 569167 w 9609365"/>
              <a:gd name="csY829" fmla="*/ 1274795 h 1496397"/>
              <a:gd name="csX830" fmla="*/ 661307 w 9609365"/>
              <a:gd name="csY830" fmla="*/ 1338943 h 1496397"/>
              <a:gd name="csX831" fmla="*/ 655476 w 9609365"/>
              <a:gd name="csY831" fmla="*/ 1341276 h 1496397"/>
              <a:gd name="csX832" fmla="*/ 655476 w 9609365"/>
              <a:gd name="csY832" fmla="*/ 1352939 h 1496397"/>
              <a:gd name="csX833" fmla="*/ 702129 w 9609365"/>
              <a:gd name="csY833" fmla="*/ 1399592 h 1496397"/>
              <a:gd name="csX834" fmla="*/ 707960 w 9609365"/>
              <a:gd name="csY834" fmla="*/ 1401925 h 1496397"/>
              <a:gd name="csX835" fmla="*/ 713792 w 9609365"/>
              <a:gd name="csY835" fmla="*/ 1399592 h 1496397"/>
              <a:gd name="csX836" fmla="*/ 713792 w 9609365"/>
              <a:gd name="csY836" fmla="*/ 1387929 h 1496397"/>
              <a:gd name="csX837" fmla="*/ 667139 w 9609365"/>
              <a:gd name="csY837" fmla="*/ 1341276 h 1496397"/>
              <a:gd name="csX838" fmla="*/ 661307 w 9609365"/>
              <a:gd name="csY838" fmla="*/ 1338943 h 1496397"/>
              <a:gd name="csX839" fmla="*/ 661307 w 9609365"/>
              <a:gd name="csY839" fmla="*/ 1338943 h 1496397"/>
              <a:gd name="csX840" fmla="*/ 754613 w 9609365"/>
              <a:gd name="csY840" fmla="*/ 1432249 h 1496397"/>
              <a:gd name="csX841" fmla="*/ 748782 w 9609365"/>
              <a:gd name="csY841" fmla="*/ 1434582 h 1496397"/>
              <a:gd name="csX842" fmla="*/ 748782 w 9609365"/>
              <a:gd name="csY842" fmla="*/ 1446245 h 1496397"/>
              <a:gd name="csX843" fmla="*/ 810597 w 9609365"/>
              <a:gd name="csY843" fmla="*/ 1485900 h 1496397"/>
              <a:gd name="csX844" fmla="*/ 812930 w 9609365"/>
              <a:gd name="csY844" fmla="*/ 1485900 h 1496397"/>
              <a:gd name="csX845" fmla="*/ 821094 w 9609365"/>
              <a:gd name="csY845" fmla="*/ 1480068 h 1496397"/>
              <a:gd name="csX846" fmla="*/ 816429 w 9609365"/>
              <a:gd name="csY846" fmla="*/ 1469571 h 1496397"/>
              <a:gd name="csX847" fmla="*/ 809431 w 9609365"/>
              <a:gd name="csY847" fmla="*/ 1467239 h 1496397"/>
              <a:gd name="csX848" fmla="*/ 805932 w 9609365"/>
              <a:gd name="csY848" fmla="*/ 1467239 h 1496397"/>
              <a:gd name="csX849" fmla="*/ 761611 w 9609365"/>
              <a:gd name="csY849" fmla="*/ 1435748 h 1496397"/>
              <a:gd name="csX850" fmla="*/ 755780 w 9609365"/>
              <a:gd name="csY850" fmla="*/ 1433415 h 1496397"/>
              <a:gd name="csX851" fmla="*/ 755780 w 9609365"/>
              <a:gd name="csY851" fmla="*/ 1433415 h 1496397"/>
              <a:gd name="csX852" fmla="*/ 947057 w 9609365"/>
              <a:gd name="csY852" fmla="*/ 1480068 h 1496397"/>
              <a:gd name="csX853" fmla="*/ 880577 w 9609365"/>
              <a:gd name="csY853" fmla="*/ 1480068 h 1496397"/>
              <a:gd name="csX854" fmla="*/ 872412 w 9609365"/>
              <a:gd name="csY854" fmla="*/ 1488233 h 1496397"/>
              <a:gd name="csX855" fmla="*/ 880577 w 9609365"/>
              <a:gd name="csY855" fmla="*/ 1496397 h 1496397"/>
              <a:gd name="csX856" fmla="*/ 947057 w 9609365"/>
              <a:gd name="csY856" fmla="*/ 1496397 h 1496397"/>
              <a:gd name="csX857" fmla="*/ 955222 w 9609365"/>
              <a:gd name="csY857" fmla="*/ 1488233 h 1496397"/>
              <a:gd name="csX858" fmla="*/ 947057 w 9609365"/>
              <a:gd name="csY858" fmla="*/ 1480068 h 1496397"/>
              <a:gd name="csX859" fmla="*/ 947057 w 9609365"/>
              <a:gd name="csY859" fmla="*/ 1480068 h 1496397"/>
              <a:gd name="csX860" fmla="*/ 1078852 w 9609365"/>
              <a:gd name="csY860" fmla="*/ 1480068 h 1496397"/>
              <a:gd name="csX861" fmla="*/ 1012372 w 9609365"/>
              <a:gd name="csY861" fmla="*/ 1480068 h 1496397"/>
              <a:gd name="csX862" fmla="*/ 1004207 w 9609365"/>
              <a:gd name="csY862" fmla="*/ 1488233 h 1496397"/>
              <a:gd name="csX863" fmla="*/ 1012372 w 9609365"/>
              <a:gd name="csY863" fmla="*/ 1496397 h 1496397"/>
              <a:gd name="csX864" fmla="*/ 1078852 w 9609365"/>
              <a:gd name="csY864" fmla="*/ 1496397 h 1496397"/>
              <a:gd name="csX865" fmla="*/ 1087017 w 9609365"/>
              <a:gd name="csY865" fmla="*/ 1488233 h 1496397"/>
              <a:gd name="csX866" fmla="*/ 1078852 w 9609365"/>
              <a:gd name="csY866" fmla="*/ 1480068 h 1496397"/>
              <a:gd name="csX867" fmla="*/ 1078852 w 9609365"/>
              <a:gd name="csY867" fmla="*/ 1480068 h 1496397"/>
              <a:gd name="csX868" fmla="*/ 1211813 w 9609365"/>
              <a:gd name="csY868" fmla="*/ 1480068 h 1496397"/>
              <a:gd name="csX869" fmla="*/ 1145333 w 9609365"/>
              <a:gd name="csY869" fmla="*/ 1480068 h 1496397"/>
              <a:gd name="csX870" fmla="*/ 1137169 w 9609365"/>
              <a:gd name="csY870" fmla="*/ 1488233 h 1496397"/>
              <a:gd name="csX871" fmla="*/ 1145333 w 9609365"/>
              <a:gd name="csY871" fmla="*/ 1496397 h 1496397"/>
              <a:gd name="csX872" fmla="*/ 1211813 w 9609365"/>
              <a:gd name="csY872" fmla="*/ 1496397 h 1496397"/>
              <a:gd name="csX873" fmla="*/ 1219978 w 9609365"/>
              <a:gd name="csY873" fmla="*/ 1488233 h 1496397"/>
              <a:gd name="csX874" fmla="*/ 1211813 w 9609365"/>
              <a:gd name="csY874" fmla="*/ 1480068 h 1496397"/>
              <a:gd name="csX875" fmla="*/ 1211813 w 9609365"/>
              <a:gd name="csY875" fmla="*/ 1480068 h 1496397"/>
              <a:gd name="csX876" fmla="*/ 1343608 w 9609365"/>
              <a:gd name="csY876" fmla="*/ 1457908 h 1496397"/>
              <a:gd name="csX877" fmla="*/ 1338943 w 9609365"/>
              <a:gd name="csY877" fmla="*/ 1459075 h 1496397"/>
              <a:gd name="csX878" fmla="*/ 1338943 w 9609365"/>
              <a:gd name="csY878" fmla="*/ 1459075 h 1496397"/>
              <a:gd name="csX879" fmla="*/ 1338943 w 9609365"/>
              <a:gd name="csY879" fmla="*/ 1459075 h 1496397"/>
              <a:gd name="csX880" fmla="*/ 1338943 w 9609365"/>
              <a:gd name="csY880" fmla="*/ 1459075 h 1496397"/>
              <a:gd name="csX881" fmla="*/ 1338943 w 9609365"/>
              <a:gd name="csY881" fmla="*/ 1459075 h 1496397"/>
              <a:gd name="csX882" fmla="*/ 1338943 w 9609365"/>
              <a:gd name="csY882" fmla="*/ 1459075 h 1496397"/>
              <a:gd name="csX883" fmla="*/ 1338943 w 9609365"/>
              <a:gd name="csY883" fmla="*/ 1459075 h 1496397"/>
              <a:gd name="csX884" fmla="*/ 1338943 w 9609365"/>
              <a:gd name="csY884" fmla="*/ 1459075 h 1496397"/>
              <a:gd name="csX885" fmla="*/ 1338943 w 9609365"/>
              <a:gd name="csY885" fmla="*/ 1459075 h 1496397"/>
              <a:gd name="csX886" fmla="*/ 1338943 w 9609365"/>
              <a:gd name="csY886" fmla="*/ 1459075 h 1496397"/>
              <a:gd name="csX887" fmla="*/ 1338943 w 9609365"/>
              <a:gd name="csY887" fmla="*/ 1459075 h 1496397"/>
              <a:gd name="csX888" fmla="*/ 1338943 w 9609365"/>
              <a:gd name="csY888" fmla="*/ 1459075 h 1496397"/>
              <a:gd name="csX889" fmla="*/ 1338943 w 9609365"/>
              <a:gd name="csY889" fmla="*/ 1459075 h 1496397"/>
              <a:gd name="csX890" fmla="*/ 1338943 w 9609365"/>
              <a:gd name="csY890" fmla="*/ 1459075 h 1496397"/>
              <a:gd name="csX891" fmla="*/ 1338943 w 9609365"/>
              <a:gd name="csY891" fmla="*/ 1459075 h 1496397"/>
              <a:gd name="csX892" fmla="*/ 1338943 w 9609365"/>
              <a:gd name="csY892" fmla="*/ 1459075 h 1496397"/>
              <a:gd name="csX893" fmla="*/ 1338943 w 9609365"/>
              <a:gd name="csY893" fmla="*/ 1459075 h 1496397"/>
              <a:gd name="csX894" fmla="*/ 1338943 w 9609365"/>
              <a:gd name="csY894" fmla="*/ 1459075 h 1496397"/>
              <a:gd name="csX895" fmla="*/ 1338943 w 9609365"/>
              <a:gd name="csY895" fmla="*/ 1459075 h 1496397"/>
              <a:gd name="csX896" fmla="*/ 1303953 w 9609365"/>
              <a:gd name="csY896" fmla="*/ 1471904 h 1496397"/>
              <a:gd name="csX897" fmla="*/ 1303953 w 9609365"/>
              <a:gd name="csY897" fmla="*/ 1471904 h 1496397"/>
              <a:gd name="csX898" fmla="*/ 1303953 w 9609365"/>
              <a:gd name="csY898" fmla="*/ 1471904 h 1496397"/>
              <a:gd name="csX899" fmla="*/ 1303953 w 9609365"/>
              <a:gd name="csY899" fmla="*/ 1471904 h 1496397"/>
              <a:gd name="csX900" fmla="*/ 1303953 w 9609365"/>
              <a:gd name="csY900" fmla="*/ 1471904 h 1496397"/>
              <a:gd name="csX901" fmla="*/ 1300454 w 9609365"/>
              <a:gd name="csY901" fmla="*/ 1471904 h 1496397"/>
              <a:gd name="csX902" fmla="*/ 1300454 w 9609365"/>
              <a:gd name="csY902" fmla="*/ 1471904 h 1496397"/>
              <a:gd name="csX903" fmla="*/ 1300454 w 9609365"/>
              <a:gd name="csY903" fmla="*/ 1471904 h 1496397"/>
              <a:gd name="csX904" fmla="*/ 1300454 w 9609365"/>
              <a:gd name="csY904" fmla="*/ 1471904 h 1496397"/>
              <a:gd name="csX905" fmla="*/ 1300454 w 9609365"/>
              <a:gd name="csY905" fmla="*/ 1471904 h 1496397"/>
              <a:gd name="csX906" fmla="*/ 1286458 w 9609365"/>
              <a:gd name="csY906" fmla="*/ 1474237 h 1496397"/>
              <a:gd name="csX907" fmla="*/ 1279460 w 9609365"/>
              <a:gd name="csY907" fmla="*/ 1483568 h 1496397"/>
              <a:gd name="csX908" fmla="*/ 1287625 w 9609365"/>
              <a:gd name="csY908" fmla="*/ 1490566 h 1496397"/>
              <a:gd name="csX909" fmla="*/ 1287625 w 9609365"/>
              <a:gd name="csY909" fmla="*/ 1490566 h 1496397"/>
              <a:gd name="csX910" fmla="*/ 1356438 w 9609365"/>
              <a:gd name="csY910" fmla="*/ 1468405 h 1496397"/>
              <a:gd name="csX911" fmla="*/ 1358771 w 9609365"/>
              <a:gd name="csY911" fmla="*/ 1456742 h 1496397"/>
              <a:gd name="csX912" fmla="*/ 1351773 w 9609365"/>
              <a:gd name="csY912" fmla="*/ 1452077 h 1496397"/>
              <a:gd name="csX913" fmla="*/ 1351773 w 9609365"/>
              <a:gd name="csY913" fmla="*/ 1452077 h 1496397"/>
              <a:gd name="csX914" fmla="*/ 1349440 w 9609365"/>
              <a:gd name="csY914" fmla="*/ 1454409 h 1496397"/>
              <a:gd name="csX915" fmla="*/ 1442746 w 9609365"/>
              <a:gd name="csY915" fmla="*/ 1366935 h 1496397"/>
              <a:gd name="csX916" fmla="*/ 1436915 w 9609365"/>
              <a:gd name="csY916" fmla="*/ 1369267 h 1496397"/>
              <a:gd name="csX917" fmla="*/ 1392594 w 9609365"/>
              <a:gd name="csY917" fmla="*/ 1413588 h 1496397"/>
              <a:gd name="csX918" fmla="*/ 1392594 w 9609365"/>
              <a:gd name="csY918" fmla="*/ 1413588 h 1496397"/>
              <a:gd name="csX919" fmla="*/ 1392594 w 9609365"/>
              <a:gd name="csY919" fmla="*/ 1413588 h 1496397"/>
              <a:gd name="csX920" fmla="*/ 1391428 w 9609365"/>
              <a:gd name="csY920" fmla="*/ 1414754 h 1496397"/>
              <a:gd name="csX921" fmla="*/ 1391428 w 9609365"/>
              <a:gd name="csY921" fmla="*/ 1426418 h 1496397"/>
              <a:gd name="csX922" fmla="*/ 1397259 w 9609365"/>
              <a:gd name="csY922" fmla="*/ 1428750 h 1496397"/>
              <a:gd name="csX923" fmla="*/ 1403091 w 9609365"/>
              <a:gd name="csY923" fmla="*/ 1426418 h 1496397"/>
              <a:gd name="csX924" fmla="*/ 1405424 w 9609365"/>
              <a:gd name="csY924" fmla="*/ 1424085 h 1496397"/>
              <a:gd name="csX925" fmla="*/ 1449744 w 9609365"/>
              <a:gd name="csY925" fmla="*/ 1379765 h 1496397"/>
              <a:gd name="csX926" fmla="*/ 1449744 w 9609365"/>
              <a:gd name="csY926" fmla="*/ 1368101 h 1496397"/>
              <a:gd name="csX927" fmla="*/ 1443912 w 9609365"/>
              <a:gd name="csY927" fmla="*/ 1365769 h 1496397"/>
              <a:gd name="csX928" fmla="*/ 1443912 w 9609365"/>
              <a:gd name="csY928" fmla="*/ 1365769 h 1496397"/>
              <a:gd name="csX929" fmla="*/ 1538385 w 9609365"/>
              <a:gd name="csY929" fmla="*/ 1280627 h 1496397"/>
              <a:gd name="csX930" fmla="*/ 1534886 w 9609365"/>
              <a:gd name="csY930" fmla="*/ 1280627 h 1496397"/>
              <a:gd name="csX931" fmla="*/ 1525555 w 9609365"/>
              <a:gd name="csY931" fmla="*/ 1285292 h 1496397"/>
              <a:gd name="csX932" fmla="*/ 1525555 w 9609365"/>
              <a:gd name="csY932" fmla="*/ 1285292 h 1496397"/>
              <a:gd name="csX933" fmla="*/ 1525555 w 9609365"/>
              <a:gd name="csY933" fmla="*/ 1285292 h 1496397"/>
              <a:gd name="csX934" fmla="*/ 1525555 w 9609365"/>
              <a:gd name="csY934" fmla="*/ 1285292 h 1496397"/>
              <a:gd name="csX935" fmla="*/ 1525555 w 9609365"/>
              <a:gd name="csY935" fmla="*/ 1285292 h 1496397"/>
              <a:gd name="csX936" fmla="*/ 1525555 w 9609365"/>
              <a:gd name="csY936" fmla="*/ 1285292 h 1496397"/>
              <a:gd name="csX937" fmla="*/ 1497564 w 9609365"/>
              <a:gd name="csY937" fmla="*/ 1308619 h 1496397"/>
              <a:gd name="csX938" fmla="*/ 1497564 w 9609365"/>
              <a:gd name="csY938" fmla="*/ 1308619 h 1496397"/>
              <a:gd name="csX939" fmla="*/ 1497564 w 9609365"/>
              <a:gd name="csY939" fmla="*/ 1308619 h 1496397"/>
              <a:gd name="csX940" fmla="*/ 1497564 w 9609365"/>
              <a:gd name="csY940" fmla="*/ 1308619 h 1496397"/>
              <a:gd name="csX941" fmla="*/ 1497564 w 9609365"/>
              <a:gd name="csY941" fmla="*/ 1308619 h 1496397"/>
              <a:gd name="csX942" fmla="*/ 1497564 w 9609365"/>
              <a:gd name="csY942" fmla="*/ 1308619 h 1496397"/>
              <a:gd name="csX943" fmla="*/ 1485900 w 9609365"/>
              <a:gd name="csY943" fmla="*/ 1320282 h 1496397"/>
              <a:gd name="csX944" fmla="*/ 1485900 w 9609365"/>
              <a:gd name="csY944" fmla="*/ 1331945 h 1496397"/>
              <a:gd name="csX945" fmla="*/ 1491732 w 9609365"/>
              <a:gd name="csY945" fmla="*/ 1334278 h 1496397"/>
              <a:gd name="csX946" fmla="*/ 1497564 w 9609365"/>
              <a:gd name="csY946" fmla="*/ 1331945 h 1496397"/>
              <a:gd name="csX947" fmla="*/ 1509227 w 9609365"/>
              <a:gd name="csY947" fmla="*/ 1320282 h 1496397"/>
              <a:gd name="csX948" fmla="*/ 1544217 w 9609365"/>
              <a:gd name="csY948" fmla="*/ 1294623 h 1496397"/>
              <a:gd name="csX949" fmla="*/ 1548882 w 9609365"/>
              <a:gd name="csY949" fmla="*/ 1284126 h 1496397"/>
              <a:gd name="csX950" fmla="*/ 1541884 w 9609365"/>
              <a:gd name="csY950" fmla="*/ 1279460 h 1496397"/>
              <a:gd name="csX951" fmla="*/ 1540718 w 9609365"/>
              <a:gd name="csY951" fmla="*/ 1279460 h 1496397"/>
              <a:gd name="csX952" fmla="*/ 1665515 w 9609365"/>
              <a:gd name="csY952" fmla="*/ 1273629 h 1496397"/>
              <a:gd name="csX953" fmla="*/ 1599034 w 9609365"/>
              <a:gd name="csY953" fmla="*/ 1273629 h 1496397"/>
              <a:gd name="csX954" fmla="*/ 1590870 w 9609365"/>
              <a:gd name="csY954" fmla="*/ 1281793 h 1496397"/>
              <a:gd name="csX955" fmla="*/ 1599034 w 9609365"/>
              <a:gd name="csY955" fmla="*/ 1289957 h 1496397"/>
              <a:gd name="csX956" fmla="*/ 1665515 w 9609365"/>
              <a:gd name="csY956" fmla="*/ 1289957 h 1496397"/>
              <a:gd name="csX957" fmla="*/ 1673679 w 9609365"/>
              <a:gd name="csY957" fmla="*/ 1281793 h 1496397"/>
              <a:gd name="csX958" fmla="*/ 1665515 w 9609365"/>
              <a:gd name="csY958" fmla="*/ 1273629 h 1496397"/>
              <a:gd name="csX959" fmla="*/ 1665515 w 9609365"/>
              <a:gd name="csY959" fmla="*/ 1273629 h 1496397"/>
              <a:gd name="csX960" fmla="*/ 1798476 w 9609365"/>
              <a:gd name="csY960" fmla="*/ 1273629 h 1496397"/>
              <a:gd name="csX961" fmla="*/ 1731995 w 9609365"/>
              <a:gd name="csY961" fmla="*/ 1273629 h 1496397"/>
              <a:gd name="csX962" fmla="*/ 1723831 w 9609365"/>
              <a:gd name="csY962" fmla="*/ 1281793 h 1496397"/>
              <a:gd name="csX963" fmla="*/ 1731995 w 9609365"/>
              <a:gd name="csY963" fmla="*/ 1289957 h 1496397"/>
              <a:gd name="csX964" fmla="*/ 1798476 w 9609365"/>
              <a:gd name="csY964" fmla="*/ 1289957 h 1496397"/>
              <a:gd name="csX965" fmla="*/ 1806640 w 9609365"/>
              <a:gd name="csY965" fmla="*/ 1281793 h 1496397"/>
              <a:gd name="csX966" fmla="*/ 1798476 w 9609365"/>
              <a:gd name="csY966" fmla="*/ 1273629 h 1496397"/>
              <a:gd name="csX967" fmla="*/ 1798476 w 9609365"/>
              <a:gd name="csY967" fmla="*/ 1273629 h 1496397"/>
              <a:gd name="csX968" fmla="*/ 1930271 w 9609365"/>
              <a:gd name="csY968" fmla="*/ 1273629 h 1496397"/>
              <a:gd name="csX969" fmla="*/ 1863790 w 9609365"/>
              <a:gd name="csY969" fmla="*/ 1273629 h 1496397"/>
              <a:gd name="csX970" fmla="*/ 1855626 w 9609365"/>
              <a:gd name="csY970" fmla="*/ 1281793 h 1496397"/>
              <a:gd name="csX971" fmla="*/ 1863790 w 9609365"/>
              <a:gd name="csY971" fmla="*/ 1289957 h 1496397"/>
              <a:gd name="csX972" fmla="*/ 1930271 w 9609365"/>
              <a:gd name="csY972" fmla="*/ 1289957 h 1496397"/>
              <a:gd name="csX973" fmla="*/ 1938435 w 9609365"/>
              <a:gd name="csY973" fmla="*/ 1281793 h 1496397"/>
              <a:gd name="csX974" fmla="*/ 1930271 w 9609365"/>
              <a:gd name="csY974" fmla="*/ 1273629 h 1496397"/>
              <a:gd name="csX975" fmla="*/ 1930271 w 9609365"/>
              <a:gd name="csY975" fmla="*/ 1273629 h 1496397"/>
              <a:gd name="csX976" fmla="*/ 2062066 w 9609365"/>
              <a:gd name="csY976" fmla="*/ 1273629 h 1496397"/>
              <a:gd name="csX977" fmla="*/ 1995585 w 9609365"/>
              <a:gd name="csY977" fmla="*/ 1273629 h 1496397"/>
              <a:gd name="csX978" fmla="*/ 1987421 w 9609365"/>
              <a:gd name="csY978" fmla="*/ 1281793 h 1496397"/>
              <a:gd name="csX979" fmla="*/ 1995585 w 9609365"/>
              <a:gd name="csY979" fmla="*/ 1289957 h 1496397"/>
              <a:gd name="csX980" fmla="*/ 2062066 w 9609365"/>
              <a:gd name="csY980" fmla="*/ 1289957 h 1496397"/>
              <a:gd name="csX981" fmla="*/ 2070230 w 9609365"/>
              <a:gd name="csY981" fmla="*/ 1281793 h 1496397"/>
              <a:gd name="csX982" fmla="*/ 2062066 w 9609365"/>
              <a:gd name="csY982" fmla="*/ 1273629 h 1496397"/>
              <a:gd name="csX983" fmla="*/ 2062066 w 9609365"/>
              <a:gd name="csY983" fmla="*/ 1273629 h 1496397"/>
              <a:gd name="csX984" fmla="*/ 2195027 w 9609365"/>
              <a:gd name="csY984" fmla="*/ 1273629 h 1496397"/>
              <a:gd name="csX985" fmla="*/ 2128546 w 9609365"/>
              <a:gd name="csY985" fmla="*/ 1273629 h 1496397"/>
              <a:gd name="csX986" fmla="*/ 2120382 w 9609365"/>
              <a:gd name="csY986" fmla="*/ 1281793 h 1496397"/>
              <a:gd name="csX987" fmla="*/ 2128546 w 9609365"/>
              <a:gd name="csY987" fmla="*/ 1289957 h 1496397"/>
              <a:gd name="csX988" fmla="*/ 2195027 w 9609365"/>
              <a:gd name="csY988" fmla="*/ 1289957 h 1496397"/>
              <a:gd name="csX989" fmla="*/ 2203191 w 9609365"/>
              <a:gd name="csY989" fmla="*/ 1281793 h 1496397"/>
              <a:gd name="csX990" fmla="*/ 2195027 w 9609365"/>
              <a:gd name="csY990" fmla="*/ 1273629 h 1496397"/>
              <a:gd name="csX991" fmla="*/ 2195027 w 9609365"/>
              <a:gd name="csY991" fmla="*/ 1273629 h 1496397"/>
              <a:gd name="csX992" fmla="*/ 2326822 w 9609365"/>
              <a:gd name="csY992" fmla="*/ 1273629 h 1496397"/>
              <a:gd name="csX993" fmla="*/ 2260341 w 9609365"/>
              <a:gd name="csY993" fmla="*/ 1273629 h 1496397"/>
              <a:gd name="csX994" fmla="*/ 2252177 w 9609365"/>
              <a:gd name="csY994" fmla="*/ 1281793 h 1496397"/>
              <a:gd name="csX995" fmla="*/ 2260341 w 9609365"/>
              <a:gd name="csY995" fmla="*/ 1289957 h 1496397"/>
              <a:gd name="csX996" fmla="*/ 2326822 w 9609365"/>
              <a:gd name="csY996" fmla="*/ 1289957 h 1496397"/>
              <a:gd name="csX997" fmla="*/ 2334986 w 9609365"/>
              <a:gd name="csY997" fmla="*/ 1281793 h 1496397"/>
              <a:gd name="csX998" fmla="*/ 2326822 w 9609365"/>
              <a:gd name="csY998" fmla="*/ 1273629 h 1496397"/>
              <a:gd name="csX999" fmla="*/ 2326822 w 9609365"/>
              <a:gd name="csY999" fmla="*/ 1273629 h 1496397"/>
              <a:gd name="csX1000" fmla="*/ 2459783 w 9609365"/>
              <a:gd name="csY1000" fmla="*/ 1273629 h 1496397"/>
              <a:gd name="csX1001" fmla="*/ 2393302 w 9609365"/>
              <a:gd name="csY1001" fmla="*/ 1273629 h 1496397"/>
              <a:gd name="csX1002" fmla="*/ 2385138 w 9609365"/>
              <a:gd name="csY1002" fmla="*/ 1281793 h 1496397"/>
              <a:gd name="csX1003" fmla="*/ 2393302 w 9609365"/>
              <a:gd name="csY1003" fmla="*/ 1289957 h 1496397"/>
              <a:gd name="csX1004" fmla="*/ 2459783 w 9609365"/>
              <a:gd name="csY1004" fmla="*/ 1289957 h 1496397"/>
              <a:gd name="csX1005" fmla="*/ 2467947 w 9609365"/>
              <a:gd name="csY1005" fmla="*/ 1281793 h 1496397"/>
              <a:gd name="csX1006" fmla="*/ 2459783 w 9609365"/>
              <a:gd name="csY1006" fmla="*/ 1273629 h 1496397"/>
              <a:gd name="csX1007" fmla="*/ 2459783 w 9609365"/>
              <a:gd name="csY1007" fmla="*/ 1273629 h 1496397"/>
              <a:gd name="csX1008" fmla="*/ 2591578 w 9609365"/>
              <a:gd name="csY1008" fmla="*/ 1273629 h 1496397"/>
              <a:gd name="csX1009" fmla="*/ 2525097 w 9609365"/>
              <a:gd name="csY1009" fmla="*/ 1273629 h 1496397"/>
              <a:gd name="csX1010" fmla="*/ 2516933 w 9609365"/>
              <a:gd name="csY1010" fmla="*/ 1281793 h 1496397"/>
              <a:gd name="csX1011" fmla="*/ 2525097 w 9609365"/>
              <a:gd name="csY1011" fmla="*/ 1289957 h 1496397"/>
              <a:gd name="csX1012" fmla="*/ 2591578 w 9609365"/>
              <a:gd name="csY1012" fmla="*/ 1289957 h 1496397"/>
              <a:gd name="csX1013" fmla="*/ 2599742 w 9609365"/>
              <a:gd name="csY1013" fmla="*/ 1281793 h 1496397"/>
              <a:gd name="csX1014" fmla="*/ 2591578 w 9609365"/>
              <a:gd name="csY1014" fmla="*/ 1273629 h 1496397"/>
              <a:gd name="csX1015" fmla="*/ 2591578 w 9609365"/>
              <a:gd name="csY1015" fmla="*/ 1273629 h 1496397"/>
              <a:gd name="csX1016" fmla="*/ 2723373 w 9609365"/>
              <a:gd name="csY1016" fmla="*/ 1273629 h 1496397"/>
              <a:gd name="csX1017" fmla="*/ 2656892 w 9609365"/>
              <a:gd name="csY1017" fmla="*/ 1273629 h 1496397"/>
              <a:gd name="csX1018" fmla="*/ 2648728 w 9609365"/>
              <a:gd name="csY1018" fmla="*/ 1281793 h 1496397"/>
              <a:gd name="csX1019" fmla="*/ 2656892 w 9609365"/>
              <a:gd name="csY1019" fmla="*/ 1289957 h 1496397"/>
              <a:gd name="csX1020" fmla="*/ 2723373 w 9609365"/>
              <a:gd name="csY1020" fmla="*/ 1289957 h 1496397"/>
              <a:gd name="csX1021" fmla="*/ 2731537 w 9609365"/>
              <a:gd name="csY1021" fmla="*/ 1281793 h 1496397"/>
              <a:gd name="csX1022" fmla="*/ 2723373 w 9609365"/>
              <a:gd name="csY1022" fmla="*/ 1273629 h 1496397"/>
              <a:gd name="csX1023" fmla="*/ 2723373 w 9609365"/>
              <a:gd name="csY1023" fmla="*/ 1273629 h 1496397"/>
              <a:gd name="csX1024" fmla="*/ 2856334 w 9609365"/>
              <a:gd name="csY1024" fmla="*/ 1273629 h 1496397"/>
              <a:gd name="csX1025" fmla="*/ 2789853 w 9609365"/>
              <a:gd name="csY1025" fmla="*/ 1273629 h 1496397"/>
              <a:gd name="csX1026" fmla="*/ 2781689 w 9609365"/>
              <a:gd name="csY1026" fmla="*/ 1281793 h 1496397"/>
              <a:gd name="csX1027" fmla="*/ 2789853 w 9609365"/>
              <a:gd name="csY1027" fmla="*/ 1289957 h 1496397"/>
              <a:gd name="csX1028" fmla="*/ 2856334 w 9609365"/>
              <a:gd name="csY1028" fmla="*/ 1289957 h 1496397"/>
              <a:gd name="csX1029" fmla="*/ 2864498 w 9609365"/>
              <a:gd name="csY1029" fmla="*/ 1281793 h 1496397"/>
              <a:gd name="csX1030" fmla="*/ 2856334 w 9609365"/>
              <a:gd name="csY1030" fmla="*/ 1273629 h 1496397"/>
              <a:gd name="csX1031" fmla="*/ 2856334 w 9609365"/>
              <a:gd name="csY1031" fmla="*/ 1273629 h 1496397"/>
              <a:gd name="csX1032" fmla="*/ 2988129 w 9609365"/>
              <a:gd name="csY1032" fmla="*/ 1273629 h 1496397"/>
              <a:gd name="csX1033" fmla="*/ 2921648 w 9609365"/>
              <a:gd name="csY1033" fmla="*/ 1273629 h 1496397"/>
              <a:gd name="csX1034" fmla="*/ 2913484 w 9609365"/>
              <a:gd name="csY1034" fmla="*/ 1281793 h 1496397"/>
              <a:gd name="csX1035" fmla="*/ 2921648 w 9609365"/>
              <a:gd name="csY1035" fmla="*/ 1289957 h 1496397"/>
              <a:gd name="csX1036" fmla="*/ 2988129 w 9609365"/>
              <a:gd name="csY1036" fmla="*/ 1289957 h 1496397"/>
              <a:gd name="csX1037" fmla="*/ 2996293 w 9609365"/>
              <a:gd name="csY1037" fmla="*/ 1281793 h 1496397"/>
              <a:gd name="csX1038" fmla="*/ 2988129 w 9609365"/>
              <a:gd name="csY1038" fmla="*/ 1273629 h 1496397"/>
              <a:gd name="csX1039" fmla="*/ 2988129 w 9609365"/>
              <a:gd name="csY1039" fmla="*/ 1273629 h 1496397"/>
              <a:gd name="csX1040" fmla="*/ 3119924 w 9609365"/>
              <a:gd name="csY1040" fmla="*/ 1273629 h 1496397"/>
              <a:gd name="csX1041" fmla="*/ 3053443 w 9609365"/>
              <a:gd name="csY1041" fmla="*/ 1273629 h 1496397"/>
              <a:gd name="csX1042" fmla="*/ 3045279 w 9609365"/>
              <a:gd name="csY1042" fmla="*/ 1281793 h 1496397"/>
              <a:gd name="csX1043" fmla="*/ 3053443 w 9609365"/>
              <a:gd name="csY1043" fmla="*/ 1289957 h 1496397"/>
              <a:gd name="csX1044" fmla="*/ 3119924 w 9609365"/>
              <a:gd name="csY1044" fmla="*/ 1289957 h 1496397"/>
              <a:gd name="csX1045" fmla="*/ 3128088 w 9609365"/>
              <a:gd name="csY1045" fmla="*/ 1281793 h 1496397"/>
              <a:gd name="csX1046" fmla="*/ 3119924 w 9609365"/>
              <a:gd name="csY1046" fmla="*/ 1273629 h 1496397"/>
              <a:gd name="csX1047" fmla="*/ 3119924 w 9609365"/>
              <a:gd name="csY1047" fmla="*/ 1273629 h 1496397"/>
              <a:gd name="csX1048" fmla="*/ 3252885 w 9609365"/>
              <a:gd name="csY1048" fmla="*/ 1273629 h 1496397"/>
              <a:gd name="csX1049" fmla="*/ 3186405 w 9609365"/>
              <a:gd name="csY1049" fmla="*/ 1273629 h 1496397"/>
              <a:gd name="csX1050" fmla="*/ 3178240 w 9609365"/>
              <a:gd name="csY1050" fmla="*/ 1281793 h 1496397"/>
              <a:gd name="csX1051" fmla="*/ 3186405 w 9609365"/>
              <a:gd name="csY1051" fmla="*/ 1289957 h 1496397"/>
              <a:gd name="csX1052" fmla="*/ 3252885 w 9609365"/>
              <a:gd name="csY1052" fmla="*/ 1289957 h 1496397"/>
              <a:gd name="csX1053" fmla="*/ 3261049 w 9609365"/>
              <a:gd name="csY1053" fmla="*/ 1281793 h 1496397"/>
              <a:gd name="csX1054" fmla="*/ 3252885 w 9609365"/>
              <a:gd name="csY1054" fmla="*/ 1273629 h 1496397"/>
              <a:gd name="csX1055" fmla="*/ 3252885 w 9609365"/>
              <a:gd name="csY1055" fmla="*/ 1273629 h 1496397"/>
              <a:gd name="csX1056" fmla="*/ 3384680 w 9609365"/>
              <a:gd name="csY1056" fmla="*/ 1273629 h 1496397"/>
              <a:gd name="csX1057" fmla="*/ 3318200 w 9609365"/>
              <a:gd name="csY1057" fmla="*/ 1273629 h 1496397"/>
              <a:gd name="csX1058" fmla="*/ 3310035 w 9609365"/>
              <a:gd name="csY1058" fmla="*/ 1281793 h 1496397"/>
              <a:gd name="csX1059" fmla="*/ 3318200 w 9609365"/>
              <a:gd name="csY1059" fmla="*/ 1289957 h 1496397"/>
              <a:gd name="csX1060" fmla="*/ 3384680 w 9609365"/>
              <a:gd name="csY1060" fmla="*/ 1289957 h 1496397"/>
              <a:gd name="csX1061" fmla="*/ 3392845 w 9609365"/>
              <a:gd name="csY1061" fmla="*/ 1281793 h 1496397"/>
              <a:gd name="csX1062" fmla="*/ 3384680 w 9609365"/>
              <a:gd name="csY1062" fmla="*/ 1273629 h 1496397"/>
              <a:gd name="csX1063" fmla="*/ 3384680 w 9609365"/>
              <a:gd name="csY1063" fmla="*/ 1273629 h 1496397"/>
              <a:gd name="csX1064" fmla="*/ 3517641 w 9609365"/>
              <a:gd name="csY1064" fmla="*/ 1273629 h 1496397"/>
              <a:gd name="csX1065" fmla="*/ 3451161 w 9609365"/>
              <a:gd name="csY1065" fmla="*/ 1273629 h 1496397"/>
              <a:gd name="csX1066" fmla="*/ 3442996 w 9609365"/>
              <a:gd name="csY1066" fmla="*/ 1281793 h 1496397"/>
              <a:gd name="csX1067" fmla="*/ 3451161 w 9609365"/>
              <a:gd name="csY1067" fmla="*/ 1289957 h 1496397"/>
              <a:gd name="csX1068" fmla="*/ 3517641 w 9609365"/>
              <a:gd name="csY1068" fmla="*/ 1289957 h 1496397"/>
              <a:gd name="csX1069" fmla="*/ 3525806 w 9609365"/>
              <a:gd name="csY1069" fmla="*/ 1281793 h 1496397"/>
              <a:gd name="csX1070" fmla="*/ 3517641 w 9609365"/>
              <a:gd name="csY1070" fmla="*/ 1273629 h 1496397"/>
              <a:gd name="csX1071" fmla="*/ 3517641 w 9609365"/>
              <a:gd name="csY1071" fmla="*/ 1273629 h 1496397"/>
              <a:gd name="csX1072" fmla="*/ 3649436 w 9609365"/>
              <a:gd name="csY1072" fmla="*/ 1273629 h 1496397"/>
              <a:gd name="csX1073" fmla="*/ 3582956 w 9609365"/>
              <a:gd name="csY1073" fmla="*/ 1273629 h 1496397"/>
              <a:gd name="csX1074" fmla="*/ 3574792 w 9609365"/>
              <a:gd name="csY1074" fmla="*/ 1281793 h 1496397"/>
              <a:gd name="csX1075" fmla="*/ 3582956 w 9609365"/>
              <a:gd name="csY1075" fmla="*/ 1289957 h 1496397"/>
              <a:gd name="csX1076" fmla="*/ 3649436 w 9609365"/>
              <a:gd name="csY1076" fmla="*/ 1289957 h 1496397"/>
              <a:gd name="csX1077" fmla="*/ 3657600 w 9609365"/>
              <a:gd name="csY1077" fmla="*/ 1281793 h 1496397"/>
              <a:gd name="csX1078" fmla="*/ 3649436 w 9609365"/>
              <a:gd name="csY1078" fmla="*/ 1273629 h 1496397"/>
              <a:gd name="csX1079" fmla="*/ 3649436 w 9609365"/>
              <a:gd name="csY1079" fmla="*/ 1273629 h 1496397"/>
              <a:gd name="csX1080" fmla="*/ 3781231 w 9609365"/>
              <a:gd name="csY1080" fmla="*/ 1273629 h 1496397"/>
              <a:gd name="csX1081" fmla="*/ 3714751 w 9609365"/>
              <a:gd name="csY1081" fmla="*/ 1273629 h 1496397"/>
              <a:gd name="csX1082" fmla="*/ 3706586 w 9609365"/>
              <a:gd name="csY1082" fmla="*/ 1281793 h 1496397"/>
              <a:gd name="csX1083" fmla="*/ 3714751 w 9609365"/>
              <a:gd name="csY1083" fmla="*/ 1289957 h 1496397"/>
              <a:gd name="csX1084" fmla="*/ 3781231 w 9609365"/>
              <a:gd name="csY1084" fmla="*/ 1289957 h 1496397"/>
              <a:gd name="csX1085" fmla="*/ 3789396 w 9609365"/>
              <a:gd name="csY1085" fmla="*/ 1281793 h 1496397"/>
              <a:gd name="csX1086" fmla="*/ 3781231 w 9609365"/>
              <a:gd name="csY1086" fmla="*/ 1273629 h 1496397"/>
              <a:gd name="csX1087" fmla="*/ 3781231 w 9609365"/>
              <a:gd name="csY1087" fmla="*/ 1273629 h 1496397"/>
              <a:gd name="csX1088" fmla="*/ 3914192 w 9609365"/>
              <a:gd name="csY1088" fmla="*/ 1273629 h 1496397"/>
              <a:gd name="csX1089" fmla="*/ 3847712 w 9609365"/>
              <a:gd name="csY1089" fmla="*/ 1273629 h 1496397"/>
              <a:gd name="csX1090" fmla="*/ 3839547 w 9609365"/>
              <a:gd name="csY1090" fmla="*/ 1281793 h 1496397"/>
              <a:gd name="csX1091" fmla="*/ 3847712 w 9609365"/>
              <a:gd name="csY1091" fmla="*/ 1289957 h 1496397"/>
              <a:gd name="csX1092" fmla="*/ 3914192 w 9609365"/>
              <a:gd name="csY1092" fmla="*/ 1289957 h 1496397"/>
              <a:gd name="csX1093" fmla="*/ 3922357 w 9609365"/>
              <a:gd name="csY1093" fmla="*/ 1281793 h 1496397"/>
              <a:gd name="csX1094" fmla="*/ 3914192 w 9609365"/>
              <a:gd name="csY1094" fmla="*/ 1273629 h 1496397"/>
              <a:gd name="csX1095" fmla="*/ 3914192 w 9609365"/>
              <a:gd name="csY1095" fmla="*/ 1273629 h 1496397"/>
              <a:gd name="csX1096" fmla="*/ 4045987 w 9609365"/>
              <a:gd name="csY1096" fmla="*/ 1273629 h 1496397"/>
              <a:gd name="csX1097" fmla="*/ 3979507 w 9609365"/>
              <a:gd name="csY1097" fmla="*/ 1273629 h 1496397"/>
              <a:gd name="csX1098" fmla="*/ 3971343 w 9609365"/>
              <a:gd name="csY1098" fmla="*/ 1281793 h 1496397"/>
              <a:gd name="csX1099" fmla="*/ 3979507 w 9609365"/>
              <a:gd name="csY1099" fmla="*/ 1289957 h 1496397"/>
              <a:gd name="csX1100" fmla="*/ 4045987 w 9609365"/>
              <a:gd name="csY1100" fmla="*/ 1289957 h 1496397"/>
              <a:gd name="csX1101" fmla="*/ 4054152 w 9609365"/>
              <a:gd name="csY1101" fmla="*/ 1281793 h 1496397"/>
              <a:gd name="csX1102" fmla="*/ 4045987 w 9609365"/>
              <a:gd name="csY1102" fmla="*/ 1273629 h 1496397"/>
              <a:gd name="csX1103" fmla="*/ 4045987 w 9609365"/>
              <a:gd name="csY1103" fmla="*/ 1273629 h 1496397"/>
              <a:gd name="csX1104" fmla="*/ 4177782 w 9609365"/>
              <a:gd name="csY1104" fmla="*/ 1273629 h 1496397"/>
              <a:gd name="csX1105" fmla="*/ 4111302 w 9609365"/>
              <a:gd name="csY1105" fmla="*/ 1273629 h 1496397"/>
              <a:gd name="csX1106" fmla="*/ 4103137 w 9609365"/>
              <a:gd name="csY1106" fmla="*/ 1281793 h 1496397"/>
              <a:gd name="csX1107" fmla="*/ 4111302 w 9609365"/>
              <a:gd name="csY1107" fmla="*/ 1289957 h 1496397"/>
              <a:gd name="csX1108" fmla="*/ 4177782 w 9609365"/>
              <a:gd name="csY1108" fmla="*/ 1289957 h 1496397"/>
              <a:gd name="csX1109" fmla="*/ 4185947 w 9609365"/>
              <a:gd name="csY1109" fmla="*/ 1281793 h 1496397"/>
              <a:gd name="csX1110" fmla="*/ 4177782 w 9609365"/>
              <a:gd name="csY1110" fmla="*/ 1273629 h 1496397"/>
              <a:gd name="csX1111" fmla="*/ 4177782 w 9609365"/>
              <a:gd name="csY1111" fmla="*/ 1273629 h 1496397"/>
              <a:gd name="csX1112" fmla="*/ 4310744 w 9609365"/>
              <a:gd name="csY1112" fmla="*/ 1273629 h 1496397"/>
              <a:gd name="csX1113" fmla="*/ 4244263 w 9609365"/>
              <a:gd name="csY1113" fmla="*/ 1273629 h 1496397"/>
              <a:gd name="csX1114" fmla="*/ 4236099 w 9609365"/>
              <a:gd name="csY1114" fmla="*/ 1281793 h 1496397"/>
              <a:gd name="csX1115" fmla="*/ 4244263 w 9609365"/>
              <a:gd name="csY1115" fmla="*/ 1289957 h 1496397"/>
              <a:gd name="csX1116" fmla="*/ 4310744 w 9609365"/>
              <a:gd name="csY1116" fmla="*/ 1289957 h 1496397"/>
              <a:gd name="csX1117" fmla="*/ 4318908 w 9609365"/>
              <a:gd name="csY1117" fmla="*/ 1281793 h 1496397"/>
              <a:gd name="csX1118" fmla="*/ 4310744 w 9609365"/>
              <a:gd name="csY1118" fmla="*/ 1273629 h 1496397"/>
              <a:gd name="csX1119" fmla="*/ 4310744 w 9609365"/>
              <a:gd name="csY1119" fmla="*/ 1273629 h 1496397"/>
              <a:gd name="csX1120" fmla="*/ 4442539 w 9609365"/>
              <a:gd name="csY1120" fmla="*/ 1273629 h 1496397"/>
              <a:gd name="csX1121" fmla="*/ 4376058 w 9609365"/>
              <a:gd name="csY1121" fmla="*/ 1273629 h 1496397"/>
              <a:gd name="csX1122" fmla="*/ 4367894 w 9609365"/>
              <a:gd name="csY1122" fmla="*/ 1281793 h 1496397"/>
              <a:gd name="csX1123" fmla="*/ 4376058 w 9609365"/>
              <a:gd name="csY1123" fmla="*/ 1289957 h 1496397"/>
              <a:gd name="csX1124" fmla="*/ 4442539 w 9609365"/>
              <a:gd name="csY1124" fmla="*/ 1289957 h 1496397"/>
              <a:gd name="csX1125" fmla="*/ 4450703 w 9609365"/>
              <a:gd name="csY1125" fmla="*/ 1281793 h 1496397"/>
              <a:gd name="csX1126" fmla="*/ 4442539 w 9609365"/>
              <a:gd name="csY1126" fmla="*/ 1273629 h 1496397"/>
              <a:gd name="csX1127" fmla="*/ 4442539 w 9609365"/>
              <a:gd name="csY1127" fmla="*/ 1273629 h 1496397"/>
              <a:gd name="csX1128" fmla="*/ 4575500 w 9609365"/>
              <a:gd name="csY1128" fmla="*/ 1273629 h 1496397"/>
              <a:gd name="csX1129" fmla="*/ 4509019 w 9609365"/>
              <a:gd name="csY1129" fmla="*/ 1273629 h 1496397"/>
              <a:gd name="csX1130" fmla="*/ 4500855 w 9609365"/>
              <a:gd name="csY1130" fmla="*/ 1281793 h 1496397"/>
              <a:gd name="csX1131" fmla="*/ 4509019 w 9609365"/>
              <a:gd name="csY1131" fmla="*/ 1289957 h 1496397"/>
              <a:gd name="csX1132" fmla="*/ 4575500 w 9609365"/>
              <a:gd name="csY1132" fmla="*/ 1289957 h 1496397"/>
              <a:gd name="csX1133" fmla="*/ 4583664 w 9609365"/>
              <a:gd name="csY1133" fmla="*/ 1281793 h 1496397"/>
              <a:gd name="csX1134" fmla="*/ 4575500 w 9609365"/>
              <a:gd name="csY1134" fmla="*/ 1273629 h 1496397"/>
              <a:gd name="csX1135" fmla="*/ 4575500 w 9609365"/>
              <a:gd name="csY1135" fmla="*/ 1273629 h 1496397"/>
              <a:gd name="csX1136" fmla="*/ 4707295 w 9609365"/>
              <a:gd name="csY1136" fmla="*/ 1273629 h 1496397"/>
              <a:gd name="csX1137" fmla="*/ 4640814 w 9609365"/>
              <a:gd name="csY1137" fmla="*/ 1273629 h 1496397"/>
              <a:gd name="csX1138" fmla="*/ 4632650 w 9609365"/>
              <a:gd name="csY1138" fmla="*/ 1281793 h 1496397"/>
              <a:gd name="csX1139" fmla="*/ 4640814 w 9609365"/>
              <a:gd name="csY1139" fmla="*/ 1289957 h 1496397"/>
              <a:gd name="csX1140" fmla="*/ 4707295 w 9609365"/>
              <a:gd name="csY1140" fmla="*/ 1289957 h 1496397"/>
              <a:gd name="csX1141" fmla="*/ 4715459 w 9609365"/>
              <a:gd name="csY1141" fmla="*/ 1281793 h 1496397"/>
              <a:gd name="csX1142" fmla="*/ 4707295 w 9609365"/>
              <a:gd name="csY1142" fmla="*/ 1273629 h 1496397"/>
              <a:gd name="csX1143" fmla="*/ 4707295 w 9609365"/>
              <a:gd name="csY1143" fmla="*/ 1273629 h 1496397"/>
              <a:gd name="csX1144" fmla="*/ 4839090 w 9609365"/>
              <a:gd name="csY1144" fmla="*/ 1273629 h 1496397"/>
              <a:gd name="csX1145" fmla="*/ 4772609 w 9609365"/>
              <a:gd name="csY1145" fmla="*/ 1273629 h 1496397"/>
              <a:gd name="csX1146" fmla="*/ 4764445 w 9609365"/>
              <a:gd name="csY1146" fmla="*/ 1281793 h 1496397"/>
              <a:gd name="csX1147" fmla="*/ 4772609 w 9609365"/>
              <a:gd name="csY1147" fmla="*/ 1289957 h 1496397"/>
              <a:gd name="csX1148" fmla="*/ 4839090 w 9609365"/>
              <a:gd name="csY1148" fmla="*/ 1289957 h 1496397"/>
              <a:gd name="csX1149" fmla="*/ 4847254 w 9609365"/>
              <a:gd name="csY1149" fmla="*/ 1281793 h 1496397"/>
              <a:gd name="csX1150" fmla="*/ 4839090 w 9609365"/>
              <a:gd name="csY1150" fmla="*/ 1273629 h 1496397"/>
              <a:gd name="csX1151" fmla="*/ 4839090 w 9609365"/>
              <a:gd name="csY1151" fmla="*/ 1273629 h 1496397"/>
              <a:gd name="csX1152" fmla="*/ 4972051 w 9609365"/>
              <a:gd name="csY1152" fmla="*/ 1273629 h 1496397"/>
              <a:gd name="csX1153" fmla="*/ 4905570 w 9609365"/>
              <a:gd name="csY1153" fmla="*/ 1273629 h 1496397"/>
              <a:gd name="csX1154" fmla="*/ 4897406 w 9609365"/>
              <a:gd name="csY1154" fmla="*/ 1281793 h 1496397"/>
              <a:gd name="csX1155" fmla="*/ 4905570 w 9609365"/>
              <a:gd name="csY1155" fmla="*/ 1289957 h 1496397"/>
              <a:gd name="csX1156" fmla="*/ 4972051 w 9609365"/>
              <a:gd name="csY1156" fmla="*/ 1289957 h 1496397"/>
              <a:gd name="csX1157" fmla="*/ 4980215 w 9609365"/>
              <a:gd name="csY1157" fmla="*/ 1281793 h 1496397"/>
              <a:gd name="csX1158" fmla="*/ 4972051 w 9609365"/>
              <a:gd name="csY1158" fmla="*/ 1273629 h 1496397"/>
              <a:gd name="csX1159" fmla="*/ 4972051 w 9609365"/>
              <a:gd name="csY1159" fmla="*/ 1273629 h 1496397"/>
              <a:gd name="csX1160" fmla="*/ 5103846 w 9609365"/>
              <a:gd name="csY1160" fmla="*/ 1273629 h 1496397"/>
              <a:gd name="csX1161" fmla="*/ 5037365 w 9609365"/>
              <a:gd name="csY1161" fmla="*/ 1273629 h 1496397"/>
              <a:gd name="csX1162" fmla="*/ 5029201 w 9609365"/>
              <a:gd name="csY1162" fmla="*/ 1281793 h 1496397"/>
              <a:gd name="csX1163" fmla="*/ 5037365 w 9609365"/>
              <a:gd name="csY1163" fmla="*/ 1289957 h 1496397"/>
              <a:gd name="csX1164" fmla="*/ 5103846 w 9609365"/>
              <a:gd name="csY1164" fmla="*/ 1289957 h 1496397"/>
              <a:gd name="csX1165" fmla="*/ 5112010 w 9609365"/>
              <a:gd name="csY1165" fmla="*/ 1281793 h 1496397"/>
              <a:gd name="csX1166" fmla="*/ 5103846 w 9609365"/>
              <a:gd name="csY1166" fmla="*/ 1273629 h 1496397"/>
              <a:gd name="csX1167" fmla="*/ 5103846 w 9609365"/>
              <a:gd name="csY1167" fmla="*/ 1273629 h 1496397"/>
              <a:gd name="csX1168" fmla="*/ 5236807 w 9609365"/>
              <a:gd name="csY1168" fmla="*/ 1273629 h 1496397"/>
              <a:gd name="csX1169" fmla="*/ 5170326 w 9609365"/>
              <a:gd name="csY1169" fmla="*/ 1273629 h 1496397"/>
              <a:gd name="csX1170" fmla="*/ 5162162 w 9609365"/>
              <a:gd name="csY1170" fmla="*/ 1281793 h 1496397"/>
              <a:gd name="csX1171" fmla="*/ 5170326 w 9609365"/>
              <a:gd name="csY1171" fmla="*/ 1289957 h 1496397"/>
              <a:gd name="csX1172" fmla="*/ 5236807 w 9609365"/>
              <a:gd name="csY1172" fmla="*/ 1289957 h 1496397"/>
              <a:gd name="csX1173" fmla="*/ 5244971 w 9609365"/>
              <a:gd name="csY1173" fmla="*/ 1281793 h 1496397"/>
              <a:gd name="csX1174" fmla="*/ 5236807 w 9609365"/>
              <a:gd name="csY1174" fmla="*/ 1273629 h 1496397"/>
              <a:gd name="csX1175" fmla="*/ 5236807 w 9609365"/>
              <a:gd name="csY1175" fmla="*/ 1273629 h 1496397"/>
              <a:gd name="csX1176" fmla="*/ 5368602 w 9609365"/>
              <a:gd name="csY1176" fmla="*/ 1273629 h 1496397"/>
              <a:gd name="csX1177" fmla="*/ 5302121 w 9609365"/>
              <a:gd name="csY1177" fmla="*/ 1273629 h 1496397"/>
              <a:gd name="csX1178" fmla="*/ 5293957 w 9609365"/>
              <a:gd name="csY1178" fmla="*/ 1281793 h 1496397"/>
              <a:gd name="csX1179" fmla="*/ 5302121 w 9609365"/>
              <a:gd name="csY1179" fmla="*/ 1289957 h 1496397"/>
              <a:gd name="csX1180" fmla="*/ 5368602 w 9609365"/>
              <a:gd name="csY1180" fmla="*/ 1289957 h 1496397"/>
              <a:gd name="csX1181" fmla="*/ 5376766 w 9609365"/>
              <a:gd name="csY1181" fmla="*/ 1281793 h 1496397"/>
              <a:gd name="csX1182" fmla="*/ 5368602 w 9609365"/>
              <a:gd name="csY1182" fmla="*/ 1273629 h 1496397"/>
              <a:gd name="csX1183" fmla="*/ 5368602 w 9609365"/>
              <a:gd name="csY1183" fmla="*/ 1273629 h 1496397"/>
              <a:gd name="csX1184" fmla="*/ 5500397 w 9609365"/>
              <a:gd name="csY1184" fmla="*/ 1273629 h 1496397"/>
              <a:gd name="csX1185" fmla="*/ 5433916 w 9609365"/>
              <a:gd name="csY1185" fmla="*/ 1273629 h 1496397"/>
              <a:gd name="csX1186" fmla="*/ 5425752 w 9609365"/>
              <a:gd name="csY1186" fmla="*/ 1281793 h 1496397"/>
              <a:gd name="csX1187" fmla="*/ 5433916 w 9609365"/>
              <a:gd name="csY1187" fmla="*/ 1289957 h 1496397"/>
              <a:gd name="csX1188" fmla="*/ 5500397 w 9609365"/>
              <a:gd name="csY1188" fmla="*/ 1289957 h 1496397"/>
              <a:gd name="csX1189" fmla="*/ 5508561 w 9609365"/>
              <a:gd name="csY1189" fmla="*/ 1281793 h 1496397"/>
              <a:gd name="csX1190" fmla="*/ 5500397 w 9609365"/>
              <a:gd name="csY1190" fmla="*/ 1273629 h 1496397"/>
              <a:gd name="csX1191" fmla="*/ 5500397 w 9609365"/>
              <a:gd name="csY1191" fmla="*/ 1273629 h 1496397"/>
              <a:gd name="csX1192" fmla="*/ 5633358 w 9609365"/>
              <a:gd name="csY1192" fmla="*/ 1273629 h 1496397"/>
              <a:gd name="csX1193" fmla="*/ 5566878 w 9609365"/>
              <a:gd name="csY1193" fmla="*/ 1273629 h 1496397"/>
              <a:gd name="csX1194" fmla="*/ 5558713 w 9609365"/>
              <a:gd name="csY1194" fmla="*/ 1281793 h 1496397"/>
              <a:gd name="csX1195" fmla="*/ 5566878 w 9609365"/>
              <a:gd name="csY1195" fmla="*/ 1289957 h 1496397"/>
              <a:gd name="csX1196" fmla="*/ 5633358 w 9609365"/>
              <a:gd name="csY1196" fmla="*/ 1289957 h 1496397"/>
              <a:gd name="csX1197" fmla="*/ 5641522 w 9609365"/>
              <a:gd name="csY1197" fmla="*/ 1281793 h 1496397"/>
              <a:gd name="csX1198" fmla="*/ 5633358 w 9609365"/>
              <a:gd name="csY1198" fmla="*/ 1273629 h 1496397"/>
              <a:gd name="csX1199" fmla="*/ 5633358 w 9609365"/>
              <a:gd name="csY1199" fmla="*/ 1273629 h 1496397"/>
              <a:gd name="csX1200" fmla="*/ 5765153 w 9609365"/>
              <a:gd name="csY1200" fmla="*/ 1273629 h 1496397"/>
              <a:gd name="csX1201" fmla="*/ 5698672 w 9609365"/>
              <a:gd name="csY1201" fmla="*/ 1273629 h 1496397"/>
              <a:gd name="csX1202" fmla="*/ 5690508 w 9609365"/>
              <a:gd name="csY1202" fmla="*/ 1281793 h 1496397"/>
              <a:gd name="csX1203" fmla="*/ 5698672 w 9609365"/>
              <a:gd name="csY1203" fmla="*/ 1289957 h 1496397"/>
              <a:gd name="csX1204" fmla="*/ 5765153 w 9609365"/>
              <a:gd name="csY1204" fmla="*/ 1289957 h 1496397"/>
              <a:gd name="csX1205" fmla="*/ 5773317 w 9609365"/>
              <a:gd name="csY1205" fmla="*/ 1281793 h 1496397"/>
              <a:gd name="csX1206" fmla="*/ 5765153 w 9609365"/>
              <a:gd name="csY1206" fmla="*/ 1273629 h 1496397"/>
              <a:gd name="csX1207" fmla="*/ 5765153 w 9609365"/>
              <a:gd name="csY1207" fmla="*/ 1273629 h 1496397"/>
              <a:gd name="csX1208" fmla="*/ 5898114 w 9609365"/>
              <a:gd name="csY1208" fmla="*/ 1273629 h 1496397"/>
              <a:gd name="csX1209" fmla="*/ 5831634 w 9609365"/>
              <a:gd name="csY1209" fmla="*/ 1273629 h 1496397"/>
              <a:gd name="csX1210" fmla="*/ 5823469 w 9609365"/>
              <a:gd name="csY1210" fmla="*/ 1281793 h 1496397"/>
              <a:gd name="csX1211" fmla="*/ 5831634 w 9609365"/>
              <a:gd name="csY1211" fmla="*/ 1289957 h 1496397"/>
              <a:gd name="csX1212" fmla="*/ 5898114 w 9609365"/>
              <a:gd name="csY1212" fmla="*/ 1289957 h 1496397"/>
              <a:gd name="csX1213" fmla="*/ 5906279 w 9609365"/>
              <a:gd name="csY1213" fmla="*/ 1281793 h 1496397"/>
              <a:gd name="csX1214" fmla="*/ 5898114 w 9609365"/>
              <a:gd name="csY1214" fmla="*/ 1273629 h 1496397"/>
              <a:gd name="csX1215" fmla="*/ 5898114 w 9609365"/>
              <a:gd name="csY1215" fmla="*/ 1273629 h 1496397"/>
              <a:gd name="csX1216" fmla="*/ 6029909 w 9609365"/>
              <a:gd name="csY1216" fmla="*/ 1273629 h 1496397"/>
              <a:gd name="csX1217" fmla="*/ 5963429 w 9609365"/>
              <a:gd name="csY1217" fmla="*/ 1273629 h 1496397"/>
              <a:gd name="csX1218" fmla="*/ 5955264 w 9609365"/>
              <a:gd name="csY1218" fmla="*/ 1281793 h 1496397"/>
              <a:gd name="csX1219" fmla="*/ 5963429 w 9609365"/>
              <a:gd name="csY1219" fmla="*/ 1289957 h 1496397"/>
              <a:gd name="csX1220" fmla="*/ 6029909 w 9609365"/>
              <a:gd name="csY1220" fmla="*/ 1289957 h 1496397"/>
              <a:gd name="csX1221" fmla="*/ 6038074 w 9609365"/>
              <a:gd name="csY1221" fmla="*/ 1281793 h 1496397"/>
              <a:gd name="csX1222" fmla="*/ 6029909 w 9609365"/>
              <a:gd name="csY1222" fmla="*/ 1273629 h 1496397"/>
              <a:gd name="csX1223" fmla="*/ 6029909 w 9609365"/>
              <a:gd name="csY1223" fmla="*/ 1273629 h 1496397"/>
              <a:gd name="csX1224" fmla="*/ 6161704 w 9609365"/>
              <a:gd name="csY1224" fmla="*/ 1273629 h 1496397"/>
              <a:gd name="csX1225" fmla="*/ 6095223 w 9609365"/>
              <a:gd name="csY1225" fmla="*/ 1273629 h 1496397"/>
              <a:gd name="csX1226" fmla="*/ 6087059 w 9609365"/>
              <a:gd name="csY1226" fmla="*/ 1281793 h 1496397"/>
              <a:gd name="csX1227" fmla="*/ 6095223 w 9609365"/>
              <a:gd name="csY1227" fmla="*/ 1289957 h 1496397"/>
              <a:gd name="csX1228" fmla="*/ 6161704 w 9609365"/>
              <a:gd name="csY1228" fmla="*/ 1289957 h 1496397"/>
              <a:gd name="csX1229" fmla="*/ 6169869 w 9609365"/>
              <a:gd name="csY1229" fmla="*/ 1281793 h 1496397"/>
              <a:gd name="csX1230" fmla="*/ 6161704 w 9609365"/>
              <a:gd name="csY1230" fmla="*/ 1273629 h 1496397"/>
              <a:gd name="csX1231" fmla="*/ 6161704 w 9609365"/>
              <a:gd name="csY1231" fmla="*/ 1273629 h 1496397"/>
              <a:gd name="csX1232" fmla="*/ 6294666 w 9609365"/>
              <a:gd name="csY1232" fmla="*/ 1273629 h 1496397"/>
              <a:gd name="csX1233" fmla="*/ 6228185 w 9609365"/>
              <a:gd name="csY1233" fmla="*/ 1273629 h 1496397"/>
              <a:gd name="csX1234" fmla="*/ 6220020 w 9609365"/>
              <a:gd name="csY1234" fmla="*/ 1281793 h 1496397"/>
              <a:gd name="csX1235" fmla="*/ 6228185 w 9609365"/>
              <a:gd name="csY1235" fmla="*/ 1289957 h 1496397"/>
              <a:gd name="csX1236" fmla="*/ 6294666 w 9609365"/>
              <a:gd name="csY1236" fmla="*/ 1289957 h 1496397"/>
              <a:gd name="csX1237" fmla="*/ 6302829 w 9609365"/>
              <a:gd name="csY1237" fmla="*/ 1281793 h 1496397"/>
              <a:gd name="csX1238" fmla="*/ 6294666 w 9609365"/>
              <a:gd name="csY1238" fmla="*/ 1273629 h 1496397"/>
              <a:gd name="csX1239" fmla="*/ 6294666 w 9609365"/>
              <a:gd name="csY1239" fmla="*/ 1273629 h 1496397"/>
              <a:gd name="csX1240" fmla="*/ 6426460 w 9609365"/>
              <a:gd name="csY1240" fmla="*/ 1273629 h 1496397"/>
              <a:gd name="csX1241" fmla="*/ 6359980 w 9609365"/>
              <a:gd name="csY1241" fmla="*/ 1273629 h 1496397"/>
              <a:gd name="csX1242" fmla="*/ 6351815 w 9609365"/>
              <a:gd name="csY1242" fmla="*/ 1281793 h 1496397"/>
              <a:gd name="csX1243" fmla="*/ 6359980 w 9609365"/>
              <a:gd name="csY1243" fmla="*/ 1289957 h 1496397"/>
              <a:gd name="csX1244" fmla="*/ 6426460 w 9609365"/>
              <a:gd name="csY1244" fmla="*/ 1289957 h 1496397"/>
              <a:gd name="csX1245" fmla="*/ 6434625 w 9609365"/>
              <a:gd name="csY1245" fmla="*/ 1281793 h 1496397"/>
              <a:gd name="csX1246" fmla="*/ 6426460 w 9609365"/>
              <a:gd name="csY1246" fmla="*/ 1273629 h 1496397"/>
              <a:gd name="csX1247" fmla="*/ 6426460 w 9609365"/>
              <a:gd name="csY1247" fmla="*/ 1273629 h 1496397"/>
              <a:gd name="csX1248" fmla="*/ 6558255 w 9609365"/>
              <a:gd name="csY1248" fmla="*/ 1273629 h 1496397"/>
              <a:gd name="csX1249" fmla="*/ 6491774 w 9609365"/>
              <a:gd name="csY1249" fmla="*/ 1273629 h 1496397"/>
              <a:gd name="csX1250" fmla="*/ 6483610 w 9609365"/>
              <a:gd name="csY1250" fmla="*/ 1281793 h 1496397"/>
              <a:gd name="csX1251" fmla="*/ 6491774 w 9609365"/>
              <a:gd name="csY1251" fmla="*/ 1289957 h 1496397"/>
              <a:gd name="csX1252" fmla="*/ 6558255 w 9609365"/>
              <a:gd name="csY1252" fmla="*/ 1289957 h 1496397"/>
              <a:gd name="csX1253" fmla="*/ 6566420 w 9609365"/>
              <a:gd name="csY1253" fmla="*/ 1281793 h 1496397"/>
              <a:gd name="csX1254" fmla="*/ 6558255 w 9609365"/>
              <a:gd name="csY1254" fmla="*/ 1273629 h 1496397"/>
              <a:gd name="csX1255" fmla="*/ 6558255 w 9609365"/>
              <a:gd name="csY1255" fmla="*/ 1273629 h 1496397"/>
              <a:gd name="csX1256" fmla="*/ 6691217 w 9609365"/>
              <a:gd name="csY1256" fmla="*/ 1273629 h 1496397"/>
              <a:gd name="csX1257" fmla="*/ 6624736 w 9609365"/>
              <a:gd name="csY1257" fmla="*/ 1273629 h 1496397"/>
              <a:gd name="csX1258" fmla="*/ 6616572 w 9609365"/>
              <a:gd name="csY1258" fmla="*/ 1281793 h 1496397"/>
              <a:gd name="csX1259" fmla="*/ 6624736 w 9609365"/>
              <a:gd name="csY1259" fmla="*/ 1289957 h 1496397"/>
              <a:gd name="csX1260" fmla="*/ 6691217 w 9609365"/>
              <a:gd name="csY1260" fmla="*/ 1289957 h 1496397"/>
              <a:gd name="csX1261" fmla="*/ 6699380 w 9609365"/>
              <a:gd name="csY1261" fmla="*/ 1281793 h 1496397"/>
              <a:gd name="csX1262" fmla="*/ 6691217 w 9609365"/>
              <a:gd name="csY1262" fmla="*/ 1273629 h 1496397"/>
              <a:gd name="csX1263" fmla="*/ 6691217 w 9609365"/>
              <a:gd name="csY1263" fmla="*/ 1273629 h 1496397"/>
              <a:gd name="csX1264" fmla="*/ 6823011 w 9609365"/>
              <a:gd name="csY1264" fmla="*/ 1273629 h 1496397"/>
              <a:gd name="csX1265" fmla="*/ 6756531 w 9609365"/>
              <a:gd name="csY1265" fmla="*/ 1273629 h 1496397"/>
              <a:gd name="csX1266" fmla="*/ 6748366 w 9609365"/>
              <a:gd name="csY1266" fmla="*/ 1281793 h 1496397"/>
              <a:gd name="csX1267" fmla="*/ 6756531 w 9609365"/>
              <a:gd name="csY1267" fmla="*/ 1289957 h 1496397"/>
              <a:gd name="csX1268" fmla="*/ 6823011 w 9609365"/>
              <a:gd name="csY1268" fmla="*/ 1289957 h 1496397"/>
              <a:gd name="csX1269" fmla="*/ 6831176 w 9609365"/>
              <a:gd name="csY1269" fmla="*/ 1281793 h 1496397"/>
              <a:gd name="csX1270" fmla="*/ 6823011 w 9609365"/>
              <a:gd name="csY1270" fmla="*/ 1273629 h 1496397"/>
              <a:gd name="csX1271" fmla="*/ 6823011 w 9609365"/>
              <a:gd name="csY1271" fmla="*/ 1273629 h 1496397"/>
              <a:gd name="csX1272" fmla="*/ 6955972 w 9609365"/>
              <a:gd name="csY1272" fmla="*/ 1273629 h 1496397"/>
              <a:gd name="csX1273" fmla="*/ 6889492 w 9609365"/>
              <a:gd name="csY1273" fmla="*/ 1273629 h 1496397"/>
              <a:gd name="csX1274" fmla="*/ 6881328 w 9609365"/>
              <a:gd name="csY1274" fmla="*/ 1281793 h 1496397"/>
              <a:gd name="csX1275" fmla="*/ 6889492 w 9609365"/>
              <a:gd name="csY1275" fmla="*/ 1289957 h 1496397"/>
              <a:gd name="csX1276" fmla="*/ 6955972 w 9609365"/>
              <a:gd name="csY1276" fmla="*/ 1289957 h 1496397"/>
              <a:gd name="csX1277" fmla="*/ 6964137 w 9609365"/>
              <a:gd name="csY1277" fmla="*/ 1281793 h 1496397"/>
              <a:gd name="csX1278" fmla="*/ 6955972 w 9609365"/>
              <a:gd name="csY1278" fmla="*/ 1273629 h 1496397"/>
              <a:gd name="csX1279" fmla="*/ 6955972 w 9609365"/>
              <a:gd name="csY1279" fmla="*/ 1273629 h 1496397"/>
              <a:gd name="csX1280" fmla="*/ 7087768 w 9609365"/>
              <a:gd name="csY1280" fmla="*/ 1273629 h 1496397"/>
              <a:gd name="csX1281" fmla="*/ 7021287 w 9609365"/>
              <a:gd name="csY1281" fmla="*/ 1273629 h 1496397"/>
              <a:gd name="csX1282" fmla="*/ 7013123 w 9609365"/>
              <a:gd name="csY1282" fmla="*/ 1281793 h 1496397"/>
              <a:gd name="csX1283" fmla="*/ 7021287 w 9609365"/>
              <a:gd name="csY1283" fmla="*/ 1289957 h 1496397"/>
              <a:gd name="csX1284" fmla="*/ 7087768 w 9609365"/>
              <a:gd name="csY1284" fmla="*/ 1289957 h 1496397"/>
              <a:gd name="csX1285" fmla="*/ 7095932 w 9609365"/>
              <a:gd name="csY1285" fmla="*/ 1281793 h 1496397"/>
              <a:gd name="csX1286" fmla="*/ 7087768 w 9609365"/>
              <a:gd name="csY1286" fmla="*/ 1273629 h 1496397"/>
              <a:gd name="csX1287" fmla="*/ 7087768 w 9609365"/>
              <a:gd name="csY1287" fmla="*/ 1273629 h 1496397"/>
              <a:gd name="csX1288" fmla="*/ 7219563 w 9609365"/>
              <a:gd name="csY1288" fmla="*/ 1273629 h 1496397"/>
              <a:gd name="csX1289" fmla="*/ 7153082 w 9609365"/>
              <a:gd name="csY1289" fmla="*/ 1273629 h 1496397"/>
              <a:gd name="csX1290" fmla="*/ 7144917 w 9609365"/>
              <a:gd name="csY1290" fmla="*/ 1281793 h 1496397"/>
              <a:gd name="csX1291" fmla="*/ 7153082 w 9609365"/>
              <a:gd name="csY1291" fmla="*/ 1289957 h 1496397"/>
              <a:gd name="csX1292" fmla="*/ 7219563 w 9609365"/>
              <a:gd name="csY1292" fmla="*/ 1289957 h 1496397"/>
              <a:gd name="csX1293" fmla="*/ 7227727 w 9609365"/>
              <a:gd name="csY1293" fmla="*/ 1281793 h 1496397"/>
              <a:gd name="csX1294" fmla="*/ 7219563 w 9609365"/>
              <a:gd name="csY1294" fmla="*/ 1273629 h 1496397"/>
              <a:gd name="csX1295" fmla="*/ 7219563 w 9609365"/>
              <a:gd name="csY1295" fmla="*/ 1273629 h 1496397"/>
              <a:gd name="csX1296" fmla="*/ 7352523 w 9609365"/>
              <a:gd name="csY1296" fmla="*/ 1273629 h 1496397"/>
              <a:gd name="csX1297" fmla="*/ 7286043 w 9609365"/>
              <a:gd name="csY1297" fmla="*/ 1273629 h 1496397"/>
              <a:gd name="csX1298" fmla="*/ 7277879 w 9609365"/>
              <a:gd name="csY1298" fmla="*/ 1281793 h 1496397"/>
              <a:gd name="csX1299" fmla="*/ 7286043 w 9609365"/>
              <a:gd name="csY1299" fmla="*/ 1289957 h 1496397"/>
              <a:gd name="csX1300" fmla="*/ 7352523 w 9609365"/>
              <a:gd name="csY1300" fmla="*/ 1289957 h 1496397"/>
              <a:gd name="csX1301" fmla="*/ 7360688 w 9609365"/>
              <a:gd name="csY1301" fmla="*/ 1281793 h 1496397"/>
              <a:gd name="csX1302" fmla="*/ 7352523 w 9609365"/>
              <a:gd name="csY1302" fmla="*/ 1273629 h 1496397"/>
              <a:gd name="csX1303" fmla="*/ 7352523 w 9609365"/>
              <a:gd name="csY1303" fmla="*/ 1273629 h 1496397"/>
              <a:gd name="csX1304" fmla="*/ 7484319 w 9609365"/>
              <a:gd name="csY1304" fmla="*/ 1273629 h 1496397"/>
              <a:gd name="csX1305" fmla="*/ 7417838 w 9609365"/>
              <a:gd name="csY1305" fmla="*/ 1273629 h 1496397"/>
              <a:gd name="csX1306" fmla="*/ 7409674 w 9609365"/>
              <a:gd name="csY1306" fmla="*/ 1281793 h 1496397"/>
              <a:gd name="csX1307" fmla="*/ 7417838 w 9609365"/>
              <a:gd name="csY1307" fmla="*/ 1289957 h 1496397"/>
              <a:gd name="csX1308" fmla="*/ 7484319 w 9609365"/>
              <a:gd name="csY1308" fmla="*/ 1289957 h 1496397"/>
              <a:gd name="csX1309" fmla="*/ 7492483 w 9609365"/>
              <a:gd name="csY1309" fmla="*/ 1281793 h 1496397"/>
              <a:gd name="csX1310" fmla="*/ 7484319 w 9609365"/>
              <a:gd name="csY1310" fmla="*/ 1273629 h 1496397"/>
              <a:gd name="csX1311" fmla="*/ 7484319 w 9609365"/>
              <a:gd name="csY1311" fmla="*/ 1273629 h 1496397"/>
              <a:gd name="csX1312" fmla="*/ 7616114 w 9609365"/>
              <a:gd name="csY1312" fmla="*/ 1273629 h 1496397"/>
              <a:gd name="csX1313" fmla="*/ 7549633 w 9609365"/>
              <a:gd name="csY1313" fmla="*/ 1273629 h 1496397"/>
              <a:gd name="csX1314" fmla="*/ 7541468 w 9609365"/>
              <a:gd name="csY1314" fmla="*/ 1281793 h 1496397"/>
              <a:gd name="csX1315" fmla="*/ 7549633 w 9609365"/>
              <a:gd name="csY1315" fmla="*/ 1289957 h 1496397"/>
              <a:gd name="csX1316" fmla="*/ 7616114 w 9609365"/>
              <a:gd name="csY1316" fmla="*/ 1289957 h 1496397"/>
              <a:gd name="csX1317" fmla="*/ 7624278 w 9609365"/>
              <a:gd name="csY1317" fmla="*/ 1281793 h 1496397"/>
              <a:gd name="csX1318" fmla="*/ 7616114 w 9609365"/>
              <a:gd name="csY1318" fmla="*/ 1273629 h 1496397"/>
              <a:gd name="csX1319" fmla="*/ 7616114 w 9609365"/>
              <a:gd name="csY1319" fmla="*/ 1273629 h 1496397"/>
              <a:gd name="csX1320" fmla="*/ 7749074 w 9609365"/>
              <a:gd name="csY1320" fmla="*/ 1273629 h 1496397"/>
              <a:gd name="csX1321" fmla="*/ 7682594 w 9609365"/>
              <a:gd name="csY1321" fmla="*/ 1273629 h 1496397"/>
              <a:gd name="csX1322" fmla="*/ 7674430 w 9609365"/>
              <a:gd name="csY1322" fmla="*/ 1281793 h 1496397"/>
              <a:gd name="csX1323" fmla="*/ 7682594 w 9609365"/>
              <a:gd name="csY1323" fmla="*/ 1289957 h 1496397"/>
              <a:gd name="csX1324" fmla="*/ 7749074 w 9609365"/>
              <a:gd name="csY1324" fmla="*/ 1289957 h 1496397"/>
              <a:gd name="csX1325" fmla="*/ 7757239 w 9609365"/>
              <a:gd name="csY1325" fmla="*/ 1281793 h 1496397"/>
              <a:gd name="csX1326" fmla="*/ 7749074 w 9609365"/>
              <a:gd name="csY1326" fmla="*/ 1273629 h 1496397"/>
              <a:gd name="csX1327" fmla="*/ 7749074 w 9609365"/>
              <a:gd name="csY1327" fmla="*/ 1273629 h 1496397"/>
              <a:gd name="csX1328" fmla="*/ 7880870 w 9609365"/>
              <a:gd name="csY1328" fmla="*/ 1273629 h 1496397"/>
              <a:gd name="csX1329" fmla="*/ 7814389 w 9609365"/>
              <a:gd name="csY1329" fmla="*/ 1273629 h 1496397"/>
              <a:gd name="csX1330" fmla="*/ 7806225 w 9609365"/>
              <a:gd name="csY1330" fmla="*/ 1281793 h 1496397"/>
              <a:gd name="csX1331" fmla="*/ 7814389 w 9609365"/>
              <a:gd name="csY1331" fmla="*/ 1289957 h 1496397"/>
              <a:gd name="csX1332" fmla="*/ 7880870 w 9609365"/>
              <a:gd name="csY1332" fmla="*/ 1289957 h 1496397"/>
              <a:gd name="csX1333" fmla="*/ 7889034 w 9609365"/>
              <a:gd name="csY1333" fmla="*/ 1281793 h 1496397"/>
              <a:gd name="csX1334" fmla="*/ 7880870 w 9609365"/>
              <a:gd name="csY1334" fmla="*/ 1273629 h 1496397"/>
              <a:gd name="csX1335" fmla="*/ 7880870 w 9609365"/>
              <a:gd name="csY1335" fmla="*/ 1273629 h 1496397"/>
              <a:gd name="csX1336" fmla="*/ 8013831 w 9609365"/>
              <a:gd name="csY1336" fmla="*/ 1273629 h 1496397"/>
              <a:gd name="csX1337" fmla="*/ 7947350 w 9609365"/>
              <a:gd name="csY1337" fmla="*/ 1273629 h 1496397"/>
              <a:gd name="csX1338" fmla="*/ 7939186 w 9609365"/>
              <a:gd name="csY1338" fmla="*/ 1281793 h 1496397"/>
              <a:gd name="csX1339" fmla="*/ 7947350 w 9609365"/>
              <a:gd name="csY1339" fmla="*/ 1289957 h 1496397"/>
              <a:gd name="csX1340" fmla="*/ 8013831 w 9609365"/>
              <a:gd name="csY1340" fmla="*/ 1289957 h 1496397"/>
              <a:gd name="csX1341" fmla="*/ 8021995 w 9609365"/>
              <a:gd name="csY1341" fmla="*/ 1281793 h 1496397"/>
              <a:gd name="csX1342" fmla="*/ 8013831 w 9609365"/>
              <a:gd name="csY1342" fmla="*/ 1273629 h 1496397"/>
              <a:gd name="csX1343" fmla="*/ 8013831 w 9609365"/>
              <a:gd name="csY1343" fmla="*/ 1273629 h 1496397"/>
              <a:gd name="csX1344" fmla="*/ 8145626 w 9609365"/>
              <a:gd name="csY1344" fmla="*/ 1273629 h 1496397"/>
              <a:gd name="csX1345" fmla="*/ 8079145 w 9609365"/>
              <a:gd name="csY1345" fmla="*/ 1273629 h 1496397"/>
              <a:gd name="csX1346" fmla="*/ 8070981 w 9609365"/>
              <a:gd name="csY1346" fmla="*/ 1281793 h 1496397"/>
              <a:gd name="csX1347" fmla="*/ 8079145 w 9609365"/>
              <a:gd name="csY1347" fmla="*/ 1289957 h 1496397"/>
              <a:gd name="csX1348" fmla="*/ 8145626 w 9609365"/>
              <a:gd name="csY1348" fmla="*/ 1289957 h 1496397"/>
              <a:gd name="csX1349" fmla="*/ 8153790 w 9609365"/>
              <a:gd name="csY1349" fmla="*/ 1281793 h 1496397"/>
              <a:gd name="csX1350" fmla="*/ 8145626 w 9609365"/>
              <a:gd name="csY1350" fmla="*/ 1273629 h 1496397"/>
              <a:gd name="csX1351" fmla="*/ 8145626 w 9609365"/>
              <a:gd name="csY1351" fmla="*/ 1273629 h 1496397"/>
              <a:gd name="csX1352" fmla="*/ 8277421 w 9609365"/>
              <a:gd name="csY1352" fmla="*/ 1273629 h 1496397"/>
              <a:gd name="csX1353" fmla="*/ 8210940 w 9609365"/>
              <a:gd name="csY1353" fmla="*/ 1273629 h 1496397"/>
              <a:gd name="csX1354" fmla="*/ 8202776 w 9609365"/>
              <a:gd name="csY1354" fmla="*/ 1281793 h 1496397"/>
              <a:gd name="csX1355" fmla="*/ 8210940 w 9609365"/>
              <a:gd name="csY1355" fmla="*/ 1289957 h 1496397"/>
              <a:gd name="csX1356" fmla="*/ 8277421 w 9609365"/>
              <a:gd name="csY1356" fmla="*/ 1289957 h 1496397"/>
              <a:gd name="csX1357" fmla="*/ 8285585 w 9609365"/>
              <a:gd name="csY1357" fmla="*/ 1281793 h 1496397"/>
              <a:gd name="csX1358" fmla="*/ 8277421 w 9609365"/>
              <a:gd name="csY1358" fmla="*/ 1273629 h 1496397"/>
              <a:gd name="csX1359" fmla="*/ 8277421 w 9609365"/>
              <a:gd name="csY1359" fmla="*/ 1273629 h 1496397"/>
              <a:gd name="csX1360" fmla="*/ 8410382 w 9609365"/>
              <a:gd name="csY1360" fmla="*/ 1273629 h 1496397"/>
              <a:gd name="csX1361" fmla="*/ 8343901 w 9609365"/>
              <a:gd name="csY1361" fmla="*/ 1273629 h 1496397"/>
              <a:gd name="csX1362" fmla="*/ 8335737 w 9609365"/>
              <a:gd name="csY1362" fmla="*/ 1281793 h 1496397"/>
              <a:gd name="csX1363" fmla="*/ 8343901 w 9609365"/>
              <a:gd name="csY1363" fmla="*/ 1289957 h 1496397"/>
              <a:gd name="csX1364" fmla="*/ 8410382 w 9609365"/>
              <a:gd name="csY1364" fmla="*/ 1289957 h 1496397"/>
              <a:gd name="csX1365" fmla="*/ 8418546 w 9609365"/>
              <a:gd name="csY1365" fmla="*/ 1281793 h 1496397"/>
              <a:gd name="csX1366" fmla="*/ 8410382 w 9609365"/>
              <a:gd name="csY1366" fmla="*/ 1273629 h 1496397"/>
              <a:gd name="csX1367" fmla="*/ 8410382 w 9609365"/>
              <a:gd name="csY1367" fmla="*/ 1273629 h 1496397"/>
              <a:gd name="csX1368" fmla="*/ 8542176 w 9609365"/>
              <a:gd name="csY1368" fmla="*/ 1273629 h 1496397"/>
              <a:gd name="csX1369" fmla="*/ 8475696 w 9609365"/>
              <a:gd name="csY1369" fmla="*/ 1273629 h 1496397"/>
              <a:gd name="csX1370" fmla="*/ 8467532 w 9609365"/>
              <a:gd name="csY1370" fmla="*/ 1281793 h 1496397"/>
              <a:gd name="csX1371" fmla="*/ 8475696 w 9609365"/>
              <a:gd name="csY1371" fmla="*/ 1289957 h 1496397"/>
              <a:gd name="csX1372" fmla="*/ 8542176 w 9609365"/>
              <a:gd name="csY1372" fmla="*/ 1289957 h 1496397"/>
              <a:gd name="csX1373" fmla="*/ 8550341 w 9609365"/>
              <a:gd name="csY1373" fmla="*/ 1281793 h 1496397"/>
              <a:gd name="csX1374" fmla="*/ 8542176 w 9609365"/>
              <a:gd name="csY1374" fmla="*/ 1273629 h 1496397"/>
              <a:gd name="csX1375" fmla="*/ 8542176 w 9609365"/>
              <a:gd name="csY1375" fmla="*/ 1273629 h 1496397"/>
              <a:gd name="csX1376" fmla="*/ 8675138 w 9609365"/>
              <a:gd name="csY1376" fmla="*/ 1273629 h 1496397"/>
              <a:gd name="csX1377" fmla="*/ 8608657 w 9609365"/>
              <a:gd name="csY1377" fmla="*/ 1273629 h 1496397"/>
              <a:gd name="csX1378" fmla="*/ 8600493 w 9609365"/>
              <a:gd name="csY1378" fmla="*/ 1281793 h 1496397"/>
              <a:gd name="csX1379" fmla="*/ 8608657 w 9609365"/>
              <a:gd name="csY1379" fmla="*/ 1289957 h 1496397"/>
              <a:gd name="csX1380" fmla="*/ 8675138 w 9609365"/>
              <a:gd name="csY1380" fmla="*/ 1289957 h 1496397"/>
              <a:gd name="csX1381" fmla="*/ 8683302 w 9609365"/>
              <a:gd name="csY1381" fmla="*/ 1281793 h 1496397"/>
              <a:gd name="csX1382" fmla="*/ 8675138 w 9609365"/>
              <a:gd name="csY1382" fmla="*/ 1273629 h 1496397"/>
              <a:gd name="csX1383" fmla="*/ 8675138 w 9609365"/>
              <a:gd name="csY1383" fmla="*/ 1273629 h 1496397"/>
              <a:gd name="csX1384" fmla="*/ 8806933 w 9609365"/>
              <a:gd name="csY1384" fmla="*/ 1273629 h 1496397"/>
              <a:gd name="csX1385" fmla="*/ 8740452 w 9609365"/>
              <a:gd name="csY1385" fmla="*/ 1273629 h 1496397"/>
              <a:gd name="csX1386" fmla="*/ 8732288 w 9609365"/>
              <a:gd name="csY1386" fmla="*/ 1281793 h 1496397"/>
              <a:gd name="csX1387" fmla="*/ 8740452 w 9609365"/>
              <a:gd name="csY1387" fmla="*/ 1289957 h 1496397"/>
              <a:gd name="csX1388" fmla="*/ 8806933 w 9609365"/>
              <a:gd name="csY1388" fmla="*/ 1289957 h 1496397"/>
              <a:gd name="csX1389" fmla="*/ 8815097 w 9609365"/>
              <a:gd name="csY1389" fmla="*/ 1281793 h 1496397"/>
              <a:gd name="csX1390" fmla="*/ 8806933 w 9609365"/>
              <a:gd name="csY1390" fmla="*/ 1273629 h 1496397"/>
              <a:gd name="csX1391" fmla="*/ 8806933 w 9609365"/>
              <a:gd name="csY1391" fmla="*/ 1273629 h 1496397"/>
              <a:gd name="csX1392" fmla="*/ 8938727 w 9609365"/>
              <a:gd name="csY1392" fmla="*/ 1273629 h 1496397"/>
              <a:gd name="csX1393" fmla="*/ 8872247 w 9609365"/>
              <a:gd name="csY1393" fmla="*/ 1273629 h 1496397"/>
              <a:gd name="csX1394" fmla="*/ 8864083 w 9609365"/>
              <a:gd name="csY1394" fmla="*/ 1281793 h 1496397"/>
              <a:gd name="csX1395" fmla="*/ 8872247 w 9609365"/>
              <a:gd name="csY1395" fmla="*/ 1289957 h 1496397"/>
              <a:gd name="csX1396" fmla="*/ 8938727 w 9609365"/>
              <a:gd name="csY1396" fmla="*/ 1289957 h 1496397"/>
              <a:gd name="csX1397" fmla="*/ 8946892 w 9609365"/>
              <a:gd name="csY1397" fmla="*/ 1281793 h 1496397"/>
              <a:gd name="csX1398" fmla="*/ 8938727 w 9609365"/>
              <a:gd name="csY1398" fmla="*/ 1273629 h 1496397"/>
              <a:gd name="csX1399" fmla="*/ 8938727 w 9609365"/>
              <a:gd name="csY1399" fmla="*/ 1273629 h 1496397"/>
              <a:gd name="csX1400" fmla="*/ 9071689 w 9609365"/>
              <a:gd name="csY1400" fmla="*/ 1273629 h 1496397"/>
              <a:gd name="csX1401" fmla="*/ 9005208 w 9609365"/>
              <a:gd name="csY1401" fmla="*/ 1273629 h 1496397"/>
              <a:gd name="csX1402" fmla="*/ 8997044 w 9609365"/>
              <a:gd name="csY1402" fmla="*/ 1281793 h 1496397"/>
              <a:gd name="csX1403" fmla="*/ 9005208 w 9609365"/>
              <a:gd name="csY1403" fmla="*/ 1289957 h 1496397"/>
              <a:gd name="csX1404" fmla="*/ 9071689 w 9609365"/>
              <a:gd name="csY1404" fmla="*/ 1289957 h 1496397"/>
              <a:gd name="csX1405" fmla="*/ 9079853 w 9609365"/>
              <a:gd name="csY1405" fmla="*/ 1281793 h 1496397"/>
              <a:gd name="csX1406" fmla="*/ 9071689 w 9609365"/>
              <a:gd name="csY1406" fmla="*/ 1273629 h 1496397"/>
              <a:gd name="csX1407" fmla="*/ 9071689 w 9609365"/>
              <a:gd name="csY1407" fmla="*/ 1273629 h 1496397"/>
              <a:gd name="csX1408" fmla="*/ 9203484 w 9609365"/>
              <a:gd name="csY1408" fmla="*/ 1273629 h 1496397"/>
              <a:gd name="csX1409" fmla="*/ 9137003 w 9609365"/>
              <a:gd name="csY1409" fmla="*/ 1273629 h 1496397"/>
              <a:gd name="csX1410" fmla="*/ 9128839 w 9609365"/>
              <a:gd name="csY1410" fmla="*/ 1281793 h 1496397"/>
              <a:gd name="csX1411" fmla="*/ 9137003 w 9609365"/>
              <a:gd name="csY1411" fmla="*/ 1289957 h 1496397"/>
              <a:gd name="csX1412" fmla="*/ 9203484 w 9609365"/>
              <a:gd name="csY1412" fmla="*/ 1289957 h 1496397"/>
              <a:gd name="csX1413" fmla="*/ 9211648 w 9609365"/>
              <a:gd name="csY1413" fmla="*/ 1281793 h 1496397"/>
              <a:gd name="csX1414" fmla="*/ 9203484 w 9609365"/>
              <a:gd name="csY1414" fmla="*/ 1273629 h 1496397"/>
              <a:gd name="csX1415" fmla="*/ 9203484 w 9609365"/>
              <a:gd name="csY1415" fmla="*/ 1273629 h 1496397"/>
              <a:gd name="csX1416" fmla="*/ 9336445 w 9609365"/>
              <a:gd name="csY1416" fmla="*/ 1273629 h 1496397"/>
              <a:gd name="csX1417" fmla="*/ 9269964 w 9609365"/>
              <a:gd name="csY1417" fmla="*/ 1273629 h 1496397"/>
              <a:gd name="csX1418" fmla="*/ 9261800 w 9609365"/>
              <a:gd name="csY1418" fmla="*/ 1281793 h 1496397"/>
              <a:gd name="csX1419" fmla="*/ 9269964 w 9609365"/>
              <a:gd name="csY1419" fmla="*/ 1289957 h 1496397"/>
              <a:gd name="csX1420" fmla="*/ 9336445 w 9609365"/>
              <a:gd name="csY1420" fmla="*/ 1289957 h 1496397"/>
              <a:gd name="csX1421" fmla="*/ 9344610 w 9609365"/>
              <a:gd name="csY1421" fmla="*/ 1281793 h 1496397"/>
              <a:gd name="csX1422" fmla="*/ 9336445 w 9609365"/>
              <a:gd name="csY1422" fmla="*/ 1273629 h 1496397"/>
              <a:gd name="csX1423" fmla="*/ 9336445 w 9609365"/>
              <a:gd name="csY1423" fmla="*/ 1273629 h 1496397"/>
              <a:gd name="csX1424" fmla="*/ 9469406 w 9609365"/>
              <a:gd name="csY1424" fmla="*/ 1271296 h 1496397"/>
              <a:gd name="csX1425" fmla="*/ 9468240 w 9609365"/>
              <a:gd name="csY1425" fmla="*/ 1271296 h 1496397"/>
              <a:gd name="csX1426" fmla="*/ 9448412 w 9609365"/>
              <a:gd name="csY1426" fmla="*/ 1273629 h 1496397"/>
              <a:gd name="csX1427" fmla="*/ 9402926 w 9609365"/>
              <a:gd name="csY1427" fmla="*/ 1273629 h 1496397"/>
              <a:gd name="csX1428" fmla="*/ 9394762 w 9609365"/>
              <a:gd name="csY1428" fmla="*/ 1281793 h 1496397"/>
              <a:gd name="csX1429" fmla="*/ 9402926 w 9609365"/>
              <a:gd name="csY1429" fmla="*/ 1289957 h 1496397"/>
              <a:gd name="csX1430" fmla="*/ 9441415 w 9609365"/>
              <a:gd name="csY1430" fmla="*/ 1289957 h 1496397"/>
              <a:gd name="csX1431" fmla="*/ 9471739 w 9609365"/>
              <a:gd name="csY1431" fmla="*/ 1287624 h 1496397"/>
              <a:gd name="csX1432" fmla="*/ 9478737 w 9609365"/>
              <a:gd name="csY1432" fmla="*/ 1278294 h 1496397"/>
              <a:gd name="csX1433" fmla="*/ 9470573 w 9609365"/>
              <a:gd name="csY1433" fmla="*/ 1271296 h 1496397"/>
              <a:gd name="csX1434" fmla="*/ 9470573 w 9609365"/>
              <a:gd name="csY1434" fmla="*/ 1271296 h 1496397"/>
              <a:gd name="csX1435" fmla="*/ 9580207 w 9609365"/>
              <a:gd name="csY1435" fmla="*/ 1193152 h 1496397"/>
              <a:gd name="csX1436" fmla="*/ 9573209 w 9609365"/>
              <a:gd name="csY1436" fmla="*/ 1197818 h 1496397"/>
              <a:gd name="csX1437" fmla="*/ 9528889 w 9609365"/>
              <a:gd name="csY1437" fmla="*/ 1246803 h 1496397"/>
              <a:gd name="csX1438" fmla="*/ 9526556 w 9609365"/>
              <a:gd name="csY1438" fmla="*/ 1258466 h 1496397"/>
              <a:gd name="csX1439" fmla="*/ 9533554 w 9609365"/>
              <a:gd name="csY1439" fmla="*/ 1261966 h 1496397"/>
              <a:gd name="csX1440" fmla="*/ 9538220 w 9609365"/>
              <a:gd name="csY1440" fmla="*/ 1260799 h 1496397"/>
              <a:gd name="csX1441" fmla="*/ 9587205 w 9609365"/>
              <a:gd name="csY1441" fmla="*/ 1207148 h 1496397"/>
              <a:gd name="csX1442" fmla="*/ 9583707 w 9609365"/>
              <a:gd name="csY1442" fmla="*/ 1195485 h 1496397"/>
              <a:gd name="csX1443" fmla="*/ 9580207 w 9609365"/>
              <a:gd name="csY1443" fmla="*/ 1194318 h 1496397"/>
              <a:gd name="csX1444" fmla="*/ 9580207 w 9609365"/>
              <a:gd name="csY1444" fmla="*/ 1194318 h 1496397"/>
              <a:gd name="csX1445" fmla="*/ 9601202 w 9609365"/>
              <a:gd name="csY1445" fmla="*/ 1060191 h 1496397"/>
              <a:gd name="csX1446" fmla="*/ 9593037 w 9609365"/>
              <a:gd name="csY1446" fmla="*/ 1068355 h 1496397"/>
              <a:gd name="csX1447" fmla="*/ 9593037 w 9609365"/>
              <a:gd name="csY1447" fmla="*/ 1120840 h 1496397"/>
              <a:gd name="csX1448" fmla="*/ 9593037 w 9609365"/>
              <a:gd name="csY1448" fmla="*/ 1120840 h 1496397"/>
              <a:gd name="csX1449" fmla="*/ 9593037 w 9609365"/>
              <a:gd name="csY1449" fmla="*/ 1123173 h 1496397"/>
              <a:gd name="csX1450" fmla="*/ 9593037 w 9609365"/>
              <a:gd name="csY1450" fmla="*/ 1123173 h 1496397"/>
              <a:gd name="csX1451" fmla="*/ 9593037 w 9609365"/>
              <a:gd name="csY1451" fmla="*/ 1125505 h 1496397"/>
              <a:gd name="csX1452" fmla="*/ 9593037 w 9609365"/>
              <a:gd name="csY1452" fmla="*/ 1125505 h 1496397"/>
              <a:gd name="csX1453" fmla="*/ 9593037 w 9609365"/>
              <a:gd name="csY1453" fmla="*/ 1127838 h 1496397"/>
              <a:gd name="csX1454" fmla="*/ 9593037 w 9609365"/>
              <a:gd name="csY1454" fmla="*/ 1127838 h 1496397"/>
              <a:gd name="csX1455" fmla="*/ 9593037 w 9609365"/>
              <a:gd name="csY1455" fmla="*/ 1133670 h 1496397"/>
              <a:gd name="csX1456" fmla="*/ 9600035 w 9609365"/>
              <a:gd name="csY1456" fmla="*/ 1143000 h 1496397"/>
              <a:gd name="csX1457" fmla="*/ 9600035 w 9609365"/>
              <a:gd name="csY1457" fmla="*/ 1143000 h 1496397"/>
              <a:gd name="csX1458" fmla="*/ 9608199 w 9609365"/>
              <a:gd name="csY1458" fmla="*/ 1136002 h 1496397"/>
              <a:gd name="csX1459" fmla="*/ 9608199 w 9609365"/>
              <a:gd name="csY1459" fmla="*/ 1120840 h 1496397"/>
              <a:gd name="csX1460" fmla="*/ 9608199 w 9609365"/>
              <a:gd name="csY1460" fmla="*/ 1068355 h 1496397"/>
              <a:gd name="csX1461" fmla="*/ 9600035 w 9609365"/>
              <a:gd name="csY1461" fmla="*/ 1060191 h 1496397"/>
              <a:gd name="csX1462" fmla="*/ 9600035 w 9609365"/>
              <a:gd name="csY1462" fmla="*/ 1060191 h 1496397"/>
              <a:gd name="csX1463" fmla="*/ 9601202 w 9609365"/>
              <a:gd name="csY1463" fmla="*/ 928396 h 1496397"/>
              <a:gd name="csX1464" fmla="*/ 9593037 w 9609365"/>
              <a:gd name="csY1464" fmla="*/ 936560 h 1496397"/>
              <a:gd name="csX1465" fmla="*/ 9593037 w 9609365"/>
              <a:gd name="csY1465" fmla="*/ 1003041 h 1496397"/>
              <a:gd name="csX1466" fmla="*/ 9601202 w 9609365"/>
              <a:gd name="csY1466" fmla="*/ 1011205 h 1496397"/>
              <a:gd name="csX1467" fmla="*/ 9609365 w 9609365"/>
              <a:gd name="csY1467" fmla="*/ 1003041 h 1496397"/>
              <a:gd name="csX1468" fmla="*/ 9609365 w 9609365"/>
              <a:gd name="csY1468" fmla="*/ 936560 h 1496397"/>
              <a:gd name="csX1469" fmla="*/ 9601202 w 9609365"/>
              <a:gd name="csY1469" fmla="*/ 928396 h 1496397"/>
              <a:gd name="csX1470" fmla="*/ 9601202 w 9609365"/>
              <a:gd name="csY1470" fmla="*/ 928396 h 1496397"/>
              <a:gd name="csX1471" fmla="*/ 9601202 w 9609365"/>
              <a:gd name="csY1471" fmla="*/ 795435 h 1496397"/>
              <a:gd name="csX1472" fmla="*/ 9593037 w 9609365"/>
              <a:gd name="csY1472" fmla="*/ 803599 h 1496397"/>
              <a:gd name="csX1473" fmla="*/ 9593037 w 9609365"/>
              <a:gd name="csY1473" fmla="*/ 870080 h 1496397"/>
              <a:gd name="csX1474" fmla="*/ 9601202 w 9609365"/>
              <a:gd name="csY1474" fmla="*/ 878244 h 1496397"/>
              <a:gd name="csX1475" fmla="*/ 9609365 w 9609365"/>
              <a:gd name="csY1475" fmla="*/ 870080 h 1496397"/>
              <a:gd name="csX1476" fmla="*/ 9609365 w 9609365"/>
              <a:gd name="csY1476" fmla="*/ 803599 h 1496397"/>
              <a:gd name="csX1477" fmla="*/ 9601202 w 9609365"/>
              <a:gd name="csY1477" fmla="*/ 795435 h 1496397"/>
              <a:gd name="csX1478" fmla="*/ 9601202 w 9609365"/>
              <a:gd name="csY1478" fmla="*/ 795435 h 1496397"/>
              <a:gd name="csX1479" fmla="*/ 9601202 w 9609365"/>
              <a:gd name="csY1479" fmla="*/ 663640 h 1496397"/>
              <a:gd name="csX1480" fmla="*/ 9593037 w 9609365"/>
              <a:gd name="csY1480" fmla="*/ 671804 h 1496397"/>
              <a:gd name="csX1481" fmla="*/ 9593037 w 9609365"/>
              <a:gd name="csY1481" fmla="*/ 738285 h 1496397"/>
              <a:gd name="csX1482" fmla="*/ 9601202 w 9609365"/>
              <a:gd name="csY1482" fmla="*/ 746449 h 1496397"/>
              <a:gd name="csX1483" fmla="*/ 9609365 w 9609365"/>
              <a:gd name="csY1483" fmla="*/ 738285 h 1496397"/>
              <a:gd name="csX1484" fmla="*/ 9609365 w 9609365"/>
              <a:gd name="csY1484" fmla="*/ 671804 h 1496397"/>
              <a:gd name="csX1485" fmla="*/ 9601202 w 9609365"/>
              <a:gd name="csY1485" fmla="*/ 663640 h 1496397"/>
              <a:gd name="csX1486" fmla="*/ 9601202 w 9609365"/>
              <a:gd name="csY1486" fmla="*/ 663640 h 1496397"/>
              <a:gd name="csX1487" fmla="*/ 9601202 w 9609365"/>
              <a:gd name="csY1487" fmla="*/ 531845 h 1496397"/>
              <a:gd name="csX1488" fmla="*/ 9593037 w 9609365"/>
              <a:gd name="csY1488" fmla="*/ 540009 h 1496397"/>
              <a:gd name="csX1489" fmla="*/ 9593037 w 9609365"/>
              <a:gd name="csY1489" fmla="*/ 606490 h 1496397"/>
              <a:gd name="csX1490" fmla="*/ 9601202 w 9609365"/>
              <a:gd name="csY1490" fmla="*/ 614654 h 1496397"/>
              <a:gd name="csX1491" fmla="*/ 9609365 w 9609365"/>
              <a:gd name="csY1491" fmla="*/ 606490 h 1496397"/>
              <a:gd name="csX1492" fmla="*/ 9609365 w 9609365"/>
              <a:gd name="csY1492" fmla="*/ 540009 h 1496397"/>
              <a:gd name="csX1493" fmla="*/ 9601202 w 9609365"/>
              <a:gd name="csY1493" fmla="*/ 531845 h 1496397"/>
              <a:gd name="csX1494" fmla="*/ 9601202 w 9609365"/>
              <a:gd name="csY1494" fmla="*/ 531845 h 1496397"/>
              <a:gd name="csX1495" fmla="*/ 9601202 w 9609365"/>
              <a:gd name="csY1495" fmla="*/ 398884 h 1496397"/>
              <a:gd name="csX1496" fmla="*/ 9593037 w 9609365"/>
              <a:gd name="csY1496" fmla="*/ 407048 h 1496397"/>
              <a:gd name="csX1497" fmla="*/ 9593037 w 9609365"/>
              <a:gd name="csY1497" fmla="*/ 473529 h 1496397"/>
              <a:gd name="csX1498" fmla="*/ 9601202 w 9609365"/>
              <a:gd name="csY1498" fmla="*/ 481693 h 1496397"/>
              <a:gd name="csX1499" fmla="*/ 9609365 w 9609365"/>
              <a:gd name="csY1499" fmla="*/ 473529 h 1496397"/>
              <a:gd name="csX1500" fmla="*/ 9609365 w 9609365"/>
              <a:gd name="csY1500" fmla="*/ 407048 h 1496397"/>
              <a:gd name="csX1501" fmla="*/ 9601202 w 9609365"/>
              <a:gd name="csY1501" fmla="*/ 398884 h 1496397"/>
              <a:gd name="csX1502" fmla="*/ 9601202 w 9609365"/>
              <a:gd name="csY1502" fmla="*/ 398884 h 1496397"/>
              <a:gd name="csX1503" fmla="*/ 9601202 w 9609365"/>
              <a:gd name="csY1503" fmla="*/ 267089 h 1496397"/>
              <a:gd name="csX1504" fmla="*/ 9593037 w 9609365"/>
              <a:gd name="csY1504" fmla="*/ 275253 h 1496397"/>
              <a:gd name="csX1505" fmla="*/ 9593037 w 9609365"/>
              <a:gd name="csY1505" fmla="*/ 341734 h 1496397"/>
              <a:gd name="csX1506" fmla="*/ 9601202 w 9609365"/>
              <a:gd name="csY1506" fmla="*/ 349898 h 1496397"/>
              <a:gd name="csX1507" fmla="*/ 9609365 w 9609365"/>
              <a:gd name="csY1507" fmla="*/ 341734 h 1496397"/>
              <a:gd name="csX1508" fmla="*/ 9609365 w 9609365"/>
              <a:gd name="csY1508" fmla="*/ 275253 h 1496397"/>
              <a:gd name="csX1509" fmla="*/ 9601202 w 9609365"/>
              <a:gd name="csY1509" fmla="*/ 267089 h 1496397"/>
              <a:gd name="csX1510" fmla="*/ 9601202 w 9609365"/>
              <a:gd name="csY1510" fmla="*/ 267089 h 1496397"/>
              <a:gd name="csX1511" fmla="*/ 9598869 w 9609365"/>
              <a:gd name="csY1511" fmla="*/ 132961 h 1496397"/>
              <a:gd name="csX1512" fmla="*/ 9597702 w 9609365"/>
              <a:gd name="csY1512" fmla="*/ 132961 h 1496397"/>
              <a:gd name="csX1513" fmla="*/ 9590704 w 9609365"/>
              <a:gd name="csY1513" fmla="*/ 142292 h 1496397"/>
              <a:gd name="csX1514" fmla="*/ 9593037 w 9609365"/>
              <a:gd name="csY1514" fmla="*/ 156288 h 1496397"/>
              <a:gd name="csX1515" fmla="*/ 9593037 w 9609365"/>
              <a:gd name="csY1515" fmla="*/ 156288 h 1496397"/>
              <a:gd name="csX1516" fmla="*/ 9593037 w 9609365"/>
              <a:gd name="csY1516" fmla="*/ 158620 h 1496397"/>
              <a:gd name="csX1517" fmla="*/ 9593037 w 9609365"/>
              <a:gd name="csY1517" fmla="*/ 158620 h 1496397"/>
              <a:gd name="csX1518" fmla="*/ 9593037 w 9609365"/>
              <a:gd name="csY1518" fmla="*/ 160953 h 1496397"/>
              <a:gd name="csX1519" fmla="*/ 9593037 w 9609365"/>
              <a:gd name="csY1519" fmla="*/ 160953 h 1496397"/>
              <a:gd name="csX1520" fmla="*/ 9593037 w 9609365"/>
              <a:gd name="csY1520" fmla="*/ 163286 h 1496397"/>
              <a:gd name="csX1521" fmla="*/ 9593037 w 9609365"/>
              <a:gd name="csY1521" fmla="*/ 163286 h 1496397"/>
              <a:gd name="csX1522" fmla="*/ 9593037 w 9609365"/>
              <a:gd name="csY1522" fmla="*/ 165619 h 1496397"/>
              <a:gd name="csX1523" fmla="*/ 9593037 w 9609365"/>
              <a:gd name="csY1523" fmla="*/ 165619 h 1496397"/>
              <a:gd name="csX1524" fmla="*/ 9593037 w 9609365"/>
              <a:gd name="csY1524" fmla="*/ 167951 h 1496397"/>
              <a:gd name="csX1525" fmla="*/ 9593037 w 9609365"/>
              <a:gd name="csY1525" fmla="*/ 167951 h 1496397"/>
              <a:gd name="csX1526" fmla="*/ 9593037 w 9609365"/>
              <a:gd name="csY1526" fmla="*/ 170284 h 1496397"/>
              <a:gd name="csX1527" fmla="*/ 9593037 w 9609365"/>
              <a:gd name="csY1527" fmla="*/ 170284 h 1496397"/>
              <a:gd name="csX1528" fmla="*/ 9593037 w 9609365"/>
              <a:gd name="csY1528" fmla="*/ 209939 h 1496397"/>
              <a:gd name="csX1529" fmla="*/ 9601202 w 9609365"/>
              <a:gd name="csY1529" fmla="*/ 218103 h 1496397"/>
              <a:gd name="csX1530" fmla="*/ 9609365 w 9609365"/>
              <a:gd name="csY1530" fmla="*/ 209939 h 1496397"/>
              <a:gd name="csX1531" fmla="*/ 9609365 w 9609365"/>
              <a:gd name="csY1531" fmla="*/ 171450 h 1496397"/>
              <a:gd name="csX1532" fmla="*/ 9607033 w 9609365"/>
              <a:gd name="csY1532" fmla="*/ 141126 h 1496397"/>
              <a:gd name="csX1533" fmla="*/ 9598869 w 9609365"/>
              <a:gd name="csY1533" fmla="*/ 134128 h 1496397"/>
              <a:gd name="csX1534" fmla="*/ 9598869 w 9609365"/>
              <a:gd name="csY1534" fmla="*/ 134128 h 1496397"/>
              <a:gd name="csX1535" fmla="*/ 9520725 w 9609365"/>
              <a:gd name="csY1535" fmla="*/ 23327 h 1496397"/>
              <a:gd name="csX1536" fmla="*/ 9513727 w 9609365"/>
              <a:gd name="csY1536" fmla="*/ 27992 h 1496397"/>
              <a:gd name="csX1537" fmla="*/ 9517226 w 9609365"/>
              <a:gd name="csY1537" fmla="*/ 39655 h 1496397"/>
              <a:gd name="csX1538" fmla="*/ 9517226 w 9609365"/>
              <a:gd name="csY1538" fmla="*/ 39655 h 1496397"/>
              <a:gd name="csX1539" fmla="*/ 9517226 w 9609365"/>
              <a:gd name="csY1539" fmla="*/ 39655 h 1496397"/>
              <a:gd name="csX1540" fmla="*/ 9517226 w 9609365"/>
              <a:gd name="csY1540" fmla="*/ 39655 h 1496397"/>
              <a:gd name="csX1541" fmla="*/ 9517226 w 9609365"/>
              <a:gd name="csY1541" fmla="*/ 39655 h 1496397"/>
              <a:gd name="csX1542" fmla="*/ 9517226 w 9609365"/>
              <a:gd name="csY1542" fmla="*/ 39655 h 1496397"/>
              <a:gd name="csX1543" fmla="*/ 9517226 w 9609365"/>
              <a:gd name="csY1543" fmla="*/ 39655 h 1496397"/>
              <a:gd name="csX1544" fmla="*/ 9517226 w 9609365"/>
              <a:gd name="csY1544" fmla="*/ 39655 h 1496397"/>
              <a:gd name="csX1545" fmla="*/ 9517226 w 9609365"/>
              <a:gd name="csY1545" fmla="*/ 39655 h 1496397"/>
              <a:gd name="csX1546" fmla="*/ 9517226 w 9609365"/>
              <a:gd name="csY1546" fmla="*/ 39655 h 1496397"/>
              <a:gd name="csX1547" fmla="*/ 9517226 w 9609365"/>
              <a:gd name="csY1547" fmla="*/ 39655 h 1496397"/>
              <a:gd name="csX1548" fmla="*/ 9517226 w 9609365"/>
              <a:gd name="csY1548" fmla="*/ 39655 h 1496397"/>
              <a:gd name="csX1549" fmla="*/ 9517226 w 9609365"/>
              <a:gd name="csY1549" fmla="*/ 39655 h 1496397"/>
              <a:gd name="csX1550" fmla="*/ 9517226 w 9609365"/>
              <a:gd name="csY1550" fmla="*/ 39655 h 1496397"/>
              <a:gd name="csX1551" fmla="*/ 9518392 w 9609365"/>
              <a:gd name="csY1551" fmla="*/ 39655 h 1496397"/>
              <a:gd name="csX1552" fmla="*/ 9518392 w 9609365"/>
              <a:gd name="csY1552" fmla="*/ 39655 h 1496397"/>
              <a:gd name="csX1553" fmla="*/ 9518392 w 9609365"/>
              <a:gd name="csY1553" fmla="*/ 39655 h 1496397"/>
              <a:gd name="csX1554" fmla="*/ 9518392 w 9609365"/>
              <a:gd name="csY1554" fmla="*/ 39655 h 1496397"/>
              <a:gd name="csX1555" fmla="*/ 9559213 w 9609365"/>
              <a:gd name="csY1555" fmla="*/ 79310 h 1496397"/>
              <a:gd name="csX1556" fmla="*/ 9566212 w 9609365"/>
              <a:gd name="csY1556" fmla="*/ 82809 h 1496397"/>
              <a:gd name="csX1557" fmla="*/ 9570877 w 9609365"/>
              <a:gd name="csY1557" fmla="*/ 81643 h 1496397"/>
              <a:gd name="csX1558" fmla="*/ 9573209 w 9609365"/>
              <a:gd name="csY1558" fmla="*/ 69980 h 1496397"/>
              <a:gd name="csX1559" fmla="*/ 9519559 w 9609365"/>
              <a:gd name="csY1559" fmla="*/ 20994 h 1496397"/>
              <a:gd name="csX1560" fmla="*/ 9516059 w 9609365"/>
              <a:gd name="csY1560" fmla="*/ 19828 h 1496397"/>
              <a:gd name="csX1561" fmla="*/ 9516059 w 9609365"/>
              <a:gd name="csY1561" fmla="*/ 19828 h 1496397"/>
              <a:gd name="csX1562" fmla="*/ 9516059 w 9609365"/>
              <a:gd name="csY1562" fmla="*/ 22160 h 1496397"/>
              <a:gd name="csX1563" fmla="*/ 9440248 w 9609365"/>
              <a:gd name="csY1563" fmla="*/ 1166 h 1496397"/>
              <a:gd name="csX1564" fmla="*/ 9373768 w 9609365"/>
              <a:gd name="csY1564" fmla="*/ 1166 h 1496397"/>
              <a:gd name="csX1565" fmla="*/ 9365603 w 9609365"/>
              <a:gd name="csY1565" fmla="*/ 9331 h 1496397"/>
              <a:gd name="csX1566" fmla="*/ 9373768 w 9609365"/>
              <a:gd name="csY1566" fmla="*/ 17495 h 1496397"/>
              <a:gd name="csX1567" fmla="*/ 9453078 w 9609365"/>
              <a:gd name="csY1567" fmla="*/ 17495 h 1496397"/>
              <a:gd name="csX1568" fmla="*/ 9461242 w 9609365"/>
              <a:gd name="csY1568" fmla="*/ 10497 h 1496397"/>
              <a:gd name="csX1569" fmla="*/ 9454244 w 9609365"/>
              <a:gd name="csY1569" fmla="*/ 1166 h 1496397"/>
              <a:gd name="csX1570" fmla="*/ 9439082 w 9609365"/>
              <a:gd name="csY1570" fmla="*/ 1166 h 1496397"/>
              <a:gd name="csX1571" fmla="*/ 9441415 w 9609365"/>
              <a:gd name="csY1571" fmla="*/ 1166 h 149639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</a:cxnLst>
            <a:rect l="l" t="t" r="r" b="b"/>
            <a:pathLst>
              <a:path w="9609365" h="1496397">
                <a:moveTo>
                  <a:pt x="9308453" y="1166"/>
                </a:moveTo>
                <a:lnTo>
                  <a:pt x="9241972" y="1166"/>
                </a:lnTo>
                <a:cubicBezTo>
                  <a:pt x="9237307" y="1166"/>
                  <a:pt x="9233809" y="4665"/>
                  <a:pt x="9233809" y="9331"/>
                </a:cubicBezTo>
                <a:cubicBezTo>
                  <a:pt x="9233809" y="13996"/>
                  <a:pt x="9237307" y="17495"/>
                  <a:pt x="9241972" y="17495"/>
                </a:cubicBezTo>
                <a:lnTo>
                  <a:pt x="9308453" y="17495"/>
                </a:lnTo>
                <a:cubicBezTo>
                  <a:pt x="9313119" y="17495"/>
                  <a:pt x="9316618" y="13996"/>
                  <a:pt x="9316618" y="9331"/>
                </a:cubicBezTo>
                <a:cubicBezTo>
                  <a:pt x="9316618" y="4665"/>
                  <a:pt x="9313119" y="1166"/>
                  <a:pt x="9308453" y="1166"/>
                </a:cubicBezTo>
                <a:lnTo>
                  <a:pt x="9308453" y="1166"/>
                </a:lnTo>
                <a:close/>
                <a:moveTo>
                  <a:pt x="9175492" y="1166"/>
                </a:moveTo>
                <a:lnTo>
                  <a:pt x="9109012" y="1166"/>
                </a:lnTo>
                <a:cubicBezTo>
                  <a:pt x="9104346" y="1166"/>
                  <a:pt x="9100847" y="4665"/>
                  <a:pt x="9100847" y="9331"/>
                </a:cubicBezTo>
                <a:cubicBezTo>
                  <a:pt x="9100847" y="13996"/>
                  <a:pt x="9104346" y="17495"/>
                  <a:pt x="9109012" y="17495"/>
                </a:cubicBezTo>
                <a:lnTo>
                  <a:pt x="9175492" y="17495"/>
                </a:lnTo>
                <a:cubicBezTo>
                  <a:pt x="9180157" y="17495"/>
                  <a:pt x="9183656" y="13996"/>
                  <a:pt x="9183656" y="9331"/>
                </a:cubicBezTo>
                <a:cubicBezTo>
                  <a:pt x="9183656" y="4665"/>
                  <a:pt x="9180157" y="1166"/>
                  <a:pt x="9175492" y="1166"/>
                </a:cubicBezTo>
                <a:lnTo>
                  <a:pt x="9175492" y="1166"/>
                </a:lnTo>
                <a:close/>
                <a:moveTo>
                  <a:pt x="9043697" y="1166"/>
                </a:moveTo>
                <a:lnTo>
                  <a:pt x="8977217" y="1166"/>
                </a:lnTo>
                <a:cubicBezTo>
                  <a:pt x="8972551" y="1166"/>
                  <a:pt x="8969052" y="4665"/>
                  <a:pt x="8969052" y="9331"/>
                </a:cubicBezTo>
                <a:cubicBezTo>
                  <a:pt x="8969052" y="13996"/>
                  <a:pt x="8972551" y="17495"/>
                  <a:pt x="8977217" y="17495"/>
                </a:cubicBezTo>
                <a:lnTo>
                  <a:pt x="9043697" y="17495"/>
                </a:lnTo>
                <a:cubicBezTo>
                  <a:pt x="9048362" y="17495"/>
                  <a:pt x="9051861" y="13996"/>
                  <a:pt x="9051861" y="9331"/>
                </a:cubicBezTo>
                <a:cubicBezTo>
                  <a:pt x="9051861" y="4665"/>
                  <a:pt x="9048362" y="1166"/>
                  <a:pt x="9043697" y="1166"/>
                </a:cubicBezTo>
                <a:lnTo>
                  <a:pt x="9043697" y="1166"/>
                </a:lnTo>
                <a:close/>
                <a:moveTo>
                  <a:pt x="8910736" y="1166"/>
                </a:moveTo>
                <a:lnTo>
                  <a:pt x="8844255" y="1166"/>
                </a:lnTo>
                <a:cubicBezTo>
                  <a:pt x="8839590" y="1166"/>
                  <a:pt x="8836091" y="4665"/>
                  <a:pt x="8836091" y="9331"/>
                </a:cubicBezTo>
                <a:cubicBezTo>
                  <a:pt x="8836091" y="13996"/>
                  <a:pt x="8839590" y="17495"/>
                  <a:pt x="8844255" y="17495"/>
                </a:cubicBezTo>
                <a:lnTo>
                  <a:pt x="8910736" y="17495"/>
                </a:lnTo>
                <a:cubicBezTo>
                  <a:pt x="8915401" y="17495"/>
                  <a:pt x="8918900" y="13996"/>
                  <a:pt x="8918900" y="9331"/>
                </a:cubicBezTo>
                <a:cubicBezTo>
                  <a:pt x="8918900" y="4665"/>
                  <a:pt x="8915401" y="1166"/>
                  <a:pt x="8910736" y="1166"/>
                </a:cubicBezTo>
                <a:lnTo>
                  <a:pt x="8910736" y="1166"/>
                </a:lnTo>
                <a:close/>
                <a:moveTo>
                  <a:pt x="8778941" y="1166"/>
                </a:moveTo>
                <a:lnTo>
                  <a:pt x="8712460" y="1166"/>
                </a:lnTo>
                <a:cubicBezTo>
                  <a:pt x="8707795" y="1166"/>
                  <a:pt x="8704296" y="4665"/>
                  <a:pt x="8704296" y="9331"/>
                </a:cubicBezTo>
                <a:cubicBezTo>
                  <a:pt x="8704296" y="13996"/>
                  <a:pt x="8707795" y="17495"/>
                  <a:pt x="8712460" y="17495"/>
                </a:cubicBezTo>
                <a:lnTo>
                  <a:pt x="8778941" y="17495"/>
                </a:lnTo>
                <a:cubicBezTo>
                  <a:pt x="8783606" y="17495"/>
                  <a:pt x="8787105" y="13996"/>
                  <a:pt x="8787105" y="9331"/>
                </a:cubicBezTo>
                <a:cubicBezTo>
                  <a:pt x="8787105" y="4665"/>
                  <a:pt x="8783606" y="1166"/>
                  <a:pt x="8778941" y="1166"/>
                </a:cubicBezTo>
                <a:lnTo>
                  <a:pt x="8778941" y="1166"/>
                </a:lnTo>
                <a:close/>
                <a:moveTo>
                  <a:pt x="8647146" y="1166"/>
                </a:moveTo>
                <a:lnTo>
                  <a:pt x="8580666" y="1166"/>
                </a:lnTo>
                <a:cubicBezTo>
                  <a:pt x="8576000" y="1166"/>
                  <a:pt x="8572501" y="4665"/>
                  <a:pt x="8572501" y="9331"/>
                </a:cubicBezTo>
                <a:cubicBezTo>
                  <a:pt x="8572501" y="13996"/>
                  <a:pt x="8576000" y="17495"/>
                  <a:pt x="8580666" y="17495"/>
                </a:cubicBezTo>
                <a:lnTo>
                  <a:pt x="8647146" y="17495"/>
                </a:lnTo>
                <a:cubicBezTo>
                  <a:pt x="8651811" y="17495"/>
                  <a:pt x="8655310" y="13996"/>
                  <a:pt x="8655310" y="9331"/>
                </a:cubicBezTo>
                <a:cubicBezTo>
                  <a:pt x="8655310" y="4665"/>
                  <a:pt x="8651811" y="1166"/>
                  <a:pt x="8647146" y="1166"/>
                </a:cubicBezTo>
                <a:lnTo>
                  <a:pt x="8647146" y="1166"/>
                </a:lnTo>
                <a:close/>
                <a:moveTo>
                  <a:pt x="8514185" y="1166"/>
                </a:moveTo>
                <a:lnTo>
                  <a:pt x="8447704" y="1166"/>
                </a:lnTo>
                <a:cubicBezTo>
                  <a:pt x="8443039" y="1166"/>
                  <a:pt x="8439540" y="4665"/>
                  <a:pt x="8439540" y="9331"/>
                </a:cubicBezTo>
                <a:cubicBezTo>
                  <a:pt x="8439540" y="13996"/>
                  <a:pt x="8443039" y="17495"/>
                  <a:pt x="8447704" y="17495"/>
                </a:cubicBezTo>
                <a:lnTo>
                  <a:pt x="8514185" y="17495"/>
                </a:lnTo>
                <a:cubicBezTo>
                  <a:pt x="8518850" y="17495"/>
                  <a:pt x="8522349" y="13996"/>
                  <a:pt x="8522349" y="9331"/>
                </a:cubicBezTo>
                <a:cubicBezTo>
                  <a:pt x="8522349" y="4665"/>
                  <a:pt x="8518850" y="1166"/>
                  <a:pt x="8514185" y="1166"/>
                </a:cubicBezTo>
                <a:lnTo>
                  <a:pt x="8514185" y="1166"/>
                </a:lnTo>
                <a:close/>
                <a:moveTo>
                  <a:pt x="8382390" y="1166"/>
                </a:moveTo>
                <a:lnTo>
                  <a:pt x="8315910" y="1166"/>
                </a:lnTo>
                <a:cubicBezTo>
                  <a:pt x="8311244" y="1166"/>
                  <a:pt x="8307745" y="4665"/>
                  <a:pt x="8307745" y="9331"/>
                </a:cubicBezTo>
                <a:cubicBezTo>
                  <a:pt x="8307745" y="13996"/>
                  <a:pt x="8311244" y="17495"/>
                  <a:pt x="8315910" y="17495"/>
                </a:cubicBezTo>
                <a:lnTo>
                  <a:pt x="8382390" y="17495"/>
                </a:lnTo>
                <a:cubicBezTo>
                  <a:pt x="8387055" y="17495"/>
                  <a:pt x="8390554" y="13996"/>
                  <a:pt x="8390554" y="9331"/>
                </a:cubicBezTo>
                <a:cubicBezTo>
                  <a:pt x="8390554" y="4665"/>
                  <a:pt x="8387055" y="1166"/>
                  <a:pt x="8382390" y="1166"/>
                </a:cubicBezTo>
                <a:lnTo>
                  <a:pt x="8382390" y="1166"/>
                </a:lnTo>
                <a:close/>
                <a:moveTo>
                  <a:pt x="8250595" y="1166"/>
                </a:moveTo>
                <a:lnTo>
                  <a:pt x="8184115" y="1166"/>
                </a:lnTo>
                <a:cubicBezTo>
                  <a:pt x="8179449" y="1166"/>
                  <a:pt x="8175950" y="4665"/>
                  <a:pt x="8175950" y="9331"/>
                </a:cubicBezTo>
                <a:cubicBezTo>
                  <a:pt x="8175950" y="13996"/>
                  <a:pt x="8179449" y="17495"/>
                  <a:pt x="8184115" y="17495"/>
                </a:cubicBezTo>
                <a:lnTo>
                  <a:pt x="8250595" y="17495"/>
                </a:lnTo>
                <a:cubicBezTo>
                  <a:pt x="8255261" y="17495"/>
                  <a:pt x="8258759" y="13996"/>
                  <a:pt x="8258759" y="9331"/>
                </a:cubicBezTo>
                <a:cubicBezTo>
                  <a:pt x="8258759" y="4665"/>
                  <a:pt x="8255261" y="1166"/>
                  <a:pt x="8250595" y="1166"/>
                </a:cubicBezTo>
                <a:lnTo>
                  <a:pt x="8250595" y="1166"/>
                </a:lnTo>
                <a:close/>
                <a:moveTo>
                  <a:pt x="8117634" y="1166"/>
                </a:moveTo>
                <a:lnTo>
                  <a:pt x="8051153" y="1166"/>
                </a:lnTo>
                <a:cubicBezTo>
                  <a:pt x="8046488" y="1166"/>
                  <a:pt x="8042989" y="4665"/>
                  <a:pt x="8042989" y="9331"/>
                </a:cubicBezTo>
                <a:cubicBezTo>
                  <a:pt x="8042989" y="13996"/>
                  <a:pt x="8046488" y="17495"/>
                  <a:pt x="8051153" y="17495"/>
                </a:cubicBezTo>
                <a:lnTo>
                  <a:pt x="8117634" y="17495"/>
                </a:lnTo>
                <a:cubicBezTo>
                  <a:pt x="8122299" y="17495"/>
                  <a:pt x="8125799" y="13996"/>
                  <a:pt x="8125799" y="9331"/>
                </a:cubicBezTo>
                <a:cubicBezTo>
                  <a:pt x="8125799" y="4665"/>
                  <a:pt x="8122299" y="1166"/>
                  <a:pt x="8117634" y="1166"/>
                </a:cubicBezTo>
                <a:lnTo>
                  <a:pt x="8117634" y="1166"/>
                </a:lnTo>
                <a:close/>
                <a:moveTo>
                  <a:pt x="7985839" y="1166"/>
                </a:moveTo>
                <a:lnTo>
                  <a:pt x="7919359" y="1166"/>
                </a:lnTo>
                <a:cubicBezTo>
                  <a:pt x="7914693" y="1166"/>
                  <a:pt x="7911194" y="4665"/>
                  <a:pt x="7911194" y="9331"/>
                </a:cubicBezTo>
                <a:cubicBezTo>
                  <a:pt x="7911194" y="13996"/>
                  <a:pt x="7914693" y="17495"/>
                  <a:pt x="7919359" y="17495"/>
                </a:cubicBezTo>
                <a:lnTo>
                  <a:pt x="7985839" y="17495"/>
                </a:lnTo>
                <a:cubicBezTo>
                  <a:pt x="7990504" y="17495"/>
                  <a:pt x="7994003" y="13996"/>
                  <a:pt x="7994003" y="9331"/>
                </a:cubicBezTo>
                <a:cubicBezTo>
                  <a:pt x="7994003" y="4665"/>
                  <a:pt x="7990504" y="1166"/>
                  <a:pt x="7985839" y="1166"/>
                </a:cubicBezTo>
                <a:lnTo>
                  <a:pt x="7985839" y="1166"/>
                </a:lnTo>
                <a:close/>
                <a:moveTo>
                  <a:pt x="7852878" y="1166"/>
                </a:moveTo>
                <a:lnTo>
                  <a:pt x="7786397" y="1166"/>
                </a:lnTo>
                <a:cubicBezTo>
                  <a:pt x="7781732" y="1166"/>
                  <a:pt x="7778233" y="4665"/>
                  <a:pt x="7778233" y="9331"/>
                </a:cubicBezTo>
                <a:cubicBezTo>
                  <a:pt x="7778233" y="13996"/>
                  <a:pt x="7781732" y="17495"/>
                  <a:pt x="7786397" y="17495"/>
                </a:cubicBezTo>
                <a:lnTo>
                  <a:pt x="7852878" y="17495"/>
                </a:lnTo>
                <a:cubicBezTo>
                  <a:pt x="7857543" y="17495"/>
                  <a:pt x="7861042" y="13996"/>
                  <a:pt x="7861042" y="9331"/>
                </a:cubicBezTo>
                <a:cubicBezTo>
                  <a:pt x="7861042" y="4665"/>
                  <a:pt x="7857543" y="1166"/>
                  <a:pt x="7852878" y="1166"/>
                </a:cubicBezTo>
                <a:lnTo>
                  <a:pt x="7852878" y="1166"/>
                </a:lnTo>
                <a:close/>
                <a:moveTo>
                  <a:pt x="7721083" y="1166"/>
                </a:moveTo>
                <a:lnTo>
                  <a:pt x="7654602" y="1166"/>
                </a:lnTo>
                <a:cubicBezTo>
                  <a:pt x="7649937" y="1166"/>
                  <a:pt x="7646438" y="4665"/>
                  <a:pt x="7646438" y="9331"/>
                </a:cubicBezTo>
                <a:cubicBezTo>
                  <a:pt x="7646438" y="13996"/>
                  <a:pt x="7649937" y="17495"/>
                  <a:pt x="7654602" y="17495"/>
                </a:cubicBezTo>
                <a:lnTo>
                  <a:pt x="7721083" y="17495"/>
                </a:lnTo>
                <a:cubicBezTo>
                  <a:pt x="7725748" y="17495"/>
                  <a:pt x="7729247" y="13996"/>
                  <a:pt x="7729247" y="9331"/>
                </a:cubicBezTo>
                <a:cubicBezTo>
                  <a:pt x="7729247" y="4665"/>
                  <a:pt x="7725748" y="1166"/>
                  <a:pt x="7721083" y="1166"/>
                </a:cubicBezTo>
                <a:lnTo>
                  <a:pt x="7721083" y="1166"/>
                </a:lnTo>
                <a:close/>
                <a:moveTo>
                  <a:pt x="7589288" y="1166"/>
                </a:moveTo>
                <a:lnTo>
                  <a:pt x="7522807" y="1166"/>
                </a:lnTo>
                <a:cubicBezTo>
                  <a:pt x="7518142" y="1166"/>
                  <a:pt x="7514643" y="4665"/>
                  <a:pt x="7514643" y="9331"/>
                </a:cubicBezTo>
                <a:cubicBezTo>
                  <a:pt x="7514643" y="13996"/>
                  <a:pt x="7518142" y="17495"/>
                  <a:pt x="7522807" y="17495"/>
                </a:cubicBezTo>
                <a:lnTo>
                  <a:pt x="7589288" y="17495"/>
                </a:lnTo>
                <a:cubicBezTo>
                  <a:pt x="7593953" y="17495"/>
                  <a:pt x="7597452" y="13996"/>
                  <a:pt x="7597452" y="9331"/>
                </a:cubicBezTo>
                <a:cubicBezTo>
                  <a:pt x="7597452" y="4665"/>
                  <a:pt x="7593953" y="1166"/>
                  <a:pt x="7589288" y="1166"/>
                </a:cubicBezTo>
                <a:lnTo>
                  <a:pt x="7589288" y="1166"/>
                </a:lnTo>
                <a:close/>
                <a:moveTo>
                  <a:pt x="7456327" y="1166"/>
                </a:moveTo>
                <a:lnTo>
                  <a:pt x="7389846" y="1166"/>
                </a:lnTo>
                <a:cubicBezTo>
                  <a:pt x="7385181" y="1166"/>
                  <a:pt x="7381682" y="4665"/>
                  <a:pt x="7381682" y="9331"/>
                </a:cubicBezTo>
                <a:cubicBezTo>
                  <a:pt x="7381682" y="13996"/>
                  <a:pt x="7385181" y="17495"/>
                  <a:pt x="7389846" y="17495"/>
                </a:cubicBezTo>
                <a:lnTo>
                  <a:pt x="7456327" y="17495"/>
                </a:lnTo>
                <a:cubicBezTo>
                  <a:pt x="7460992" y="17495"/>
                  <a:pt x="7464491" y="13996"/>
                  <a:pt x="7464491" y="9331"/>
                </a:cubicBezTo>
                <a:cubicBezTo>
                  <a:pt x="7464491" y="4665"/>
                  <a:pt x="7460992" y="1166"/>
                  <a:pt x="7456327" y="1166"/>
                </a:cubicBezTo>
                <a:lnTo>
                  <a:pt x="7456327" y="1166"/>
                </a:lnTo>
                <a:close/>
                <a:moveTo>
                  <a:pt x="7324532" y="1166"/>
                </a:moveTo>
                <a:lnTo>
                  <a:pt x="7258051" y="1166"/>
                </a:lnTo>
                <a:cubicBezTo>
                  <a:pt x="7253386" y="1166"/>
                  <a:pt x="7249887" y="4665"/>
                  <a:pt x="7249887" y="9331"/>
                </a:cubicBezTo>
                <a:cubicBezTo>
                  <a:pt x="7249887" y="13996"/>
                  <a:pt x="7253386" y="17495"/>
                  <a:pt x="7258051" y="17495"/>
                </a:cubicBezTo>
                <a:lnTo>
                  <a:pt x="7324532" y="17495"/>
                </a:lnTo>
                <a:cubicBezTo>
                  <a:pt x="7329197" y="17495"/>
                  <a:pt x="7332696" y="13996"/>
                  <a:pt x="7332696" y="9331"/>
                </a:cubicBezTo>
                <a:cubicBezTo>
                  <a:pt x="7332696" y="4665"/>
                  <a:pt x="7329197" y="1166"/>
                  <a:pt x="7324532" y="1166"/>
                </a:cubicBezTo>
                <a:lnTo>
                  <a:pt x="7324532" y="1166"/>
                </a:lnTo>
                <a:close/>
                <a:moveTo>
                  <a:pt x="7192737" y="1166"/>
                </a:moveTo>
                <a:lnTo>
                  <a:pt x="7126256" y="1166"/>
                </a:lnTo>
                <a:cubicBezTo>
                  <a:pt x="7121591" y="1166"/>
                  <a:pt x="7118092" y="4665"/>
                  <a:pt x="7118092" y="9331"/>
                </a:cubicBezTo>
                <a:cubicBezTo>
                  <a:pt x="7118092" y="13996"/>
                  <a:pt x="7121591" y="17495"/>
                  <a:pt x="7126256" y="17495"/>
                </a:cubicBezTo>
                <a:lnTo>
                  <a:pt x="7192737" y="17495"/>
                </a:lnTo>
                <a:cubicBezTo>
                  <a:pt x="7197402" y="17495"/>
                  <a:pt x="7200901" y="13996"/>
                  <a:pt x="7200901" y="9331"/>
                </a:cubicBezTo>
                <a:cubicBezTo>
                  <a:pt x="7200901" y="4665"/>
                  <a:pt x="7197402" y="1166"/>
                  <a:pt x="7192737" y="1166"/>
                </a:cubicBezTo>
                <a:lnTo>
                  <a:pt x="7192737" y="1166"/>
                </a:lnTo>
                <a:close/>
                <a:moveTo>
                  <a:pt x="7059776" y="1166"/>
                </a:moveTo>
                <a:lnTo>
                  <a:pt x="6993295" y="1166"/>
                </a:lnTo>
                <a:cubicBezTo>
                  <a:pt x="6988630" y="1166"/>
                  <a:pt x="6985130" y="4665"/>
                  <a:pt x="6985130" y="9331"/>
                </a:cubicBezTo>
                <a:cubicBezTo>
                  <a:pt x="6985130" y="13996"/>
                  <a:pt x="6988630" y="17495"/>
                  <a:pt x="6993295" y="17495"/>
                </a:cubicBezTo>
                <a:lnTo>
                  <a:pt x="7059776" y="17495"/>
                </a:lnTo>
                <a:cubicBezTo>
                  <a:pt x="7064441" y="17495"/>
                  <a:pt x="7067940" y="13996"/>
                  <a:pt x="7067940" y="9331"/>
                </a:cubicBezTo>
                <a:cubicBezTo>
                  <a:pt x="7067940" y="4665"/>
                  <a:pt x="7064441" y="1166"/>
                  <a:pt x="7059776" y="1166"/>
                </a:cubicBezTo>
                <a:lnTo>
                  <a:pt x="7059776" y="1166"/>
                </a:lnTo>
                <a:close/>
                <a:moveTo>
                  <a:pt x="6927981" y="1166"/>
                </a:moveTo>
                <a:lnTo>
                  <a:pt x="6861500" y="1166"/>
                </a:lnTo>
                <a:cubicBezTo>
                  <a:pt x="6856835" y="1166"/>
                  <a:pt x="6853336" y="4665"/>
                  <a:pt x="6853336" y="9331"/>
                </a:cubicBezTo>
                <a:cubicBezTo>
                  <a:pt x="6853336" y="13996"/>
                  <a:pt x="6856835" y="17495"/>
                  <a:pt x="6861500" y="17495"/>
                </a:cubicBezTo>
                <a:lnTo>
                  <a:pt x="6927981" y="17495"/>
                </a:lnTo>
                <a:cubicBezTo>
                  <a:pt x="6932646" y="17495"/>
                  <a:pt x="6936145" y="13996"/>
                  <a:pt x="6936145" y="9331"/>
                </a:cubicBezTo>
                <a:cubicBezTo>
                  <a:pt x="6936145" y="4665"/>
                  <a:pt x="6932646" y="1166"/>
                  <a:pt x="6927981" y="1166"/>
                </a:cubicBezTo>
                <a:lnTo>
                  <a:pt x="6927981" y="1166"/>
                </a:lnTo>
                <a:close/>
                <a:moveTo>
                  <a:pt x="6795019" y="1166"/>
                </a:moveTo>
                <a:lnTo>
                  <a:pt x="6728539" y="1166"/>
                </a:lnTo>
                <a:cubicBezTo>
                  <a:pt x="6723874" y="1166"/>
                  <a:pt x="6720375" y="4665"/>
                  <a:pt x="6720375" y="9331"/>
                </a:cubicBezTo>
                <a:cubicBezTo>
                  <a:pt x="6720375" y="13996"/>
                  <a:pt x="6723874" y="17495"/>
                  <a:pt x="6728539" y="17495"/>
                </a:cubicBezTo>
                <a:lnTo>
                  <a:pt x="6795019" y="17495"/>
                </a:lnTo>
                <a:cubicBezTo>
                  <a:pt x="6799685" y="17495"/>
                  <a:pt x="6803184" y="13996"/>
                  <a:pt x="6803184" y="9331"/>
                </a:cubicBezTo>
                <a:cubicBezTo>
                  <a:pt x="6803184" y="4665"/>
                  <a:pt x="6799685" y="1166"/>
                  <a:pt x="6795019" y="1166"/>
                </a:cubicBezTo>
                <a:lnTo>
                  <a:pt x="6795019" y="1166"/>
                </a:lnTo>
                <a:close/>
                <a:moveTo>
                  <a:pt x="6663225" y="1166"/>
                </a:moveTo>
                <a:lnTo>
                  <a:pt x="6596744" y="1166"/>
                </a:lnTo>
                <a:cubicBezTo>
                  <a:pt x="6592079" y="1166"/>
                  <a:pt x="6588579" y="4665"/>
                  <a:pt x="6588579" y="9331"/>
                </a:cubicBezTo>
                <a:cubicBezTo>
                  <a:pt x="6588579" y="13996"/>
                  <a:pt x="6592079" y="17495"/>
                  <a:pt x="6596744" y="17495"/>
                </a:cubicBezTo>
                <a:lnTo>
                  <a:pt x="6663225" y="17495"/>
                </a:lnTo>
                <a:cubicBezTo>
                  <a:pt x="6667890" y="17495"/>
                  <a:pt x="6671389" y="13996"/>
                  <a:pt x="6671389" y="9331"/>
                </a:cubicBezTo>
                <a:cubicBezTo>
                  <a:pt x="6671389" y="4665"/>
                  <a:pt x="6667890" y="1166"/>
                  <a:pt x="6663225" y="1166"/>
                </a:cubicBezTo>
                <a:lnTo>
                  <a:pt x="6663225" y="1166"/>
                </a:lnTo>
                <a:close/>
                <a:moveTo>
                  <a:pt x="6531430" y="1166"/>
                </a:moveTo>
                <a:lnTo>
                  <a:pt x="6464949" y="1166"/>
                </a:lnTo>
                <a:cubicBezTo>
                  <a:pt x="6460283" y="1166"/>
                  <a:pt x="6456785" y="4665"/>
                  <a:pt x="6456785" y="9331"/>
                </a:cubicBezTo>
                <a:cubicBezTo>
                  <a:pt x="6456785" y="13996"/>
                  <a:pt x="6460283" y="17495"/>
                  <a:pt x="6464949" y="17495"/>
                </a:cubicBezTo>
                <a:lnTo>
                  <a:pt x="6531430" y="17495"/>
                </a:lnTo>
                <a:cubicBezTo>
                  <a:pt x="6536095" y="17495"/>
                  <a:pt x="6539594" y="13996"/>
                  <a:pt x="6539594" y="9331"/>
                </a:cubicBezTo>
                <a:cubicBezTo>
                  <a:pt x="6539594" y="4665"/>
                  <a:pt x="6536095" y="1166"/>
                  <a:pt x="6531430" y="1166"/>
                </a:cubicBezTo>
                <a:lnTo>
                  <a:pt x="6531430" y="1166"/>
                </a:lnTo>
                <a:close/>
                <a:moveTo>
                  <a:pt x="6398468" y="1166"/>
                </a:moveTo>
                <a:lnTo>
                  <a:pt x="6331988" y="1166"/>
                </a:lnTo>
                <a:cubicBezTo>
                  <a:pt x="6327323" y="1166"/>
                  <a:pt x="6323824" y="4665"/>
                  <a:pt x="6323824" y="9331"/>
                </a:cubicBezTo>
                <a:cubicBezTo>
                  <a:pt x="6323824" y="13996"/>
                  <a:pt x="6327323" y="17495"/>
                  <a:pt x="6331988" y="17495"/>
                </a:cubicBezTo>
                <a:lnTo>
                  <a:pt x="6398468" y="17495"/>
                </a:lnTo>
                <a:cubicBezTo>
                  <a:pt x="6403134" y="17495"/>
                  <a:pt x="6406633" y="13996"/>
                  <a:pt x="6406633" y="9331"/>
                </a:cubicBezTo>
                <a:cubicBezTo>
                  <a:pt x="6406633" y="4665"/>
                  <a:pt x="6403134" y="1166"/>
                  <a:pt x="6398468" y="1166"/>
                </a:cubicBezTo>
                <a:lnTo>
                  <a:pt x="6398468" y="1166"/>
                </a:lnTo>
                <a:close/>
                <a:moveTo>
                  <a:pt x="6266674" y="1166"/>
                </a:moveTo>
                <a:lnTo>
                  <a:pt x="6200193" y="1166"/>
                </a:lnTo>
                <a:cubicBezTo>
                  <a:pt x="6195528" y="1166"/>
                  <a:pt x="6192028" y="4665"/>
                  <a:pt x="6192028" y="9331"/>
                </a:cubicBezTo>
                <a:cubicBezTo>
                  <a:pt x="6192028" y="13996"/>
                  <a:pt x="6195528" y="17495"/>
                  <a:pt x="6200193" y="17495"/>
                </a:cubicBezTo>
                <a:lnTo>
                  <a:pt x="6266674" y="17495"/>
                </a:lnTo>
                <a:cubicBezTo>
                  <a:pt x="6271339" y="17495"/>
                  <a:pt x="6274838" y="13996"/>
                  <a:pt x="6274838" y="9331"/>
                </a:cubicBezTo>
                <a:cubicBezTo>
                  <a:pt x="6274838" y="4665"/>
                  <a:pt x="6271339" y="1166"/>
                  <a:pt x="6266674" y="1166"/>
                </a:cubicBezTo>
                <a:lnTo>
                  <a:pt x="6266674" y="1166"/>
                </a:lnTo>
                <a:close/>
                <a:moveTo>
                  <a:pt x="6133712" y="1166"/>
                </a:moveTo>
                <a:lnTo>
                  <a:pt x="6067232" y="1166"/>
                </a:lnTo>
                <a:cubicBezTo>
                  <a:pt x="6062566" y="1166"/>
                  <a:pt x="6059068" y="4665"/>
                  <a:pt x="6059068" y="9331"/>
                </a:cubicBezTo>
                <a:cubicBezTo>
                  <a:pt x="6059068" y="13996"/>
                  <a:pt x="6062566" y="17495"/>
                  <a:pt x="6067232" y="17495"/>
                </a:cubicBezTo>
                <a:lnTo>
                  <a:pt x="6133712" y="17495"/>
                </a:lnTo>
                <a:cubicBezTo>
                  <a:pt x="6138378" y="17495"/>
                  <a:pt x="6141876" y="13996"/>
                  <a:pt x="6141876" y="9331"/>
                </a:cubicBezTo>
                <a:cubicBezTo>
                  <a:pt x="6141876" y="4665"/>
                  <a:pt x="6138378" y="1166"/>
                  <a:pt x="6133712" y="1166"/>
                </a:cubicBezTo>
                <a:lnTo>
                  <a:pt x="6133712" y="1166"/>
                </a:lnTo>
                <a:close/>
                <a:moveTo>
                  <a:pt x="6001917" y="1166"/>
                </a:moveTo>
                <a:lnTo>
                  <a:pt x="5935437" y="1166"/>
                </a:lnTo>
                <a:cubicBezTo>
                  <a:pt x="5930772" y="1166"/>
                  <a:pt x="5927272" y="4665"/>
                  <a:pt x="5927272" y="9331"/>
                </a:cubicBezTo>
                <a:cubicBezTo>
                  <a:pt x="5927272" y="13996"/>
                  <a:pt x="5930772" y="17495"/>
                  <a:pt x="5935437" y="17495"/>
                </a:cubicBezTo>
                <a:lnTo>
                  <a:pt x="6001917" y="17495"/>
                </a:lnTo>
                <a:cubicBezTo>
                  <a:pt x="6006583" y="17495"/>
                  <a:pt x="6010082" y="13996"/>
                  <a:pt x="6010082" y="9331"/>
                </a:cubicBezTo>
                <a:cubicBezTo>
                  <a:pt x="6010082" y="4665"/>
                  <a:pt x="6006583" y="1166"/>
                  <a:pt x="6001917" y="1166"/>
                </a:cubicBezTo>
                <a:lnTo>
                  <a:pt x="6001917" y="1166"/>
                </a:lnTo>
                <a:close/>
                <a:moveTo>
                  <a:pt x="5870122" y="1166"/>
                </a:moveTo>
                <a:lnTo>
                  <a:pt x="5803642" y="1166"/>
                </a:lnTo>
                <a:cubicBezTo>
                  <a:pt x="5798976" y="1166"/>
                  <a:pt x="5795478" y="4665"/>
                  <a:pt x="5795478" y="9331"/>
                </a:cubicBezTo>
                <a:cubicBezTo>
                  <a:pt x="5795478" y="13996"/>
                  <a:pt x="5798976" y="17495"/>
                  <a:pt x="5803642" y="17495"/>
                </a:cubicBezTo>
                <a:lnTo>
                  <a:pt x="5870122" y="17495"/>
                </a:lnTo>
                <a:cubicBezTo>
                  <a:pt x="5874788" y="17495"/>
                  <a:pt x="5878287" y="13996"/>
                  <a:pt x="5878287" y="9331"/>
                </a:cubicBezTo>
                <a:cubicBezTo>
                  <a:pt x="5878287" y="4665"/>
                  <a:pt x="5874788" y="1166"/>
                  <a:pt x="5870122" y="1166"/>
                </a:cubicBezTo>
                <a:lnTo>
                  <a:pt x="5870122" y="1166"/>
                </a:lnTo>
                <a:close/>
                <a:moveTo>
                  <a:pt x="5737161" y="1166"/>
                </a:moveTo>
                <a:lnTo>
                  <a:pt x="5670681" y="1166"/>
                </a:lnTo>
                <a:cubicBezTo>
                  <a:pt x="5666015" y="1166"/>
                  <a:pt x="5662516" y="4665"/>
                  <a:pt x="5662516" y="9331"/>
                </a:cubicBezTo>
                <a:cubicBezTo>
                  <a:pt x="5662516" y="13996"/>
                  <a:pt x="5666015" y="17495"/>
                  <a:pt x="5670681" y="17495"/>
                </a:cubicBezTo>
                <a:lnTo>
                  <a:pt x="5737161" y="17495"/>
                </a:lnTo>
                <a:cubicBezTo>
                  <a:pt x="5741827" y="17495"/>
                  <a:pt x="5745325" y="13996"/>
                  <a:pt x="5745325" y="9331"/>
                </a:cubicBezTo>
                <a:cubicBezTo>
                  <a:pt x="5745325" y="4665"/>
                  <a:pt x="5741827" y="1166"/>
                  <a:pt x="5737161" y="1166"/>
                </a:cubicBezTo>
                <a:lnTo>
                  <a:pt x="5737161" y="1166"/>
                </a:lnTo>
                <a:close/>
                <a:moveTo>
                  <a:pt x="5605366" y="1166"/>
                </a:moveTo>
                <a:lnTo>
                  <a:pt x="5538886" y="1166"/>
                </a:lnTo>
                <a:cubicBezTo>
                  <a:pt x="5534221" y="1166"/>
                  <a:pt x="5530721" y="4665"/>
                  <a:pt x="5530721" y="9331"/>
                </a:cubicBezTo>
                <a:cubicBezTo>
                  <a:pt x="5530721" y="13996"/>
                  <a:pt x="5534221" y="17495"/>
                  <a:pt x="5538886" y="17495"/>
                </a:cubicBezTo>
                <a:lnTo>
                  <a:pt x="5605366" y="17495"/>
                </a:lnTo>
                <a:cubicBezTo>
                  <a:pt x="5610032" y="17495"/>
                  <a:pt x="5613531" y="13996"/>
                  <a:pt x="5613531" y="9331"/>
                </a:cubicBezTo>
                <a:cubicBezTo>
                  <a:pt x="5613531" y="4665"/>
                  <a:pt x="5610032" y="1166"/>
                  <a:pt x="5605366" y="1166"/>
                </a:cubicBezTo>
                <a:lnTo>
                  <a:pt x="5605366" y="1166"/>
                </a:lnTo>
                <a:close/>
                <a:moveTo>
                  <a:pt x="5472405" y="1166"/>
                </a:moveTo>
                <a:lnTo>
                  <a:pt x="5405925" y="1166"/>
                </a:lnTo>
                <a:cubicBezTo>
                  <a:pt x="5401259" y="1166"/>
                  <a:pt x="5397760" y="4665"/>
                  <a:pt x="5397760" y="9331"/>
                </a:cubicBezTo>
                <a:cubicBezTo>
                  <a:pt x="5397760" y="13996"/>
                  <a:pt x="5401259" y="17495"/>
                  <a:pt x="5405925" y="17495"/>
                </a:cubicBezTo>
                <a:lnTo>
                  <a:pt x="5472405" y="17495"/>
                </a:lnTo>
                <a:cubicBezTo>
                  <a:pt x="5477070" y="17495"/>
                  <a:pt x="5480569" y="13996"/>
                  <a:pt x="5480569" y="9331"/>
                </a:cubicBezTo>
                <a:cubicBezTo>
                  <a:pt x="5480569" y="4665"/>
                  <a:pt x="5477070" y="1166"/>
                  <a:pt x="5472405" y="1166"/>
                </a:cubicBezTo>
                <a:lnTo>
                  <a:pt x="5472405" y="1166"/>
                </a:lnTo>
                <a:close/>
                <a:moveTo>
                  <a:pt x="5340610" y="1166"/>
                </a:moveTo>
                <a:lnTo>
                  <a:pt x="5274129" y="1166"/>
                </a:lnTo>
                <a:cubicBezTo>
                  <a:pt x="5269464" y="1166"/>
                  <a:pt x="5265965" y="4665"/>
                  <a:pt x="5265965" y="9331"/>
                </a:cubicBezTo>
                <a:cubicBezTo>
                  <a:pt x="5265965" y="13996"/>
                  <a:pt x="5269464" y="17495"/>
                  <a:pt x="5274129" y="17495"/>
                </a:cubicBezTo>
                <a:lnTo>
                  <a:pt x="5340610" y="17495"/>
                </a:lnTo>
                <a:cubicBezTo>
                  <a:pt x="5345275" y="17495"/>
                  <a:pt x="5348774" y="13996"/>
                  <a:pt x="5348774" y="9331"/>
                </a:cubicBezTo>
                <a:cubicBezTo>
                  <a:pt x="5348774" y="4665"/>
                  <a:pt x="5345275" y="1166"/>
                  <a:pt x="5340610" y="1166"/>
                </a:cubicBezTo>
                <a:lnTo>
                  <a:pt x="5340610" y="1166"/>
                </a:lnTo>
                <a:close/>
                <a:moveTo>
                  <a:pt x="5208815" y="1166"/>
                </a:moveTo>
                <a:lnTo>
                  <a:pt x="5142335" y="1166"/>
                </a:lnTo>
                <a:cubicBezTo>
                  <a:pt x="5137669" y="1166"/>
                  <a:pt x="5134170" y="4665"/>
                  <a:pt x="5134170" y="9331"/>
                </a:cubicBezTo>
                <a:cubicBezTo>
                  <a:pt x="5134170" y="13996"/>
                  <a:pt x="5137669" y="17495"/>
                  <a:pt x="5142335" y="17495"/>
                </a:cubicBezTo>
                <a:lnTo>
                  <a:pt x="5208815" y="17495"/>
                </a:lnTo>
                <a:cubicBezTo>
                  <a:pt x="5213481" y="17495"/>
                  <a:pt x="5216980" y="13996"/>
                  <a:pt x="5216980" y="9331"/>
                </a:cubicBezTo>
                <a:cubicBezTo>
                  <a:pt x="5216980" y="4665"/>
                  <a:pt x="5213481" y="1166"/>
                  <a:pt x="5208815" y="1166"/>
                </a:cubicBezTo>
                <a:lnTo>
                  <a:pt x="5208815" y="1166"/>
                </a:lnTo>
                <a:close/>
                <a:moveTo>
                  <a:pt x="5075854" y="1166"/>
                </a:moveTo>
                <a:lnTo>
                  <a:pt x="5009373" y="1166"/>
                </a:lnTo>
                <a:cubicBezTo>
                  <a:pt x="5004708" y="1166"/>
                  <a:pt x="5001209" y="4665"/>
                  <a:pt x="5001209" y="9331"/>
                </a:cubicBezTo>
                <a:cubicBezTo>
                  <a:pt x="5001209" y="13996"/>
                  <a:pt x="5004708" y="17495"/>
                  <a:pt x="5009373" y="17495"/>
                </a:cubicBezTo>
                <a:lnTo>
                  <a:pt x="5075854" y="17495"/>
                </a:lnTo>
                <a:cubicBezTo>
                  <a:pt x="5080519" y="17495"/>
                  <a:pt x="5084018" y="13996"/>
                  <a:pt x="5084018" y="9331"/>
                </a:cubicBezTo>
                <a:cubicBezTo>
                  <a:pt x="5084018" y="4665"/>
                  <a:pt x="5080519" y="1166"/>
                  <a:pt x="5075854" y="1166"/>
                </a:cubicBezTo>
                <a:lnTo>
                  <a:pt x="5075854" y="1166"/>
                </a:lnTo>
                <a:close/>
                <a:moveTo>
                  <a:pt x="4944059" y="1166"/>
                </a:moveTo>
                <a:lnTo>
                  <a:pt x="4877578" y="1166"/>
                </a:lnTo>
                <a:cubicBezTo>
                  <a:pt x="4872913" y="1166"/>
                  <a:pt x="4869414" y="4665"/>
                  <a:pt x="4869414" y="9331"/>
                </a:cubicBezTo>
                <a:cubicBezTo>
                  <a:pt x="4869414" y="13996"/>
                  <a:pt x="4872913" y="17495"/>
                  <a:pt x="4877578" y="17495"/>
                </a:cubicBezTo>
                <a:lnTo>
                  <a:pt x="4944059" y="17495"/>
                </a:lnTo>
                <a:cubicBezTo>
                  <a:pt x="4948724" y="17495"/>
                  <a:pt x="4952223" y="13996"/>
                  <a:pt x="4952223" y="9331"/>
                </a:cubicBezTo>
                <a:cubicBezTo>
                  <a:pt x="4952223" y="4665"/>
                  <a:pt x="4948724" y="1166"/>
                  <a:pt x="4944059" y="1166"/>
                </a:cubicBezTo>
                <a:lnTo>
                  <a:pt x="4944059" y="1166"/>
                </a:lnTo>
                <a:close/>
                <a:moveTo>
                  <a:pt x="4812264" y="1166"/>
                </a:moveTo>
                <a:lnTo>
                  <a:pt x="4745784" y="1166"/>
                </a:lnTo>
                <a:cubicBezTo>
                  <a:pt x="4741118" y="1166"/>
                  <a:pt x="4737619" y="4665"/>
                  <a:pt x="4737619" y="9331"/>
                </a:cubicBezTo>
                <a:cubicBezTo>
                  <a:pt x="4737619" y="13996"/>
                  <a:pt x="4741118" y="17495"/>
                  <a:pt x="4745784" y="17495"/>
                </a:cubicBezTo>
                <a:lnTo>
                  <a:pt x="4812264" y="17495"/>
                </a:lnTo>
                <a:cubicBezTo>
                  <a:pt x="4816930" y="17495"/>
                  <a:pt x="4820428" y="13996"/>
                  <a:pt x="4820428" y="9331"/>
                </a:cubicBezTo>
                <a:cubicBezTo>
                  <a:pt x="4820428" y="4665"/>
                  <a:pt x="4816930" y="1166"/>
                  <a:pt x="4812264" y="1166"/>
                </a:cubicBezTo>
                <a:lnTo>
                  <a:pt x="4812264" y="1166"/>
                </a:lnTo>
                <a:close/>
                <a:moveTo>
                  <a:pt x="4679303" y="1166"/>
                </a:moveTo>
                <a:lnTo>
                  <a:pt x="4612822" y="1166"/>
                </a:lnTo>
                <a:cubicBezTo>
                  <a:pt x="4608157" y="1166"/>
                  <a:pt x="4604658" y="4665"/>
                  <a:pt x="4604658" y="9331"/>
                </a:cubicBezTo>
                <a:cubicBezTo>
                  <a:pt x="4604658" y="13996"/>
                  <a:pt x="4608157" y="17495"/>
                  <a:pt x="4612822" y="17495"/>
                </a:cubicBezTo>
                <a:lnTo>
                  <a:pt x="4679303" y="17495"/>
                </a:lnTo>
                <a:cubicBezTo>
                  <a:pt x="4683968" y="17495"/>
                  <a:pt x="4687467" y="13996"/>
                  <a:pt x="4687467" y="9331"/>
                </a:cubicBezTo>
                <a:cubicBezTo>
                  <a:pt x="4687467" y="4665"/>
                  <a:pt x="4683968" y="1166"/>
                  <a:pt x="4679303" y="1166"/>
                </a:cubicBezTo>
                <a:lnTo>
                  <a:pt x="4679303" y="1166"/>
                </a:lnTo>
                <a:close/>
                <a:moveTo>
                  <a:pt x="4547508" y="1166"/>
                </a:moveTo>
                <a:lnTo>
                  <a:pt x="4481027" y="1166"/>
                </a:lnTo>
                <a:cubicBezTo>
                  <a:pt x="4476362" y="1166"/>
                  <a:pt x="4472863" y="4665"/>
                  <a:pt x="4472863" y="9331"/>
                </a:cubicBezTo>
                <a:cubicBezTo>
                  <a:pt x="4472863" y="13996"/>
                  <a:pt x="4476362" y="17495"/>
                  <a:pt x="4481027" y="17495"/>
                </a:cubicBezTo>
                <a:lnTo>
                  <a:pt x="4547508" y="17495"/>
                </a:lnTo>
                <a:cubicBezTo>
                  <a:pt x="4552173" y="17495"/>
                  <a:pt x="4555672" y="13996"/>
                  <a:pt x="4555672" y="9331"/>
                </a:cubicBezTo>
                <a:cubicBezTo>
                  <a:pt x="4555672" y="4665"/>
                  <a:pt x="4552173" y="1166"/>
                  <a:pt x="4547508" y="1166"/>
                </a:cubicBezTo>
                <a:lnTo>
                  <a:pt x="4547508" y="1166"/>
                </a:lnTo>
                <a:close/>
                <a:moveTo>
                  <a:pt x="4414547" y="1166"/>
                </a:moveTo>
                <a:lnTo>
                  <a:pt x="4348066" y="1166"/>
                </a:lnTo>
                <a:cubicBezTo>
                  <a:pt x="4343401" y="1166"/>
                  <a:pt x="4339902" y="4665"/>
                  <a:pt x="4339902" y="9331"/>
                </a:cubicBezTo>
                <a:cubicBezTo>
                  <a:pt x="4339902" y="13996"/>
                  <a:pt x="4343401" y="17495"/>
                  <a:pt x="4348066" y="17495"/>
                </a:cubicBezTo>
                <a:lnTo>
                  <a:pt x="4414547" y="17495"/>
                </a:lnTo>
                <a:cubicBezTo>
                  <a:pt x="4419212" y="17495"/>
                  <a:pt x="4422711" y="13996"/>
                  <a:pt x="4422711" y="9331"/>
                </a:cubicBezTo>
                <a:cubicBezTo>
                  <a:pt x="4422711" y="4665"/>
                  <a:pt x="4419212" y="1166"/>
                  <a:pt x="4414547" y="1166"/>
                </a:cubicBezTo>
                <a:lnTo>
                  <a:pt x="4414547" y="1166"/>
                </a:lnTo>
                <a:close/>
                <a:moveTo>
                  <a:pt x="4282752" y="1166"/>
                </a:moveTo>
                <a:lnTo>
                  <a:pt x="4216271" y="1166"/>
                </a:lnTo>
                <a:cubicBezTo>
                  <a:pt x="4211606" y="1166"/>
                  <a:pt x="4208107" y="4665"/>
                  <a:pt x="4208107" y="9331"/>
                </a:cubicBezTo>
                <a:cubicBezTo>
                  <a:pt x="4208107" y="13996"/>
                  <a:pt x="4211606" y="17495"/>
                  <a:pt x="4216271" y="17495"/>
                </a:cubicBezTo>
                <a:lnTo>
                  <a:pt x="4282752" y="17495"/>
                </a:lnTo>
                <a:cubicBezTo>
                  <a:pt x="4287417" y="17495"/>
                  <a:pt x="4290916" y="13996"/>
                  <a:pt x="4290916" y="9331"/>
                </a:cubicBezTo>
                <a:cubicBezTo>
                  <a:pt x="4290916" y="4665"/>
                  <a:pt x="4287417" y="1166"/>
                  <a:pt x="4282752" y="1166"/>
                </a:cubicBezTo>
                <a:lnTo>
                  <a:pt x="4282752" y="1166"/>
                </a:lnTo>
                <a:close/>
                <a:moveTo>
                  <a:pt x="4150957" y="1166"/>
                </a:moveTo>
                <a:lnTo>
                  <a:pt x="4084476" y="1166"/>
                </a:lnTo>
                <a:cubicBezTo>
                  <a:pt x="4079811" y="1166"/>
                  <a:pt x="4076312" y="4665"/>
                  <a:pt x="4076312" y="9331"/>
                </a:cubicBezTo>
                <a:cubicBezTo>
                  <a:pt x="4076312" y="13996"/>
                  <a:pt x="4079811" y="17495"/>
                  <a:pt x="4084476" y="17495"/>
                </a:cubicBezTo>
                <a:lnTo>
                  <a:pt x="4150957" y="17495"/>
                </a:lnTo>
                <a:cubicBezTo>
                  <a:pt x="4155622" y="17495"/>
                  <a:pt x="4159121" y="13996"/>
                  <a:pt x="4159121" y="9331"/>
                </a:cubicBezTo>
                <a:cubicBezTo>
                  <a:pt x="4159121" y="4665"/>
                  <a:pt x="4155622" y="1166"/>
                  <a:pt x="4150957" y="1166"/>
                </a:cubicBezTo>
                <a:lnTo>
                  <a:pt x="4150957" y="1166"/>
                </a:lnTo>
                <a:close/>
                <a:moveTo>
                  <a:pt x="4017996" y="1166"/>
                </a:moveTo>
                <a:lnTo>
                  <a:pt x="3951515" y="1166"/>
                </a:lnTo>
                <a:cubicBezTo>
                  <a:pt x="3946850" y="1166"/>
                  <a:pt x="3943350" y="4665"/>
                  <a:pt x="3943350" y="9331"/>
                </a:cubicBezTo>
                <a:cubicBezTo>
                  <a:pt x="3943350" y="13996"/>
                  <a:pt x="3946850" y="17495"/>
                  <a:pt x="3951515" y="17495"/>
                </a:cubicBezTo>
                <a:lnTo>
                  <a:pt x="4017996" y="17495"/>
                </a:lnTo>
                <a:cubicBezTo>
                  <a:pt x="4022661" y="17495"/>
                  <a:pt x="4026160" y="13996"/>
                  <a:pt x="4026160" y="9331"/>
                </a:cubicBezTo>
                <a:cubicBezTo>
                  <a:pt x="4026160" y="4665"/>
                  <a:pt x="4022661" y="1166"/>
                  <a:pt x="4017996" y="1166"/>
                </a:cubicBezTo>
                <a:lnTo>
                  <a:pt x="4017996" y="1166"/>
                </a:lnTo>
                <a:close/>
                <a:moveTo>
                  <a:pt x="3886201" y="1166"/>
                </a:moveTo>
                <a:lnTo>
                  <a:pt x="3819720" y="1166"/>
                </a:lnTo>
                <a:cubicBezTo>
                  <a:pt x="3815055" y="1166"/>
                  <a:pt x="3811556" y="4665"/>
                  <a:pt x="3811556" y="9331"/>
                </a:cubicBezTo>
                <a:cubicBezTo>
                  <a:pt x="3811556" y="13996"/>
                  <a:pt x="3815055" y="17495"/>
                  <a:pt x="3819720" y="17495"/>
                </a:cubicBezTo>
                <a:lnTo>
                  <a:pt x="3886201" y="17495"/>
                </a:lnTo>
                <a:cubicBezTo>
                  <a:pt x="3890866" y="17495"/>
                  <a:pt x="3894365" y="13996"/>
                  <a:pt x="3894365" y="9331"/>
                </a:cubicBezTo>
                <a:cubicBezTo>
                  <a:pt x="3894365" y="4665"/>
                  <a:pt x="3890866" y="1166"/>
                  <a:pt x="3886201" y="1166"/>
                </a:cubicBezTo>
                <a:lnTo>
                  <a:pt x="3886201" y="1166"/>
                </a:lnTo>
                <a:close/>
                <a:moveTo>
                  <a:pt x="3754406" y="1166"/>
                </a:moveTo>
                <a:lnTo>
                  <a:pt x="3687925" y="1166"/>
                </a:lnTo>
                <a:cubicBezTo>
                  <a:pt x="3683260" y="1166"/>
                  <a:pt x="3679761" y="4665"/>
                  <a:pt x="3679761" y="9331"/>
                </a:cubicBezTo>
                <a:cubicBezTo>
                  <a:pt x="3679761" y="13996"/>
                  <a:pt x="3683260" y="17495"/>
                  <a:pt x="3687925" y="17495"/>
                </a:cubicBezTo>
                <a:lnTo>
                  <a:pt x="3754406" y="17495"/>
                </a:lnTo>
                <a:cubicBezTo>
                  <a:pt x="3759071" y="17495"/>
                  <a:pt x="3762570" y="13996"/>
                  <a:pt x="3762570" y="9331"/>
                </a:cubicBezTo>
                <a:cubicBezTo>
                  <a:pt x="3762570" y="4665"/>
                  <a:pt x="3759071" y="1166"/>
                  <a:pt x="3754406" y="1166"/>
                </a:cubicBezTo>
                <a:lnTo>
                  <a:pt x="3754406" y="1166"/>
                </a:lnTo>
                <a:close/>
                <a:moveTo>
                  <a:pt x="3621445" y="1166"/>
                </a:moveTo>
                <a:lnTo>
                  <a:pt x="3554964" y="1166"/>
                </a:lnTo>
                <a:cubicBezTo>
                  <a:pt x="3550299" y="1166"/>
                  <a:pt x="3546799" y="4665"/>
                  <a:pt x="3546799" y="9331"/>
                </a:cubicBezTo>
                <a:cubicBezTo>
                  <a:pt x="3546799" y="13996"/>
                  <a:pt x="3550299" y="17495"/>
                  <a:pt x="3554964" y="17495"/>
                </a:cubicBezTo>
                <a:lnTo>
                  <a:pt x="3621445" y="17495"/>
                </a:lnTo>
                <a:cubicBezTo>
                  <a:pt x="3626110" y="17495"/>
                  <a:pt x="3629609" y="13996"/>
                  <a:pt x="3629609" y="9331"/>
                </a:cubicBezTo>
                <a:cubicBezTo>
                  <a:pt x="3629609" y="4665"/>
                  <a:pt x="3626110" y="1166"/>
                  <a:pt x="3621445" y="1166"/>
                </a:cubicBezTo>
                <a:lnTo>
                  <a:pt x="3621445" y="1166"/>
                </a:lnTo>
                <a:close/>
                <a:moveTo>
                  <a:pt x="3489649" y="1166"/>
                </a:moveTo>
                <a:lnTo>
                  <a:pt x="3423169" y="1166"/>
                </a:lnTo>
                <a:cubicBezTo>
                  <a:pt x="3418503" y="1166"/>
                  <a:pt x="3415005" y="4665"/>
                  <a:pt x="3415005" y="9331"/>
                </a:cubicBezTo>
                <a:cubicBezTo>
                  <a:pt x="3415005" y="13996"/>
                  <a:pt x="3418503" y="17495"/>
                  <a:pt x="3423169" y="17495"/>
                </a:cubicBezTo>
                <a:lnTo>
                  <a:pt x="3489649" y="17495"/>
                </a:lnTo>
                <a:cubicBezTo>
                  <a:pt x="3494315" y="17495"/>
                  <a:pt x="3497814" y="13996"/>
                  <a:pt x="3497814" y="9331"/>
                </a:cubicBezTo>
                <a:cubicBezTo>
                  <a:pt x="3497814" y="4665"/>
                  <a:pt x="3494315" y="1166"/>
                  <a:pt x="3489649" y="1166"/>
                </a:cubicBezTo>
                <a:lnTo>
                  <a:pt x="3489649" y="1166"/>
                </a:lnTo>
                <a:close/>
                <a:moveTo>
                  <a:pt x="3356688" y="1166"/>
                </a:moveTo>
                <a:lnTo>
                  <a:pt x="3290208" y="1166"/>
                </a:lnTo>
                <a:cubicBezTo>
                  <a:pt x="3285542" y="1166"/>
                  <a:pt x="3282043" y="4665"/>
                  <a:pt x="3282043" y="9331"/>
                </a:cubicBezTo>
                <a:cubicBezTo>
                  <a:pt x="3282043" y="13996"/>
                  <a:pt x="3285542" y="17495"/>
                  <a:pt x="3290208" y="17495"/>
                </a:cubicBezTo>
                <a:lnTo>
                  <a:pt x="3356688" y="17495"/>
                </a:lnTo>
                <a:cubicBezTo>
                  <a:pt x="3361354" y="17495"/>
                  <a:pt x="3364853" y="13996"/>
                  <a:pt x="3364853" y="9331"/>
                </a:cubicBezTo>
                <a:cubicBezTo>
                  <a:pt x="3364853" y="4665"/>
                  <a:pt x="3361354" y="1166"/>
                  <a:pt x="3356688" y="1166"/>
                </a:cubicBezTo>
                <a:lnTo>
                  <a:pt x="3356688" y="1166"/>
                </a:lnTo>
                <a:close/>
                <a:moveTo>
                  <a:pt x="3224894" y="1166"/>
                </a:moveTo>
                <a:lnTo>
                  <a:pt x="3158413" y="1166"/>
                </a:lnTo>
                <a:cubicBezTo>
                  <a:pt x="3153748" y="1166"/>
                  <a:pt x="3150248" y="4665"/>
                  <a:pt x="3150248" y="9331"/>
                </a:cubicBezTo>
                <a:cubicBezTo>
                  <a:pt x="3150248" y="13996"/>
                  <a:pt x="3153748" y="17495"/>
                  <a:pt x="3158413" y="17495"/>
                </a:cubicBezTo>
                <a:lnTo>
                  <a:pt x="3224894" y="17495"/>
                </a:lnTo>
                <a:cubicBezTo>
                  <a:pt x="3229559" y="17495"/>
                  <a:pt x="3233058" y="13996"/>
                  <a:pt x="3233058" y="9331"/>
                </a:cubicBezTo>
                <a:cubicBezTo>
                  <a:pt x="3233058" y="4665"/>
                  <a:pt x="3229559" y="1166"/>
                  <a:pt x="3224894" y="1166"/>
                </a:cubicBezTo>
                <a:lnTo>
                  <a:pt x="3224894" y="1166"/>
                </a:lnTo>
                <a:close/>
                <a:moveTo>
                  <a:pt x="3091932" y="1166"/>
                </a:moveTo>
                <a:lnTo>
                  <a:pt x="3025452" y="1166"/>
                </a:lnTo>
                <a:cubicBezTo>
                  <a:pt x="3020786" y="1166"/>
                  <a:pt x="3017287" y="4665"/>
                  <a:pt x="3017287" y="9331"/>
                </a:cubicBezTo>
                <a:cubicBezTo>
                  <a:pt x="3017287" y="13996"/>
                  <a:pt x="3020786" y="17495"/>
                  <a:pt x="3025452" y="17495"/>
                </a:cubicBezTo>
                <a:lnTo>
                  <a:pt x="3091932" y="17495"/>
                </a:lnTo>
                <a:cubicBezTo>
                  <a:pt x="3096598" y="17495"/>
                  <a:pt x="3100096" y="13996"/>
                  <a:pt x="3100096" y="9331"/>
                </a:cubicBezTo>
                <a:cubicBezTo>
                  <a:pt x="3100096" y="4665"/>
                  <a:pt x="3096598" y="1166"/>
                  <a:pt x="3091932" y="1166"/>
                </a:cubicBezTo>
                <a:lnTo>
                  <a:pt x="3091932" y="1166"/>
                </a:lnTo>
                <a:close/>
                <a:moveTo>
                  <a:pt x="2960137" y="1166"/>
                </a:moveTo>
                <a:lnTo>
                  <a:pt x="2893657" y="1166"/>
                </a:lnTo>
                <a:cubicBezTo>
                  <a:pt x="2888991" y="1166"/>
                  <a:pt x="2885492" y="4665"/>
                  <a:pt x="2885492" y="9331"/>
                </a:cubicBezTo>
                <a:cubicBezTo>
                  <a:pt x="2885492" y="13996"/>
                  <a:pt x="2888991" y="17495"/>
                  <a:pt x="2893657" y="17495"/>
                </a:cubicBezTo>
                <a:lnTo>
                  <a:pt x="2960137" y="17495"/>
                </a:lnTo>
                <a:cubicBezTo>
                  <a:pt x="2964802" y="17495"/>
                  <a:pt x="2968301" y="13996"/>
                  <a:pt x="2968301" y="9331"/>
                </a:cubicBezTo>
                <a:cubicBezTo>
                  <a:pt x="2968301" y="4665"/>
                  <a:pt x="2964802" y="1166"/>
                  <a:pt x="2960137" y="1166"/>
                </a:cubicBezTo>
                <a:lnTo>
                  <a:pt x="2960137" y="1166"/>
                </a:lnTo>
                <a:close/>
                <a:moveTo>
                  <a:pt x="2828342" y="1166"/>
                </a:moveTo>
                <a:lnTo>
                  <a:pt x="2761862" y="1166"/>
                </a:lnTo>
                <a:cubicBezTo>
                  <a:pt x="2757196" y="1166"/>
                  <a:pt x="2753697" y="4665"/>
                  <a:pt x="2753697" y="9331"/>
                </a:cubicBezTo>
                <a:cubicBezTo>
                  <a:pt x="2753697" y="13996"/>
                  <a:pt x="2757196" y="17495"/>
                  <a:pt x="2761862" y="17495"/>
                </a:cubicBezTo>
                <a:lnTo>
                  <a:pt x="2828342" y="17495"/>
                </a:lnTo>
                <a:cubicBezTo>
                  <a:pt x="2833008" y="17495"/>
                  <a:pt x="2836507" y="13996"/>
                  <a:pt x="2836507" y="9331"/>
                </a:cubicBezTo>
                <a:cubicBezTo>
                  <a:pt x="2836507" y="4665"/>
                  <a:pt x="2833008" y="1166"/>
                  <a:pt x="2828342" y="1166"/>
                </a:cubicBezTo>
                <a:lnTo>
                  <a:pt x="2828342" y="1166"/>
                </a:lnTo>
                <a:close/>
                <a:moveTo>
                  <a:pt x="2695381" y="1166"/>
                </a:moveTo>
                <a:lnTo>
                  <a:pt x="2628901" y="1166"/>
                </a:lnTo>
                <a:cubicBezTo>
                  <a:pt x="2624235" y="1166"/>
                  <a:pt x="2620736" y="4665"/>
                  <a:pt x="2620736" y="9331"/>
                </a:cubicBezTo>
                <a:cubicBezTo>
                  <a:pt x="2620736" y="13996"/>
                  <a:pt x="2624235" y="17495"/>
                  <a:pt x="2628901" y="17495"/>
                </a:cubicBezTo>
                <a:lnTo>
                  <a:pt x="2695381" y="17495"/>
                </a:lnTo>
                <a:cubicBezTo>
                  <a:pt x="2700046" y="17495"/>
                  <a:pt x="2703545" y="13996"/>
                  <a:pt x="2703545" y="9331"/>
                </a:cubicBezTo>
                <a:cubicBezTo>
                  <a:pt x="2703545" y="4665"/>
                  <a:pt x="2700046" y="1166"/>
                  <a:pt x="2695381" y="1166"/>
                </a:cubicBezTo>
                <a:lnTo>
                  <a:pt x="2695381" y="1166"/>
                </a:lnTo>
                <a:close/>
                <a:moveTo>
                  <a:pt x="2563586" y="1166"/>
                </a:moveTo>
                <a:lnTo>
                  <a:pt x="2497106" y="1166"/>
                </a:lnTo>
                <a:cubicBezTo>
                  <a:pt x="2492440" y="1166"/>
                  <a:pt x="2488941" y="4665"/>
                  <a:pt x="2488941" y="9331"/>
                </a:cubicBezTo>
                <a:cubicBezTo>
                  <a:pt x="2488941" y="13996"/>
                  <a:pt x="2492440" y="17495"/>
                  <a:pt x="2497106" y="17495"/>
                </a:cubicBezTo>
                <a:lnTo>
                  <a:pt x="2563586" y="17495"/>
                </a:lnTo>
                <a:cubicBezTo>
                  <a:pt x="2568251" y="17495"/>
                  <a:pt x="2571750" y="13996"/>
                  <a:pt x="2571750" y="9331"/>
                </a:cubicBezTo>
                <a:cubicBezTo>
                  <a:pt x="2571750" y="4665"/>
                  <a:pt x="2568251" y="1166"/>
                  <a:pt x="2563586" y="1166"/>
                </a:cubicBezTo>
                <a:lnTo>
                  <a:pt x="2563586" y="1166"/>
                </a:lnTo>
                <a:close/>
                <a:moveTo>
                  <a:pt x="2431791" y="1166"/>
                </a:moveTo>
                <a:lnTo>
                  <a:pt x="2365311" y="1166"/>
                </a:lnTo>
                <a:cubicBezTo>
                  <a:pt x="2360645" y="1166"/>
                  <a:pt x="2357146" y="4665"/>
                  <a:pt x="2357146" y="9331"/>
                </a:cubicBezTo>
                <a:cubicBezTo>
                  <a:pt x="2357146" y="13996"/>
                  <a:pt x="2360645" y="17495"/>
                  <a:pt x="2365311" y="17495"/>
                </a:cubicBezTo>
                <a:lnTo>
                  <a:pt x="2431791" y="17495"/>
                </a:lnTo>
                <a:cubicBezTo>
                  <a:pt x="2436457" y="17495"/>
                  <a:pt x="2439955" y="13996"/>
                  <a:pt x="2439955" y="9331"/>
                </a:cubicBezTo>
                <a:cubicBezTo>
                  <a:pt x="2439955" y="4665"/>
                  <a:pt x="2436457" y="1166"/>
                  <a:pt x="2431791" y="1166"/>
                </a:cubicBezTo>
                <a:lnTo>
                  <a:pt x="2431791" y="1166"/>
                </a:lnTo>
                <a:close/>
                <a:moveTo>
                  <a:pt x="2298830" y="1166"/>
                </a:moveTo>
                <a:lnTo>
                  <a:pt x="2232349" y="1166"/>
                </a:lnTo>
                <a:cubicBezTo>
                  <a:pt x="2227684" y="1166"/>
                  <a:pt x="2224185" y="4665"/>
                  <a:pt x="2224185" y="9331"/>
                </a:cubicBezTo>
                <a:cubicBezTo>
                  <a:pt x="2224185" y="13996"/>
                  <a:pt x="2227684" y="17495"/>
                  <a:pt x="2232349" y="17495"/>
                </a:cubicBezTo>
                <a:lnTo>
                  <a:pt x="2298830" y="17495"/>
                </a:lnTo>
                <a:cubicBezTo>
                  <a:pt x="2303495" y="17495"/>
                  <a:pt x="2306994" y="13996"/>
                  <a:pt x="2306994" y="9331"/>
                </a:cubicBezTo>
                <a:cubicBezTo>
                  <a:pt x="2306994" y="4665"/>
                  <a:pt x="2303495" y="1166"/>
                  <a:pt x="2298830" y="1166"/>
                </a:cubicBezTo>
                <a:lnTo>
                  <a:pt x="2298830" y="1166"/>
                </a:lnTo>
                <a:close/>
                <a:moveTo>
                  <a:pt x="2167035" y="1166"/>
                </a:moveTo>
                <a:lnTo>
                  <a:pt x="2100555" y="1166"/>
                </a:lnTo>
                <a:cubicBezTo>
                  <a:pt x="2095889" y="1166"/>
                  <a:pt x="2092390" y="4665"/>
                  <a:pt x="2092390" y="9331"/>
                </a:cubicBezTo>
                <a:cubicBezTo>
                  <a:pt x="2092390" y="13996"/>
                  <a:pt x="2095889" y="17495"/>
                  <a:pt x="2100555" y="17495"/>
                </a:cubicBezTo>
                <a:lnTo>
                  <a:pt x="2167035" y="17495"/>
                </a:lnTo>
                <a:cubicBezTo>
                  <a:pt x="2171700" y="17495"/>
                  <a:pt x="2175199" y="13996"/>
                  <a:pt x="2175199" y="9331"/>
                </a:cubicBezTo>
                <a:cubicBezTo>
                  <a:pt x="2175199" y="4665"/>
                  <a:pt x="2171700" y="1166"/>
                  <a:pt x="2167035" y="1166"/>
                </a:cubicBezTo>
                <a:lnTo>
                  <a:pt x="2167035" y="1166"/>
                </a:lnTo>
                <a:close/>
                <a:moveTo>
                  <a:pt x="2034074" y="1166"/>
                </a:moveTo>
                <a:lnTo>
                  <a:pt x="1967593" y="1166"/>
                </a:lnTo>
                <a:cubicBezTo>
                  <a:pt x="1962928" y="1166"/>
                  <a:pt x="1959429" y="4665"/>
                  <a:pt x="1959429" y="9331"/>
                </a:cubicBezTo>
                <a:cubicBezTo>
                  <a:pt x="1959429" y="13996"/>
                  <a:pt x="1962928" y="17495"/>
                  <a:pt x="1967593" y="17495"/>
                </a:cubicBezTo>
                <a:lnTo>
                  <a:pt x="2034074" y="17495"/>
                </a:lnTo>
                <a:cubicBezTo>
                  <a:pt x="2038739" y="17495"/>
                  <a:pt x="2042238" y="13996"/>
                  <a:pt x="2042238" y="9331"/>
                </a:cubicBezTo>
                <a:cubicBezTo>
                  <a:pt x="2042238" y="4665"/>
                  <a:pt x="2038739" y="1166"/>
                  <a:pt x="2034074" y="1166"/>
                </a:cubicBezTo>
                <a:lnTo>
                  <a:pt x="2034074" y="1166"/>
                </a:lnTo>
                <a:close/>
                <a:moveTo>
                  <a:pt x="1902279" y="1166"/>
                </a:moveTo>
                <a:lnTo>
                  <a:pt x="1835798" y="1166"/>
                </a:lnTo>
                <a:cubicBezTo>
                  <a:pt x="1831133" y="1166"/>
                  <a:pt x="1827634" y="4665"/>
                  <a:pt x="1827634" y="9331"/>
                </a:cubicBezTo>
                <a:cubicBezTo>
                  <a:pt x="1827634" y="13996"/>
                  <a:pt x="1831133" y="17495"/>
                  <a:pt x="1835798" y="17495"/>
                </a:cubicBezTo>
                <a:lnTo>
                  <a:pt x="1902279" y="17495"/>
                </a:lnTo>
                <a:cubicBezTo>
                  <a:pt x="1906944" y="17495"/>
                  <a:pt x="1910443" y="13996"/>
                  <a:pt x="1910443" y="9331"/>
                </a:cubicBezTo>
                <a:cubicBezTo>
                  <a:pt x="1910443" y="4665"/>
                  <a:pt x="1906944" y="1166"/>
                  <a:pt x="1902279" y="1166"/>
                </a:cubicBezTo>
                <a:lnTo>
                  <a:pt x="1902279" y="1166"/>
                </a:lnTo>
                <a:close/>
                <a:moveTo>
                  <a:pt x="1770484" y="1166"/>
                </a:moveTo>
                <a:lnTo>
                  <a:pt x="1704003" y="1166"/>
                </a:lnTo>
                <a:cubicBezTo>
                  <a:pt x="1699338" y="1166"/>
                  <a:pt x="1695839" y="4665"/>
                  <a:pt x="1695839" y="9331"/>
                </a:cubicBezTo>
                <a:cubicBezTo>
                  <a:pt x="1695839" y="13996"/>
                  <a:pt x="1699338" y="17495"/>
                  <a:pt x="1704003" y="17495"/>
                </a:cubicBezTo>
                <a:lnTo>
                  <a:pt x="1770484" y="17495"/>
                </a:lnTo>
                <a:cubicBezTo>
                  <a:pt x="1775149" y="17495"/>
                  <a:pt x="1778648" y="13996"/>
                  <a:pt x="1778648" y="9331"/>
                </a:cubicBezTo>
                <a:cubicBezTo>
                  <a:pt x="1778648" y="4665"/>
                  <a:pt x="1775149" y="1166"/>
                  <a:pt x="1770484" y="1166"/>
                </a:cubicBezTo>
                <a:lnTo>
                  <a:pt x="1770484" y="1166"/>
                </a:lnTo>
                <a:close/>
                <a:moveTo>
                  <a:pt x="1637523" y="1166"/>
                </a:moveTo>
                <a:lnTo>
                  <a:pt x="1603699" y="1166"/>
                </a:lnTo>
                <a:cubicBezTo>
                  <a:pt x="1592036" y="1166"/>
                  <a:pt x="1580373" y="1166"/>
                  <a:pt x="1568709" y="3499"/>
                </a:cubicBezTo>
                <a:cubicBezTo>
                  <a:pt x="1564044" y="3499"/>
                  <a:pt x="1561712" y="8164"/>
                  <a:pt x="1561712" y="12830"/>
                </a:cubicBezTo>
                <a:cubicBezTo>
                  <a:pt x="1561712" y="16329"/>
                  <a:pt x="1566377" y="19828"/>
                  <a:pt x="1569876" y="19828"/>
                </a:cubicBezTo>
                <a:cubicBezTo>
                  <a:pt x="1573375" y="19828"/>
                  <a:pt x="1569876" y="19828"/>
                  <a:pt x="1571042" y="19828"/>
                </a:cubicBezTo>
                <a:cubicBezTo>
                  <a:pt x="1572208" y="19828"/>
                  <a:pt x="1574541" y="19828"/>
                  <a:pt x="1576874" y="19828"/>
                </a:cubicBezTo>
                <a:lnTo>
                  <a:pt x="1579206" y="19828"/>
                </a:lnTo>
                <a:cubicBezTo>
                  <a:pt x="1583872" y="19828"/>
                  <a:pt x="1588537" y="19828"/>
                  <a:pt x="1593202" y="18661"/>
                </a:cubicBezTo>
                <a:lnTo>
                  <a:pt x="1635190" y="18661"/>
                </a:lnTo>
                <a:cubicBezTo>
                  <a:pt x="1639855" y="18661"/>
                  <a:pt x="1643354" y="15162"/>
                  <a:pt x="1643354" y="10497"/>
                </a:cubicBezTo>
                <a:cubicBezTo>
                  <a:pt x="1643354" y="5832"/>
                  <a:pt x="1639855" y="2333"/>
                  <a:pt x="1635190" y="2333"/>
                </a:cubicBezTo>
                <a:lnTo>
                  <a:pt x="1637523" y="2333"/>
                </a:lnTo>
                <a:close/>
                <a:moveTo>
                  <a:pt x="1506894" y="30325"/>
                </a:moveTo>
                <a:cubicBezTo>
                  <a:pt x="1505728" y="30325"/>
                  <a:pt x="1503395" y="30325"/>
                  <a:pt x="1502229" y="31491"/>
                </a:cubicBezTo>
                <a:cubicBezTo>
                  <a:pt x="1482401" y="44321"/>
                  <a:pt x="1466073" y="60649"/>
                  <a:pt x="1454409" y="72312"/>
                </a:cubicBezTo>
                <a:lnTo>
                  <a:pt x="1449744" y="76978"/>
                </a:lnTo>
                <a:cubicBezTo>
                  <a:pt x="1446245" y="80476"/>
                  <a:pt x="1446245" y="85142"/>
                  <a:pt x="1449744" y="88641"/>
                </a:cubicBezTo>
                <a:cubicBezTo>
                  <a:pt x="1450910" y="89807"/>
                  <a:pt x="1453243" y="90974"/>
                  <a:pt x="1455576" y="90974"/>
                </a:cubicBezTo>
                <a:cubicBezTo>
                  <a:pt x="1457908" y="90974"/>
                  <a:pt x="1460241" y="90974"/>
                  <a:pt x="1461407" y="88641"/>
                </a:cubicBezTo>
                <a:cubicBezTo>
                  <a:pt x="1461407" y="88641"/>
                  <a:pt x="1463740" y="86308"/>
                  <a:pt x="1464906" y="85142"/>
                </a:cubicBezTo>
                <a:lnTo>
                  <a:pt x="1464906" y="85142"/>
                </a:lnTo>
                <a:cubicBezTo>
                  <a:pt x="1477736" y="72312"/>
                  <a:pt x="1491732" y="58316"/>
                  <a:pt x="1510393" y="45487"/>
                </a:cubicBezTo>
                <a:cubicBezTo>
                  <a:pt x="1513892" y="43154"/>
                  <a:pt x="1515058" y="38489"/>
                  <a:pt x="1512726" y="33823"/>
                </a:cubicBezTo>
                <a:cubicBezTo>
                  <a:pt x="1511559" y="31491"/>
                  <a:pt x="1508060" y="30325"/>
                  <a:pt x="1505728" y="30325"/>
                </a:cubicBezTo>
                <a:lnTo>
                  <a:pt x="1505728" y="30325"/>
                </a:lnTo>
                <a:close/>
                <a:moveTo>
                  <a:pt x="1408923" y="121298"/>
                </a:moveTo>
                <a:cubicBezTo>
                  <a:pt x="1406590" y="121298"/>
                  <a:pt x="1404257" y="121298"/>
                  <a:pt x="1403091" y="123631"/>
                </a:cubicBezTo>
                <a:lnTo>
                  <a:pt x="1356438" y="170284"/>
                </a:lnTo>
                <a:cubicBezTo>
                  <a:pt x="1352939" y="173783"/>
                  <a:pt x="1352939" y="178448"/>
                  <a:pt x="1356438" y="181947"/>
                </a:cubicBezTo>
                <a:cubicBezTo>
                  <a:pt x="1357604" y="183113"/>
                  <a:pt x="1359937" y="184280"/>
                  <a:pt x="1362270" y="184280"/>
                </a:cubicBezTo>
                <a:cubicBezTo>
                  <a:pt x="1364602" y="184280"/>
                  <a:pt x="1366935" y="184280"/>
                  <a:pt x="1368101" y="181947"/>
                </a:cubicBezTo>
                <a:cubicBezTo>
                  <a:pt x="1368101" y="181947"/>
                  <a:pt x="1397259" y="152789"/>
                  <a:pt x="1408923" y="141126"/>
                </a:cubicBezTo>
                <a:lnTo>
                  <a:pt x="1408923" y="141126"/>
                </a:lnTo>
                <a:cubicBezTo>
                  <a:pt x="1408923" y="141126"/>
                  <a:pt x="1408923" y="141126"/>
                  <a:pt x="1408923" y="141126"/>
                </a:cubicBezTo>
                <a:lnTo>
                  <a:pt x="1408923" y="141126"/>
                </a:lnTo>
                <a:cubicBezTo>
                  <a:pt x="1408923" y="141126"/>
                  <a:pt x="1408923" y="141126"/>
                  <a:pt x="1408923" y="141126"/>
                </a:cubicBezTo>
                <a:lnTo>
                  <a:pt x="1408923" y="141126"/>
                </a:lnTo>
                <a:cubicBezTo>
                  <a:pt x="1408923" y="141126"/>
                  <a:pt x="1413588" y="136460"/>
                  <a:pt x="1413588" y="136460"/>
                </a:cubicBezTo>
                <a:cubicBezTo>
                  <a:pt x="1417087" y="132961"/>
                  <a:pt x="1417087" y="128296"/>
                  <a:pt x="1413588" y="124797"/>
                </a:cubicBezTo>
                <a:cubicBezTo>
                  <a:pt x="1412422" y="123631"/>
                  <a:pt x="1410089" y="122464"/>
                  <a:pt x="1407756" y="122464"/>
                </a:cubicBezTo>
                <a:lnTo>
                  <a:pt x="1407756" y="122464"/>
                </a:lnTo>
                <a:close/>
                <a:moveTo>
                  <a:pt x="1313284" y="205274"/>
                </a:moveTo>
                <a:cubicBezTo>
                  <a:pt x="1313284" y="205274"/>
                  <a:pt x="1312118" y="205274"/>
                  <a:pt x="1310951" y="205274"/>
                </a:cubicBezTo>
                <a:cubicBezTo>
                  <a:pt x="1306286" y="206440"/>
                  <a:pt x="1300454" y="207606"/>
                  <a:pt x="1294623" y="207606"/>
                </a:cubicBezTo>
                <a:lnTo>
                  <a:pt x="1250302" y="207606"/>
                </a:lnTo>
                <a:cubicBezTo>
                  <a:pt x="1245637" y="207606"/>
                  <a:pt x="1242138" y="211105"/>
                  <a:pt x="1242138" y="215770"/>
                </a:cubicBezTo>
                <a:cubicBezTo>
                  <a:pt x="1242138" y="220436"/>
                  <a:pt x="1245637" y="223935"/>
                  <a:pt x="1250302" y="223935"/>
                </a:cubicBezTo>
                <a:lnTo>
                  <a:pt x="1296955" y="223935"/>
                </a:lnTo>
                <a:cubicBezTo>
                  <a:pt x="1301621" y="223935"/>
                  <a:pt x="1305120" y="223935"/>
                  <a:pt x="1308619" y="222768"/>
                </a:cubicBezTo>
                <a:lnTo>
                  <a:pt x="1308619" y="222768"/>
                </a:lnTo>
                <a:cubicBezTo>
                  <a:pt x="1308619" y="222768"/>
                  <a:pt x="1308619" y="222768"/>
                  <a:pt x="1308619" y="222768"/>
                </a:cubicBezTo>
                <a:lnTo>
                  <a:pt x="1308619" y="222768"/>
                </a:lnTo>
                <a:cubicBezTo>
                  <a:pt x="1308619" y="222768"/>
                  <a:pt x="1310951" y="222768"/>
                  <a:pt x="1312118" y="222768"/>
                </a:cubicBezTo>
                <a:cubicBezTo>
                  <a:pt x="1316783" y="221602"/>
                  <a:pt x="1319116" y="216937"/>
                  <a:pt x="1317949" y="212272"/>
                </a:cubicBezTo>
                <a:cubicBezTo>
                  <a:pt x="1317949" y="208772"/>
                  <a:pt x="1313284" y="206440"/>
                  <a:pt x="1309785" y="206440"/>
                </a:cubicBezTo>
                <a:lnTo>
                  <a:pt x="1313284" y="206440"/>
                </a:lnTo>
                <a:close/>
                <a:moveTo>
                  <a:pt x="1183822" y="207606"/>
                </a:moveTo>
                <a:lnTo>
                  <a:pt x="1117341" y="207606"/>
                </a:lnTo>
                <a:cubicBezTo>
                  <a:pt x="1112676" y="207606"/>
                  <a:pt x="1109177" y="211105"/>
                  <a:pt x="1109177" y="215770"/>
                </a:cubicBezTo>
                <a:cubicBezTo>
                  <a:pt x="1109177" y="220436"/>
                  <a:pt x="1112676" y="223935"/>
                  <a:pt x="1117341" y="223935"/>
                </a:cubicBezTo>
                <a:lnTo>
                  <a:pt x="1183822" y="223935"/>
                </a:lnTo>
                <a:cubicBezTo>
                  <a:pt x="1188487" y="223935"/>
                  <a:pt x="1191986" y="220436"/>
                  <a:pt x="1191986" y="215770"/>
                </a:cubicBezTo>
                <a:cubicBezTo>
                  <a:pt x="1191986" y="211105"/>
                  <a:pt x="1188487" y="207606"/>
                  <a:pt x="1183822" y="207606"/>
                </a:cubicBezTo>
                <a:lnTo>
                  <a:pt x="1183822" y="207606"/>
                </a:lnTo>
                <a:close/>
                <a:moveTo>
                  <a:pt x="1050860" y="207606"/>
                </a:moveTo>
                <a:lnTo>
                  <a:pt x="984380" y="207606"/>
                </a:lnTo>
                <a:cubicBezTo>
                  <a:pt x="979714" y="207606"/>
                  <a:pt x="976215" y="211105"/>
                  <a:pt x="976215" y="215770"/>
                </a:cubicBezTo>
                <a:cubicBezTo>
                  <a:pt x="976215" y="220436"/>
                  <a:pt x="979714" y="223935"/>
                  <a:pt x="984380" y="223935"/>
                </a:cubicBezTo>
                <a:lnTo>
                  <a:pt x="1050860" y="223935"/>
                </a:lnTo>
                <a:cubicBezTo>
                  <a:pt x="1055526" y="223935"/>
                  <a:pt x="1059025" y="220436"/>
                  <a:pt x="1059025" y="215770"/>
                </a:cubicBezTo>
                <a:cubicBezTo>
                  <a:pt x="1059025" y="211105"/>
                  <a:pt x="1055526" y="207606"/>
                  <a:pt x="1050860" y="207606"/>
                </a:cubicBezTo>
                <a:lnTo>
                  <a:pt x="1050860" y="207606"/>
                </a:lnTo>
                <a:close/>
                <a:moveTo>
                  <a:pt x="919065" y="207606"/>
                </a:moveTo>
                <a:lnTo>
                  <a:pt x="852585" y="207606"/>
                </a:lnTo>
                <a:cubicBezTo>
                  <a:pt x="847920" y="207606"/>
                  <a:pt x="844421" y="211105"/>
                  <a:pt x="844421" y="215770"/>
                </a:cubicBezTo>
                <a:cubicBezTo>
                  <a:pt x="844421" y="220436"/>
                  <a:pt x="847920" y="223935"/>
                  <a:pt x="852585" y="223935"/>
                </a:cubicBezTo>
                <a:lnTo>
                  <a:pt x="919065" y="223935"/>
                </a:lnTo>
                <a:cubicBezTo>
                  <a:pt x="923731" y="223935"/>
                  <a:pt x="927230" y="220436"/>
                  <a:pt x="927230" y="215770"/>
                </a:cubicBezTo>
                <a:cubicBezTo>
                  <a:pt x="927230" y="211105"/>
                  <a:pt x="923731" y="207606"/>
                  <a:pt x="919065" y="207606"/>
                </a:cubicBezTo>
                <a:lnTo>
                  <a:pt x="919065" y="207606"/>
                </a:lnTo>
                <a:close/>
                <a:moveTo>
                  <a:pt x="751114" y="142292"/>
                </a:moveTo>
                <a:cubicBezTo>
                  <a:pt x="748782" y="142292"/>
                  <a:pt x="746449" y="142292"/>
                  <a:pt x="745283" y="144624"/>
                </a:cubicBezTo>
                <a:cubicBezTo>
                  <a:pt x="741784" y="148124"/>
                  <a:pt x="741784" y="152789"/>
                  <a:pt x="745283" y="156288"/>
                </a:cubicBezTo>
                <a:lnTo>
                  <a:pt x="775607" y="186612"/>
                </a:lnTo>
                <a:lnTo>
                  <a:pt x="775607" y="186612"/>
                </a:lnTo>
                <a:cubicBezTo>
                  <a:pt x="779106" y="190111"/>
                  <a:pt x="781439" y="193610"/>
                  <a:pt x="784938" y="195943"/>
                </a:cubicBezTo>
                <a:lnTo>
                  <a:pt x="784938" y="195943"/>
                </a:lnTo>
                <a:cubicBezTo>
                  <a:pt x="784938" y="195943"/>
                  <a:pt x="784938" y="195943"/>
                  <a:pt x="784938" y="195943"/>
                </a:cubicBezTo>
                <a:lnTo>
                  <a:pt x="784938" y="195943"/>
                </a:lnTo>
                <a:cubicBezTo>
                  <a:pt x="784938" y="195943"/>
                  <a:pt x="784938" y="195943"/>
                  <a:pt x="784938" y="195943"/>
                </a:cubicBezTo>
                <a:lnTo>
                  <a:pt x="784938" y="195943"/>
                </a:lnTo>
                <a:cubicBezTo>
                  <a:pt x="784938" y="195943"/>
                  <a:pt x="784938" y="195943"/>
                  <a:pt x="784938" y="195943"/>
                </a:cubicBezTo>
                <a:lnTo>
                  <a:pt x="784938" y="195943"/>
                </a:lnTo>
                <a:cubicBezTo>
                  <a:pt x="787271" y="198276"/>
                  <a:pt x="789603" y="199442"/>
                  <a:pt x="790770" y="201775"/>
                </a:cubicBezTo>
                <a:cubicBezTo>
                  <a:pt x="791936" y="202941"/>
                  <a:pt x="794269" y="204107"/>
                  <a:pt x="796601" y="204107"/>
                </a:cubicBezTo>
                <a:cubicBezTo>
                  <a:pt x="798934" y="204107"/>
                  <a:pt x="801266" y="204107"/>
                  <a:pt x="802433" y="201775"/>
                </a:cubicBezTo>
                <a:cubicBezTo>
                  <a:pt x="805932" y="198276"/>
                  <a:pt x="804765" y="193610"/>
                  <a:pt x="802433" y="190111"/>
                </a:cubicBezTo>
                <a:cubicBezTo>
                  <a:pt x="797767" y="185446"/>
                  <a:pt x="793102" y="180781"/>
                  <a:pt x="787271" y="174949"/>
                </a:cubicBezTo>
                <a:lnTo>
                  <a:pt x="756946" y="144624"/>
                </a:lnTo>
                <a:cubicBezTo>
                  <a:pt x="755780" y="143458"/>
                  <a:pt x="753447" y="142292"/>
                  <a:pt x="751114" y="142292"/>
                </a:cubicBezTo>
                <a:lnTo>
                  <a:pt x="751114" y="142292"/>
                </a:lnTo>
                <a:close/>
                <a:moveTo>
                  <a:pt x="657808" y="48986"/>
                </a:moveTo>
                <a:cubicBezTo>
                  <a:pt x="655476" y="48986"/>
                  <a:pt x="653143" y="48986"/>
                  <a:pt x="651977" y="51318"/>
                </a:cubicBezTo>
                <a:cubicBezTo>
                  <a:pt x="648478" y="54817"/>
                  <a:pt x="649644" y="59483"/>
                  <a:pt x="651977" y="62982"/>
                </a:cubicBezTo>
                <a:cubicBezTo>
                  <a:pt x="653143" y="64148"/>
                  <a:pt x="654309" y="65314"/>
                  <a:pt x="655476" y="66481"/>
                </a:cubicBezTo>
                <a:lnTo>
                  <a:pt x="655476" y="66481"/>
                </a:lnTo>
                <a:cubicBezTo>
                  <a:pt x="655476" y="66481"/>
                  <a:pt x="655476" y="66481"/>
                  <a:pt x="655476" y="66481"/>
                </a:cubicBezTo>
                <a:cubicBezTo>
                  <a:pt x="655476" y="66481"/>
                  <a:pt x="655476" y="66481"/>
                  <a:pt x="655476" y="66481"/>
                </a:cubicBezTo>
                <a:lnTo>
                  <a:pt x="655476" y="66481"/>
                </a:lnTo>
                <a:cubicBezTo>
                  <a:pt x="661307" y="72312"/>
                  <a:pt x="667139" y="78144"/>
                  <a:pt x="671804" y="82809"/>
                </a:cubicBezTo>
                <a:lnTo>
                  <a:pt x="671804" y="82809"/>
                </a:lnTo>
                <a:lnTo>
                  <a:pt x="697463" y="108469"/>
                </a:lnTo>
                <a:cubicBezTo>
                  <a:pt x="698630" y="109635"/>
                  <a:pt x="700962" y="110801"/>
                  <a:pt x="703295" y="110801"/>
                </a:cubicBezTo>
                <a:cubicBezTo>
                  <a:pt x="705628" y="110801"/>
                  <a:pt x="707960" y="110801"/>
                  <a:pt x="709127" y="108469"/>
                </a:cubicBezTo>
                <a:cubicBezTo>
                  <a:pt x="712626" y="104969"/>
                  <a:pt x="712626" y="100304"/>
                  <a:pt x="709127" y="96805"/>
                </a:cubicBezTo>
                <a:lnTo>
                  <a:pt x="683467" y="71146"/>
                </a:lnTo>
                <a:cubicBezTo>
                  <a:pt x="676470" y="64148"/>
                  <a:pt x="669472" y="57150"/>
                  <a:pt x="661307" y="50152"/>
                </a:cubicBezTo>
                <a:cubicBezTo>
                  <a:pt x="660141" y="48986"/>
                  <a:pt x="657808" y="47819"/>
                  <a:pt x="655476" y="47819"/>
                </a:cubicBezTo>
                <a:lnTo>
                  <a:pt x="655476" y="47819"/>
                </a:lnTo>
                <a:close/>
                <a:moveTo>
                  <a:pt x="535344" y="1166"/>
                </a:moveTo>
                <a:lnTo>
                  <a:pt x="531845" y="1166"/>
                </a:lnTo>
                <a:cubicBezTo>
                  <a:pt x="527180" y="1166"/>
                  <a:pt x="523681" y="4665"/>
                  <a:pt x="523681" y="9331"/>
                </a:cubicBezTo>
                <a:cubicBezTo>
                  <a:pt x="523681" y="13996"/>
                  <a:pt x="527180" y="17495"/>
                  <a:pt x="531845" y="17495"/>
                </a:cubicBezTo>
                <a:lnTo>
                  <a:pt x="545841" y="17495"/>
                </a:lnTo>
                <a:cubicBezTo>
                  <a:pt x="564502" y="17495"/>
                  <a:pt x="580831" y="22160"/>
                  <a:pt x="594827" y="27992"/>
                </a:cubicBezTo>
                <a:cubicBezTo>
                  <a:pt x="594827" y="27992"/>
                  <a:pt x="597159" y="27992"/>
                  <a:pt x="597159" y="27992"/>
                </a:cubicBezTo>
                <a:cubicBezTo>
                  <a:pt x="600658" y="27992"/>
                  <a:pt x="604157" y="25659"/>
                  <a:pt x="605324" y="22160"/>
                </a:cubicBezTo>
                <a:cubicBezTo>
                  <a:pt x="606490" y="17495"/>
                  <a:pt x="605324" y="12830"/>
                  <a:pt x="600658" y="11663"/>
                </a:cubicBezTo>
                <a:cubicBezTo>
                  <a:pt x="579664" y="3499"/>
                  <a:pt x="557504" y="0"/>
                  <a:pt x="534178" y="0"/>
                </a:cubicBezTo>
                <a:lnTo>
                  <a:pt x="534178" y="0"/>
                </a:lnTo>
                <a:close/>
                <a:moveTo>
                  <a:pt x="465364" y="1166"/>
                </a:moveTo>
                <a:lnTo>
                  <a:pt x="398884" y="1166"/>
                </a:lnTo>
                <a:cubicBezTo>
                  <a:pt x="394218" y="1166"/>
                  <a:pt x="390719" y="4665"/>
                  <a:pt x="390719" y="9331"/>
                </a:cubicBezTo>
                <a:cubicBezTo>
                  <a:pt x="390719" y="13996"/>
                  <a:pt x="394218" y="17495"/>
                  <a:pt x="398884" y="17495"/>
                </a:cubicBezTo>
                <a:lnTo>
                  <a:pt x="465364" y="17495"/>
                </a:lnTo>
                <a:cubicBezTo>
                  <a:pt x="470030" y="17495"/>
                  <a:pt x="473529" y="13996"/>
                  <a:pt x="473529" y="9331"/>
                </a:cubicBezTo>
                <a:cubicBezTo>
                  <a:pt x="473529" y="4665"/>
                  <a:pt x="470030" y="1166"/>
                  <a:pt x="465364" y="1166"/>
                </a:cubicBezTo>
                <a:lnTo>
                  <a:pt x="465364" y="1166"/>
                </a:lnTo>
                <a:close/>
                <a:moveTo>
                  <a:pt x="332403" y="1166"/>
                </a:moveTo>
                <a:lnTo>
                  <a:pt x="265922" y="1166"/>
                </a:lnTo>
                <a:cubicBezTo>
                  <a:pt x="261257" y="1166"/>
                  <a:pt x="257758" y="4665"/>
                  <a:pt x="257758" y="9331"/>
                </a:cubicBezTo>
                <a:cubicBezTo>
                  <a:pt x="257758" y="13996"/>
                  <a:pt x="261257" y="17495"/>
                  <a:pt x="265922" y="17495"/>
                </a:cubicBezTo>
                <a:lnTo>
                  <a:pt x="332403" y="17495"/>
                </a:lnTo>
                <a:cubicBezTo>
                  <a:pt x="337068" y="17495"/>
                  <a:pt x="340567" y="13996"/>
                  <a:pt x="340567" y="9331"/>
                </a:cubicBezTo>
                <a:cubicBezTo>
                  <a:pt x="340567" y="4665"/>
                  <a:pt x="337068" y="1166"/>
                  <a:pt x="332403" y="1166"/>
                </a:cubicBezTo>
                <a:lnTo>
                  <a:pt x="332403" y="1166"/>
                </a:lnTo>
                <a:close/>
                <a:moveTo>
                  <a:pt x="200608" y="1166"/>
                </a:moveTo>
                <a:lnTo>
                  <a:pt x="169117" y="1166"/>
                </a:lnTo>
                <a:cubicBezTo>
                  <a:pt x="156288" y="1166"/>
                  <a:pt x="143458" y="2333"/>
                  <a:pt x="131795" y="5832"/>
                </a:cubicBezTo>
                <a:cubicBezTo>
                  <a:pt x="127130" y="5832"/>
                  <a:pt x="124797" y="11663"/>
                  <a:pt x="125963" y="16329"/>
                </a:cubicBezTo>
                <a:cubicBezTo>
                  <a:pt x="125963" y="19828"/>
                  <a:pt x="130629" y="22160"/>
                  <a:pt x="134128" y="22160"/>
                </a:cubicBezTo>
                <a:cubicBezTo>
                  <a:pt x="137627" y="22160"/>
                  <a:pt x="135294" y="22160"/>
                  <a:pt x="136460" y="22160"/>
                </a:cubicBezTo>
                <a:cubicBezTo>
                  <a:pt x="138793" y="22160"/>
                  <a:pt x="142292" y="20994"/>
                  <a:pt x="145791" y="20994"/>
                </a:cubicBezTo>
                <a:lnTo>
                  <a:pt x="146957" y="20994"/>
                </a:lnTo>
                <a:cubicBezTo>
                  <a:pt x="146957" y="20994"/>
                  <a:pt x="146957" y="20994"/>
                  <a:pt x="146957" y="20994"/>
                </a:cubicBezTo>
                <a:lnTo>
                  <a:pt x="146957" y="20994"/>
                </a:lnTo>
                <a:cubicBezTo>
                  <a:pt x="146957" y="20994"/>
                  <a:pt x="146957" y="20994"/>
                  <a:pt x="146957" y="20994"/>
                </a:cubicBezTo>
                <a:cubicBezTo>
                  <a:pt x="150456" y="20994"/>
                  <a:pt x="153955" y="20994"/>
                  <a:pt x="158620" y="19828"/>
                </a:cubicBezTo>
                <a:lnTo>
                  <a:pt x="198276" y="19828"/>
                </a:lnTo>
                <a:cubicBezTo>
                  <a:pt x="202941" y="19828"/>
                  <a:pt x="206440" y="16329"/>
                  <a:pt x="206440" y="11663"/>
                </a:cubicBezTo>
                <a:cubicBezTo>
                  <a:pt x="206440" y="6998"/>
                  <a:pt x="202941" y="3499"/>
                  <a:pt x="198276" y="3499"/>
                </a:cubicBezTo>
                <a:lnTo>
                  <a:pt x="200608" y="3499"/>
                </a:lnTo>
                <a:close/>
                <a:moveTo>
                  <a:pt x="69980" y="34990"/>
                </a:moveTo>
                <a:cubicBezTo>
                  <a:pt x="68813" y="34990"/>
                  <a:pt x="66481" y="34990"/>
                  <a:pt x="65314" y="36156"/>
                </a:cubicBezTo>
                <a:cubicBezTo>
                  <a:pt x="46653" y="51318"/>
                  <a:pt x="30324" y="69980"/>
                  <a:pt x="18661" y="92140"/>
                </a:cubicBezTo>
                <a:cubicBezTo>
                  <a:pt x="16329" y="96805"/>
                  <a:pt x="18661" y="101471"/>
                  <a:pt x="22160" y="103803"/>
                </a:cubicBezTo>
                <a:cubicBezTo>
                  <a:pt x="23327" y="103803"/>
                  <a:pt x="24493" y="103803"/>
                  <a:pt x="25659" y="103803"/>
                </a:cubicBezTo>
                <a:cubicBezTo>
                  <a:pt x="27992" y="103803"/>
                  <a:pt x="31491" y="102637"/>
                  <a:pt x="32657" y="99138"/>
                </a:cubicBezTo>
                <a:cubicBezTo>
                  <a:pt x="40821" y="83976"/>
                  <a:pt x="50152" y="71146"/>
                  <a:pt x="61815" y="59483"/>
                </a:cubicBezTo>
                <a:lnTo>
                  <a:pt x="61815" y="59483"/>
                </a:lnTo>
                <a:cubicBezTo>
                  <a:pt x="61815" y="59483"/>
                  <a:pt x="61815" y="59483"/>
                  <a:pt x="61815" y="59483"/>
                </a:cubicBezTo>
                <a:lnTo>
                  <a:pt x="61815" y="59483"/>
                </a:lnTo>
                <a:cubicBezTo>
                  <a:pt x="61815" y="59483"/>
                  <a:pt x="61815" y="59483"/>
                  <a:pt x="61815" y="59483"/>
                </a:cubicBezTo>
                <a:lnTo>
                  <a:pt x="61815" y="59483"/>
                </a:lnTo>
                <a:cubicBezTo>
                  <a:pt x="61815" y="59483"/>
                  <a:pt x="61815" y="59483"/>
                  <a:pt x="61815" y="59483"/>
                </a:cubicBezTo>
                <a:lnTo>
                  <a:pt x="61815" y="59483"/>
                </a:lnTo>
                <a:cubicBezTo>
                  <a:pt x="61815" y="59483"/>
                  <a:pt x="61815" y="59483"/>
                  <a:pt x="61815" y="59483"/>
                </a:cubicBezTo>
                <a:lnTo>
                  <a:pt x="61815" y="59483"/>
                </a:lnTo>
                <a:cubicBezTo>
                  <a:pt x="61815" y="59483"/>
                  <a:pt x="61815" y="59483"/>
                  <a:pt x="61815" y="59483"/>
                </a:cubicBezTo>
                <a:lnTo>
                  <a:pt x="61815" y="59483"/>
                </a:lnTo>
                <a:cubicBezTo>
                  <a:pt x="61815" y="59483"/>
                  <a:pt x="61815" y="59483"/>
                  <a:pt x="61815" y="59483"/>
                </a:cubicBezTo>
                <a:lnTo>
                  <a:pt x="61815" y="59483"/>
                </a:lnTo>
                <a:cubicBezTo>
                  <a:pt x="61815" y="59483"/>
                  <a:pt x="61815" y="59483"/>
                  <a:pt x="61815" y="59483"/>
                </a:cubicBezTo>
                <a:lnTo>
                  <a:pt x="61815" y="59483"/>
                </a:lnTo>
                <a:cubicBezTo>
                  <a:pt x="61815" y="59483"/>
                  <a:pt x="61815" y="59483"/>
                  <a:pt x="61815" y="59483"/>
                </a:cubicBezTo>
                <a:lnTo>
                  <a:pt x="61815" y="59483"/>
                </a:lnTo>
                <a:cubicBezTo>
                  <a:pt x="64148" y="57150"/>
                  <a:pt x="66481" y="54817"/>
                  <a:pt x="68813" y="53651"/>
                </a:cubicBezTo>
                <a:cubicBezTo>
                  <a:pt x="72312" y="51318"/>
                  <a:pt x="73479" y="45487"/>
                  <a:pt x="69980" y="41988"/>
                </a:cubicBezTo>
                <a:cubicBezTo>
                  <a:pt x="68813" y="39655"/>
                  <a:pt x="65314" y="38489"/>
                  <a:pt x="62982" y="38489"/>
                </a:cubicBezTo>
                <a:lnTo>
                  <a:pt x="62982" y="38489"/>
                </a:lnTo>
                <a:lnTo>
                  <a:pt x="62982" y="36156"/>
                </a:lnTo>
                <a:close/>
                <a:moveTo>
                  <a:pt x="8164" y="155122"/>
                </a:moveTo>
                <a:cubicBezTo>
                  <a:pt x="3499" y="155122"/>
                  <a:pt x="0" y="158620"/>
                  <a:pt x="0" y="163286"/>
                </a:cubicBezTo>
                <a:cubicBezTo>
                  <a:pt x="0" y="165619"/>
                  <a:pt x="0" y="169117"/>
                  <a:pt x="0" y="171450"/>
                </a:cubicBezTo>
                <a:lnTo>
                  <a:pt x="0" y="230933"/>
                </a:lnTo>
                <a:cubicBezTo>
                  <a:pt x="0" y="235598"/>
                  <a:pt x="3499" y="239097"/>
                  <a:pt x="8164" y="239097"/>
                </a:cubicBezTo>
                <a:cubicBezTo>
                  <a:pt x="12830" y="239097"/>
                  <a:pt x="16329" y="235598"/>
                  <a:pt x="16329" y="230933"/>
                </a:cubicBezTo>
                <a:lnTo>
                  <a:pt x="16329" y="171450"/>
                </a:lnTo>
                <a:lnTo>
                  <a:pt x="16329" y="171450"/>
                </a:lnTo>
                <a:lnTo>
                  <a:pt x="16329" y="169117"/>
                </a:lnTo>
                <a:lnTo>
                  <a:pt x="16329" y="169117"/>
                </a:lnTo>
                <a:lnTo>
                  <a:pt x="16329" y="166785"/>
                </a:lnTo>
                <a:lnTo>
                  <a:pt x="16329" y="166785"/>
                </a:lnTo>
                <a:lnTo>
                  <a:pt x="16329" y="164452"/>
                </a:lnTo>
                <a:lnTo>
                  <a:pt x="16329" y="164452"/>
                </a:lnTo>
                <a:cubicBezTo>
                  <a:pt x="16329" y="158620"/>
                  <a:pt x="12830" y="155122"/>
                  <a:pt x="8164" y="155122"/>
                </a:cubicBezTo>
                <a:lnTo>
                  <a:pt x="8164" y="155122"/>
                </a:lnTo>
                <a:lnTo>
                  <a:pt x="8164" y="155122"/>
                </a:lnTo>
                <a:close/>
                <a:moveTo>
                  <a:pt x="8164" y="288083"/>
                </a:moveTo>
                <a:cubicBezTo>
                  <a:pt x="3499" y="288083"/>
                  <a:pt x="0" y="291582"/>
                  <a:pt x="0" y="296247"/>
                </a:cubicBezTo>
                <a:lnTo>
                  <a:pt x="0" y="362728"/>
                </a:lnTo>
                <a:cubicBezTo>
                  <a:pt x="0" y="367393"/>
                  <a:pt x="3499" y="370892"/>
                  <a:pt x="8164" y="370892"/>
                </a:cubicBezTo>
                <a:cubicBezTo>
                  <a:pt x="12830" y="370892"/>
                  <a:pt x="16329" y="367393"/>
                  <a:pt x="16329" y="362728"/>
                </a:cubicBezTo>
                <a:lnTo>
                  <a:pt x="16329" y="296247"/>
                </a:lnTo>
                <a:cubicBezTo>
                  <a:pt x="16329" y="291582"/>
                  <a:pt x="12830" y="288083"/>
                  <a:pt x="8164" y="288083"/>
                </a:cubicBezTo>
                <a:lnTo>
                  <a:pt x="8164" y="288083"/>
                </a:lnTo>
                <a:close/>
                <a:moveTo>
                  <a:pt x="8164" y="419878"/>
                </a:moveTo>
                <a:cubicBezTo>
                  <a:pt x="3499" y="419878"/>
                  <a:pt x="0" y="423377"/>
                  <a:pt x="0" y="428042"/>
                </a:cubicBezTo>
                <a:lnTo>
                  <a:pt x="0" y="494522"/>
                </a:lnTo>
                <a:cubicBezTo>
                  <a:pt x="0" y="499188"/>
                  <a:pt x="3499" y="502687"/>
                  <a:pt x="8164" y="502687"/>
                </a:cubicBezTo>
                <a:cubicBezTo>
                  <a:pt x="12830" y="502687"/>
                  <a:pt x="16329" y="499188"/>
                  <a:pt x="16329" y="494522"/>
                </a:cubicBezTo>
                <a:lnTo>
                  <a:pt x="16329" y="428042"/>
                </a:lnTo>
                <a:cubicBezTo>
                  <a:pt x="16329" y="423377"/>
                  <a:pt x="12830" y="419878"/>
                  <a:pt x="8164" y="419878"/>
                </a:cubicBezTo>
                <a:lnTo>
                  <a:pt x="8164" y="419878"/>
                </a:lnTo>
                <a:close/>
                <a:moveTo>
                  <a:pt x="8164" y="551673"/>
                </a:moveTo>
                <a:cubicBezTo>
                  <a:pt x="3499" y="551673"/>
                  <a:pt x="0" y="555172"/>
                  <a:pt x="0" y="559837"/>
                </a:cubicBezTo>
                <a:lnTo>
                  <a:pt x="0" y="626318"/>
                </a:lnTo>
                <a:cubicBezTo>
                  <a:pt x="0" y="630983"/>
                  <a:pt x="3499" y="634482"/>
                  <a:pt x="8164" y="634482"/>
                </a:cubicBezTo>
                <a:cubicBezTo>
                  <a:pt x="12830" y="634482"/>
                  <a:pt x="16329" y="630983"/>
                  <a:pt x="16329" y="626318"/>
                </a:cubicBezTo>
                <a:lnTo>
                  <a:pt x="16329" y="559837"/>
                </a:lnTo>
                <a:cubicBezTo>
                  <a:pt x="16329" y="555172"/>
                  <a:pt x="12830" y="551673"/>
                  <a:pt x="8164" y="551673"/>
                </a:cubicBezTo>
                <a:lnTo>
                  <a:pt x="8164" y="551673"/>
                </a:lnTo>
                <a:close/>
                <a:moveTo>
                  <a:pt x="8164" y="684634"/>
                </a:moveTo>
                <a:cubicBezTo>
                  <a:pt x="3499" y="684634"/>
                  <a:pt x="0" y="688133"/>
                  <a:pt x="0" y="692798"/>
                </a:cubicBezTo>
                <a:lnTo>
                  <a:pt x="0" y="759279"/>
                </a:lnTo>
                <a:cubicBezTo>
                  <a:pt x="0" y="763944"/>
                  <a:pt x="3499" y="767443"/>
                  <a:pt x="8164" y="767443"/>
                </a:cubicBezTo>
                <a:cubicBezTo>
                  <a:pt x="12830" y="767443"/>
                  <a:pt x="16329" y="763944"/>
                  <a:pt x="16329" y="759279"/>
                </a:cubicBezTo>
                <a:lnTo>
                  <a:pt x="16329" y="692798"/>
                </a:lnTo>
                <a:cubicBezTo>
                  <a:pt x="16329" y="688133"/>
                  <a:pt x="12830" y="684634"/>
                  <a:pt x="8164" y="684634"/>
                </a:cubicBezTo>
                <a:lnTo>
                  <a:pt x="8164" y="684634"/>
                </a:lnTo>
                <a:close/>
                <a:moveTo>
                  <a:pt x="8164" y="816429"/>
                </a:moveTo>
                <a:cubicBezTo>
                  <a:pt x="3499" y="816429"/>
                  <a:pt x="0" y="819928"/>
                  <a:pt x="0" y="824593"/>
                </a:cubicBezTo>
                <a:lnTo>
                  <a:pt x="0" y="891073"/>
                </a:lnTo>
                <a:cubicBezTo>
                  <a:pt x="0" y="895739"/>
                  <a:pt x="3499" y="899238"/>
                  <a:pt x="8164" y="899238"/>
                </a:cubicBezTo>
                <a:cubicBezTo>
                  <a:pt x="12830" y="899238"/>
                  <a:pt x="16329" y="895739"/>
                  <a:pt x="16329" y="891073"/>
                </a:cubicBezTo>
                <a:lnTo>
                  <a:pt x="16329" y="824593"/>
                </a:lnTo>
                <a:cubicBezTo>
                  <a:pt x="16329" y="819928"/>
                  <a:pt x="12830" y="816429"/>
                  <a:pt x="8164" y="816429"/>
                </a:cubicBezTo>
                <a:lnTo>
                  <a:pt x="8164" y="816429"/>
                </a:lnTo>
                <a:close/>
                <a:moveTo>
                  <a:pt x="8164" y="949390"/>
                </a:moveTo>
                <a:cubicBezTo>
                  <a:pt x="3499" y="949390"/>
                  <a:pt x="0" y="952889"/>
                  <a:pt x="0" y="957554"/>
                </a:cubicBezTo>
                <a:lnTo>
                  <a:pt x="0" y="1024035"/>
                </a:lnTo>
                <a:cubicBezTo>
                  <a:pt x="0" y="1028700"/>
                  <a:pt x="3499" y="1032199"/>
                  <a:pt x="8164" y="1032199"/>
                </a:cubicBezTo>
                <a:cubicBezTo>
                  <a:pt x="12830" y="1032199"/>
                  <a:pt x="16329" y="1028700"/>
                  <a:pt x="16329" y="1024035"/>
                </a:cubicBezTo>
                <a:lnTo>
                  <a:pt x="16329" y="957554"/>
                </a:lnTo>
                <a:cubicBezTo>
                  <a:pt x="16329" y="952889"/>
                  <a:pt x="12830" y="949390"/>
                  <a:pt x="8164" y="949390"/>
                </a:cubicBezTo>
                <a:lnTo>
                  <a:pt x="8164" y="949390"/>
                </a:lnTo>
                <a:close/>
                <a:moveTo>
                  <a:pt x="8164" y="1081185"/>
                </a:moveTo>
                <a:cubicBezTo>
                  <a:pt x="3499" y="1081185"/>
                  <a:pt x="0" y="1084684"/>
                  <a:pt x="0" y="1089349"/>
                </a:cubicBezTo>
                <a:lnTo>
                  <a:pt x="0" y="1120840"/>
                </a:lnTo>
                <a:cubicBezTo>
                  <a:pt x="0" y="1133670"/>
                  <a:pt x="1166" y="1146499"/>
                  <a:pt x="4665" y="1158163"/>
                </a:cubicBezTo>
                <a:cubicBezTo>
                  <a:pt x="4665" y="1161661"/>
                  <a:pt x="9331" y="1163994"/>
                  <a:pt x="12830" y="1163994"/>
                </a:cubicBezTo>
                <a:cubicBezTo>
                  <a:pt x="16329" y="1163994"/>
                  <a:pt x="13996" y="1163994"/>
                  <a:pt x="15162" y="1163994"/>
                </a:cubicBezTo>
                <a:cubicBezTo>
                  <a:pt x="19828" y="1163994"/>
                  <a:pt x="22160" y="1158163"/>
                  <a:pt x="20994" y="1154663"/>
                </a:cubicBezTo>
                <a:cubicBezTo>
                  <a:pt x="20994" y="1151164"/>
                  <a:pt x="19828" y="1147665"/>
                  <a:pt x="18661" y="1144166"/>
                </a:cubicBezTo>
                <a:lnTo>
                  <a:pt x="18661" y="1144166"/>
                </a:lnTo>
                <a:lnTo>
                  <a:pt x="18661" y="1141834"/>
                </a:lnTo>
                <a:lnTo>
                  <a:pt x="18661" y="1141834"/>
                </a:lnTo>
                <a:lnTo>
                  <a:pt x="18661" y="1139501"/>
                </a:lnTo>
                <a:lnTo>
                  <a:pt x="18661" y="1139501"/>
                </a:lnTo>
                <a:cubicBezTo>
                  <a:pt x="18661" y="1139501"/>
                  <a:pt x="18661" y="1139501"/>
                  <a:pt x="18661" y="1138335"/>
                </a:cubicBezTo>
                <a:lnTo>
                  <a:pt x="18661" y="1138335"/>
                </a:lnTo>
                <a:lnTo>
                  <a:pt x="18661" y="1136002"/>
                </a:lnTo>
                <a:lnTo>
                  <a:pt x="18661" y="1136002"/>
                </a:lnTo>
                <a:lnTo>
                  <a:pt x="18661" y="1133670"/>
                </a:lnTo>
                <a:lnTo>
                  <a:pt x="18661" y="1133670"/>
                </a:lnTo>
                <a:lnTo>
                  <a:pt x="18661" y="1131337"/>
                </a:lnTo>
                <a:lnTo>
                  <a:pt x="18661" y="1131337"/>
                </a:lnTo>
                <a:lnTo>
                  <a:pt x="18661" y="1129004"/>
                </a:lnTo>
                <a:lnTo>
                  <a:pt x="18661" y="1129004"/>
                </a:lnTo>
                <a:lnTo>
                  <a:pt x="18661" y="1126672"/>
                </a:lnTo>
                <a:lnTo>
                  <a:pt x="18661" y="1126672"/>
                </a:lnTo>
                <a:lnTo>
                  <a:pt x="18661" y="1124339"/>
                </a:lnTo>
                <a:lnTo>
                  <a:pt x="18661" y="1124339"/>
                </a:lnTo>
                <a:lnTo>
                  <a:pt x="18661" y="1090515"/>
                </a:lnTo>
                <a:cubicBezTo>
                  <a:pt x="18661" y="1085850"/>
                  <a:pt x="15162" y="1082351"/>
                  <a:pt x="10497" y="1082351"/>
                </a:cubicBezTo>
                <a:lnTo>
                  <a:pt x="10497" y="1082351"/>
                </a:lnTo>
                <a:lnTo>
                  <a:pt x="10497" y="1077686"/>
                </a:lnTo>
                <a:close/>
                <a:moveTo>
                  <a:pt x="41988" y="1210647"/>
                </a:moveTo>
                <a:cubicBezTo>
                  <a:pt x="40821" y="1210647"/>
                  <a:pt x="38489" y="1210647"/>
                  <a:pt x="37322" y="1211813"/>
                </a:cubicBezTo>
                <a:cubicBezTo>
                  <a:pt x="33823" y="1214146"/>
                  <a:pt x="32657" y="1219978"/>
                  <a:pt x="36156" y="1223477"/>
                </a:cubicBezTo>
                <a:cubicBezTo>
                  <a:pt x="51318" y="1242138"/>
                  <a:pt x="69980" y="1258466"/>
                  <a:pt x="92140" y="1270130"/>
                </a:cubicBezTo>
                <a:cubicBezTo>
                  <a:pt x="93306" y="1270130"/>
                  <a:pt x="94472" y="1270130"/>
                  <a:pt x="95639" y="1270130"/>
                </a:cubicBezTo>
                <a:cubicBezTo>
                  <a:pt x="99138" y="1270130"/>
                  <a:pt x="101470" y="1268964"/>
                  <a:pt x="102637" y="1265464"/>
                </a:cubicBezTo>
                <a:cubicBezTo>
                  <a:pt x="104969" y="1260799"/>
                  <a:pt x="102637" y="1256134"/>
                  <a:pt x="99138" y="1253801"/>
                </a:cubicBezTo>
                <a:cubicBezTo>
                  <a:pt x="95639" y="1252635"/>
                  <a:pt x="93306" y="1250302"/>
                  <a:pt x="89807" y="1247969"/>
                </a:cubicBezTo>
                <a:lnTo>
                  <a:pt x="89807" y="1247969"/>
                </a:lnTo>
                <a:cubicBezTo>
                  <a:pt x="89807" y="1247969"/>
                  <a:pt x="89807" y="1247969"/>
                  <a:pt x="89807" y="1247969"/>
                </a:cubicBezTo>
                <a:lnTo>
                  <a:pt x="89807" y="1247969"/>
                </a:lnTo>
                <a:cubicBezTo>
                  <a:pt x="74645" y="1238639"/>
                  <a:pt x="60649" y="1225809"/>
                  <a:pt x="50152" y="1211813"/>
                </a:cubicBezTo>
                <a:cubicBezTo>
                  <a:pt x="48986" y="1209481"/>
                  <a:pt x="45487" y="1208314"/>
                  <a:pt x="43154" y="1208314"/>
                </a:cubicBezTo>
                <a:lnTo>
                  <a:pt x="43154" y="1208314"/>
                </a:lnTo>
                <a:close/>
                <a:moveTo>
                  <a:pt x="160953" y="1273629"/>
                </a:moveTo>
                <a:cubicBezTo>
                  <a:pt x="156288" y="1273629"/>
                  <a:pt x="152789" y="1277128"/>
                  <a:pt x="152789" y="1281793"/>
                </a:cubicBezTo>
                <a:cubicBezTo>
                  <a:pt x="152789" y="1286458"/>
                  <a:pt x="156288" y="1289957"/>
                  <a:pt x="160953" y="1289957"/>
                </a:cubicBezTo>
                <a:cubicBezTo>
                  <a:pt x="163286" y="1289957"/>
                  <a:pt x="166785" y="1289957"/>
                  <a:pt x="169117" y="1289957"/>
                </a:cubicBezTo>
                <a:lnTo>
                  <a:pt x="228600" y="1289957"/>
                </a:lnTo>
                <a:cubicBezTo>
                  <a:pt x="233265" y="1289957"/>
                  <a:pt x="236764" y="1286458"/>
                  <a:pt x="236764" y="1281793"/>
                </a:cubicBezTo>
                <a:cubicBezTo>
                  <a:pt x="236764" y="1277128"/>
                  <a:pt x="233265" y="1273629"/>
                  <a:pt x="228600" y="1273629"/>
                </a:cubicBezTo>
                <a:lnTo>
                  <a:pt x="162119" y="1273629"/>
                </a:lnTo>
                <a:close/>
                <a:moveTo>
                  <a:pt x="360395" y="1273629"/>
                </a:moveTo>
                <a:lnTo>
                  <a:pt x="293914" y="1273629"/>
                </a:lnTo>
                <a:cubicBezTo>
                  <a:pt x="289249" y="1273629"/>
                  <a:pt x="285750" y="1277128"/>
                  <a:pt x="285750" y="1281793"/>
                </a:cubicBezTo>
                <a:cubicBezTo>
                  <a:pt x="285750" y="1286458"/>
                  <a:pt x="289249" y="1289957"/>
                  <a:pt x="293914" y="1289957"/>
                </a:cubicBezTo>
                <a:lnTo>
                  <a:pt x="360395" y="1289957"/>
                </a:lnTo>
                <a:cubicBezTo>
                  <a:pt x="365060" y="1289957"/>
                  <a:pt x="368559" y="1286458"/>
                  <a:pt x="368559" y="1281793"/>
                </a:cubicBezTo>
                <a:cubicBezTo>
                  <a:pt x="368559" y="1277128"/>
                  <a:pt x="365060" y="1273629"/>
                  <a:pt x="360395" y="1273629"/>
                </a:cubicBezTo>
                <a:lnTo>
                  <a:pt x="360395" y="1273629"/>
                </a:lnTo>
                <a:close/>
                <a:moveTo>
                  <a:pt x="492190" y="1273629"/>
                </a:moveTo>
                <a:lnTo>
                  <a:pt x="425709" y="1273629"/>
                </a:lnTo>
                <a:cubicBezTo>
                  <a:pt x="421044" y="1273629"/>
                  <a:pt x="417545" y="1277128"/>
                  <a:pt x="417545" y="1281793"/>
                </a:cubicBezTo>
                <a:cubicBezTo>
                  <a:pt x="417545" y="1286458"/>
                  <a:pt x="421044" y="1289957"/>
                  <a:pt x="425709" y="1289957"/>
                </a:cubicBezTo>
                <a:lnTo>
                  <a:pt x="492190" y="1289957"/>
                </a:lnTo>
                <a:cubicBezTo>
                  <a:pt x="496855" y="1289957"/>
                  <a:pt x="500354" y="1286458"/>
                  <a:pt x="500354" y="1281793"/>
                </a:cubicBezTo>
                <a:cubicBezTo>
                  <a:pt x="500354" y="1277128"/>
                  <a:pt x="496855" y="1273629"/>
                  <a:pt x="492190" y="1273629"/>
                </a:cubicBezTo>
                <a:lnTo>
                  <a:pt x="492190" y="1273629"/>
                </a:lnTo>
                <a:close/>
                <a:moveTo>
                  <a:pt x="558670" y="1273629"/>
                </a:moveTo>
                <a:cubicBezTo>
                  <a:pt x="554005" y="1273629"/>
                  <a:pt x="550506" y="1277128"/>
                  <a:pt x="550506" y="1281793"/>
                </a:cubicBezTo>
                <a:cubicBezTo>
                  <a:pt x="550506" y="1286458"/>
                  <a:pt x="554005" y="1289957"/>
                  <a:pt x="558670" y="1289957"/>
                </a:cubicBezTo>
                <a:cubicBezTo>
                  <a:pt x="577332" y="1289957"/>
                  <a:pt x="593660" y="1295789"/>
                  <a:pt x="609989" y="1308619"/>
                </a:cubicBezTo>
                <a:cubicBezTo>
                  <a:pt x="611155" y="1309785"/>
                  <a:pt x="613488" y="1309785"/>
                  <a:pt x="614654" y="1309785"/>
                </a:cubicBezTo>
                <a:cubicBezTo>
                  <a:pt x="615821" y="1309785"/>
                  <a:pt x="619319" y="1308619"/>
                  <a:pt x="621652" y="1306286"/>
                </a:cubicBezTo>
                <a:cubicBezTo>
                  <a:pt x="623985" y="1302787"/>
                  <a:pt x="623985" y="1296955"/>
                  <a:pt x="620486" y="1294623"/>
                </a:cubicBezTo>
                <a:cubicBezTo>
                  <a:pt x="614654" y="1289957"/>
                  <a:pt x="607656" y="1286458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601825" y="1282959"/>
                  <a:pt x="601825" y="1282959"/>
                  <a:pt x="601825" y="1282959"/>
                </a:cubicBezTo>
                <a:lnTo>
                  <a:pt x="601825" y="1282959"/>
                </a:lnTo>
                <a:cubicBezTo>
                  <a:pt x="591328" y="1279460"/>
                  <a:pt x="580831" y="1277128"/>
                  <a:pt x="569167" y="1277128"/>
                </a:cubicBezTo>
                <a:lnTo>
                  <a:pt x="569167" y="1277128"/>
                </a:lnTo>
                <a:lnTo>
                  <a:pt x="569167" y="1274795"/>
                </a:lnTo>
                <a:close/>
                <a:moveTo>
                  <a:pt x="661307" y="1338943"/>
                </a:moveTo>
                <a:cubicBezTo>
                  <a:pt x="658975" y="1338943"/>
                  <a:pt x="656642" y="1338943"/>
                  <a:pt x="655476" y="1341276"/>
                </a:cubicBezTo>
                <a:cubicBezTo>
                  <a:pt x="651977" y="1344775"/>
                  <a:pt x="651977" y="1349440"/>
                  <a:pt x="655476" y="1352939"/>
                </a:cubicBezTo>
                <a:lnTo>
                  <a:pt x="702129" y="1399592"/>
                </a:lnTo>
                <a:cubicBezTo>
                  <a:pt x="703295" y="1400758"/>
                  <a:pt x="705628" y="1401925"/>
                  <a:pt x="707960" y="1401925"/>
                </a:cubicBezTo>
                <a:cubicBezTo>
                  <a:pt x="710293" y="1401925"/>
                  <a:pt x="712626" y="1401925"/>
                  <a:pt x="713792" y="1399592"/>
                </a:cubicBezTo>
                <a:cubicBezTo>
                  <a:pt x="717291" y="1396093"/>
                  <a:pt x="717291" y="1391428"/>
                  <a:pt x="713792" y="1387929"/>
                </a:cubicBezTo>
                <a:lnTo>
                  <a:pt x="667139" y="1341276"/>
                </a:lnTo>
                <a:cubicBezTo>
                  <a:pt x="665973" y="1340109"/>
                  <a:pt x="663640" y="1338943"/>
                  <a:pt x="661307" y="1338943"/>
                </a:cubicBezTo>
                <a:lnTo>
                  <a:pt x="661307" y="1338943"/>
                </a:lnTo>
                <a:close/>
                <a:moveTo>
                  <a:pt x="754613" y="1432249"/>
                </a:moveTo>
                <a:cubicBezTo>
                  <a:pt x="752281" y="1432249"/>
                  <a:pt x="749948" y="1432249"/>
                  <a:pt x="748782" y="1434582"/>
                </a:cubicBezTo>
                <a:cubicBezTo>
                  <a:pt x="745283" y="1438081"/>
                  <a:pt x="745283" y="1442746"/>
                  <a:pt x="748782" y="1446245"/>
                </a:cubicBezTo>
                <a:cubicBezTo>
                  <a:pt x="761611" y="1459075"/>
                  <a:pt x="780273" y="1475403"/>
                  <a:pt x="810597" y="1485900"/>
                </a:cubicBezTo>
                <a:cubicBezTo>
                  <a:pt x="810597" y="1485900"/>
                  <a:pt x="812930" y="1485900"/>
                  <a:pt x="812930" y="1485900"/>
                </a:cubicBezTo>
                <a:cubicBezTo>
                  <a:pt x="816429" y="1485900"/>
                  <a:pt x="819928" y="1483568"/>
                  <a:pt x="821094" y="1480068"/>
                </a:cubicBezTo>
                <a:cubicBezTo>
                  <a:pt x="822260" y="1475403"/>
                  <a:pt x="821094" y="1470738"/>
                  <a:pt x="816429" y="1469571"/>
                </a:cubicBezTo>
                <a:cubicBezTo>
                  <a:pt x="814096" y="1469571"/>
                  <a:pt x="811763" y="1468405"/>
                  <a:pt x="809431" y="1467239"/>
                </a:cubicBezTo>
                <a:lnTo>
                  <a:pt x="805932" y="1467239"/>
                </a:lnTo>
                <a:cubicBezTo>
                  <a:pt x="786104" y="1459075"/>
                  <a:pt x="772108" y="1447411"/>
                  <a:pt x="761611" y="1435748"/>
                </a:cubicBezTo>
                <a:cubicBezTo>
                  <a:pt x="760445" y="1434582"/>
                  <a:pt x="758112" y="1433415"/>
                  <a:pt x="755780" y="1433415"/>
                </a:cubicBezTo>
                <a:lnTo>
                  <a:pt x="755780" y="1433415"/>
                </a:lnTo>
                <a:close/>
                <a:moveTo>
                  <a:pt x="947057" y="1480068"/>
                </a:moveTo>
                <a:lnTo>
                  <a:pt x="880577" y="1480068"/>
                </a:lnTo>
                <a:cubicBezTo>
                  <a:pt x="875911" y="1480068"/>
                  <a:pt x="872412" y="1483568"/>
                  <a:pt x="872412" y="1488233"/>
                </a:cubicBezTo>
                <a:cubicBezTo>
                  <a:pt x="872412" y="1492898"/>
                  <a:pt x="875911" y="1496397"/>
                  <a:pt x="880577" y="1496397"/>
                </a:cubicBezTo>
                <a:lnTo>
                  <a:pt x="947057" y="1496397"/>
                </a:lnTo>
                <a:cubicBezTo>
                  <a:pt x="951723" y="1496397"/>
                  <a:pt x="955222" y="1492898"/>
                  <a:pt x="955222" y="1488233"/>
                </a:cubicBezTo>
                <a:cubicBezTo>
                  <a:pt x="955222" y="1483568"/>
                  <a:pt x="951723" y="1480068"/>
                  <a:pt x="947057" y="1480068"/>
                </a:cubicBezTo>
                <a:lnTo>
                  <a:pt x="947057" y="1480068"/>
                </a:lnTo>
                <a:close/>
                <a:moveTo>
                  <a:pt x="1078852" y="1480068"/>
                </a:moveTo>
                <a:lnTo>
                  <a:pt x="1012372" y="1480068"/>
                </a:lnTo>
                <a:cubicBezTo>
                  <a:pt x="1007706" y="1480068"/>
                  <a:pt x="1004207" y="1483568"/>
                  <a:pt x="1004207" y="1488233"/>
                </a:cubicBezTo>
                <a:cubicBezTo>
                  <a:pt x="1004207" y="1492898"/>
                  <a:pt x="1007706" y="1496397"/>
                  <a:pt x="1012372" y="1496397"/>
                </a:cubicBezTo>
                <a:lnTo>
                  <a:pt x="1078852" y="1496397"/>
                </a:lnTo>
                <a:cubicBezTo>
                  <a:pt x="1083518" y="1496397"/>
                  <a:pt x="1087017" y="1492898"/>
                  <a:pt x="1087017" y="1488233"/>
                </a:cubicBezTo>
                <a:cubicBezTo>
                  <a:pt x="1087017" y="1483568"/>
                  <a:pt x="1083518" y="1480068"/>
                  <a:pt x="1078852" y="1480068"/>
                </a:cubicBezTo>
                <a:lnTo>
                  <a:pt x="1078852" y="1480068"/>
                </a:lnTo>
                <a:close/>
                <a:moveTo>
                  <a:pt x="1211813" y="1480068"/>
                </a:moveTo>
                <a:lnTo>
                  <a:pt x="1145333" y="1480068"/>
                </a:lnTo>
                <a:cubicBezTo>
                  <a:pt x="1140668" y="1480068"/>
                  <a:pt x="1137169" y="1483568"/>
                  <a:pt x="1137169" y="1488233"/>
                </a:cubicBezTo>
                <a:cubicBezTo>
                  <a:pt x="1137169" y="1492898"/>
                  <a:pt x="1140668" y="1496397"/>
                  <a:pt x="1145333" y="1496397"/>
                </a:cubicBezTo>
                <a:lnTo>
                  <a:pt x="1211813" y="1496397"/>
                </a:lnTo>
                <a:cubicBezTo>
                  <a:pt x="1216479" y="1496397"/>
                  <a:pt x="1219978" y="1492898"/>
                  <a:pt x="1219978" y="1488233"/>
                </a:cubicBezTo>
                <a:cubicBezTo>
                  <a:pt x="1219978" y="1483568"/>
                  <a:pt x="1216479" y="1480068"/>
                  <a:pt x="1211813" y="1480068"/>
                </a:cubicBezTo>
                <a:lnTo>
                  <a:pt x="1211813" y="1480068"/>
                </a:lnTo>
                <a:close/>
                <a:moveTo>
                  <a:pt x="1343608" y="1457908"/>
                </a:moveTo>
                <a:cubicBezTo>
                  <a:pt x="1342442" y="1457908"/>
                  <a:pt x="1341276" y="1457908"/>
                  <a:pt x="1338943" y="1459075"/>
                </a:cubicBezTo>
                <a:lnTo>
                  <a:pt x="1338943" y="1459075"/>
                </a:lnTo>
                <a:cubicBezTo>
                  <a:pt x="1338943" y="1459075"/>
                  <a:pt x="1338943" y="1459075"/>
                  <a:pt x="1338943" y="1459075"/>
                </a:cubicBezTo>
                <a:lnTo>
                  <a:pt x="1338943" y="1459075"/>
                </a:lnTo>
                <a:cubicBezTo>
                  <a:pt x="1338943" y="1459075"/>
                  <a:pt x="1338943" y="1459075"/>
                  <a:pt x="1338943" y="1459075"/>
                </a:cubicBezTo>
                <a:lnTo>
                  <a:pt x="1338943" y="1459075"/>
                </a:lnTo>
                <a:cubicBezTo>
                  <a:pt x="1338943" y="1459075"/>
                  <a:pt x="1338943" y="1459075"/>
                  <a:pt x="1338943" y="1459075"/>
                </a:cubicBezTo>
                <a:lnTo>
                  <a:pt x="1338943" y="1459075"/>
                </a:lnTo>
                <a:cubicBezTo>
                  <a:pt x="1338943" y="1459075"/>
                  <a:pt x="1338943" y="1459075"/>
                  <a:pt x="1338943" y="1459075"/>
                </a:cubicBezTo>
                <a:lnTo>
                  <a:pt x="1338943" y="1459075"/>
                </a:lnTo>
                <a:cubicBezTo>
                  <a:pt x="1338943" y="1459075"/>
                  <a:pt x="1338943" y="1459075"/>
                  <a:pt x="1338943" y="1459075"/>
                </a:cubicBezTo>
                <a:lnTo>
                  <a:pt x="1338943" y="1459075"/>
                </a:lnTo>
                <a:cubicBezTo>
                  <a:pt x="1338943" y="1459075"/>
                  <a:pt x="1338943" y="1459075"/>
                  <a:pt x="1338943" y="1459075"/>
                </a:cubicBezTo>
                <a:lnTo>
                  <a:pt x="1338943" y="1459075"/>
                </a:lnTo>
                <a:cubicBezTo>
                  <a:pt x="1338943" y="1459075"/>
                  <a:pt x="1338943" y="1459075"/>
                  <a:pt x="1338943" y="1459075"/>
                </a:cubicBezTo>
                <a:lnTo>
                  <a:pt x="1338943" y="1459075"/>
                </a:lnTo>
                <a:cubicBezTo>
                  <a:pt x="1338943" y="1459075"/>
                  <a:pt x="1338943" y="1459075"/>
                  <a:pt x="1338943" y="1459075"/>
                </a:cubicBezTo>
                <a:lnTo>
                  <a:pt x="1338943" y="1459075"/>
                </a:lnTo>
                <a:cubicBezTo>
                  <a:pt x="1338943" y="1459075"/>
                  <a:pt x="1338943" y="1459075"/>
                  <a:pt x="1338943" y="1459075"/>
                </a:cubicBezTo>
                <a:cubicBezTo>
                  <a:pt x="1328446" y="1464906"/>
                  <a:pt x="1317949" y="1468405"/>
                  <a:pt x="1303953" y="1471904"/>
                </a:cubicBezTo>
                <a:lnTo>
                  <a:pt x="1303953" y="1471904"/>
                </a:lnTo>
                <a:cubicBezTo>
                  <a:pt x="1303953" y="1471904"/>
                  <a:pt x="1303953" y="1471904"/>
                  <a:pt x="1303953" y="1471904"/>
                </a:cubicBezTo>
                <a:lnTo>
                  <a:pt x="1303953" y="1471904"/>
                </a:lnTo>
                <a:cubicBezTo>
                  <a:pt x="1303953" y="1471904"/>
                  <a:pt x="1303953" y="1471904"/>
                  <a:pt x="1303953" y="1471904"/>
                </a:cubicBezTo>
                <a:lnTo>
                  <a:pt x="1300454" y="1471904"/>
                </a:lnTo>
                <a:cubicBezTo>
                  <a:pt x="1300454" y="1471904"/>
                  <a:pt x="1300454" y="1471904"/>
                  <a:pt x="1300454" y="1471904"/>
                </a:cubicBezTo>
                <a:lnTo>
                  <a:pt x="1300454" y="1471904"/>
                </a:lnTo>
                <a:cubicBezTo>
                  <a:pt x="1300454" y="1471904"/>
                  <a:pt x="1300454" y="1471904"/>
                  <a:pt x="1300454" y="1471904"/>
                </a:cubicBezTo>
                <a:lnTo>
                  <a:pt x="1300454" y="1471904"/>
                </a:lnTo>
                <a:cubicBezTo>
                  <a:pt x="1295789" y="1471904"/>
                  <a:pt x="1291124" y="1473071"/>
                  <a:pt x="1286458" y="1474237"/>
                </a:cubicBezTo>
                <a:cubicBezTo>
                  <a:pt x="1281793" y="1474237"/>
                  <a:pt x="1278294" y="1478902"/>
                  <a:pt x="1279460" y="1483568"/>
                </a:cubicBezTo>
                <a:cubicBezTo>
                  <a:pt x="1279460" y="1488233"/>
                  <a:pt x="1282959" y="1490566"/>
                  <a:pt x="1287625" y="1490566"/>
                </a:cubicBezTo>
                <a:lnTo>
                  <a:pt x="1287625" y="1490566"/>
                </a:lnTo>
                <a:cubicBezTo>
                  <a:pt x="1313284" y="1488233"/>
                  <a:pt x="1336610" y="1480068"/>
                  <a:pt x="1356438" y="1468405"/>
                </a:cubicBezTo>
                <a:cubicBezTo>
                  <a:pt x="1359937" y="1466073"/>
                  <a:pt x="1361103" y="1461407"/>
                  <a:pt x="1358771" y="1456742"/>
                </a:cubicBezTo>
                <a:cubicBezTo>
                  <a:pt x="1357604" y="1454409"/>
                  <a:pt x="1354105" y="1452077"/>
                  <a:pt x="1351773" y="1452077"/>
                </a:cubicBezTo>
                <a:lnTo>
                  <a:pt x="1351773" y="1452077"/>
                </a:lnTo>
                <a:lnTo>
                  <a:pt x="1349440" y="1454409"/>
                </a:lnTo>
                <a:close/>
                <a:moveTo>
                  <a:pt x="1442746" y="1366935"/>
                </a:moveTo>
                <a:cubicBezTo>
                  <a:pt x="1440413" y="1366935"/>
                  <a:pt x="1438081" y="1366935"/>
                  <a:pt x="1436915" y="1369267"/>
                </a:cubicBezTo>
                <a:lnTo>
                  <a:pt x="1392594" y="1413588"/>
                </a:lnTo>
                <a:lnTo>
                  <a:pt x="1392594" y="1413588"/>
                </a:lnTo>
                <a:cubicBezTo>
                  <a:pt x="1392594" y="1413588"/>
                  <a:pt x="1392594" y="1413588"/>
                  <a:pt x="1392594" y="1413588"/>
                </a:cubicBezTo>
                <a:cubicBezTo>
                  <a:pt x="1392594" y="1413588"/>
                  <a:pt x="1391428" y="1414754"/>
                  <a:pt x="1391428" y="1414754"/>
                </a:cubicBezTo>
                <a:cubicBezTo>
                  <a:pt x="1387929" y="1418253"/>
                  <a:pt x="1387929" y="1422918"/>
                  <a:pt x="1391428" y="1426418"/>
                </a:cubicBezTo>
                <a:cubicBezTo>
                  <a:pt x="1392594" y="1427584"/>
                  <a:pt x="1394927" y="1428750"/>
                  <a:pt x="1397259" y="1428750"/>
                </a:cubicBezTo>
                <a:cubicBezTo>
                  <a:pt x="1399592" y="1428750"/>
                  <a:pt x="1401925" y="1428750"/>
                  <a:pt x="1403091" y="1426418"/>
                </a:cubicBezTo>
                <a:lnTo>
                  <a:pt x="1405424" y="1424085"/>
                </a:lnTo>
                <a:lnTo>
                  <a:pt x="1449744" y="1379765"/>
                </a:lnTo>
                <a:cubicBezTo>
                  <a:pt x="1453243" y="1376265"/>
                  <a:pt x="1453243" y="1371600"/>
                  <a:pt x="1449744" y="1368101"/>
                </a:cubicBezTo>
                <a:cubicBezTo>
                  <a:pt x="1448578" y="1366935"/>
                  <a:pt x="1446245" y="1365769"/>
                  <a:pt x="1443912" y="1365769"/>
                </a:cubicBezTo>
                <a:lnTo>
                  <a:pt x="1443912" y="1365769"/>
                </a:lnTo>
                <a:close/>
                <a:moveTo>
                  <a:pt x="1538385" y="1280627"/>
                </a:moveTo>
                <a:cubicBezTo>
                  <a:pt x="1537219" y="1280627"/>
                  <a:pt x="1536052" y="1280627"/>
                  <a:pt x="1534886" y="1280627"/>
                </a:cubicBezTo>
                <a:cubicBezTo>
                  <a:pt x="1531387" y="1281793"/>
                  <a:pt x="1529054" y="1284126"/>
                  <a:pt x="1525555" y="1285292"/>
                </a:cubicBezTo>
                <a:lnTo>
                  <a:pt x="1525555" y="1285292"/>
                </a:lnTo>
                <a:cubicBezTo>
                  <a:pt x="1525555" y="1285292"/>
                  <a:pt x="1525555" y="1285292"/>
                  <a:pt x="1525555" y="1285292"/>
                </a:cubicBezTo>
                <a:lnTo>
                  <a:pt x="1525555" y="1285292"/>
                </a:lnTo>
                <a:cubicBezTo>
                  <a:pt x="1525555" y="1285292"/>
                  <a:pt x="1525555" y="1285292"/>
                  <a:pt x="1525555" y="1285292"/>
                </a:cubicBezTo>
                <a:lnTo>
                  <a:pt x="1525555" y="1285292"/>
                </a:lnTo>
                <a:cubicBezTo>
                  <a:pt x="1516225" y="1291124"/>
                  <a:pt x="1506894" y="1299288"/>
                  <a:pt x="1497564" y="1308619"/>
                </a:cubicBezTo>
                <a:lnTo>
                  <a:pt x="1497564" y="1308619"/>
                </a:lnTo>
                <a:cubicBezTo>
                  <a:pt x="1497564" y="1308619"/>
                  <a:pt x="1497564" y="1308619"/>
                  <a:pt x="1497564" y="1308619"/>
                </a:cubicBezTo>
                <a:lnTo>
                  <a:pt x="1497564" y="1308619"/>
                </a:lnTo>
                <a:cubicBezTo>
                  <a:pt x="1497564" y="1308619"/>
                  <a:pt x="1497564" y="1308619"/>
                  <a:pt x="1497564" y="1308619"/>
                </a:cubicBezTo>
                <a:lnTo>
                  <a:pt x="1497564" y="1308619"/>
                </a:lnTo>
                <a:cubicBezTo>
                  <a:pt x="1497564" y="1308619"/>
                  <a:pt x="1485900" y="1320282"/>
                  <a:pt x="1485900" y="1320282"/>
                </a:cubicBezTo>
                <a:cubicBezTo>
                  <a:pt x="1482401" y="1323781"/>
                  <a:pt x="1482401" y="1328446"/>
                  <a:pt x="1485900" y="1331945"/>
                </a:cubicBezTo>
                <a:cubicBezTo>
                  <a:pt x="1487067" y="1333112"/>
                  <a:pt x="1489399" y="1334278"/>
                  <a:pt x="1491732" y="1334278"/>
                </a:cubicBezTo>
                <a:cubicBezTo>
                  <a:pt x="1494065" y="1334278"/>
                  <a:pt x="1496397" y="1334278"/>
                  <a:pt x="1497564" y="1331945"/>
                </a:cubicBezTo>
                <a:lnTo>
                  <a:pt x="1509227" y="1320282"/>
                </a:lnTo>
                <a:cubicBezTo>
                  <a:pt x="1522056" y="1307452"/>
                  <a:pt x="1533720" y="1299288"/>
                  <a:pt x="1544217" y="1294623"/>
                </a:cubicBezTo>
                <a:cubicBezTo>
                  <a:pt x="1548882" y="1292290"/>
                  <a:pt x="1550048" y="1287624"/>
                  <a:pt x="1548882" y="1284126"/>
                </a:cubicBezTo>
                <a:cubicBezTo>
                  <a:pt x="1547715" y="1280627"/>
                  <a:pt x="1544217" y="1279460"/>
                  <a:pt x="1541884" y="1279460"/>
                </a:cubicBezTo>
                <a:lnTo>
                  <a:pt x="1540718" y="1279460"/>
                </a:lnTo>
                <a:close/>
                <a:moveTo>
                  <a:pt x="1665515" y="1273629"/>
                </a:moveTo>
                <a:lnTo>
                  <a:pt x="1599034" y="1273629"/>
                </a:lnTo>
                <a:cubicBezTo>
                  <a:pt x="1594369" y="1273629"/>
                  <a:pt x="1590870" y="1277128"/>
                  <a:pt x="1590870" y="1281793"/>
                </a:cubicBezTo>
                <a:cubicBezTo>
                  <a:pt x="1590870" y="1286458"/>
                  <a:pt x="1594369" y="1289957"/>
                  <a:pt x="1599034" y="1289957"/>
                </a:cubicBezTo>
                <a:lnTo>
                  <a:pt x="1665515" y="1289957"/>
                </a:lnTo>
                <a:cubicBezTo>
                  <a:pt x="1670180" y="1289957"/>
                  <a:pt x="1673679" y="1286458"/>
                  <a:pt x="1673679" y="1281793"/>
                </a:cubicBezTo>
                <a:cubicBezTo>
                  <a:pt x="1673679" y="1277128"/>
                  <a:pt x="1670180" y="1273629"/>
                  <a:pt x="1665515" y="1273629"/>
                </a:cubicBezTo>
                <a:lnTo>
                  <a:pt x="1665515" y="1273629"/>
                </a:lnTo>
                <a:close/>
                <a:moveTo>
                  <a:pt x="1798476" y="1273629"/>
                </a:moveTo>
                <a:lnTo>
                  <a:pt x="1731995" y="1273629"/>
                </a:lnTo>
                <a:cubicBezTo>
                  <a:pt x="1727330" y="1273629"/>
                  <a:pt x="1723831" y="1277128"/>
                  <a:pt x="1723831" y="1281793"/>
                </a:cubicBezTo>
                <a:cubicBezTo>
                  <a:pt x="1723831" y="1286458"/>
                  <a:pt x="1727330" y="1289957"/>
                  <a:pt x="1731995" y="1289957"/>
                </a:cubicBezTo>
                <a:lnTo>
                  <a:pt x="1798476" y="1289957"/>
                </a:lnTo>
                <a:cubicBezTo>
                  <a:pt x="1803141" y="1289957"/>
                  <a:pt x="1806640" y="1286458"/>
                  <a:pt x="1806640" y="1281793"/>
                </a:cubicBezTo>
                <a:cubicBezTo>
                  <a:pt x="1806640" y="1277128"/>
                  <a:pt x="1803141" y="1273629"/>
                  <a:pt x="1798476" y="1273629"/>
                </a:cubicBezTo>
                <a:lnTo>
                  <a:pt x="1798476" y="1273629"/>
                </a:lnTo>
                <a:close/>
                <a:moveTo>
                  <a:pt x="1930271" y="1273629"/>
                </a:moveTo>
                <a:lnTo>
                  <a:pt x="1863790" y="1273629"/>
                </a:lnTo>
                <a:cubicBezTo>
                  <a:pt x="1859125" y="1273629"/>
                  <a:pt x="1855626" y="1277128"/>
                  <a:pt x="1855626" y="1281793"/>
                </a:cubicBezTo>
                <a:cubicBezTo>
                  <a:pt x="1855626" y="1286458"/>
                  <a:pt x="1859125" y="1289957"/>
                  <a:pt x="1863790" y="1289957"/>
                </a:cubicBezTo>
                <a:lnTo>
                  <a:pt x="1930271" y="1289957"/>
                </a:lnTo>
                <a:cubicBezTo>
                  <a:pt x="1934936" y="1289957"/>
                  <a:pt x="1938435" y="1286458"/>
                  <a:pt x="1938435" y="1281793"/>
                </a:cubicBezTo>
                <a:cubicBezTo>
                  <a:pt x="1938435" y="1277128"/>
                  <a:pt x="1934936" y="1273629"/>
                  <a:pt x="1930271" y="1273629"/>
                </a:cubicBezTo>
                <a:lnTo>
                  <a:pt x="1930271" y="1273629"/>
                </a:lnTo>
                <a:close/>
                <a:moveTo>
                  <a:pt x="2062066" y="1273629"/>
                </a:moveTo>
                <a:lnTo>
                  <a:pt x="1995585" y="1273629"/>
                </a:lnTo>
                <a:cubicBezTo>
                  <a:pt x="1990920" y="1273629"/>
                  <a:pt x="1987421" y="1277128"/>
                  <a:pt x="1987421" y="1281793"/>
                </a:cubicBezTo>
                <a:cubicBezTo>
                  <a:pt x="1987421" y="1286458"/>
                  <a:pt x="1990920" y="1289957"/>
                  <a:pt x="1995585" y="1289957"/>
                </a:cubicBezTo>
                <a:lnTo>
                  <a:pt x="2062066" y="1289957"/>
                </a:lnTo>
                <a:cubicBezTo>
                  <a:pt x="2066731" y="1289957"/>
                  <a:pt x="2070230" y="1286458"/>
                  <a:pt x="2070230" y="1281793"/>
                </a:cubicBezTo>
                <a:cubicBezTo>
                  <a:pt x="2070230" y="1277128"/>
                  <a:pt x="2066731" y="1273629"/>
                  <a:pt x="2062066" y="1273629"/>
                </a:cubicBezTo>
                <a:lnTo>
                  <a:pt x="2062066" y="1273629"/>
                </a:lnTo>
                <a:close/>
                <a:moveTo>
                  <a:pt x="2195027" y="1273629"/>
                </a:moveTo>
                <a:lnTo>
                  <a:pt x="2128546" y="1273629"/>
                </a:lnTo>
                <a:cubicBezTo>
                  <a:pt x="2123881" y="1273629"/>
                  <a:pt x="2120382" y="1277128"/>
                  <a:pt x="2120382" y="1281793"/>
                </a:cubicBezTo>
                <a:cubicBezTo>
                  <a:pt x="2120382" y="1286458"/>
                  <a:pt x="2123881" y="1289957"/>
                  <a:pt x="2128546" y="1289957"/>
                </a:cubicBezTo>
                <a:lnTo>
                  <a:pt x="2195027" y="1289957"/>
                </a:lnTo>
                <a:cubicBezTo>
                  <a:pt x="2199692" y="1289957"/>
                  <a:pt x="2203191" y="1286458"/>
                  <a:pt x="2203191" y="1281793"/>
                </a:cubicBezTo>
                <a:cubicBezTo>
                  <a:pt x="2203191" y="1277128"/>
                  <a:pt x="2199692" y="1273629"/>
                  <a:pt x="2195027" y="1273629"/>
                </a:cubicBezTo>
                <a:lnTo>
                  <a:pt x="2195027" y="1273629"/>
                </a:lnTo>
                <a:close/>
                <a:moveTo>
                  <a:pt x="2326822" y="1273629"/>
                </a:moveTo>
                <a:lnTo>
                  <a:pt x="2260341" y="1273629"/>
                </a:lnTo>
                <a:cubicBezTo>
                  <a:pt x="2255676" y="1273629"/>
                  <a:pt x="2252177" y="1277128"/>
                  <a:pt x="2252177" y="1281793"/>
                </a:cubicBezTo>
                <a:cubicBezTo>
                  <a:pt x="2252177" y="1286458"/>
                  <a:pt x="2255676" y="1289957"/>
                  <a:pt x="2260341" y="1289957"/>
                </a:cubicBezTo>
                <a:lnTo>
                  <a:pt x="2326822" y="1289957"/>
                </a:lnTo>
                <a:cubicBezTo>
                  <a:pt x="2331487" y="1289957"/>
                  <a:pt x="2334986" y="1286458"/>
                  <a:pt x="2334986" y="1281793"/>
                </a:cubicBezTo>
                <a:cubicBezTo>
                  <a:pt x="2334986" y="1277128"/>
                  <a:pt x="2331487" y="1273629"/>
                  <a:pt x="2326822" y="1273629"/>
                </a:cubicBezTo>
                <a:lnTo>
                  <a:pt x="2326822" y="1273629"/>
                </a:lnTo>
                <a:close/>
                <a:moveTo>
                  <a:pt x="2459783" y="1273629"/>
                </a:moveTo>
                <a:lnTo>
                  <a:pt x="2393302" y="1273629"/>
                </a:lnTo>
                <a:cubicBezTo>
                  <a:pt x="2388637" y="1273629"/>
                  <a:pt x="2385138" y="1277128"/>
                  <a:pt x="2385138" y="1281793"/>
                </a:cubicBezTo>
                <a:cubicBezTo>
                  <a:pt x="2385138" y="1286458"/>
                  <a:pt x="2388637" y="1289957"/>
                  <a:pt x="2393302" y="1289957"/>
                </a:cubicBezTo>
                <a:lnTo>
                  <a:pt x="2459783" y="1289957"/>
                </a:lnTo>
                <a:cubicBezTo>
                  <a:pt x="2464448" y="1289957"/>
                  <a:pt x="2467947" y="1286458"/>
                  <a:pt x="2467947" y="1281793"/>
                </a:cubicBezTo>
                <a:cubicBezTo>
                  <a:pt x="2467947" y="1277128"/>
                  <a:pt x="2464448" y="1273629"/>
                  <a:pt x="2459783" y="1273629"/>
                </a:cubicBezTo>
                <a:lnTo>
                  <a:pt x="2459783" y="1273629"/>
                </a:lnTo>
                <a:close/>
                <a:moveTo>
                  <a:pt x="2591578" y="1273629"/>
                </a:moveTo>
                <a:lnTo>
                  <a:pt x="2525097" y="1273629"/>
                </a:lnTo>
                <a:cubicBezTo>
                  <a:pt x="2520432" y="1273629"/>
                  <a:pt x="2516933" y="1277128"/>
                  <a:pt x="2516933" y="1281793"/>
                </a:cubicBezTo>
                <a:cubicBezTo>
                  <a:pt x="2516933" y="1286458"/>
                  <a:pt x="2520432" y="1289957"/>
                  <a:pt x="2525097" y="1289957"/>
                </a:cubicBezTo>
                <a:lnTo>
                  <a:pt x="2591578" y="1289957"/>
                </a:lnTo>
                <a:cubicBezTo>
                  <a:pt x="2596243" y="1289957"/>
                  <a:pt x="2599742" y="1286458"/>
                  <a:pt x="2599742" y="1281793"/>
                </a:cubicBezTo>
                <a:cubicBezTo>
                  <a:pt x="2599742" y="1277128"/>
                  <a:pt x="2596243" y="1273629"/>
                  <a:pt x="2591578" y="1273629"/>
                </a:cubicBezTo>
                <a:lnTo>
                  <a:pt x="2591578" y="1273629"/>
                </a:lnTo>
                <a:close/>
                <a:moveTo>
                  <a:pt x="2723373" y="1273629"/>
                </a:moveTo>
                <a:lnTo>
                  <a:pt x="2656892" y="1273629"/>
                </a:lnTo>
                <a:cubicBezTo>
                  <a:pt x="2652227" y="1273629"/>
                  <a:pt x="2648728" y="1277128"/>
                  <a:pt x="2648728" y="1281793"/>
                </a:cubicBezTo>
                <a:cubicBezTo>
                  <a:pt x="2648728" y="1286458"/>
                  <a:pt x="2652227" y="1289957"/>
                  <a:pt x="2656892" y="1289957"/>
                </a:cubicBezTo>
                <a:lnTo>
                  <a:pt x="2723373" y="1289957"/>
                </a:lnTo>
                <a:cubicBezTo>
                  <a:pt x="2728038" y="1289957"/>
                  <a:pt x="2731537" y="1286458"/>
                  <a:pt x="2731537" y="1281793"/>
                </a:cubicBezTo>
                <a:cubicBezTo>
                  <a:pt x="2731537" y="1277128"/>
                  <a:pt x="2728038" y="1273629"/>
                  <a:pt x="2723373" y="1273629"/>
                </a:cubicBezTo>
                <a:lnTo>
                  <a:pt x="2723373" y="1273629"/>
                </a:lnTo>
                <a:close/>
                <a:moveTo>
                  <a:pt x="2856334" y="1273629"/>
                </a:moveTo>
                <a:lnTo>
                  <a:pt x="2789853" y="1273629"/>
                </a:lnTo>
                <a:cubicBezTo>
                  <a:pt x="2785188" y="1273629"/>
                  <a:pt x="2781689" y="1277128"/>
                  <a:pt x="2781689" y="1281793"/>
                </a:cubicBezTo>
                <a:cubicBezTo>
                  <a:pt x="2781689" y="1286458"/>
                  <a:pt x="2785188" y="1289957"/>
                  <a:pt x="2789853" y="1289957"/>
                </a:cubicBezTo>
                <a:lnTo>
                  <a:pt x="2856334" y="1289957"/>
                </a:lnTo>
                <a:cubicBezTo>
                  <a:pt x="2860999" y="1289957"/>
                  <a:pt x="2864498" y="1286458"/>
                  <a:pt x="2864498" y="1281793"/>
                </a:cubicBezTo>
                <a:cubicBezTo>
                  <a:pt x="2864498" y="1277128"/>
                  <a:pt x="2860999" y="1273629"/>
                  <a:pt x="2856334" y="1273629"/>
                </a:cubicBezTo>
                <a:lnTo>
                  <a:pt x="2856334" y="1273629"/>
                </a:lnTo>
                <a:close/>
                <a:moveTo>
                  <a:pt x="2988129" y="1273629"/>
                </a:moveTo>
                <a:lnTo>
                  <a:pt x="2921648" y="1273629"/>
                </a:lnTo>
                <a:cubicBezTo>
                  <a:pt x="2916983" y="1273629"/>
                  <a:pt x="2913484" y="1277128"/>
                  <a:pt x="2913484" y="1281793"/>
                </a:cubicBezTo>
                <a:cubicBezTo>
                  <a:pt x="2913484" y="1286458"/>
                  <a:pt x="2916983" y="1289957"/>
                  <a:pt x="2921648" y="1289957"/>
                </a:cubicBezTo>
                <a:lnTo>
                  <a:pt x="2988129" y="1289957"/>
                </a:lnTo>
                <a:cubicBezTo>
                  <a:pt x="2992794" y="1289957"/>
                  <a:pt x="2996293" y="1286458"/>
                  <a:pt x="2996293" y="1281793"/>
                </a:cubicBezTo>
                <a:cubicBezTo>
                  <a:pt x="2996293" y="1277128"/>
                  <a:pt x="2992794" y="1273629"/>
                  <a:pt x="2988129" y="1273629"/>
                </a:cubicBezTo>
                <a:lnTo>
                  <a:pt x="2988129" y="1273629"/>
                </a:lnTo>
                <a:close/>
                <a:moveTo>
                  <a:pt x="3119924" y="1273629"/>
                </a:moveTo>
                <a:lnTo>
                  <a:pt x="3053443" y="1273629"/>
                </a:lnTo>
                <a:cubicBezTo>
                  <a:pt x="3048778" y="1273629"/>
                  <a:pt x="3045279" y="1277128"/>
                  <a:pt x="3045279" y="1281793"/>
                </a:cubicBezTo>
                <a:cubicBezTo>
                  <a:pt x="3045279" y="1286458"/>
                  <a:pt x="3048778" y="1289957"/>
                  <a:pt x="3053443" y="1289957"/>
                </a:cubicBezTo>
                <a:lnTo>
                  <a:pt x="3119924" y="1289957"/>
                </a:lnTo>
                <a:cubicBezTo>
                  <a:pt x="3124589" y="1289957"/>
                  <a:pt x="3128088" y="1286458"/>
                  <a:pt x="3128088" y="1281793"/>
                </a:cubicBezTo>
                <a:cubicBezTo>
                  <a:pt x="3128088" y="1277128"/>
                  <a:pt x="3124589" y="1273629"/>
                  <a:pt x="3119924" y="1273629"/>
                </a:cubicBezTo>
                <a:lnTo>
                  <a:pt x="3119924" y="1273629"/>
                </a:lnTo>
                <a:close/>
                <a:moveTo>
                  <a:pt x="3252885" y="1273629"/>
                </a:moveTo>
                <a:lnTo>
                  <a:pt x="3186405" y="1273629"/>
                </a:lnTo>
                <a:cubicBezTo>
                  <a:pt x="3181739" y="1273629"/>
                  <a:pt x="3178240" y="1277128"/>
                  <a:pt x="3178240" y="1281793"/>
                </a:cubicBezTo>
                <a:cubicBezTo>
                  <a:pt x="3178240" y="1286458"/>
                  <a:pt x="3181739" y="1289957"/>
                  <a:pt x="3186405" y="1289957"/>
                </a:cubicBezTo>
                <a:lnTo>
                  <a:pt x="3252885" y="1289957"/>
                </a:lnTo>
                <a:cubicBezTo>
                  <a:pt x="3257551" y="1289957"/>
                  <a:pt x="3261049" y="1286458"/>
                  <a:pt x="3261049" y="1281793"/>
                </a:cubicBezTo>
                <a:cubicBezTo>
                  <a:pt x="3261049" y="1277128"/>
                  <a:pt x="3257551" y="1273629"/>
                  <a:pt x="3252885" y="1273629"/>
                </a:cubicBezTo>
                <a:lnTo>
                  <a:pt x="3252885" y="1273629"/>
                </a:lnTo>
                <a:close/>
                <a:moveTo>
                  <a:pt x="3384680" y="1273629"/>
                </a:moveTo>
                <a:lnTo>
                  <a:pt x="3318200" y="1273629"/>
                </a:lnTo>
                <a:cubicBezTo>
                  <a:pt x="3313534" y="1273629"/>
                  <a:pt x="3310035" y="1277128"/>
                  <a:pt x="3310035" y="1281793"/>
                </a:cubicBezTo>
                <a:cubicBezTo>
                  <a:pt x="3310035" y="1286458"/>
                  <a:pt x="3313534" y="1289957"/>
                  <a:pt x="3318200" y="1289957"/>
                </a:cubicBezTo>
                <a:lnTo>
                  <a:pt x="3384680" y="1289957"/>
                </a:lnTo>
                <a:cubicBezTo>
                  <a:pt x="3389345" y="1289957"/>
                  <a:pt x="3392845" y="1286458"/>
                  <a:pt x="3392845" y="1281793"/>
                </a:cubicBezTo>
                <a:cubicBezTo>
                  <a:pt x="3392845" y="1277128"/>
                  <a:pt x="3389345" y="1273629"/>
                  <a:pt x="3384680" y="1273629"/>
                </a:cubicBezTo>
                <a:lnTo>
                  <a:pt x="3384680" y="1273629"/>
                </a:lnTo>
                <a:close/>
                <a:moveTo>
                  <a:pt x="3517641" y="1273629"/>
                </a:moveTo>
                <a:lnTo>
                  <a:pt x="3451161" y="1273629"/>
                </a:lnTo>
                <a:cubicBezTo>
                  <a:pt x="3446496" y="1273629"/>
                  <a:pt x="3442996" y="1277128"/>
                  <a:pt x="3442996" y="1281793"/>
                </a:cubicBezTo>
                <a:cubicBezTo>
                  <a:pt x="3442996" y="1286458"/>
                  <a:pt x="3446496" y="1289957"/>
                  <a:pt x="3451161" y="1289957"/>
                </a:cubicBezTo>
                <a:lnTo>
                  <a:pt x="3517641" y="1289957"/>
                </a:lnTo>
                <a:cubicBezTo>
                  <a:pt x="3522307" y="1289957"/>
                  <a:pt x="3525806" y="1286458"/>
                  <a:pt x="3525806" y="1281793"/>
                </a:cubicBezTo>
                <a:cubicBezTo>
                  <a:pt x="3525806" y="1277128"/>
                  <a:pt x="3522307" y="1273629"/>
                  <a:pt x="3517641" y="1273629"/>
                </a:cubicBezTo>
                <a:lnTo>
                  <a:pt x="3517641" y="1273629"/>
                </a:lnTo>
                <a:close/>
                <a:moveTo>
                  <a:pt x="3649436" y="1273629"/>
                </a:moveTo>
                <a:lnTo>
                  <a:pt x="3582956" y="1273629"/>
                </a:lnTo>
                <a:cubicBezTo>
                  <a:pt x="3578290" y="1273629"/>
                  <a:pt x="3574792" y="1277128"/>
                  <a:pt x="3574792" y="1281793"/>
                </a:cubicBezTo>
                <a:cubicBezTo>
                  <a:pt x="3574792" y="1286458"/>
                  <a:pt x="3578290" y="1289957"/>
                  <a:pt x="3582956" y="1289957"/>
                </a:cubicBezTo>
                <a:lnTo>
                  <a:pt x="3649436" y="1289957"/>
                </a:lnTo>
                <a:cubicBezTo>
                  <a:pt x="3654102" y="1289957"/>
                  <a:pt x="3657600" y="1286458"/>
                  <a:pt x="3657600" y="1281793"/>
                </a:cubicBezTo>
                <a:cubicBezTo>
                  <a:pt x="3657600" y="1277128"/>
                  <a:pt x="3654102" y="1273629"/>
                  <a:pt x="3649436" y="1273629"/>
                </a:cubicBezTo>
                <a:lnTo>
                  <a:pt x="3649436" y="1273629"/>
                </a:lnTo>
                <a:close/>
                <a:moveTo>
                  <a:pt x="3781231" y="1273629"/>
                </a:moveTo>
                <a:lnTo>
                  <a:pt x="3714751" y="1273629"/>
                </a:lnTo>
                <a:cubicBezTo>
                  <a:pt x="3710085" y="1273629"/>
                  <a:pt x="3706586" y="1277128"/>
                  <a:pt x="3706586" y="1281793"/>
                </a:cubicBezTo>
                <a:cubicBezTo>
                  <a:pt x="3706586" y="1286458"/>
                  <a:pt x="3710085" y="1289957"/>
                  <a:pt x="3714751" y="1289957"/>
                </a:cubicBezTo>
                <a:lnTo>
                  <a:pt x="3781231" y="1289957"/>
                </a:lnTo>
                <a:cubicBezTo>
                  <a:pt x="3785896" y="1289957"/>
                  <a:pt x="3789396" y="1286458"/>
                  <a:pt x="3789396" y="1281793"/>
                </a:cubicBezTo>
                <a:cubicBezTo>
                  <a:pt x="3789396" y="1277128"/>
                  <a:pt x="3785896" y="1273629"/>
                  <a:pt x="3781231" y="1273629"/>
                </a:cubicBezTo>
                <a:lnTo>
                  <a:pt x="3781231" y="1273629"/>
                </a:lnTo>
                <a:close/>
                <a:moveTo>
                  <a:pt x="3914192" y="1273629"/>
                </a:moveTo>
                <a:lnTo>
                  <a:pt x="3847712" y="1273629"/>
                </a:lnTo>
                <a:cubicBezTo>
                  <a:pt x="3843047" y="1273629"/>
                  <a:pt x="3839547" y="1277128"/>
                  <a:pt x="3839547" y="1281793"/>
                </a:cubicBezTo>
                <a:cubicBezTo>
                  <a:pt x="3839547" y="1286458"/>
                  <a:pt x="3843047" y="1289957"/>
                  <a:pt x="3847712" y="1289957"/>
                </a:cubicBezTo>
                <a:lnTo>
                  <a:pt x="3914192" y="1289957"/>
                </a:lnTo>
                <a:cubicBezTo>
                  <a:pt x="3918858" y="1289957"/>
                  <a:pt x="3922357" y="1286458"/>
                  <a:pt x="3922357" y="1281793"/>
                </a:cubicBezTo>
                <a:cubicBezTo>
                  <a:pt x="3922357" y="1277128"/>
                  <a:pt x="3918858" y="1273629"/>
                  <a:pt x="3914192" y="1273629"/>
                </a:cubicBezTo>
                <a:lnTo>
                  <a:pt x="3914192" y="1273629"/>
                </a:lnTo>
                <a:close/>
                <a:moveTo>
                  <a:pt x="4045987" y="1273629"/>
                </a:moveTo>
                <a:lnTo>
                  <a:pt x="3979507" y="1273629"/>
                </a:lnTo>
                <a:cubicBezTo>
                  <a:pt x="3974841" y="1273629"/>
                  <a:pt x="3971343" y="1277128"/>
                  <a:pt x="3971343" y="1281793"/>
                </a:cubicBezTo>
                <a:cubicBezTo>
                  <a:pt x="3971343" y="1286458"/>
                  <a:pt x="3974841" y="1289957"/>
                  <a:pt x="3979507" y="1289957"/>
                </a:cubicBezTo>
                <a:lnTo>
                  <a:pt x="4045987" y="1289957"/>
                </a:lnTo>
                <a:cubicBezTo>
                  <a:pt x="4050653" y="1289957"/>
                  <a:pt x="4054152" y="1286458"/>
                  <a:pt x="4054152" y="1281793"/>
                </a:cubicBezTo>
                <a:cubicBezTo>
                  <a:pt x="4054152" y="1277128"/>
                  <a:pt x="4050653" y="1273629"/>
                  <a:pt x="4045987" y="1273629"/>
                </a:cubicBezTo>
                <a:lnTo>
                  <a:pt x="4045987" y="1273629"/>
                </a:lnTo>
                <a:close/>
                <a:moveTo>
                  <a:pt x="4177782" y="1273629"/>
                </a:moveTo>
                <a:lnTo>
                  <a:pt x="4111302" y="1273629"/>
                </a:lnTo>
                <a:cubicBezTo>
                  <a:pt x="4106636" y="1273629"/>
                  <a:pt x="4103137" y="1277128"/>
                  <a:pt x="4103137" y="1281793"/>
                </a:cubicBezTo>
                <a:cubicBezTo>
                  <a:pt x="4103137" y="1286458"/>
                  <a:pt x="4106636" y="1289957"/>
                  <a:pt x="4111302" y="1289957"/>
                </a:cubicBezTo>
                <a:lnTo>
                  <a:pt x="4177782" y="1289957"/>
                </a:lnTo>
                <a:cubicBezTo>
                  <a:pt x="4182447" y="1289957"/>
                  <a:pt x="4185947" y="1286458"/>
                  <a:pt x="4185947" y="1281793"/>
                </a:cubicBezTo>
                <a:cubicBezTo>
                  <a:pt x="4185947" y="1277128"/>
                  <a:pt x="4182447" y="1273629"/>
                  <a:pt x="4177782" y="1273629"/>
                </a:cubicBezTo>
                <a:lnTo>
                  <a:pt x="4177782" y="1273629"/>
                </a:lnTo>
                <a:close/>
                <a:moveTo>
                  <a:pt x="4310744" y="1273629"/>
                </a:moveTo>
                <a:lnTo>
                  <a:pt x="4244263" y="1273629"/>
                </a:lnTo>
                <a:cubicBezTo>
                  <a:pt x="4239598" y="1273629"/>
                  <a:pt x="4236099" y="1277128"/>
                  <a:pt x="4236099" y="1281793"/>
                </a:cubicBezTo>
                <a:cubicBezTo>
                  <a:pt x="4236099" y="1286458"/>
                  <a:pt x="4239598" y="1289957"/>
                  <a:pt x="4244263" y="1289957"/>
                </a:cubicBezTo>
                <a:lnTo>
                  <a:pt x="4310744" y="1289957"/>
                </a:lnTo>
                <a:cubicBezTo>
                  <a:pt x="4315409" y="1289957"/>
                  <a:pt x="4318908" y="1286458"/>
                  <a:pt x="4318908" y="1281793"/>
                </a:cubicBezTo>
                <a:cubicBezTo>
                  <a:pt x="4318908" y="1277128"/>
                  <a:pt x="4315409" y="1273629"/>
                  <a:pt x="4310744" y="1273629"/>
                </a:cubicBezTo>
                <a:lnTo>
                  <a:pt x="4310744" y="1273629"/>
                </a:lnTo>
                <a:close/>
                <a:moveTo>
                  <a:pt x="4442539" y="1273629"/>
                </a:moveTo>
                <a:lnTo>
                  <a:pt x="4376058" y="1273629"/>
                </a:lnTo>
                <a:cubicBezTo>
                  <a:pt x="4371393" y="1273629"/>
                  <a:pt x="4367894" y="1277128"/>
                  <a:pt x="4367894" y="1281793"/>
                </a:cubicBezTo>
                <a:cubicBezTo>
                  <a:pt x="4367894" y="1286458"/>
                  <a:pt x="4371393" y="1289957"/>
                  <a:pt x="4376058" y="1289957"/>
                </a:cubicBezTo>
                <a:lnTo>
                  <a:pt x="4442539" y="1289957"/>
                </a:lnTo>
                <a:cubicBezTo>
                  <a:pt x="4447204" y="1289957"/>
                  <a:pt x="4450703" y="1286458"/>
                  <a:pt x="4450703" y="1281793"/>
                </a:cubicBezTo>
                <a:cubicBezTo>
                  <a:pt x="4450703" y="1277128"/>
                  <a:pt x="4447204" y="1273629"/>
                  <a:pt x="4442539" y="1273629"/>
                </a:cubicBezTo>
                <a:lnTo>
                  <a:pt x="4442539" y="1273629"/>
                </a:lnTo>
                <a:close/>
                <a:moveTo>
                  <a:pt x="4575500" y="1273629"/>
                </a:moveTo>
                <a:lnTo>
                  <a:pt x="4509019" y="1273629"/>
                </a:lnTo>
                <a:cubicBezTo>
                  <a:pt x="4504354" y="1273629"/>
                  <a:pt x="4500855" y="1277128"/>
                  <a:pt x="4500855" y="1281793"/>
                </a:cubicBezTo>
                <a:cubicBezTo>
                  <a:pt x="4500855" y="1286458"/>
                  <a:pt x="4504354" y="1289957"/>
                  <a:pt x="4509019" y="1289957"/>
                </a:cubicBezTo>
                <a:lnTo>
                  <a:pt x="4575500" y="1289957"/>
                </a:lnTo>
                <a:cubicBezTo>
                  <a:pt x="4580165" y="1289957"/>
                  <a:pt x="4583664" y="1286458"/>
                  <a:pt x="4583664" y="1281793"/>
                </a:cubicBezTo>
                <a:cubicBezTo>
                  <a:pt x="4583664" y="1277128"/>
                  <a:pt x="4580165" y="1273629"/>
                  <a:pt x="4575500" y="1273629"/>
                </a:cubicBezTo>
                <a:lnTo>
                  <a:pt x="4575500" y="1273629"/>
                </a:lnTo>
                <a:close/>
                <a:moveTo>
                  <a:pt x="4707295" y="1273629"/>
                </a:moveTo>
                <a:lnTo>
                  <a:pt x="4640814" y="1273629"/>
                </a:lnTo>
                <a:cubicBezTo>
                  <a:pt x="4636149" y="1273629"/>
                  <a:pt x="4632650" y="1277128"/>
                  <a:pt x="4632650" y="1281793"/>
                </a:cubicBezTo>
                <a:cubicBezTo>
                  <a:pt x="4632650" y="1286458"/>
                  <a:pt x="4636149" y="1289957"/>
                  <a:pt x="4640814" y="1289957"/>
                </a:cubicBezTo>
                <a:lnTo>
                  <a:pt x="4707295" y="1289957"/>
                </a:lnTo>
                <a:cubicBezTo>
                  <a:pt x="4711960" y="1289957"/>
                  <a:pt x="4715459" y="1286458"/>
                  <a:pt x="4715459" y="1281793"/>
                </a:cubicBezTo>
                <a:cubicBezTo>
                  <a:pt x="4715459" y="1277128"/>
                  <a:pt x="4711960" y="1273629"/>
                  <a:pt x="4707295" y="1273629"/>
                </a:cubicBezTo>
                <a:lnTo>
                  <a:pt x="4707295" y="1273629"/>
                </a:lnTo>
                <a:close/>
                <a:moveTo>
                  <a:pt x="4839090" y="1273629"/>
                </a:moveTo>
                <a:lnTo>
                  <a:pt x="4772609" y="1273629"/>
                </a:lnTo>
                <a:cubicBezTo>
                  <a:pt x="4767944" y="1273629"/>
                  <a:pt x="4764445" y="1277128"/>
                  <a:pt x="4764445" y="1281793"/>
                </a:cubicBezTo>
                <a:cubicBezTo>
                  <a:pt x="4764445" y="1286458"/>
                  <a:pt x="4767944" y="1289957"/>
                  <a:pt x="4772609" y="1289957"/>
                </a:cubicBezTo>
                <a:lnTo>
                  <a:pt x="4839090" y="1289957"/>
                </a:lnTo>
                <a:cubicBezTo>
                  <a:pt x="4843755" y="1289957"/>
                  <a:pt x="4847254" y="1286458"/>
                  <a:pt x="4847254" y="1281793"/>
                </a:cubicBezTo>
                <a:cubicBezTo>
                  <a:pt x="4847254" y="1277128"/>
                  <a:pt x="4843755" y="1273629"/>
                  <a:pt x="4839090" y="1273629"/>
                </a:cubicBezTo>
                <a:lnTo>
                  <a:pt x="4839090" y="1273629"/>
                </a:lnTo>
                <a:close/>
                <a:moveTo>
                  <a:pt x="4972051" y="1273629"/>
                </a:moveTo>
                <a:lnTo>
                  <a:pt x="4905570" y="1273629"/>
                </a:lnTo>
                <a:cubicBezTo>
                  <a:pt x="4900905" y="1273629"/>
                  <a:pt x="4897406" y="1277128"/>
                  <a:pt x="4897406" y="1281793"/>
                </a:cubicBezTo>
                <a:cubicBezTo>
                  <a:pt x="4897406" y="1286458"/>
                  <a:pt x="4900905" y="1289957"/>
                  <a:pt x="4905570" y="1289957"/>
                </a:cubicBezTo>
                <a:lnTo>
                  <a:pt x="4972051" y="1289957"/>
                </a:lnTo>
                <a:cubicBezTo>
                  <a:pt x="4976716" y="1289957"/>
                  <a:pt x="4980215" y="1286458"/>
                  <a:pt x="4980215" y="1281793"/>
                </a:cubicBezTo>
                <a:cubicBezTo>
                  <a:pt x="4980215" y="1277128"/>
                  <a:pt x="4976716" y="1273629"/>
                  <a:pt x="4972051" y="1273629"/>
                </a:cubicBezTo>
                <a:lnTo>
                  <a:pt x="4972051" y="1273629"/>
                </a:lnTo>
                <a:close/>
                <a:moveTo>
                  <a:pt x="5103846" y="1273629"/>
                </a:moveTo>
                <a:lnTo>
                  <a:pt x="5037365" y="1273629"/>
                </a:lnTo>
                <a:cubicBezTo>
                  <a:pt x="5032700" y="1273629"/>
                  <a:pt x="5029201" y="1277128"/>
                  <a:pt x="5029201" y="1281793"/>
                </a:cubicBezTo>
                <a:cubicBezTo>
                  <a:pt x="5029201" y="1286458"/>
                  <a:pt x="5032700" y="1289957"/>
                  <a:pt x="5037365" y="1289957"/>
                </a:cubicBezTo>
                <a:lnTo>
                  <a:pt x="5103846" y="1289957"/>
                </a:lnTo>
                <a:cubicBezTo>
                  <a:pt x="5108511" y="1289957"/>
                  <a:pt x="5112010" y="1286458"/>
                  <a:pt x="5112010" y="1281793"/>
                </a:cubicBezTo>
                <a:cubicBezTo>
                  <a:pt x="5112010" y="1277128"/>
                  <a:pt x="5108511" y="1273629"/>
                  <a:pt x="5103846" y="1273629"/>
                </a:cubicBezTo>
                <a:lnTo>
                  <a:pt x="5103846" y="1273629"/>
                </a:lnTo>
                <a:close/>
                <a:moveTo>
                  <a:pt x="5236807" y="1273629"/>
                </a:moveTo>
                <a:lnTo>
                  <a:pt x="5170326" y="1273629"/>
                </a:lnTo>
                <a:cubicBezTo>
                  <a:pt x="5165661" y="1273629"/>
                  <a:pt x="5162162" y="1277128"/>
                  <a:pt x="5162162" y="1281793"/>
                </a:cubicBezTo>
                <a:cubicBezTo>
                  <a:pt x="5162162" y="1286458"/>
                  <a:pt x="5165661" y="1289957"/>
                  <a:pt x="5170326" y="1289957"/>
                </a:cubicBezTo>
                <a:lnTo>
                  <a:pt x="5236807" y="1289957"/>
                </a:lnTo>
                <a:cubicBezTo>
                  <a:pt x="5241472" y="1289957"/>
                  <a:pt x="5244971" y="1286458"/>
                  <a:pt x="5244971" y="1281793"/>
                </a:cubicBezTo>
                <a:cubicBezTo>
                  <a:pt x="5244971" y="1277128"/>
                  <a:pt x="5241472" y="1273629"/>
                  <a:pt x="5236807" y="1273629"/>
                </a:cubicBezTo>
                <a:lnTo>
                  <a:pt x="5236807" y="1273629"/>
                </a:lnTo>
                <a:close/>
                <a:moveTo>
                  <a:pt x="5368602" y="1273629"/>
                </a:moveTo>
                <a:lnTo>
                  <a:pt x="5302121" y="1273629"/>
                </a:lnTo>
                <a:cubicBezTo>
                  <a:pt x="5297456" y="1273629"/>
                  <a:pt x="5293957" y="1277128"/>
                  <a:pt x="5293957" y="1281793"/>
                </a:cubicBezTo>
                <a:cubicBezTo>
                  <a:pt x="5293957" y="1286458"/>
                  <a:pt x="5297456" y="1289957"/>
                  <a:pt x="5302121" y="1289957"/>
                </a:cubicBezTo>
                <a:lnTo>
                  <a:pt x="5368602" y="1289957"/>
                </a:lnTo>
                <a:cubicBezTo>
                  <a:pt x="5373267" y="1289957"/>
                  <a:pt x="5376766" y="1286458"/>
                  <a:pt x="5376766" y="1281793"/>
                </a:cubicBezTo>
                <a:cubicBezTo>
                  <a:pt x="5376766" y="1277128"/>
                  <a:pt x="5373267" y="1273629"/>
                  <a:pt x="5368602" y="1273629"/>
                </a:cubicBezTo>
                <a:lnTo>
                  <a:pt x="5368602" y="1273629"/>
                </a:lnTo>
                <a:close/>
                <a:moveTo>
                  <a:pt x="5500397" y="1273629"/>
                </a:moveTo>
                <a:lnTo>
                  <a:pt x="5433916" y="1273629"/>
                </a:lnTo>
                <a:cubicBezTo>
                  <a:pt x="5429251" y="1273629"/>
                  <a:pt x="5425752" y="1277128"/>
                  <a:pt x="5425752" y="1281793"/>
                </a:cubicBezTo>
                <a:cubicBezTo>
                  <a:pt x="5425752" y="1286458"/>
                  <a:pt x="5429251" y="1289957"/>
                  <a:pt x="5433916" y="1289957"/>
                </a:cubicBezTo>
                <a:lnTo>
                  <a:pt x="5500397" y="1289957"/>
                </a:lnTo>
                <a:cubicBezTo>
                  <a:pt x="5505062" y="1289957"/>
                  <a:pt x="5508561" y="1286458"/>
                  <a:pt x="5508561" y="1281793"/>
                </a:cubicBezTo>
                <a:cubicBezTo>
                  <a:pt x="5508561" y="1277128"/>
                  <a:pt x="5505062" y="1273629"/>
                  <a:pt x="5500397" y="1273629"/>
                </a:cubicBezTo>
                <a:lnTo>
                  <a:pt x="5500397" y="1273629"/>
                </a:lnTo>
                <a:close/>
                <a:moveTo>
                  <a:pt x="5633358" y="1273629"/>
                </a:moveTo>
                <a:lnTo>
                  <a:pt x="5566878" y="1273629"/>
                </a:lnTo>
                <a:cubicBezTo>
                  <a:pt x="5562212" y="1273629"/>
                  <a:pt x="5558713" y="1277128"/>
                  <a:pt x="5558713" y="1281793"/>
                </a:cubicBezTo>
                <a:cubicBezTo>
                  <a:pt x="5558713" y="1286458"/>
                  <a:pt x="5562212" y="1289957"/>
                  <a:pt x="5566878" y="1289957"/>
                </a:cubicBezTo>
                <a:lnTo>
                  <a:pt x="5633358" y="1289957"/>
                </a:lnTo>
                <a:cubicBezTo>
                  <a:pt x="5638024" y="1289957"/>
                  <a:pt x="5641522" y="1286458"/>
                  <a:pt x="5641522" y="1281793"/>
                </a:cubicBezTo>
                <a:cubicBezTo>
                  <a:pt x="5641522" y="1277128"/>
                  <a:pt x="5638024" y="1273629"/>
                  <a:pt x="5633358" y="1273629"/>
                </a:cubicBezTo>
                <a:lnTo>
                  <a:pt x="5633358" y="1273629"/>
                </a:lnTo>
                <a:close/>
                <a:moveTo>
                  <a:pt x="5765153" y="1273629"/>
                </a:moveTo>
                <a:lnTo>
                  <a:pt x="5698672" y="1273629"/>
                </a:lnTo>
                <a:cubicBezTo>
                  <a:pt x="5694007" y="1273629"/>
                  <a:pt x="5690508" y="1277128"/>
                  <a:pt x="5690508" y="1281793"/>
                </a:cubicBezTo>
                <a:cubicBezTo>
                  <a:pt x="5690508" y="1286458"/>
                  <a:pt x="5694007" y="1289957"/>
                  <a:pt x="5698672" y="1289957"/>
                </a:cubicBezTo>
                <a:lnTo>
                  <a:pt x="5765153" y="1289957"/>
                </a:lnTo>
                <a:cubicBezTo>
                  <a:pt x="5769818" y="1289957"/>
                  <a:pt x="5773317" y="1286458"/>
                  <a:pt x="5773317" y="1281793"/>
                </a:cubicBezTo>
                <a:cubicBezTo>
                  <a:pt x="5773317" y="1277128"/>
                  <a:pt x="5769818" y="1273629"/>
                  <a:pt x="5765153" y="1273629"/>
                </a:cubicBezTo>
                <a:lnTo>
                  <a:pt x="5765153" y="1273629"/>
                </a:lnTo>
                <a:close/>
                <a:moveTo>
                  <a:pt x="5898114" y="1273629"/>
                </a:moveTo>
                <a:lnTo>
                  <a:pt x="5831634" y="1273629"/>
                </a:lnTo>
                <a:cubicBezTo>
                  <a:pt x="5826968" y="1273629"/>
                  <a:pt x="5823469" y="1277128"/>
                  <a:pt x="5823469" y="1281793"/>
                </a:cubicBezTo>
                <a:cubicBezTo>
                  <a:pt x="5823469" y="1286458"/>
                  <a:pt x="5826968" y="1289957"/>
                  <a:pt x="5831634" y="1289957"/>
                </a:cubicBezTo>
                <a:lnTo>
                  <a:pt x="5898114" y="1289957"/>
                </a:lnTo>
                <a:cubicBezTo>
                  <a:pt x="5902779" y="1289957"/>
                  <a:pt x="5906279" y="1286458"/>
                  <a:pt x="5906279" y="1281793"/>
                </a:cubicBezTo>
                <a:cubicBezTo>
                  <a:pt x="5906279" y="1277128"/>
                  <a:pt x="5902779" y="1273629"/>
                  <a:pt x="5898114" y="1273629"/>
                </a:cubicBezTo>
                <a:lnTo>
                  <a:pt x="5898114" y="1273629"/>
                </a:lnTo>
                <a:close/>
                <a:moveTo>
                  <a:pt x="6029909" y="1273629"/>
                </a:moveTo>
                <a:lnTo>
                  <a:pt x="5963429" y="1273629"/>
                </a:lnTo>
                <a:cubicBezTo>
                  <a:pt x="5958763" y="1273629"/>
                  <a:pt x="5955264" y="1277128"/>
                  <a:pt x="5955264" y="1281793"/>
                </a:cubicBezTo>
                <a:cubicBezTo>
                  <a:pt x="5955264" y="1286458"/>
                  <a:pt x="5958763" y="1289957"/>
                  <a:pt x="5963429" y="1289957"/>
                </a:cubicBezTo>
                <a:lnTo>
                  <a:pt x="6029909" y="1289957"/>
                </a:lnTo>
                <a:cubicBezTo>
                  <a:pt x="6034574" y="1289957"/>
                  <a:pt x="6038074" y="1286458"/>
                  <a:pt x="6038074" y="1281793"/>
                </a:cubicBezTo>
                <a:cubicBezTo>
                  <a:pt x="6038074" y="1277128"/>
                  <a:pt x="6034574" y="1273629"/>
                  <a:pt x="6029909" y="1273629"/>
                </a:cubicBezTo>
                <a:lnTo>
                  <a:pt x="6029909" y="1273629"/>
                </a:lnTo>
                <a:close/>
                <a:moveTo>
                  <a:pt x="6161704" y="1273629"/>
                </a:moveTo>
                <a:lnTo>
                  <a:pt x="6095223" y="1273629"/>
                </a:lnTo>
                <a:cubicBezTo>
                  <a:pt x="6090558" y="1273629"/>
                  <a:pt x="6087059" y="1277128"/>
                  <a:pt x="6087059" y="1281793"/>
                </a:cubicBezTo>
                <a:cubicBezTo>
                  <a:pt x="6087059" y="1286458"/>
                  <a:pt x="6090558" y="1289957"/>
                  <a:pt x="6095223" y="1289957"/>
                </a:cubicBezTo>
                <a:lnTo>
                  <a:pt x="6161704" y="1289957"/>
                </a:lnTo>
                <a:cubicBezTo>
                  <a:pt x="6166370" y="1289957"/>
                  <a:pt x="6169869" y="1286458"/>
                  <a:pt x="6169869" y="1281793"/>
                </a:cubicBezTo>
                <a:cubicBezTo>
                  <a:pt x="6169869" y="1277128"/>
                  <a:pt x="6166370" y="1273629"/>
                  <a:pt x="6161704" y="1273629"/>
                </a:cubicBezTo>
                <a:lnTo>
                  <a:pt x="6161704" y="1273629"/>
                </a:lnTo>
                <a:close/>
                <a:moveTo>
                  <a:pt x="6294666" y="1273629"/>
                </a:moveTo>
                <a:lnTo>
                  <a:pt x="6228185" y="1273629"/>
                </a:lnTo>
                <a:cubicBezTo>
                  <a:pt x="6223519" y="1273629"/>
                  <a:pt x="6220020" y="1277128"/>
                  <a:pt x="6220020" y="1281793"/>
                </a:cubicBezTo>
                <a:cubicBezTo>
                  <a:pt x="6220020" y="1286458"/>
                  <a:pt x="6223519" y="1289957"/>
                  <a:pt x="6228185" y="1289957"/>
                </a:cubicBezTo>
                <a:lnTo>
                  <a:pt x="6294666" y="1289957"/>
                </a:lnTo>
                <a:cubicBezTo>
                  <a:pt x="6299331" y="1289957"/>
                  <a:pt x="6302829" y="1286458"/>
                  <a:pt x="6302829" y="1281793"/>
                </a:cubicBezTo>
                <a:cubicBezTo>
                  <a:pt x="6302829" y="1277128"/>
                  <a:pt x="6299331" y="1273629"/>
                  <a:pt x="6294666" y="1273629"/>
                </a:cubicBezTo>
                <a:lnTo>
                  <a:pt x="6294666" y="1273629"/>
                </a:lnTo>
                <a:close/>
                <a:moveTo>
                  <a:pt x="6426460" y="1273629"/>
                </a:moveTo>
                <a:lnTo>
                  <a:pt x="6359980" y="1273629"/>
                </a:lnTo>
                <a:cubicBezTo>
                  <a:pt x="6355314" y="1273629"/>
                  <a:pt x="6351815" y="1277128"/>
                  <a:pt x="6351815" y="1281793"/>
                </a:cubicBezTo>
                <a:cubicBezTo>
                  <a:pt x="6351815" y="1286458"/>
                  <a:pt x="6355314" y="1289957"/>
                  <a:pt x="6359980" y="1289957"/>
                </a:cubicBezTo>
                <a:lnTo>
                  <a:pt x="6426460" y="1289957"/>
                </a:lnTo>
                <a:cubicBezTo>
                  <a:pt x="6431125" y="1289957"/>
                  <a:pt x="6434625" y="1286458"/>
                  <a:pt x="6434625" y="1281793"/>
                </a:cubicBezTo>
                <a:cubicBezTo>
                  <a:pt x="6434625" y="1277128"/>
                  <a:pt x="6431125" y="1273629"/>
                  <a:pt x="6426460" y="1273629"/>
                </a:cubicBezTo>
                <a:lnTo>
                  <a:pt x="6426460" y="1273629"/>
                </a:lnTo>
                <a:close/>
                <a:moveTo>
                  <a:pt x="6558255" y="1273629"/>
                </a:moveTo>
                <a:lnTo>
                  <a:pt x="6491774" y="1273629"/>
                </a:lnTo>
                <a:cubicBezTo>
                  <a:pt x="6487110" y="1273629"/>
                  <a:pt x="6483610" y="1277128"/>
                  <a:pt x="6483610" y="1281793"/>
                </a:cubicBezTo>
                <a:cubicBezTo>
                  <a:pt x="6483610" y="1286458"/>
                  <a:pt x="6487110" y="1289957"/>
                  <a:pt x="6491774" y="1289957"/>
                </a:cubicBezTo>
                <a:lnTo>
                  <a:pt x="6558255" y="1289957"/>
                </a:lnTo>
                <a:cubicBezTo>
                  <a:pt x="6562921" y="1289957"/>
                  <a:pt x="6566420" y="1286458"/>
                  <a:pt x="6566420" y="1281793"/>
                </a:cubicBezTo>
                <a:cubicBezTo>
                  <a:pt x="6566420" y="1277128"/>
                  <a:pt x="6562921" y="1273629"/>
                  <a:pt x="6558255" y="1273629"/>
                </a:cubicBezTo>
                <a:lnTo>
                  <a:pt x="6558255" y="1273629"/>
                </a:lnTo>
                <a:close/>
                <a:moveTo>
                  <a:pt x="6691217" y="1273629"/>
                </a:moveTo>
                <a:lnTo>
                  <a:pt x="6624736" y="1273629"/>
                </a:lnTo>
                <a:cubicBezTo>
                  <a:pt x="6620070" y="1273629"/>
                  <a:pt x="6616572" y="1277128"/>
                  <a:pt x="6616572" y="1281793"/>
                </a:cubicBezTo>
                <a:cubicBezTo>
                  <a:pt x="6616572" y="1286458"/>
                  <a:pt x="6620070" y="1289957"/>
                  <a:pt x="6624736" y="1289957"/>
                </a:cubicBezTo>
                <a:lnTo>
                  <a:pt x="6691217" y="1289957"/>
                </a:lnTo>
                <a:cubicBezTo>
                  <a:pt x="6695882" y="1289957"/>
                  <a:pt x="6699380" y="1286458"/>
                  <a:pt x="6699380" y="1281793"/>
                </a:cubicBezTo>
                <a:cubicBezTo>
                  <a:pt x="6699380" y="1277128"/>
                  <a:pt x="6695882" y="1273629"/>
                  <a:pt x="6691217" y="1273629"/>
                </a:cubicBezTo>
                <a:lnTo>
                  <a:pt x="6691217" y="1273629"/>
                </a:lnTo>
                <a:close/>
                <a:moveTo>
                  <a:pt x="6823011" y="1273629"/>
                </a:moveTo>
                <a:lnTo>
                  <a:pt x="6756531" y="1273629"/>
                </a:lnTo>
                <a:cubicBezTo>
                  <a:pt x="6751865" y="1273629"/>
                  <a:pt x="6748366" y="1277128"/>
                  <a:pt x="6748366" y="1281793"/>
                </a:cubicBezTo>
                <a:cubicBezTo>
                  <a:pt x="6748366" y="1286458"/>
                  <a:pt x="6751865" y="1289957"/>
                  <a:pt x="6756531" y="1289957"/>
                </a:cubicBezTo>
                <a:lnTo>
                  <a:pt x="6823011" y="1289957"/>
                </a:lnTo>
                <a:cubicBezTo>
                  <a:pt x="6827676" y="1289957"/>
                  <a:pt x="6831176" y="1286458"/>
                  <a:pt x="6831176" y="1281793"/>
                </a:cubicBezTo>
                <a:cubicBezTo>
                  <a:pt x="6831176" y="1277128"/>
                  <a:pt x="6827676" y="1273629"/>
                  <a:pt x="6823011" y="1273629"/>
                </a:cubicBezTo>
                <a:lnTo>
                  <a:pt x="6823011" y="1273629"/>
                </a:lnTo>
                <a:close/>
                <a:moveTo>
                  <a:pt x="6955972" y="1273629"/>
                </a:moveTo>
                <a:lnTo>
                  <a:pt x="6889492" y="1273629"/>
                </a:lnTo>
                <a:cubicBezTo>
                  <a:pt x="6884827" y="1273629"/>
                  <a:pt x="6881328" y="1277128"/>
                  <a:pt x="6881328" y="1281793"/>
                </a:cubicBezTo>
                <a:cubicBezTo>
                  <a:pt x="6881328" y="1286458"/>
                  <a:pt x="6884827" y="1289957"/>
                  <a:pt x="6889492" y="1289957"/>
                </a:cubicBezTo>
                <a:lnTo>
                  <a:pt x="6955972" y="1289957"/>
                </a:lnTo>
                <a:cubicBezTo>
                  <a:pt x="6960638" y="1289957"/>
                  <a:pt x="6964137" y="1286458"/>
                  <a:pt x="6964137" y="1281793"/>
                </a:cubicBezTo>
                <a:cubicBezTo>
                  <a:pt x="6964137" y="1277128"/>
                  <a:pt x="6960638" y="1273629"/>
                  <a:pt x="6955972" y="1273629"/>
                </a:cubicBezTo>
                <a:lnTo>
                  <a:pt x="6955972" y="1273629"/>
                </a:lnTo>
                <a:close/>
                <a:moveTo>
                  <a:pt x="7087768" y="1273629"/>
                </a:moveTo>
                <a:lnTo>
                  <a:pt x="7021287" y="1273629"/>
                </a:lnTo>
                <a:cubicBezTo>
                  <a:pt x="7016621" y="1273629"/>
                  <a:pt x="7013123" y="1277128"/>
                  <a:pt x="7013123" y="1281793"/>
                </a:cubicBezTo>
                <a:cubicBezTo>
                  <a:pt x="7013123" y="1286458"/>
                  <a:pt x="7016621" y="1289957"/>
                  <a:pt x="7021287" y="1289957"/>
                </a:cubicBezTo>
                <a:lnTo>
                  <a:pt x="7087768" y="1289957"/>
                </a:lnTo>
                <a:cubicBezTo>
                  <a:pt x="7092433" y="1289957"/>
                  <a:pt x="7095932" y="1286458"/>
                  <a:pt x="7095932" y="1281793"/>
                </a:cubicBezTo>
                <a:cubicBezTo>
                  <a:pt x="7095932" y="1277128"/>
                  <a:pt x="7092433" y="1273629"/>
                  <a:pt x="7087768" y="1273629"/>
                </a:cubicBezTo>
                <a:lnTo>
                  <a:pt x="7087768" y="1273629"/>
                </a:lnTo>
                <a:close/>
                <a:moveTo>
                  <a:pt x="7219563" y="1273629"/>
                </a:moveTo>
                <a:lnTo>
                  <a:pt x="7153082" y="1273629"/>
                </a:lnTo>
                <a:cubicBezTo>
                  <a:pt x="7148416" y="1273629"/>
                  <a:pt x="7144917" y="1277128"/>
                  <a:pt x="7144917" y="1281793"/>
                </a:cubicBezTo>
                <a:cubicBezTo>
                  <a:pt x="7144917" y="1286458"/>
                  <a:pt x="7148416" y="1289957"/>
                  <a:pt x="7153082" y="1289957"/>
                </a:cubicBezTo>
                <a:lnTo>
                  <a:pt x="7219563" y="1289957"/>
                </a:lnTo>
                <a:cubicBezTo>
                  <a:pt x="7224227" y="1289957"/>
                  <a:pt x="7227727" y="1286458"/>
                  <a:pt x="7227727" y="1281793"/>
                </a:cubicBezTo>
                <a:cubicBezTo>
                  <a:pt x="7227727" y="1277128"/>
                  <a:pt x="7224227" y="1273629"/>
                  <a:pt x="7219563" y="1273629"/>
                </a:cubicBezTo>
                <a:lnTo>
                  <a:pt x="7219563" y="1273629"/>
                </a:lnTo>
                <a:close/>
                <a:moveTo>
                  <a:pt x="7352523" y="1273629"/>
                </a:moveTo>
                <a:lnTo>
                  <a:pt x="7286043" y="1273629"/>
                </a:lnTo>
                <a:cubicBezTo>
                  <a:pt x="7281378" y="1273629"/>
                  <a:pt x="7277879" y="1277128"/>
                  <a:pt x="7277879" y="1281793"/>
                </a:cubicBezTo>
                <a:cubicBezTo>
                  <a:pt x="7277879" y="1286458"/>
                  <a:pt x="7281378" y="1289957"/>
                  <a:pt x="7286043" y="1289957"/>
                </a:cubicBezTo>
                <a:lnTo>
                  <a:pt x="7352523" y="1289957"/>
                </a:lnTo>
                <a:cubicBezTo>
                  <a:pt x="7357189" y="1289957"/>
                  <a:pt x="7360688" y="1286458"/>
                  <a:pt x="7360688" y="1281793"/>
                </a:cubicBezTo>
                <a:cubicBezTo>
                  <a:pt x="7360688" y="1277128"/>
                  <a:pt x="7357189" y="1273629"/>
                  <a:pt x="7352523" y="1273629"/>
                </a:cubicBezTo>
                <a:lnTo>
                  <a:pt x="7352523" y="1273629"/>
                </a:lnTo>
                <a:close/>
                <a:moveTo>
                  <a:pt x="7484319" y="1273629"/>
                </a:moveTo>
                <a:lnTo>
                  <a:pt x="7417838" y="1273629"/>
                </a:lnTo>
                <a:cubicBezTo>
                  <a:pt x="7413173" y="1273629"/>
                  <a:pt x="7409674" y="1277128"/>
                  <a:pt x="7409674" y="1281793"/>
                </a:cubicBezTo>
                <a:cubicBezTo>
                  <a:pt x="7409674" y="1286458"/>
                  <a:pt x="7413173" y="1289957"/>
                  <a:pt x="7417838" y="1289957"/>
                </a:cubicBezTo>
                <a:lnTo>
                  <a:pt x="7484319" y="1289957"/>
                </a:lnTo>
                <a:cubicBezTo>
                  <a:pt x="7488984" y="1289957"/>
                  <a:pt x="7492483" y="1286458"/>
                  <a:pt x="7492483" y="1281793"/>
                </a:cubicBezTo>
                <a:cubicBezTo>
                  <a:pt x="7492483" y="1277128"/>
                  <a:pt x="7488984" y="1273629"/>
                  <a:pt x="7484319" y="1273629"/>
                </a:cubicBezTo>
                <a:lnTo>
                  <a:pt x="7484319" y="1273629"/>
                </a:lnTo>
                <a:close/>
                <a:moveTo>
                  <a:pt x="7616114" y="1273629"/>
                </a:moveTo>
                <a:lnTo>
                  <a:pt x="7549633" y="1273629"/>
                </a:lnTo>
                <a:cubicBezTo>
                  <a:pt x="7544967" y="1273629"/>
                  <a:pt x="7541468" y="1277128"/>
                  <a:pt x="7541468" y="1281793"/>
                </a:cubicBezTo>
                <a:cubicBezTo>
                  <a:pt x="7541468" y="1286458"/>
                  <a:pt x="7544967" y="1289957"/>
                  <a:pt x="7549633" y="1289957"/>
                </a:cubicBezTo>
                <a:lnTo>
                  <a:pt x="7616114" y="1289957"/>
                </a:lnTo>
                <a:cubicBezTo>
                  <a:pt x="7620779" y="1289957"/>
                  <a:pt x="7624278" y="1286458"/>
                  <a:pt x="7624278" y="1281793"/>
                </a:cubicBezTo>
                <a:cubicBezTo>
                  <a:pt x="7624278" y="1277128"/>
                  <a:pt x="7620779" y="1273629"/>
                  <a:pt x="7616114" y="1273629"/>
                </a:cubicBezTo>
                <a:lnTo>
                  <a:pt x="7616114" y="1273629"/>
                </a:lnTo>
                <a:close/>
                <a:moveTo>
                  <a:pt x="7749074" y="1273629"/>
                </a:moveTo>
                <a:lnTo>
                  <a:pt x="7682594" y="1273629"/>
                </a:lnTo>
                <a:cubicBezTo>
                  <a:pt x="7677929" y="1273629"/>
                  <a:pt x="7674430" y="1277128"/>
                  <a:pt x="7674430" y="1281793"/>
                </a:cubicBezTo>
                <a:cubicBezTo>
                  <a:pt x="7674430" y="1286458"/>
                  <a:pt x="7677929" y="1289957"/>
                  <a:pt x="7682594" y="1289957"/>
                </a:cubicBezTo>
                <a:lnTo>
                  <a:pt x="7749074" y="1289957"/>
                </a:lnTo>
                <a:cubicBezTo>
                  <a:pt x="7753740" y="1289957"/>
                  <a:pt x="7757239" y="1286458"/>
                  <a:pt x="7757239" y="1281793"/>
                </a:cubicBezTo>
                <a:cubicBezTo>
                  <a:pt x="7757239" y="1277128"/>
                  <a:pt x="7753740" y="1273629"/>
                  <a:pt x="7749074" y="1273629"/>
                </a:cubicBezTo>
                <a:lnTo>
                  <a:pt x="7749074" y="1273629"/>
                </a:lnTo>
                <a:close/>
                <a:moveTo>
                  <a:pt x="7880870" y="1273629"/>
                </a:moveTo>
                <a:lnTo>
                  <a:pt x="7814389" y="1273629"/>
                </a:lnTo>
                <a:cubicBezTo>
                  <a:pt x="7809724" y="1273629"/>
                  <a:pt x="7806225" y="1277128"/>
                  <a:pt x="7806225" y="1281793"/>
                </a:cubicBezTo>
                <a:cubicBezTo>
                  <a:pt x="7806225" y="1286458"/>
                  <a:pt x="7809724" y="1289957"/>
                  <a:pt x="7814389" y="1289957"/>
                </a:cubicBezTo>
                <a:lnTo>
                  <a:pt x="7880870" y="1289957"/>
                </a:lnTo>
                <a:cubicBezTo>
                  <a:pt x="7885535" y="1289957"/>
                  <a:pt x="7889034" y="1286458"/>
                  <a:pt x="7889034" y="1281793"/>
                </a:cubicBezTo>
                <a:cubicBezTo>
                  <a:pt x="7889034" y="1277128"/>
                  <a:pt x="7885535" y="1273629"/>
                  <a:pt x="7880870" y="1273629"/>
                </a:cubicBezTo>
                <a:lnTo>
                  <a:pt x="7880870" y="1273629"/>
                </a:lnTo>
                <a:close/>
                <a:moveTo>
                  <a:pt x="8013831" y="1273629"/>
                </a:moveTo>
                <a:lnTo>
                  <a:pt x="7947350" y="1273629"/>
                </a:lnTo>
                <a:cubicBezTo>
                  <a:pt x="7942685" y="1273629"/>
                  <a:pt x="7939186" y="1277128"/>
                  <a:pt x="7939186" y="1281793"/>
                </a:cubicBezTo>
                <a:cubicBezTo>
                  <a:pt x="7939186" y="1286458"/>
                  <a:pt x="7942685" y="1289957"/>
                  <a:pt x="7947350" y="1289957"/>
                </a:cubicBezTo>
                <a:lnTo>
                  <a:pt x="8013831" y="1289957"/>
                </a:lnTo>
                <a:cubicBezTo>
                  <a:pt x="8018496" y="1289957"/>
                  <a:pt x="8021995" y="1286458"/>
                  <a:pt x="8021995" y="1281793"/>
                </a:cubicBezTo>
                <a:cubicBezTo>
                  <a:pt x="8021995" y="1277128"/>
                  <a:pt x="8018496" y="1273629"/>
                  <a:pt x="8013831" y="1273629"/>
                </a:cubicBezTo>
                <a:lnTo>
                  <a:pt x="8013831" y="1273629"/>
                </a:lnTo>
                <a:close/>
                <a:moveTo>
                  <a:pt x="8145626" y="1273629"/>
                </a:moveTo>
                <a:lnTo>
                  <a:pt x="8079145" y="1273629"/>
                </a:lnTo>
                <a:cubicBezTo>
                  <a:pt x="8074480" y="1273629"/>
                  <a:pt x="8070981" y="1277128"/>
                  <a:pt x="8070981" y="1281793"/>
                </a:cubicBezTo>
                <a:cubicBezTo>
                  <a:pt x="8070981" y="1286458"/>
                  <a:pt x="8074480" y="1289957"/>
                  <a:pt x="8079145" y="1289957"/>
                </a:cubicBezTo>
                <a:lnTo>
                  <a:pt x="8145626" y="1289957"/>
                </a:lnTo>
                <a:cubicBezTo>
                  <a:pt x="8150291" y="1289957"/>
                  <a:pt x="8153790" y="1286458"/>
                  <a:pt x="8153790" y="1281793"/>
                </a:cubicBezTo>
                <a:cubicBezTo>
                  <a:pt x="8153790" y="1277128"/>
                  <a:pt x="8150291" y="1273629"/>
                  <a:pt x="8145626" y="1273629"/>
                </a:cubicBezTo>
                <a:lnTo>
                  <a:pt x="8145626" y="1273629"/>
                </a:lnTo>
                <a:close/>
                <a:moveTo>
                  <a:pt x="8277421" y="1273629"/>
                </a:moveTo>
                <a:lnTo>
                  <a:pt x="8210940" y="1273629"/>
                </a:lnTo>
                <a:cubicBezTo>
                  <a:pt x="8206275" y="1273629"/>
                  <a:pt x="8202776" y="1277128"/>
                  <a:pt x="8202776" y="1281793"/>
                </a:cubicBezTo>
                <a:cubicBezTo>
                  <a:pt x="8202776" y="1286458"/>
                  <a:pt x="8206275" y="1289957"/>
                  <a:pt x="8210940" y="1289957"/>
                </a:cubicBezTo>
                <a:lnTo>
                  <a:pt x="8277421" y="1289957"/>
                </a:lnTo>
                <a:cubicBezTo>
                  <a:pt x="8282086" y="1289957"/>
                  <a:pt x="8285585" y="1286458"/>
                  <a:pt x="8285585" y="1281793"/>
                </a:cubicBezTo>
                <a:cubicBezTo>
                  <a:pt x="8285585" y="1277128"/>
                  <a:pt x="8282086" y="1273629"/>
                  <a:pt x="8277421" y="1273629"/>
                </a:cubicBezTo>
                <a:lnTo>
                  <a:pt x="8277421" y="1273629"/>
                </a:lnTo>
                <a:close/>
                <a:moveTo>
                  <a:pt x="8410382" y="1273629"/>
                </a:moveTo>
                <a:lnTo>
                  <a:pt x="8343901" y="1273629"/>
                </a:lnTo>
                <a:cubicBezTo>
                  <a:pt x="8339236" y="1273629"/>
                  <a:pt x="8335737" y="1277128"/>
                  <a:pt x="8335737" y="1281793"/>
                </a:cubicBezTo>
                <a:cubicBezTo>
                  <a:pt x="8335737" y="1286458"/>
                  <a:pt x="8339236" y="1289957"/>
                  <a:pt x="8343901" y="1289957"/>
                </a:cubicBezTo>
                <a:lnTo>
                  <a:pt x="8410382" y="1289957"/>
                </a:lnTo>
                <a:cubicBezTo>
                  <a:pt x="8415047" y="1289957"/>
                  <a:pt x="8418546" y="1286458"/>
                  <a:pt x="8418546" y="1281793"/>
                </a:cubicBezTo>
                <a:cubicBezTo>
                  <a:pt x="8418546" y="1277128"/>
                  <a:pt x="8415047" y="1273629"/>
                  <a:pt x="8410382" y="1273629"/>
                </a:cubicBezTo>
                <a:lnTo>
                  <a:pt x="8410382" y="1273629"/>
                </a:lnTo>
                <a:close/>
                <a:moveTo>
                  <a:pt x="8542176" y="1273629"/>
                </a:moveTo>
                <a:lnTo>
                  <a:pt x="8475696" y="1273629"/>
                </a:lnTo>
                <a:cubicBezTo>
                  <a:pt x="8471031" y="1273629"/>
                  <a:pt x="8467532" y="1277128"/>
                  <a:pt x="8467532" y="1281793"/>
                </a:cubicBezTo>
                <a:cubicBezTo>
                  <a:pt x="8467532" y="1286458"/>
                  <a:pt x="8471031" y="1289957"/>
                  <a:pt x="8475696" y="1289957"/>
                </a:cubicBezTo>
                <a:lnTo>
                  <a:pt x="8542176" y="1289957"/>
                </a:lnTo>
                <a:cubicBezTo>
                  <a:pt x="8546842" y="1289957"/>
                  <a:pt x="8550341" y="1286458"/>
                  <a:pt x="8550341" y="1281793"/>
                </a:cubicBezTo>
                <a:cubicBezTo>
                  <a:pt x="8550341" y="1277128"/>
                  <a:pt x="8546842" y="1273629"/>
                  <a:pt x="8542176" y="1273629"/>
                </a:cubicBezTo>
                <a:lnTo>
                  <a:pt x="8542176" y="1273629"/>
                </a:lnTo>
                <a:close/>
                <a:moveTo>
                  <a:pt x="8675138" y="1273629"/>
                </a:moveTo>
                <a:lnTo>
                  <a:pt x="8608657" y="1273629"/>
                </a:lnTo>
                <a:cubicBezTo>
                  <a:pt x="8603992" y="1273629"/>
                  <a:pt x="8600493" y="1277128"/>
                  <a:pt x="8600493" y="1281793"/>
                </a:cubicBezTo>
                <a:cubicBezTo>
                  <a:pt x="8600493" y="1286458"/>
                  <a:pt x="8603992" y="1289957"/>
                  <a:pt x="8608657" y="1289957"/>
                </a:cubicBezTo>
                <a:lnTo>
                  <a:pt x="8675138" y="1289957"/>
                </a:lnTo>
                <a:cubicBezTo>
                  <a:pt x="8679803" y="1289957"/>
                  <a:pt x="8683302" y="1286458"/>
                  <a:pt x="8683302" y="1281793"/>
                </a:cubicBezTo>
                <a:cubicBezTo>
                  <a:pt x="8683302" y="1277128"/>
                  <a:pt x="8679803" y="1273629"/>
                  <a:pt x="8675138" y="1273629"/>
                </a:cubicBezTo>
                <a:lnTo>
                  <a:pt x="8675138" y="1273629"/>
                </a:lnTo>
                <a:close/>
                <a:moveTo>
                  <a:pt x="8806933" y="1273629"/>
                </a:moveTo>
                <a:lnTo>
                  <a:pt x="8740452" y="1273629"/>
                </a:lnTo>
                <a:cubicBezTo>
                  <a:pt x="8735787" y="1273629"/>
                  <a:pt x="8732288" y="1277128"/>
                  <a:pt x="8732288" y="1281793"/>
                </a:cubicBezTo>
                <a:cubicBezTo>
                  <a:pt x="8732288" y="1286458"/>
                  <a:pt x="8735787" y="1289957"/>
                  <a:pt x="8740452" y="1289957"/>
                </a:cubicBezTo>
                <a:lnTo>
                  <a:pt x="8806933" y="1289957"/>
                </a:lnTo>
                <a:cubicBezTo>
                  <a:pt x="8811598" y="1289957"/>
                  <a:pt x="8815097" y="1286458"/>
                  <a:pt x="8815097" y="1281793"/>
                </a:cubicBezTo>
                <a:cubicBezTo>
                  <a:pt x="8815097" y="1277128"/>
                  <a:pt x="8811598" y="1273629"/>
                  <a:pt x="8806933" y="1273629"/>
                </a:cubicBezTo>
                <a:lnTo>
                  <a:pt x="8806933" y="1273629"/>
                </a:lnTo>
                <a:close/>
                <a:moveTo>
                  <a:pt x="8938727" y="1273629"/>
                </a:moveTo>
                <a:lnTo>
                  <a:pt x="8872247" y="1273629"/>
                </a:lnTo>
                <a:cubicBezTo>
                  <a:pt x="8867582" y="1273629"/>
                  <a:pt x="8864083" y="1277128"/>
                  <a:pt x="8864083" y="1281793"/>
                </a:cubicBezTo>
                <a:cubicBezTo>
                  <a:pt x="8864083" y="1286458"/>
                  <a:pt x="8867582" y="1289957"/>
                  <a:pt x="8872247" y="1289957"/>
                </a:cubicBezTo>
                <a:lnTo>
                  <a:pt x="8938727" y="1289957"/>
                </a:lnTo>
                <a:cubicBezTo>
                  <a:pt x="8943393" y="1289957"/>
                  <a:pt x="8946892" y="1286458"/>
                  <a:pt x="8946892" y="1281793"/>
                </a:cubicBezTo>
                <a:cubicBezTo>
                  <a:pt x="8946892" y="1277128"/>
                  <a:pt x="8943393" y="1273629"/>
                  <a:pt x="8938727" y="1273629"/>
                </a:cubicBezTo>
                <a:lnTo>
                  <a:pt x="8938727" y="1273629"/>
                </a:lnTo>
                <a:close/>
                <a:moveTo>
                  <a:pt x="9071689" y="1273629"/>
                </a:moveTo>
                <a:lnTo>
                  <a:pt x="9005208" y="1273629"/>
                </a:lnTo>
                <a:cubicBezTo>
                  <a:pt x="9000543" y="1273629"/>
                  <a:pt x="8997044" y="1277128"/>
                  <a:pt x="8997044" y="1281793"/>
                </a:cubicBezTo>
                <a:cubicBezTo>
                  <a:pt x="8997044" y="1286458"/>
                  <a:pt x="9000543" y="1289957"/>
                  <a:pt x="9005208" y="1289957"/>
                </a:cubicBezTo>
                <a:lnTo>
                  <a:pt x="9071689" y="1289957"/>
                </a:lnTo>
                <a:cubicBezTo>
                  <a:pt x="9076355" y="1289957"/>
                  <a:pt x="9079853" y="1286458"/>
                  <a:pt x="9079853" y="1281793"/>
                </a:cubicBezTo>
                <a:cubicBezTo>
                  <a:pt x="9079853" y="1277128"/>
                  <a:pt x="9076355" y="1273629"/>
                  <a:pt x="9071689" y="1273629"/>
                </a:cubicBezTo>
                <a:lnTo>
                  <a:pt x="9071689" y="1273629"/>
                </a:lnTo>
                <a:close/>
                <a:moveTo>
                  <a:pt x="9203484" y="1273629"/>
                </a:moveTo>
                <a:lnTo>
                  <a:pt x="9137003" y="1273629"/>
                </a:lnTo>
                <a:cubicBezTo>
                  <a:pt x="9132338" y="1273629"/>
                  <a:pt x="9128839" y="1277128"/>
                  <a:pt x="9128839" y="1281793"/>
                </a:cubicBezTo>
                <a:cubicBezTo>
                  <a:pt x="9128839" y="1286458"/>
                  <a:pt x="9132338" y="1289957"/>
                  <a:pt x="9137003" y="1289957"/>
                </a:cubicBezTo>
                <a:lnTo>
                  <a:pt x="9203484" y="1289957"/>
                </a:lnTo>
                <a:cubicBezTo>
                  <a:pt x="9208149" y="1289957"/>
                  <a:pt x="9211648" y="1286458"/>
                  <a:pt x="9211648" y="1281793"/>
                </a:cubicBezTo>
                <a:cubicBezTo>
                  <a:pt x="9211648" y="1277128"/>
                  <a:pt x="9208149" y="1273629"/>
                  <a:pt x="9203484" y="1273629"/>
                </a:cubicBezTo>
                <a:lnTo>
                  <a:pt x="9203484" y="1273629"/>
                </a:lnTo>
                <a:close/>
                <a:moveTo>
                  <a:pt x="9336445" y="1273629"/>
                </a:moveTo>
                <a:lnTo>
                  <a:pt x="9269964" y="1273629"/>
                </a:lnTo>
                <a:cubicBezTo>
                  <a:pt x="9265299" y="1273629"/>
                  <a:pt x="9261800" y="1277128"/>
                  <a:pt x="9261800" y="1281793"/>
                </a:cubicBezTo>
                <a:cubicBezTo>
                  <a:pt x="9261800" y="1286458"/>
                  <a:pt x="9265299" y="1289957"/>
                  <a:pt x="9269964" y="1289957"/>
                </a:cubicBezTo>
                <a:lnTo>
                  <a:pt x="9336445" y="1289957"/>
                </a:lnTo>
                <a:cubicBezTo>
                  <a:pt x="9341110" y="1289957"/>
                  <a:pt x="9344610" y="1286458"/>
                  <a:pt x="9344610" y="1281793"/>
                </a:cubicBezTo>
                <a:cubicBezTo>
                  <a:pt x="9344610" y="1277128"/>
                  <a:pt x="9341110" y="1273629"/>
                  <a:pt x="9336445" y="1273629"/>
                </a:cubicBezTo>
                <a:lnTo>
                  <a:pt x="9336445" y="1273629"/>
                </a:lnTo>
                <a:close/>
                <a:moveTo>
                  <a:pt x="9469406" y="1271296"/>
                </a:moveTo>
                <a:cubicBezTo>
                  <a:pt x="9469406" y="1271296"/>
                  <a:pt x="9469406" y="1271296"/>
                  <a:pt x="9468240" y="1271296"/>
                </a:cubicBezTo>
                <a:cubicBezTo>
                  <a:pt x="9462408" y="1272462"/>
                  <a:pt x="9455411" y="1273629"/>
                  <a:pt x="9448412" y="1273629"/>
                </a:cubicBezTo>
                <a:lnTo>
                  <a:pt x="9402926" y="1273629"/>
                </a:lnTo>
                <a:cubicBezTo>
                  <a:pt x="9398260" y="1273629"/>
                  <a:pt x="9394762" y="1277128"/>
                  <a:pt x="9394762" y="1281793"/>
                </a:cubicBezTo>
                <a:cubicBezTo>
                  <a:pt x="9394762" y="1286458"/>
                  <a:pt x="9398260" y="1289957"/>
                  <a:pt x="9402926" y="1289957"/>
                </a:cubicBezTo>
                <a:lnTo>
                  <a:pt x="9441415" y="1289957"/>
                </a:lnTo>
                <a:cubicBezTo>
                  <a:pt x="9451911" y="1289957"/>
                  <a:pt x="9462408" y="1289957"/>
                  <a:pt x="9471739" y="1287624"/>
                </a:cubicBezTo>
                <a:cubicBezTo>
                  <a:pt x="9476404" y="1287624"/>
                  <a:pt x="9478737" y="1282959"/>
                  <a:pt x="9478737" y="1278294"/>
                </a:cubicBezTo>
                <a:cubicBezTo>
                  <a:pt x="9478737" y="1274795"/>
                  <a:pt x="9474072" y="1271296"/>
                  <a:pt x="9470573" y="1271296"/>
                </a:cubicBezTo>
                <a:lnTo>
                  <a:pt x="9470573" y="1271296"/>
                </a:lnTo>
                <a:close/>
                <a:moveTo>
                  <a:pt x="9580207" y="1193152"/>
                </a:moveTo>
                <a:cubicBezTo>
                  <a:pt x="9577875" y="1193152"/>
                  <a:pt x="9574375" y="1194318"/>
                  <a:pt x="9573209" y="1197818"/>
                </a:cubicBezTo>
                <a:cubicBezTo>
                  <a:pt x="9561546" y="1216479"/>
                  <a:pt x="9547550" y="1233974"/>
                  <a:pt x="9528889" y="1246803"/>
                </a:cubicBezTo>
                <a:cubicBezTo>
                  <a:pt x="9525390" y="1249136"/>
                  <a:pt x="9524224" y="1254967"/>
                  <a:pt x="9526556" y="1258466"/>
                </a:cubicBezTo>
                <a:cubicBezTo>
                  <a:pt x="9527722" y="1260799"/>
                  <a:pt x="9531222" y="1261966"/>
                  <a:pt x="9533554" y="1261966"/>
                </a:cubicBezTo>
                <a:cubicBezTo>
                  <a:pt x="9535887" y="1261966"/>
                  <a:pt x="9537054" y="1261966"/>
                  <a:pt x="9538220" y="1260799"/>
                </a:cubicBezTo>
                <a:cubicBezTo>
                  <a:pt x="9558047" y="1246803"/>
                  <a:pt x="9575542" y="1228142"/>
                  <a:pt x="9587205" y="1207148"/>
                </a:cubicBezTo>
                <a:cubicBezTo>
                  <a:pt x="9589538" y="1203649"/>
                  <a:pt x="9587205" y="1197818"/>
                  <a:pt x="9583707" y="1195485"/>
                </a:cubicBezTo>
                <a:cubicBezTo>
                  <a:pt x="9582540" y="1195485"/>
                  <a:pt x="9581374" y="1194318"/>
                  <a:pt x="9580207" y="1194318"/>
                </a:cubicBezTo>
                <a:lnTo>
                  <a:pt x="9580207" y="1194318"/>
                </a:lnTo>
                <a:close/>
                <a:moveTo>
                  <a:pt x="9601202" y="1060191"/>
                </a:moveTo>
                <a:cubicBezTo>
                  <a:pt x="9596536" y="1060191"/>
                  <a:pt x="9593037" y="1063690"/>
                  <a:pt x="9593037" y="1068355"/>
                </a:cubicBezTo>
                <a:lnTo>
                  <a:pt x="9593037" y="1120840"/>
                </a:lnTo>
                <a:lnTo>
                  <a:pt x="9593037" y="1120840"/>
                </a:lnTo>
                <a:lnTo>
                  <a:pt x="9593037" y="1123173"/>
                </a:lnTo>
                <a:lnTo>
                  <a:pt x="9593037" y="1123173"/>
                </a:lnTo>
                <a:lnTo>
                  <a:pt x="9593037" y="1125505"/>
                </a:lnTo>
                <a:lnTo>
                  <a:pt x="9593037" y="1125505"/>
                </a:lnTo>
                <a:lnTo>
                  <a:pt x="9593037" y="1127838"/>
                </a:lnTo>
                <a:lnTo>
                  <a:pt x="9593037" y="1127838"/>
                </a:lnTo>
                <a:cubicBezTo>
                  <a:pt x="9593037" y="1130170"/>
                  <a:pt x="9593037" y="1132503"/>
                  <a:pt x="9593037" y="1133670"/>
                </a:cubicBezTo>
                <a:cubicBezTo>
                  <a:pt x="9593037" y="1138335"/>
                  <a:pt x="9596536" y="1141834"/>
                  <a:pt x="9600035" y="1143000"/>
                </a:cubicBezTo>
                <a:lnTo>
                  <a:pt x="9600035" y="1143000"/>
                </a:lnTo>
                <a:cubicBezTo>
                  <a:pt x="9604700" y="1143000"/>
                  <a:pt x="9608199" y="1139501"/>
                  <a:pt x="9608199" y="1136002"/>
                </a:cubicBezTo>
                <a:cubicBezTo>
                  <a:pt x="9608199" y="1131337"/>
                  <a:pt x="9608199" y="1125505"/>
                  <a:pt x="9608199" y="1120840"/>
                </a:cubicBezTo>
                <a:lnTo>
                  <a:pt x="9608199" y="1068355"/>
                </a:lnTo>
                <a:cubicBezTo>
                  <a:pt x="9608199" y="1063690"/>
                  <a:pt x="9604700" y="1060191"/>
                  <a:pt x="9600035" y="1060191"/>
                </a:cubicBezTo>
                <a:lnTo>
                  <a:pt x="9600035" y="1060191"/>
                </a:lnTo>
                <a:close/>
                <a:moveTo>
                  <a:pt x="9601202" y="928396"/>
                </a:moveTo>
                <a:cubicBezTo>
                  <a:pt x="9596536" y="928396"/>
                  <a:pt x="9593037" y="931895"/>
                  <a:pt x="9593037" y="936560"/>
                </a:cubicBezTo>
                <a:lnTo>
                  <a:pt x="9593037" y="1003041"/>
                </a:lnTo>
                <a:cubicBezTo>
                  <a:pt x="9593037" y="1007706"/>
                  <a:pt x="9596536" y="1011205"/>
                  <a:pt x="9601202" y="1011205"/>
                </a:cubicBezTo>
                <a:cubicBezTo>
                  <a:pt x="9605866" y="1011205"/>
                  <a:pt x="9609365" y="1007706"/>
                  <a:pt x="9609365" y="1003041"/>
                </a:cubicBezTo>
                <a:lnTo>
                  <a:pt x="9609365" y="936560"/>
                </a:lnTo>
                <a:cubicBezTo>
                  <a:pt x="9609365" y="931895"/>
                  <a:pt x="9605866" y="928396"/>
                  <a:pt x="9601202" y="928396"/>
                </a:cubicBezTo>
                <a:lnTo>
                  <a:pt x="9601202" y="928396"/>
                </a:lnTo>
                <a:close/>
                <a:moveTo>
                  <a:pt x="9601202" y="795435"/>
                </a:moveTo>
                <a:cubicBezTo>
                  <a:pt x="9596536" y="795435"/>
                  <a:pt x="9593037" y="798934"/>
                  <a:pt x="9593037" y="803599"/>
                </a:cubicBezTo>
                <a:lnTo>
                  <a:pt x="9593037" y="870080"/>
                </a:lnTo>
                <a:cubicBezTo>
                  <a:pt x="9593037" y="874745"/>
                  <a:pt x="9596536" y="878244"/>
                  <a:pt x="9601202" y="878244"/>
                </a:cubicBezTo>
                <a:cubicBezTo>
                  <a:pt x="9605866" y="878244"/>
                  <a:pt x="9609365" y="874745"/>
                  <a:pt x="9609365" y="870080"/>
                </a:cubicBezTo>
                <a:lnTo>
                  <a:pt x="9609365" y="803599"/>
                </a:lnTo>
                <a:cubicBezTo>
                  <a:pt x="9609365" y="798934"/>
                  <a:pt x="9605866" y="795435"/>
                  <a:pt x="9601202" y="795435"/>
                </a:cubicBezTo>
                <a:lnTo>
                  <a:pt x="9601202" y="795435"/>
                </a:lnTo>
                <a:close/>
                <a:moveTo>
                  <a:pt x="9601202" y="663640"/>
                </a:moveTo>
                <a:cubicBezTo>
                  <a:pt x="9596536" y="663640"/>
                  <a:pt x="9593037" y="667139"/>
                  <a:pt x="9593037" y="671804"/>
                </a:cubicBezTo>
                <a:lnTo>
                  <a:pt x="9593037" y="738285"/>
                </a:lnTo>
                <a:cubicBezTo>
                  <a:pt x="9593037" y="742950"/>
                  <a:pt x="9596536" y="746449"/>
                  <a:pt x="9601202" y="746449"/>
                </a:cubicBezTo>
                <a:cubicBezTo>
                  <a:pt x="9605866" y="746449"/>
                  <a:pt x="9609365" y="742950"/>
                  <a:pt x="9609365" y="738285"/>
                </a:cubicBezTo>
                <a:lnTo>
                  <a:pt x="9609365" y="671804"/>
                </a:lnTo>
                <a:cubicBezTo>
                  <a:pt x="9609365" y="667139"/>
                  <a:pt x="9605866" y="663640"/>
                  <a:pt x="9601202" y="663640"/>
                </a:cubicBezTo>
                <a:lnTo>
                  <a:pt x="9601202" y="663640"/>
                </a:lnTo>
                <a:close/>
                <a:moveTo>
                  <a:pt x="9601202" y="531845"/>
                </a:moveTo>
                <a:cubicBezTo>
                  <a:pt x="9596536" y="531845"/>
                  <a:pt x="9593037" y="535344"/>
                  <a:pt x="9593037" y="540009"/>
                </a:cubicBezTo>
                <a:lnTo>
                  <a:pt x="9593037" y="606490"/>
                </a:lnTo>
                <a:cubicBezTo>
                  <a:pt x="9593037" y="611155"/>
                  <a:pt x="9596536" y="614654"/>
                  <a:pt x="9601202" y="614654"/>
                </a:cubicBezTo>
                <a:cubicBezTo>
                  <a:pt x="9605866" y="614654"/>
                  <a:pt x="9609365" y="611155"/>
                  <a:pt x="9609365" y="606490"/>
                </a:cubicBezTo>
                <a:lnTo>
                  <a:pt x="9609365" y="540009"/>
                </a:lnTo>
                <a:cubicBezTo>
                  <a:pt x="9609365" y="535344"/>
                  <a:pt x="9605866" y="531845"/>
                  <a:pt x="9601202" y="531845"/>
                </a:cubicBezTo>
                <a:lnTo>
                  <a:pt x="9601202" y="531845"/>
                </a:lnTo>
                <a:close/>
                <a:moveTo>
                  <a:pt x="9601202" y="398884"/>
                </a:moveTo>
                <a:cubicBezTo>
                  <a:pt x="9596536" y="398884"/>
                  <a:pt x="9593037" y="402383"/>
                  <a:pt x="9593037" y="407048"/>
                </a:cubicBezTo>
                <a:lnTo>
                  <a:pt x="9593037" y="473529"/>
                </a:lnTo>
                <a:cubicBezTo>
                  <a:pt x="9593037" y="478194"/>
                  <a:pt x="9596536" y="481693"/>
                  <a:pt x="9601202" y="481693"/>
                </a:cubicBezTo>
                <a:cubicBezTo>
                  <a:pt x="9605866" y="481693"/>
                  <a:pt x="9609365" y="478194"/>
                  <a:pt x="9609365" y="473529"/>
                </a:cubicBezTo>
                <a:lnTo>
                  <a:pt x="9609365" y="407048"/>
                </a:lnTo>
                <a:cubicBezTo>
                  <a:pt x="9609365" y="402383"/>
                  <a:pt x="9605866" y="398884"/>
                  <a:pt x="9601202" y="398884"/>
                </a:cubicBezTo>
                <a:lnTo>
                  <a:pt x="9601202" y="398884"/>
                </a:lnTo>
                <a:close/>
                <a:moveTo>
                  <a:pt x="9601202" y="267089"/>
                </a:moveTo>
                <a:cubicBezTo>
                  <a:pt x="9596536" y="267089"/>
                  <a:pt x="9593037" y="270588"/>
                  <a:pt x="9593037" y="275253"/>
                </a:cubicBezTo>
                <a:lnTo>
                  <a:pt x="9593037" y="341734"/>
                </a:lnTo>
                <a:cubicBezTo>
                  <a:pt x="9593037" y="346399"/>
                  <a:pt x="9596536" y="349898"/>
                  <a:pt x="9601202" y="349898"/>
                </a:cubicBezTo>
                <a:cubicBezTo>
                  <a:pt x="9605866" y="349898"/>
                  <a:pt x="9609365" y="346399"/>
                  <a:pt x="9609365" y="341734"/>
                </a:cubicBezTo>
                <a:lnTo>
                  <a:pt x="9609365" y="275253"/>
                </a:lnTo>
                <a:cubicBezTo>
                  <a:pt x="9609365" y="270588"/>
                  <a:pt x="9605866" y="267089"/>
                  <a:pt x="9601202" y="267089"/>
                </a:cubicBezTo>
                <a:lnTo>
                  <a:pt x="9601202" y="267089"/>
                </a:lnTo>
                <a:close/>
                <a:moveTo>
                  <a:pt x="9598869" y="132961"/>
                </a:moveTo>
                <a:cubicBezTo>
                  <a:pt x="9598869" y="132961"/>
                  <a:pt x="9598869" y="132961"/>
                  <a:pt x="9597702" y="132961"/>
                </a:cubicBezTo>
                <a:cubicBezTo>
                  <a:pt x="9593037" y="132961"/>
                  <a:pt x="9590704" y="137627"/>
                  <a:pt x="9590704" y="142292"/>
                </a:cubicBezTo>
                <a:cubicBezTo>
                  <a:pt x="9590704" y="146957"/>
                  <a:pt x="9591870" y="151622"/>
                  <a:pt x="9593037" y="156288"/>
                </a:cubicBezTo>
                <a:lnTo>
                  <a:pt x="9593037" y="156288"/>
                </a:lnTo>
                <a:lnTo>
                  <a:pt x="9593037" y="158620"/>
                </a:lnTo>
                <a:lnTo>
                  <a:pt x="9593037" y="158620"/>
                </a:lnTo>
                <a:lnTo>
                  <a:pt x="9593037" y="160953"/>
                </a:lnTo>
                <a:lnTo>
                  <a:pt x="9593037" y="160953"/>
                </a:lnTo>
                <a:lnTo>
                  <a:pt x="9593037" y="163286"/>
                </a:lnTo>
                <a:lnTo>
                  <a:pt x="9593037" y="163286"/>
                </a:lnTo>
                <a:lnTo>
                  <a:pt x="9593037" y="165619"/>
                </a:lnTo>
                <a:lnTo>
                  <a:pt x="9593037" y="165619"/>
                </a:lnTo>
                <a:lnTo>
                  <a:pt x="9593037" y="167951"/>
                </a:lnTo>
                <a:lnTo>
                  <a:pt x="9593037" y="167951"/>
                </a:lnTo>
                <a:lnTo>
                  <a:pt x="9593037" y="170284"/>
                </a:lnTo>
                <a:lnTo>
                  <a:pt x="9593037" y="170284"/>
                </a:lnTo>
                <a:lnTo>
                  <a:pt x="9593037" y="209939"/>
                </a:lnTo>
                <a:cubicBezTo>
                  <a:pt x="9593037" y="214604"/>
                  <a:pt x="9596536" y="218103"/>
                  <a:pt x="9601202" y="218103"/>
                </a:cubicBezTo>
                <a:cubicBezTo>
                  <a:pt x="9605866" y="218103"/>
                  <a:pt x="9609365" y="214604"/>
                  <a:pt x="9609365" y="209939"/>
                </a:cubicBezTo>
                <a:lnTo>
                  <a:pt x="9609365" y="171450"/>
                </a:lnTo>
                <a:cubicBezTo>
                  <a:pt x="9609365" y="160953"/>
                  <a:pt x="9609365" y="150456"/>
                  <a:pt x="9607033" y="141126"/>
                </a:cubicBezTo>
                <a:cubicBezTo>
                  <a:pt x="9607033" y="137627"/>
                  <a:pt x="9602368" y="134128"/>
                  <a:pt x="9598869" y="134128"/>
                </a:cubicBezTo>
                <a:lnTo>
                  <a:pt x="9598869" y="134128"/>
                </a:lnTo>
                <a:close/>
                <a:moveTo>
                  <a:pt x="9520725" y="23327"/>
                </a:moveTo>
                <a:cubicBezTo>
                  <a:pt x="9518392" y="23327"/>
                  <a:pt x="9514893" y="24493"/>
                  <a:pt x="9513727" y="27992"/>
                </a:cubicBezTo>
                <a:cubicBezTo>
                  <a:pt x="9511394" y="31491"/>
                  <a:pt x="9513727" y="37323"/>
                  <a:pt x="9517226" y="39655"/>
                </a:cubicBezTo>
                <a:lnTo>
                  <a:pt x="9517226" y="39655"/>
                </a:lnTo>
                <a:cubicBezTo>
                  <a:pt x="9517226" y="39655"/>
                  <a:pt x="9517226" y="39655"/>
                  <a:pt x="9517226" y="39655"/>
                </a:cubicBezTo>
                <a:lnTo>
                  <a:pt x="9517226" y="39655"/>
                </a:lnTo>
                <a:cubicBezTo>
                  <a:pt x="9517226" y="39655"/>
                  <a:pt x="9517226" y="39655"/>
                  <a:pt x="9517226" y="39655"/>
                </a:cubicBezTo>
                <a:lnTo>
                  <a:pt x="9517226" y="39655"/>
                </a:lnTo>
                <a:cubicBezTo>
                  <a:pt x="9517226" y="39655"/>
                  <a:pt x="9517226" y="39655"/>
                  <a:pt x="9517226" y="39655"/>
                </a:cubicBezTo>
                <a:lnTo>
                  <a:pt x="9517226" y="39655"/>
                </a:lnTo>
                <a:cubicBezTo>
                  <a:pt x="9517226" y="39655"/>
                  <a:pt x="9517226" y="39655"/>
                  <a:pt x="9517226" y="39655"/>
                </a:cubicBezTo>
                <a:lnTo>
                  <a:pt x="9517226" y="39655"/>
                </a:lnTo>
                <a:cubicBezTo>
                  <a:pt x="9517226" y="39655"/>
                  <a:pt x="9517226" y="39655"/>
                  <a:pt x="9517226" y="39655"/>
                </a:cubicBezTo>
                <a:lnTo>
                  <a:pt x="9517226" y="39655"/>
                </a:lnTo>
                <a:cubicBezTo>
                  <a:pt x="9517226" y="39655"/>
                  <a:pt x="9517226" y="39655"/>
                  <a:pt x="9517226" y="39655"/>
                </a:cubicBezTo>
                <a:lnTo>
                  <a:pt x="9517226" y="39655"/>
                </a:lnTo>
                <a:cubicBezTo>
                  <a:pt x="9517226" y="39655"/>
                  <a:pt x="9517226" y="39655"/>
                  <a:pt x="9518392" y="39655"/>
                </a:cubicBezTo>
                <a:lnTo>
                  <a:pt x="9518392" y="39655"/>
                </a:lnTo>
                <a:cubicBezTo>
                  <a:pt x="9518392" y="39655"/>
                  <a:pt x="9518392" y="39655"/>
                  <a:pt x="9518392" y="39655"/>
                </a:cubicBezTo>
                <a:lnTo>
                  <a:pt x="9518392" y="39655"/>
                </a:lnTo>
                <a:cubicBezTo>
                  <a:pt x="9534721" y="50152"/>
                  <a:pt x="9548717" y="64148"/>
                  <a:pt x="9559213" y="79310"/>
                </a:cubicBezTo>
                <a:cubicBezTo>
                  <a:pt x="9560380" y="81643"/>
                  <a:pt x="9563879" y="82809"/>
                  <a:pt x="9566212" y="82809"/>
                </a:cubicBezTo>
                <a:cubicBezTo>
                  <a:pt x="9568544" y="82809"/>
                  <a:pt x="9569711" y="82809"/>
                  <a:pt x="9570877" y="81643"/>
                </a:cubicBezTo>
                <a:cubicBezTo>
                  <a:pt x="9574375" y="79310"/>
                  <a:pt x="9575542" y="73479"/>
                  <a:pt x="9573209" y="69980"/>
                </a:cubicBezTo>
                <a:cubicBezTo>
                  <a:pt x="9559213" y="50152"/>
                  <a:pt x="9540552" y="32657"/>
                  <a:pt x="9519559" y="20994"/>
                </a:cubicBezTo>
                <a:cubicBezTo>
                  <a:pt x="9518392" y="20994"/>
                  <a:pt x="9517226" y="19828"/>
                  <a:pt x="9516059" y="19828"/>
                </a:cubicBezTo>
                <a:lnTo>
                  <a:pt x="9516059" y="19828"/>
                </a:lnTo>
                <a:lnTo>
                  <a:pt x="9516059" y="22160"/>
                </a:lnTo>
                <a:close/>
                <a:moveTo>
                  <a:pt x="9440248" y="1166"/>
                </a:moveTo>
                <a:lnTo>
                  <a:pt x="9373768" y="1166"/>
                </a:lnTo>
                <a:cubicBezTo>
                  <a:pt x="9369102" y="1166"/>
                  <a:pt x="9365603" y="4665"/>
                  <a:pt x="9365603" y="9331"/>
                </a:cubicBezTo>
                <a:cubicBezTo>
                  <a:pt x="9365603" y="13996"/>
                  <a:pt x="9369102" y="17495"/>
                  <a:pt x="9373768" y="17495"/>
                </a:cubicBezTo>
                <a:lnTo>
                  <a:pt x="9453078" y="17495"/>
                </a:lnTo>
                <a:cubicBezTo>
                  <a:pt x="9457743" y="17495"/>
                  <a:pt x="9461242" y="13996"/>
                  <a:pt x="9461242" y="10497"/>
                </a:cubicBezTo>
                <a:cubicBezTo>
                  <a:pt x="9461242" y="5832"/>
                  <a:pt x="9458910" y="2333"/>
                  <a:pt x="9454244" y="1166"/>
                </a:cubicBezTo>
                <a:cubicBezTo>
                  <a:pt x="9449579" y="1166"/>
                  <a:pt x="9443747" y="1166"/>
                  <a:pt x="9439082" y="1166"/>
                </a:cubicBezTo>
                <a:lnTo>
                  <a:pt x="9441415" y="1166"/>
                </a:lnTo>
                <a:close/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8" name="Freeform 117">
            <a:extLst>
              <a:ext uri="{FF2B5EF4-FFF2-40B4-BE49-F238E27FC236}">
                <a16:creationId xmlns:a16="http://schemas.microsoft.com/office/drawing/2014/main" id="{CDCBA3E5-A0A2-8812-E2CE-EDBB8FDB3A7C}"/>
              </a:ext>
            </a:extLst>
          </p:cNvPr>
          <p:cNvSpPr/>
          <p:nvPr/>
        </p:nvSpPr>
        <p:spPr>
          <a:xfrm>
            <a:off x="191643" y="3467489"/>
            <a:ext cx="9476404" cy="1361103"/>
          </a:xfrm>
          <a:custGeom>
            <a:avLst/>
            <a:gdLst>
              <a:gd name="csX0" fmla="*/ 9373767 w 9476404"/>
              <a:gd name="csY0" fmla="*/ 1155830 h 1361103"/>
              <a:gd name="csX1" fmla="*/ 9476405 w 9476404"/>
              <a:gd name="csY1" fmla="*/ 1053193 h 1361103"/>
              <a:gd name="csX2" fmla="*/ 9476405 w 9476404"/>
              <a:gd name="csY2" fmla="*/ 102637 h 1361103"/>
              <a:gd name="csX3" fmla="*/ 9373767 w 9476404"/>
              <a:gd name="csY3" fmla="*/ 0 h 1361103"/>
              <a:gd name="csX4" fmla="*/ 1537219 w 9476404"/>
              <a:gd name="csY4" fmla="*/ 0 h 1361103"/>
              <a:gd name="csX5" fmla="*/ 1434582 w 9476404"/>
              <a:gd name="csY5" fmla="*/ 51319 h 1361103"/>
              <a:gd name="csX6" fmla="*/ 1331945 w 9476404"/>
              <a:gd name="csY6" fmla="*/ 153955 h 1361103"/>
              <a:gd name="csX7" fmla="*/ 1229308 w 9476404"/>
              <a:gd name="csY7" fmla="*/ 205274 h 1361103"/>
              <a:gd name="csX8" fmla="*/ 780273 w 9476404"/>
              <a:gd name="csY8" fmla="*/ 205274 h 1361103"/>
              <a:gd name="csX9" fmla="*/ 677636 w 9476404"/>
              <a:gd name="csY9" fmla="*/ 153955 h 1361103"/>
              <a:gd name="csX10" fmla="*/ 574999 w 9476404"/>
              <a:gd name="csY10" fmla="*/ 51319 h 1361103"/>
              <a:gd name="csX11" fmla="*/ 472362 w 9476404"/>
              <a:gd name="csY11" fmla="*/ 0 h 1361103"/>
              <a:gd name="csX12" fmla="*/ 102637 w 9476404"/>
              <a:gd name="csY12" fmla="*/ 0 h 1361103"/>
              <a:gd name="csX13" fmla="*/ 0 w 9476404"/>
              <a:gd name="csY13" fmla="*/ 102637 h 1361103"/>
              <a:gd name="csX14" fmla="*/ 0 w 9476404"/>
              <a:gd name="csY14" fmla="*/ 1053193 h 1361103"/>
              <a:gd name="csX15" fmla="*/ 102637 w 9476404"/>
              <a:gd name="csY15" fmla="*/ 1155830 h 1361103"/>
              <a:gd name="csX16" fmla="*/ 492190 w 9476404"/>
              <a:gd name="csY16" fmla="*/ 1155830 h 1361103"/>
              <a:gd name="csX17" fmla="*/ 606490 w 9476404"/>
              <a:gd name="csY17" fmla="*/ 1207148 h 1361103"/>
              <a:gd name="csX18" fmla="*/ 709127 w 9476404"/>
              <a:gd name="csY18" fmla="*/ 1309785 h 1361103"/>
              <a:gd name="csX19" fmla="*/ 811763 w 9476404"/>
              <a:gd name="csY19" fmla="*/ 1361103 h 1361103"/>
              <a:gd name="csX20" fmla="*/ 1187321 w 9476404"/>
              <a:gd name="csY20" fmla="*/ 1361103 h 1361103"/>
              <a:gd name="csX21" fmla="*/ 1289957 w 9476404"/>
              <a:gd name="csY21" fmla="*/ 1309785 h 1361103"/>
              <a:gd name="csX22" fmla="*/ 1392594 w 9476404"/>
              <a:gd name="csY22" fmla="*/ 1207148 h 1361103"/>
              <a:gd name="csX23" fmla="*/ 1503395 w 9476404"/>
              <a:gd name="csY23" fmla="*/ 1155830 h 1361103"/>
              <a:gd name="csX24" fmla="*/ 9372601 w 9476404"/>
              <a:gd name="csY24" fmla="*/ 1155830 h 1361103"/>
              <a:gd name="csX25" fmla="*/ 9372601 w 9476404"/>
              <a:gd name="csY25" fmla="*/ 1155830 h 13611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9476404" h="1361103">
                <a:moveTo>
                  <a:pt x="9373767" y="1155830"/>
                </a:moveTo>
                <a:cubicBezTo>
                  <a:pt x="9430918" y="1155830"/>
                  <a:pt x="9476405" y="1109177"/>
                  <a:pt x="9476405" y="1053193"/>
                </a:cubicBezTo>
                <a:lnTo>
                  <a:pt x="9476405" y="102637"/>
                </a:lnTo>
                <a:cubicBezTo>
                  <a:pt x="9476405" y="45487"/>
                  <a:pt x="9429752" y="0"/>
                  <a:pt x="9373767" y="0"/>
                </a:cubicBezTo>
                <a:lnTo>
                  <a:pt x="1537219" y="0"/>
                </a:lnTo>
                <a:cubicBezTo>
                  <a:pt x="1485900" y="0"/>
                  <a:pt x="1460241" y="25659"/>
                  <a:pt x="1434582" y="51319"/>
                </a:cubicBezTo>
                <a:lnTo>
                  <a:pt x="1331945" y="153955"/>
                </a:lnTo>
                <a:cubicBezTo>
                  <a:pt x="1306286" y="179615"/>
                  <a:pt x="1280627" y="205274"/>
                  <a:pt x="1229308" y="205274"/>
                </a:cubicBezTo>
                <a:lnTo>
                  <a:pt x="780273" y="205274"/>
                </a:lnTo>
                <a:cubicBezTo>
                  <a:pt x="728954" y="205274"/>
                  <a:pt x="703295" y="179615"/>
                  <a:pt x="677636" y="153955"/>
                </a:cubicBezTo>
                <a:lnTo>
                  <a:pt x="574999" y="51319"/>
                </a:lnTo>
                <a:cubicBezTo>
                  <a:pt x="549340" y="25659"/>
                  <a:pt x="523681" y="0"/>
                  <a:pt x="472362" y="0"/>
                </a:cubicBezTo>
                <a:lnTo>
                  <a:pt x="102637" y="0"/>
                </a:lnTo>
                <a:cubicBezTo>
                  <a:pt x="45487" y="0"/>
                  <a:pt x="0" y="46653"/>
                  <a:pt x="0" y="102637"/>
                </a:cubicBezTo>
                <a:lnTo>
                  <a:pt x="0" y="1053193"/>
                </a:lnTo>
                <a:cubicBezTo>
                  <a:pt x="0" y="1110343"/>
                  <a:pt x="46653" y="1155830"/>
                  <a:pt x="102637" y="1155830"/>
                </a:cubicBezTo>
                <a:lnTo>
                  <a:pt x="492190" y="1155830"/>
                </a:lnTo>
                <a:cubicBezTo>
                  <a:pt x="543508" y="1155830"/>
                  <a:pt x="580831" y="1181489"/>
                  <a:pt x="606490" y="1207148"/>
                </a:cubicBezTo>
                <a:lnTo>
                  <a:pt x="709127" y="1309785"/>
                </a:lnTo>
                <a:cubicBezTo>
                  <a:pt x="734786" y="1335444"/>
                  <a:pt x="748782" y="1361103"/>
                  <a:pt x="811763" y="1361103"/>
                </a:cubicBezTo>
                <a:lnTo>
                  <a:pt x="1187321" y="1361103"/>
                </a:lnTo>
                <a:cubicBezTo>
                  <a:pt x="1246803" y="1361103"/>
                  <a:pt x="1264298" y="1335444"/>
                  <a:pt x="1289957" y="1309785"/>
                </a:cubicBezTo>
                <a:lnTo>
                  <a:pt x="1392594" y="1207148"/>
                </a:lnTo>
                <a:cubicBezTo>
                  <a:pt x="1418253" y="1181489"/>
                  <a:pt x="1452077" y="1155830"/>
                  <a:pt x="1503395" y="1155830"/>
                </a:cubicBezTo>
                <a:lnTo>
                  <a:pt x="9372601" y="1155830"/>
                </a:lnTo>
                <a:lnTo>
                  <a:pt x="9372601" y="1155830"/>
                </a:lnTo>
                <a:close/>
              </a:path>
            </a:pathLst>
          </a:custGeom>
          <a:solidFill>
            <a:srgbClr val="ED6E65"/>
          </a:solidFill>
          <a:ln w="3146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2BFB2F5-80FB-FB6B-B5E6-C011EEE0B088}"/>
              </a:ext>
            </a:extLst>
          </p:cNvPr>
          <p:cNvSpPr txBox="1"/>
          <p:nvPr/>
        </p:nvSpPr>
        <p:spPr>
          <a:xfrm>
            <a:off x="752179" y="4051586"/>
            <a:ext cx="580428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play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EDA54EE-7E05-FCFC-0F55-7A4795712B8D}"/>
              </a:ext>
            </a:extLst>
          </p:cNvPr>
          <p:cNvSpPr txBox="1"/>
          <p:nvPr/>
        </p:nvSpPr>
        <p:spPr>
          <a:xfrm>
            <a:off x="699695" y="3757203"/>
            <a:ext cx="1042590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play</a:t>
            </a:r>
          </a:p>
        </p:txBody>
      </p:sp>
      <p:sp>
        <p:nvSpPr>
          <p:cNvPr id="121" name="Freeform 120">
            <a:extLst>
              <a:ext uri="{FF2B5EF4-FFF2-40B4-BE49-F238E27FC236}">
                <a16:creationId xmlns:a16="http://schemas.microsoft.com/office/drawing/2014/main" id="{8F22EE73-FE19-E74E-C116-82AB79C819B3}"/>
              </a:ext>
            </a:extLst>
          </p:cNvPr>
          <p:cNvSpPr/>
          <p:nvPr/>
        </p:nvSpPr>
        <p:spPr>
          <a:xfrm>
            <a:off x="356095" y="3819720"/>
            <a:ext cx="363893" cy="269421"/>
          </a:xfrm>
          <a:custGeom>
            <a:avLst/>
            <a:gdLst>
              <a:gd name="csX0" fmla="*/ 341734 w 363893"/>
              <a:gd name="csY0" fmla="*/ 269422 h 269421"/>
              <a:gd name="csX1" fmla="*/ 363894 w 363893"/>
              <a:gd name="csY1" fmla="*/ 181947 h 269421"/>
              <a:gd name="csX2" fmla="*/ 181947 w 363893"/>
              <a:gd name="csY2" fmla="*/ 0 h 269421"/>
              <a:gd name="csX3" fmla="*/ 0 w 363893"/>
              <a:gd name="csY3" fmla="*/ 181947 h 269421"/>
              <a:gd name="csX4" fmla="*/ 22160 w 363893"/>
              <a:gd name="csY4" fmla="*/ 269422 h 269421"/>
              <a:gd name="csX5" fmla="*/ 341734 w 363893"/>
              <a:gd name="csY5" fmla="*/ 269422 h 269421"/>
              <a:gd name="csX6" fmla="*/ 341734 w 363893"/>
              <a:gd name="csY6" fmla="*/ 269422 h 26942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63893" h="269421">
                <a:moveTo>
                  <a:pt x="341734" y="269422"/>
                </a:moveTo>
                <a:cubicBezTo>
                  <a:pt x="355730" y="243762"/>
                  <a:pt x="363894" y="213438"/>
                  <a:pt x="363894" y="181947"/>
                </a:cubicBezTo>
                <a:cubicBezTo>
                  <a:pt x="363894" y="81643"/>
                  <a:pt x="282251" y="0"/>
                  <a:pt x="181947" y="0"/>
                </a:cubicBezTo>
                <a:cubicBezTo>
                  <a:pt x="81643" y="0"/>
                  <a:pt x="0" y="81643"/>
                  <a:pt x="0" y="181947"/>
                </a:cubicBezTo>
                <a:cubicBezTo>
                  <a:pt x="0" y="282251"/>
                  <a:pt x="8164" y="242596"/>
                  <a:pt x="22160" y="269422"/>
                </a:cubicBezTo>
                <a:lnTo>
                  <a:pt x="341734" y="269422"/>
                </a:lnTo>
                <a:lnTo>
                  <a:pt x="341734" y="269422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2" name="Freeform 121">
            <a:extLst>
              <a:ext uri="{FF2B5EF4-FFF2-40B4-BE49-F238E27FC236}">
                <a16:creationId xmlns:a16="http://schemas.microsoft.com/office/drawing/2014/main" id="{A83F785C-1D7B-9BAA-26EE-7E72BB673DFD}"/>
              </a:ext>
            </a:extLst>
          </p:cNvPr>
          <p:cNvSpPr/>
          <p:nvPr/>
        </p:nvSpPr>
        <p:spPr>
          <a:xfrm>
            <a:off x="1702036" y="3665765"/>
            <a:ext cx="2133211" cy="788436"/>
          </a:xfrm>
          <a:custGeom>
            <a:avLst/>
            <a:gdLst>
              <a:gd name="csX0" fmla="*/ 2133212 w 2133211"/>
              <a:gd name="csY0" fmla="*/ 749948 h 788436"/>
              <a:gd name="csX1" fmla="*/ 394218 w 2133211"/>
              <a:gd name="csY1" fmla="*/ 749948 h 788436"/>
              <a:gd name="csX2" fmla="*/ 37323 w 2133211"/>
              <a:gd name="csY2" fmla="*/ 394219 h 788436"/>
              <a:gd name="csX3" fmla="*/ 37323 w 2133211"/>
              <a:gd name="csY3" fmla="*/ 394219 h 788436"/>
              <a:gd name="csX4" fmla="*/ 394218 w 2133211"/>
              <a:gd name="csY4" fmla="*/ 38489 h 788436"/>
              <a:gd name="csX5" fmla="*/ 2133212 w 2133211"/>
              <a:gd name="csY5" fmla="*/ 38489 h 788436"/>
              <a:gd name="csX6" fmla="*/ 2133212 w 2133211"/>
              <a:gd name="csY6" fmla="*/ 0 h 788436"/>
              <a:gd name="csX7" fmla="*/ 394218 w 2133211"/>
              <a:gd name="csY7" fmla="*/ 0 h 788436"/>
              <a:gd name="csX8" fmla="*/ 0 w 2133211"/>
              <a:gd name="csY8" fmla="*/ 394219 h 788436"/>
              <a:gd name="csX9" fmla="*/ 394218 w 2133211"/>
              <a:gd name="csY9" fmla="*/ 788437 h 788436"/>
              <a:gd name="csX10" fmla="*/ 2133212 w 2133211"/>
              <a:gd name="csY10" fmla="*/ 788437 h 788436"/>
              <a:gd name="csX11" fmla="*/ 2133212 w 2133211"/>
              <a:gd name="csY11" fmla="*/ 749948 h 788436"/>
              <a:gd name="csX12" fmla="*/ 2133212 w 2133211"/>
              <a:gd name="csY12" fmla="*/ 749948 h 788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2133211" h="788436">
                <a:moveTo>
                  <a:pt x="2133212" y="749948"/>
                </a:moveTo>
                <a:lnTo>
                  <a:pt x="394218" y="749948"/>
                </a:lnTo>
                <a:cubicBezTo>
                  <a:pt x="198276" y="749948"/>
                  <a:pt x="37323" y="588995"/>
                  <a:pt x="37323" y="394219"/>
                </a:cubicBezTo>
                <a:lnTo>
                  <a:pt x="37323" y="394219"/>
                </a:lnTo>
                <a:cubicBezTo>
                  <a:pt x="37323" y="198276"/>
                  <a:pt x="198276" y="38489"/>
                  <a:pt x="394218" y="38489"/>
                </a:cubicBezTo>
                <a:lnTo>
                  <a:pt x="2133212" y="38489"/>
                </a:lnTo>
                <a:lnTo>
                  <a:pt x="2133212" y="0"/>
                </a:lnTo>
                <a:lnTo>
                  <a:pt x="394218" y="0"/>
                </a:lnTo>
                <a:cubicBezTo>
                  <a:pt x="176115" y="0"/>
                  <a:pt x="0" y="177282"/>
                  <a:pt x="0" y="394219"/>
                </a:cubicBezTo>
                <a:cubicBezTo>
                  <a:pt x="0" y="611155"/>
                  <a:pt x="177282" y="788437"/>
                  <a:pt x="394218" y="788437"/>
                </a:cubicBezTo>
                <a:lnTo>
                  <a:pt x="2133212" y="788437"/>
                </a:lnTo>
                <a:lnTo>
                  <a:pt x="2133212" y="749948"/>
                </a:lnTo>
                <a:lnTo>
                  <a:pt x="2133212" y="749948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3" name="Rounded Rectangle 122">
            <a:extLst>
              <a:ext uri="{FF2B5EF4-FFF2-40B4-BE49-F238E27FC236}">
                <a16:creationId xmlns:a16="http://schemas.microsoft.com/office/drawing/2014/main" id="{8F429192-3ADA-F42E-D30D-2DF608D56FA5}"/>
              </a:ext>
            </a:extLst>
          </p:cNvPr>
          <p:cNvSpPr/>
          <p:nvPr/>
        </p:nvSpPr>
        <p:spPr>
          <a:xfrm>
            <a:off x="1794176" y="3754406"/>
            <a:ext cx="4412213" cy="612321"/>
          </a:xfrm>
          <a:prstGeom prst="roundRect">
            <a:avLst>
              <a:gd name="adj" fmla="val 47809"/>
            </a:avLst>
          </a:prstGeom>
          <a:solidFill>
            <a:srgbClr val="D0544A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3FE6F407-FA8E-50D6-3FB9-D3200A5D0D3C}"/>
              </a:ext>
            </a:extLst>
          </p:cNvPr>
          <p:cNvSpPr txBox="1"/>
          <p:nvPr/>
        </p:nvSpPr>
        <p:spPr>
          <a:xfrm>
            <a:off x="1901011" y="4051586"/>
            <a:ext cx="1574300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melody dadadum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43A3497B-3FBF-C371-5A24-65A123B327A0}"/>
              </a:ext>
            </a:extLst>
          </p:cNvPr>
          <p:cNvSpPr txBox="1"/>
          <p:nvPr/>
        </p:nvSpPr>
        <p:spPr>
          <a:xfrm>
            <a:off x="6273570" y="4032924"/>
            <a:ext cx="1474913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in background</a:t>
            </a:r>
          </a:p>
        </p:txBody>
      </p:sp>
      <p:sp>
        <p:nvSpPr>
          <p:cNvPr id="126" name="Freeform 125">
            <a:extLst>
              <a:ext uri="{FF2B5EF4-FFF2-40B4-BE49-F238E27FC236}">
                <a16:creationId xmlns:a16="http://schemas.microsoft.com/office/drawing/2014/main" id="{DD280A0F-84C3-4399-5A9B-95D0DEE8FB5C}"/>
              </a:ext>
            </a:extLst>
          </p:cNvPr>
          <p:cNvSpPr/>
          <p:nvPr/>
        </p:nvSpPr>
        <p:spPr>
          <a:xfrm>
            <a:off x="9200350" y="3999626"/>
            <a:ext cx="195942" cy="125671"/>
          </a:xfrm>
          <a:custGeom>
            <a:avLst/>
            <a:gdLst>
              <a:gd name="csX0" fmla="*/ 97972 w 195942"/>
              <a:gd name="csY0" fmla="*/ 125672 h 125671"/>
              <a:gd name="csX1" fmla="*/ 79310 w 195942"/>
              <a:gd name="csY1" fmla="*/ 117507 h 125671"/>
              <a:gd name="csX2" fmla="*/ 6998 w 195942"/>
              <a:gd name="csY2" fmla="*/ 45195 h 125671"/>
              <a:gd name="csX3" fmla="*/ 6998 w 195942"/>
              <a:gd name="csY3" fmla="*/ 7873 h 125671"/>
              <a:gd name="csX4" fmla="*/ 188945 w 195942"/>
              <a:gd name="csY4" fmla="*/ 7873 h 125671"/>
              <a:gd name="csX5" fmla="*/ 188945 w 195942"/>
              <a:gd name="csY5" fmla="*/ 45195 h 125671"/>
              <a:gd name="csX6" fmla="*/ 116633 w 195942"/>
              <a:gd name="csY6" fmla="*/ 117507 h 125671"/>
              <a:gd name="csX7" fmla="*/ 97972 w 195942"/>
              <a:gd name="csY7" fmla="*/ 125672 h 125671"/>
              <a:gd name="csX8" fmla="*/ 97972 w 195942"/>
              <a:gd name="csY8" fmla="*/ 125672 h 12567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5942" h="125671">
                <a:moveTo>
                  <a:pt x="97972" y="125672"/>
                </a:moveTo>
                <a:cubicBezTo>
                  <a:pt x="90973" y="125672"/>
                  <a:pt x="83976" y="123339"/>
                  <a:pt x="79310" y="117507"/>
                </a:cubicBezTo>
                <a:lnTo>
                  <a:pt x="6998" y="45195"/>
                </a:lnTo>
                <a:cubicBezTo>
                  <a:pt x="-2333" y="34698"/>
                  <a:pt x="-2333" y="18370"/>
                  <a:pt x="6998" y="7873"/>
                </a:cubicBezTo>
                <a:cubicBezTo>
                  <a:pt x="17495" y="-2624"/>
                  <a:pt x="178448" y="-2624"/>
                  <a:pt x="188945" y="7873"/>
                </a:cubicBezTo>
                <a:cubicBezTo>
                  <a:pt x="198276" y="18370"/>
                  <a:pt x="198276" y="34698"/>
                  <a:pt x="188945" y="45195"/>
                </a:cubicBezTo>
                <a:lnTo>
                  <a:pt x="116633" y="117507"/>
                </a:lnTo>
                <a:cubicBezTo>
                  <a:pt x="111968" y="122173"/>
                  <a:pt x="104969" y="125672"/>
                  <a:pt x="97972" y="125672"/>
                </a:cubicBezTo>
                <a:lnTo>
                  <a:pt x="97972" y="125672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7" name="Freeform 126">
            <a:extLst>
              <a:ext uri="{FF2B5EF4-FFF2-40B4-BE49-F238E27FC236}">
                <a16:creationId xmlns:a16="http://schemas.microsoft.com/office/drawing/2014/main" id="{46395DFA-9AFF-EDDC-520A-D4F9A6F95BC0}"/>
              </a:ext>
            </a:extLst>
          </p:cNvPr>
          <p:cNvSpPr/>
          <p:nvPr/>
        </p:nvSpPr>
        <p:spPr>
          <a:xfrm>
            <a:off x="6260041" y="3739243"/>
            <a:ext cx="3250552" cy="635647"/>
          </a:xfrm>
          <a:custGeom>
            <a:avLst/>
            <a:gdLst>
              <a:gd name="csX0" fmla="*/ 3178240 w 3250552"/>
              <a:gd name="csY0" fmla="*/ 27992 h 635647"/>
              <a:gd name="csX1" fmla="*/ 3221395 w 3250552"/>
              <a:gd name="csY1" fmla="*/ 71146 h 635647"/>
              <a:gd name="csX2" fmla="*/ 3221395 w 3250552"/>
              <a:gd name="csY2" fmla="*/ 562169 h 635647"/>
              <a:gd name="csX3" fmla="*/ 3178240 w 3250552"/>
              <a:gd name="csY3" fmla="*/ 605323 h 635647"/>
              <a:gd name="csX4" fmla="*/ 72312 w 3250552"/>
              <a:gd name="csY4" fmla="*/ 605323 h 635647"/>
              <a:gd name="csX5" fmla="*/ 29158 w 3250552"/>
              <a:gd name="csY5" fmla="*/ 562169 h 635647"/>
              <a:gd name="csX6" fmla="*/ 29158 w 3250552"/>
              <a:gd name="csY6" fmla="*/ 71146 h 635647"/>
              <a:gd name="csX7" fmla="*/ 72312 w 3250552"/>
              <a:gd name="csY7" fmla="*/ 27992 h 635647"/>
              <a:gd name="csX8" fmla="*/ 3178240 w 3250552"/>
              <a:gd name="csY8" fmla="*/ 27992 h 635647"/>
              <a:gd name="csX9" fmla="*/ 3178240 w 3250552"/>
              <a:gd name="csY9" fmla="*/ 0 h 635647"/>
              <a:gd name="csX10" fmla="*/ 72312 w 3250552"/>
              <a:gd name="csY10" fmla="*/ 0 h 635647"/>
              <a:gd name="csX11" fmla="*/ 0 w 3250552"/>
              <a:gd name="csY11" fmla="*/ 72312 h 635647"/>
              <a:gd name="csX12" fmla="*/ 0 w 3250552"/>
              <a:gd name="csY12" fmla="*/ 563336 h 635647"/>
              <a:gd name="csX13" fmla="*/ 72312 w 3250552"/>
              <a:gd name="csY13" fmla="*/ 635648 h 635647"/>
              <a:gd name="csX14" fmla="*/ 3178240 w 3250552"/>
              <a:gd name="csY14" fmla="*/ 635648 h 635647"/>
              <a:gd name="csX15" fmla="*/ 3250553 w 3250552"/>
              <a:gd name="csY15" fmla="*/ 563336 h 635647"/>
              <a:gd name="csX16" fmla="*/ 3250553 w 3250552"/>
              <a:gd name="csY16" fmla="*/ 72312 h 635647"/>
              <a:gd name="csX17" fmla="*/ 3178240 w 3250552"/>
              <a:gd name="csY17" fmla="*/ 0 h 635647"/>
              <a:gd name="csX18" fmla="*/ 3178240 w 3250552"/>
              <a:gd name="csY18" fmla="*/ 0 h 6356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3250552" h="635647">
                <a:moveTo>
                  <a:pt x="3178240" y="27992"/>
                </a:moveTo>
                <a:cubicBezTo>
                  <a:pt x="3201567" y="27992"/>
                  <a:pt x="3221395" y="46653"/>
                  <a:pt x="3221395" y="71146"/>
                </a:cubicBezTo>
                <a:lnTo>
                  <a:pt x="3221395" y="562169"/>
                </a:lnTo>
                <a:cubicBezTo>
                  <a:pt x="3221395" y="585496"/>
                  <a:pt x="3201567" y="605323"/>
                  <a:pt x="3178240" y="605323"/>
                </a:cubicBezTo>
                <a:lnTo>
                  <a:pt x="72312" y="605323"/>
                </a:lnTo>
                <a:cubicBezTo>
                  <a:pt x="48986" y="605323"/>
                  <a:pt x="29158" y="586662"/>
                  <a:pt x="29158" y="562169"/>
                </a:cubicBezTo>
                <a:lnTo>
                  <a:pt x="29158" y="71146"/>
                </a:lnTo>
                <a:cubicBezTo>
                  <a:pt x="29158" y="47819"/>
                  <a:pt x="48986" y="27992"/>
                  <a:pt x="72312" y="27992"/>
                </a:cubicBezTo>
                <a:lnTo>
                  <a:pt x="3178240" y="27992"/>
                </a:lnTo>
                <a:moveTo>
                  <a:pt x="3178240" y="0"/>
                </a:moveTo>
                <a:lnTo>
                  <a:pt x="72312" y="0"/>
                </a:lnTo>
                <a:cubicBezTo>
                  <a:pt x="32657" y="0"/>
                  <a:pt x="0" y="32657"/>
                  <a:pt x="0" y="72312"/>
                </a:cubicBezTo>
                <a:lnTo>
                  <a:pt x="0" y="563336"/>
                </a:lnTo>
                <a:cubicBezTo>
                  <a:pt x="0" y="602991"/>
                  <a:pt x="32657" y="635648"/>
                  <a:pt x="72312" y="635648"/>
                </a:cubicBezTo>
                <a:lnTo>
                  <a:pt x="3178240" y="635648"/>
                </a:lnTo>
                <a:cubicBezTo>
                  <a:pt x="3217895" y="635648"/>
                  <a:pt x="3250553" y="602991"/>
                  <a:pt x="3250553" y="563336"/>
                </a:cubicBezTo>
                <a:lnTo>
                  <a:pt x="3250553" y="72312"/>
                </a:lnTo>
                <a:cubicBezTo>
                  <a:pt x="3250553" y="32657"/>
                  <a:pt x="3217895" y="0"/>
                  <a:pt x="3178240" y="0"/>
                </a:cubicBezTo>
                <a:lnTo>
                  <a:pt x="3178240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8E899899-D391-C583-3BAA-13E42FE26BC4}"/>
              </a:ext>
            </a:extLst>
          </p:cNvPr>
          <p:cNvSpPr txBox="1"/>
          <p:nvPr/>
        </p:nvSpPr>
        <p:spPr>
          <a:xfrm>
            <a:off x="6277069" y="3764201"/>
            <a:ext cx="2976938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in background</a:t>
            </a:r>
          </a:p>
        </p:txBody>
      </p:sp>
      <p:sp>
        <p:nvSpPr>
          <p:cNvPr id="129" name="Freeform 128">
            <a:extLst>
              <a:ext uri="{FF2B5EF4-FFF2-40B4-BE49-F238E27FC236}">
                <a16:creationId xmlns:a16="http://schemas.microsoft.com/office/drawing/2014/main" id="{EA0171FA-B2A9-4712-2B87-06EB6A1986C2}"/>
              </a:ext>
            </a:extLst>
          </p:cNvPr>
          <p:cNvSpPr/>
          <p:nvPr/>
        </p:nvSpPr>
        <p:spPr>
          <a:xfrm>
            <a:off x="122830" y="4784272"/>
            <a:ext cx="9558047" cy="1496396"/>
          </a:xfrm>
          <a:custGeom>
            <a:avLst/>
            <a:gdLst>
              <a:gd name="csX0" fmla="*/ 9255968 w 9558047"/>
              <a:gd name="csY0" fmla="*/ 1166 h 1496396"/>
              <a:gd name="csX1" fmla="*/ 9189488 w 9558047"/>
              <a:gd name="csY1" fmla="*/ 1166 h 1496396"/>
              <a:gd name="csX2" fmla="*/ 9181324 w 9558047"/>
              <a:gd name="csY2" fmla="*/ 9330 h 1496396"/>
              <a:gd name="csX3" fmla="*/ 9189488 w 9558047"/>
              <a:gd name="csY3" fmla="*/ 17495 h 1496396"/>
              <a:gd name="csX4" fmla="*/ 9255968 w 9558047"/>
              <a:gd name="csY4" fmla="*/ 17495 h 1496396"/>
              <a:gd name="csX5" fmla="*/ 9264133 w 9558047"/>
              <a:gd name="csY5" fmla="*/ 9330 h 1496396"/>
              <a:gd name="csX6" fmla="*/ 9255968 w 9558047"/>
              <a:gd name="csY6" fmla="*/ 1166 h 1496396"/>
              <a:gd name="csX7" fmla="*/ 9255968 w 9558047"/>
              <a:gd name="csY7" fmla="*/ 1166 h 1496396"/>
              <a:gd name="csX8" fmla="*/ 9123007 w 9558047"/>
              <a:gd name="csY8" fmla="*/ 1166 h 1496396"/>
              <a:gd name="csX9" fmla="*/ 9056527 w 9558047"/>
              <a:gd name="csY9" fmla="*/ 1166 h 1496396"/>
              <a:gd name="csX10" fmla="*/ 9048362 w 9558047"/>
              <a:gd name="csY10" fmla="*/ 9330 h 1496396"/>
              <a:gd name="csX11" fmla="*/ 9056527 w 9558047"/>
              <a:gd name="csY11" fmla="*/ 17495 h 1496396"/>
              <a:gd name="csX12" fmla="*/ 9123007 w 9558047"/>
              <a:gd name="csY12" fmla="*/ 17495 h 1496396"/>
              <a:gd name="csX13" fmla="*/ 9131172 w 9558047"/>
              <a:gd name="csY13" fmla="*/ 9330 h 1496396"/>
              <a:gd name="csX14" fmla="*/ 9123007 w 9558047"/>
              <a:gd name="csY14" fmla="*/ 1166 h 1496396"/>
              <a:gd name="csX15" fmla="*/ 9123007 w 9558047"/>
              <a:gd name="csY15" fmla="*/ 1166 h 1496396"/>
              <a:gd name="csX16" fmla="*/ 8991213 w 9558047"/>
              <a:gd name="csY16" fmla="*/ 1166 h 1496396"/>
              <a:gd name="csX17" fmla="*/ 8924732 w 9558047"/>
              <a:gd name="csY17" fmla="*/ 1166 h 1496396"/>
              <a:gd name="csX18" fmla="*/ 8916567 w 9558047"/>
              <a:gd name="csY18" fmla="*/ 9330 h 1496396"/>
              <a:gd name="csX19" fmla="*/ 8924732 w 9558047"/>
              <a:gd name="csY19" fmla="*/ 17495 h 1496396"/>
              <a:gd name="csX20" fmla="*/ 8991213 w 9558047"/>
              <a:gd name="csY20" fmla="*/ 17495 h 1496396"/>
              <a:gd name="csX21" fmla="*/ 8999376 w 9558047"/>
              <a:gd name="csY21" fmla="*/ 9330 h 1496396"/>
              <a:gd name="csX22" fmla="*/ 8991213 w 9558047"/>
              <a:gd name="csY22" fmla="*/ 1166 h 1496396"/>
              <a:gd name="csX23" fmla="*/ 8991213 w 9558047"/>
              <a:gd name="csY23" fmla="*/ 1166 h 1496396"/>
              <a:gd name="csX24" fmla="*/ 8859417 w 9558047"/>
              <a:gd name="csY24" fmla="*/ 1166 h 1496396"/>
              <a:gd name="csX25" fmla="*/ 8792937 w 9558047"/>
              <a:gd name="csY25" fmla="*/ 1166 h 1496396"/>
              <a:gd name="csX26" fmla="*/ 8784773 w 9558047"/>
              <a:gd name="csY26" fmla="*/ 9330 h 1496396"/>
              <a:gd name="csX27" fmla="*/ 8792937 w 9558047"/>
              <a:gd name="csY27" fmla="*/ 17495 h 1496396"/>
              <a:gd name="csX28" fmla="*/ 8859417 w 9558047"/>
              <a:gd name="csY28" fmla="*/ 17495 h 1496396"/>
              <a:gd name="csX29" fmla="*/ 8867582 w 9558047"/>
              <a:gd name="csY29" fmla="*/ 9330 h 1496396"/>
              <a:gd name="csX30" fmla="*/ 8859417 w 9558047"/>
              <a:gd name="csY30" fmla="*/ 1166 h 1496396"/>
              <a:gd name="csX31" fmla="*/ 8859417 w 9558047"/>
              <a:gd name="csY31" fmla="*/ 1166 h 1496396"/>
              <a:gd name="csX32" fmla="*/ 8726456 w 9558047"/>
              <a:gd name="csY32" fmla="*/ 1166 h 1496396"/>
              <a:gd name="csX33" fmla="*/ 8659976 w 9558047"/>
              <a:gd name="csY33" fmla="*/ 1166 h 1496396"/>
              <a:gd name="csX34" fmla="*/ 8651811 w 9558047"/>
              <a:gd name="csY34" fmla="*/ 9330 h 1496396"/>
              <a:gd name="csX35" fmla="*/ 8659976 w 9558047"/>
              <a:gd name="csY35" fmla="*/ 17495 h 1496396"/>
              <a:gd name="csX36" fmla="*/ 8726456 w 9558047"/>
              <a:gd name="csY36" fmla="*/ 17495 h 1496396"/>
              <a:gd name="csX37" fmla="*/ 8734621 w 9558047"/>
              <a:gd name="csY37" fmla="*/ 9330 h 1496396"/>
              <a:gd name="csX38" fmla="*/ 8726456 w 9558047"/>
              <a:gd name="csY38" fmla="*/ 1166 h 1496396"/>
              <a:gd name="csX39" fmla="*/ 8726456 w 9558047"/>
              <a:gd name="csY39" fmla="*/ 1166 h 1496396"/>
              <a:gd name="csX40" fmla="*/ 8594662 w 9558047"/>
              <a:gd name="csY40" fmla="*/ 1166 h 1496396"/>
              <a:gd name="csX41" fmla="*/ 8528181 w 9558047"/>
              <a:gd name="csY41" fmla="*/ 1166 h 1496396"/>
              <a:gd name="csX42" fmla="*/ 8520016 w 9558047"/>
              <a:gd name="csY42" fmla="*/ 9330 h 1496396"/>
              <a:gd name="csX43" fmla="*/ 8528181 w 9558047"/>
              <a:gd name="csY43" fmla="*/ 17495 h 1496396"/>
              <a:gd name="csX44" fmla="*/ 8594662 w 9558047"/>
              <a:gd name="csY44" fmla="*/ 17495 h 1496396"/>
              <a:gd name="csX45" fmla="*/ 8602825 w 9558047"/>
              <a:gd name="csY45" fmla="*/ 9330 h 1496396"/>
              <a:gd name="csX46" fmla="*/ 8594662 w 9558047"/>
              <a:gd name="csY46" fmla="*/ 1166 h 1496396"/>
              <a:gd name="csX47" fmla="*/ 8594662 w 9558047"/>
              <a:gd name="csY47" fmla="*/ 1166 h 1496396"/>
              <a:gd name="csX48" fmla="*/ 8461700 w 9558047"/>
              <a:gd name="csY48" fmla="*/ 1166 h 1496396"/>
              <a:gd name="csX49" fmla="*/ 8395219 w 9558047"/>
              <a:gd name="csY49" fmla="*/ 1166 h 1496396"/>
              <a:gd name="csX50" fmla="*/ 8387055 w 9558047"/>
              <a:gd name="csY50" fmla="*/ 9330 h 1496396"/>
              <a:gd name="csX51" fmla="*/ 8395219 w 9558047"/>
              <a:gd name="csY51" fmla="*/ 17495 h 1496396"/>
              <a:gd name="csX52" fmla="*/ 8461700 w 9558047"/>
              <a:gd name="csY52" fmla="*/ 17495 h 1496396"/>
              <a:gd name="csX53" fmla="*/ 8469865 w 9558047"/>
              <a:gd name="csY53" fmla="*/ 9330 h 1496396"/>
              <a:gd name="csX54" fmla="*/ 8461700 w 9558047"/>
              <a:gd name="csY54" fmla="*/ 1166 h 1496396"/>
              <a:gd name="csX55" fmla="*/ 8461700 w 9558047"/>
              <a:gd name="csY55" fmla="*/ 1166 h 1496396"/>
              <a:gd name="csX56" fmla="*/ 8329906 w 9558047"/>
              <a:gd name="csY56" fmla="*/ 1166 h 1496396"/>
              <a:gd name="csX57" fmla="*/ 8263425 w 9558047"/>
              <a:gd name="csY57" fmla="*/ 1166 h 1496396"/>
              <a:gd name="csX58" fmla="*/ 8255260 w 9558047"/>
              <a:gd name="csY58" fmla="*/ 9330 h 1496396"/>
              <a:gd name="csX59" fmla="*/ 8263425 w 9558047"/>
              <a:gd name="csY59" fmla="*/ 17495 h 1496396"/>
              <a:gd name="csX60" fmla="*/ 8329906 w 9558047"/>
              <a:gd name="csY60" fmla="*/ 17495 h 1496396"/>
              <a:gd name="csX61" fmla="*/ 8338070 w 9558047"/>
              <a:gd name="csY61" fmla="*/ 9330 h 1496396"/>
              <a:gd name="csX62" fmla="*/ 8329906 w 9558047"/>
              <a:gd name="csY62" fmla="*/ 1166 h 1496396"/>
              <a:gd name="csX63" fmla="*/ 8329906 w 9558047"/>
              <a:gd name="csY63" fmla="*/ 1166 h 1496396"/>
              <a:gd name="csX64" fmla="*/ 8198111 w 9558047"/>
              <a:gd name="csY64" fmla="*/ 1166 h 1496396"/>
              <a:gd name="csX65" fmla="*/ 8131630 w 9558047"/>
              <a:gd name="csY65" fmla="*/ 1166 h 1496396"/>
              <a:gd name="csX66" fmla="*/ 8123466 w 9558047"/>
              <a:gd name="csY66" fmla="*/ 9330 h 1496396"/>
              <a:gd name="csX67" fmla="*/ 8131630 w 9558047"/>
              <a:gd name="csY67" fmla="*/ 17495 h 1496396"/>
              <a:gd name="csX68" fmla="*/ 8198111 w 9558047"/>
              <a:gd name="csY68" fmla="*/ 17495 h 1496396"/>
              <a:gd name="csX69" fmla="*/ 8206275 w 9558047"/>
              <a:gd name="csY69" fmla="*/ 9330 h 1496396"/>
              <a:gd name="csX70" fmla="*/ 8198111 w 9558047"/>
              <a:gd name="csY70" fmla="*/ 1166 h 1496396"/>
              <a:gd name="csX71" fmla="*/ 8198111 w 9558047"/>
              <a:gd name="csY71" fmla="*/ 1166 h 1496396"/>
              <a:gd name="csX72" fmla="*/ 8065149 w 9558047"/>
              <a:gd name="csY72" fmla="*/ 1166 h 1496396"/>
              <a:gd name="csX73" fmla="*/ 7998668 w 9558047"/>
              <a:gd name="csY73" fmla="*/ 1166 h 1496396"/>
              <a:gd name="csX74" fmla="*/ 7990504 w 9558047"/>
              <a:gd name="csY74" fmla="*/ 9330 h 1496396"/>
              <a:gd name="csX75" fmla="*/ 7998668 w 9558047"/>
              <a:gd name="csY75" fmla="*/ 17495 h 1496396"/>
              <a:gd name="csX76" fmla="*/ 8065149 w 9558047"/>
              <a:gd name="csY76" fmla="*/ 17495 h 1496396"/>
              <a:gd name="csX77" fmla="*/ 8073314 w 9558047"/>
              <a:gd name="csY77" fmla="*/ 9330 h 1496396"/>
              <a:gd name="csX78" fmla="*/ 8065149 w 9558047"/>
              <a:gd name="csY78" fmla="*/ 1166 h 1496396"/>
              <a:gd name="csX79" fmla="*/ 8065149 w 9558047"/>
              <a:gd name="csY79" fmla="*/ 1166 h 1496396"/>
              <a:gd name="csX80" fmla="*/ 7933354 w 9558047"/>
              <a:gd name="csY80" fmla="*/ 1166 h 1496396"/>
              <a:gd name="csX81" fmla="*/ 7866874 w 9558047"/>
              <a:gd name="csY81" fmla="*/ 1166 h 1496396"/>
              <a:gd name="csX82" fmla="*/ 7858709 w 9558047"/>
              <a:gd name="csY82" fmla="*/ 9330 h 1496396"/>
              <a:gd name="csX83" fmla="*/ 7866874 w 9558047"/>
              <a:gd name="csY83" fmla="*/ 17495 h 1496396"/>
              <a:gd name="csX84" fmla="*/ 7933354 w 9558047"/>
              <a:gd name="csY84" fmla="*/ 17495 h 1496396"/>
              <a:gd name="csX85" fmla="*/ 7941519 w 9558047"/>
              <a:gd name="csY85" fmla="*/ 9330 h 1496396"/>
              <a:gd name="csX86" fmla="*/ 7933354 w 9558047"/>
              <a:gd name="csY86" fmla="*/ 1166 h 1496396"/>
              <a:gd name="csX87" fmla="*/ 7933354 w 9558047"/>
              <a:gd name="csY87" fmla="*/ 1166 h 1496396"/>
              <a:gd name="csX88" fmla="*/ 7801560 w 9558047"/>
              <a:gd name="csY88" fmla="*/ 1166 h 1496396"/>
              <a:gd name="csX89" fmla="*/ 7735079 w 9558047"/>
              <a:gd name="csY89" fmla="*/ 1166 h 1496396"/>
              <a:gd name="csX90" fmla="*/ 7726915 w 9558047"/>
              <a:gd name="csY90" fmla="*/ 9330 h 1496396"/>
              <a:gd name="csX91" fmla="*/ 7735079 w 9558047"/>
              <a:gd name="csY91" fmla="*/ 17495 h 1496396"/>
              <a:gd name="csX92" fmla="*/ 7801560 w 9558047"/>
              <a:gd name="csY92" fmla="*/ 17495 h 1496396"/>
              <a:gd name="csX93" fmla="*/ 7809723 w 9558047"/>
              <a:gd name="csY93" fmla="*/ 9330 h 1496396"/>
              <a:gd name="csX94" fmla="*/ 7801560 w 9558047"/>
              <a:gd name="csY94" fmla="*/ 1166 h 1496396"/>
              <a:gd name="csX95" fmla="*/ 7801560 w 9558047"/>
              <a:gd name="csY95" fmla="*/ 1166 h 1496396"/>
              <a:gd name="csX96" fmla="*/ 7668598 w 9558047"/>
              <a:gd name="csY96" fmla="*/ 1166 h 1496396"/>
              <a:gd name="csX97" fmla="*/ 7602117 w 9558047"/>
              <a:gd name="csY97" fmla="*/ 1166 h 1496396"/>
              <a:gd name="csX98" fmla="*/ 7593953 w 9558047"/>
              <a:gd name="csY98" fmla="*/ 9330 h 1496396"/>
              <a:gd name="csX99" fmla="*/ 7602117 w 9558047"/>
              <a:gd name="csY99" fmla="*/ 17495 h 1496396"/>
              <a:gd name="csX100" fmla="*/ 7668598 w 9558047"/>
              <a:gd name="csY100" fmla="*/ 17495 h 1496396"/>
              <a:gd name="csX101" fmla="*/ 7676763 w 9558047"/>
              <a:gd name="csY101" fmla="*/ 9330 h 1496396"/>
              <a:gd name="csX102" fmla="*/ 7668598 w 9558047"/>
              <a:gd name="csY102" fmla="*/ 1166 h 1496396"/>
              <a:gd name="csX103" fmla="*/ 7668598 w 9558047"/>
              <a:gd name="csY103" fmla="*/ 1166 h 1496396"/>
              <a:gd name="csX104" fmla="*/ 7536803 w 9558047"/>
              <a:gd name="csY104" fmla="*/ 1166 h 1496396"/>
              <a:gd name="csX105" fmla="*/ 7470323 w 9558047"/>
              <a:gd name="csY105" fmla="*/ 1166 h 1496396"/>
              <a:gd name="csX106" fmla="*/ 7462158 w 9558047"/>
              <a:gd name="csY106" fmla="*/ 9330 h 1496396"/>
              <a:gd name="csX107" fmla="*/ 7470323 w 9558047"/>
              <a:gd name="csY107" fmla="*/ 17495 h 1496396"/>
              <a:gd name="csX108" fmla="*/ 7536803 w 9558047"/>
              <a:gd name="csY108" fmla="*/ 17495 h 1496396"/>
              <a:gd name="csX109" fmla="*/ 7544968 w 9558047"/>
              <a:gd name="csY109" fmla="*/ 9330 h 1496396"/>
              <a:gd name="csX110" fmla="*/ 7536803 w 9558047"/>
              <a:gd name="csY110" fmla="*/ 1166 h 1496396"/>
              <a:gd name="csX111" fmla="*/ 7536803 w 9558047"/>
              <a:gd name="csY111" fmla="*/ 1166 h 1496396"/>
              <a:gd name="csX112" fmla="*/ 7403842 w 9558047"/>
              <a:gd name="csY112" fmla="*/ 1166 h 1496396"/>
              <a:gd name="csX113" fmla="*/ 7337361 w 9558047"/>
              <a:gd name="csY113" fmla="*/ 1166 h 1496396"/>
              <a:gd name="csX114" fmla="*/ 7329197 w 9558047"/>
              <a:gd name="csY114" fmla="*/ 9330 h 1496396"/>
              <a:gd name="csX115" fmla="*/ 7337361 w 9558047"/>
              <a:gd name="csY115" fmla="*/ 17495 h 1496396"/>
              <a:gd name="csX116" fmla="*/ 7403842 w 9558047"/>
              <a:gd name="csY116" fmla="*/ 17495 h 1496396"/>
              <a:gd name="csX117" fmla="*/ 7412006 w 9558047"/>
              <a:gd name="csY117" fmla="*/ 9330 h 1496396"/>
              <a:gd name="csX118" fmla="*/ 7403842 w 9558047"/>
              <a:gd name="csY118" fmla="*/ 1166 h 1496396"/>
              <a:gd name="csX119" fmla="*/ 7403842 w 9558047"/>
              <a:gd name="csY119" fmla="*/ 1166 h 1496396"/>
              <a:gd name="csX120" fmla="*/ 7272047 w 9558047"/>
              <a:gd name="csY120" fmla="*/ 1166 h 1496396"/>
              <a:gd name="csX121" fmla="*/ 7205566 w 9558047"/>
              <a:gd name="csY121" fmla="*/ 1166 h 1496396"/>
              <a:gd name="csX122" fmla="*/ 7197402 w 9558047"/>
              <a:gd name="csY122" fmla="*/ 9330 h 1496396"/>
              <a:gd name="csX123" fmla="*/ 7205566 w 9558047"/>
              <a:gd name="csY123" fmla="*/ 17495 h 1496396"/>
              <a:gd name="csX124" fmla="*/ 7272047 w 9558047"/>
              <a:gd name="csY124" fmla="*/ 17495 h 1496396"/>
              <a:gd name="csX125" fmla="*/ 7280212 w 9558047"/>
              <a:gd name="csY125" fmla="*/ 9330 h 1496396"/>
              <a:gd name="csX126" fmla="*/ 7272047 w 9558047"/>
              <a:gd name="csY126" fmla="*/ 1166 h 1496396"/>
              <a:gd name="csX127" fmla="*/ 7272047 w 9558047"/>
              <a:gd name="csY127" fmla="*/ 1166 h 1496396"/>
              <a:gd name="csX128" fmla="*/ 7140252 w 9558047"/>
              <a:gd name="csY128" fmla="*/ 1166 h 1496396"/>
              <a:gd name="csX129" fmla="*/ 7073772 w 9558047"/>
              <a:gd name="csY129" fmla="*/ 1166 h 1496396"/>
              <a:gd name="csX130" fmla="*/ 7065607 w 9558047"/>
              <a:gd name="csY130" fmla="*/ 9330 h 1496396"/>
              <a:gd name="csX131" fmla="*/ 7073772 w 9558047"/>
              <a:gd name="csY131" fmla="*/ 17495 h 1496396"/>
              <a:gd name="csX132" fmla="*/ 7140252 w 9558047"/>
              <a:gd name="csY132" fmla="*/ 17495 h 1496396"/>
              <a:gd name="csX133" fmla="*/ 7148417 w 9558047"/>
              <a:gd name="csY133" fmla="*/ 9330 h 1496396"/>
              <a:gd name="csX134" fmla="*/ 7140252 w 9558047"/>
              <a:gd name="csY134" fmla="*/ 1166 h 1496396"/>
              <a:gd name="csX135" fmla="*/ 7140252 w 9558047"/>
              <a:gd name="csY135" fmla="*/ 1166 h 1496396"/>
              <a:gd name="csX136" fmla="*/ 7007291 w 9558047"/>
              <a:gd name="csY136" fmla="*/ 1166 h 1496396"/>
              <a:gd name="csX137" fmla="*/ 6940810 w 9558047"/>
              <a:gd name="csY137" fmla="*/ 1166 h 1496396"/>
              <a:gd name="csX138" fmla="*/ 6932646 w 9558047"/>
              <a:gd name="csY138" fmla="*/ 9330 h 1496396"/>
              <a:gd name="csX139" fmla="*/ 6940810 w 9558047"/>
              <a:gd name="csY139" fmla="*/ 17495 h 1496396"/>
              <a:gd name="csX140" fmla="*/ 7007291 w 9558047"/>
              <a:gd name="csY140" fmla="*/ 17495 h 1496396"/>
              <a:gd name="csX141" fmla="*/ 7015455 w 9558047"/>
              <a:gd name="csY141" fmla="*/ 9330 h 1496396"/>
              <a:gd name="csX142" fmla="*/ 7007291 w 9558047"/>
              <a:gd name="csY142" fmla="*/ 1166 h 1496396"/>
              <a:gd name="csX143" fmla="*/ 7007291 w 9558047"/>
              <a:gd name="csY143" fmla="*/ 1166 h 1496396"/>
              <a:gd name="csX144" fmla="*/ 6875496 w 9558047"/>
              <a:gd name="csY144" fmla="*/ 1166 h 1496396"/>
              <a:gd name="csX145" fmla="*/ 6809015 w 9558047"/>
              <a:gd name="csY145" fmla="*/ 1166 h 1496396"/>
              <a:gd name="csX146" fmla="*/ 6800851 w 9558047"/>
              <a:gd name="csY146" fmla="*/ 9330 h 1496396"/>
              <a:gd name="csX147" fmla="*/ 6809015 w 9558047"/>
              <a:gd name="csY147" fmla="*/ 17495 h 1496396"/>
              <a:gd name="csX148" fmla="*/ 6875496 w 9558047"/>
              <a:gd name="csY148" fmla="*/ 17495 h 1496396"/>
              <a:gd name="csX149" fmla="*/ 6883660 w 9558047"/>
              <a:gd name="csY149" fmla="*/ 9330 h 1496396"/>
              <a:gd name="csX150" fmla="*/ 6875496 w 9558047"/>
              <a:gd name="csY150" fmla="*/ 1166 h 1496396"/>
              <a:gd name="csX151" fmla="*/ 6875496 w 9558047"/>
              <a:gd name="csY151" fmla="*/ 1166 h 1496396"/>
              <a:gd name="csX152" fmla="*/ 6743701 w 9558047"/>
              <a:gd name="csY152" fmla="*/ 1166 h 1496396"/>
              <a:gd name="csX153" fmla="*/ 6677221 w 9558047"/>
              <a:gd name="csY153" fmla="*/ 1166 h 1496396"/>
              <a:gd name="csX154" fmla="*/ 6669056 w 9558047"/>
              <a:gd name="csY154" fmla="*/ 9330 h 1496396"/>
              <a:gd name="csX155" fmla="*/ 6677221 w 9558047"/>
              <a:gd name="csY155" fmla="*/ 17495 h 1496396"/>
              <a:gd name="csX156" fmla="*/ 6743701 w 9558047"/>
              <a:gd name="csY156" fmla="*/ 17495 h 1496396"/>
              <a:gd name="csX157" fmla="*/ 6751866 w 9558047"/>
              <a:gd name="csY157" fmla="*/ 9330 h 1496396"/>
              <a:gd name="csX158" fmla="*/ 6743701 w 9558047"/>
              <a:gd name="csY158" fmla="*/ 1166 h 1496396"/>
              <a:gd name="csX159" fmla="*/ 6743701 w 9558047"/>
              <a:gd name="csY159" fmla="*/ 1166 h 1496396"/>
              <a:gd name="csX160" fmla="*/ 6610740 w 9558047"/>
              <a:gd name="csY160" fmla="*/ 1166 h 1496396"/>
              <a:gd name="csX161" fmla="*/ 6544259 w 9558047"/>
              <a:gd name="csY161" fmla="*/ 1166 h 1496396"/>
              <a:gd name="csX162" fmla="*/ 6536095 w 9558047"/>
              <a:gd name="csY162" fmla="*/ 9330 h 1496396"/>
              <a:gd name="csX163" fmla="*/ 6544259 w 9558047"/>
              <a:gd name="csY163" fmla="*/ 17495 h 1496396"/>
              <a:gd name="csX164" fmla="*/ 6610740 w 9558047"/>
              <a:gd name="csY164" fmla="*/ 17495 h 1496396"/>
              <a:gd name="csX165" fmla="*/ 6618904 w 9558047"/>
              <a:gd name="csY165" fmla="*/ 9330 h 1496396"/>
              <a:gd name="csX166" fmla="*/ 6610740 w 9558047"/>
              <a:gd name="csY166" fmla="*/ 1166 h 1496396"/>
              <a:gd name="csX167" fmla="*/ 6610740 w 9558047"/>
              <a:gd name="csY167" fmla="*/ 1166 h 1496396"/>
              <a:gd name="csX168" fmla="*/ 6478945 w 9558047"/>
              <a:gd name="csY168" fmla="*/ 1166 h 1496396"/>
              <a:gd name="csX169" fmla="*/ 6412464 w 9558047"/>
              <a:gd name="csY169" fmla="*/ 1166 h 1496396"/>
              <a:gd name="csX170" fmla="*/ 6404300 w 9558047"/>
              <a:gd name="csY170" fmla="*/ 9330 h 1496396"/>
              <a:gd name="csX171" fmla="*/ 6412464 w 9558047"/>
              <a:gd name="csY171" fmla="*/ 17495 h 1496396"/>
              <a:gd name="csX172" fmla="*/ 6478945 w 9558047"/>
              <a:gd name="csY172" fmla="*/ 17495 h 1496396"/>
              <a:gd name="csX173" fmla="*/ 6487109 w 9558047"/>
              <a:gd name="csY173" fmla="*/ 9330 h 1496396"/>
              <a:gd name="csX174" fmla="*/ 6478945 w 9558047"/>
              <a:gd name="csY174" fmla="*/ 1166 h 1496396"/>
              <a:gd name="csX175" fmla="*/ 6478945 w 9558047"/>
              <a:gd name="csY175" fmla="*/ 1166 h 1496396"/>
              <a:gd name="csX176" fmla="*/ 6345983 w 9558047"/>
              <a:gd name="csY176" fmla="*/ 1166 h 1496396"/>
              <a:gd name="csX177" fmla="*/ 6279503 w 9558047"/>
              <a:gd name="csY177" fmla="*/ 1166 h 1496396"/>
              <a:gd name="csX178" fmla="*/ 6271339 w 9558047"/>
              <a:gd name="csY178" fmla="*/ 9330 h 1496396"/>
              <a:gd name="csX179" fmla="*/ 6279503 w 9558047"/>
              <a:gd name="csY179" fmla="*/ 17495 h 1496396"/>
              <a:gd name="csX180" fmla="*/ 6345983 w 9558047"/>
              <a:gd name="csY180" fmla="*/ 17495 h 1496396"/>
              <a:gd name="csX181" fmla="*/ 6354148 w 9558047"/>
              <a:gd name="csY181" fmla="*/ 9330 h 1496396"/>
              <a:gd name="csX182" fmla="*/ 6345983 w 9558047"/>
              <a:gd name="csY182" fmla="*/ 1166 h 1496396"/>
              <a:gd name="csX183" fmla="*/ 6345983 w 9558047"/>
              <a:gd name="csY183" fmla="*/ 1166 h 1496396"/>
              <a:gd name="csX184" fmla="*/ 6214189 w 9558047"/>
              <a:gd name="csY184" fmla="*/ 1166 h 1496396"/>
              <a:gd name="csX185" fmla="*/ 6147708 w 9558047"/>
              <a:gd name="csY185" fmla="*/ 1166 h 1496396"/>
              <a:gd name="csX186" fmla="*/ 6139544 w 9558047"/>
              <a:gd name="csY186" fmla="*/ 9330 h 1496396"/>
              <a:gd name="csX187" fmla="*/ 6147708 w 9558047"/>
              <a:gd name="csY187" fmla="*/ 17495 h 1496396"/>
              <a:gd name="csX188" fmla="*/ 6214189 w 9558047"/>
              <a:gd name="csY188" fmla="*/ 17495 h 1496396"/>
              <a:gd name="csX189" fmla="*/ 6222353 w 9558047"/>
              <a:gd name="csY189" fmla="*/ 9330 h 1496396"/>
              <a:gd name="csX190" fmla="*/ 6214189 w 9558047"/>
              <a:gd name="csY190" fmla="*/ 1166 h 1496396"/>
              <a:gd name="csX191" fmla="*/ 6214189 w 9558047"/>
              <a:gd name="csY191" fmla="*/ 1166 h 1496396"/>
              <a:gd name="csX192" fmla="*/ 6082394 w 9558047"/>
              <a:gd name="csY192" fmla="*/ 1166 h 1496396"/>
              <a:gd name="csX193" fmla="*/ 6015913 w 9558047"/>
              <a:gd name="csY193" fmla="*/ 1166 h 1496396"/>
              <a:gd name="csX194" fmla="*/ 6007749 w 9558047"/>
              <a:gd name="csY194" fmla="*/ 9330 h 1496396"/>
              <a:gd name="csX195" fmla="*/ 6015913 w 9558047"/>
              <a:gd name="csY195" fmla="*/ 17495 h 1496396"/>
              <a:gd name="csX196" fmla="*/ 6082394 w 9558047"/>
              <a:gd name="csY196" fmla="*/ 17495 h 1496396"/>
              <a:gd name="csX197" fmla="*/ 6090558 w 9558047"/>
              <a:gd name="csY197" fmla="*/ 9330 h 1496396"/>
              <a:gd name="csX198" fmla="*/ 6082394 w 9558047"/>
              <a:gd name="csY198" fmla="*/ 1166 h 1496396"/>
              <a:gd name="csX199" fmla="*/ 6082394 w 9558047"/>
              <a:gd name="csY199" fmla="*/ 1166 h 1496396"/>
              <a:gd name="csX200" fmla="*/ 5949433 w 9558047"/>
              <a:gd name="csY200" fmla="*/ 1166 h 1496396"/>
              <a:gd name="csX201" fmla="*/ 5882952 w 9558047"/>
              <a:gd name="csY201" fmla="*/ 1166 h 1496396"/>
              <a:gd name="csX202" fmla="*/ 5874788 w 9558047"/>
              <a:gd name="csY202" fmla="*/ 9330 h 1496396"/>
              <a:gd name="csX203" fmla="*/ 5882952 w 9558047"/>
              <a:gd name="csY203" fmla="*/ 17495 h 1496396"/>
              <a:gd name="csX204" fmla="*/ 5949433 w 9558047"/>
              <a:gd name="csY204" fmla="*/ 17495 h 1496396"/>
              <a:gd name="csX205" fmla="*/ 5957597 w 9558047"/>
              <a:gd name="csY205" fmla="*/ 9330 h 1496396"/>
              <a:gd name="csX206" fmla="*/ 5949433 w 9558047"/>
              <a:gd name="csY206" fmla="*/ 1166 h 1496396"/>
              <a:gd name="csX207" fmla="*/ 5949433 w 9558047"/>
              <a:gd name="csY207" fmla="*/ 1166 h 1496396"/>
              <a:gd name="csX208" fmla="*/ 5817638 w 9558047"/>
              <a:gd name="csY208" fmla="*/ 1166 h 1496396"/>
              <a:gd name="csX209" fmla="*/ 5751157 w 9558047"/>
              <a:gd name="csY209" fmla="*/ 1166 h 1496396"/>
              <a:gd name="csX210" fmla="*/ 5742993 w 9558047"/>
              <a:gd name="csY210" fmla="*/ 9330 h 1496396"/>
              <a:gd name="csX211" fmla="*/ 5751157 w 9558047"/>
              <a:gd name="csY211" fmla="*/ 17495 h 1496396"/>
              <a:gd name="csX212" fmla="*/ 5817638 w 9558047"/>
              <a:gd name="csY212" fmla="*/ 17495 h 1496396"/>
              <a:gd name="csX213" fmla="*/ 5825802 w 9558047"/>
              <a:gd name="csY213" fmla="*/ 9330 h 1496396"/>
              <a:gd name="csX214" fmla="*/ 5817638 w 9558047"/>
              <a:gd name="csY214" fmla="*/ 1166 h 1496396"/>
              <a:gd name="csX215" fmla="*/ 5817638 w 9558047"/>
              <a:gd name="csY215" fmla="*/ 1166 h 1496396"/>
              <a:gd name="csX216" fmla="*/ 5684676 w 9558047"/>
              <a:gd name="csY216" fmla="*/ 1166 h 1496396"/>
              <a:gd name="csX217" fmla="*/ 5618196 w 9558047"/>
              <a:gd name="csY217" fmla="*/ 1166 h 1496396"/>
              <a:gd name="csX218" fmla="*/ 5610032 w 9558047"/>
              <a:gd name="csY218" fmla="*/ 9330 h 1496396"/>
              <a:gd name="csX219" fmla="*/ 5618196 w 9558047"/>
              <a:gd name="csY219" fmla="*/ 17495 h 1496396"/>
              <a:gd name="csX220" fmla="*/ 5684676 w 9558047"/>
              <a:gd name="csY220" fmla="*/ 17495 h 1496396"/>
              <a:gd name="csX221" fmla="*/ 5692841 w 9558047"/>
              <a:gd name="csY221" fmla="*/ 9330 h 1496396"/>
              <a:gd name="csX222" fmla="*/ 5684676 w 9558047"/>
              <a:gd name="csY222" fmla="*/ 1166 h 1496396"/>
              <a:gd name="csX223" fmla="*/ 5684676 w 9558047"/>
              <a:gd name="csY223" fmla="*/ 1166 h 1496396"/>
              <a:gd name="csX224" fmla="*/ 5552882 w 9558047"/>
              <a:gd name="csY224" fmla="*/ 1166 h 1496396"/>
              <a:gd name="csX225" fmla="*/ 5486401 w 9558047"/>
              <a:gd name="csY225" fmla="*/ 1166 h 1496396"/>
              <a:gd name="csX226" fmla="*/ 5478237 w 9558047"/>
              <a:gd name="csY226" fmla="*/ 9330 h 1496396"/>
              <a:gd name="csX227" fmla="*/ 5486401 w 9558047"/>
              <a:gd name="csY227" fmla="*/ 17495 h 1496396"/>
              <a:gd name="csX228" fmla="*/ 5552882 w 9558047"/>
              <a:gd name="csY228" fmla="*/ 17495 h 1496396"/>
              <a:gd name="csX229" fmla="*/ 5561046 w 9558047"/>
              <a:gd name="csY229" fmla="*/ 9330 h 1496396"/>
              <a:gd name="csX230" fmla="*/ 5552882 w 9558047"/>
              <a:gd name="csY230" fmla="*/ 1166 h 1496396"/>
              <a:gd name="csX231" fmla="*/ 5552882 w 9558047"/>
              <a:gd name="csY231" fmla="*/ 1166 h 1496396"/>
              <a:gd name="csX232" fmla="*/ 5421087 w 9558047"/>
              <a:gd name="csY232" fmla="*/ 1166 h 1496396"/>
              <a:gd name="csX233" fmla="*/ 5354606 w 9558047"/>
              <a:gd name="csY233" fmla="*/ 1166 h 1496396"/>
              <a:gd name="csX234" fmla="*/ 5346442 w 9558047"/>
              <a:gd name="csY234" fmla="*/ 9330 h 1496396"/>
              <a:gd name="csX235" fmla="*/ 5354606 w 9558047"/>
              <a:gd name="csY235" fmla="*/ 17495 h 1496396"/>
              <a:gd name="csX236" fmla="*/ 5421087 w 9558047"/>
              <a:gd name="csY236" fmla="*/ 17495 h 1496396"/>
              <a:gd name="csX237" fmla="*/ 5429251 w 9558047"/>
              <a:gd name="csY237" fmla="*/ 9330 h 1496396"/>
              <a:gd name="csX238" fmla="*/ 5421087 w 9558047"/>
              <a:gd name="csY238" fmla="*/ 1166 h 1496396"/>
              <a:gd name="csX239" fmla="*/ 5421087 w 9558047"/>
              <a:gd name="csY239" fmla="*/ 1166 h 1496396"/>
              <a:gd name="csX240" fmla="*/ 5288125 w 9558047"/>
              <a:gd name="csY240" fmla="*/ 1166 h 1496396"/>
              <a:gd name="csX241" fmla="*/ 5221645 w 9558047"/>
              <a:gd name="csY241" fmla="*/ 1166 h 1496396"/>
              <a:gd name="csX242" fmla="*/ 5213481 w 9558047"/>
              <a:gd name="csY242" fmla="*/ 9330 h 1496396"/>
              <a:gd name="csX243" fmla="*/ 5221645 w 9558047"/>
              <a:gd name="csY243" fmla="*/ 17495 h 1496396"/>
              <a:gd name="csX244" fmla="*/ 5288125 w 9558047"/>
              <a:gd name="csY244" fmla="*/ 17495 h 1496396"/>
              <a:gd name="csX245" fmla="*/ 5296290 w 9558047"/>
              <a:gd name="csY245" fmla="*/ 9330 h 1496396"/>
              <a:gd name="csX246" fmla="*/ 5288125 w 9558047"/>
              <a:gd name="csY246" fmla="*/ 1166 h 1496396"/>
              <a:gd name="csX247" fmla="*/ 5288125 w 9558047"/>
              <a:gd name="csY247" fmla="*/ 1166 h 1496396"/>
              <a:gd name="csX248" fmla="*/ 5156331 w 9558047"/>
              <a:gd name="csY248" fmla="*/ 1166 h 1496396"/>
              <a:gd name="csX249" fmla="*/ 5089850 w 9558047"/>
              <a:gd name="csY249" fmla="*/ 1166 h 1496396"/>
              <a:gd name="csX250" fmla="*/ 5081686 w 9558047"/>
              <a:gd name="csY250" fmla="*/ 9330 h 1496396"/>
              <a:gd name="csX251" fmla="*/ 5089850 w 9558047"/>
              <a:gd name="csY251" fmla="*/ 17495 h 1496396"/>
              <a:gd name="csX252" fmla="*/ 5156331 w 9558047"/>
              <a:gd name="csY252" fmla="*/ 17495 h 1496396"/>
              <a:gd name="csX253" fmla="*/ 5164495 w 9558047"/>
              <a:gd name="csY253" fmla="*/ 9330 h 1496396"/>
              <a:gd name="csX254" fmla="*/ 5156331 w 9558047"/>
              <a:gd name="csY254" fmla="*/ 1166 h 1496396"/>
              <a:gd name="csX255" fmla="*/ 5156331 w 9558047"/>
              <a:gd name="csY255" fmla="*/ 1166 h 1496396"/>
              <a:gd name="csX256" fmla="*/ 5024535 w 9558047"/>
              <a:gd name="csY256" fmla="*/ 1166 h 1496396"/>
              <a:gd name="csX257" fmla="*/ 4958055 w 9558047"/>
              <a:gd name="csY257" fmla="*/ 1166 h 1496396"/>
              <a:gd name="csX258" fmla="*/ 4949891 w 9558047"/>
              <a:gd name="csY258" fmla="*/ 9330 h 1496396"/>
              <a:gd name="csX259" fmla="*/ 4958055 w 9558047"/>
              <a:gd name="csY259" fmla="*/ 17495 h 1496396"/>
              <a:gd name="csX260" fmla="*/ 5024535 w 9558047"/>
              <a:gd name="csY260" fmla="*/ 17495 h 1496396"/>
              <a:gd name="csX261" fmla="*/ 5032700 w 9558047"/>
              <a:gd name="csY261" fmla="*/ 9330 h 1496396"/>
              <a:gd name="csX262" fmla="*/ 5024535 w 9558047"/>
              <a:gd name="csY262" fmla="*/ 1166 h 1496396"/>
              <a:gd name="csX263" fmla="*/ 5024535 w 9558047"/>
              <a:gd name="csY263" fmla="*/ 1166 h 1496396"/>
              <a:gd name="csX264" fmla="*/ 4891574 w 9558047"/>
              <a:gd name="csY264" fmla="*/ 1166 h 1496396"/>
              <a:gd name="csX265" fmla="*/ 4825094 w 9558047"/>
              <a:gd name="csY265" fmla="*/ 1166 h 1496396"/>
              <a:gd name="csX266" fmla="*/ 4816929 w 9558047"/>
              <a:gd name="csY266" fmla="*/ 9330 h 1496396"/>
              <a:gd name="csX267" fmla="*/ 4825094 w 9558047"/>
              <a:gd name="csY267" fmla="*/ 17495 h 1496396"/>
              <a:gd name="csX268" fmla="*/ 4891574 w 9558047"/>
              <a:gd name="csY268" fmla="*/ 17495 h 1496396"/>
              <a:gd name="csX269" fmla="*/ 4899739 w 9558047"/>
              <a:gd name="csY269" fmla="*/ 9330 h 1496396"/>
              <a:gd name="csX270" fmla="*/ 4891574 w 9558047"/>
              <a:gd name="csY270" fmla="*/ 1166 h 1496396"/>
              <a:gd name="csX271" fmla="*/ 4891574 w 9558047"/>
              <a:gd name="csY271" fmla="*/ 1166 h 1496396"/>
              <a:gd name="csX272" fmla="*/ 4759780 w 9558047"/>
              <a:gd name="csY272" fmla="*/ 1166 h 1496396"/>
              <a:gd name="csX273" fmla="*/ 4693299 w 9558047"/>
              <a:gd name="csY273" fmla="*/ 1166 h 1496396"/>
              <a:gd name="csX274" fmla="*/ 4685135 w 9558047"/>
              <a:gd name="csY274" fmla="*/ 9330 h 1496396"/>
              <a:gd name="csX275" fmla="*/ 4693299 w 9558047"/>
              <a:gd name="csY275" fmla="*/ 17495 h 1496396"/>
              <a:gd name="csX276" fmla="*/ 4759780 w 9558047"/>
              <a:gd name="csY276" fmla="*/ 17495 h 1496396"/>
              <a:gd name="csX277" fmla="*/ 4767944 w 9558047"/>
              <a:gd name="csY277" fmla="*/ 9330 h 1496396"/>
              <a:gd name="csX278" fmla="*/ 4759780 w 9558047"/>
              <a:gd name="csY278" fmla="*/ 1166 h 1496396"/>
              <a:gd name="csX279" fmla="*/ 4759780 w 9558047"/>
              <a:gd name="csY279" fmla="*/ 1166 h 1496396"/>
              <a:gd name="csX280" fmla="*/ 4626818 w 9558047"/>
              <a:gd name="csY280" fmla="*/ 1166 h 1496396"/>
              <a:gd name="csX281" fmla="*/ 4560338 w 9558047"/>
              <a:gd name="csY281" fmla="*/ 1166 h 1496396"/>
              <a:gd name="csX282" fmla="*/ 4552173 w 9558047"/>
              <a:gd name="csY282" fmla="*/ 9330 h 1496396"/>
              <a:gd name="csX283" fmla="*/ 4560338 w 9558047"/>
              <a:gd name="csY283" fmla="*/ 17495 h 1496396"/>
              <a:gd name="csX284" fmla="*/ 4626818 w 9558047"/>
              <a:gd name="csY284" fmla="*/ 17495 h 1496396"/>
              <a:gd name="csX285" fmla="*/ 4634982 w 9558047"/>
              <a:gd name="csY285" fmla="*/ 9330 h 1496396"/>
              <a:gd name="csX286" fmla="*/ 4626818 w 9558047"/>
              <a:gd name="csY286" fmla="*/ 1166 h 1496396"/>
              <a:gd name="csX287" fmla="*/ 4626818 w 9558047"/>
              <a:gd name="csY287" fmla="*/ 1166 h 1496396"/>
              <a:gd name="csX288" fmla="*/ 4495023 w 9558047"/>
              <a:gd name="csY288" fmla="*/ 1166 h 1496396"/>
              <a:gd name="csX289" fmla="*/ 4428543 w 9558047"/>
              <a:gd name="csY289" fmla="*/ 1166 h 1496396"/>
              <a:gd name="csX290" fmla="*/ 4420378 w 9558047"/>
              <a:gd name="csY290" fmla="*/ 9330 h 1496396"/>
              <a:gd name="csX291" fmla="*/ 4428543 w 9558047"/>
              <a:gd name="csY291" fmla="*/ 17495 h 1496396"/>
              <a:gd name="csX292" fmla="*/ 4495023 w 9558047"/>
              <a:gd name="csY292" fmla="*/ 17495 h 1496396"/>
              <a:gd name="csX293" fmla="*/ 4503188 w 9558047"/>
              <a:gd name="csY293" fmla="*/ 9330 h 1496396"/>
              <a:gd name="csX294" fmla="*/ 4495023 w 9558047"/>
              <a:gd name="csY294" fmla="*/ 1166 h 1496396"/>
              <a:gd name="csX295" fmla="*/ 4495023 w 9558047"/>
              <a:gd name="csY295" fmla="*/ 1166 h 1496396"/>
              <a:gd name="csX296" fmla="*/ 4363228 w 9558047"/>
              <a:gd name="csY296" fmla="*/ 1166 h 1496396"/>
              <a:gd name="csX297" fmla="*/ 4296748 w 9558047"/>
              <a:gd name="csY297" fmla="*/ 1166 h 1496396"/>
              <a:gd name="csX298" fmla="*/ 4288584 w 9558047"/>
              <a:gd name="csY298" fmla="*/ 9330 h 1496396"/>
              <a:gd name="csX299" fmla="*/ 4296748 w 9558047"/>
              <a:gd name="csY299" fmla="*/ 17495 h 1496396"/>
              <a:gd name="csX300" fmla="*/ 4363228 w 9558047"/>
              <a:gd name="csY300" fmla="*/ 17495 h 1496396"/>
              <a:gd name="csX301" fmla="*/ 4371393 w 9558047"/>
              <a:gd name="csY301" fmla="*/ 9330 h 1496396"/>
              <a:gd name="csX302" fmla="*/ 4363228 w 9558047"/>
              <a:gd name="csY302" fmla="*/ 1166 h 1496396"/>
              <a:gd name="csX303" fmla="*/ 4363228 w 9558047"/>
              <a:gd name="csY303" fmla="*/ 1166 h 1496396"/>
              <a:gd name="csX304" fmla="*/ 4230267 w 9558047"/>
              <a:gd name="csY304" fmla="*/ 1166 h 1496396"/>
              <a:gd name="csX305" fmla="*/ 4163786 w 9558047"/>
              <a:gd name="csY305" fmla="*/ 1166 h 1496396"/>
              <a:gd name="csX306" fmla="*/ 4155622 w 9558047"/>
              <a:gd name="csY306" fmla="*/ 9330 h 1496396"/>
              <a:gd name="csX307" fmla="*/ 4163786 w 9558047"/>
              <a:gd name="csY307" fmla="*/ 17495 h 1496396"/>
              <a:gd name="csX308" fmla="*/ 4230267 w 9558047"/>
              <a:gd name="csY308" fmla="*/ 17495 h 1496396"/>
              <a:gd name="csX309" fmla="*/ 4238431 w 9558047"/>
              <a:gd name="csY309" fmla="*/ 9330 h 1496396"/>
              <a:gd name="csX310" fmla="*/ 4230267 w 9558047"/>
              <a:gd name="csY310" fmla="*/ 1166 h 1496396"/>
              <a:gd name="csX311" fmla="*/ 4230267 w 9558047"/>
              <a:gd name="csY311" fmla="*/ 1166 h 1496396"/>
              <a:gd name="csX312" fmla="*/ 4098472 w 9558047"/>
              <a:gd name="csY312" fmla="*/ 1166 h 1496396"/>
              <a:gd name="csX313" fmla="*/ 4031992 w 9558047"/>
              <a:gd name="csY313" fmla="*/ 1166 h 1496396"/>
              <a:gd name="csX314" fmla="*/ 4023827 w 9558047"/>
              <a:gd name="csY314" fmla="*/ 9330 h 1496396"/>
              <a:gd name="csX315" fmla="*/ 4031992 w 9558047"/>
              <a:gd name="csY315" fmla="*/ 17495 h 1496396"/>
              <a:gd name="csX316" fmla="*/ 4098472 w 9558047"/>
              <a:gd name="csY316" fmla="*/ 17495 h 1496396"/>
              <a:gd name="csX317" fmla="*/ 4106636 w 9558047"/>
              <a:gd name="csY317" fmla="*/ 9330 h 1496396"/>
              <a:gd name="csX318" fmla="*/ 4098472 w 9558047"/>
              <a:gd name="csY318" fmla="*/ 1166 h 1496396"/>
              <a:gd name="csX319" fmla="*/ 4098472 w 9558047"/>
              <a:gd name="csY319" fmla="*/ 1166 h 1496396"/>
              <a:gd name="csX320" fmla="*/ 3965511 w 9558047"/>
              <a:gd name="csY320" fmla="*/ 1166 h 1496396"/>
              <a:gd name="csX321" fmla="*/ 3899030 w 9558047"/>
              <a:gd name="csY321" fmla="*/ 1166 h 1496396"/>
              <a:gd name="csX322" fmla="*/ 3890866 w 9558047"/>
              <a:gd name="csY322" fmla="*/ 9330 h 1496396"/>
              <a:gd name="csX323" fmla="*/ 3899030 w 9558047"/>
              <a:gd name="csY323" fmla="*/ 17495 h 1496396"/>
              <a:gd name="csX324" fmla="*/ 3965511 w 9558047"/>
              <a:gd name="csY324" fmla="*/ 17495 h 1496396"/>
              <a:gd name="csX325" fmla="*/ 3973675 w 9558047"/>
              <a:gd name="csY325" fmla="*/ 9330 h 1496396"/>
              <a:gd name="csX326" fmla="*/ 3965511 w 9558047"/>
              <a:gd name="csY326" fmla="*/ 1166 h 1496396"/>
              <a:gd name="csX327" fmla="*/ 3965511 w 9558047"/>
              <a:gd name="csY327" fmla="*/ 1166 h 1496396"/>
              <a:gd name="csX328" fmla="*/ 3833716 w 9558047"/>
              <a:gd name="csY328" fmla="*/ 1166 h 1496396"/>
              <a:gd name="csX329" fmla="*/ 3767235 w 9558047"/>
              <a:gd name="csY329" fmla="*/ 1166 h 1496396"/>
              <a:gd name="csX330" fmla="*/ 3759071 w 9558047"/>
              <a:gd name="csY330" fmla="*/ 9330 h 1496396"/>
              <a:gd name="csX331" fmla="*/ 3767235 w 9558047"/>
              <a:gd name="csY331" fmla="*/ 17495 h 1496396"/>
              <a:gd name="csX332" fmla="*/ 3833716 w 9558047"/>
              <a:gd name="csY332" fmla="*/ 17495 h 1496396"/>
              <a:gd name="csX333" fmla="*/ 3841880 w 9558047"/>
              <a:gd name="csY333" fmla="*/ 9330 h 1496396"/>
              <a:gd name="csX334" fmla="*/ 3833716 w 9558047"/>
              <a:gd name="csY334" fmla="*/ 1166 h 1496396"/>
              <a:gd name="csX335" fmla="*/ 3833716 w 9558047"/>
              <a:gd name="csY335" fmla="*/ 1166 h 1496396"/>
              <a:gd name="csX336" fmla="*/ 3701921 w 9558047"/>
              <a:gd name="csY336" fmla="*/ 1166 h 1496396"/>
              <a:gd name="csX337" fmla="*/ 3635441 w 9558047"/>
              <a:gd name="csY337" fmla="*/ 1166 h 1496396"/>
              <a:gd name="csX338" fmla="*/ 3627276 w 9558047"/>
              <a:gd name="csY338" fmla="*/ 9330 h 1496396"/>
              <a:gd name="csX339" fmla="*/ 3635441 w 9558047"/>
              <a:gd name="csY339" fmla="*/ 17495 h 1496396"/>
              <a:gd name="csX340" fmla="*/ 3701921 w 9558047"/>
              <a:gd name="csY340" fmla="*/ 17495 h 1496396"/>
              <a:gd name="csX341" fmla="*/ 3710085 w 9558047"/>
              <a:gd name="csY341" fmla="*/ 9330 h 1496396"/>
              <a:gd name="csX342" fmla="*/ 3701921 w 9558047"/>
              <a:gd name="csY342" fmla="*/ 1166 h 1496396"/>
              <a:gd name="csX343" fmla="*/ 3701921 w 9558047"/>
              <a:gd name="csY343" fmla="*/ 1166 h 1496396"/>
              <a:gd name="csX344" fmla="*/ 3568960 w 9558047"/>
              <a:gd name="csY344" fmla="*/ 1166 h 1496396"/>
              <a:gd name="csX345" fmla="*/ 3502479 w 9558047"/>
              <a:gd name="csY345" fmla="*/ 1166 h 1496396"/>
              <a:gd name="csX346" fmla="*/ 3494315 w 9558047"/>
              <a:gd name="csY346" fmla="*/ 9330 h 1496396"/>
              <a:gd name="csX347" fmla="*/ 3502479 w 9558047"/>
              <a:gd name="csY347" fmla="*/ 17495 h 1496396"/>
              <a:gd name="csX348" fmla="*/ 3568960 w 9558047"/>
              <a:gd name="csY348" fmla="*/ 17495 h 1496396"/>
              <a:gd name="csX349" fmla="*/ 3577124 w 9558047"/>
              <a:gd name="csY349" fmla="*/ 9330 h 1496396"/>
              <a:gd name="csX350" fmla="*/ 3568960 w 9558047"/>
              <a:gd name="csY350" fmla="*/ 1166 h 1496396"/>
              <a:gd name="csX351" fmla="*/ 3568960 w 9558047"/>
              <a:gd name="csY351" fmla="*/ 1166 h 1496396"/>
              <a:gd name="csX352" fmla="*/ 3437165 w 9558047"/>
              <a:gd name="csY352" fmla="*/ 1166 h 1496396"/>
              <a:gd name="csX353" fmla="*/ 3370684 w 9558047"/>
              <a:gd name="csY353" fmla="*/ 1166 h 1496396"/>
              <a:gd name="csX354" fmla="*/ 3362520 w 9558047"/>
              <a:gd name="csY354" fmla="*/ 9330 h 1496396"/>
              <a:gd name="csX355" fmla="*/ 3370684 w 9558047"/>
              <a:gd name="csY355" fmla="*/ 17495 h 1496396"/>
              <a:gd name="csX356" fmla="*/ 3437165 w 9558047"/>
              <a:gd name="csY356" fmla="*/ 17495 h 1496396"/>
              <a:gd name="csX357" fmla="*/ 3445329 w 9558047"/>
              <a:gd name="csY357" fmla="*/ 9330 h 1496396"/>
              <a:gd name="csX358" fmla="*/ 3437165 w 9558047"/>
              <a:gd name="csY358" fmla="*/ 1166 h 1496396"/>
              <a:gd name="csX359" fmla="*/ 3437165 w 9558047"/>
              <a:gd name="csY359" fmla="*/ 1166 h 1496396"/>
              <a:gd name="csX360" fmla="*/ 3304203 w 9558047"/>
              <a:gd name="csY360" fmla="*/ 1166 h 1496396"/>
              <a:gd name="csX361" fmla="*/ 3237723 w 9558047"/>
              <a:gd name="csY361" fmla="*/ 1166 h 1496396"/>
              <a:gd name="csX362" fmla="*/ 3229559 w 9558047"/>
              <a:gd name="csY362" fmla="*/ 9330 h 1496396"/>
              <a:gd name="csX363" fmla="*/ 3237723 w 9558047"/>
              <a:gd name="csY363" fmla="*/ 17495 h 1496396"/>
              <a:gd name="csX364" fmla="*/ 3304203 w 9558047"/>
              <a:gd name="csY364" fmla="*/ 17495 h 1496396"/>
              <a:gd name="csX365" fmla="*/ 3312368 w 9558047"/>
              <a:gd name="csY365" fmla="*/ 9330 h 1496396"/>
              <a:gd name="csX366" fmla="*/ 3304203 w 9558047"/>
              <a:gd name="csY366" fmla="*/ 1166 h 1496396"/>
              <a:gd name="csX367" fmla="*/ 3304203 w 9558047"/>
              <a:gd name="csY367" fmla="*/ 1166 h 1496396"/>
              <a:gd name="csX368" fmla="*/ 3172409 w 9558047"/>
              <a:gd name="csY368" fmla="*/ 1166 h 1496396"/>
              <a:gd name="csX369" fmla="*/ 3105928 w 9558047"/>
              <a:gd name="csY369" fmla="*/ 1166 h 1496396"/>
              <a:gd name="csX370" fmla="*/ 3097764 w 9558047"/>
              <a:gd name="csY370" fmla="*/ 9330 h 1496396"/>
              <a:gd name="csX371" fmla="*/ 3105928 w 9558047"/>
              <a:gd name="csY371" fmla="*/ 17495 h 1496396"/>
              <a:gd name="csX372" fmla="*/ 3172409 w 9558047"/>
              <a:gd name="csY372" fmla="*/ 17495 h 1496396"/>
              <a:gd name="csX373" fmla="*/ 3180573 w 9558047"/>
              <a:gd name="csY373" fmla="*/ 9330 h 1496396"/>
              <a:gd name="csX374" fmla="*/ 3172409 w 9558047"/>
              <a:gd name="csY374" fmla="*/ 1166 h 1496396"/>
              <a:gd name="csX375" fmla="*/ 3172409 w 9558047"/>
              <a:gd name="csY375" fmla="*/ 1166 h 1496396"/>
              <a:gd name="csX376" fmla="*/ 3040614 w 9558047"/>
              <a:gd name="csY376" fmla="*/ 1166 h 1496396"/>
              <a:gd name="csX377" fmla="*/ 2974133 w 9558047"/>
              <a:gd name="csY377" fmla="*/ 1166 h 1496396"/>
              <a:gd name="csX378" fmla="*/ 2965969 w 9558047"/>
              <a:gd name="csY378" fmla="*/ 9330 h 1496396"/>
              <a:gd name="csX379" fmla="*/ 2974133 w 9558047"/>
              <a:gd name="csY379" fmla="*/ 17495 h 1496396"/>
              <a:gd name="csX380" fmla="*/ 3040614 w 9558047"/>
              <a:gd name="csY380" fmla="*/ 17495 h 1496396"/>
              <a:gd name="csX381" fmla="*/ 3048778 w 9558047"/>
              <a:gd name="csY381" fmla="*/ 9330 h 1496396"/>
              <a:gd name="csX382" fmla="*/ 3040614 w 9558047"/>
              <a:gd name="csY382" fmla="*/ 1166 h 1496396"/>
              <a:gd name="csX383" fmla="*/ 3040614 w 9558047"/>
              <a:gd name="csY383" fmla="*/ 1166 h 1496396"/>
              <a:gd name="csX384" fmla="*/ 2907653 w 9558047"/>
              <a:gd name="csY384" fmla="*/ 1166 h 1496396"/>
              <a:gd name="csX385" fmla="*/ 2841172 w 9558047"/>
              <a:gd name="csY385" fmla="*/ 1166 h 1496396"/>
              <a:gd name="csX386" fmla="*/ 2833008 w 9558047"/>
              <a:gd name="csY386" fmla="*/ 9330 h 1496396"/>
              <a:gd name="csX387" fmla="*/ 2841172 w 9558047"/>
              <a:gd name="csY387" fmla="*/ 17495 h 1496396"/>
              <a:gd name="csX388" fmla="*/ 2907653 w 9558047"/>
              <a:gd name="csY388" fmla="*/ 17495 h 1496396"/>
              <a:gd name="csX389" fmla="*/ 2915817 w 9558047"/>
              <a:gd name="csY389" fmla="*/ 9330 h 1496396"/>
              <a:gd name="csX390" fmla="*/ 2907653 w 9558047"/>
              <a:gd name="csY390" fmla="*/ 1166 h 1496396"/>
              <a:gd name="csX391" fmla="*/ 2907653 w 9558047"/>
              <a:gd name="csY391" fmla="*/ 1166 h 1496396"/>
              <a:gd name="csX392" fmla="*/ 2775858 w 9558047"/>
              <a:gd name="csY392" fmla="*/ 1166 h 1496396"/>
              <a:gd name="csX393" fmla="*/ 2709377 w 9558047"/>
              <a:gd name="csY393" fmla="*/ 1166 h 1496396"/>
              <a:gd name="csX394" fmla="*/ 2701213 w 9558047"/>
              <a:gd name="csY394" fmla="*/ 9330 h 1496396"/>
              <a:gd name="csX395" fmla="*/ 2709377 w 9558047"/>
              <a:gd name="csY395" fmla="*/ 17495 h 1496396"/>
              <a:gd name="csX396" fmla="*/ 2775858 w 9558047"/>
              <a:gd name="csY396" fmla="*/ 17495 h 1496396"/>
              <a:gd name="csX397" fmla="*/ 2784022 w 9558047"/>
              <a:gd name="csY397" fmla="*/ 9330 h 1496396"/>
              <a:gd name="csX398" fmla="*/ 2775858 w 9558047"/>
              <a:gd name="csY398" fmla="*/ 1166 h 1496396"/>
              <a:gd name="csX399" fmla="*/ 2775858 w 9558047"/>
              <a:gd name="csY399" fmla="*/ 1166 h 1496396"/>
              <a:gd name="csX400" fmla="*/ 2644063 w 9558047"/>
              <a:gd name="csY400" fmla="*/ 1166 h 1496396"/>
              <a:gd name="csX401" fmla="*/ 2577582 w 9558047"/>
              <a:gd name="csY401" fmla="*/ 1166 h 1496396"/>
              <a:gd name="csX402" fmla="*/ 2569418 w 9558047"/>
              <a:gd name="csY402" fmla="*/ 9330 h 1496396"/>
              <a:gd name="csX403" fmla="*/ 2577582 w 9558047"/>
              <a:gd name="csY403" fmla="*/ 17495 h 1496396"/>
              <a:gd name="csX404" fmla="*/ 2644063 w 9558047"/>
              <a:gd name="csY404" fmla="*/ 17495 h 1496396"/>
              <a:gd name="csX405" fmla="*/ 2652227 w 9558047"/>
              <a:gd name="csY405" fmla="*/ 9330 h 1496396"/>
              <a:gd name="csX406" fmla="*/ 2644063 w 9558047"/>
              <a:gd name="csY406" fmla="*/ 1166 h 1496396"/>
              <a:gd name="csX407" fmla="*/ 2644063 w 9558047"/>
              <a:gd name="csY407" fmla="*/ 1166 h 1496396"/>
              <a:gd name="csX408" fmla="*/ 2511102 w 9558047"/>
              <a:gd name="csY408" fmla="*/ 1166 h 1496396"/>
              <a:gd name="csX409" fmla="*/ 2444621 w 9558047"/>
              <a:gd name="csY409" fmla="*/ 1166 h 1496396"/>
              <a:gd name="csX410" fmla="*/ 2436456 w 9558047"/>
              <a:gd name="csY410" fmla="*/ 9330 h 1496396"/>
              <a:gd name="csX411" fmla="*/ 2444621 w 9558047"/>
              <a:gd name="csY411" fmla="*/ 17495 h 1496396"/>
              <a:gd name="csX412" fmla="*/ 2511102 w 9558047"/>
              <a:gd name="csY412" fmla="*/ 17495 h 1496396"/>
              <a:gd name="csX413" fmla="*/ 2519266 w 9558047"/>
              <a:gd name="csY413" fmla="*/ 9330 h 1496396"/>
              <a:gd name="csX414" fmla="*/ 2511102 w 9558047"/>
              <a:gd name="csY414" fmla="*/ 1166 h 1496396"/>
              <a:gd name="csX415" fmla="*/ 2511102 w 9558047"/>
              <a:gd name="csY415" fmla="*/ 1166 h 1496396"/>
              <a:gd name="csX416" fmla="*/ 2379307 w 9558047"/>
              <a:gd name="csY416" fmla="*/ 1166 h 1496396"/>
              <a:gd name="csX417" fmla="*/ 2312826 w 9558047"/>
              <a:gd name="csY417" fmla="*/ 1166 h 1496396"/>
              <a:gd name="csX418" fmla="*/ 2304662 w 9558047"/>
              <a:gd name="csY418" fmla="*/ 9330 h 1496396"/>
              <a:gd name="csX419" fmla="*/ 2312826 w 9558047"/>
              <a:gd name="csY419" fmla="*/ 17495 h 1496396"/>
              <a:gd name="csX420" fmla="*/ 2379307 w 9558047"/>
              <a:gd name="csY420" fmla="*/ 17495 h 1496396"/>
              <a:gd name="csX421" fmla="*/ 2387471 w 9558047"/>
              <a:gd name="csY421" fmla="*/ 9330 h 1496396"/>
              <a:gd name="csX422" fmla="*/ 2379307 w 9558047"/>
              <a:gd name="csY422" fmla="*/ 1166 h 1496396"/>
              <a:gd name="csX423" fmla="*/ 2379307 w 9558047"/>
              <a:gd name="csY423" fmla="*/ 1166 h 1496396"/>
              <a:gd name="csX424" fmla="*/ 2246345 w 9558047"/>
              <a:gd name="csY424" fmla="*/ 1166 h 1496396"/>
              <a:gd name="csX425" fmla="*/ 2179865 w 9558047"/>
              <a:gd name="csY425" fmla="*/ 1166 h 1496396"/>
              <a:gd name="csX426" fmla="*/ 2171700 w 9558047"/>
              <a:gd name="csY426" fmla="*/ 9330 h 1496396"/>
              <a:gd name="csX427" fmla="*/ 2179865 w 9558047"/>
              <a:gd name="csY427" fmla="*/ 17495 h 1496396"/>
              <a:gd name="csX428" fmla="*/ 2246345 w 9558047"/>
              <a:gd name="csY428" fmla="*/ 17495 h 1496396"/>
              <a:gd name="csX429" fmla="*/ 2254510 w 9558047"/>
              <a:gd name="csY429" fmla="*/ 9330 h 1496396"/>
              <a:gd name="csX430" fmla="*/ 2246345 w 9558047"/>
              <a:gd name="csY430" fmla="*/ 1166 h 1496396"/>
              <a:gd name="csX431" fmla="*/ 2246345 w 9558047"/>
              <a:gd name="csY431" fmla="*/ 1166 h 1496396"/>
              <a:gd name="csX432" fmla="*/ 2114550 w 9558047"/>
              <a:gd name="csY432" fmla="*/ 1166 h 1496396"/>
              <a:gd name="csX433" fmla="*/ 2048070 w 9558047"/>
              <a:gd name="csY433" fmla="*/ 1166 h 1496396"/>
              <a:gd name="csX434" fmla="*/ 2039905 w 9558047"/>
              <a:gd name="csY434" fmla="*/ 9330 h 1496396"/>
              <a:gd name="csX435" fmla="*/ 2048070 w 9558047"/>
              <a:gd name="csY435" fmla="*/ 17495 h 1496396"/>
              <a:gd name="csX436" fmla="*/ 2114550 w 9558047"/>
              <a:gd name="csY436" fmla="*/ 17495 h 1496396"/>
              <a:gd name="csX437" fmla="*/ 2122715 w 9558047"/>
              <a:gd name="csY437" fmla="*/ 9330 h 1496396"/>
              <a:gd name="csX438" fmla="*/ 2114550 w 9558047"/>
              <a:gd name="csY438" fmla="*/ 1166 h 1496396"/>
              <a:gd name="csX439" fmla="*/ 2114550 w 9558047"/>
              <a:gd name="csY439" fmla="*/ 1166 h 1496396"/>
              <a:gd name="csX440" fmla="*/ 1982755 w 9558047"/>
              <a:gd name="csY440" fmla="*/ 1166 h 1496396"/>
              <a:gd name="csX441" fmla="*/ 1916275 w 9558047"/>
              <a:gd name="csY441" fmla="*/ 1166 h 1496396"/>
              <a:gd name="csX442" fmla="*/ 1908111 w 9558047"/>
              <a:gd name="csY442" fmla="*/ 9330 h 1496396"/>
              <a:gd name="csX443" fmla="*/ 1916275 w 9558047"/>
              <a:gd name="csY443" fmla="*/ 17495 h 1496396"/>
              <a:gd name="csX444" fmla="*/ 1982755 w 9558047"/>
              <a:gd name="csY444" fmla="*/ 17495 h 1496396"/>
              <a:gd name="csX445" fmla="*/ 1990920 w 9558047"/>
              <a:gd name="csY445" fmla="*/ 9330 h 1496396"/>
              <a:gd name="csX446" fmla="*/ 1982755 w 9558047"/>
              <a:gd name="csY446" fmla="*/ 1166 h 1496396"/>
              <a:gd name="csX447" fmla="*/ 1982755 w 9558047"/>
              <a:gd name="csY447" fmla="*/ 1166 h 1496396"/>
              <a:gd name="csX448" fmla="*/ 1849794 w 9558047"/>
              <a:gd name="csY448" fmla="*/ 1166 h 1496396"/>
              <a:gd name="csX449" fmla="*/ 1783313 w 9558047"/>
              <a:gd name="csY449" fmla="*/ 1166 h 1496396"/>
              <a:gd name="csX450" fmla="*/ 1775149 w 9558047"/>
              <a:gd name="csY450" fmla="*/ 9330 h 1496396"/>
              <a:gd name="csX451" fmla="*/ 1783313 w 9558047"/>
              <a:gd name="csY451" fmla="*/ 17495 h 1496396"/>
              <a:gd name="csX452" fmla="*/ 1849794 w 9558047"/>
              <a:gd name="csY452" fmla="*/ 17495 h 1496396"/>
              <a:gd name="csX453" fmla="*/ 1857959 w 9558047"/>
              <a:gd name="csY453" fmla="*/ 9330 h 1496396"/>
              <a:gd name="csX454" fmla="*/ 1849794 w 9558047"/>
              <a:gd name="csY454" fmla="*/ 1166 h 1496396"/>
              <a:gd name="csX455" fmla="*/ 1849794 w 9558047"/>
              <a:gd name="csY455" fmla="*/ 1166 h 1496396"/>
              <a:gd name="csX456" fmla="*/ 1717999 w 9558047"/>
              <a:gd name="csY456" fmla="*/ 1166 h 1496396"/>
              <a:gd name="csX457" fmla="*/ 1651519 w 9558047"/>
              <a:gd name="csY457" fmla="*/ 1166 h 1496396"/>
              <a:gd name="csX458" fmla="*/ 1643354 w 9558047"/>
              <a:gd name="csY458" fmla="*/ 9330 h 1496396"/>
              <a:gd name="csX459" fmla="*/ 1651519 w 9558047"/>
              <a:gd name="csY459" fmla="*/ 17495 h 1496396"/>
              <a:gd name="csX460" fmla="*/ 1717999 w 9558047"/>
              <a:gd name="csY460" fmla="*/ 17495 h 1496396"/>
              <a:gd name="csX461" fmla="*/ 1726164 w 9558047"/>
              <a:gd name="csY461" fmla="*/ 9330 h 1496396"/>
              <a:gd name="csX462" fmla="*/ 1717999 w 9558047"/>
              <a:gd name="csY462" fmla="*/ 1166 h 1496396"/>
              <a:gd name="csX463" fmla="*/ 1717999 w 9558047"/>
              <a:gd name="csY463" fmla="*/ 1166 h 1496396"/>
              <a:gd name="csX464" fmla="*/ 1585038 w 9558047"/>
              <a:gd name="csY464" fmla="*/ 2332 h 1496396"/>
              <a:gd name="csX465" fmla="*/ 1585038 w 9558047"/>
              <a:gd name="csY465" fmla="*/ 2332 h 1496396"/>
              <a:gd name="csX466" fmla="*/ 1516225 w 9558047"/>
              <a:gd name="csY466" fmla="*/ 23327 h 1496396"/>
              <a:gd name="csX467" fmla="*/ 1512726 w 9558047"/>
              <a:gd name="csY467" fmla="*/ 34990 h 1496396"/>
              <a:gd name="csX468" fmla="*/ 1519724 w 9558047"/>
              <a:gd name="csY468" fmla="*/ 39655 h 1496396"/>
              <a:gd name="csX469" fmla="*/ 1523223 w 9558047"/>
              <a:gd name="csY469" fmla="*/ 39655 h 1496396"/>
              <a:gd name="csX470" fmla="*/ 1533720 w 9558047"/>
              <a:gd name="csY470" fmla="*/ 34990 h 1496396"/>
              <a:gd name="csX471" fmla="*/ 1533720 w 9558047"/>
              <a:gd name="csY471" fmla="*/ 34990 h 1496396"/>
              <a:gd name="csX472" fmla="*/ 1533720 w 9558047"/>
              <a:gd name="csY472" fmla="*/ 34990 h 1496396"/>
              <a:gd name="csX473" fmla="*/ 1533720 w 9558047"/>
              <a:gd name="csY473" fmla="*/ 34990 h 1496396"/>
              <a:gd name="csX474" fmla="*/ 1533720 w 9558047"/>
              <a:gd name="csY474" fmla="*/ 34990 h 1496396"/>
              <a:gd name="csX475" fmla="*/ 1533720 w 9558047"/>
              <a:gd name="csY475" fmla="*/ 34990 h 1496396"/>
              <a:gd name="csX476" fmla="*/ 1533720 w 9558047"/>
              <a:gd name="csY476" fmla="*/ 34990 h 1496396"/>
              <a:gd name="csX477" fmla="*/ 1533720 w 9558047"/>
              <a:gd name="csY477" fmla="*/ 34990 h 1496396"/>
              <a:gd name="csX478" fmla="*/ 1583872 w 9558047"/>
              <a:gd name="csY478" fmla="*/ 22160 h 1496396"/>
              <a:gd name="csX479" fmla="*/ 1590870 w 9558047"/>
              <a:gd name="csY479" fmla="*/ 12829 h 1496396"/>
              <a:gd name="csX480" fmla="*/ 1582705 w 9558047"/>
              <a:gd name="csY480" fmla="*/ 5832 h 1496396"/>
              <a:gd name="csX481" fmla="*/ 1582705 w 9558047"/>
              <a:gd name="csY481" fmla="*/ 5832 h 1496396"/>
              <a:gd name="csX482" fmla="*/ 1464906 w 9558047"/>
              <a:gd name="csY482" fmla="*/ 64148 h 1496396"/>
              <a:gd name="csX483" fmla="*/ 1459075 w 9558047"/>
              <a:gd name="csY483" fmla="*/ 66480 h 1496396"/>
              <a:gd name="csX484" fmla="*/ 1453243 w 9558047"/>
              <a:gd name="csY484" fmla="*/ 72312 h 1496396"/>
              <a:gd name="csX485" fmla="*/ 1411255 w 9558047"/>
              <a:gd name="csY485" fmla="*/ 114300 h 1496396"/>
              <a:gd name="csX486" fmla="*/ 1411255 w 9558047"/>
              <a:gd name="csY486" fmla="*/ 125963 h 1496396"/>
              <a:gd name="csX487" fmla="*/ 1417087 w 9558047"/>
              <a:gd name="csY487" fmla="*/ 128296 h 1496396"/>
              <a:gd name="csX488" fmla="*/ 1422919 w 9558047"/>
              <a:gd name="csY488" fmla="*/ 125963 h 1496396"/>
              <a:gd name="csX489" fmla="*/ 1464906 w 9558047"/>
              <a:gd name="csY489" fmla="*/ 83975 h 1496396"/>
              <a:gd name="csX490" fmla="*/ 1464906 w 9558047"/>
              <a:gd name="csY490" fmla="*/ 83975 h 1496396"/>
              <a:gd name="csX491" fmla="*/ 1468405 w 9558047"/>
              <a:gd name="csY491" fmla="*/ 80476 h 1496396"/>
              <a:gd name="csX492" fmla="*/ 1470738 w 9558047"/>
              <a:gd name="csY492" fmla="*/ 78144 h 1496396"/>
              <a:gd name="csX493" fmla="*/ 1470738 w 9558047"/>
              <a:gd name="csY493" fmla="*/ 66480 h 1496396"/>
              <a:gd name="csX494" fmla="*/ 1464906 w 9558047"/>
              <a:gd name="csY494" fmla="*/ 64148 h 1496396"/>
              <a:gd name="csX495" fmla="*/ 1464906 w 9558047"/>
              <a:gd name="csY495" fmla="*/ 64148 h 1496396"/>
              <a:gd name="csX496" fmla="*/ 1371600 w 9558047"/>
              <a:gd name="csY496" fmla="*/ 157454 h 1496396"/>
              <a:gd name="csX497" fmla="*/ 1365769 w 9558047"/>
              <a:gd name="csY497" fmla="*/ 159787 h 1496396"/>
              <a:gd name="csX498" fmla="*/ 1350606 w 9558047"/>
              <a:gd name="csY498" fmla="*/ 174949 h 1496396"/>
              <a:gd name="csX499" fmla="*/ 1320282 w 9558047"/>
              <a:gd name="csY499" fmla="*/ 200608 h 1496396"/>
              <a:gd name="csX500" fmla="*/ 1316783 w 9558047"/>
              <a:gd name="csY500" fmla="*/ 212271 h 1496396"/>
              <a:gd name="csX501" fmla="*/ 1323781 w 9558047"/>
              <a:gd name="csY501" fmla="*/ 216936 h 1496396"/>
              <a:gd name="csX502" fmla="*/ 1327280 w 9558047"/>
              <a:gd name="csY502" fmla="*/ 216936 h 1496396"/>
              <a:gd name="csX503" fmla="*/ 1336610 w 9558047"/>
              <a:gd name="csY503" fmla="*/ 211105 h 1496396"/>
              <a:gd name="csX504" fmla="*/ 1336610 w 9558047"/>
              <a:gd name="csY504" fmla="*/ 211105 h 1496396"/>
              <a:gd name="csX505" fmla="*/ 1336610 w 9558047"/>
              <a:gd name="csY505" fmla="*/ 211105 h 1496396"/>
              <a:gd name="csX506" fmla="*/ 1336610 w 9558047"/>
              <a:gd name="csY506" fmla="*/ 211105 h 1496396"/>
              <a:gd name="csX507" fmla="*/ 1336610 w 9558047"/>
              <a:gd name="csY507" fmla="*/ 211105 h 1496396"/>
              <a:gd name="csX508" fmla="*/ 1336610 w 9558047"/>
              <a:gd name="csY508" fmla="*/ 211105 h 1496396"/>
              <a:gd name="csX509" fmla="*/ 1336610 w 9558047"/>
              <a:gd name="csY509" fmla="*/ 211105 h 1496396"/>
              <a:gd name="csX510" fmla="*/ 1336610 w 9558047"/>
              <a:gd name="csY510" fmla="*/ 211105 h 1496396"/>
              <a:gd name="csX511" fmla="*/ 1336610 w 9558047"/>
              <a:gd name="csY511" fmla="*/ 211105 h 1496396"/>
              <a:gd name="csX512" fmla="*/ 1336610 w 9558047"/>
              <a:gd name="csY512" fmla="*/ 211105 h 1496396"/>
              <a:gd name="csX513" fmla="*/ 1336610 w 9558047"/>
              <a:gd name="csY513" fmla="*/ 211105 h 1496396"/>
              <a:gd name="csX514" fmla="*/ 1336610 w 9558047"/>
              <a:gd name="csY514" fmla="*/ 211105 h 1496396"/>
              <a:gd name="csX515" fmla="*/ 1336610 w 9558047"/>
              <a:gd name="csY515" fmla="*/ 211105 h 1496396"/>
              <a:gd name="csX516" fmla="*/ 1336610 w 9558047"/>
              <a:gd name="csY516" fmla="*/ 211105 h 1496396"/>
              <a:gd name="csX517" fmla="*/ 1336610 w 9558047"/>
              <a:gd name="csY517" fmla="*/ 211105 h 1496396"/>
              <a:gd name="csX518" fmla="*/ 1336610 w 9558047"/>
              <a:gd name="csY518" fmla="*/ 211105 h 1496396"/>
              <a:gd name="csX519" fmla="*/ 1336610 w 9558047"/>
              <a:gd name="csY519" fmla="*/ 211105 h 1496396"/>
              <a:gd name="csX520" fmla="*/ 1336610 w 9558047"/>
              <a:gd name="csY520" fmla="*/ 211105 h 1496396"/>
              <a:gd name="csX521" fmla="*/ 1336610 w 9558047"/>
              <a:gd name="csY521" fmla="*/ 211105 h 1496396"/>
              <a:gd name="csX522" fmla="*/ 1336610 w 9558047"/>
              <a:gd name="csY522" fmla="*/ 211105 h 1496396"/>
              <a:gd name="csX523" fmla="*/ 1336610 w 9558047"/>
              <a:gd name="csY523" fmla="*/ 211105 h 1496396"/>
              <a:gd name="csX524" fmla="*/ 1336610 w 9558047"/>
              <a:gd name="csY524" fmla="*/ 211105 h 1496396"/>
              <a:gd name="csX525" fmla="*/ 1336610 w 9558047"/>
              <a:gd name="csY525" fmla="*/ 211105 h 1496396"/>
              <a:gd name="csX526" fmla="*/ 1336610 w 9558047"/>
              <a:gd name="csY526" fmla="*/ 211105 h 1496396"/>
              <a:gd name="csX527" fmla="*/ 1337777 w 9558047"/>
              <a:gd name="csY527" fmla="*/ 209939 h 1496396"/>
              <a:gd name="csX528" fmla="*/ 1337777 w 9558047"/>
              <a:gd name="csY528" fmla="*/ 209939 h 1496396"/>
              <a:gd name="csX529" fmla="*/ 1349440 w 9558047"/>
              <a:gd name="csY529" fmla="*/ 199442 h 1496396"/>
              <a:gd name="csX530" fmla="*/ 1349440 w 9558047"/>
              <a:gd name="csY530" fmla="*/ 199442 h 1496396"/>
              <a:gd name="csX531" fmla="*/ 1349440 w 9558047"/>
              <a:gd name="csY531" fmla="*/ 198276 h 1496396"/>
              <a:gd name="csX532" fmla="*/ 1349440 w 9558047"/>
              <a:gd name="csY532" fmla="*/ 198276 h 1496396"/>
              <a:gd name="csX533" fmla="*/ 1349440 w 9558047"/>
              <a:gd name="csY533" fmla="*/ 198276 h 1496396"/>
              <a:gd name="csX534" fmla="*/ 1349440 w 9558047"/>
              <a:gd name="csY534" fmla="*/ 198276 h 1496396"/>
              <a:gd name="csX535" fmla="*/ 1349440 w 9558047"/>
              <a:gd name="csY535" fmla="*/ 198276 h 1496396"/>
              <a:gd name="csX536" fmla="*/ 1349440 w 9558047"/>
              <a:gd name="csY536" fmla="*/ 198276 h 1496396"/>
              <a:gd name="csX537" fmla="*/ 1349440 w 9558047"/>
              <a:gd name="csY537" fmla="*/ 198276 h 1496396"/>
              <a:gd name="csX538" fmla="*/ 1349440 w 9558047"/>
              <a:gd name="csY538" fmla="*/ 198276 h 1496396"/>
              <a:gd name="csX539" fmla="*/ 1349440 w 9558047"/>
              <a:gd name="csY539" fmla="*/ 198276 h 1496396"/>
              <a:gd name="csX540" fmla="*/ 1349440 w 9558047"/>
              <a:gd name="csY540" fmla="*/ 198276 h 1496396"/>
              <a:gd name="csX541" fmla="*/ 1349440 w 9558047"/>
              <a:gd name="csY541" fmla="*/ 198276 h 1496396"/>
              <a:gd name="csX542" fmla="*/ 1349440 w 9558047"/>
              <a:gd name="csY542" fmla="*/ 198276 h 1496396"/>
              <a:gd name="csX543" fmla="*/ 1349440 w 9558047"/>
              <a:gd name="csY543" fmla="*/ 198276 h 1496396"/>
              <a:gd name="csX544" fmla="*/ 1349440 w 9558047"/>
              <a:gd name="csY544" fmla="*/ 198276 h 1496396"/>
              <a:gd name="csX545" fmla="*/ 1349440 w 9558047"/>
              <a:gd name="csY545" fmla="*/ 198276 h 1496396"/>
              <a:gd name="csX546" fmla="*/ 1349440 w 9558047"/>
              <a:gd name="csY546" fmla="*/ 198276 h 1496396"/>
              <a:gd name="csX547" fmla="*/ 1349440 w 9558047"/>
              <a:gd name="csY547" fmla="*/ 198276 h 1496396"/>
              <a:gd name="csX548" fmla="*/ 1349440 w 9558047"/>
              <a:gd name="csY548" fmla="*/ 198276 h 1496396"/>
              <a:gd name="csX549" fmla="*/ 1349440 w 9558047"/>
              <a:gd name="csY549" fmla="*/ 198276 h 1496396"/>
              <a:gd name="csX550" fmla="*/ 1349440 w 9558047"/>
              <a:gd name="csY550" fmla="*/ 198276 h 1496396"/>
              <a:gd name="csX551" fmla="*/ 1349440 w 9558047"/>
              <a:gd name="csY551" fmla="*/ 198276 h 1496396"/>
              <a:gd name="csX552" fmla="*/ 1349440 w 9558047"/>
              <a:gd name="csY552" fmla="*/ 198276 h 1496396"/>
              <a:gd name="csX553" fmla="*/ 1349440 w 9558047"/>
              <a:gd name="csY553" fmla="*/ 198276 h 1496396"/>
              <a:gd name="csX554" fmla="*/ 1364602 w 9558047"/>
              <a:gd name="csY554" fmla="*/ 183113 h 1496396"/>
              <a:gd name="csX555" fmla="*/ 1364602 w 9558047"/>
              <a:gd name="csY555" fmla="*/ 171450 h 1496396"/>
              <a:gd name="csX556" fmla="*/ 1358771 w 9558047"/>
              <a:gd name="csY556" fmla="*/ 169117 h 1496396"/>
              <a:gd name="csX557" fmla="*/ 1358771 w 9558047"/>
              <a:gd name="csY557" fmla="*/ 169117 h 1496396"/>
              <a:gd name="csX558" fmla="*/ 1361103 w 9558047"/>
              <a:gd name="csY558" fmla="*/ 166785 h 1496396"/>
              <a:gd name="csX559" fmla="*/ 1263132 w 9558047"/>
              <a:gd name="csY559" fmla="*/ 207606 h 1496396"/>
              <a:gd name="csX560" fmla="*/ 1196651 w 9558047"/>
              <a:gd name="csY560" fmla="*/ 207606 h 1496396"/>
              <a:gd name="csX561" fmla="*/ 1188487 w 9558047"/>
              <a:gd name="csY561" fmla="*/ 215770 h 1496396"/>
              <a:gd name="csX562" fmla="*/ 1196651 w 9558047"/>
              <a:gd name="csY562" fmla="*/ 223934 h 1496396"/>
              <a:gd name="csX563" fmla="*/ 1263132 w 9558047"/>
              <a:gd name="csY563" fmla="*/ 223934 h 1496396"/>
              <a:gd name="csX564" fmla="*/ 1271296 w 9558047"/>
              <a:gd name="csY564" fmla="*/ 215770 h 1496396"/>
              <a:gd name="csX565" fmla="*/ 1263132 w 9558047"/>
              <a:gd name="csY565" fmla="*/ 207606 h 1496396"/>
              <a:gd name="csX566" fmla="*/ 1263132 w 9558047"/>
              <a:gd name="csY566" fmla="*/ 207606 h 1496396"/>
              <a:gd name="csX567" fmla="*/ 1131337 w 9558047"/>
              <a:gd name="csY567" fmla="*/ 207606 h 1496396"/>
              <a:gd name="csX568" fmla="*/ 1064856 w 9558047"/>
              <a:gd name="csY568" fmla="*/ 207606 h 1496396"/>
              <a:gd name="csX569" fmla="*/ 1056692 w 9558047"/>
              <a:gd name="csY569" fmla="*/ 215770 h 1496396"/>
              <a:gd name="csX570" fmla="*/ 1064856 w 9558047"/>
              <a:gd name="csY570" fmla="*/ 223934 h 1496396"/>
              <a:gd name="csX571" fmla="*/ 1131337 w 9558047"/>
              <a:gd name="csY571" fmla="*/ 223934 h 1496396"/>
              <a:gd name="csX572" fmla="*/ 1139501 w 9558047"/>
              <a:gd name="csY572" fmla="*/ 215770 h 1496396"/>
              <a:gd name="csX573" fmla="*/ 1131337 w 9558047"/>
              <a:gd name="csY573" fmla="*/ 207606 h 1496396"/>
              <a:gd name="csX574" fmla="*/ 1131337 w 9558047"/>
              <a:gd name="csY574" fmla="*/ 207606 h 1496396"/>
              <a:gd name="csX575" fmla="*/ 999542 w 9558047"/>
              <a:gd name="csY575" fmla="*/ 207606 h 1496396"/>
              <a:gd name="csX576" fmla="*/ 933061 w 9558047"/>
              <a:gd name="csY576" fmla="*/ 207606 h 1496396"/>
              <a:gd name="csX577" fmla="*/ 924897 w 9558047"/>
              <a:gd name="csY577" fmla="*/ 215770 h 1496396"/>
              <a:gd name="csX578" fmla="*/ 933061 w 9558047"/>
              <a:gd name="csY578" fmla="*/ 223934 h 1496396"/>
              <a:gd name="csX579" fmla="*/ 999542 w 9558047"/>
              <a:gd name="csY579" fmla="*/ 223934 h 1496396"/>
              <a:gd name="csX580" fmla="*/ 1007706 w 9558047"/>
              <a:gd name="csY580" fmla="*/ 215770 h 1496396"/>
              <a:gd name="csX581" fmla="*/ 999542 w 9558047"/>
              <a:gd name="csY581" fmla="*/ 207606 h 1496396"/>
              <a:gd name="csX582" fmla="*/ 999542 w 9558047"/>
              <a:gd name="csY582" fmla="*/ 207606 h 1496396"/>
              <a:gd name="csX583" fmla="*/ 808264 w 9558047"/>
              <a:gd name="csY583" fmla="*/ 195943 h 1496396"/>
              <a:gd name="csX584" fmla="*/ 801266 w 9558047"/>
              <a:gd name="csY584" fmla="*/ 199442 h 1496396"/>
              <a:gd name="csX585" fmla="*/ 803599 w 9558047"/>
              <a:gd name="csY585" fmla="*/ 211105 h 1496396"/>
              <a:gd name="csX586" fmla="*/ 811763 w 9558047"/>
              <a:gd name="csY586" fmla="*/ 216936 h 1496396"/>
              <a:gd name="csX587" fmla="*/ 811763 w 9558047"/>
              <a:gd name="csY587" fmla="*/ 216936 h 1496396"/>
              <a:gd name="csX588" fmla="*/ 811763 w 9558047"/>
              <a:gd name="csY588" fmla="*/ 216936 h 1496396"/>
              <a:gd name="csX589" fmla="*/ 811763 w 9558047"/>
              <a:gd name="csY589" fmla="*/ 216936 h 1496396"/>
              <a:gd name="csX590" fmla="*/ 811763 w 9558047"/>
              <a:gd name="csY590" fmla="*/ 216936 h 1496396"/>
              <a:gd name="csX591" fmla="*/ 811763 w 9558047"/>
              <a:gd name="csY591" fmla="*/ 216936 h 1496396"/>
              <a:gd name="csX592" fmla="*/ 828092 w 9558047"/>
              <a:gd name="csY592" fmla="*/ 221602 h 1496396"/>
              <a:gd name="csX593" fmla="*/ 828092 w 9558047"/>
              <a:gd name="csY593" fmla="*/ 221602 h 1496396"/>
              <a:gd name="csX594" fmla="*/ 828092 w 9558047"/>
              <a:gd name="csY594" fmla="*/ 221602 h 1496396"/>
              <a:gd name="csX595" fmla="*/ 828092 w 9558047"/>
              <a:gd name="csY595" fmla="*/ 221602 h 1496396"/>
              <a:gd name="csX596" fmla="*/ 856084 w 9558047"/>
              <a:gd name="csY596" fmla="*/ 221602 h 1496396"/>
              <a:gd name="csX597" fmla="*/ 864248 w 9558047"/>
              <a:gd name="csY597" fmla="*/ 213438 h 1496396"/>
              <a:gd name="csX598" fmla="*/ 856084 w 9558047"/>
              <a:gd name="csY598" fmla="*/ 205273 h 1496396"/>
              <a:gd name="csX599" fmla="*/ 833924 w 9558047"/>
              <a:gd name="csY599" fmla="*/ 205273 h 1496396"/>
              <a:gd name="csX600" fmla="*/ 802433 w 9558047"/>
              <a:gd name="csY600" fmla="*/ 195943 h 1496396"/>
              <a:gd name="csX601" fmla="*/ 797768 w 9558047"/>
              <a:gd name="csY601" fmla="*/ 194776 h 1496396"/>
              <a:gd name="csX602" fmla="*/ 797768 w 9558047"/>
              <a:gd name="csY602" fmla="*/ 194776 h 1496396"/>
              <a:gd name="csX603" fmla="*/ 807098 w 9558047"/>
              <a:gd name="csY603" fmla="*/ 197109 h 1496396"/>
              <a:gd name="csX604" fmla="*/ 714958 w 9558047"/>
              <a:gd name="csY604" fmla="*/ 104969 h 1496396"/>
              <a:gd name="csX605" fmla="*/ 709127 w 9558047"/>
              <a:gd name="csY605" fmla="*/ 107302 h 1496396"/>
              <a:gd name="csX606" fmla="*/ 709127 w 9558047"/>
              <a:gd name="csY606" fmla="*/ 118965 h 1496396"/>
              <a:gd name="csX607" fmla="*/ 738285 w 9558047"/>
              <a:gd name="csY607" fmla="*/ 148123 h 1496396"/>
              <a:gd name="csX608" fmla="*/ 755780 w 9558047"/>
              <a:gd name="csY608" fmla="*/ 165618 h 1496396"/>
              <a:gd name="csX609" fmla="*/ 761611 w 9558047"/>
              <a:gd name="csY609" fmla="*/ 167951 h 1496396"/>
              <a:gd name="csX610" fmla="*/ 767443 w 9558047"/>
              <a:gd name="csY610" fmla="*/ 165618 h 1496396"/>
              <a:gd name="csX611" fmla="*/ 767443 w 9558047"/>
              <a:gd name="csY611" fmla="*/ 153955 h 1496396"/>
              <a:gd name="csX612" fmla="*/ 720790 w 9558047"/>
              <a:gd name="csY612" fmla="*/ 107302 h 1496396"/>
              <a:gd name="csX613" fmla="*/ 714958 w 9558047"/>
              <a:gd name="csY613" fmla="*/ 104969 h 1496396"/>
              <a:gd name="csX614" fmla="*/ 714958 w 9558047"/>
              <a:gd name="csY614" fmla="*/ 104969 h 1496396"/>
              <a:gd name="csX615" fmla="*/ 612322 w 9558047"/>
              <a:gd name="csY615" fmla="*/ 17495 h 1496396"/>
              <a:gd name="csX616" fmla="*/ 605324 w 9558047"/>
              <a:gd name="csY616" fmla="*/ 22160 h 1496396"/>
              <a:gd name="csX617" fmla="*/ 608823 w 9558047"/>
              <a:gd name="csY617" fmla="*/ 32657 h 1496396"/>
              <a:gd name="csX618" fmla="*/ 651977 w 9558047"/>
              <a:gd name="csY618" fmla="*/ 61815 h 1496396"/>
              <a:gd name="csX619" fmla="*/ 651977 w 9558047"/>
              <a:gd name="csY619" fmla="*/ 61815 h 1496396"/>
              <a:gd name="csX620" fmla="*/ 655476 w 9558047"/>
              <a:gd name="csY620" fmla="*/ 65314 h 1496396"/>
              <a:gd name="csX621" fmla="*/ 655476 w 9558047"/>
              <a:gd name="csY621" fmla="*/ 65314 h 1496396"/>
              <a:gd name="csX622" fmla="*/ 655476 w 9558047"/>
              <a:gd name="csY622" fmla="*/ 65314 h 1496396"/>
              <a:gd name="csX623" fmla="*/ 655476 w 9558047"/>
              <a:gd name="csY623" fmla="*/ 65314 h 1496396"/>
              <a:gd name="csX624" fmla="*/ 655476 w 9558047"/>
              <a:gd name="csY624" fmla="*/ 65314 h 1496396"/>
              <a:gd name="csX625" fmla="*/ 655476 w 9558047"/>
              <a:gd name="csY625" fmla="*/ 65314 h 1496396"/>
              <a:gd name="csX626" fmla="*/ 656642 w 9558047"/>
              <a:gd name="csY626" fmla="*/ 66480 h 1496396"/>
              <a:gd name="csX627" fmla="*/ 656642 w 9558047"/>
              <a:gd name="csY627" fmla="*/ 66480 h 1496396"/>
              <a:gd name="csX628" fmla="*/ 656642 w 9558047"/>
              <a:gd name="csY628" fmla="*/ 66480 h 1496396"/>
              <a:gd name="csX629" fmla="*/ 656642 w 9558047"/>
              <a:gd name="csY629" fmla="*/ 66480 h 1496396"/>
              <a:gd name="csX630" fmla="*/ 660141 w 9558047"/>
              <a:gd name="csY630" fmla="*/ 69980 h 1496396"/>
              <a:gd name="csX631" fmla="*/ 665973 w 9558047"/>
              <a:gd name="csY631" fmla="*/ 72312 h 1496396"/>
              <a:gd name="csX632" fmla="*/ 671804 w 9558047"/>
              <a:gd name="csY632" fmla="*/ 69980 h 1496396"/>
              <a:gd name="csX633" fmla="*/ 671804 w 9558047"/>
              <a:gd name="csY633" fmla="*/ 58316 h 1496396"/>
              <a:gd name="csX634" fmla="*/ 614654 w 9558047"/>
              <a:gd name="csY634" fmla="*/ 16329 h 1496396"/>
              <a:gd name="csX635" fmla="*/ 611155 w 9558047"/>
              <a:gd name="csY635" fmla="*/ 16329 h 1496396"/>
              <a:gd name="csX636" fmla="*/ 611155 w 9558047"/>
              <a:gd name="csY636" fmla="*/ 16329 h 1496396"/>
              <a:gd name="csX637" fmla="*/ 535344 w 9558047"/>
              <a:gd name="csY637" fmla="*/ 1166 h 1496396"/>
              <a:gd name="csX638" fmla="*/ 478194 w 9558047"/>
              <a:gd name="csY638" fmla="*/ 1166 h 1496396"/>
              <a:gd name="csX639" fmla="*/ 470030 w 9558047"/>
              <a:gd name="csY639" fmla="*/ 9330 h 1496396"/>
              <a:gd name="csX640" fmla="*/ 478194 w 9558047"/>
              <a:gd name="csY640" fmla="*/ 17495 h 1496396"/>
              <a:gd name="csX641" fmla="*/ 537677 w 9558047"/>
              <a:gd name="csY641" fmla="*/ 17495 h 1496396"/>
              <a:gd name="csX642" fmla="*/ 542342 w 9558047"/>
              <a:gd name="csY642" fmla="*/ 17495 h 1496396"/>
              <a:gd name="csX643" fmla="*/ 542342 w 9558047"/>
              <a:gd name="csY643" fmla="*/ 17495 h 1496396"/>
              <a:gd name="csX644" fmla="*/ 550506 w 9558047"/>
              <a:gd name="csY644" fmla="*/ 9330 h 1496396"/>
              <a:gd name="csX645" fmla="*/ 542342 w 9558047"/>
              <a:gd name="csY645" fmla="*/ 1166 h 1496396"/>
              <a:gd name="csX646" fmla="*/ 531845 w 9558047"/>
              <a:gd name="csY646" fmla="*/ 1166 h 1496396"/>
              <a:gd name="csX647" fmla="*/ 531845 w 9558047"/>
              <a:gd name="csY647" fmla="*/ 1166 h 1496396"/>
              <a:gd name="csX648" fmla="*/ 412880 w 9558047"/>
              <a:gd name="csY648" fmla="*/ 1166 h 1496396"/>
              <a:gd name="csX649" fmla="*/ 346399 w 9558047"/>
              <a:gd name="csY649" fmla="*/ 1166 h 1496396"/>
              <a:gd name="csX650" fmla="*/ 338235 w 9558047"/>
              <a:gd name="csY650" fmla="*/ 9330 h 1496396"/>
              <a:gd name="csX651" fmla="*/ 346399 w 9558047"/>
              <a:gd name="csY651" fmla="*/ 17495 h 1496396"/>
              <a:gd name="csX652" fmla="*/ 412880 w 9558047"/>
              <a:gd name="csY652" fmla="*/ 17495 h 1496396"/>
              <a:gd name="csX653" fmla="*/ 421044 w 9558047"/>
              <a:gd name="csY653" fmla="*/ 9330 h 1496396"/>
              <a:gd name="csX654" fmla="*/ 412880 w 9558047"/>
              <a:gd name="csY654" fmla="*/ 1166 h 1496396"/>
              <a:gd name="csX655" fmla="*/ 412880 w 9558047"/>
              <a:gd name="csY655" fmla="*/ 1166 h 1496396"/>
              <a:gd name="csX656" fmla="*/ 279918 w 9558047"/>
              <a:gd name="csY656" fmla="*/ 1166 h 1496396"/>
              <a:gd name="csX657" fmla="*/ 213438 w 9558047"/>
              <a:gd name="csY657" fmla="*/ 1166 h 1496396"/>
              <a:gd name="csX658" fmla="*/ 205274 w 9558047"/>
              <a:gd name="csY658" fmla="*/ 9330 h 1496396"/>
              <a:gd name="csX659" fmla="*/ 213438 w 9558047"/>
              <a:gd name="csY659" fmla="*/ 17495 h 1496396"/>
              <a:gd name="csX660" fmla="*/ 279918 w 9558047"/>
              <a:gd name="csY660" fmla="*/ 17495 h 1496396"/>
              <a:gd name="csX661" fmla="*/ 288083 w 9558047"/>
              <a:gd name="csY661" fmla="*/ 9330 h 1496396"/>
              <a:gd name="csX662" fmla="*/ 279918 w 9558047"/>
              <a:gd name="csY662" fmla="*/ 1166 h 1496396"/>
              <a:gd name="csX663" fmla="*/ 279918 w 9558047"/>
              <a:gd name="csY663" fmla="*/ 1166 h 1496396"/>
              <a:gd name="csX664" fmla="*/ 146957 w 9558047"/>
              <a:gd name="csY664" fmla="*/ 2332 h 1496396"/>
              <a:gd name="csX665" fmla="*/ 145791 w 9558047"/>
              <a:gd name="csY665" fmla="*/ 2332 h 1496396"/>
              <a:gd name="csX666" fmla="*/ 76978 w 9558047"/>
              <a:gd name="csY666" fmla="*/ 27992 h 1496396"/>
              <a:gd name="csX667" fmla="*/ 74645 w 9558047"/>
              <a:gd name="csY667" fmla="*/ 39655 h 1496396"/>
              <a:gd name="csX668" fmla="*/ 81643 w 9558047"/>
              <a:gd name="csY668" fmla="*/ 43154 h 1496396"/>
              <a:gd name="csX669" fmla="*/ 86308 w 9558047"/>
              <a:gd name="csY669" fmla="*/ 41987 h 1496396"/>
              <a:gd name="csX670" fmla="*/ 118965 w 9558047"/>
              <a:gd name="csY670" fmla="*/ 25659 h 1496396"/>
              <a:gd name="csX671" fmla="*/ 118965 w 9558047"/>
              <a:gd name="csY671" fmla="*/ 25659 h 1496396"/>
              <a:gd name="csX672" fmla="*/ 118965 w 9558047"/>
              <a:gd name="csY672" fmla="*/ 25659 h 1496396"/>
              <a:gd name="csX673" fmla="*/ 118965 w 9558047"/>
              <a:gd name="csY673" fmla="*/ 25659 h 1496396"/>
              <a:gd name="csX674" fmla="*/ 118965 w 9558047"/>
              <a:gd name="csY674" fmla="*/ 25659 h 1496396"/>
              <a:gd name="csX675" fmla="*/ 120132 w 9558047"/>
              <a:gd name="csY675" fmla="*/ 25659 h 1496396"/>
              <a:gd name="csX676" fmla="*/ 143458 w 9558047"/>
              <a:gd name="csY676" fmla="*/ 20994 h 1496396"/>
              <a:gd name="csX677" fmla="*/ 150456 w 9558047"/>
              <a:gd name="csY677" fmla="*/ 11663 h 1496396"/>
              <a:gd name="csX678" fmla="*/ 142292 w 9558047"/>
              <a:gd name="csY678" fmla="*/ 4665 h 1496396"/>
              <a:gd name="csX679" fmla="*/ 143458 w 9558047"/>
              <a:gd name="csY679" fmla="*/ 4665 h 1496396"/>
              <a:gd name="csX680" fmla="*/ 33823 w 9558047"/>
              <a:gd name="csY680" fmla="*/ 75811 h 1496396"/>
              <a:gd name="csX681" fmla="*/ 26826 w 9558047"/>
              <a:gd name="csY681" fmla="*/ 79310 h 1496396"/>
              <a:gd name="csX682" fmla="*/ 2333 w 9558047"/>
              <a:gd name="csY682" fmla="*/ 148123 h 1496396"/>
              <a:gd name="csX683" fmla="*/ 9331 w 9558047"/>
              <a:gd name="csY683" fmla="*/ 157454 h 1496396"/>
              <a:gd name="csX684" fmla="*/ 10497 w 9558047"/>
              <a:gd name="csY684" fmla="*/ 157454 h 1496396"/>
              <a:gd name="csX685" fmla="*/ 18661 w 9558047"/>
              <a:gd name="csY685" fmla="*/ 150456 h 1496396"/>
              <a:gd name="csX686" fmla="*/ 18661 w 9558047"/>
              <a:gd name="csY686" fmla="*/ 146957 h 1496396"/>
              <a:gd name="csX687" fmla="*/ 18661 w 9558047"/>
              <a:gd name="csY687" fmla="*/ 146957 h 1496396"/>
              <a:gd name="csX688" fmla="*/ 40821 w 9558047"/>
              <a:gd name="csY688" fmla="*/ 88641 h 1496396"/>
              <a:gd name="csX689" fmla="*/ 38489 w 9558047"/>
              <a:gd name="csY689" fmla="*/ 76977 h 1496396"/>
              <a:gd name="csX690" fmla="*/ 33823 w 9558047"/>
              <a:gd name="csY690" fmla="*/ 75811 h 1496396"/>
              <a:gd name="csX691" fmla="*/ 33823 w 9558047"/>
              <a:gd name="csY691" fmla="*/ 75811 h 1496396"/>
              <a:gd name="csX692" fmla="*/ 8164 w 9558047"/>
              <a:gd name="csY692" fmla="*/ 207606 h 1496396"/>
              <a:gd name="csX693" fmla="*/ 0 w 9558047"/>
              <a:gd name="csY693" fmla="*/ 215770 h 1496396"/>
              <a:gd name="csX694" fmla="*/ 0 w 9558047"/>
              <a:gd name="csY694" fmla="*/ 282251 h 1496396"/>
              <a:gd name="csX695" fmla="*/ 8164 w 9558047"/>
              <a:gd name="csY695" fmla="*/ 290415 h 1496396"/>
              <a:gd name="csX696" fmla="*/ 16329 w 9558047"/>
              <a:gd name="csY696" fmla="*/ 282251 h 1496396"/>
              <a:gd name="csX697" fmla="*/ 16329 w 9558047"/>
              <a:gd name="csY697" fmla="*/ 215770 h 1496396"/>
              <a:gd name="csX698" fmla="*/ 8164 w 9558047"/>
              <a:gd name="csY698" fmla="*/ 207606 h 1496396"/>
              <a:gd name="csX699" fmla="*/ 8164 w 9558047"/>
              <a:gd name="csY699" fmla="*/ 207606 h 1496396"/>
              <a:gd name="csX700" fmla="*/ 8164 w 9558047"/>
              <a:gd name="csY700" fmla="*/ 339401 h 1496396"/>
              <a:gd name="csX701" fmla="*/ 0 w 9558047"/>
              <a:gd name="csY701" fmla="*/ 347565 h 1496396"/>
              <a:gd name="csX702" fmla="*/ 0 w 9558047"/>
              <a:gd name="csY702" fmla="*/ 414046 h 1496396"/>
              <a:gd name="csX703" fmla="*/ 8164 w 9558047"/>
              <a:gd name="csY703" fmla="*/ 422210 h 1496396"/>
              <a:gd name="csX704" fmla="*/ 16329 w 9558047"/>
              <a:gd name="csY704" fmla="*/ 414046 h 1496396"/>
              <a:gd name="csX705" fmla="*/ 16329 w 9558047"/>
              <a:gd name="csY705" fmla="*/ 347565 h 1496396"/>
              <a:gd name="csX706" fmla="*/ 8164 w 9558047"/>
              <a:gd name="csY706" fmla="*/ 339401 h 1496396"/>
              <a:gd name="csX707" fmla="*/ 8164 w 9558047"/>
              <a:gd name="csY707" fmla="*/ 339401 h 1496396"/>
              <a:gd name="csX708" fmla="*/ 8164 w 9558047"/>
              <a:gd name="csY708" fmla="*/ 472362 h 1496396"/>
              <a:gd name="csX709" fmla="*/ 0 w 9558047"/>
              <a:gd name="csY709" fmla="*/ 480526 h 1496396"/>
              <a:gd name="csX710" fmla="*/ 0 w 9558047"/>
              <a:gd name="csY710" fmla="*/ 547007 h 1496396"/>
              <a:gd name="csX711" fmla="*/ 8164 w 9558047"/>
              <a:gd name="csY711" fmla="*/ 555171 h 1496396"/>
              <a:gd name="csX712" fmla="*/ 16329 w 9558047"/>
              <a:gd name="csY712" fmla="*/ 547007 h 1496396"/>
              <a:gd name="csX713" fmla="*/ 16329 w 9558047"/>
              <a:gd name="csY713" fmla="*/ 480526 h 1496396"/>
              <a:gd name="csX714" fmla="*/ 8164 w 9558047"/>
              <a:gd name="csY714" fmla="*/ 472362 h 1496396"/>
              <a:gd name="csX715" fmla="*/ 8164 w 9558047"/>
              <a:gd name="csY715" fmla="*/ 472362 h 1496396"/>
              <a:gd name="csX716" fmla="*/ 8164 w 9558047"/>
              <a:gd name="csY716" fmla="*/ 604157 h 1496396"/>
              <a:gd name="csX717" fmla="*/ 0 w 9558047"/>
              <a:gd name="csY717" fmla="*/ 612321 h 1496396"/>
              <a:gd name="csX718" fmla="*/ 0 w 9558047"/>
              <a:gd name="csY718" fmla="*/ 678802 h 1496396"/>
              <a:gd name="csX719" fmla="*/ 8164 w 9558047"/>
              <a:gd name="csY719" fmla="*/ 686966 h 1496396"/>
              <a:gd name="csX720" fmla="*/ 16329 w 9558047"/>
              <a:gd name="csY720" fmla="*/ 678802 h 1496396"/>
              <a:gd name="csX721" fmla="*/ 16329 w 9558047"/>
              <a:gd name="csY721" fmla="*/ 612321 h 1496396"/>
              <a:gd name="csX722" fmla="*/ 8164 w 9558047"/>
              <a:gd name="csY722" fmla="*/ 604157 h 1496396"/>
              <a:gd name="csX723" fmla="*/ 8164 w 9558047"/>
              <a:gd name="csY723" fmla="*/ 604157 h 1496396"/>
              <a:gd name="csX724" fmla="*/ 8164 w 9558047"/>
              <a:gd name="csY724" fmla="*/ 737118 h 1496396"/>
              <a:gd name="csX725" fmla="*/ 0 w 9558047"/>
              <a:gd name="csY725" fmla="*/ 745283 h 1496396"/>
              <a:gd name="csX726" fmla="*/ 0 w 9558047"/>
              <a:gd name="csY726" fmla="*/ 811763 h 1496396"/>
              <a:gd name="csX727" fmla="*/ 8164 w 9558047"/>
              <a:gd name="csY727" fmla="*/ 819927 h 1496396"/>
              <a:gd name="csX728" fmla="*/ 16329 w 9558047"/>
              <a:gd name="csY728" fmla="*/ 811763 h 1496396"/>
              <a:gd name="csX729" fmla="*/ 16329 w 9558047"/>
              <a:gd name="csY729" fmla="*/ 745283 h 1496396"/>
              <a:gd name="csX730" fmla="*/ 8164 w 9558047"/>
              <a:gd name="csY730" fmla="*/ 737118 h 1496396"/>
              <a:gd name="csX731" fmla="*/ 8164 w 9558047"/>
              <a:gd name="csY731" fmla="*/ 737118 h 1496396"/>
              <a:gd name="csX732" fmla="*/ 8164 w 9558047"/>
              <a:gd name="csY732" fmla="*/ 868913 h 1496396"/>
              <a:gd name="csX733" fmla="*/ 0 w 9558047"/>
              <a:gd name="csY733" fmla="*/ 877077 h 1496396"/>
              <a:gd name="csX734" fmla="*/ 0 w 9558047"/>
              <a:gd name="csY734" fmla="*/ 943558 h 1496396"/>
              <a:gd name="csX735" fmla="*/ 8164 w 9558047"/>
              <a:gd name="csY735" fmla="*/ 951722 h 1496396"/>
              <a:gd name="csX736" fmla="*/ 16329 w 9558047"/>
              <a:gd name="csY736" fmla="*/ 943558 h 1496396"/>
              <a:gd name="csX737" fmla="*/ 16329 w 9558047"/>
              <a:gd name="csY737" fmla="*/ 877077 h 1496396"/>
              <a:gd name="csX738" fmla="*/ 8164 w 9558047"/>
              <a:gd name="csY738" fmla="*/ 868913 h 1496396"/>
              <a:gd name="csX739" fmla="*/ 8164 w 9558047"/>
              <a:gd name="csY739" fmla="*/ 868913 h 1496396"/>
              <a:gd name="csX740" fmla="*/ 8164 w 9558047"/>
              <a:gd name="csY740" fmla="*/ 1000708 h 1496396"/>
              <a:gd name="csX741" fmla="*/ 0 w 9558047"/>
              <a:gd name="csY741" fmla="*/ 1008872 h 1496396"/>
              <a:gd name="csX742" fmla="*/ 0 w 9558047"/>
              <a:gd name="csY742" fmla="*/ 1075353 h 1496396"/>
              <a:gd name="csX743" fmla="*/ 8164 w 9558047"/>
              <a:gd name="csY743" fmla="*/ 1083517 h 1496396"/>
              <a:gd name="csX744" fmla="*/ 16329 w 9558047"/>
              <a:gd name="csY744" fmla="*/ 1075353 h 1496396"/>
              <a:gd name="csX745" fmla="*/ 16329 w 9558047"/>
              <a:gd name="csY745" fmla="*/ 1008872 h 1496396"/>
              <a:gd name="csX746" fmla="*/ 8164 w 9558047"/>
              <a:gd name="csY746" fmla="*/ 1000708 h 1496396"/>
              <a:gd name="csX747" fmla="*/ 8164 w 9558047"/>
              <a:gd name="csY747" fmla="*/ 1000708 h 1496396"/>
              <a:gd name="csX748" fmla="*/ 9331 w 9558047"/>
              <a:gd name="csY748" fmla="*/ 1134836 h 1496396"/>
              <a:gd name="csX749" fmla="*/ 8164 w 9558047"/>
              <a:gd name="csY749" fmla="*/ 1134836 h 1496396"/>
              <a:gd name="csX750" fmla="*/ 1166 w 9558047"/>
              <a:gd name="csY750" fmla="*/ 1144166 h 1496396"/>
              <a:gd name="csX751" fmla="*/ 26826 w 9558047"/>
              <a:gd name="csY751" fmla="*/ 1212980 h 1496396"/>
              <a:gd name="csX752" fmla="*/ 33823 w 9558047"/>
              <a:gd name="csY752" fmla="*/ 1216478 h 1496396"/>
              <a:gd name="csX753" fmla="*/ 38489 w 9558047"/>
              <a:gd name="csY753" fmla="*/ 1215312 h 1496396"/>
              <a:gd name="csX754" fmla="*/ 40821 w 9558047"/>
              <a:gd name="csY754" fmla="*/ 1203649 h 1496396"/>
              <a:gd name="csX755" fmla="*/ 32657 w 9558047"/>
              <a:gd name="csY755" fmla="*/ 1189653 h 1496396"/>
              <a:gd name="csX756" fmla="*/ 32657 w 9558047"/>
              <a:gd name="csY756" fmla="*/ 1189653 h 1496396"/>
              <a:gd name="csX757" fmla="*/ 32657 w 9558047"/>
              <a:gd name="csY757" fmla="*/ 1187320 h 1496396"/>
              <a:gd name="csX758" fmla="*/ 32657 w 9558047"/>
              <a:gd name="csY758" fmla="*/ 1187320 h 1496396"/>
              <a:gd name="csX759" fmla="*/ 32657 w 9558047"/>
              <a:gd name="csY759" fmla="*/ 1184988 h 1496396"/>
              <a:gd name="csX760" fmla="*/ 32657 w 9558047"/>
              <a:gd name="csY760" fmla="*/ 1184988 h 1496396"/>
              <a:gd name="csX761" fmla="*/ 32657 w 9558047"/>
              <a:gd name="csY761" fmla="*/ 1182655 h 1496396"/>
              <a:gd name="csX762" fmla="*/ 32657 w 9558047"/>
              <a:gd name="csY762" fmla="*/ 1182655 h 1496396"/>
              <a:gd name="csX763" fmla="*/ 20994 w 9558047"/>
              <a:gd name="csY763" fmla="*/ 1141834 h 1496396"/>
              <a:gd name="csX764" fmla="*/ 12830 w 9558047"/>
              <a:gd name="csY764" fmla="*/ 1134836 h 1496396"/>
              <a:gd name="csX765" fmla="*/ 12830 w 9558047"/>
              <a:gd name="csY765" fmla="*/ 1134836 h 1496396"/>
              <a:gd name="csX766" fmla="*/ 82809 w 9558047"/>
              <a:gd name="csY766" fmla="*/ 1247969 h 1496396"/>
              <a:gd name="csX767" fmla="*/ 75811 w 9558047"/>
              <a:gd name="csY767" fmla="*/ 1251468 h 1496396"/>
              <a:gd name="csX768" fmla="*/ 78144 w 9558047"/>
              <a:gd name="csY768" fmla="*/ 1263132 h 1496396"/>
              <a:gd name="csX769" fmla="*/ 146957 w 9558047"/>
              <a:gd name="csY769" fmla="*/ 1288791 h 1496396"/>
              <a:gd name="csX770" fmla="*/ 148123 w 9558047"/>
              <a:gd name="csY770" fmla="*/ 1288791 h 1496396"/>
              <a:gd name="csX771" fmla="*/ 156288 w 9558047"/>
              <a:gd name="csY771" fmla="*/ 1281792 h 1496396"/>
              <a:gd name="csX772" fmla="*/ 149290 w 9558047"/>
              <a:gd name="csY772" fmla="*/ 1272462 h 1496396"/>
              <a:gd name="csX773" fmla="*/ 87475 w 9558047"/>
              <a:gd name="csY773" fmla="*/ 1250302 h 1496396"/>
              <a:gd name="csX774" fmla="*/ 82809 w 9558047"/>
              <a:gd name="csY774" fmla="*/ 1249135 h 1496396"/>
              <a:gd name="csX775" fmla="*/ 82809 w 9558047"/>
              <a:gd name="csY775" fmla="*/ 1249135 h 1496396"/>
              <a:gd name="csX776" fmla="*/ 281085 w 9558047"/>
              <a:gd name="csY776" fmla="*/ 1273629 h 1496396"/>
              <a:gd name="csX777" fmla="*/ 214604 w 9558047"/>
              <a:gd name="csY777" fmla="*/ 1273629 h 1496396"/>
              <a:gd name="csX778" fmla="*/ 206440 w 9558047"/>
              <a:gd name="csY778" fmla="*/ 1281792 h 1496396"/>
              <a:gd name="csX779" fmla="*/ 214604 w 9558047"/>
              <a:gd name="csY779" fmla="*/ 1289957 h 1496396"/>
              <a:gd name="csX780" fmla="*/ 281085 w 9558047"/>
              <a:gd name="csY780" fmla="*/ 1289957 h 1496396"/>
              <a:gd name="csX781" fmla="*/ 289249 w 9558047"/>
              <a:gd name="csY781" fmla="*/ 1281792 h 1496396"/>
              <a:gd name="csX782" fmla="*/ 281085 w 9558047"/>
              <a:gd name="csY782" fmla="*/ 1273629 h 1496396"/>
              <a:gd name="csX783" fmla="*/ 281085 w 9558047"/>
              <a:gd name="csY783" fmla="*/ 1273629 h 1496396"/>
              <a:gd name="csX784" fmla="*/ 412880 w 9558047"/>
              <a:gd name="csY784" fmla="*/ 1273629 h 1496396"/>
              <a:gd name="csX785" fmla="*/ 346399 w 9558047"/>
              <a:gd name="csY785" fmla="*/ 1273629 h 1496396"/>
              <a:gd name="csX786" fmla="*/ 338235 w 9558047"/>
              <a:gd name="csY786" fmla="*/ 1281792 h 1496396"/>
              <a:gd name="csX787" fmla="*/ 346399 w 9558047"/>
              <a:gd name="csY787" fmla="*/ 1289957 h 1496396"/>
              <a:gd name="csX788" fmla="*/ 412880 w 9558047"/>
              <a:gd name="csY788" fmla="*/ 1289957 h 1496396"/>
              <a:gd name="csX789" fmla="*/ 421044 w 9558047"/>
              <a:gd name="csY789" fmla="*/ 1281792 h 1496396"/>
              <a:gd name="csX790" fmla="*/ 412880 w 9558047"/>
              <a:gd name="csY790" fmla="*/ 1273629 h 1496396"/>
              <a:gd name="csX791" fmla="*/ 412880 w 9558047"/>
              <a:gd name="csY791" fmla="*/ 1273629 h 1496396"/>
              <a:gd name="csX792" fmla="*/ 545841 w 9558047"/>
              <a:gd name="csY792" fmla="*/ 1273629 h 1496396"/>
              <a:gd name="csX793" fmla="*/ 479360 w 9558047"/>
              <a:gd name="csY793" fmla="*/ 1273629 h 1496396"/>
              <a:gd name="csX794" fmla="*/ 471196 w 9558047"/>
              <a:gd name="csY794" fmla="*/ 1281792 h 1496396"/>
              <a:gd name="csX795" fmla="*/ 479360 w 9558047"/>
              <a:gd name="csY795" fmla="*/ 1289957 h 1496396"/>
              <a:gd name="csX796" fmla="*/ 545841 w 9558047"/>
              <a:gd name="csY796" fmla="*/ 1289957 h 1496396"/>
              <a:gd name="csX797" fmla="*/ 554005 w 9558047"/>
              <a:gd name="csY797" fmla="*/ 1281792 h 1496396"/>
              <a:gd name="csX798" fmla="*/ 545841 w 9558047"/>
              <a:gd name="csY798" fmla="*/ 1273629 h 1496396"/>
              <a:gd name="csX799" fmla="*/ 545841 w 9558047"/>
              <a:gd name="csY799" fmla="*/ 1273629 h 1496396"/>
              <a:gd name="csX800" fmla="*/ 604157 w 9558047"/>
              <a:gd name="csY800" fmla="*/ 1286458 h 1496396"/>
              <a:gd name="csX801" fmla="*/ 597159 w 9558047"/>
              <a:gd name="csY801" fmla="*/ 1289957 h 1496396"/>
              <a:gd name="csX802" fmla="*/ 599492 w 9558047"/>
              <a:gd name="csY802" fmla="*/ 1301620 h 1496396"/>
              <a:gd name="csX803" fmla="*/ 625151 w 9558047"/>
              <a:gd name="csY803" fmla="*/ 1321448 h 1496396"/>
              <a:gd name="csX804" fmla="*/ 646145 w 9558047"/>
              <a:gd name="csY804" fmla="*/ 1342442 h 1496396"/>
              <a:gd name="csX805" fmla="*/ 651977 w 9558047"/>
              <a:gd name="csY805" fmla="*/ 1344774 h 1496396"/>
              <a:gd name="csX806" fmla="*/ 657808 w 9558047"/>
              <a:gd name="csY806" fmla="*/ 1342442 h 1496396"/>
              <a:gd name="csX807" fmla="*/ 657808 w 9558047"/>
              <a:gd name="csY807" fmla="*/ 1330778 h 1496396"/>
              <a:gd name="csX808" fmla="*/ 636814 w 9558047"/>
              <a:gd name="csY808" fmla="*/ 1309785 h 1496396"/>
              <a:gd name="csX809" fmla="*/ 636814 w 9558047"/>
              <a:gd name="csY809" fmla="*/ 1309785 h 1496396"/>
              <a:gd name="csX810" fmla="*/ 636814 w 9558047"/>
              <a:gd name="csY810" fmla="*/ 1309785 h 1496396"/>
              <a:gd name="csX811" fmla="*/ 636814 w 9558047"/>
              <a:gd name="csY811" fmla="*/ 1309785 h 1496396"/>
              <a:gd name="csX812" fmla="*/ 636814 w 9558047"/>
              <a:gd name="csY812" fmla="*/ 1309785 h 1496396"/>
              <a:gd name="csX813" fmla="*/ 636814 w 9558047"/>
              <a:gd name="csY813" fmla="*/ 1309785 h 1496396"/>
              <a:gd name="csX814" fmla="*/ 636814 w 9558047"/>
              <a:gd name="csY814" fmla="*/ 1309785 h 1496396"/>
              <a:gd name="csX815" fmla="*/ 636814 w 9558047"/>
              <a:gd name="csY815" fmla="*/ 1309785 h 1496396"/>
              <a:gd name="csX816" fmla="*/ 633315 w 9558047"/>
              <a:gd name="csY816" fmla="*/ 1306286 h 1496396"/>
              <a:gd name="csX817" fmla="*/ 633315 w 9558047"/>
              <a:gd name="csY817" fmla="*/ 1306286 h 1496396"/>
              <a:gd name="csX818" fmla="*/ 633315 w 9558047"/>
              <a:gd name="csY818" fmla="*/ 1306286 h 1496396"/>
              <a:gd name="csX819" fmla="*/ 633315 w 9558047"/>
              <a:gd name="csY819" fmla="*/ 1306286 h 1496396"/>
              <a:gd name="csX820" fmla="*/ 633315 w 9558047"/>
              <a:gd name="csY820" fmla="*/ 1306286 h 1496396"/>
              <a:gd name="csX821" fmla="*/ 633315 w 9558047"/>
              <a:gd name="csY821" fmla="*/ 1306286 h 1496396"/>
              <a:gd name="csX822" fmla="*/ 633315 w 9558047"/>
              <a:gd name="csY822" fmla="*/ 1306286 h 1496396"/>
              <a:gd name="csX823" fmla="*/ 633315 w 9558047"/>
              <a:gd name="csY823" fmla="*/ 1306286 h 1496396"/>
              <a:gd name="csX824" fmla="*/ 633315 w 9558047"/>
              <a:gd name="csY824" fmla="*/ 1306286 h 1496396"/>
              <a:gd name="csX825" fmla="*/ 633315 w 9558047"/>
              <a:gd name="csY825" fmla="*/ 1306286 h 1496396"/>
              <a:gd name="csX826" fmla="*/ 633315 w 9558047"/>
              <a:gd name="csY826" fmla="*/ 1306286 h 1496396"/>
              <a:gd name="csX827" fmla="*/ 633315 w 9558047"/>
              <a:gd name="csY827" fmla="*/ 1306286 h 1496396"/>
              <a:gd name="csX828" fmla="*/ 633315 w 9558047"/>
              <a:gd name="csY828" fmla="*/ 1306286 h 1496396"/>
              <a:gd name="csX829" fmla="*/ 633315 w 9558047"/>
              <a:gd name="csY829" fmla="*/ 1306286 h 1496396"/>
              <a:gd name="csX830" fmla="*/ 633315 w 9558047"/>
              <a:gd name="csY830" fmla="*/ 1306286 h 1496396"/>
              <a:gd name="csX831" fmla="*/ 633315 w 9558047"/>
              <a:gd name="csY831" fmla="*/ 1306286 h 1496396"/>
              <a:gd name="csX832" fmla="*/ 633315 w 9558047"/>
              <a:gd name="csY832" fmla="*/ 1306286 h 1496396"/>
              <a:gd name="csX833" fmla="*/ 633315 w 9558047"/>
              <a:gd name="csY833" fmla="*/ 1306286 h 1496396"/>
              <a:gd name="csX834" fmla="*/ 633315 w 9558047"/>
              <a:gd name="csY834" fmla="*/ 1306286 h 1496396"/>
              <a:gd name="csX835" fmla="*/ 633315 w 9558047"/>
              <a:gd name="csY835" fmla="*/ 1306286 h 1496396"/>
              <a:gd name="csX836" fmla="*/ 633315 w 9558047"/>
              <a:gd name="csY836" fmla="*/ 1306286 h 1496396"/>
              <a:gd name="csX837" fmla="*/ 633315 w 9558047"/>
              <a:gd name="csY837" fmla="*/ 1306286 h 1496396"/>
              <a:gd name="csX838" fmla="*/ 633315 w 9558047"/>
              <a:gd name="csY838" fmla="*/ 1306286 h 1496396"/>
              <a:gd name="csX839" fmla="*/ 633315 w 9558047"/>
              <a:gd name="csY839" fmla="*/ 1306286 h 1496396"/>
              <a:gd name="csX840" fmla="*/ 633315 w 9558047"/>
              <a:gd name="csY840" fmla="*/ 1306286 h 1496396"/>
              <a:gd name="csX841" fmla="*/ 633315 w 9558047"/>
              <a:gd name="csY841" fmla="*/ 1306286 h 1496396"/>
              <a:gd name="csX842" fmla="*/ 633315 w 9558047"/>
              <a:gd name="csY842" fmla="*/ 1306286 h 1496396"/>
              <a:gd name="csX843" fmla="*/ 633315 w 9558047"/>
              <a:gd name="csY843" fmla="*/ 1306286 h 1496396"/>
              <a:gd name="csX844" fmla="*/ 633315 w 9558047"/>
              <a:gd name="csY844" fmla="*/ 1306286 h 1496396"/>
              <a:gd name="csX845" fmla="*/ 633315 w 9558047"/>
              <a:gd name="csY845" fmla="*/ 1306286 h 1496396"/>
              <a:gd name="csX846" fmla="*/ 633315 w 9558047"/>
              <a:gd name="csY846" fmla="*/ 1306286 h 1496396"/>
              <a:gd name="csX847" fmla="*/ 633315 w 9558047"/>
              <a:gd name="csY847" fmla="*/ 1306286 h 1496396"/>
              <a:gd name="csX848" fmla="*/ 633315 w 9558047"/>
              <a:gd name="csY848" fmla="*/ 1306286 h 1496396"/>
              <a:gd name="csX849" fmla="*/ 633315 w 9558047"/>
              <a:gd name="csY849" fmla="*/ 1306286 h 1496396"/>
              <a:gd name="csX850" fmla="*/ 620486 w 9558047"/>
              <a:gd name="csY850" fmla="*/ 1296955 h 1496396"/>
              <a:gd name="csX851" fmla="*/ 620486 w 9558047"/>
              <a:gd name="csY851" fmla="*/ 1296955 h 1496396"/>
              <a:gd name="csX852" fmla="*/ 620486 w 9558047"/>
              <a:gd name="csY852" fmla="*/ 1296955 h 1496396"/>
              <a:gd name="csX853" fmla="*/ 620486 w 9558047"/>
              <a:gd name="csY853" fmla="*/ 1296955 h 1496396"/>
              <a:gd name="csX854" fmla="*/ 620486 w 9558047"/>
              <a:gd name="csY854" fmla="*/ 1296955 h 1496396"/>
              <a:gd name="csX855" fmla="*/ 620486 w 9558047"/>
              <a:gd name="csY855" fmla="*/ 1296955 h 1496396"/>
              <a:gd name="csX856" fmla="*/ 620486 w 9558047"/>
              <a:gd name="csY856" fmla="*/ 1296955 h 1496396"/>
              <a:gd name="csX857" fmla="*/ 620486 w 9558047"/>
              <a:gd name="csY857" fmla="*/ 1296955 h 1496396"/>
              <a:gd name="csX858" fmla="*/ 620486 w 9558047"/>
              <a:gd name="csY858" fmla="*/ 1296955 h 1496396"/>
              <a:gd name="csX859" fmla="*/ 620486 w 9558047"/>
              <a:gd name="csY859" fmla="*/ 1296955 h 1496396"/>
              <a:gd name="csX860" fmla="*/ 620486 w 9558047"/>
              <a:gd name="csY860" fmla="*/ 1296955 h 1496396"/>
              <a:gd name="csX861" fmla="*/ 620486 w 9558047"/>
              <a:gd name="csY861" fmla="*/ 1296955 h 1496396"/>
              <a:gd name="csX862" fmla="*/ 620486 w 9558047"/>
              <a:gd name="csY862" fmla="*/ 1296955 h 1496396"/>
              <a:gd name="csX863" fmla="*/ 620486 w 9558047"/>
              <a:gd name="csY863" fmla="*/ 1296955 h 1496396"/>
              <a:gd name="csX864" fmla="*/ 615821 w 9558047"/>
              <a:gd name="csY864" fmla="*/ 1296955 h 1496396"/>
              <a:gd name="csX865" fmla="*/ 613488 w 9558047"/>
              <a:gd name="csY865" fmla="*/ 1296955 h 1496396"/>
              <a:gd name="csX866" fmla="*/ 699796 w 9558047"/>
              <a:gd name="csY866" fmla="*/ 1376265 h 1496396"/>
              <a:gd name="csX867" fmla="*/ 693964 w 9558047"/>
              <a:gd name="csY867" fmla="*/ 1378598 h 1496396"/>
              <a:gd name="csX868" fmla="*/ 693964 w 9558047"/>
              <a:gd name="csY868" fmla="*/ 1390261 h 1496396"/>
              <a:gd name="csX869" fmla="*/ 728954 w 9558047"/>
              <a:gd name="csY869" fmla="*/ 1425251 h 1496396"/>
              <a:gd name="csX870" fmla="*/ 737119 w 9558047"/>
              <a:gd name="csY870" fmla="*/ 1433415 h 1496396"/>
              <a:gd name="csX871" fmla="*/ 737119 w 9558047"/>
              <a:gd name="csY871" fmla="*/ 1433415 h 1496396"/>
              <a:gd name="csX872" fmla="*/ 739451 w 9558047"/>
              <a:gd name="csY872" fmla="*/ 1435748 h 1496396"/>
              <a:gd name="csX873" fmla="*/ 745283 w 9558047"/>
              <a:gd name="csY873" fmla="*/ 1438081 h 1496396"/>
              <a:gd name="csX874" fmla="*/ 751114 w 9558047"/>
              <a:gd name="csY874" fmla="*/ 1435748 h 1496396"/>
              <a:gd name="csX875" fmla="*/ 751114 w 9558047"/>
              <a:gd name="csY875" fmla="*/ 1424084 h 1496396"/>
              <a:gd name="csX876" fmla="*/ 751114 w 9558047"/>
              <a:gd name="csY876" fmla="*/ 1424084 h 1496396"/>
              <a:gd name="csX877" fmla="*/ 751114 w 9558047"/>
              <a:gd name="csY877" fmla="*/ 1424084 h 1496396"/>
              <a:gd name="csX878" fmla="*/ 751114 w 9558047"/>
              <a:gd name="csY878" fmla="*/ 1424084 h 1496396"/>
              <a:gd name="csX879" fmla="*/ 751114 w 9558047"/>
              <a:gd name="csY879" fmla="*/ 1424084 h 1496396"/>
              <a:gd name="csX880" fmla="*/ 751114 w 9558047"/>
              <a:gd name="csY880" fmla="*/ 1424084 h 1496396"/>
              <a:gd name="csX881" fmla="*/ 742950 w 9558047"/>
              <a:gd name="csY881" fmla="*/ 1415920 h 1496396"/>
              <a:gd name="csX882" fmla="*/ 742950 w 9558047"/>
              <a:gd name="csY882" fmla="*/ 1415920 h 1496396"/>
              <a:gd name="csX883" fmla="*/ 742950 w 9558047"/>
              <a:gd name="csY883" fmla="*/ 1415920 h 1496396"/>
              <a:gd name="csX884" fmla="*/ 742950 w 9558047"/>
              <a:gd name="csY884" fmla="*/ 1415920 h 1496396"/>
              <a:gd name="csX885" fmla="*/ 742950 w 9558047"/>
              <a:gd name="csY885" fmla="*/ 1414754 h 1496396"/>
              <a:gd name="csX886" fmla="*/ 742950 w 9558047"/>
              <a:gd name="csY886" fmla="*/ 1414754 h 1496396"/>
              <a:gd name="csX887" fmla="*/ 742950 w 9558047"/>
              <a:gd name="csY887" fmla="*/ 1414754 h 1496396"/>
              <a:gd name="csX888" fmla="*/ 742950 w 9558047"/>
              <a:gd name="csY888" fmla="*/ 1414754 h 1496396"/>
              <a:gd name="csX889" fmla="*/ 742950 w 9558047"/>
              <a:gd name="csY889" fmla="*/ 1414754 h 1496396"/>
              <a:gd name="csX890" fmla="*/ 742950 w 9558047"/>
              <a:gd name="csY890" fmla="*/ 1414754 h 1496396"/>
              <a:gd name="csX891" fmla="*/ 710293 w 9558047"/>
              <a:gd name="csY891" fmla="*/ 1382097 h 1496396"/>
              <a:gd name="csX892" fmla="*/ 704461 w 9558047"/>
              <a:gd name="csY892" fmla="*/ 1379764 h 1496396"/>
              <a:gd name="csX893" fmla="*/ 703295 w 9558047"/>
              <a:gd name="csY893" fmla="*/ 1379764 h 1496396"/>
              <a:gd name="csX894" fmla="*/ 800100 w 9558047"/>
              <a:gd name="csY894" fmla="*/ 1464906 h 1496396"/>
              <a:gd name="csX895" fmla="*/ 793102 w 9558047"/>
              <a:gd name="csY895" fmla="*/ 1469571 h 1496396"/>
              <a:gd name="csX896" fmla="*/ 796601 w 9558047"/>
              <a:gd name="csY896" fmla="*/ 1480068 h 1496396"/>
              <a:gd name="csX897" fmla="*/ 866581 w 9558047"/>
              <a:gd name="csY897" fmla="*/ 1495231 h 1496396"/>
              <a:gd name="csX898" fmla="*/ 866581 w 9558047"/>
              <a:gd name="csY898" fmla="*/ 1495231 h 1496396"/>
              <a:gd name="csX899" fmla="*/ 874745 w 9558047"/>
              <a:gd name="csY899" fmla="*/ 1487066 h 1496396"/>
              <a:gd name="csX900" fmla="*/ 866581 w 9558047"/>
              <a:gd name="csY900" fmla="*/ 1478902 h 1496396"/>
              <a:gd name="csX901" fmla="*/ 809431 w 9558047"/>
              <a:gd name="csY901" fmla="*/ 1467239 h 1496396"/>
              <a:gd name="csX902" fmla="*/ 809431 w 9558047"/>
              <a:gd name="csY902" fmla="*/ 1467239 h 1496396"/>
              <a:gd name="csX903" fmla="*/ 809431 w 9558047"/>
              <a:gd name="csY903" fmla="*/ 1467239 h 1496396"/>
              <a:gd name="csX904" fmla="*/ 809431 w 9558047"/>
              <a:gd name="csY904" fmla="*/ 1467239 h 1496396"/>
              <a:gd name="csX905" fmla="*/ 809431 w 9558047"/>
              <a:gd name="csY905" fmla="*/ 1467239 h 1496396"/>
              <a:gd name="csX906" fmla="*/ 809431 w 9558047"/>
              <a:gd name="csY906" fmla="*/ 1467239 h 1496396"/>
              <a:gd name="csX907" fmla="*/ 809431 w 9558047"/>
              <a:gd name="csY907" fmla="*/ 1467239 h 1496396"/>
              <a:gd name="csX908" fmla="*/ 809431 w 9558047"/>
              <a:gd name="csY908" fmla="*/ 1467239 h 1496396"/>
              <a:gd name="csX909" fmla="*/ 804765 w 9558047"/>
              <a:gd name="csY909" fmla="*/ 1464906 h 1496396"/>
              <a:gd name="csX910" fmla="*/ 801266 w 9558047"/>
              <a:gd name="csY910" fmla="*/ 1464906 h 1496396"/>
              <a:gd name="csX911" fmla="*/ 801266 w 9558047"/>
              <a:gd name="csY911" fmla="*/ 1464906 h 1496396"/>
              <a:gd name="csX912" fmla="*/ 999542 w 9558047"/>
              <a:gd name="csY912" fmla="*/ 1480068 h 1496396"/>
              <a:gd name="csX913" fmla="*/ 933061 w 9558047"/>
              <a:gd name="csY913" fmla="*/ 1480068 h 1496396"/>
              <a:gd name="csX914" fmla="*/ 924897 w 9558047"/>
              <a:gd name="csY914" fmla="*/ 1488232 h 1496396"/>
              <a:gd name="csX915" fmla="*/ 933061 w 9558047"/>
              <a:gd name="csY915" fmla="*/ 1496397 h 1496396"/>
              <a:gd name="csX916" fmla="*/ 999542 w 9558047"/>
              <a:gd name="csY916" fmla="*/ 1496397 h 1496396"/>
              <a:gd name="csX917" fmla="*/ 1007706 w 9558047"/>
              <a:gd name="csY917" fmla="*/ 1488232 h 1496396"/>
              <a:gd name="csX918" fmla="*/ 999542 w 9558047"/>
              <a:gd name="csY918" fmla="*/ 1480068 h 1496396"/>
              <a:gd name="csX919" fmla="*/ 999542 w 9558047"/>
              <a:gd name="csY919" fmla="*/ 1480068 h 1496396"/>
              <a:gd name="csX920" fmla="*/ 1132503 w 9558047"/>
              <a:gd name="csY920" fmla="*/ 1480068 h 1496396"/>
              <a:gd name="csX921" fmla="*/ 1066023 w 9558047"/>
              <a:gd name="csY921" fmla="*/ 1480068 h 1496396"/>
              <a:gd name="csX922" fmla="*/ 1057858 w 9558047"/>
              <a:gd name="csY922" fmla="*/ 1488232 h 1496396"/>
              <a:gd name="csX923" fmla="*/ 1066023 w 9558047"/>
              <a:gd name="csY923" fmla="*/ 1496397 h 1496396"/>
              <a:gd name="csX924" fmla="*/ 1132503 w 9558047"/>
              <a:gd name="csY924" fmla="*/ 1496397 h 1496396"/>
              <a:gd name="csX925" fmla="*/ 1140668 w 9558047"/>
              <a:gd name="csY925" fmla="*/ 1488232 h 1496396"/>
              <a:gd name="csX926" fmla="*/ 1132503 w 9558047"/>
              <a:gd name="csY926" fmla="*/ 1480068 h 1496396"/>
              <a:gd name="csX927" fmla="*/ 1132503 w 9558047"/>
              <a:gd name="csY927" fmla="*/ 1480068 h 1496396"/>
              <a:gd name="csX928" fmla="*/ 1264298 w 9558047"/>
              <a:gd name="csY928" fmla="*/ 1478902 h 1496396"/>
              <a:gd name="csX929" fmla="*/ 1264298 w 9558047"/>
              <a:gd name="csY929" fmla="*/ 1478902 h 1496396"/>
              <a:gd name="csX930" fmla="*/ 1257300 w 9558047"/>
              <a:gd name="csY930" fmla="*/ 1478902 h 1496396"/>
              <a:gd name="csX931" fmla="*/ 1197818 w 9558047"/>
              <a:gd name="csY931" fmla="*/ 1478902 h 1496396"/>
              <a:gd name="csX932" fmla="*/ 1189653 w 9558047"/>
              <a:gd name="csY932" fmla="*/ 1487066 h 1496396"/>
              <a:gd name="csX933" fmla="*/ 1197818 w 9558047"/>
              <a:gd name="csY933" fmla="*/ 1495231 h 1496396"/>
              <a:gd name="csX934" fmla="*/ 1253801 w 9558047"/>
              <a:gd name="csY934" fmla="*/ 1495231 h 1496396"/>
              <a:gd name="csX935" fmla="*/ 1265465 w 9558047"/>
              <a:gd name="csY935" fmla="*/ 1495231 h 1496396"/>
              <a:gd name="csX936" fmla="*/ 1273629 w 9558047"/>
              <a:gd name="csY936" fmla="*/ 1487066 h 1496396"/>
              <a:gd name="csX937" fmla="*/ 1265465 w 9558047"/>
              <a:gd name="csY937" fmla="*/ 1478902 h 1496396"/>
              <a:gd name="csX938" fmla="*/ 1265465 w 9558047"/>
              <a:gd name="csY938" fmla="*/ 1478902 h 1496396"/>
              <a:gd name="csX939" fmla="*/ 1386763 w 9558047"/>
              <a:gd name="csY939" fmla="*/ 1422918 h 1496396"/>
              <a:gd name="csX940" fmla="*/ 1380931 w 9558047"/>
              <a:gd name="csY940" fmla="*/ 1425251 h 1496396"/>
              <a:gd name="csX941" fmla="*/ 1358771 w 9558047"/>
              <a:gd name="csY941" fmla="*/ 1446245 h 1496396"/>
              <a:gd name="csX942" fmla="*/ 1358771 w 9558047"/>
              <a:gd name="csY942" fmla="*/ 1446245 h 1496396"/>
              <a:gd name="csX943" fmla="*/ 1358771 w 9558047"/>
              <a:gd name="csY943" fmla="*/ 1446245 h 1496396"/>
              <a:gd name="csX944" fmla="*/ 1358771 w 9558047"/>
              <a:gd name="csY944" fmla="*/ 1446245 h 1496396"/>
              <a:gd name="csX945" fmla="*/ 1358771 w 9558047"/>
              <a:gd name="csY945" fmla="*/ 1446245 h 1496396"/>
              <a:gd name="csX946" fmla="*/ 1358771 w 9558047"/>
              <a:gd name="csY946" fmla="*/ 1446245 h 1496396"/>
              <a:gd name="csX947" fmla="*/ 1358771 w 9558047"/>
              <a:gd name="csY947" fmla="*/ 1446245 h 1496396"/>
              <a:gd name="csX948" fmla="*/ 1358771 w 9558047"/>
              <a:gd name="csY948" fmla="*/ 1446245 h 1496396"/>
              <a:gd name="csX949" fmla="*/ 1358771 w 9558047"/>
              <a:gd name="csY949" fmla="*/ 1446245 h 1496396"/>
              <a:gd name="csX950" fmla="*/ 1358771 w 9558047"/>
              <a:gd name="csY950" fmla="*/ 1446245 h 1496396"/>
              <a:gd name="csX951" fmla="*/ 1358771 w 9558047"/>
              <a:gd name="csY951" fmla="*/ 1446245 h 1496396"/>
              <a:gd name="csX952" fmla="*/ 1358771 w 9558047"/>
              <a:gd name="csY952" fmla="*/ 1446245 h 1496396"/>
              <a:gd name="csX953" fmla="*/ 1358771 w 9558047"/>
              <a:gd name="csY953" fmla="*/ 1446245 h 1496396"/>
              <a:gd name="csX954" fmla="*/ 1358771 w 9558047"/>
              <a:gd name="csY954" fmla="*/ 1446245 h 1496396"/>
              <a:gd name="csX955" fmla="*/ 1358771 w 9558047"/>
              <a:gd name="csY955" fmla="*/ 1446245 h 1496396"/>
              <a:gd name="csX956" fmla="*/ 1358771 w 9558047"/>
              <a:gd name="csY956" fmla="*/ 1446245 h 1496396"/>
              <a:gd name="csX957" fmla="*/ 1358771 w 9558047"/>
              <a:gd name="csY957" fmla="*/ 1446245 h 1496396"/>
              <a:gd name="csX958" fmla="*/ 1358771 w 9558047"/>
              <a:gd name="csY958" fmla="*/ 1446245 h 1496396"/>
              <a:gd name="csX959" fmla="*/ 1358771 w 9558047"/>
              <a:gd name="csY959" fmla="*/ 1446245 h 1496396"/>
              <a:gd name="csX960" fmla="*/ 1358771 w 9558047"/>
              <a:gd name="csY960" fmla="*/ 1446245 h 1496396"/>
              <a:gd name="csX961" fmla="*/ 1358771 w 9558047"/>
              <a:gd name="csY961" fmla="*/ 1446245 h 1496396"/>
              <a:gd name="csX962" fmla="*/ 1358771 w 9558047"/>
              <a:gd name="csY962" fmla="*/ 1446245 h 1496396"/>
              <a:gd name="csX963" fmla="*/ 1358771 w 9558047"/>
              <a:gd name="csY963" fmla="*/ 1446245 h 1496396"/>
              <a:gd name="csX964" fmla="*/ 1358771 w 9558047"/>
              <a:gd name="csY964" fmla="*/ 1446245 h 1496396"/>
              <a:gd name="csX965" fmla="*/ 1358771 w 9558047"/>
              <a:gd name="csY965" fmla="*/ 1446245 h 1496396"/>
              <a:gd name="csX966" fmla="*/ 1358771 w 9558047"/>
              <a:gd name="csY966" fmla="*/ 1446245 h 1496396"/>
              <a:gd name="csX967" fmla="*/ 1356438 w 9558047"/>
              <a:gd name="csY967" fmla="*/ 1447411 h 1496396"/>
              <a:gd name="csX968" fmla="*/ 1356438 w 9558047"/>
              <a:gd name="csY968" fmla="*/ 1447411 h 1496396"/>
              <a:gd name="csX969" fmla="*/ 1356438 w 9558047"/>
              <a:gd name="csY969" fmla="*/ 1447411 h 1496396"/>
              <a:gd name="csX970" fmla="*/ 1356438 w 9558047"/>
              <a:gd name="csY970" fmla="*/ 1447411 h 1496396"/>
              <a:gd name="csX971" fmla="*/ 1356438 w 9558047"/>
              <a:gd name="csY971" fmla="*/ 1447411 h 1496396"/>
              <a:gd name="csX972" fmla="*/ 1356438 w 9558047"/>
              <a:gd name="csY972" fmla="*/ 1447411 h 1496396"/>
              <a:gd name="csX973" fmla="*/ 1356438 w 9558047"/>
              <a:gd name="csY973" fmla="*/ 1447411 h 1496396"/>
              <a:gd name="csX974" fmla="*/ 1356438 w 9558047"/>
              <a:gd name="csY974" fmla="*/ 1447411 h 1496396"/>
              <a:gd name="csX975" fmla="*/ 1356438 w 9558047"/>
              <a:gd name="csY975" fmla="*/ 1447411 h 1496396"/>
              <a:gd name="csX976" fmla="*/ 1356438 w 9558047"/>
              <a:gd name="csY976" fmla="*/ 1447411 h 1496396"/>
              <a:gd name="csX977" fmla="*/ 1356438 w 9558047"/>
              <a:gd name="csY977" fmla="*/ 1447411 h 1496396"/>
              <a:gd name="csX978" fmla="*/ 1356438 w 9558047"/>
              <a:gd name="csY978" fmla="*/ 1447411 h 1496396"/>
              <a:gd name="csX979" fmla="*/ 1356438 w 9558047"/>
              <a:gd name="csY979" fmla="*/ 1447411 h 1496396"/>
              <a:gd name="csX980" fmla="*/ 1356438 w 9558047"/>
              <a:gd name="csY980" fmla="*/ 1447411 h 1496396"/>
              <a:gd name="csX981" fmla="*/ 1356438 w 9558047"/>
              <a:gd name="csY981" fmla="*/ 1447411 h 1496396"/>
              <a:gd name="csX982" fmla="*/ 1356438 w 9558047"/>
              <a:gd name="csY982" fmla="*/ 1447411 h 1496396"/>
              <a:gd name="csX983" fmla="*/ 1356438 w 9558047"/>
              <a:gd name="csY983" fmla="*/ 1447411 h 1496396"/>
              <a:gd name="csX984" fmla="*/ 1356438 w 9558047"/>
              <a:gd name="csY984" fmla="*/ 1447411 h 1496396"/>
              <a:gd name="csX985" fmla="*/ 1356438 w 9558047"/>
              <a:gd name="csY985" fmla="*/ 1447411 h 1496396"/>
              <a:gd name="csX986" fmla="*/ 1356438 w 9558047"/>
              <a:gd name="csY986" fmla="*/ 1447411 h 1496396"/>
              <a:gd name="csX987" fmla="*/ 1356438 w 9558047"/>
              <a:gd name="csY987" fmla="*/ 1447411 h 1496396"/>
              <a:gd name="csX988" fmla="*/ 1356438 w 9558047"/>
              <a:gd name="csY988" fmla="*/ 1447411 h 1496396"/>
              <a:gd name="csX989" fmla="*/ 1356438 w 9558047"/>
              <a:gd name="csY989" fmla="*/ 1447411 h 1496396"/>
              <a:gd name="csX990" fmla="*/ 1356438 w 9558047"/>
              <a:gd name="csY990" fmla="*/ 1447411 h 1496396"/>
              <a:gd name="csX991" fmla="*/ 1333111 w 9558047"/>
              <a:gd name="csY991" fmla="*/ 1461407 h 1496396"/>
              <a:gd name="csX992" fmla="*/ 1329612 w 9558047"/>
              <a:gd name="csY992" fmla="*/ 1471904 h 1496396"/>
              <a:gd name="csX993" fmla="*/ 1336610 w 9558047"/>
              <a:gd name="csY993" fmla="*/ 1476569 h 1496396"/>
              <a:gd name="csX994" fmla="*/ 1340109 w 9558047"/>
              <a:gd name="csY994" fmla="*/ 1476569 h 1496396"/>
              <a:gd name="csX995" fmla="*/ 1397259 w 9558047"/>
              <a:gd name="csY995" fmla="*/ 1433415 h 1496396"/>
              <a:gd name="csX996" fmla="*/ 1397259 w 9558047"/>
              <a:gd name="csY996" fmla="*/ 1421752 h 1496396"/>
              <a:gd name="csX997" fmla="*/ 1391428 w 9558047"/>
              <a:gd name="csY997" fmla="*/ 1419420 h 1496396"/>
              <a:gd name="csX998" fmla="*/ 1391428 w 9558047"/>
              <a:gd name="csY998" fmla="*/ 1419420 h 1496396"/>
              <a:gd name="csX999" fmla="*/ 1480069 w 9558047"/>
              <a:gd name="csY999" fmla="*/ 1329612 h 1496396"/>
              <a:gd name="csX1000" fmla="*/ 1474237 w 9558047"/>
              <a:gd name="csY1000" fmla="*/ 1331945 h 1496396"/>
              <a:gd name="csX1001" fmla="*/ 1427584 w 9558047"/>
              <a:gd name="csY1001" fmla="*/ 1378598 h 1496396"/>
              <a:gd name="csX1002" fmla="*/ 1427584 w 9558047"/>
              <a:gd name="csY1002" fmla="*/ 1390261 h 1496396"/>
              <a:gd name="csX1003" fmla="*/ 1433416 w 9558047"/>
              <a:gd name="csY1003" fmla="*/ 1392594 h 1496396"/>
              <a:gd name="csX1004" fmla="*/ 1439247 w 9558047"/>
              <a:gd name="csY1004" fmla="*/ 1390261 h 1496396"/>
              <a:gd name="csX1005" fmla="*/ 1485900 w 9558047"/>
              <a:gd name="csY1005" fmla="*/ 1343608 h 1496396"/>
              <a:gd name="csX1006" fmla="*/ 1485900 w 9558047"/>
              <a:gd name="csY1006" fmla="*/ 1331945 h 1496396"/>
              <a:gd name="csX1007" fmla="*/ 1480069 w 9558047"/>
              <a:gd name="csY1007" fmla="*/ 1329612 h 1496396"/>
              <a:gd name="csX1008" fmla="*/ 1480069 w 9558047"/>
              <a:gd name="csY1008" fmla="*/ 1329612 h 1496396"/>
              <a:gd name="csX1009" fmla="*/ 1586204 w 9558047"/>
              <a:gd name="csY1009" fmla="*/ 1273629 h 1496396"/>
              <a:gd name="csX1010" fmla="*/ 1565210 w 9558047"/>
              <a:gd name="csY1010" fmla="*/ 1273629 h 1496396"/>
              <a:gd name="csX1011" fmla="*/ 1537219 w 9558047"/>
              <a:gd name="csY1011" fmla="*/ 1281792 h 1496396"/>
              <a:gd name="csX1012" fmla="*/ 1537219 w 9558047"/>
              <a:gd name="csY1012" fmla="*/ 1281792 h 1496396"/>
              <a:gd name="csX1013" fmla="*/ 1529054 w 9558047"/>
              <a:gd name="csY1013" fmla="*/ 1286458 h 1496396"/>
              <a:gd name="csX1014" fmla="*/ 1526722 w 9558047"/>
              <a:gd name="csY1014" fmla="*/ 1298121 h 1496396"/>
              <a:gd name="csX1015" fmla="*/ 1533720 w 9558047"/>
              <a:gd name="csY1015" fmla="*/ 1301620 h 1496396"/>
              <a:gd name="csX1016" fmla="*/ 1538385 w 9558047"/>
              <a:gd name="csY1016" fmla="*/ 1300454 h 1496396"/>
              <a:gd name="csX1017" fmla="*/ 1576874 w 9558047"/>
              <a:gd name="csY1017" fmla="*/ 1288791 h 1496396"/>
              <a:gd name="csX1018" fmla="*/ 1592036 w 9558047"/>
              <a:gd name="csY1018" fmla="*/ 1288791 h 1496396"/>
              <a:gd name="csX1019" fmla="*/ 1600200 w 9558047"/>
              <a:gd name="csY1019" fmla="*/ 1280626 h 1496396"/>
              <a:gd name="csX1020" fmla="*/ 1592036 w 9558047"/>
              <a:gd name="csY1020" fmla="*/ 1272462 h 1496396"/>
              <a:gd name="csX1021" fmla="*/ 1586204 w 9558047"/>
              <a:gd name="csY1021" fmla="*/ 1272462 h 1496396"/>
              <a:gd name="csX1022" fmla="*/ 1719166 w 9558047"/>
              <a:gd name="csY1022" fmla="*/ 1273629 h 1496396"/>
              <a:gd name="csX1023" fmla="*/ 1652685 w 9558047"/>
              <a:gd name="csY1023" fmla="*/ 1273629 h 1496396"/>
              <a:gd name="csX1024" fmla="*/ 1644521 w 9558047"/>
              <a:gd name="csY1024" fmla="*/ 1281792 h 1496396"/>
              <a:gd name="csX1025" fmla="*/ 1652685 w 9558047"/>
              <a:gd name="csY1025" fmla="*/ 1289957 h 1496396"/>
              <a:gd name="csX1026" fmla="*/ 1719166 w 9558047"/>
              <a:gd name="csY1026" fmla="*/ 1289957 h 1496396"/>
              <a:gd name="csX1027" fmla="*/ 1727330 w 9558047"/>
              <a:gd name="csY1027" fmla="*/ 1281792 h 1496396"/>
              <a:gd name="csX1028" fmla="*/ 1719166 w 9558047"/>
              <a:gd name="csY1028" fmla="*/ 1273629 h 1496396"/>
              <a:gd name="csX1029" fmla="*/ 1719166 w 9558047"/>
              <a:gd name="csY1029" fmla="*/ 1273629 h 1496396"/>
              <a:gd name="csX1030" fmla="*/ 1850960 w 9558047"/>
              <a:gd name="csY1030" fmla="*/ 1273629 h 1496396"/>
              <a:gd name="csX1031" fmla="*/ 1784480 w 9558047"/>
              <a:gd name="csY1031" fmla="*/ 1273629 h 1496396"/>
              <a:gd name="csX1032" fmla="*/ 1776316 w 9558047"/>
              <a:gd name="csY1032" fmla="*/ 1281792 h 1496396"/>
              <a:gd name="csX1033" fmla="*/ 1784480 w 9558047"/>
              <a:gd name="csY1033" fmla="*/ 1289957 h 1496396"/>
              <a:gd name="csX1034" fmla="*/ 1850960 w 9558047"/>
              <a:gd name="csY1034" fmla="*/ 1289957 h 1496396"/>
              <a:gd name="csX1035" fmla="*/ 1859125 w 9558047"/>
              <a:gd name="csY1035" fmla="*/ 1281792 h 1496396"/>
              <a:gd name="csX1036" fmla="*/ 1850960 w 9558047"/>
              <a:gd name="csY1036" fmla="*/ 1273629 h 1496396"/>
              <a:gd name="csX1037" fmla="*/ 1850960 w 9558047"/>
              <a:gd name="csY1037" fmla="*/ 1273629 h 1496396"/>
              <a:gd name="csX1038" fmla="*/ 1983922 w 9558047"/>
              <a:gd name="csY1038" fmla="*/ 1273629 h 1496396"/>
              <a:gd name="csX1039" fmla="*/ 1917441 w 9558047"/>
              <a:gd name="csY1039" fmla="*/ 1273629 h 1496396"/>
              <a:gd name="csX1040" fmla="*/ 1909277 w 9558047"/>
              <a:gd name="csY1040" fmla="*/ 1281792 h 1496396"/>
              <a:gd name="csX1041" fmla="*/ 1917441 w 9558047"/>
              <a:gd name="csY1041" fmla="*/ 1289957 h 1496396"/>
              <a:gd name="csX1042" fmla="*/ 1983922 w 9558047"/>
              <a:gd name="csY1042" fmla="*/ 1289957 h 1496396"/>
              <a:gd name="csX1043" fmla="*/ 1992086 w 9558047"/>
              <a:gd name="csY1043" fmla="*/ 1281792 h 1496396"/>
              <a:gd name="csX1044" fmla="*/ 1983922 w 9558047"/>
              <a:gd name="csY1044" fmla="*/ 1273629 h 1496396"/>
              <a:gd name="csX1045" fmla="*/ 1983922 w 9558047"/>
              <a:gd name="csY1045" fmla="*/ 1273629 h 1496396"/>
              <a:gd name="csX1046" fmla="*/ 2115717 w 9558047"/>
              <a:gd name="csY1046" fmla="*/ 1273629 h 1496396"/>
              <a:gd name="csX1047" fmla="*/ 2049236 w 9558047"/>
              <a:gd name="csY1047" fmla="*/ 1273629 h 1496396"/>
              <a:gd name="csX1048" fmla="*/ 2041072 w 9558047"/>
              <a:gd name="csY1048" fmla="*/ 1281792 h 1496396"/>
              <a:gd name="csX1049" fmla="*/ 2049236 w 9558047"/>
              <a:gd name="csY1049" fmla="*/ 1289957 h 1496396"/>
              <a:gd name="csX1050" fmla="*/ 2115717 w 9558047"/>
              <a:gd name="csY1050" fmla="*/ 1289957 h 1496396"/>
              <a:gd name="csX1051" fmla="*/ 2123881 w 9558047"/>
              <a:gd name="csY1051" fmla="*/ 1281792 h 1496396"/>
              <a:gd name="csX1052" fmla="*/ 2115717 w 9558047"/>
              <a:gd name="csY1052" fmla="*/ 1273629 h 1496396"/>
              <a:gd name="csX1053" fmla="*/ 2115717 w 9558047"/>
              <a:gd name="csY1053" fmla="*/ 1273629 h 1496396"/>
              <a:gd name="csX1054" fmla="*/ 2247512 w 9558047"/>
              <a:gd name="csY1054" fmla="*/ 1273629 h 1496396"/>
              <a:gd name="csX1055" fmla="*/ 2181031 w 9558047"/>
              <a:gd name="csY1055" fmla="*/ 1273629 h 1496396"/>
              <a:gd name="csX1056" fmla="*/ 2172867 w 9558047"/>
              <a:gd name="csY1056" fmla="*/ 1281792 h 1496396"/>
              <a:gd name="csX1057" fmla="*/ 2181031 w 9558047"/>
              <a:gd name="csY1057" fmla="*/ 1289957 h 1496396"/>
              <a:gd name="csX1058" fmla="*/ 2247512 w 9558047"/>
              <a:gd name="csY1058" fmla="*/ 1289957 h 1496396"/>
              <a:gd name="csX1059" fmla="*/ 2255676 w 9558047"/>
              <a:gd name="csY1059" fmla="*/ 1281792 h 1496396"/>
              <a:gd name="csX1060" fmla="*/ 2247512 w 9558047"/>
              <a:gd name="csY1060" fmla="*/ 1273629 h 1496396"/>
              <a:gd name="csX1061" fmla="*/ 2247512 w 9558047"/>
              <a:gd name="csY1061" fmla="*/ 1273629 h 1496396"/>
              <a:gd name="csX1062" fmla="*/ 2380473 w 9558047"/>
              <a:gd name="csY1062" fmla="*/ 1273629 h 1496396"/>
              <a:gd name="csX1063" fmla="*/ 2313992 w 9558047"/>
              <a:gd name="csY1063" fmla="*/ 1273629 h 1496396"/>
              <a:gd name="csX1064" fmla="*/ 2305828 w 9558047"/>
              <a:gd name="csY1064" fmla="*/ 1281792 h 1496396"/>
              <a:gd name="csX1065" fmla="*/ 2313992 w 9558047"/>
              <a:gd name="csY1065" fmla="*/ 1289957 h 1496396"/>
              <a:gd name="csX1066" fmla="*/ 2380473 w 9558047"/>
              <a:gd name="csY1066" fmla="*/ 1289957 h 1496396"/>
              <a:gd name="csX1067" fmla="*/ 2388637 w 9558047"/>
              <a:gd name="csY1067" fmla="*/ 1281792 h 1496396"/>
              <a:gd name="csX1068" fmla="*/ 2380473 w 9558047"/>
              <a:gd name="csY1068" fmla="*/ 1273629 h 1496396"/>
              <a:gd name="csX1069" fmla="*/ 2380473 w 9558047"/>
              <a:gd name="csY1069" fmla="*/ 1273629 h 1496396"/>
              <a:gd name="csX1070" fmla="*/ 2512268 w 9558047"/>
              <a:gd name="csY1070" fmla="*/ 1273629 h 1496396"/>
              <a:gd name="csX1071" fmla="*/ 2445787 w 9558047"/>
              <a:gd name="csY1071" fmla="*/ 1273629 h 1496396"/>
              <a:gd name="csX1072" fmla="*/ 2437623 w 9558047"/>
              <a:gd name="csY1072" fmla="*/ 1281792 h 1496396"/>
              <a:gd name="csX1073" fmla="*/ 2445787 w 9558047"/>
              <a:gd name="csY1073" fmla="*/ 1289957 h 1496396"/>
              <a:gd name="csX1074" fmla="*/ 2512268 w 9558047"/>
              <a:gd name="csY1074" fmla="*/ 1289957 h 1496396"/>
              <a:gd name="csX1075" fmla="*/ 2520432 w 9558047"/>
              <a:gd name="csY1075" fmla="*/ 1281792 h 1496396"/>
              <a:gd name="csX1076" fmla="*/ 2512268 w 9558047"/>
              <a:gd name="csY1076" fmla="*/ 1273629 h 1496396"/>
              <a:gd name="csX1077" fmla="*/ 2512268 w 9558047"/>
              <a:gd name="csY1077" fmla="*/ 1273629 h 1496396"/>
              <a:gd name="csX1078" fmla="*/ 2644063 w 9558047"/>
              <a:gd name="csY1078" fmla="*/ 1273629 h 1496396"/>
              <a:gd name="csX1079" fmla="*/ 2577582 w 9558047"/>
              <a:gd name="csY1079" fmla="*/ 1273629 h 1496396"/>
              <a:gd name="csX1080" fmla="*/ 2569418 w 9558047"/>
              <a:gd name="csY1080" fmla="*/ 1281792 h 1496396"/>
              <a:gd name="csX1081" fmla="*/ 2577582 w 9558047"/>
              <a:gd name="csY1081" fmla="*/ 1289957 h 1496396"/>
              <a:gd name="csX1082" fmla="*/ 2644063 w 9558047"/>
              <a:gd name="csY1082" fmla="*/ 1289957 h 1496396"/>
              <a:gd name="csX1083" fmla="*/ 2652227 w 9558047"/>
              <a:gd name="csY1083" fmla="*/ 1281792 h 1496396"/>
              <a:gd name="csX1084" fmla="*/ 2644063 w 9558047"/>
              <a:gd name="csY1084" fmla="*/ 1273629 h 1496396"/>
              <a:gd name="csX1085" fmla="*/ 2644063 w 9558047"/>
              <a:gd name="csY1085" fmla="*/ 1273629 h 1496396"/>
              <a:gd name="csX1086" fmla="*/ 2777024 w 9558047"/>
              <a:gd name="csY1086" fmla="*/ 1273629 h 1496396"/>
              <a:gd name="csX1087" fmla="*/ 2710543 w 9558047"/>
              <a:gd name="csY1087" fmla="*/ 1273629 h 1496396"/>
              <a:gd name="csX1088" fmla="*/ 2702379 w 9558047"/>
              <a:gd name="csY1088" fmla="*/ 1281792 h 1496396"/>
              <a:gd name="csX1089" fmla="*/ 2710543 w 9558047"/>
              <a:gd name="csY1089" fmla="*/ 1289957 h 1496396"/>
              <a:gd name="csX1090" fmla="*/ 2777024 w 9558047"/>
              <a:gd name="csY1090" fmla="*/ 1289957 h 1496396"/>
              <a:gd name="csX1091" fmla="*/ 2785188 w 9558047"/>
              <a:gd name="csY1091" fmla="*/ 1281792 h 1496396"/>
              <a:gd name="csX1092" fmla="*/ 2777024 w 9558047"/>
              <a:gd name="csY1092" fmla="*/ 1273629 h 1496396"/>
              <a:gd name="csX1093" fmla="*/ 2777024 w 9558047"/>
              <a:gd name="csY1093" fmla="*/ 1273629 h 1496396"/>
              <a:gd name="csX1094" fmla="*/ 2908819 w 9558047"/>
              <a:gd name="csY1094" fmla="*/ 1273629 h 1496396"/>
              <a:gd name="csX1095" fmla="*/ 2842338 w 9558047"/>
              <a:gd name="csY1095" fmla="*/ 1273629 h 1496396"/>
              <a:gd name="csX1096" fmla="*/ 2834174 w 9558047"/>
              <a:gd name="csY1096" fmla="*/ 1281792 h 1496396"/>
              <a:gd name="csX1097" fmla="*/ 2842338 w 9558047"/>
              <a:gd name="csY1097" fmla="*/ 1289957 h 1496396"/>
              <a:gd name="csX1098" fmla="*/ 2908819 w 9558047"/>
              <a:gd name="csY1098" fmla="*/ 1289957 h 1496396"/>
              <a:gd name="csX1099" fmla="*/ 2916983 w 9558047"/>
              <a:gd name="csY1099" fmla="*/ 1281792 h 1496396"/>
              <a:gd name="csX1100" fmla="*/ 2908819 w 9558047"/>
              <a:gd name="csY1100" fmla="*/ 1273629 h 1496396"/>
              <a:gd name="csX1101" fmla="*/ 2908819 w 9558047"/>
              <a:gd name="csY1101" fmla="*/ 1273629 h 1496396"/>
              <a:gd name="csX1102" fmla="*/ 3041780 w 9558047"/>
              <a:gd name="csY1102" fmla="*/ 1273629 h 1496396"/>
              <a:gd name="csX1103" fmla="*/ 2975300 w 9558047"/>
              <a:gd name="csY1103" fmla="*/ 1273629 h 1496396"/>
              <a:gd name="csX1104" fmla="*/ 2967135 w 9558047"/>
              <a:gd name="csY1104" fmla="*/ 1281792 h 1496396"/>
              <a:gd name="csX1105" fmla="*/ 2975300 w 9558047"/>
              <a:gd name="csY1105" fmla="*/ 1289957 h 1496396"/>
              <a:gd name="csX1106" fmla="*/ 3041780 w 9558047"/>
              <a:gd name="csY1106" fmla="*/ 1289957 h 1496396"/>
              <a:gd name="csX1107" fmla="*/ 3049944 w 9558047"/>
              <a:gd name="csY1107" fmla="*/ 1281792 h 1496396"/>
              <a:gd name="csX1108" fmla="*/ 3041780 w 9558047"/>
              <a:gd name="csY1108" fmla="*/ 1273629 h 1496396"/>
              <a:gd name="csX1109" fmla="*/ 3041780 w 9558047"/>
              <a:gd name="csY1109" fmla="*/ 1273629 h 1496396"/>
              <a:gd name="csX1110" fmla="*/ 3173575 w 9558047"/>
              <a:gd name="csY1110" fmla="*/ 1273629 h 1496396"/>
              <a:gd name="csX1111" fmla="*/ 3107094 w 9558047"/>
              <a:gd name="csY1111" fmla="*/ 1273629 h 1496396"/>
              <a:gd name="csX1112" fmla="*/ 3098930 w 9558047"/>
              <a:gd name="csY1112" fmla="*/ 1281792 h 1496396"/>
              <a:gd name="csX1113" fmla="*/ 3107094 w 9558047"/>
              <a:gd name="csY1113" fmla="*/ 1289957 h 1496396"/>
              <a:gd name="csX1114" fmla="*/ 3173575 w 9558047"/>
              <a:gd name="csY1114" fmla="*/ 1289957 h 1496396"/>
              <a:gd name="csX1115" fmla="*/ 3181739 w 9558047"/>
              <a:gd name="csY1115" fmla="*/ 1281792 h 1496396"/>
              <a:gd name="csX1116" fmla="*/ 3173575 w 9558047"/>
              <a:gd name="csY1116" fmla="*/ 1273629 h 1496396"/>
              <a:gd name="csX1117" fmla="*/ 3173575 w 9558047"/>
              <a:gd name="csY1117" fmla="*/ 1273629 h 1496396"/>
              <a:gd name="csX1118" fmla="*/ 3305370 w 9558047"/>
              <a:gd name="csY1118" fmla="*/ 1273629 h 1496396"/>
              <a:gd name="csX1119" fmla="*/ 3238889 w 9558047"/>
              <a:gd name="csY1119" fmla="*/ 1273629 h 1496396"/>
              <a:gd name="csX1120" fmla="*/ 3230725 w 9558047"/>
              <a:gd name="csY1120" fmla="*/ 1281792 h 1496396"/>
              <a:gd name="csX1121" fmla="*/ 3238889 w 9558047"/>
              <a:gd name="csY1121" fmla="*/ 1289957 h 1496396"/>
              <a:gd name="csX1122" fmla="*/ 3305370 w 9558047"/>
              <a:gd name="csY1122" fmla="*/ 1289957 h 1496396"/>
              <a:gd name="csX1123" fmla="*/ 3313534 w 9558047"/>
              <a:gd name="csY1123" fmla="*/ 1281792 h 1496396"/>
              <a:gd name="csX1124" fmla="*/ 3305370 w 9558047"/>
              <a:gd name="csY1124" fmla="*/ 1273629 h 1496396"/>
              <a:gd name="csX1125" fmla="*/ 3305370 w 9558047"/>
              <a:gd name="csY1125" fmla="*/ 1273629 h 1496396"/>
              <a:gd name="csX1126" fmla="*/ 3438331 w 9558047"/>
              <a:gd name="csY1126" fmla="*/ 1273629 h 1496396"/>
              <a:gd name="csX1127" fmla="*/ 3371851 w 9558047"/>
              <a:gd name="csY1127" fmla="*/ 1273629 h 1496396"/>
              <a:gd name="csX1128" fmla="*/ 3363686 w 9558047"/>
              <a:gd name="csY1128" fmla="*/ 1281792 h 1496396"/>
              <a:gd name="csX1129" fmla="*/ 3371851 w 9558047"/>
              <a:gd name="csY1129" fmla="*/ 1289957 h 1496396"/>
              <a:gd name="csX1130" fmla="*/ 3438331 w 9558047"/>
              <a:gd name="csY1130" fmla="*/ 1289957 h 1496396"/>
              <a:gd name="csX1131" fmla="*/ 3446495 w 9558047"/>
              <a:gd name="csY1131" fmla="*/ 1281792 h 1496396"/>
              <a:gd name="csX1132" fmla="*/ 3438331 w 9558047"/>
              <a:gd name="csY1132" fmla="*/ 1273629 h 1496396"/>
              <a:gd name="csX1133" fmla="*/ 3438331 w 9558047"/>
              <a:gd name="csY1133" fmla="*/ 1273629 h 1496396"/>
              <a:gd name="csX1134" fmla="*/ 3570126 w 9558047"/>
              <a:gd name="csY1134" fmla="*/ 1273629 h 1496396"/>
              <a:gd name="csX1135" fmla="*/ 3503645 w 9558047"/>
              <a:gd name="csY1135" fmla="*/ 1273629 h 1496396"/>
              <a:gd name="csX1136" fmla="*/ 3495481 w 9558047"/>
              <a:gd name="csY1136" fmla="*/ 1281792 h 1496396"/>
              <a:gd name="csX1137" fmla="*/ 3503645 w 9558047"/>
              <a:gd name="csY1137" fmla="*/ 1289957 h 1496396"/>
              <a:gd name="csX1138" fmla="*/ 3570126 w 9558047"/>
              <a:gd name="csY1138" fmla="*/ 1289957 h 1496396"/>
              <a:gd name="csX1139" fmla="*/ 3578290 w 9558047"/>
              <a:gd name="csY1139" fmla="*/ 1281792 h 1496396"/>
              <a:gd name="csX1140" fmla="*/ 3570126 w 9558047"/>
              <a:gd name="csY1140" fmla="*/ 1273629 h 1496396"/>
              <a:gd name="csX1141" fmla="*/ 3570126 w 9558047"/>
              <a:gd name="csY1141" fmla="*/ 1273629 h 1496396"/>
              <a:gd name="csX1142" fmla="*/ 3703087 w 9558047"/>
              <a:gd name="csY1142" fmla="*/ 1273629 h 1496396"/>
              <a:gd name="csX1143" fmla="*/ 3636607 w 9558047"/>
              <a:gd name="csY1143" fmla="*/ 1273629 h 1496396"/>
              <a:gd name="csX1144" fmla="*/ 3628443 w 9558047"/>
              <a:gd name="csY1144" fmla="*/ 1281792 h 1496396"/>
              <a:gd name="csX1145" fmla="*/ 3636607 w 9558047"/>
              <a:gd name="csY1145" fmla="*/ 1289957 h 1496396"/>
              <a:gd name="csX1146" fmla="*/ 3703087 w 9558047"/>
              <a:gd name="csY1146" fmla="*/ 1289957 h 1496396"/>
              <a:gd name="csX1147" fmla="*/ 3711252 w 9558047"/>
              <a:gd name="csY1147" fmla="*/ 1281792 h 1496396"/>
              <a:gd name="csX1148" fmla="*/ 3703087 w 9558047"/>
              <a:gd name="csY1148" fmla="*/ 1273629 h 1496396"/>
              <a:gd name="csX1149" fmla="*/ 3703087 w 9558047"/>
              <a:gd name="csY1149" fmla="*/ 1273629 h 1496396"/>
              <a:gd name="csX1150" fmla="*/ 3834882 w 9558047"/>
              <a:gd name="csY1150" fmla="*/ 1273629 h 1496396"/>
              <a:gd name="csX1151" fmla="*/ 3768402 w 9558047"/>
              <a:gd name="csY1151" fmla="*/ 1273629 h 1496396"/>
              <a:gd name="csX1152" fmla="*/ 3760237 w 9558047"/>
              <a:gd name="csY1152" fmla="*/ 1281792 h 1496396"/>
              <a:gd name="csX1153" fmla="*/ 3768402 w 9558047"/>
              <a:gd name="csY1153" fmla="*/ 1289957 h 1496396"/>
              <a:gd name="csX1154" fmla="*/ 3834882 w 9558047"/>
              <a:gd name="csY1154" fmla="*/ 1289957 h 1496396"/>
              <a:gd name="csX1155" fmla="*/ 3843047 w 9558047"/>
              <a:gd name="csY1155" fmla="*/ 1281792 h 1496396"/>
              <a:gd name="csX1156" fmla="*/ 3834882 w 9558047"/>
              <a:gd name="csY1156" fmla="*/ 1273629 h 1496396"/>
              <a:gd name="csX1157" fmla="*/ 3834882 w 9558047"/>
              <a:gd name="csY1157" fmla="*/ 1273629 h 1496396"/>
              <a:gd name="csX1158" fmla="*/ 3966677 w 9558047"/>
              <a:gd name="csY1158" fmla="*/ 1273629 h 1496396"/>
              <a:gd name="csX1159" fmla="*/ 3900196 w 9558047"/>
              <a:gd name="csY1159" fmla="*/ 1273629 h 1496396"/>
              <a:gd name="csX1160" fmla="*/ 3892032 w 9558047"/>
              <a:gd name="csY1160" fmla="*/ 1281792 h 1496396"/>
              <a:gd name="csX1161" fmla="*/ 3900196 w 9558047"/>
              <a:gd name="csY1161" fmla="*/ 1289957 h 1496396"/>
              <a:gd name="csX1162" fmla="*/ 3966677 w 9558047"/>
              <a:gd name="csY1162" fmla="*/ 1289957 h 1496396"/>
              <a:gd name="csX1163" fmla="*/ 3974841 w 9558047"/>
              <a:gd name="csY1163" fmla="*/ 1281792 h 1496396"/>
              <a:gd name="csX1164" fmla="*/ 3966677 w 9558047"/>
              <a:gd name="csY1164" fmla="*/ 1273629 h 1496396"/>
              <a:gd name="csX1165" fmla="*/ 3966677 w 9558047"/>
              <a:gd name="csY1165" fmla="*/ 1273629 h 1496396"/>
              <a:gd name="csX1166" fmla="*/ 4099638 w 9558047"/>
              <a:gd name="csY1166" fmla="*/ 1273629 h 1496396"/>
              <a:gd name="csX1167" fmla="*/ 4033158 w 9558047"/>
              <a:gd name="csY1167" fmla="*/ 1273629 h 1496396"/>
              <a:gd name="csX1168" fmla="*/ 4024994 w 9558047"/>
              <a:gd name="csY1168" fmla="*/ 1281792 h 1496396"/>
              <a:gd name="csX1169" fmla="*/ 4033158 w 9558047"/>
              <a:gd name="csY1169" fmla="*/ 1289957 h 1496396"/>
              <a:gd name="csX1170" fmla="*/ 4099638 w 9558047"/>
              <a:gd name="csY1170" fmla="*/ 1289957 h 1496396"/>
              <a:gd name="csX1171" fmla="*/ 4107803 w 9558047"/>
              <a:gd name="csY1171" fmla="*/ 1281792 h 1496396"/>
              <a:gd name="csX1172" fmla="*/ 4099638 w 9558047"/>
              <a:gd name="csY1172" fmla="*/ 1273629 h 1496396"/>
              <a:gd name="csX1173" fmla="*/ 4099638 w 9558047"/>
              <a:gd name="csY1173" fmla="*/ 1273629 h 1496396"/>
              <a:gd name="csX1174" fmla="*/ 4231433 w 9558047"/>
              <a:gd name="csY1174" fmla="*/ 1273629 h 1496396"/>
              <a:gd name="csX1175" fmla="*/ 4164953 w 9558047"/>
              <a:gd name="csY1175" fmla="*/ 1273629 h 1496396"/>
              <a:gd name="csX1176" fmla="*/ 4156788 w 9558047"/>
              <a:gd name="csY1176" fmla="*/ 1281792 h 1496396"/>
              <a:gd name="csX1177" fmla="*/ 4164953 w 9558047"/>
              <a:gd name="csY1177" fmla="*/ 1289957 h 1496396"/>
              <a:gd name="csX1178" fmla="*/ 4231433 w 9558047"/>
              <a:gd name="csY1178" fmla="*/ 1289957 h 1496396"/>
              <a:gd name="csX1179" fmla="*/ 4239598 w 9558047"/>
              <a:gd name="csY1179" fmla="*/ 1281792 h 1496396"/>
              <a:gd name="csX1180" fmla="*/ 4231433 w 9558047"/>
              <a:gd name="csY1180" fmla="*/ 1273629 h 1496396"/>
              <a:gd name="csX1181" fmla="*/ 4231433 w 9558047"/>
              <a:gd name="csY1181" fmla="*/ 1273629 h 1496396"/>
              <a:gd name="csX1182" fmla="*/ 4364395 w 9558047"/>
              <a:gd name="csY1182" fmla="*/ 1273629 h 1496396"/>
              <a:gd name="csX1183" fmla="*/ 4297914 w 9558047"/>
              <a:gd name="csY1183" fmla="*/ 1273629 h 1496396"/>
              <a:gd name="csX1184" fmla="*/ 4289750 w 9558047"/>
              <a:gd name="csY1184" fmla="*/ 1281792 h 1496396"/>
              <a:gd name="csX1185" fmla="*/ 4297914 w 9558047"/>
              <a:gd name="csY1185" fmla="*/ 1289957 h 1496396"/>
              <a:gd name="csX1186" fmla="*/ 4364395 w 9558047"/>
              <a:gd name="csY1186" fmla="*/ 1289957 h 1496396"/>
              <a:gd name="csX1187" fmla="*/ 4372559 w 9558047"/>
              <a:gd name="csY1187" fmla="*/ 1281792 h 1496396"/>
              <a:gd name="csX1188" fmla="*/ 4364395 w 9558047"/>
              <a:gd name="csY1188" fmla="*/ 1273629 h 1496396"/>
              <a:gd name="csX1189" fmla="*/ 4364395 w 9558047"/>
              <a:gd name="csY1189" fmla="*/ 1273629 h 1496396"/>
              <a:gd name="csX1190" fmla="*/ 4496190 w 9558047"/>
              <a:gd name="csY1190" fmla="*/ 1273629 h 1496396"/>
              <a:gd name="csX1191" fmla="*/ 4429709 w 9558047"/>
              <a:gd name="csY1191" fmla="*/ 1273629 h 1496396"/>
              <a:gd name="csX1192" fmla="*/ 4421545 w 9558047"/>
              <a:gd name="csY1192" fmla="*/ 1281792 h 1496396"/>
              <a:gd name="csX1193" fmla="*/ 4429709 w 9558047"/>
              <a:gd name="csY1193" fmla="*/ 1289957 h 1496396"/>
              <a:gd name="csX1194" fmla="*/ 4496190 w 9558047"/>
              <a:gd name="csY1194" fmla="*/ 1289957 h 1496396"/>
              <a:gd name="csX1195" fmla="*/ 4504354 w 9558047"/>
              <a:gd name="csY1195" fmla="*/ 1281792 h 1496396"/>
              <a:gd name="csX1196" fmla="*/ 4496190 w 9558047"/>
              <a:gd name="csY1196" fmla="*/ 1273629 h 1496396"/>
              <a:gd name="csX1197" fmla="*/ 4496190 w 9558047"/>
              <a:gd name="csY1197" fmla="*/ 1273629 h 1496396"/>
              <a:gd name="csX1198" fmla="*/ 4627984 w 9558047"/>
              <a:gd name="csY1198" fmla="*/ 1273629 h 1496396"/>
              <a:gd name="csX1199" fmla="*/ 4561504 w 9558047"/>
              <a:gd name="csY1199" fmla="*/ 1273629 h 1496396"/>
              <a:gd name="csX1200" fmla="*/ 4553340 w 9558047"/>
              <a:gd name="csY1200" fmla="*/ 1281792 h 1496396"/>
              <a:gd name="csX1201" fmla="*/ 4561504 w 9558047"/>
              <a:gd name="csY1201" fmla="*/ 1289957 h 1496396"/>
              <a:gd name="csX1202" fmla="*/ 4627984 w 9558047"/>
              <a:gd name="csY1202" fmla="*/ 1289957 h 1496396"/>
              <a:gd name="csX1203" fmla="*/ 4636149 w 9558047"/>
              <a:gd name="csY1203" fmla="*/ 1281792 h 1496396"/>
              <a:gd name="csX1204" fmla="*/ 4627984 w 9558047"/>
              <a:gd name="csY1204" fmla="*/ 1273629 h 1496396"/>
              <a:gd name="csX1205" fmla="*/ 4627984 w 9558047"/>
              <a:gd name="csY1205" fmla="*/ 1273629 h 1496396"/>
              <a:gd name="csX1206" fmla="*/ 4760946 w 9558047"/>
              <a:gd name="csY1206" fmla="*/ 1273629 h 1496396"/>
              <a:gd name="csX1207" fmla="*/ 4694465 w 9558047"/>
              <a:gd name="csY1207" fmla="*/ 1273629 h 1496396"/>
              <a:gd name="csX1208" fmla="*/ 4686301 w 9558047"/>
              <a:gd name="csY1208" fmla="*/ 1281792 h 1496396"/>
              <a:gd name="csX1209" fmla="*/ 4694465 w 9558047"/>
              <a:gd name="csY1209" fmla="*/ 1289957 h 1496396"/>
              <a:gd name="csX1210" fmla="*/ 4760946 w 9558047"/>
              <a:gd name="csY1210" fmla="*/ 1289957 h 1496396"/>
              <a:gd name="csX1211" fmla="*/ 4769110 w 9558047"/>
              <a:gd name="csY1211" fmla="*/ 1281792 h 1496396"/>
              <a:gd name="csX1212" fmla="*/ 4760946 w 9558047"/>
              <a:gd name="csY1212" fmla="*/ 1273629 h 1496396"/>
              <a:gd name="csX1213" fmla="*/ 4760946 w 9558047"/>
              <a:gd name="csY1213" fmla="*/ 1273629 h 1496396"/>
              <a:gd name="csX1214" fmla="*/ 4892741 w 9558047"/>
              <a:gd name="csY1214" fmla="*/ 1273629 h 1496396"/>
              <a:gd name="csX1215" fmla="*/ 4826260 w 9558047"/>
              <a:gd name="csY1215" fmla="*/ 1273629 h 1496396"/>
              <a:gd name="csX1216" fmla="*/ 4818096 w 9558047"/>
              <a:gd name="csY1216" fmla="*/ 1281792 h 1496396"/>
              <a:gd name="csX1217" fmla="*/ 4826260 w 9558047"/>
              <a:gd name="csY1217" fmla="*/ 1289957 h 1496396"/>
              <a:gd name="csX1218" fmla="*/ 4892741 w 9558047"/>
              <a:gd name="csY1218" fmla="*/ 1289957 h 1496396"/>
              <a:gd name="csX1219" fmla="*/ 4900905 w 9558047"/>
              <a:gd name="csY1219" fmla="*/ 1281792 h 1496396"/>
              <a:gd name="csX1220" fmla="*/ 4892741 w 9558047"/>
              <a:gd name="csY1220" fmla="*/ 1273629 h 1496396"/>
              <a:gd name="csX1221" fmla="*/ 4892741 w 9558047"/>
              <a:gd name="csY1221" fmla="*/ 1273629 h 1496396"/>
              <a:gd name="csX1222" fmla="*/ 5024535 w 9558047"/>
              <a:gd name="csY1222" fmla="*/ 1273629 h 1496396"/>
              <a:gd name="csX1223" fmla="*/ 4958055 w 9558047"/>
              <a:gd name="csY1223" fmla="*/ 1273629 h 1496396"/>
              <a:gd name="csX1224" fmla="*/ 4949891 w 9558047"/>
              <a:gd name="csY1224" fmla="*/ 1281792 h 1496396"/>
              <a:gd name="csX1225" fmla="*/ 4958055 w 9558047"/>
              <a:gd name="csY1225" fmla="*/ 1289957 h 1496396"/>
              <a:gd name="csX1226" fmla="*/ 5024535 w 9558047"/>
              <a:gd name="csY1226" fmla="*/ 1289957 h 1496396"/>
              <a:gd name="csX1227" fmla="*/ 5032700 w 9558047"/>
              <a:gd name="csY1227" fmla="*/ 1281792 h 1496396"/>
              <a:gd name="csX1228" fmla="*/ 5024535 w 9558047"/>
              <a:gd name="csY1228" fmla="*/ 1273629 h 1496396"/>
              <a:gd name="csX1229" fmla="*/ 5024535 w 9558047"/>
              <a:gd name="csY1229" fmla="*/ 1273629 h 1496396"/>
              <a:gd name="csX1230" fmla="*/ 5157497 w 9558047"/>
              <a:gd name="csY1230" fmla="*/ 1273629 h 1496396"/>
              <a:gd name="csX1231" fmla="*/ 5091016 w 9558047"/>
              <a:gd name="csY1231" fmla="*/ 1273629 h 1496396"/>
              <a:gd name="csX1232" fmla="*/ 5082852 w 9558047"/>
              <a:gd name="csY1232" fmla="*/ 1281792 h 1496396"/>
              <a:gd name="csX1233" fmla="*/ 5091016 w 9558047"/>
              <a:gd name="csY1233" fmla="*/ 1289957 h 1496396"/>
              <a:gd name="csX1234" fmla="*/ 5157497 w 9558047"/>
              <a:gd name="csY1234" fmla="*/ 1289957 h 1496396"/>
              <a:gd name="csX1235" fmla="*/ 5165661 w 9558047"/>
              <a:gd name="csY1235" fmla="*/ 1281792 h 1496396"/>
              <a:gd name="csX1236" fmla="*/ 5157497 w 9558047"/>
              <a:gd name="csY1236" fmla="*/ 1273629 h 1496396"/>
              <a:gd name="csX1237" fmla="*/ 5157497 w 9558047"/>
              <a:gd name="csY1237" fmla="*/ 1273629 h 1496396"/>
              <a:gd name="csX1238" fmla="*/ 5289292 w 9558047"/>
              <a:gd name="csY1238" fmla="*/ 1273629 h 1496396"/>
              <a:gd name="csX1239" fmla="*/ 5222811 w 9558047"/>
              <a:gd name="csY1239" fmla="*/ 1273629 h 1496396"/>
              <a:gd name="csX1240" fmla="*/ 5214647 w 9558047"/>
              <a:gd name="csY1240" fmla="*/ 1281792 h 1496396"/>
              <a:gd name="csX1241" fmla="*/ 5222811 w 9558047"/>
              <a:gd name="csY1241" fmla="*/ 1289957 h 1496396"/>
              <a:gd name="csX1242" fmla="*/ 5289292 w 9558047"/>
              <a:gd name="csY1242" fmla="*/ 1289957 h 1496396"/>
              <a:gd name="csX1243" fmla="*/ 5297456 w 9558047"/>
              <a:gd name="csY1243" fmla="*/ 1281792 h 1496396"/>
              <a:gd name="csX1244" fmla="*/ 5289292 w 9558047"/>
              <a:gd name="csY1244" fmla="*/ 1273629 h 1496396"/>
              <a:gd name="csX1245" fmla="*/ 5289292 w 9558047"/>
              <a:gd name="csY1245" fmla="*/ 1273629 h 1496396"/>
              <a:gd name="csX1246" fmla="*/ 5422253 w 9558047"/>
              <a:gd name="csY1246" fmla="*/ 1273629 h 1496396"/>
              <a:gd name="csX1247" fmla="*/ 5355773 w 9558047"/>
              <a:gd name="csY1247" fmla="*/ 1273629 h 1496396"/>
              <a:gd name="csX1248" fmla="*/ 5347608 w 9558047"/>
              <a:gd name="csY1248" fmla="*/ 1281792 h 1496396"/>
              <a:gd name="csX1249" fmla="*/ 5355773 w 9558047"/>
              <a:gd name="csY1249" fmla="*/ 1289957 h 1496396"/>
              <a:gd name="csX1250" fmla="*/ 5422253 w 9558047"/>
              <a:gd name="csY1250" fmla="*/ 1289957 h 1496396"/>
              <a:gd name="csX1251" fmla="*/ 5430417 w 9558047"/>
              <a:gd name="csY1251" fmla="*/ 1281792 h 1496396"/>
              <a:gd name="csX1252" fmla="*/ 5422253 w 9558047"/>
              <a:gd name="csY1252" fmla="*/ 1273629 h 1496396"/>
              <a:gd name="csX1253" fmla="*/ 5422253 w 9558047"/>
              <a:gd name="csY1253" fmla="*/ 1273629 h 1496396"/>
              <a:gd name="csX1254" fmla="*/ 5554048 w 9558047"/>
              <a:gd name="csY1254" fmla="*/ 1273629 h 1496396"/>
              <a:gd name="csX1255" fmla="*/ 5487567 w 9558047"/>
              <a:gd name="csY1255" fmla="*/ 1273629 h 1496396"/>
              <a:gd name="csX1256" fmla="*/ 5479403 w 9558047"/>
              <a:gd name="csY1256" fmla="*/ 1281792 h 1496396"/>
              <a:gd name="csX1257" fmla="*/ 5487567 w 9558047"/>
              <a:gd name="csY1257" fmla="*/ 1289957 h 1496396"/>
              <a:gd name="csX1258" fmla="*/ 5554048 w 9558047"/>
              <a:gd name="csY1258" fmla="*/ 1289957 h 1496396"/>
              <a:gd name="csX1259" fmla="*/ 5562212 w 9558047"/>
              <a:gd name="csY1259" fmla="*/ 1281792 h 1496396"/>
              <a:gd name="csX1260" fmla="*/ 5554048 w 9558047"/>
              <a:gd name="csY1260" fmla="*/ 1273629 h 1496396"/>
              <a:gd name="csX1261" fmla="*/ 5554048 w 9558047"/>
              <a:gd name="csY1261" fmla="*/ 1273629 h 1496396"/>
              <a:gd name="csX1262" fmla="*/ 5685843 w 9558047"/>
              <a:gd name="csY1262" fmla="*/ 1273629 h 1496396"/>
              <a:gd name="csX1263" fmla="*/ 5619362 w 9558047"/>
              <a:gd name="csY1263" fmla="*/ 1273629 h 1496396"/>
              <a:gd name="csX1264" fmla="*/ 5611198 w 9558047"/>
              <a:gd name="csY1264" fmla="*/ 1281792 h 1496396"/>
              <a:gd name="csX1265" fmla="*/ 5619362 w 9558047"/>
              <a:gd name="csY1265" fmla="*/ 1289957 h 1496396"/>
              <a:gd name="csX1266" fmla="*/ 5685843 w 9558047"/>
              <a:gd name="csY1266" fmla="*/ 1289957 h 1496396"/>
              <a:gd name="csX1267" fmla="*/ 5694007 w 9558047"/>
              <a:gd name="csY1267" fmla="*/ 1281792 h 1496396"/>
              <a:gd name="csX1268" fmla="*/ 5685843 w 9558047"/>
              <a:gd name="csY1268" fmla="*/ 1273629 h 1496396"/>
              <a:gd name="csX1269" fmla="*/ 5685843 w 9558047"/>
              <a:gd name="csY1269" fmla="*/ 1273629 h 1496396"/>
              <a:gd name="csX1270" fmla="*/ 5818804 w 9558047"/>
              <a:gd name="csY1270" fmla="*/ 1273629 h 1496396"/>
              <a:gd name="csX1271" fmla="*/ 5752324 w 9558047"/>
              <a:gd name="csY1271" fmla="*/ 1273629 h 1496396"/>
              <a:gd name="csX1272" fmla="*/ 5744159 w 9558047"/>
              <a:gd name="csY1272" fmla="*/ 1281792 h 1496396"/>
              <a:gd name="csX1273" fmla="*/ 5752324 w 9558047"/>
              <a:gd name="csY1273" fmla="*/ 1289957 h 1496396"/>
              <a:gd name="csX1274" fmla="*/ 5818804 w 9558047"/>
              <a:gd name="csY1274" fmla="*/ 1289957 h 1496396"/>
              <a:gd name="csX1275" fmla="*/ 5826968 w 9558047"/>
              <a:gd name="csY1275" fmla="*/ 1281792 h 1496396"/>
              <a:gd name="csX1276" fmla="*/ 5818804 w 9558047"/>
              <a:gd name="csY1276" fmla="*/ 1273629 h 1496396"/>
              <a:gd name="csX1277" fmla="*/ 5818804 w 9558047"/>
              <a:gd name="csY1277" fmla="*/ 1273629 h 1496396"/>
              <a:gd name="csX1278" fmla="*/ 5950599 w 9558047"/>
              <a:gd name="csY1278" fmla="*/ 1273629 h 1496396"/>
              <a:gd name="csX1279" fmla="*/ 5884118 w 9558047"/>
              <a:gd name="csY1279" fmla="*/ 1273629 h 1496396"/>
              <a:gd name="csX1280" fmla="*/ 5875954 w 9558047"/>
              <a:gd name="csY1280" fmla="*/ 1281792 h 1496396"/>
              <a:gd name="csX1281" fmla="*/ 5884118 w 9558047"/>
              <a:gd name="csY1281" fmla="*/ 1289957 h 1496396"/>
              <a:gd name="csX1282" fmla="*/ 5950599 w 9558047"/>
              <a:gd name="csY1282" fmla="*/ 1289957 h 1496396"/>
              <a:gd name="csX1283" fmla="*/ 5958763 w 9558047"/>
              <a:gd name="csY1283" fmla="*/ 1281792 h 1496396"/>
              <a:gd name="csX1284" fmla="*/ 5950599 w 9558047"/>
              <a:gd name="csY1284" fmla="*/ 1273629 h 1496396"/>
              <a:gd name="csX1285" fmla="*/ 5950599 w 9558047"/>
              <a:gd name="csY1285" fmla="*/ 1273629 h 1496396"/>
              <a:gd name="csX1286" fmla="*/ 6082394 w 9558047"/>
              <a:gd name="csY1286" fmla="*/ 1273629 h 1496396"/>
              <a:gd name="csX1287" fmla="*/ 6015913 w 9558047"/>
              <a:gd name="csY1287" fmla="*/ 1273629 h 1496396"/>
              <a:gd name="csX1288" fmla="*/ 6007749 w 9558047"/>
              <a:gd name="csY1288" fmla="*/ 1281792 h 1496396"/>
              <a:gd name="csX1289" fmla="*/ 6015913 w 9558047"/>
              <a:gd name="csY1289" fmla="*/ 1289957 h 1496396"/>
              <a:gd name="csX1290" fmla="*/ 6082394 w 9558047"/>
              <a:gd name="csY1290" fmla="*/ 1289957 h 1496396"/>
              <a:gd name="csX1291" fmla="*/ 6090558 w 9558047"/>
              <a:gd name="csY1291" fmla="*/ 1281792 h 1496396"/>
              <a:gd name="csX1292" fmla="*/ 6082394 w 9558047"/>
              <a:gd name="csY1292" fmla="*/ 1273629 h 1496396"/>
              <a:gd name="csX1293" fmla="*/ 6082394 w 9558047"/>
              <a:gd name="csY1293" fmla="*/ 1273629 h 1496396"/>
              <a:gd name="csX1294" fmla="*/ 6215355 w 9558047"/>
              <a:gd name="csY1294" fmla="*/ 1273629 h 1496396"/>
              <a:gd name="csX1295" fmla="*/ 6148875 w 9558047"/>
              <a:gd name="csY1295" fmla="*/ 1273629 h 1496396"/>
              <a:gd name="csX1296" fmla="*/ 6140710 w 9558047"/>
              <a:gd name="csY1296" fmla="*/ 1281792 h 1496396"/>
              <a:gd name="csX1297" fmla="*/ 6148875 w 9558047"/>
              <a:gd name="csY1297" fmla="*/ 1289957 h 1496396"/>
              <a:gd name="csX1298" fmla="*/ 6215355 w 9558047"/>
              <a:gd name="csY1298" fmla="*/ 1289957 h 1496396"/>
              <a:gd name="csX1299" fmla="*/ 6223519 w 9558047"/>
              <a:gd name="csY1299" fmla="*/ 1281792 h 1496396"/>
              <a:gd name="csX1300" fmla="*/ 6215355 w 9558047"/>
              <a:gd name="csY1300" fmla="*/ 1273629 h 1496396"/>
              <a:gd name="csX1301" fmla="*/ 6215355 w 9558047"/>
              <a:gd name="csY1301" fmla="*/ 1273629 h 1496396"/>
              <a:gd name="csX1302" fmla="*/ 6347150 w 9558047"/>
              <a:gd name="csY1302" fmla="*/ 1273629 h 1496396"/>
              <a:gd name="csX1303" fmla="*/ 6280669 w 9558047"/>
              <a:gd name="csY1303" fmla="*/ 1273629 h 1496396"/>
              <a:gd name="csX1304" fmla="*/ 6272505 w 9558047"/>
              <a:gd name="csY1304" fmla="*/ 1281792 h 1496396"/>
              <a:gd name="csX1305" fmla="*/ 6280669 w 9558047"/>
              <a:gd name="csY1305" fmla="*/ 1289957 h 1496396"/>
              <a:gd name="csX1306" fmla="*/ 6347150 w 9558047"/>
              <a:gd name="csY1306" fmla="*/ 1289957 h 1496396"/>
              <a:gd name="csX1307" fmla="*/ 6355315 w 9558047"/>
              <a:gd name="csY1307" fmla="*/ 1281792 h 1496396"/>
              <a:gd name="csX1308" fmla="*/ 6347150 w 9558047"/>
              <a:gd name="csY1308" fmla="*/ 1273629 h 1496396"/>
              <a:gd name="csX1309" fmla="*/ 6347150 w 9558047"/>
              <a:gd name="csY1309" fmla="*/ 1273629 h 1496396"/>
              <a:gd name="csX1310" fmla="*/ 6480111 w 9558047"/>
              <a:gd name="csY1310" fmla="*/ 1273629 h 1496396"/>
              <a:gd name="csX1311" fmla="*/ 6413631 w 9558047"/>
              <a:gd name="csY1311" fmla="*/ 1273629 h 1496396"/>
              <a:gd name="csX1312" fmla="*/ 6405467 w 9558047"/>
              <a:gd name="csY1312" fmla="*/ 1281792 h 1496396"/>
              <a:gd name="csX1313" fmla="*/ 6413631 w 9558047"/>
              <a:gd name="csY1313" fmla="*/ 1289957 h 1496396"/>
              <a:gd name="csX1314" fmla="*/ 6480111 w 9558047"/>
              <a:gd name="csY1314" fmla="*/ 1289957 h 1496396"/>
              <a:gd name="csX1315" fmla="*/ 6488275 w 9558047"/>
              <a:gd name="csY1315" fmla="*/ 1281792 h 1496396"/>
              <a:gd name="csX1316" fmla="*/ 6480111 w 9558047"/>
              <a:gd name="csY1316" fmla="*/ 1273629 h 1496396"/>
              <a:gd name="csX1317" fmla="*/ 6480111 w 9558047"/>
              <a:gd name="csY1317" fmla="*/ 1273629 h 1496396"/>
              <a:gd name="csX1318" fmla="*/ 6611906 w 9558047"/>
              <a:gd name="csY1318" fmla="*/ 1273629 h 1496396"/>
              <a:gd name="csX1319" fmla="*/ 6545426 w 9558047"/>
              <a:gd name="csY1319" fmla="*/ 1273629 h 1496396"/>
              <a:gd name="csX1320" fmla="*/ 6537261 w 9558047"/>
              <a:gd name="csY1320" fmla="*/ 1281792 h 1496396"/>
              <a:gd name="csX1321" fmla="*/ 6545426 w 9558047"/>
              <a:gd name="csY1321" fmla="*/ 1289957 h 1496396"/>
              <a:gd name="csX1322" fmla="*/ 6611906 w 9558047"/>
              <a:gd name="csY1322" fmla="*/ 1289957 h 1496396"/>
              <a:gd name="csX1323" fmla="*/ 6620070 w 9558047"/>
              <a:gd name="csY1323" fmla="*/ 1281792 h 1496396"/>
              <a:gd name="csX1324" fmla="*/ 6611906 w 9558047"/>
              <a:gd name="csY1324" fmla="*/ 1273629 h 1496396"/>
              <a:gd name="csX1325" fmla="*/ 6611906 w 9558047"/>
              <a:gd name="csY1325" fmla="*/ 1273629 h 1496396"/>
              <a:gd name="csX1326" fmla="*/ 6743701 w 9558047"/>
              <a:gd name="csY1326" fmla="*/ 1273629 h 1496396"/>
              <a:gd name="csX1327" fmla="*/ 6677221 w 9558047"/>
              <a:gd name="csY1327" fmla="*/ 1273629 h 1496396"/>
              <a:gd name="csX1328" fmla="*/ 6669056 w 9558047"/>
              <a:gd name="csY1328" fmla="*/ 1281792 h 1496396"/>
              <a:gd name="csX1329" fmla="*/ 6677221 w 9558047"/>
              <a:gd name="csY1329" fmla="*/ 1289957 h 1496396"/>
              <a:gd name="csX1330" fmla="*/ 6743701 w 9558047"/>
              <a:gd name="csY1330" fmla="*/ 1289957 h 1496396"/>
              <a:gd name="csX1331" fmla="*/ 6751866 w 9558047"/>
              <a:gd name="csY1331" fmla="*/ 1281792 h 1496396"/>
              <a:gd name="csX1332" fmla="*/ 6743701 w 9558047"/>
              <a:gd name="csY1332" fmla="*/ 1273629 h 1496396"/>
              <a:gd name="csX1333" fmla="*/ 6743701 w 9558047"/>
              <a:gd name="csY1333" fmla="*/ 1273629 h 1496396"/>
              <a:gd name="csX1334" fmla="*/ 6876662 w 9558047"/>
              <a:gd name="csY1334" fmla="*/ 1273629 h 1496396"/>
              <a:gd name="csX1335" fmla="*/ 6810182 w 9558047"/>
              <a:gd name="csY1335" fmla="*/ 1273629 h 1496396"/>
              <a:gd name="csX1336" fmla="*/ 6802018 w 9558047"/>
              <a:gd name="csY1336" fmla="*/ 1281792 h 1496396"/>
              <a:gd name="csX1337" fmla="*/ 6810182 w 9558047"/>
              <a:gd name="csY1337" fmla="*/ 1289957 h 1496396"/>
              <a:gd name="csX1338" fmla="*/ 6876662 w 9558047"/>
              <a:gd name="csY1338" fmla="*/ 1289957 h 1496396"/>
              <a:gd name="csX1339" fmla="*/ 6884827 w 9558047"/>
              <a:gd name="csY1339" fmla="*/ 1281792 h 1496396"/>
              <a:gd name="csX1340" fmla="*/ 6876662 w 9558047"/>
              <a:gd name="csY1340" fmla="*/ 1273629 h 1496396"/>
              <a:gd name="csX1341" fmla="*/ 6876662 w 9558047"/>
              <a:gd name="csY1341" fmla="*/ 1273629 h 1496396"/>
              <a:gd name="csX1342" fmla="*/ 7008458 w 9558047"/>
              <a:gd name="csY1342" fmla="*/ 1273629 h 1496396"/>
              <a:gd name="csX1343" fmla="*/ 6941977 w 9558047"/>
              <a:gd name="csY1343" fmla="*/ 1273629 h 1496396"/>
              <a:gd name="csX1344" fmla="*/ 6933812 w 9558047"/>
              <a:gd name="csY1344" fmla="*/ 1281792 h 1496396"/>
              <a:gd name="csX1345" fmla="*/ 6941977 w 9558047"/>
              <a:gd name="csY1345" fmla="*/ 1289957 h 1496396"/>
              <a:gd name="csX1346" fmla="*/ 7008458 w 9558047"/>
              <a:gd name="csY1346" fmla="*/ 1289957 h 1496396"/>
              <a:gd name="csX1347" fmla="*/ 7016621 w 9558047"/>
              <a:gd name="csY1347" fmla="*/ 1281792 h 1496396"/>
              <a:gd name="csX1348" fmla="*/ 7008458 w 9558047"/>
              <a:gd name="csY1348" fmla="*/ 1273629 h 1496396"/>
              <a:gd name="csX1349" fmla="*/ 7008458 w 9558047"/>
              <a:gd name="csY1349" fmla="*/ 1273629 h 1496396"/>
              <a:gd name="csX1350" fmla="*/ 7141418 w 9558047"/>
              <a:gd name="csY1350" fmla="*/ 1273629 h 1496396"/>
              <a:gd name="csX1351" fmla="*/ 7074938 w 9558047"/>
              <a:gd name="csY1351" fmla="*/ 1273629 h 1496396"/>
              <a:gd name="csX1352" fmla="*/ 7066774 w 9558047"/>
              <a:gd name="csY1352" fmla="*/ 1281792 h 1496396"/>
              <a:gd name="csX1353" fmla="*/ 7074938 w 9558047"/>
              <a:gd name="csY1353" fmla="*/ 1289957 h 1496396"/>
              <a:gd name="csX1354" fmla="*/ 7141418 w 9558047"/>
              <a:gd name="csY1354" fmla="*/ 1289957 h 1496396"/>
              <a:gd name="csX1355" fmla="*/ 7149583 w 9558047"/>
              <a:gd name="csY1355" fmla="*/ 1281792 h 1496396"/>
              <a:gd name="csX1356" fmla="*/ 7141418 w 9558047"/>
              <a:gd name="csY1356" fmla="*/ 1273629 h 1496396"/>
              <a:gd name="csX1357" fmla="*/ 7141418 w 9558047"/>
              <a:gd name="csY1357" fmla="*/ 1273629 h 1496396"/>
              <a:gd name="csX1358" fmla="*/ 7273213 w 9558047"/>
              <a:gd name="csY1358" fmla="*/ 1273629 h 1496396"/>
              <a:gd name="csX1359" fmla="*/ 7206733 w 9558047"/>
              <a:gd name="csY1359" fmla="*/ 1273629 h 1496396"/>
              <a:gd name="csX1360" fmla="*/ 7198569 w 9558047"/>
              <a:gd name="csY1360" fmla="*/ 1281792 h 1496396"/>
              <a:gd name="csX1361" fmla="*/ 7206733 w 9558047"/>
              <a:gd name="csY1361" fmla="*/ 1289957 h 1496396"/>
              <a:gd name="csX1362" fmla="*/ 7273213 w 9558047"/>
              <a:gd name="csY1362" fmla="*/ 1289957 h 1496396"/>
              <a:gd name="csX1363" fmla="*/ 7281378 w 9558047"/>
              <a:gd name="csY1363" fmla="*/ 1281792 h 1496396"/>
              <a:gd name="csX1364" fmla="*/ 7273213 w 9558047"/>
              <a:gd name="csY1364" fmla="*/ 1273629 h 1496396"/>
              <a:gd name="csX1365" fmla="*/ 7273213 w 9558047"/>
              <a:gd name="csY1365" fmla="*/ 1273629 h 1496396"/>
              <a:gd name="csX1366" fmla="*/ 7405009 w 9558047"/>
              <a:gd name="csY1366" fmla="*/ 1273629 h 1496396"/>
              <a:gd name="csX1367" fmla="*/ 7338528 w 9558047"/>
              <a:gd name="csY1367" fmla="*/ 1273629 h 1496396"/>
              <a:gd name="csX1368" fmla="*/ 7330363 w 9558047"/>
              <a:gd name="csY1368" fmla="*/ 1281792 h 1496396"/>
              <a:gd name="csX1369" fmla="*/ 7338528 w 9558047"/>
              <a:gd name="csY1369" fmla="*/ 1289957 h 1496396"/>
              <a:gd name="csX1370" fmla="*/ 7405009 w 9558047"/>
              <a:gd name="csY1370" fmla="*/ 1289957 h 1496396"/>
              <a:gd name="csX1371" fmla="*/ 7413172 w 9558047"/>
              <a:gd name="csY1371" fmla="*/ 1281792 h 1496396"/>
              <a:gd name="csX1372" fmla="*/ 7405009 w 9558047"/>
              <a:gd name="csY1372" fmla="*/ 1273629 h 1496396"/>
              <a:gd name="csX1373" fmla="*/ 7405009 w 9558047"/>
              <a:gd name="csY1373" fmla="*/ 1273629 h 1496396"/>
              <a:gd name="csX1374" fmla="*/ 7537969 w 9558047"/>
              <a:gd name="csY1374" fmla="*/ 1273629 h 1496396"/>
              <a:gd name="csX1375" fmla="*/ 7471489 w 9558047"/>
              <a:gd name="csY1375" fmla="*/ 1273629 h 1496396"/>
              <a:gd name="csX1376" fmla="*/ 7463325 w 9558047"/>
              <a:gd name="csY1376" fmla="*/ 1281792 h 1496396"/>
              <a:gd name="csX1377" fmla="*/ 7471489 w 9558047"/>
              <a:gd name="csY1377" fmla="*/ 1289957 h 1496396"/>
              <a:gd name="csX1378" fmla="*/ 7537969 w 9558047"/>
              <a:gd name="csY1378" fmla="*/ 1289957 h 1496396"/>
              <a:gd name="csX1379" fmla="*/ 7546134 w 9558047"/>
              <a:gd name="csY1379" fmla="*/ 1281792 h 1496396"/>
              <a:gd name="csX1380" fmla="*/ 7537969 w 9558047"/>
              <a:gd name="csY1380" fmla="*/ 1273629 h 1496396"/>
              <a:gd name="csX1381" fmla="*/ 7537969 w 9558047"/>
              <a:gd name="csY1381" fmla="*/ 1273629 h 1496396"/>
              <a:gd name="csX1382" fmla="*/ 7669764 w 9558047"/>
              <a:gd name="csY1382" fmla="*/ 1273629 h 1496396"/>
              <a:gd name="csX1383" fmla="*/ 7603284 w 9558047"/>
              <a:gd name="csY1383" fmla="*/ 1273629 h 1496396"/>
              <a:gd name="csX1384" fmla="*/ 7595120 w 9558047"/>
              <a:gd name="csY1384" fmla="*/ 1281792 h 1496396"/>
              <a:gd name="csX1385" fmla="*/ 7603284 w 9558047"/>
              <a:gd name="csY1385" fmla="*/ 1289957 h 1496396"/>
              <a:gd name="csX1386" fmla="*/ 7669764 w 9558047"/>
              <a:gd name="csY1386" fmla="*/ 1289957 h 1496396"/>
              <a:gd name="csX1387" fmla="*/ 7677929 w 9558047"/>
              <a:gd name="csY1387" fmla="*/ 1281792 h 1496396"/>
              <a:gd name="csX1388" fmla="*/ 7669764 w 9558047"/>
              <a:gd name="csY1388" fmla="*/ 1273629 h 1496396"/>
              <a:gd name="csX1389" fmla="*/ 7669764 w 9558047"/>
              <a:gd name="csY1389" fmla="*/ 1273629 h 1496396"/>
              <a:gd name="csX1390" fmla="*/ 7801560 w 9558047"/>
              <a:gd name="csY1390" fmla="*/ 1273629 h 1496396"/>
              <a:gd name="csX1391" fmla="*/ 7735079 w 9558047"/>
              <a:gd name="csY1391" fmla="*/ 1273629 h 1496396"/>
              <a:gd name="csX1392" fmla="*/ 7726915 w 9558047"/>
              <a:gd name="csY1392" fmla="*/ 1281792 h 1496396"/>
              <a:gd name="csX1393" fmla="*/ 7735079 w 9558047"/>
              <a:gd name="csY1393" fmla="*/ 1289957 h 1496396"/>
              <a:gd name="csX1394" fmla="*/ 7801560 w 9558047"/>
              <a:gd name="csY1394" fmla="*/ 1289957 h 1496396"/>
              <a:gd name="csX1395" fmla="*/ 7809723 w 9558047"/>
              <a:gd name="csY1395" fmla="*/ 1281792 h 1496396"/>
              <a:gd name="csX1396" fmla="*/ 7801560 w 9558047"/>
              <a:gd name="csY1396" fmla="*/ 1273629 h 1496396"/>
              <a:gd name="csX1397" fmla="*/ 7801560 w 9558047"/>
              <a:gd name="csY1397" fmla="*/ 1273629 h 1496396"/>
              <a:gd name="csX1398" fmla="*/ 7934521 w 9558047"/>
              <a:gd name="csY1398" fmla="*/ 1273629 h 1496396"/>
              <a:gd name="csX1399" fmla="*/ 7868040 w 9558047"/>
              <a:gd name="csY1399" fmla="*/ 1273629 h 1496396"/>
              <a:gd name="csX1400" fmla="*/ 7859876 w 9558047"/>
              <a:gd name="csY1400" fmla="*/ 1281792 h 1496396"/>
              <a:gd name="csX1401" fmla="*/ 7868040 w 9558047"/>
              <a:gd name="csY1401" fmla="*/ 1289957 h 1496396"/>
              <a:gd name="csX1402" fmla="*/ 7934521 w 9558047"/>
              <a:gd name="csY1402" fmla="*/ 1289957 h 1496396"/>
              <a:gd name="csX1403" fmla="*/ 7942685 w 9558047"/>
              <a:gd name="csY1403" fmla="*/ 1281792 h 1496396"/>
              <a:gd name="csX1404" fmla="*/ 7934521 w 9558047"/>
              <a:gd name="csY1404" fmla="*/ 1273629 h 1496396"/>
              <a:gd name="csX1405" fmla="*/ 7934521 w 9558047"/>
              <a:gd name="csY1405" fmla="*/ 1273629 h 1496396"/>
              <a:gd name="csX1406" fmla="*/ 8066315 w 9558047"/>
              <a:gd name="csY1406" fmla="*/ 1273629 h 1496396"/>
              <a:gd name="csX1407" fmla="*/ 7999835 w 9558047"/>
              <a:gd name="csY1407" fmla="*/ 1273629 h 1496396"/>
              <a:gd name="csX1408" fmla="*/ 7991671 w 9558047"/>
              <a:gd name="csY1408" fmla="*/ 1281792 h 1496396"/>
              <a:gd name="csX1409" fmla="*/ 7999835 w 9558047"/>
              <a:gd name="csY1409" fmla="*/ 1289957 h 1496396"/>
              <a:gd name="csX1410" fmla="*/ 8066315 w 9558047"/>
              <a:gd name="csY1410" fmla="*/ 1289957 h 1496396"/>
              <a:gd name="csX1411" fmla="*/ 8074480 w 9558047"/>
              <a:gd name="csY1411" fmla="*/ 1281792 h 1496396"/>
              <a:gd name="csX1412" fmla="*/ 8066315 w 9558047"/>
              <a:gd name="csY1412" fmla="*/ 1273629 h 1496396"/>
              <a:gd name="csX1413" fmla="*/ 8066315 w 9558047"/>
              <a:gd name="csY1413" fmla="*/ 1273629 h 1496396"/>
              <a:gd name="csX1414" fmla="*/ 8199277 w 9558047"/>
              <a:gd name="csY1414" fmla="*/ 1273629 h 1496396"/>
              <a:gd name="csX1415" fmla="*/ 8132796 w 9558047"/>
              <a:gd name="csY1415" fmla="*/ 1273629 h 1496396"/>
              <a:gd name="csX1416" fmla="*/ 8124632 w 9558047"/>
              <a:gd name="csY1416" fmla="*/ 1281792 h 1496396"/>
              <a:gd name="csX1417" fmla="*/ 8132796 w 9558047"/>
              <a:gd name="csY1417" fmla="*/ 1289957 h 1496396"/>
              <a:gd name="csX1418" fmla="*/ 8199277 w 9558047"/>
              <a:gd name="csY1418" fmla="*/ 1289957 h 1496396"/>
              <a:gd name="csX1419" fmla="*/ 8207441 w 9558047"/>
              <a:gd name="csY1419" fmla="*/ 1281792 h 1496396"/>
              <a:gd name="csX1420" fmla="*/ 8199277 w 9558047"/>
              <a:gd name="csY1420" fmla="*/ 1273629 h 1496396"/>
              <a:gd name="csX1421" fmla="*/ 8199277 w 9558047"/>
              <a:gd name="csY1421" fmla="*/ 1273629 h 1496396"/>
              <a:gd name="csX1422" fmla="*/ 8331072 w 9558047"/>
              <a:gd name="csY1422" fmla="*/ 1273629 h 1496396"/>
              <a:gd name="csX1423" fmla="*/ 8264591 w 9558047"/>
              <a:gd name="csY1423" fmla="*/ 1273629 h 1496396"/>
              <a:gd name="csX1424" fmla="*/ 8256427 w 9558047"/>
              <a:gd name="csY1424" fmla="*/ 1281792 h 1496396"/>
              <a:gd name="csX1425" fmla="*/ 8264591 w 9558047"/>
              <a:gd name="csY1425" fmla="*/ 1289957 h 1496396"/>
              <a:gd name="csX1426" fmla="*/ 8331072 w 9558047"/>
              <a:gd name="csY1426" fmla="*/ 1289957 h 1496396"/>
              <a:gd name="csX1427" fmla="*/ 8339236 w 9558047"/>
              <a:gd name="csY1427" fmla="*/ 1281792 h 1496396"/>
              <a:gd name="csX1428" fmla="*/ 8331072 w 9558047"/>
              <a:gd name="csY1428" fmla="*/ 1273629 h 1496396"/>
              <a:gd name="csX1429" fmla="*/ 8331072 w 9558047"/>
              <a:gd name="csY1429" fmla="*/ 1273629 h 1496396"/>
              <a:gd name="csX1430" fmla="*/ 8464033 w 9558047"/>
              <a:gd name="csY1430" fmla="*/ 1273629 h 1496396"/>
              <a:gd name="csX1431" fmla="*/ 8397552 w 9558047"/>
              <a:gd name="csY1431" fmla="*/ 1273629 h 1496396"/>
              <a:gd name="csX1432" fmla="*/ 8389388 w 9558047"/>
              <a:gd name="csY1432" fmla="*/ 1281792 h 1496396"/>
              <a:gd name="csX1433" fmla="*/ 8397552 w 9558047"/>
              <a:gd name="csY1433" fmla="*/ 1289957 h 1496396"/>
              <a:gd name="csX1434" fmla="*/ 8464033 w 9558047"/>
              <a:gd name="csY1434" fmla="*/ 1289957 h 1496396"/>
              <a:gd name="csX1435" fmla="*/ 8472197 w 9558047"/>
              <a:gd name="csY1435" fmla="*/ 1281792 h 1496396"/>
              <a:gd name="csX1436" fmla="*/ 8464033 w 9558047"/>
              <a:gd name="csY1436" fmla="*/ 1273629 h 1496396"/>
              <a:gd name="csX1437" fmla="*/ 8464033 w 9558047"/>
              <a:gd name="csY1437" fmla="*/ 1273629 h 1496396"/>
              <a:gd name="csX1438" fmla="*/ 8595828 w 9558047"/>
              <a:gd name="csY1438" fmla="*/ 1273629 h 1496396"/>
              <a:gd name="csX1439" fmla="*/ 8529347 w 9558047"/>
              <a:gd name="csY1439" fmla="*/ 1273629 h 1496396"/>
              <a:gd name="csX1440" fmla="*/ 8521182 w 9558047"/>
              <a:gd name="csY1440" fmla="*/ 1281792 h 1496396"/>
              <a:gd name="csX1441" fmla="*/ 8529347 w 9558047"/>
              <a:gd name="csY1441" fmla="*/ 1289957 h 1496396"/>
              <a:gd name="csX1442" fmla="*/ 8595828 w 9558047"/>
              <a:gd name="csY1442" fmla="*/ 1289957 h 1496396"/>
              <a:gd name="csX1443" fmla="*/ 8603992 w 9558047"/>
              <a:gd name="csY1443" fmla="*/ 1281792 h 1496396"/>
              <a:gd name="csX1444" fmla="*/ 8595828 w 9558047"/>
              <a:gd name="csY1444" fmla="*/ 1273629 h 1496396"/>
              <a:gd name="csX1445" fmla="*/ 8595828 w 9558047"/>
              <a:gd name="csY1445" fmla="*/ 1273629 h 1496396"/>
              <a:gd name="csX1446" fmla="*/ 8727622 w 9558047"/>
              <a:gd name="csY1446" fmla="*/ 1273629 h 1496396"/>
              <a:gd name="csX1447" fmla="*/ 8661142 w 9558047"/>
              <a:gd name="csY1447" fmla="*/ 1273629 h 1496396"/>
              <a:gd name="csX1448" fmla="*/ 8652978 w 9558047"/>
              <a:gd name="csY1448" fmla="*/ 1281792 h 1496396"/>
              <a:gd name="csX1449" fmla="*/ 8661142 w 9558047"/>
              <a:gd name="csY1449" fmla="*/ 1289957 h 1496396"/>
              <a:gd name="csX1450" fmla="*/ 8727622 w 9558047"/>
              <a:gd name="csY1450" fmla="*/ 1289957 h 1496396"/>
              <a:gd name="csX1451" fmla="*/ 8735787 w 9558047"/>
              <a:gd name="csY1451" fmla="*/ 1281792 h 1496396"/>
              <a:gd name="csX1452" fmla="*/ 8727622 w 9558047"/>
              <a:gd name="csY1452" fmla="*/ 1273629 h 1496396"/>
              <a:gd name="csX1453" fmla="*/ 8727622 w 9558047"/>
              <a:gd name="csY1453" fmla="*/ 1273629 h 1496396"/>
              <a:gd name="csX1454" fmla="*/ 8860584 w 9558047"/>
              <a:gd name="csY1454" fmla="*/ 1273629 h 1496396"/>
              <a:gd name="csX1455" fmla="*/ 8794103 w 9558047"/>
              <a:gd name="csY1455" fmla="*/ 1273629 h 1496396"/>
              <a:gd name="csX1456" fmla="*/ 8785939 w 9558047"/>
              <a:gd name="csY1456" fmla="*/ 1281792 h 1496396"/>
              <a:gd name="csX1457" fmla="*/ 8794103 w 9558047"/>
              <a:gd name="csY1457" fmla="*/ 1289957 h 1496396"/>
              <a:gd name="csX1458" fmla="*/ 8860584 w 9558047"/>
              <a:gd name="csY1458" fmla="*/ 1289957 h 1496396"/>
              <a:gd name="csX1459" fmla="*/ 8868748 w 9558047"/>
              <a:gd name="csY1459" fmla="*/ 1281792 h 1496396"/>
              <a:gd name="csX1460" fmla="*/ 8860584 w 9558047"/>
              <a:gd name="csY1460" fmla="*/ 1273629 h 1496396"/>
              <a:gd name="csX1461" fmla="*/ 8860584 w 9558047"/>
              <a:gd name="csY1461" fmla="*/ 1273629 h 1496396"/>
              <a:gd name="csX1462" fmla="*/ 8992379 w 9558047"/>
              <a:gd name="csY1462" fmla="*/ 1273629 h 1496396"/>
              <a:gd name="csX1463" fmla="*/ 8925898 w 9558047"/>
              <a:gd name="csY1463" fmla="*/ 1273629 h 1496396"/>
              <a:gd name="csX1464" fmla="*/ 8917734 w 9558047"/>
              <a:gd name="csY1464" fmla="*/ 1281792 h 1496396"/>
              <a:gd name="csX1465" fmla="*/ 8925898 w 9558047"/>
              <a:gd name="csY1465" fmla="*/ 1289957 h 1496396"/>
              <a:gd name="csX1466" fmla="*/ 8992379 w 9558047"/>
              <a:gd name="csY1466" fmla="*/ 1289957 h 1496396"/>
              <a:gd name="csX1467" fmla="*/ 9000543 w 9558047"/>
              <a:gd name="csY1467" fmla="*/ 1281792 h 1496396"/>
              <a:gd name="csX1468" fmla="*/ 8992379 w 9558047"/>
              <a:gd name="csY1468" fmla="*/ 1273629 h 1496396"/>
              <a:gd name="csX1469" fmla="*/ 8992379 w 9558047"/>
              <a:gd name="csY1469" fmla="*/ 1273629 h 1496396"/>
              <a:gd name="csX1470" fmla="*/ 9124173 w 9558047"/>
              <a:gd name="csY1470" fmla="*/ 1273629 h 1496396"/>
              <a:gd name="csX1471" fmla="*/ 9057693 w 9558047"/>
              <a:gd name="csY1471" fmla="*/ 1273629 h 1496396"/>
              <a:gd name="csX1472" fmla="*/ 9049529 w 9558047"/>
              <a:gd name="csY1472" fmla="*/ 1281792 h 1496396"/>
              <a:gd name="csX1473" fmla="*/ 9057693 w 9558047"/>
              <a:gd name="csY1473" fmla="*/ 1289957 h 1496396"/>
              <a:gd name="csX1474" fmla="*/ 9124173 w 9558047"/>
              <a:gd name="csY1474" fmla="*/ 1289957 h 1496396"/>
              <a:gd name="csX1475" fmla="*/ 9132338 w 9558047"/>
              <a:gd name="csY1475" fmla="*/ 1281792 h 1496396"/>
              <a:gd name="csX1476" fmla="*/ 9124173 w 9558047"/>
              <a:gd name="csY1476" fmla="*/ 1273629 h 1496396"/>
              <a:gd name="csX1477" fmla="*/ 9124173 w 9558047"/>
              <a:gd name="csY1477" fmla="*/ 1273629 h 1496396"/>
              <a:gd name="csX1478" fmla="*/ 9257135 w 9558047"/>
              <a:gd name="csY1478" fmla="*/ 1273629 h 1496396"/>
              <a:gd name="csX1479" fmla="*/ 9190654 w 9558047"/>
              <a:gd name="csY1479" fmla="*/ 1273629 h 1496396"/>
              <a:gd name="csX1480" fmla="*/ 9182490 w 9558047"/>
              <a:gd name="csY1480" fmla="*/ 1281792 h 1496396"/>
              <a:gd name="csX1481" fmla="*/ 9190654 w 9558047"/>
              <a:gd name="csY1481" fmla="*/ 1289957 h 1496396"/>
              <a:gd name="csX1482" fmla="*/ 9257135 w 9558047"/>
              <a:gd name="csY1482" fmla="*/ 1289957 h 1496396"/>
              <a:gd name="csX1483" fmla="*/ 9265299 w 9558047"/>
              <a:gd name="csY1483" fmla="*/ 1281792 h 1496396"/>
              <a:gd name="csX1484" fmla="*/ 9257135 w 9558047"/>
              <a:gd name="csY1484" fmla="*/ 1273629 h 1496396"/>
              <a:gd name="csX1485" fmla="*/ 9257135 w 9558047"/>
              <a:gd name="csY1485" fmla="*/ 1273629 h 1496396"/>
              <a:gd name="csX1486" fmla="*/ 9388930 w 9558047"/>
              <a:gd name="csY1486" fmla="*/ 1273629 h 1496396"/>
              <a:gd name="csX1487" fmla="*/ 9322449 w 9558047"/>
              <a:gd name="csY1487" fmla="*/ 1273629 h 1496396"/>
              <a:gd name="csX1488" fmla="*/ 9314285 w 9558047"/>
              <a:gd name="csY1488" fmla="*/ 1281792 h 1496396"/>
              <a:gd name="csX1489" fmla="*/ 9322449 w 9558047"/>
              <a:gd name="csY1489" fmla="*/ 1289957 h 1496396"/>
              <a:gd name="csX1490" fmla="*/ 9388930 w 9558047"/>
              <a:gd name="csY1490" fmla="*/ 1289957 h 1496396"/>
              <a:gd name="csX1491" fmla="*/ 9397094 w 9558047"/>
              <a:gd name="csY1491" fmla="*/ 1281792 h 1496396"/>
              <a:gd name="csX1492" fmla="*/ 9388930 w 9558047"/>
              <a:gd name="csY1492" fmla="*/ 1273629 h 1496396"/>
              <a:gd name="csX1493" fmla="*/ 9388930 w 9558047"/>
              <a:gd name="csY1493" fmla="*/ 1273629 h 1496396"/>
              <a:gd name="csX1494" fmla="*/ 9511394 w 9558047"/>
              <a:gd name="csY1494" fmla="*/ 1215312 h 1496396"/>
              <a:gd name="csX1495" fmla="*/ 9505562 w 9558047"/>
              <a:gd name="csY1495" fmla="*/ 1217645 h 1496396"/>
              <a:gd name="csX1496" fmla="*/ 9497398 w 9558047"/>
              <a:gd name="csY1496" fmla="*/ 1226976 h 1496396"/>
              <a:gd name="csX1497" fmla="*/ 9497398 w 9558047"/>
              <a:gd name="csY1497" fmla="*/ 1226976 h 1496396"/>
              <a:gd name="csX1498" fmla="*/ 9497398 w 9558047"/>
              <a:gd name="csY1498" fmla="*/ 1226976 h 1496396"/>
              <a:gd name="csX1499" fmla="*/ 9497398 w 9558047"/>
              <a:gd name="csY1499" fmla="*/ 1226976 h 1496396"/>
              <a:gd name="csX1500" fmla="*/ 9497398 w 9558047"/>
              <a:gd name="csY1500" fmla="*/ 1226976 h 1496396"/>
              <a:gd name="csX1501" fmla="*/ 9497398 w 9558047"/>
              <a:gd name="csY1501" fmla="*/ 1226976 h 1496396"/>
              <a:gd name="csX1502" fmla="*/ 9497398 w 9558047"/>
              <a:gd name="csY1502" fmla="*/ 1226976 h 1496396"/>
              <a:gd name="csX1503" fmla="*/ 9497398 w 9558047"/>
              <a:gd name="csY1503" fmla="*/ 1226976 h 1496396"/>
              <a:gd name="csX1504" fmla="*/ 9497398 w 9558047"/>
              <a:gd name="csY1504" fmla="*/ 1226976 h 1496396"/>
              <a:gd name="csX1505" fmla="*/ 9497398 w 9558047"/>
              <a:gd name="csY1505" fmla="*/ 1226976 h 1496396"/>
              <a:gd name="csX1506" fmla="*/ 9497398 w 9558047"/>
              <a:gd name="csY1506" fmla="*/ 1226976 h 1496396"/>
              <a:gd name="csX1507" fmla="*/ 9497398 w 9558047"/>
              <a:gd name="csY1507" fmla="*/ 1226976 h 1496396"/>
              <a:gd name="csX1508" fmla="*/ 9497398 w 9558047"/>
              <a:gd name="csY1508" fmla="*/ 1226976 h 1496396"/>
              <a:gd name="csX1509" fmla="*/ 9497398 w 9558047"/>
              <a:gd name="csY1509" fmla="*/ 1226976 h 1496396"/>
              <a:gd name="csX1510" fmla="*/ 9458909 w 9558047"/>
              <a:gd name="csY1510" fmla="*/ 1253801 h 1496396"/>
              <a:gd name="csX1511" fmla="*/ 9455411 w 9558047"/>
              <a:gd name="csY1511" fmla="*/ 1264298 h 1496396"/>
              <a:gd name="csX1512" fmla="*/ 9462408 w 9558047"/>
              <a:gd name="csY1512" fmla="*/ 1268963 h 1496396"/>
              <a:gd name="csX1513" fmla="*/ 9465907 w 9558047"/>
              <a:gd name="csY1513" fmla="*/ 1268963 h 1496396"/>
              <a:gd name="csX1514" fmla="*/ 9523057 w 9558047"/>
              <a:gd name="csY1514" fmla="*/ 1224643 h 1496396"/>
              <a:gd name="csX1515" fmla="*/ 9523057 w 9558047"/>
              <a:gd name="csY1515" fmla="*/ 1212980 h 1496396"/>
              <a:gd name="csX1516" fmla="*/ 9517226 w 9558047"/>
              <a:gd name="csY1516" fmla="*/ 1210647 h 1496396"/>
              <a:gd name="csX1517" fmla="*/ 9514893 w 9558047"/>
              <a:gd name="csY1517" fmla="*/ 1210647 h 1496396"/>
              <a:gd name="csX1518" fmla="*/ 9548717 w 9558047"/>
              <a:gd name="csY1518" fmla="*/ 1087016 h 1496396"/>
              <a:gd name="csX1519" fmla="*/ 9540552 w 9558047"/>
              <a:gd name="csY1519" fmla="*/ 1095181 h 1496396"/>
              <a:gd name="csX1520" fmla="*/ 9540552 w 9558047"/>
              <a:gd name="csY1520" fmla="*/ 1120840 h 1496396"/>
              <a:gd name="csX1521" fmla="*/ 9540552 w 9558047"/>
              <a:gd name="csY1521" fmla="*/ 1120840 h 1496396"/>
              <a:gd name="csX1522" fmla="*/ 9540552 w 9558047"/>
              <a:gd name="csY1522" fmla="*/ 1123172 h 1496396"/>
              <a:gd name="csX1523" fmla="*/ 9540552 w 9558047"/>
              <a:gd name="csY1523" fmla="*/ 1123172 h 1496396"/>
              <a:gd name="csX1524" fmla="*/ 9540552 w 9558047"/>
              <a:gd name="csY1524" fmla="*/ 1125505 h 1496396"/>
              <a:gd name="csX1525" fmla="*/ 9540552 w 9558047"/>
              <a:gd name="csY1525" fmla="*/ 1125505 h 1496396"/>
              <a:gd name="csX1526" fmla="*/ 9540552 w 9558047"/>
              <a:gd name="csY1526" fmla="*/ 1127838 h 1496396"/>
              <a:gd name="csX1527" fmla="*/ 9540552 w 9558047"/>
              <a:gd name="csY1527" fmla="*/ 1127838 h 1496396"/>
              <a:gd name="csX1528" fmla="*/ 9540552 w 9558047"/>
              <a:gd name="csY1528" fmla="*/ 1130170 h 1496396"/>
              <a:gd name="csX1529" fmla="*/ 9540552 w 9558047"/>
              <a:gd name="csY1529" fmla="*/ 1130170 h 1496396"/>
              <a:gd name="csX1530" fmla="*/ 9540552 w 9558047"/>
              <a:gd name="csY1530" fmla="*/ 1132503 h 1496396"/>
              <a:gd name="csX1531" fmla="*/ 9540552 w 9558047"/>
              <a:gd name="csY1531" fmla="*/ 1132503 h 1496396"/>
              <a:gd name="csX1532" fmla="*/ 9540552 w 9558047"/>
              <a:gd name="csY1532" fmla="*/ 1134836 h 1496396"/>
              <a:gd name="csX1533" fmla="*/ 9540552 w 9558047"/>
              <a:gd name="csY1533" fmla="*/ 1134836 h 1496396"/>
              <a:gd name="csX1534" fmla="*/ 9535887 w 9558047"/>
              <a:gd name="csY1534" fmla="*/ 1161661 h 1496396"/>
              <a:gd name="csX1535" fmla="*/ 9541718 w 9558047"/>
              <a:gd name="csY1535" fmla="*/ 1172158 h 1496396"/>
              <a:gd name="csX1536" fmla="*/ 9544051 w 9558047"/>
              <a:gd name="csY1536" fmla="*/ 1172158 h 1496396"/>
              <a:gd name="csX1537" fmla="*/ 9552216 w 9558047"/>
              <a:gd name="csY1537" fmla="*/ 1166327 h 1496396"/>
              <a:gd name="csX1538" fmla="*/ 9558047 w 9558047"/>
              <a:gd name="csY1538" fmla="*/ 1122006 h 1496396"/>
              <a:gd name="csX1539" fmla="*/ 9558047 w 9558047"/>
              <a:gd name="csY1539" fmla="*/ 1096347 h 1496396"/>
              <a:gd name="csX1540" fmla="*/ 9549883 w 9558047"/>
              <a:gd name="csY1540" fmla="*/ 1088183 h 1496396"/>
              <a:gd name="csX1541" fmla="*/ 9549883 w 9558047"/>
              <a:gd name="csY1541" fmla="*/ 1088183 h 1496396"/>
              <a:gd name="csX1542" fmla="*/ 9548717 w 9558047"/>
              <a:gd name="csY1542" fmla="*/ 954055 h 1496396"/>
              <a:gd name="csX1543" fmla="*/ 9540552 w 9558047"/>
              <a:gd name="csY1543" fmla="*/ 962219 h 1496396"/>
              <a:gd name="csX1544" fmla="*/ 9540552 w 9558047"/>
              <a:gd name="csY1544" fmla="*/ 1028700 h 1496396"/>
              <a:gd name="csX1545" fmla="*/ 9548717 w 9558047"/>
              <a:gd name="csY1545" fmla="*/ 1036864 h 1496396"/>
              <a:gd name="csX1546" fmla="*/ 9556881 w 9558047"/>
              <a:gd name="csY1546" fmla="*/ 1028700 h 1496396"/>
              <a:gd name="csX1547" fmla="*/ 9556881 w 9558047"/>
              <a:gd name="csY1547" fmla="*/ 962219 h 1496396"/>
              <a:gd name="csX1548" fmla="*/ 9548717 w 9558047"/>
              <a:gd name="csY1548" fmla="*/ 954055 h 1496396"/>
              <a:gd name="csX1549" fmla="*/ 9548717 w 9558047"/>
              <a:gd name="csY1549" fmla="*/ 954055 h 1496396"/>
              <a:gd name="csX1550" fmla="*/ 9548717 w 9558047"/>
              <a:gd name="csY1550" fmla="*/ 822260 h 1496396"/>
              <a:gd name="csX1551" fmla="*/ 9540552 w 9558047"/>
              <a:gd name="csY1551" fmla="*/ 830424 h 1496396"/>
              <a:gd name="csX1552" fmla="*/ 9540552 w 9558047"/>
              <a:gd name="csY1552" fmla="*/ 896905 h 1496396"/>
              <a:gd name="csX1553" fmla="*/ 9548717 w 9558047"/>
              <a:gd name="csY1553" fmla="*/ 905069 h 1496396"/>
              <a:gd name="csX1554" fmla="*/ 9556881 w 9558047"/>
              <a:gd name="csY1554" fmla="*/ 896905 h 1496396"/>
              <a:gd name="csX1555" fmla="*/ 9556881 w 9558047"/>
              <a:gd name="csY1555" fmla="*/ 830424 h 1496396"/>
              <a:gd name="csX1556" fmla="*/ 9548717 w 9558047"/>
              <a:gd name="csY1556" fmla="*/ 822260 h 1496396"/>
              <a:gd name="csX1557" fmla="*/ 9548717 w 9558047"/>
              <a:gd name="csY1557" fmla="*/ 822260 h 1496396"/>
              <a:gd name="csX1558" fmla="*/ 9548717 w 9558047"/>
              <a:gd name="csY1558" fmla="*/ 690465 h 1496396"/>
              <a:gd name="csX1559" fmla="*/ 9540552 w 9558047"/>
              <a:gd name="csY1559" fmla="*/ 698630 h 1496396"/>
              <a:gd name="csX1560" fmla="*/ 9540552 w 9558047"/>
              <a:gd name="csY1560" fmla="*/ 765110 h 1496396"/>
              <a:gd name="csX1561" fmla="*/ 9548717 w 9558047"/>
              <a:gd name="csY1561" fmla="*/ 773274 h 1496396"/>
              <a:gd name="csX1562" fmla="*/ 9556881 w 9558047"/>
              <a:gd name="csY1562" fmla="*/ 765110 h 1496396"/>
              <a:gd name="csX1563" fmla="*/ 9556881 w 9558047"/>
              <a:gd name="csY1563" fmla="*/ 698630 h 1496396"/>
              <a:gd name="csX1564" fmla="*/ 9548717 w 9558047"/>
              <a:gd name="csY1564" fmla="*/ 690465 h 1496396"/>
              <a:gd name="csX1565" fmla="*/ 9548717 w 9558047"/>
              <a:gd name="csY1565" fmla="*/ 690465 h 1496396"/>
              <a:gd name="csX1566" fmla="*/ 9548717 w 9558047"/>
              <a:gd name="csY1566" fmla="*/ 557504 h 1496396"/>
              <a:gd name="csX1567" fmla="*/ 9540552 w 9558047"/>
              <a:gd name="csY1567" fmla="*/ 565668 h 1496396"/>
              <a:gd name="csX1568" fmla="*/ 9540552 w 9558047"/>
              <a:gd name="csY1568" fmla="*/ 632149 h 1496396"/>
              <a:gd name="csX1569" fmla="*/ 9548717 w 9558047"/>
              <a:gd name="csY1569" fmla="*/ 640313 h 1496396"/>
              <a:gd name="csX1570" fmla="*/ 9556881 w 9558047"/>
              <a:gd name="csY1570" fmla="*/ 632149 h 1496396"/>
              <a:gd name="csX1571" fmla="*/ 9556881 w 9558047"/>
              <a:gd name="csY1571" fmla="*/ 565668 h 1496396"/>
              <a:gd name="csX1572" fmla="*/ 9548717 w 9558047"/>
              <a:gd name="csY1572" fmla="*/ 557504 h 1496396"/>
              <a:gd name="csX1573" fmla="*/ 9548717 w 9558047"/>
              <a:gd name="csY1573" fmla="*/ 557504 h 1496396"/>
              <a:gd name="csX1574" fmla="*/ 9548717 w 9558047"/>
              <a:gd name="csY1574" fmla="*/ 425709 h 1496396"/>
              <a:gd name="csX1575" fmla="*/ 9540552 w 9558047"/>
              <a:gd name="csY1575" fmla="*/ 433873 h 1496396"/>
              <a:gd name="csX1576" fmla="*/ 9540552 w 9558047"/>
              <a:gd name="csY1576" fmla="*/ 500354 h 1496396"/>
              <a:gd name="csX1577" fmla="*/ 9548717 w 9558047"/>
              <a:gd name="csY1577" fmla="*/ 508518 h 1496396"/>
              <a:gd name="csX1578" fmla="*/ 9556881 w 9558047"/>
              <a:gd name="csY1578" fmla="*/ 500354 h 1496396"/>
              <a:gd name="csX1579" fmla="*/ 9556881 w 9558047"/>
              <a:gd name="csY1579" fmla="*/ 433873 h 1496396"/>
              <a:gd name="csX1580" fmla="*/ 9548717 w 9558047"/>
              <a:gd name="csY1580" fmla="*/ 425709 h 1496396"/>
              <a:gd name="csX1581" fmla="*/ 9548717 w 9558047"/>
              <a:gd name="csY1581" fmla="*/ 425709 h 1496396"/>
              <a:gd name="csX1582" fmla="*/ 9548717 w 9558047"/>
              <a:gd name="csY1582" fmla="*/ 292748 h 1496396"/>
              <a:gd name="csX1583" fmla="*/ 9540552 w 9558047"/>
              <a:gd name="csY1583" fmla="*/ 300912 h 1496396"/>
              <a:gd name="csX1584" fmla="*/ 9540552 w 9558047"/>
              <a:gd name="csY1584" fmla="*/ 367393 h 1496396"/>
              <a:gd name="csX1585" fmla="*/ 9548717 w 9558047"/>
              <a:gd name="csY1585" fmla="*/ 375557 h 1496396"/>
              <a:gd name="csX1586" fmla="*/ 9556881 w 9558047"/>
              <a:gd name="csY1586" fmla="*/ 367393 h 1496396"/>
              <a:gd name="csX1587" fmla="*/ 9556881 w 9558047"/>
              <a:gd name="csY1587" fmla="*/ 300912 h 1496396"/>
              <a:gd name="csX1588" fmla="*/ 9548717 w 9558047"/>
              <a:gd name="csY1588" fmla="*/ 292748 h 1496396"/>
              <a:gd name="csX1589" fmla="*/ 9548717 w 9558047"/>
              <a:gd name="csY1589" fmla="*/ 292748 h 1496396"/>
              <a:gd name="csX1590" fmla="*/ 9548717 w 9558047"/>
              <a:gd name="csY1590" fmla="*/ 160953 h 1496396"/>
              <a:gd name="csX1591" fmla="*/ 9548717 w 9558047"/>
              <a:gd name="csY1591" fmla="*/ 160953 h 1496396"/>
              <a:gd name="csX1592" fmla="*/ 9540552 w 9558047"/>
              <a:gd name="csY1592" fmla="*/ 169117 h 1496396"/>
              <a:gd name="csX1593" fmla="*/ 9540552 w 9558047"/>
              <a:gd name="csY1593" fmla="*/ 169117 h 1496396"/>
              <a:gd name="csX1594" fmla="*/ 9540552 w 9558047"/>
              <a:gd name="csY1594" fmla="*/ 235598 h 1496396"/>
              <a:gd name="csX1595" fmla="*/ 9548717 w 9558047"/>
              <a:gd name="csY1595" fmla="*/ 243762 h 1496396"/>
              <a:gd name="csX1596" fmla="*/ 9556881 w 9558047"/>
              <a:gd name="csY1596" fmla="*/ 235598 h 1496396"/>
              <a:gd name="csX1597" fmla="*/ 9556881 w 9558047"/>
              <a:gd name="csY1597" fmla="*/ 169117 h 1496396"/>
              <a:gd name="csX1598" fmla="*/ 9548717 w 9558047"/>
              <a:gd name="csY1598" fmla="*/ 160953 h 1496396"/>
              <a:gd name="csX1599" fmla="*/ 9548717 w 9558047"/>
              <a:gd name="csY1599" fmla="*/ 160953 h 1496396"/>
              <a:gd name="csX1600" fmla="*/ 9491566 w 9558047"/>
              <a:gd name="csY1600" fmla="*/ 38489 h 1496396"/>
              <a:gd name="csX1601" fmla="*/ 9485735 w 9558047"/>
              <a:gd name="csY1601" fmla="*/ 40821 h 1496396"/>
              <a:gd name="csX1602" fmla="*/ 9485735 w 9558047"/>
              <a:gd name="csY1602" fmla="*/ 52485 h 1496396"/>
              <a:gd name="csX1603" fmla="*/ 9499731 w 9558047"/>
              <a:gd name="csY1603" fmla="*/ 66480 h 1496396"/>
              <a:gd name="csX1604" fmla="*/ 9499731 w 9558047"/>
              <a:gd name="csY1604" fmla="*/ 66480 h 1496396"/>
              <a:gd name="csX1605" fmla="*/ 9499731 w 9558047"/>
              <a:gd name="csY1605" fmla="*/ 66480 h 1496396"/>
              <a:gd name="csX1606" fmla="*/ 9499731 w 9558047"/>
              <a:gd name="csY1606" fmla="*/ 66480 h 1496396"/>
              <a:gd name="csX1607" fmla="*/ 9499731 w 9558047"/>
              <a:gd name="csY1607" fmla="*/ 66480 h 1496396"/>
              <a:gd name="csX1608" fmla="*/ 9499731 w 9558047"/>
              <a:gd name="csY1608" fmla="*/ 66480 h 1496396"/>
              <a:gd name="csX1609" fmla="*/ 9499731 w 9558047"/>
              <a:gd name="csY1609" fmla="*/ 66480 h 1496396"/>
              <a:gd name="csX1610" fmla="*/ 9499731 w 9558047"/>
              <a:gd name="csY1610" fmla="*/ 66480 h 1496396"/>
              <a:gd name="csX1611" fmla="*/ 9499731 w 9558047"/>
              <a:gd name="csY1611" fmla="*/ 66480 h 1496396"/>
              <a:gd name="csX1612" fmla="*/ 9499731 w 9558047"/>
              <a:gd name="csY1612" fmla="*/ 66480 h 1496396"/>
              <a:gd name="csX1613" fmla="*/ 9523057 w 9558047"/>
              <a:gd name="csY1613" fmla="*/ 102637 h 1496396"/>
              <a:gd name="csX1614" fmla="*/ 9530055 w 9558047"/>
              <a:gd name="csY1614" fmla="*/ 107302 h 1496396"/>
              <a:gd name="csX1615" fmla="*/ 9533555 w 9558047"/>
              <a:gd name="csY1615" fmla="*/ 107302 h 1496396"/>
              <a:gd name="csX1616" fmla="*/ 9537053 w 9558047"/>
              <a:gd name="csY1616" fmla="*/ 96805 h 1496396"/>
              <a:gd name="csX1617" fmla="*/ 9492733 w 9558047"/>
              <a:gd name="csY1617" fmla="*/ 39655 h 1496396"/>
              <a:gd name="csX1618" fmla="*/ 9486902 w 9558047"/>
              <a:gd name="csY1618" fmla="*/ 37322 h 1496396"/>
              <a:gd name="csX1619" fmla="*/ 9488068 w 9558047"/>
              <a:gd name="csY1619" fmla="*/ 37322 h 1496396"/>
              <a:gd name="csX1620" fmla="*/ 9387764 w 9558047"/>
              <a:gd name="csY1620" fmla="*/ 1166 h 1496396"/>
              <a:gd name="csX1621" fmla="*/ 9321283 w 9558047"/>
              <a:gd name="csY1621" fmla="*/ 1166 h 1496396"/>
              <a:gd name="csX1622" fmla="*/ 9313119 w 9558047"/>
              <a:gd name="csY1622" fmla="*/ 9330 h 1496396"/>
              <a:gd name="csX1623" fmla="*/ 9321283 w 9558047"/>
              <a:gd name="csY1623" fmla="*/ 17495 h 1496396"/>
              <a:gd name="csX1624" fmla="*/ 9397094 w 9558047"/>
              <a:gd name="csY1624" fmla="*/ 17495 h 1496396"/>
              <a:gd name="csX1625" fmla="*/ 9426252 w 9558047"/>
              <a:gd name="csY1625" fmla="*/ 22160 h 1496396"/>
              <a:gd name="csX1626" fmla="*/ 9428585 w 9558047"/>
              <a:gd name="csY1626" fmla="*/ 22160 h 1496396"/>
              <a:gd name="csX1627" fmla="*/ 9436749 w 9558047"/>
              <a:gd name="csY1627" fmla="*/ 16329 h 1496396"/>
              <a:gd name="csX1628" fmla="*/ 9430917 w 9558047"/>
              <a:gd name="csY1628" fmla="*/ 5832 h 1496396"/>
              <a:gd name="csX1629" fmla="*/ 9386597 w 9558047"/>
              <a:gd name="csY1629" fmla="*/ 0 h 1496396"/>
              <a:gd name="csX1630" fmla="*/ 9387764 w 9558047"/>
              <a:gd name="csY1630" fmla="*/ 0 h 14963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  <a:cxn ang="0">
                <a:pos x="csX195" y="csY195"/>
              </a:cxn>
              <a:cxn ang="0">
                <a:pos x="csX196" y="csY196"/>
              </a:cxn>
              <a:cxn ang="0">
                <a:pos x="csX197" y="csY197"/>
              </a:cxn>
              <a:cxn ang="0">
                <a:pos x="csX198" y="csY198"/>
              </a:cxn>
              <a:cxn ang="0">
                <a:pos x="csX199" y="csY199"/>
              </a:cxn>
              <a:cxn ang="0">
                <a:pos x="csX200" y="csY200"/>
              </a:cxn>
              <a:cxn ang="0">
                <a:pos x="csX201" y="csY201"/>
              </a:cxn>
              <a:cxn ang="0">
                <a:pos x="csX202" y="csY202"/>
              </a:cxn>
              <a:cxn ang="0">
                <a:pos x="csX203" y="csY203"/>
              </a:cxn>
              <a:cxn ang="0">
                <a:pos x="csX204" y="csY204"/>
              </a:cxn>
              <a:cxn ang="0">
                <a:pos x="csX205" y="csY205"/>
              </a:cxn>
              <a:cxn ang="0">
                <a:pos x="csX206" y="csY206"/>
              </a:cxn>
              <a:cxn ang="0">
                <a:pos x="csX207" y="csY207"/>
              </a:cxn>
              <a:cxn ang="0">
                <a:pos x="csX208" y="csY208"/>
              </a:cxn>
              <a:cxn ang="0">
                <a:pos x="csX209" y="csY209"/>
              </a:cxn>
              <a:cxn ang="0">
                <a:pos x="csX210" y="csY210"/>
              </a:cxn>
              <a:cxn ang="0">
                <a:pos x="csX211" y="csY211"/>
              </a:cxn>
              <a:cxn ang="0">
                <a:pos x="csX212" y="csY212"/>
              </a:cxn>
              <a:cxn ang="0">
                <a:pos x="csX213" y="csY213"/>
              </a:cxn>
              <a:cxn ang="0">
                <a:pos x="csX214" y="csY214"/>
              </a:cxn>
              <a:cxn ang="0">
                <a:pos x="csX215" y="csY215"/>
              </a:cxn>
              <a:cxn ang="0">
                <a:pos x="csX216" y="csY216"/>
              </a:cxn>
              <a:cxn ang="0">
                <a:pos x="csX217" y="csY217"/>
              </a:cxn>
              <a:cxn ang="0">
                <a:pos x="csX218" y="csY218"/>
              </a:cxn>
              <a:cxn ang="0">
                <a:pos x="csX219" y="csY219"/>
              </a:cxn>
              <a:cxn ang="0">
                <a:pos x="csX220" y="csY220"/>
              </a:cxn>
              <a:cxn ang="0">
                <a:pos x="csX221" y="csY221"/>
              </a:cxn>
              <a:cxn ang="0">
                <a:pos x="csX222" y="csY222"/>
              </a:cxn>
              <a:cxn ang="0">
                <a:pos x="csX223" y="csY223"/>
              </a:cxn>
              <a:cxn ang="0">
                <a:pos x="csX224" y="csY224"/>
              </a:cxn>
              <a:cxn ang="0">
                <a:pos x="csX225" y="csY225"/>
              </a:cxn>
              <a:cxn ang="0">
                <a:pos x="csX226" y="csY226"/>
              </a:cxn>
              <a:cxn ang="0">
                <a:pos x="csX227" y="csY227"/>
              </a:cxn>
              <a:cxn ang="0">
                <a:pos x="csX228" y="csY228"/>
              </a:cxn>
              <a:cxn ang="0">
                <a:pos x="csX229" y="csY229"/>
              </a:cxn>
              <a:cxn ang="0">
                <a:pos x="csX230" y="csY230"/>
              </a:cxn>
              <a:cxn ang="0">
                <a:pos x="csX231" y="csY231"/>
              </a:cxn>
              <a:cxn ang="0">
                <a:pos x="csX232" y="csY232"/>
              </a:cxn>
              <a:cxn ang="0">
                <a:pos x="csX233" y="csY233"/>
              </a:cxn>
              <a:cxn ang="0">
                <a:pos x="csX234" y="csY234"/>
              </a:cxn>
              <a:cxn ang="0">
                <a:pos x="csX235" y="csY235"/>
              </a:cxn>
              <a:cxn ang="0">
                <a:pos x="csX236" y="csY236"/>
              </a:cxn>
              <a:cxn ang="0">
                <a:pos x="csX237" y="csY237"/>
              </a:cxn>
              <a:cxn ang="0">
                <a:pos x="csX238" y="csY238"/>
              </a:cxn>
              <a:cxn ang="0">
                <a:pos x="csX239" y="csY239"/>
              </a:cxn>
              <a:cxn ang="0">
                <a:pos x="csX240" y="csY240"/>
              </a:cxn>
              <a:cxn ang="0">
                <a:pos x="csX241" y="csY241"/>
              </a:cxn>
              <a:cxn ang="0">
                <a:pos x="csX242" y="csY242"/>
              </a:cxn>
              <a:cxn ang="0">
                <a:pos x="csX243" y="csY243"/>
              </a:cxn>
              <a:cxn ang="0">
                <a:pos x="csX244" y="csY244"/>
              </a:cxn>
              <a:cxn ang="0">
                <a:pos x="csX245" y="csY245"/>
              </a:cxn>
              <a:cxn ang="0">
                <a:pos x="csX246" y="csY246"/>
              </a:cxn>
              <a:cxn ang="0">
                <a:pos x="csX247" y="csY247"/>
              </a:cxn>
              <a:cxn ang="0">
                <a:pos x="csX248" y="csY248"/>
              </a:cxn>
              <a:cxn ang="0">
                <a:pos x="csX249" y="csY249"/>
              </a:cxn>
              <a:cxn ang="0">
                <a:pos x="csX250" y="csY250"/>
              </a:cxn>
              <a:cxn ang="0">
                <a:pos x="csX251" y="csY251"/>
              </a:cxn>
              <a:cxn ang="0">
                <a:pos x="csX252" y="csY252"/>
              </a:cxn>
              <a:cxn ang="0">
                <a:pos x="csX253" y="csY253"/>
              </a:cxn>
              <a:cxn ang="0">
                <a:pos x="csX254" y="csY254"/>
              </a:cxn>
              <a:cxn ang="0">
                <a:pos x="csX255" y="csY255"/>
              </a:cxn>
              <a:cxn ang="0">
                <a:pos x="csX256" y="csY256"/>
              </a:cxn>
              <a:cxn ang="0">
                <a:pos x="csX257" y="csY257"/>
              </a:cxn>
              <a:cxn ang="0">
                <a:pos x="csX258" y="csY258"/>
              </a:cxn>
              <a:cxn ang="0">
                <a:pos x="csX259" y="csY259"/>
              </a:cxn>
              <a:cxn ang="0">
                <a:pos x="csX260" y="csY260"/>
              </a:cxn>
              <a:cxn ang="0">
                <a:pos x="csX261" y="csY261"/>
              </a:cxn>
              <a:cxn ang="0">
                <a:pos x="csX262" y="csY262"/>
              </a:cxn>
              <a:cxn ang="0">
                <a:pos x="csX263" y="csY263"/>
              </a:cxn>
              <a:cxn ang="0">
                <a:pos x="csX264" y="csY264"/>
              </a:cxn>
              <a:cxn ang="0">
                <a:pos x="csX265" y="csY265"/>
              </a:cxn>
              <a:cxn ang="0">
                <a:pos x="csX266" y="csY266"/>
              </a:cxn>
              <a:cxn ang="0">
                <a:pos x="csX267" y="csY267"/>
              </a:cxn>
              <a:cxn ang="0">
                <a:pos x="csX268" y="csY268"/>
              </a:cxn>
              <a:cxn ang="0">
                <a:pos x="csX269" y="csY269"/>
              </a:cxn>
              <a:cxn ang="0">
                <a:pos x="csX270" y="csY270"/>
              </a:cxn>
              <a:cxn ang="0">
                <a:pos x="csX271" y="csY271"/>
              </a:cxn>
              <a:cxn ang="0">
                <a:pos x="csX272" y="csY272"/>
              </a:cxn>
              <a:cxn ang="0">
                <a:pos x="csX273" y="csY273"/>
              </a:cxn>
              <a:cxn ang="0">
                <a:pos x="csX274" y="csY274"/>
              </a:cxn>
              <a:cxn ang="0">
                <a:pos x="csX275" y="csY275"/>
              </a:cxn>
              <a:cxn ang="0">
                <a:pos x="csX276" y="csY276"/>
              </a:cxn>
              <a:cxn ang="0">
                <a:pos x="csX277" y="csY277"/>
              </a:cxn>
              <a:cxn ang="0">
                <a:pos x="csX278" y="csY278"/>
              </a:cxn>
              <a:cxn ang="0">
                <a:pos x="csX279" y="csY279"/>
              </a:cxn>
              <a:cxn ang="0">
                <a:pos x="csX280" y="csY280"/>
              </a:cxn>
              <a:cxn ang="0">
                <a:pos x="csX281" y="csY281"/>
              </a:cxn>
              <a:cxn ang="0">
                <a:pos x="csX282" y="csY282"/>
              </a:cxn>
              <a:cxn ang="0">
                <a:pos x="csX283" y="csY283"/>
              </a:cxn>
              <a:cxn ang="0">
                <a:pos x="csX284" y="csY284"/>
              </a:cxn>
              <a:cxn ang="0">
                <a:pos x="csX285" y="csY285"/>
              </a:cxn>
              <a:cxn ang="0">
                <a:pos x="csX286" y="csY286"/>
              </a:cxn>
              <a:cxn ang="0">
                <a:pos x="csX287" y="csY287"/>
              </a:cxn>
              <a:cxn ang="0">
                <a:pos x="csX288" y="csY288"/>
              </a:cxn>
              <a:cxn ang="0">
                <a:pos x="csX289" y="csY289"/>
              </a:cxn>
              <a:cxn ang="0">
                <a:pos x="csX290" y="csY290"/>
              </a:cxn>
              <a:cxn ang="0">
                <a:pos x="csX291" y="csY291"/>
              </a:cxn>
              <a:cxn ang="0">
                <a:pos x="csX292" y="csY292"/>
              </a:cxn>
              <a:cxn ang="0">
                <a:pos x="csX293" y="csY293"/>
              </a:cxn>
              <a:cxn ang="0">
                <a:pos x="csX294" y="csY294"/>
              </a:cxn>
              <a:cxn ang="0">
                <a:pos x="csX295" y="csY295"/>
              </a:cxn>
              <a:cxn ang="0">
                <a:pos x="csX296" y="csY296"/>
              </a:cxn>
              <a:cxn ang="0">
                <a:pos x="csX297" y="csY297"/>
              </a:cxn>
              <a:cxn ang="0">
                <a:pos x="csX298" y="csY298"/>
              </a:cxn>
              <a:cxn ang="0">
                <a:pos x="csX299" y="csY299"/>
              </a:cxn>
              <a:cxn ang="0">
                <a:pos x="csX300" y="csY300"/>
              </a:cxn>
              <a:cxn ang="0">
                <a:pos x="csX301" y="csY301"/>
              </a:cxn>
              <a:cxn ang="0">
                <a:pos x="csX302" y="csY302"/>
              </a:cxn>
              <a:cxn ang="0">
                <a:pos x="csX303" y="csY303"/>
              </a:cxn>
              <a:cxn ang="0">
                <a:pos x="csX304" y="csY304"/>
              </a:cxn>
              <a:cxn ang="0">
                <a:pos x="csX305" y="csY305"/>
              </a:cxn>
              <a:cxn ang="0">
                <a:pos x="csX306" y="csY306"/>
              </a:cxn>
              <a:cxn ang="0">
                <a:pos x="csX307" y="csY307"/>
              </a:cxn>
              <a:cxn ang="0">
                <a:pos x="csX308" y="csY308"/>
              </a:cxn>
              <a:cxn ang="0">
                <a:pos x="csX309" y="csY309"/>
              </a:cxn>
              <a:cxn ang="0">
                <a:pos x="csX310" y="csY310"/>
              </a:cxn>
              <a:cxn ang="0">
                <a:pos x="csX311" y="csY311"/>
              </a:cxn>
              <a:cxn ang="0">
                <a:pos x="csX312" y="csY312"/>
              </a:cxn>
              <a:cxn ang="0">
                <a:pos x="csX313" y="csY313"/>
              </a:cxn>
              <a:cxn ang="0">
                <a:pos x="csX314" y="csY314"/>
              </a:cxn>
              <a:cxn ang="0">
                <a:pos x="csX315" y="csY315"/>
              </a:cxn>
              <a:cxn ang="0">
                <a:pos x="csX316" y="csY316"/>
              </a:cxn>
              <a:cxn ang="0">
                <a:pos x="csX317" y="csY317"/>
              </a:cxn>
              <a:cxn ang="0">
                <a:pos x="csX318" y="csY318"/>
              </a:cxn>
              <a:cxn ang="0">
                <a:pos x="csX319" y="csY319"/>
              </a:cxn>
              <a:cxn ang="0">
                <a:pos x="csX320" y="csY320"/>
              </a:cxn>
              <a:cxn ang="0">
                <a:pos x="csX321" y="csY321"/>
              </a:cxn>
              <a:cxn ang="0">
                <a:pos x="csX322" y="csY322"/>
              </a:cxn>
              <a:cxn ang="0">
                <a:pos x="csX323" y="csY323"/>
              </a:cxn>
              <a:cxn ang="0">
                <a:pos x="csX324" y="csY324"/>
              </a:cxn>
              <a:cxn ang="0">
                <a:pos x="csX325" y="csY325"/>
              </a:cxn>
              <a:cxn ang="0">
                <a:pos x="csX326" y="csY326"/>
              </a:cxn>
              <a:cxn ang="0">
                <a:pos x="csX327" y="csY327"/>
              </a:cxn>
              <a:cxn ang="0">
                <a:pos x="csX328" y="csY328"/>
              </a:cxn>
              <a:cxn ang="0">
                <a:pos x="csX329" y="csY329"/>
              </a:cxn>
              <a:cxn ang="0">
                <a:pos x="csX330" y="csY330"/>
              </a:cxn>
              <a:cxn ang="0">
                <a:pos x="csX331" y="csY331"/>
              </a:cxn>
              <a:cxn ang="0">
                <a:pos x="csX332" y="csY332"/>
              </a:cxn>
              <a:cxn ang="0">
                <a:pos x="csX333" y="csY333"/>
              </a:cxn>
              <a:cxn ang="0">
                <a:pos x="csX334" y="csY334"/>
              </a:cxn>
              <a:cxn ang="0">
                <a:pos x="csX335" y="csY335"/>
              </a:cxn>
              <a:cxn ang="0">
                <a:pos x="csX336" y="csY336"/>
              </a:cxn>
              <a:cxn ang="0">
                <a:pos x="csX337" y="csY337"/>
              </a:cxn>
              <a:cxn ang="0">
                <a:pos x="csX338" y="csY338"/>
              </a:cxn>
              <a:cxn ang="0">
                <a:pos x="csX339" y="csY339"/>
              </a:cxn>
              <a:cxn ang="0">
                <a:pos x="csX340" y="csY340"/>
              </a:cxn>
              <a:cxn ang="0">
                <a:pos x="csX341" y="csY341"/>
              </a:cxn>
              <a:cxn ang="0">
                <a:pos x="csX342" y="csY342"/>
              </a:cxn>
              <a:cxn ang="0">
                <a:pos x="csX343" y="csY343"/>
              </a:cxn>
              <a:cxn ang="0">
                <a:pos x="csX344" y="csY344"/>
              </a:cxn>
              <a:cxn ang="0">
                <a:pos x="csX345" y="csY345"/>
              </a:cxn>
              <a:cxn ang="0">
                <a:pos x="csX346" y="csY346"/>
              </a:cxn>
              <a:cxn ang="0">
                <a:pos x="csX347" y="csY347"/>
              </a:cxn>
              <a:cxn ang="0">
                <a:pos x="csX348" y="csY348"/>
              </a:cxn>
              <a:cxn ang="0">
                <a:pos x="csX349" y="csY349"/>
              </a:cxn>
              <a:cxn ang="0">
                <a:pos x="csX350" y="csY350"/>
              </a:cxn>
              <a:cxn ang="0">
                <a:pos x="csX351" y="csY351"/>
              </a:cxn>
              <a:cxn ang="0">
                <a:pos x="csX352" y="csY352"/>
              </a:cxn>
              <a:cxn ang="0">
                <a:pos x="csX353" y="csY353"/>
              </a:cxn>
              <a:cxn ang="0">
                <a:pos x="csX354" y="csY354"/>
              </a:cxn>
              <a:cxn ang="0">
                <a:pos x="csX355" y="csY355"/>
              </a:cxn>
              <a:cxn ang="0">
                <a:pos x="csX356" y="csY356"/>
              </a:cxn>
              <a:cxn ang="0">
                <a:pos x="csX357" y="csY357"/>
              </a:cxn>
              <a:cxn ang="0">
                <a:pos x="csX358" y="csY358"/>
              </a:cxn>
              <a:cxn ang="0">
                <a:pos x="csX359" y="csY359"/>
              </a:cxn>
              <a:cxn ang="0">
                <a:pos x="csX360" y="csY360"/>
              </a:cxn>
              <a:cxn ang="0">
                <a:pos x="csX361" y="csY361"/>
              </a:cxn>
              <a:cxn ang="0">
                <a:pos x="csX362" y="csY362"/>
              </a:cxn>
              <a:cxn ang="0">
                <a:pos x="csX363" y="csY363"/>
              </a:cxn>
              <a:cxn ang="0">
                <a:pos x="csX364" y="csY364"/>
              </a:cxn>
              <a:cxn ang="0">
                <a:pos x="csX365" y="csY365"/>
              </a:cxn>
              <a:cxn ang="0">
                <a:pos x="csX366" y="csY366"/>
              </a:cxn>
              <a:cxn ang="0">
                <a:pos x="csX367" y="csY367"/>
              </a:cxn>
              <a:cxn ang="0">
                <a:pos x="csX368" y="csY368"/>
              </a:cxn>
              <a:cxn ang="0">
                <a:pos x="csX369" y="csY369"/>
              </a:cxn>
              <a:cxn ang="0">
                <a:pos x="csX370" y="csY370"/>
              </a:cxn>
              <a:cxn ang="0">
                <a:pos x="csX371" y="csY371"/>
              </a:cxn>
              <a:cxn ang="0">
                <a:pos x="csX372" y="csY372"/>
              </a:cxn>
              <a:cxn ang="0">
                <a:pos x="csX373" y="csY373"/>
              </a:cxn>
              <a:cxn ang="0">
                <a:pos x="csX374" y="csY374"/>
              </a:cxn>
              <a:cxn ang="0">
                <a:pos x="csX375" y="csY375"/>
              </a:cxn>
              <a:cxn ang="0">
                <a:pos x="csX376" y="csY376"/>
              </a:cxn>
              <a:cxn ang="0">
                <a:pos x="csX377" y="csY377"/>
              </a:cxn>
              <a:cxn ang="0">
                <a:pos x="csX378" y="csY378"/>
              </a:cxn>
              <a:cxn ang="0">
                <a:pos x="csX379" y="csY379"/>
              </a:cxn>
              <a:cxn ang="0">
                <a:pos x="csX380" y="csY380"/>
              </a:cxn>
              <a:cxn ang="0">
                <a:pos x="csX381" y="csY381"/>
              </a:cxn>
              <a:cxn ang="0">
                <a:pos x="csX382" y="csY382"/>
              </a:cxn>
              <a:cxn ang="0">
                <a:pos x="csX383" y="csY383"/>
              </a:cxn>
              <a:cxn ang="0">
                <a:pos x="csX384" y="csY384"/>
              </a:cxn>
              <a:cxn ang="0">
                <a:pos x="csX385" y="csY385"/>
              </a:cxn>
              <a:cxn ang="0">
                <a:pos x="csX386" y="csY386"/>
              </a:cxn>
              <a:cxn ang="0">
                <a:pos x="csX387" y="csY387"/>
              </a:cxn>
              <a:cxn ang="0">
                <a:pos x="csX388" y="csY388"/>
              </a:cxn>
              <a:cxn ang="0">
                <a:pos x="csX389" y="csY389"/>
              </a:cxn>
              <a:cxn ang="0">
                <a:pos x="csX390" y="csY390"/>
              </a:cxn>
              <a:cxn ang="0">
                <a:pos x="csX391" y="csY391"/>
              </a:cxn>
              <a:cxn ang="0">
                <a:pos x="csX392" y="csY392"/>
              </a:cxn>
              <a:cxn ang="0">
                <a:pos x="csX393" y="csY393"/>
              </a:cxn>
              <a:cxn ang="0">
                <a:pos x="csX394" y="csY394"/>
              </a:cxn>
              <a:cxn ang="0">
                <a:pos x="csX395" y="csY395"/>
              </a:cxn>
              <a:cxn ang="0">
                <a:pos x="csX396" y="csY396"/>
              </a:cxn>
              <a:cxn ang="0">
                <a:pos x="csX397" y="csY397"/>
              </a:cxn>
              <a:cxn ang="0">
                <a:pos x="csX398" y="csY398"/>
              </a:cxn>
              <a:cxn ang="0">
                <a:pos x="csX399" y="csY399"/>
              </a:cxn>
              <a:cxn ang="0">
                <a:pos x="csX400" y="csY400"/>
              </a:cxn>
              <a:cxn ang="0">
                <a:pos x="csX401" y="csY401"/>
              </a:cxn>
              <a:cxn ang="0">
                <a:pos x="csX402" y="csY402"/>
              </a:cxn>
              <a:cxn ang="0">
                <a:pos x="csX403" y="csY403"/>
              </a:cxn>
              <a:cxn ang="0">
                <a:pos x="csX404" y="csY404"/>
              </a:cxn>
              <a:cxn ang="0">
                <a:pos x="csX405" y="csY405"/>
              </a:cxn>
              <a:cxn ang="0">
                <a:pos x="csX406" y="csY406"/>
              </a:cxn>
              <a:cxn ang="0">
                <a:pos x="csX407" y="csY407"/>
              </a:cxn>
              <a:cxn ang="0">
                <a:pos x="csX408" y="csY408"/>
              </a:cxn>
              <a:cxn ang="0">
                <a:pos x="csX409" y="csY409"/>
              </a:cxn>
              <a:cxn ang="0">
                <a:pos x="csX410" y="csY410"/>
              </a:cxn>
              <a:cxn ang="0">
                <a:pos x="csX411" y="csY411"/>
              </a:cxn>
              <a:cxn ang="0">
                <a:pos x="csX412" y="csY412"/>
              </a:cxn>
              <a:cxn ang="0">
                <a:pos x="csX413" y="csY413"/>
              </a:cxn>
              <a:cxn ang="0">
                <a:pos x="csX414" y="csY414"/>
              </a:cxn>
              <a:cxn ang="0">
                <a:pos x="csX415" y="csY415"/>
              </a:cxn>
              <a:cxn ang="0">
                <a:pos x="csX416" y="csY416"/>
              </a:cxn>
              <a:cxn ang="0">
                <a:pos x="csX417" y="csY417"/>
              </a:cxn>
              <a:cxn ang="0">
                <a:pos x="csX418" y="csY418"/>
              </a:cxn>
              <a:cxn ang="0">
                <a:pos x="csX419" y="csY419"/>
              </a:cxn>
              <a:cxn ang="0">
                <a:pos x="csX420" y="csY420"/>
              </a:cxn>
              <a:cxn ang="0">
                <a:pos x="csX421" y="csY421"/>
              </a:cxn>
              <a:cxn ang="0">
                <a:pos x="csX422" y="csY422"/>
              </a:cxn>
              <a:cxn ang="0">
                <a:pos x="csX423" y="csY423"/>
              </a:cxn>
              <a:cxn ang="0">
                <a:pos x="csX424" y="csY424"/>
              </a:cxn>
              <a:cxn ang="0">
                <a:pos x="csX425" y="csY425"/>
              </a:cxn>
              <a:cxn ang="0">
                <a:pos x="csX426" y="csY426"/>
              </a:cxn>
              <a:cxn ang="0">
                <a:pos x="csX427" y="csY427"/>
              </a:cxn>
              <a:cxn ang="0">
                <a:pos x="csX428" y="csY428"/>
              </a:cxn>
              <a:cxn ang="0">
                <a:pos x="csX429" y="csY429"/>
              </a:cxn>
              <a:cxn ang="0">
                <a:pos x="csX430" y="csY430"/>
              </a:cxn>
              <a:cxn ang="0">
                <a:pos x="csX431" y="csY431"/>
              </a:cxn>
              <a:cxn ang="0">
                <a:pos x="csX432" y="csY432"/>
              </a:cxn>
              <a:cxn ang="0">
                <a:pos x="csX433" y="csY433"/>
              </a:cxn>
              <a:cxn ang="0">
                <a:pos x="csX434" y="csY434"/>
              </a:cxn>
              <a:cxn ang="0">
                <a:pos x="csX435" y="csY435"/>
              </a:cxn>
              <a:cxn ang="0">
                <a:pos x="csX436" y="csY436"/>
              </a:cxn>
              <a:cxn ang="0">
                <a:pos x="csX437" y="csY437"/>
              </a:cxn>
              <a:cxn ang="0">
                <a:pos x="csX438" y="csY438"/>
              </a:cxn>
              <a:cxn ang="0">
                <a:pos x="csX439" y="csY439"/>
              </a:cxn>
              <a:cxn ang="0">
                <a:pos x="csX440" y="csY440"/>
              </a:cxn>
              <a:cxn ang="0">
                <a:pos x="csX441" y="csY441"/>
              </a:cxn>
              <a:cxn ang="0">
                <a:pos x="csX442" y="csY442"/>
              </a:cxn>
              <a:cxn ang="0">
                <a:pos x="csX443" y="csY443"/>
              </a:cxn>
              <a:cxn ang="0">
                <a:pos x="csX444" y="csY444"/>
              </a:cxn>
              <a:cxn ang="0">
                <a:pos x="csX445" y="csY445"/>
              </a:cxn>
              <a:cxn ang="0">
                <a:pos x="csX446" y="csY446"/>
              </a:cxn>
              <a:cxn ang="0">
                <a:pos x="csX447" y="csY447"/>
              </a:cxn>
              <a:cxn ang="0">
                <a:pos x="csX448" y="csY448"/>
              </a:cxn>
              <a:cxn ang="0">
                <a:pos x="csX449" y="csY449"/>
              </a:cxn>
              <a:cxn ang="0">
                <a:pos x="csX450" y="csY450"/>
              </a:cxn>
              <a:cxn ang="0">
                <a:pos x="csX451" y="csY451"/>
              </a:cxn>
              <a:cxn ang="0">
                <a:pos x="csX452" y="csY452"/>
              </a:cxn>
              <a:cxn ang="0">
                <a:pos x="csX453" y="csY453"/>
              </a:cxn>
              <a:cxn ang="0">
                <a:pos x="csX454" y="csY454"/>
              </a:cxn>
              <a:cxn ang="0">
                <a:pos x="csX455" y="csY455"/>
              </a:cxn>
              <a:cxn ang="0">
                <a:pos x="csX456" y="csY456"/>
              </a:cxn>
              <a:cxn ang="0">
                <a:pos x="csX457" y="csY457"/>
              </a:cxn>
              <a:cxn ang="0">
                <a:pos x="csX458" y="csY458"/>
              </a:cxn>
              <a:cxn ang="0">
                <a:pos x="csX459" y="csY459"/>
              </a:cxn>
              <a:cxn ang="0">
                <a:pos x="csX460" y="csY460"/>
              </a:cxn>
              <a:cxn ang="0">
                <a:pos x="csX461" y="csY461"/>
              </a:cxn>
              <a:cxn ang="0">
                <a:pos x="csX462" y="csY462"/>
              </a:cxn>
              <a:cxn ang="0">
                <a:pos x="csX463" y="csY463"/>
              </a:cxn>
              <a:cxn ang="0">
                <a:pos x="csX464" y="csY464"/>
              </a:cxn>
              <a:cxn ang="0">
                <a:pos x="csX465" y="csY465"/>
              </a:cxn>
              <a:cxn ang="0">
                <a:pos x="csX466" y="csY466"/>
              </a:cxn>
              <a:cxn ang="0">
                <a:pos x="csX467" y="csY467"/>
              </a:cxn>
              <a:cxn ang="0">
                <a:pos x="csX468" y="csY468"/>
              </a:cxn>
              <a:cxn ang="0">
                <a:pos x="csX469" y="csY469"/>
              </a:cxn>
              <a:cxn ang="0">
                <a:pos x="csX470" y="csY470"/>
              </a:cxn>
              <a:cxn ang="0">
                <a:pos x="csX471" y="csY471"/>
              </a:cxn>
              <a:cxn ang="0">
                <a:pos x="csX472" y="csY472"/>
              </a:cxn>
              <a:cxn ang="0">
                <a:pos x="csX473" y="csY473"/>
              </a:cxn>
              <a:cxn ang="0">
                <a:pos x="csX474" y="csY474"/>
              </a:cxn>
              <a:cxn ang="0">
                <a:pos x="csX475" y="csY475"/>
              </a:cxn>
              <a:cxn ang="0">
                <a:pos x="csX476" y="csY476"/>
              </a:cxn>
              <a:cxn ang="0">
                <a:pos x="csX477" y="csY477"/>
              </a:cxn>
              <a:cxn ang="0">
                <a:pos x="csX478" y="csY478"/>
              </a:cxn>
              <a:cxn ang="0">
                <a:pos x="csX479" y="csY479"/>
              </a:cxn>
              <a:cxn ang="0">
                <a:pos x="csX480" y="csY480"/>
              </a:cxn>
              <a:cxn ang="0">
                <a:pos x="csX481" y="csY481"/>
              </a:cxn>
              <a:cxn ang="0">
                <a:pos x="csX482" y="csY482"/>
              </a:cxn>
              <a:cxn ang="0">
                <a:pos x="csX483" y="csY483"/>
              </a:cxn>
              <a:cxn ang="0">
                <a:pos x="csX484" y="csY484"/>
              </a:cxn>
              <a:cxn ang="0">
                <a:pos x="csX485" y="csY485"/>
              </a:cxn>
              <a:cxn ang="0">
                <a:pos x="csX486" y="csY486"/>
              </a:cxn>
              <a:cxn ang="0">
                <a:pos x="csX487" y="csY487"/>
              </a:cxn>
              <a:cxn ang="0">
                <a:pos x="csX488" y="csY488"/>
              </a:cxn>
              <a:cxn ang="0">
                <a:pos x="csX489" y="csY489"/>
              </a:cxn>
              <a:cxn ang="0">
                <a:pos x="csX490" y="csY490"/>
              </a:cxn>
              <a:cxn ang="0">
                <a:pos x="csX491" y="csY491"/>
              </a:cxn>
              <a:cxn ang="0">
                <a:pos x="csX492" y="csY492"/>
              </a:cxn>
              <a:cxn ang="0">
                <a:pos x="csX493" y="csY493"/>
              </a:cxn>
              <a:cxn ang="0">
                <a:pos x="csX494" y="csY494"/>
              </a:cxn>
              <a:cxn ang="0">
                <a:pos x="csX495" y="csY495"/>
              </a:cxn>
              <a:cxn ang="0">
                <a:pos x="csX496" y="csY496"/>
              </a:cxn>
              <a:cxn ang="0">
                <a:pos x="csX497" y="csY497"/>
              </a:cxn>
              <a:cxn ang="0">
                <a:pos x="csX498" y="csY498"/>
              </a:cxn>
              <a:cxn ang="0">
                <a:pos x="csX499" y="csY499"/>
              </a:cxn>
              <a:cxn ang="0">
                <a:pos x="csX500" y="csY500"/>
              </a:cxn>
              <a:cxn ang="0">
                <a:pos x="csX501" y="csY501"/>
              </a:cxn>
              <a:cxn ang="0">
                <a:pos x="csX502" y="csY502"/>
              </a:cxn>
              <a:cxn ang="0">
                <a:pos x="csX503" y="csY503"/>
              </a:cxn>
              <a:cxn ang="0">
                <a:pos x="csX504" y="csY504"/>
              </a:cxn>
              <a:cxn ang="0">
                <a:pos x="csX505" y="csY505"/>
              </a:cxn>
              <a:cxn ang="0">
                <a:pos x="csX506" y="csY506"/>
              </a:cxn>
              <a:cxn ang="0">
                <a:pos x="csX507" y="csY507"/>
              </a:cxn>
              <a:cxn ang="0">
                <a:pos x="csX508" y="csY508"/>
              </a:cxn>
              <a:cxn ang="0">
                <a:pos x="csX509" y="csY509"/>
              </a:cxn>
              <a:cxn ang="0">
                <a:pos x="csX510" y="csY510"/>
              </a:cxn>
              <a:cxn ang="0">
                <a:pos x="csX511" y="csY511"/>
              </a:cxn>
              <a:cxn ang="0">
                <a:pos x="csX512" y="csY512"/>
              </a:cxn>
              <a:cxn ang="0">
                <a:pos x="csX513" y="csY513"/>
              </a:cxn>
              <a:cxn ang="0">
                <a:pos x="csX514" y="csY514"/>
              </a:cxn>
              <a:cxn ang="0">
                <a:pos x="csX515" y="csY515"/>
              </a:cxn>
              <a:cxn ang="0">
                <a:pos x="csX516" y="csY516"/>
              </a:cxn>
              <a:cxn ang="0">
                <a:pos x="csX517" y="csY517"/>
              </a:cxn>
              <a:cxn ang="0">
                <a:pos x="csX518" y="csY518"/>
              </a:cxn>
              <a:cxn ang="0">
                <a:pos x="csX519" y="csY519"/>
              </a:cxn>
              <a:cxn ang="0">
                <a:pos x="csX520" y="csY520"/>
              </a:cxn>
              <a:cxn ang="0">
                <a:pos x="csX521" y="csY521"/>
              </a:cxn>
              <a:cxn ang="0">
                <a:pos x="csX522" y="csY522"/>
              </a:cxn>
              <a:cxn ang="0">
                <a:pos x="csX523" y="csY523"/>
              </a:cxn>
              <a:cxn ang="0">
                <a:pos x="csX524" y="csY524"/>
              </a:cxn>
              <a:cxn ang="0">
                <a:pos x="csX525" y="csY525"/>
              </a:cxn>
              <a:cxn ang="0">
                <a:pos x="csX526" y="csY526"/>
              </a:cxn>
              <a:cxn ang="0">
                <a:pos x="csX527" y="csY527"/>
              </a:cxn>
              <a:cxn ang="0">
                <a:pos x="csX528" y="csY528"/>
              </a:cxn>
              <a:cxn ang="0">
                <a:pos x="csX529" y="csY529"/>
              </a:cxn>
              <a:cxn ang="0">
                <a:pos x="csX530" y="csY530"/>
              </a:cxn>
              <a:cxn ang="0">
                <a:pos x="csX531" y="csY531"/>
              </a:cxn>
              <a:cxn ang="0">
                <a:pos x="csX532" y="csY532"/>
              </a:cxn>
              <a:cxn ang="0">
                <a:pos x="csX533" y="csY533"/>
              </a:cxn>
              <a:cxn ang="0">
                <a:pos x="csX534" y="csY534"/>
              </a:cxn>
              <a:cxn ang="0">
                <a:pos x="csX535" y="csY535"/>
              </a:cxn>
              <a:cxn ang="0">
                <a:pos x="csX536" y="csY536"/>
              </a:cxn>
              <a:cxn ang="0">
                <a:pos x="csX537" y="csY537"/>
              </a:cxn>
              <a:cxn ang="0">
                <a:pos x="csX538" y="csY538"/>
              </a:cxn>
              <a:cxn ang="0">
                <a:pos x="csX539" y="csY539"/>
              </a:cxn>
              <a:cxn ang="0">
                <a:pos x="csX540" y="csY540"/>
              </a:cxn>
              <a:cxn ang="0">
                <a:pos x="csX541" y="csY541"/>
              </a:cxn>
              <a:cxn ang="0">
                <a:pos x="csX542" y="csY542"/>
              </a:cxn>
              <a:cxn ang="0">
                <a:pos x="csX543" y="csY543"/>
              </a:cxn>
              <a:cxn ang="0">
                <a:pos x="csX544" y="csY544"/>
              </a:cxn>
              <a:cxn ang="0">
                <a:pos x="csX545" y="csY545"/>
              </a:cxn>
              <a:cxn ang="0">
                <a:pos x="csX546" y="csY546"/>
              </a:cxn>
              <a:cxn ang="0">
                <a:pos x="csX547" y="csY547"/>
              </a:cxn>
              <a:cxn ang="0">
                <a:pos x="csX548" y="csY548"/>
              </a:cxn>
              <a:cxn ang="0">
                <a:pos x="csX549" y="csY549"/>
              </a:cxn>
              <a:cxn ang="0">
                <a:pos x="csX550" y="csY550"/>
              </a:cxn>
              <a:cxn ang="0">
                <a:pos x="csX551" y="csY551"/>
              </a:cxn>
              <a:cxn ang="0">
                <a:pos x="csX552" y="csY552"/>
              </a:cxn>
              <a:cxn ang="0">
                <a:pos x="csX553" y="csY553"/>
              </a:cxn>
              <a:cxn ang="0">
                <a:pos x="csX554" y="csY554"/>
              </a:cxn>
              <a:cxn ang="0">
                <a:pos x="csX555" y="csY555"/>
              </a:cxn>
              <a:cxn ang="0">
                <a:pos x="csX556" y="csY556"/>
              </a:cxn>
              <a:cxn ang="0">
                <a:pos x="csX557" y="csY557"/>
              </a:cxn>
              <a:cxn ang="0">
                <a:pos x="csX558" y="csY558"/>
              </a:cxn>
              <a:cxn ang="0">
                <a:pos x="csX559" y="csY559"/>
              </a:cxn>
              <a:cxn ang="0">
                <a:pos x="csX560" y="csY560"/>
              </a:cxn>
              <a:cxn ang="0">
                <a:pos x="csX561" y="csY561"/>
              </a:cxn>
              <a:cxn ang="0">
                <a:pos x="csX562" y="csY562"/>
              </a:cxn>
              <a:cxn ang="0">
                <a:pos x="csX563" y="csY563"/>
              </a:cxn>
              <a:cxn ang="0">
                <a:pos x="csX564" y="csY564"/>
              </a:cxn>
              <a:cxn ang="0">
                <a:pos x="csX565" y="csY565"/>
              </a:cxn>
              <a:cxn ang="0">
                <a:pos x="csX566" y="csY566"/>
              </a:cxn>
              <a:cxn ang="0">
                <a:pos x="csX567" y="csY567"/>
              </a:cxn>
              <a:cxn ang="0">
                <a:pos x="csX568" y="csY568"/>
              </a:cxn>
              <a:cxn ang="0">
                <a:pos x="csX569" y="csY569"/>
              </a:cxn>
              <a:cxn ang="0">
                <a:pos x="csX570" y="csY570"/>
              </a:cxn>
              <a:cxn ang="0">
                <a:pos x="csX571" y="csY571"/>
              </a:cxn>
              <a:cxn ang="0">
                <a:pos x="csX572" y="csY572"/>
              </a:cxn>
              <a:cxn ang="0">
                <a:pos x="csX573" y="csY573"/>
              </a:cxn>
              <a:cxn ang="0">
                <a:pos x="csX574" y="csY574"/>
              </a:cxn>
              <a:cxn ang="0">
                <a:pos x="csX575" y="csY575"/>
              </a:cxn>
              <a:cxn ang="0">
                <a:pos x="csX576" y="csY576"/>
              </a:cxn>
              <a:cxn ang="0">
                <a:pos x="csX577" y="csY577"/>
              </a:cxn>
              <a:cxn ang="0">
                <a:pos x="csX578" y="csY578"/>
              </a:cxn>
              <a:cxn ang="0">
                <a:pos x="csX579" y="csY579"/>
              </a:cxn>
              <a:cxn ang="0">
                <a:pos x="csX580" y="csY580"/>
              </a:cxn>
              <a:cxn ang="0">
                <a:pos x="csX581" y="csY581"/>
              </a:cxn>
              <a:cxn ang="0">
                <a:pos x="csX582" y="csY582"/>
              </a:cxn>
              <a:cxn ang="0">
                <a:pos x="csX583" y="csY583"/>
              </a:cxn>
              <a:cxn ang="0">
                <a:pos x="csX584" y="csY584"/>
              </a:cxn>
              <a:cxn ang="0">
                <a:pos x="csX585" y="csY585"/>
              </a:cxn>
              <a:cxn ang="0">
                <a:pos x="csX586" y="csY586"/>
              </a:cxn>
              <a:cxn ang="0">
                <a:pos x="csX587" y="csY587"/>
              </a:cxn>
              <a:cxn ang="0">
                <a:pos x="csX588" y="csY588"/>
              </a:cxn>
              <a:cxn ang="0">
                <a:pos x="csX589" y="csY589"/>
              </a:cxn>
              <a:cxn ang="0">
                <a:pos x="csX590" y="csY590"/>
              </a:cxn>
              <a:cxn ang="0">
                <a:pos x="csX591" y="csY591"/>
              </a:cxn>
              <a:cxn ang="0">
                <a:pos x="csX592" y="csY592"/>
              </a:cxn>
              <a:cxn ang="0">
                <a:pos x="csX593" y="csY593"/>
              </a:cxn>
              <a:cxn ang="0">
                <a:pos x="csX594" y="csY594"/>
              </a:cxn>
              <a:cxn ang="0">
                <a:pos x="csX595" y="csY595"/>
              </a:cxn>
              <a:cxn ang="0">
                <a:pos x="csX596" y="csY596"/>
              </a:cxn>
              <a:cxn ang="0">
                <a:pos x="csX597" y="csY597"/>
              </a:cxn>
              <a:cxn ang="0">
                <a:pos x="csX598" y="csY598"/>
              </a:cxn>
              <a:cxn ang="0">
                <a:pos x="csX599" y="csY599"/>
              </a:cxn>
              <a:cxn ang="0">
                <a:pos x="csX600" y="csY600"/>
              </a:cxn>
              <a:cxn ang="0">
                <a:pos x="csX601" y="csY601"/>
              </a:cxn>
              <a:cxn ang="0">
                <a:pos x="csX602" y="csY602"/>
              </a:cxn>
              <a:cxn ang="0">
                <a:pos x="csX603" y="csY603"/>
              </a:cxn>
              <a:cxn ang="0">
                <a:pos x="csX604" y="csY604"/>
              </a:cxn>
              <a:cxn ang="0">
                <a:pos x="csX605" y="csY605"/>
              </a:cxn>
              <a:cxn ang="0">
                <a:pos x="csX606" y="csY606"/>
              </a:cxn>
              <a:cxn ang="0">
                <a:pos x="csX607" y="csY607"/>
              </a:cxn>
              <a:cxn ang="0">
                <a:pos x="csX608" y="csY608"/>
              </a:cxn>
              <a:cxn ang="0">
                <a:pos x="csX609" y="csY609"/>
              </a:cxn>
              <a:cxn ang="0">
                <a:pos x="csX610" y="csY610"/>
              </a:cxn>
              <a:cxn ang="0">
                <a:pos x="csX611" y="csY611"/>
              </a:cxn>
              <a:cxn ang="0">
                <a:pos x="csX612" y="csY612"/>
              </a:cxn>
              <a:cxn ang="0">
                <a:pos x="csX613" y="csY613"/>
              </a:cxn>
              <a:cxn ang="0">
                <a:pos x="csX614" y="csY614"/>
              </a:cxn>
              <a:cxn ang="0">
                <a:pos x="csX615" y="csY615"/>
              </a:cxn>
              <a:cxn ang="0">
                <a:pos x="csX616" y="csY616"/>
              </a:cxn>
              <a:cxn ang="0">
                <a:pos x="csX617" y="csY617"/>
              </a:cxn>
              <a:cxn ang="0">
                <a:pos x="csX618" y="csY618"/>
              </a:cxn>
              <a:cxn ang="0">
                <a:pos x="csX619" y="csY619"/>
              </a:cxn>
              <a:cxn ang="0">
                <a:pos x="csX620" y="csY620"/>
              </a:cxn>
              <a:cxn ang="0">
                <a:pos x="csX621" y="csY621"/>
              </a:cxn>
              <a:cxn ang="0">
                <a:pos x="csX622" y="csY622"/>
              </a:cxn>
              <a:cxn ang="0">
                <a:pos x="csX623" y="csY623"/>
              </a:cxn>
              <a:cxn ang="0">
                <a:pos x="csX624" y="csY624"/>
              </a:cxn>
              <a:cxn ang="0">
                <a:pos x="csX625" y="csY625"/>
              </a:cxn>
              <a:cxn ang="0">
                <a:pos x="csX626" y="csY626"/>
              </a:cxn>
              <a:cxn ang="0">
                <a:pos x="csX627" y="csY627"/>
              </a:cxn>
              <a:cxn ang="0">
                <a:pos x="csX628" y="csY628"/>
              </a:cxn>
              <a:cxn ang="0">
                <a:pos x="csX629" y="csY629"/>
              </a:cxn>
              <a:cxn ang="0">
                <a:pos x="csX630" y="csY630"/>
              </a:cxn>
              <a:cxn ang="0">
                <a:pos x="csX631" y="csY631"/>
              </a:cxn>
              <a:cxn ang="0">
                <a:pos x="csX632" y="csY632"/>
              </a:cxn>
              <a:cxn ang="0">
                <a:pos x="csX633" y="csY633"/>
              </a:cxn>
              <a:cxn ang="0">
                <a:pos x="csX634" y="csY634"/>
              </a:cxn>
              <a:cxn ang="0">
                <a:pos x="csX635" y="csY635"/>
              </a:cxn>
              <a:cxn ang="0">
                <a:pos x="csX636" y="csY636"/>
              </a:cxn>
              <a:cxn ang="0">
                <a:pos x="csX637" y="csY637"/>
              </a:cxn>
              <a:cxn ang="0">
                <a:pos x="csX638" y="csY638"/>
              </a:cxn>
              <a:cxn ang="0">
                <a:pos x="csX639" y="csY639"/>
              </a:cxn>
              <a:cxn ang="0">
                <a:pos x="csX640" y="csY640"/>
              </a:cxn>
              <a:cxn ang="0">
                <a:pos x="csX641" y="csY641"/>
              </a:cxn>
              <a:cxn ang="0">
                <a:pos x="csX642" y="csY642"/>
              </a:cxn>
              <a:cxn ang="0">
                <a:pos x="csX643" y="csY643"/>
              </a:cxn>
              <a:cxn ang="0">
                <a:pos x="csX644" y="csY644"/>
              </a:cxn>
              <a:cxn ang="0">
                <a:pos x="csX645" y="csY645"/>
              </a:cxn>
              <a:cxn ang="0">
                <a:pos x="csX646" y="csY646"/>
              </a:cxn>
              <a:cxn ang="0">
                <a:pos x="csX647" y="csY647"/>
              </a:cxn>
              <a:cxn ang="0">
                <a:pos x="csX648" y="csY648"/>
              </a:cxn>
              <a:cxn ang="0">
                <a:pos x="csX649" y="csY649"/>
              </a:cxn>
              <a:cxn ang="0">
                <a:pos x="csX650" y="csY650"/>
              </a:cxn>
              <a:cxn ang="0">
                <a:pos x="csX651" y="csY651"/>
              </a:cxn>
              <a:cxn ang="0">
                <a:pos x="csX652" y="csY652"/>
              </a:cxn>
              <a:cxn ang="0">
                <a:pos x="csX653" y="csY653"/>
              </a:cxn>
              <a:cxn ang="0">
                <a:pos x="csX654" y="csY654"/>
              </a:cxn>
              <a:cxn ang="0">
                <a:pos x="csX655" y="csY655"/>
              </a:cxn>
              <a:cxn ang="0">
                <a:pos x="csX656" y="csY656"/>
              </a:cxn>
              <a:cxn ang="0">
                <a:pos x="csX657" y="csY657"/>
              </a:cxn>
              <a:cxn ang="0">
                <a:pos x="csX658" y="csY658"/>
              </a:cxn>
              <a:cxn ang="0">
                <a:pos x="csX659" y="csY659"/>
              </a:cxn>
              <a:cxn ang="0">
                <a:pos x="csX660" y="csY660"/>
              </a:cxn>
              <a:cxn ang="0">
                <a:pos x="csX661" y="csY661"/>
              </a:cxn>
              <a:cxn ang="0">
                <a:pos x="csX662" y="csY662"/>
              </a:cxn>
              <a:cxn ang="0">
                <a:pos x="csX663" y="csY663"/>
              </a:cxn>
              <a:cxn ang="0">
                <a:pos x="csX664" y="csY664"/>
              </a:cxn>
              <a:cxn ang="0">
                <a:pos x="csX665" y="csY665"/>
              </a:cxn>
              <a:cxn ang="0">
                <a:pos x="csX666" y="csY666"/>
              </a:cxn>
              <a:cxn ang="0">
                <a:pos x="csX667" y="csY667"/>
              </a:cxn>
              <a:cxn ang="0">
                <a:pos x="csX668" y="csY668"/>
              </a:cxn>
              <a:cxn ang="0">
                <a:pos x="csX669" y="csY669"/>
              </a:cxn>
              <a:cxn ang="0">
                <a:pos x="csX670" y="csY670"/>
              </a:cxn>
              <a:cxn ang="0">
                <a:pos x="csX671" y="csY671"/>
              </a:cxn>
              <a:cxn ang="0">
                <a:pos x="csX672" y="csY672"/>
              </a:cxn>
              <a:cxn ang="0">
                <a:pos x="csX673" y="csY673"/>
              </a:cxn>
              <a:cxn ang="0">
                <a:pos x="csX674" y="csY674"/>
              </a:cxn>
              <a:cxn ang="0">
                <a:pos x="csX675" y="csY675"/>
              </a:cxn>
              <a:cxn ang="0">
                <a:pos x="csX676" y="csY676"/>
              </a:cxn>
              <a:cxn ang="0">
                <a:pos x="csX677" y="csY677"/>
              </a:cxn>
              <a:cxn ang="0">
                <a:pos x="csX678" y="csY678"/>
              </a:cxn>
              <a:cxn ang="0">
                <a:pos x="csX679" y="csY679"/>
              </a:cxn>
              <a:cxn ang="0">
                <a:pos x="csX680" y="csY680"/>
              </a:cxn>
              <a:cxn ang="0">
                <a:pos x="csX681" y="csY681"/>
              </a:cxn>
              <a:cxn ang="0">
                <a:pos x="csX682" y="csY682"/>
              </a:cxn>
              <a:cxn ang="0">
                <a:pos x="csX683" y="csY683"/>
              </a:cxn>
              <a:cxn ang="0">
                <a:pos x="csX684" y="csY684"/>
              </a:cxn>
              <a:cxn ang="0">
                <a:pos x="csX685" y="csY685"/>
              </a:cxn>
              <a:cxn ang="0">
                <a:pos x="csX686" y="csY686"/>
              </a:cxn>
              <a:cxn ang="0">
                <a:pos x="csX687" y="csY687"/>
              </a:cxn>
              <a:cxn ang="0">
                <a:pos x="csX688" y="csY688"/>
              </a:cxn>
              <a:cxn ang="0">
                <a:pos x="csX689" y="csY689"/>
              </a:cxn>
              <a:cxn ang="0">
                <a:pos x="csX690" y="csY690"/>
              </a:cxn>
              <a:cxn ang="0">
                <a:pos x="csX691" y="csY691"/>
              </a:cxn>
              <a:cxn ang="0">
                <a:pos x="csX692" y="csY692"/>
              </a:cxn>
              <a:cxn ang="0">
                <a:pos x="csX693" y="csY693"/>
              </a:cxn>
              <a:cxn ang="0">
                <a:pos x="csX694" y="csY694"/>
              </a:cxn>
              <a:cxn ang="0">
                <a:pos x="csX695" y="csY695"/>
              </a:cxn>
              <a:cxn ang="0">
                <a:pos x="csX696" y="csY696"/>
              </a:cxn>
              <a:cxn ang="0">
                <a:pos x="csX697" y="csY697"/>
              </a:cxn>
              <a:cxn ang="0">
                <a:pos x="csX698" y="csY698"/>
              </a:cxn>
              <a:cxn ang="0">
                <a:pos x="csX699" y="csY699"/>
              </a:cxn>
              <a:cxn ang="0">
                <a:pos x="csX700" y="csY700"/>
              </a:cxn>
              <a:cxn ang="0">
                <a:pos x="csX701" y="csY701"/>
              </a:cxn>
              <a:cxn ang="0">
                <a:pos x="csX702" y="csY702"/>
              </a:cxn>
              <a:cxn ang="0">
                <a:pos x="csX703" y="csY703"/>
              </a:cxn>
              <a:cxn ang="0">
                <a:pos x="csX704" y="csY704"/>
              </a:cxn>
              <a:cxn ang="0">
                <a:pos x="csX705" y="csY705"/>
              </a:cxn>
              <a:cxn ang="0">
                <a:pos x="csX706" y="csY706"/>
              </a:cxn>
              <a:cxn ang="0">
                <a:pos x="csX707" y="csY707"/>
              </a:cxn>
              <a:cxn ang="0">
                <a:pos x="csX708" y="csY708"/>
              </a:cxn>
              <a:cxn ang="0">
                <a:pos x="csX709" y="csY709"/>
              </a:cxn>
              <a:cxn ang="0">
                <a:pos x="csX710" y="csY710"/>
              </a:cxn>
              <a:cxn ang="0">
                <a:pos x="csX711" y="csY711"/>
              </a:cxn>
              <a:cxn ang="0">
                <a:pos x="csX712" y="csY712"/>
              </a:cxn>
              <a:cxn ang="0">
                <a:pos x="csX713" y="csY713"/>
              </a:cxn>
              <a:cxn ang="0">
                <a:pos x="csX714" y="csY714"/>
              </a:cxn>
              <a:cxn ang="0">
                <a:pos x="csX715" y="csY715"/>
              </a:cxn>
              <a:cxn ang="0">
                <a:pos x="csX716" y="csY716"/>
              </a:cxn>
              <a:cxn ang="0">
                <a:pos x="csX717" y="csY717"/>
              </a:cxn>
              <a:cxn ang="0">
                <a:pos x="csX718" y="csY718"/>
              </a:cxn>
              <a:cxn ang="0">
                <a:pos x="csX719" y="csY719"/>
              </a:cxn>
              <a:cxn ang="0">
                <a:pos x="csX720" y="csY720"/>
              </a:cxn>
              <a:cxn ang="0">
                <a:pos x="csX721" y="csY721"/>
              </a:cxn>
              <a:cxn ang="0">
                <a:pos x="csX722" y="csY722"/>
              </a:cxn>
              <a:cxn ang="0">
                <a:pos x="csX723" y="csY723"/>
              </a:cxn>
              <a:cxn ang="0">
                <a:pos x="csX724" y="csY724"/>
              </a:cxn>
              <a:cxn ang="0">
                <a:pos x="csX725" y="csY725"/>
              </a:cxn>
              <a:cxn ang="0">
                <a:pos x="csX726" y="csY726"/>
              </a:cxn>
              <a:cxn ang="0">
                <a:pos x="csX727" y="csY727"/>
              </a:cxn>
              <a:cxn ang="0">
                <a:pos x="csX728" y="csY728"/>
              </a:cxn>
              <a:cxn ang="0">
                <a:pos x="csX729" y="csY729"/>
              </a:cxn>
              <a:cxn ang="0">
                <a:pos x="csX730" y="csY730"/>
              </a:cxn>
              <a:cxn ang="0">
                <a:pos x="csX731" y="csY731"/>
              </a:cxn>
              <a:cxn ang="0">
                <a:pos x="csX732" y="csY732"/>
              </a:cxn>
              <a:cxn ang="0">
                <a:pos x="csX733" y="csY733"/>
              </a:cxn>
              <a:cxn ang="0">
                <a:pos x="csX734" y="csY734"/>
              </a:cxn>
              <a:cxn ang="0">
                <a:pos x="csX735" y="csY735"/>
              </a:cxn>
              <a:cxn ang="0">
                <a:pos x="csX736" y="csY736"/>
              </a:cxn>
              <a:cxn ang="0">
                <a:pos x="csX737" y="csY737"/>
              </a:cxn>
              <a:cxn ang="0">
                <a:pos x="csX738" y="csY738"/>
              </a:cxn>
              <a:cxn ang="0">
                <a:pos x="csX739" y="csY739"/>
              </a:cxn>
              <a:cxn ang="0">
                <a:pos x="csX740" y="csY740"/>
              </a:cxn>
              <a:cxn ang="0">
                <a:pos x="csX741" y="csY741"/>
              </a:cxn>
              <a:cxn ang="0">
                <a:pos x="csX742" y="csY742"/>
              </a:cxn>
              <a:cxn ang="0">
                <a:pos x="csX743" y="csY743"/>
              </a:cxn>
              <a:cxn ang="0">
                <a:pos x="csX744" y="csY744"/>
              </a:cxn>
              <a:cxn ang="0">
                <a:pos x="csX745" y="csY745"/>
              </a:cxn>
              <a:cxn ang="0">
                <a:pos x="csX746" y="csY746"/>
              </a:cxn>
              <a:cxn ang="0">
                <a:pos x="csX747" y="csY747"/>
              </a:cxn>
              <a:cxn ang="0">
                <a:pos x="csX748" y="csY748"/>
              </a:cxn>
              <a:cxn ang="0">
                <a:pos x="csX749" y="csY749"/>
              </a:cxn>
              <a:cxn ang="0">
                <a:pos x="csX750" y="csY750"/>
              </a:cxn>
              <a:cxn ang="0">
                <a:pos x="csX751" y="csY751"/>
              </a:cxn>
              <a:cxn ang="0">
                <a:pos x="csX752" y="csY752"/>
              </a:cxn>
              <a:cxn ang="0">
                <a:pos x="csX753" y="csY753"/>
              </a:cxn>
              <a:cxn ang="0">
                <a:pos x="csX754" y="csY754"/>
              </a:cxn>
              <a:cxn ang="0">
                <a:pos x="csX755" y="csY755"/>
              </a:cxn>
              <a:cxn ang="0">
                <a:pos x="csX756" y="csY756"/>
              </a:cxn>
              <a:cxn ang="0">
                <a:pos x="csX757" y="csY757"/>
              </a:cxn>
              <a:cxn ang="0">
                <a:pos x="csX758" y="csY758"/>
              </a:cxn>
              <a:cxn ang="0">
                <a:pos x="csX759" y="csY759"/>
              </a:cxn>
              <a:cxn ang="0">
                <a:pos x="csX760" y="csY760"/>
              </a:cxn>
              <a:cxn ang="0">
                <a:pos x="csX761" y="csY761"/>
              </a:cxn>
              <a:cxn ang="0">
                <a:pos x="csX762" y="csY762"/>
              </a:cxn>
              <a:cxn ang="0">
                <a:pos x="csX763" y="csY763"/>
              </a:cxn>
              <a:cxn ang="0">
                <a:pos x="csX764" y="csY764"/>
              </a:cxn>
              <a:cxn ang="0">
                <a:pos x="csX765" y="csY765"/>
              </a:cxn>
              <a:cxn ang="0">
                <a:pos x="csX766" y="csY766"/>
              </a:cxn>
              <a:cxn ang="0">
                <a:pos x="csX767" y="csY767"/>
              </a:cxn>
              <a:cxn ang="0">
                <a:pos x="csX768" y="csY768"/>
              </a:cxn>
              <a:cxn ang="0">
                <a:pos x="csX769" y="csY769"/>
              </a:cxn>
              <a:cxn ang="0">
                <a:pos x="csX770" y="csY770"/>
              </a:cxn>
              <a:cxn ang="0">
                <a:pos x="csX771" y="csY771"/>
              </a:cxn>
              <a:cxn ang="0">
                <a:pos x="csX772" y="csY772"/>
              </a:cxn>
              <a:cxn ang="0">
                <a:pos x="csX773" y="csY773"/>
              </a:cxn>
              <a:cxn ang="0">
                <a:pos x="csX774" y="csY774"/>
              </a:cxn>
              <a:cxn ang="0">
                <a:pos x="csX775" y="csY775"/>
              </a:cxn>
              <a:cxn ang="0">
                <a:pos x="csX776" y="csY776"/>
              </a:cxn>
              <a:cxn ang="0">
                <a:pos x="csX777" y="csY777"/>
              </a:cxn>
              <a:cxn ang="0">
                <a:pos x="csX778" y="csY778"/>
              </a:cxn>
              <a:cxn ang="0">
                <a:pos x="csX779" y="csY779"/>
              </a:cxn>
              <a:cxn ang="0">
                <a:pos x="csX780" y="csY780"/>
              </a:cxn>
              <a:cxn ang="0">
                <a:pos x="csX781" y="csY781"/>
              </a:cxn>
              <a:cxn ang="0">
                <a:pos x="csX782" y="csY782"/>
              </a:cxn>
              <a:cxn ang="0">
                <a:pos x="csX783" y="csY783"/>
              </a:cxn>
              <a:cxn ang="0">
                <a:pos x="csX784" y="csY784"/>
              </a:cxn>
              <a:cxn ang="0">
                <a:pos x="csX785" y="csY785"/>
              </a:cxn>
              <a:cxn ang="0">
                <a:pos x="csX786" y="csY786"/>
              </a:cxn>
              <a:cxn ang="0">
                <a:pos x="csX787" y="csY787"/>
              </a:cxn>
              <a:cxn ang="0">
                <a:pos x="csX788" y="csY788"/>
              </a:cxn>
              <a:cxn ang="0">
                <a:pos x="csX789" y="csY789"/>
              </a:cxn>
              <a:cxn ang="0">
                <a:pos x="csX790" y="csY790"/>
              </a:cxn>
              <a:cxn ang="0">
                <a:pos x="csX791" y="csY791"/>
              </a:cxn>
              <a:cxn ang="0">
                <a:pos x="csX792" y="csY792"/>
              </a:cxn>
              <a:cxn ang="0">
                <a:pos x="csX793" y="csY793"/>
              </a:cxn>
              <a:cxn ang="0">
                <a:pos x="csX794" y="csY794"/>
              </a:cxn>
              <a:cxn ang="0">
                <a:pos x="csX795" y="csY795"/>
              </a:cxn>
              <a:cxn ang="0">
                <a:pos x="csX796" y="csY796"/>
              </a:cxn>
              <a:cxn ang="0">
                <a:pos x="csX797" y="csY797"/>
              </a:cxn>
              <a:cxn ang="0">
                <a:pos x="csX798" y="csY798"/>
              </a:cxn>
              <a:cxn ang="0">
                <a:pos x="csX799" y="csY799"/>
              </a:cxn>
              <a:cxn ang="0">
                <a:pos x="csX800" y="csY800"/>
              </a:cxn>
              <a:cxn ang="0">
                <a:pos x="csX801" y="csY801"/>
              </a:cxn>
              <a:cxn ang="0">
                <a:pos x="csX802" y="csY802"/>
              </a:cxn>
              <a:cxn ang="0">
                <a:pos x="csX803" y="csY803"/>
              </a:cxn>
              <a:cxn ang="0">
                <a:pos x="csX804" y="csY804"/>
              </a:cxn>
              <a:cxn ang="0">
                <a:pos x="csX805" y="csY805"/>
              </a:cxn>
              <a:cxn ang="0">
                <a:pos x="csX806" y="csY806"/>
              </a:cxn>
              <a:cxn ang="0">
                <a:pos x="csX807" y="csY807"/>
              </a:cxn>
              <a:cxn ang="0">
                <a:pos x="csX808" y="csY808"/>
              </a:cxn>
              <a:cxn ang="0">
                <a:pos x="csX809" y="csY809"/>
              </a:cxn>
              <a:cxn ang="0">
                <a:pos x="csX810" y="csY810"/>
              </a:cxn>
              <a:cxn ang="0">
                <a:pos x="csX811" y="csY811"/>
              </a:cxn>
              <a:cxn ang="0">
                <a:pos x="csX812" y="csY812"/>
              </a:cxn>
              <a:cxn ang="0">
                <a:pos x="csX813" y="csY813"/>
              </a:cxn>
              <a:cxn ang="0">
                <a:pos x="csX814" y="csY814"/>
              </a:cxn>
              <a:cxn ang="0">
                <a:pos x="csX815" y="csY815"/>
              </a:cxn>
              <a:cxn ang="0">
                <a:pos x="csX816" y="csY816"/>
              </a:cxn>
              <a:cxn ang="0">
                <a:pos x="csX817" y="csY817"/>
              </a:cxn>
              <a:cxn ang="0">
                <a:pos x="csX818" y="csY818"/>
              </a:cxn>
              <a:cxn ang="0">
                <a:pos x="csX819" y="csY819"/>
              </a:cxn>
              <a:cxn ang="0">
                <a:pos x="csX820" y="csY820"/>
              </a:cxn>
              <a:cxn ang="0">
                <a:pos x="csX821" y="csY821"/>
              </a:cxn>
              <a:cxn ang="0">
                <a:pos x="csX822" y="csY822"/>
              </a:cxn>
              <a:cxn ang="0">
                <a:pos x="csX823" y="csY823"/>
              </a:cxn>
              <a:cxn ang="0">
                <a:pos x="csX824" y="csY824"/>
              </a:cxn>
              <a:cxn ang="0">
                <a:pos x="csX825" y="csY825"/>
              </a:cxn>
              <a:cxn ang="0">
                <a:pos x="csX826" y="csY826"/>
              </a:cxn>
              <a:cxn ang="0">
                <a:pos x="csX827" y="csY827"/>
              </a:cxn>
              <a:cxn ang="0">
                <a:pos x="csX828" y="csY828"/>
              </a:cxn>
              <a:cxn ang="0">
                <a:pos x="csX829" y="csY829"/>
              </a:cxn>
              <a:cxn ang="0">
                <a:pos x="csX830" y="csY830"/>
              </a:cxn>
              <a:cxn ang="0">
                <a:pos x="csX831" y="csY831"/>
              </a:cxn>
              <a:cxn ang="0">
                <a:pos x="csX832" y="csY832"/>
              </a:cxn>
              <a:cxn ang="0">
                <a:pos x="csX833" y="csY833"/>
              </a:cxn>
              <a:cxn ang="0">
                <a:pos x="csX834" y="csY834"/>
              </a:cxn>
              <a:cxn ang="0">
                <a:pos x="csX835" y="csY835"/>
              </a:cxn>
              <a:cxn ang="0">
                <a:pos x="csX836" y="csY836"/>
              </a:cxn>
              <a:cxn ang="0">
                <a:pos x="csX837" y="csY837"/>
              </a:cxn>
              <a:cxn ang="0">
                <a:pos x="csX838" y="csY838"/>
              </a:cxn>
              <a:cxn ang="0">
                <a:pos x="csX839" y="csY839"/>
              </a:cxn>
              <a:cxn ang="0">
                <a:pos x="csX840" y="csY840"/>
              </a:cxn>
              <a:cxn ang="0">
                <a:pos x="csX841" y="csY841"/>
              </a:cxn>
              <a:cxn ang="0">
                <a:pos x="csX842" y="csY842"/>
              </a:cxn>
              <a:cxn ang="0">
                <a:pos x="csX843" y="csY843"/>
              </a:cxn>
              <a:cxn ang="0">
                <a:pos x="csX844" y="csY844"/>
              </a:cxn>
              <a:cxn ang="0">
                <a:pos x="csX845" y="csY845"/>
              </a:cxn>
              <a:cxn ang="0">
                <a:pos x="csX846" y="csY846"/>
              </a:cxn>
              <a:cxn ang="0">
                <a:pos x="csX847" y="csY847"/>
              </a:cxn>
              <a:cxn ang="0">
                <a:pos x="csX848" y="csY848"/>
              </a:cxn>
              <a:cxn ang="0">
                <a:pos x="csX849" y="csY849"/>
              </a:cxn>
              <a:cxn ang="0">
                <a:pos x="csX850" y="csY850"/>
              </a:cxn>
              <a:cxn ang="0">
                <a:pos x="csX851" y="csY851"/>
              </a:cxn>
              <a:cxn ang="0">
                <a:pos x="csX852" y="csY852"/>
              </a:cxn>
              <a:cxn ang="0">
                <a:pos x="csX853" y="csY853"/>
              </a:cxn>
              <a:cxn ang="0">
                <a:pos x="csX854" y="csY854"/>
              </a:cxn>
              <a:cxn ang="0">
                <a:pos x="csX855" y="csY855"/>
              </a:cxn>
              <a:cxn ang="0">
                <a:pos x="csX856" y="csY856"/>
              </a:cxn>
              <a:cxn ang="0">
                <a:pos x="csX857" y="csY857"/>
              </a:cxn>
              <a:cxn ang="0">
                <a:pos x="csX858" y="csY858"/>
              </a:cxn>
              <a:cxn ang="0">
                <a:pos x="csX859" y="csY859"/>
              </a:cxn>
              <a:cxn ang="0">
                <a:pos x="csX860" y="csY860"/>
              </a:cxn>
              <a:cxn ang="0">
                <a:pos x="csX861" y="csY861"/>
              </a:cxn>
              <a:cxn ang="0">
                <a:pos x="csX862" y="csY862"/>
              </a:cxn>
              <a:cxn ang="0">
                <a:pos x="csX863" y="csY863"/>
              </a:cxn>
              <a:cxn ang="0">
                <a:pos x="csX864" y="csY864"/>
              </a:cxn>
              <a:cxn ang="0">
                <a:pos x="csX865" y="csY865"/>
              </a:cxn>
              <a:cxn ang="0">
                <a:pos x="csX866" y="csY866"/>
              </a:cxn>
              <a:cxn ang="0">
                <a:pos x="csX867" y="csY867"/>
              </a:cxn>
              <a:cxn ang="0">
                <a:pos x="csX868" y="csY868"/>
              </a:cxn>
              <a:cxn ang="0">
                <a:pos x="csX869" y="csY869"/>
              </a:cxn>
              <a:cxn ang="0">
                <a:pos x="csX870" y="csY870"/>
              </a:cxn>
              <a:cxn ang="0">
                <a:pos x="csX871" y="csY871"/>
              </a:cxn>
              <a:cxn ang="0">
                <a:pos x="csX872" y="csY872"/>
              </a:cxn>
              <a:cxn ang="0">
                <a:pos x="csX873" y="csY873"/>
              </a:cxn>
              <a:cxn ang="0">
                <a:pos x="csX874" y="csY874"/>
              </a:cxn>
              <a:cxn ang="0">
                <a:pos x="csX875" y="csY875"/>
              </a:cxn>
              <a:cxn ang="0">
                <a:pos x="csX876" y="csY876"/>
              </a:cxn>
              <a:cxn ang="0">
                <a:pos x="csX877" y="csY877"/>
              </a:cxn>
              <a:cxn ang="0">
                <a:pos x="csX878" y="csY878"/>
              </a:cxn>
              <a:cxn ang="0">
                <a:pos x="csX879" y="csY879"/>
              </a:cxn>
              <a:cxn ang="0">
                <a:pos x="csX880" y="csY880"/>
              </a:cxn>
              <a:cxn ang="0">
                <a:pos x="csX881" y="csY881"/>
              </a:cxn>
              <a:cxn ang="0">
                <a:pos x="csX882" y="csY882"/>
              </a:cxn>
              <a:cxn ang="0">
                <a:pos x="csX883" y="csY883"/>
              </a:cxn>
              <a:cxn ang="0">
                <a:pos x="csX884" y="csY884"/>
              </a:cxn>
              <a:cxn ang="0">
                <a:pos x="csX885" y="csY885"/>
              </a:cxn>
              <a:cxn ang="0">
                <a:pos x="csX886" y="csY886"/>
              </a:cxn>
              <a:cxn ang="0">
                <a:pos x="csX887" y="csY887"/>
              </a:cxn>
              <a:cxn ang="0">
                <a:pos x="csX888" y="csY888"/>
              </a:cxn>
              <a:cxn ang="0">
                <a:pos x="csX889" y="csY889"/>
              </a:cxn>
              <a:cxn ang="0">
                <a:pos x="csX890" y="csY890"/>
              </a:cxn>
              <a:cxn ang="0">
                <a:pos x="csX891" y="csY891"/>
              </a:cxn>
              <a:cxn ang="0">
                <a:pos x="csX892" y="csY892"/>
              </a:cxn>
              <a:cxn ang="0">
                <a:pos x="csX893" y="csY893"/>
              </a:cxn>
              <a:cxn ang="0">
                <a:pos x="csX894" y="csY894"/>
              </a:cxn>
              <a:cxn ang="0">
                <a:pos x="csX895" y="csY895"/>
              </a:cxn>
              <a:cxn ang="0">
                <a:pos x="csX896" y="csY896"/>
              </a:cxn>
              <a:cxn ang="0">
                <a:pos x="csX897" y="csY897"/>
              </a:cxn>
              <a:cxn ang="0">
                <a:pos x="csX898" y="csY898"/>
              </a:cxn>
              <a:cxn ang="0">
                <a:pos x="csX899" y="csY899"/>
              </a:cxn>
              <a:cxn ang="0">
                <a:pos x="csX900" y="csY900"/>
              </a:cxn>
              <a:cxn ang="0">
                <a:pos x="csX901" y="csY901"/>
              </a:cxn>
              <a:cxn ang="0">
                <a:pos x="csX902" y="csY902"/>
              </a:cxn>
              <a:cxn ang="0">
                <a:pos x="csX903" y="csY903"/>
              </a:cxn>
              <a:cxn ang="0">
                <a:pos x="csX904" y="csY904"/>
              </a:cxn>
              <a:cxn ang="0">
                <a:pos x="csX905" y="csY905"/>
              </a:cxn>
              <a:cxn ang="0">
                <a:pos x="csX906" y="csY906"/>
              </a:cxn>
              <a:cxn ang="0">
                <a:pos x="csX907" y="csY907"/>
              </a:cxn>
              <a:cxn ang="0">
                <a:pos x="csX908" y="csY908"/>
              </a:cxn>
              <a:cxn ang="0">
                <a:pos x="csX909" y="csY909"/>
              </a:cxn>
              <a:cxn ang="0">
                <a:pos x="csX910" y="csY910"/>
              </a:cxn>
              <a:cxn ang="0">
                <a:pos x="csX911" y="csY911"/>
              </a:cxn>
              <a:cxn ang="0">
                <a:pos x="csX912" y="csY912"/>
              </a:cxn>
              <a:cxn ang="0">
                <a:pos x="csX913" y="csY913"/>
              </a:cxn>
              <a:cxn ang="0">
                <a:pos x="csX914" y="csY914"/>
              </a:cxn>
              <a:cxn ang="0">
                <a:pos x="csX915" y="csY915"/>
              </a:cxn>
              <a:cxn ang="0">
                <a:pos x="csX916" y="csY916"/>
              </a:cxn>
              <a:cxn ang="0">
                <a:pos x="csX917" y="csY917"/>
              </a:cxn>
              <a:cxn ang="0">
                <a:pos x="csX918" y="csY918"/>
              </a:cxn>
              <a:cxn ang="0">
                <a:pos x="csX919" y="csY919"/>
              </a:cxn>
              <a:cxn ang="0">
                <a:pos x="csX920" y="csY920"/>
              </a:cxn>
              <a:cxn ang="0">
                <a:pos x="csX921" y="csY921"/>
              </a:cxn>
              <a:cxn ang="0">
                <a:pos x="csX922" y="csY922"/>
              </a:cxn>
              <a:cxn ang="0">
                <a:pos x="csX923" y="csY923"/>
              </a:cxn>
              <a:cxn ang="0">
                <a:pos x="csX924" y="csY924"/>
              </a:cxn>
              <a:cxn ang="0">
                <a:pos x="csX925" y="csY925"/>
              </a:cxn>
              <a:cxn ang="0">
                <a:pos x="csX926" y="csY926"/>
              </a:cxn>
              <a:cxn ang="0">
                <a:pos x="csX927" y="csY927"/>
              </a:cxn>
              <a:cxn ang="0">
                <a:pos x="csX928" y="csY928"/>
              </a:cxn>
              <a:cxn ang="0">
                <a:pos x="csX929" y="csY929"/>
              </a:cxn>
              <a:cxn ang="0">
                <a:pos x="csX930" y="csY930"/>
              </a:cxn>
              <a:cxn ang="0">
                <a:pos x="csX931" y="csY931"/>
              </a:cxn>
              <a:cxn ang="0">
                <a:pos x="csX932" y="csY932"/>
              </a:cxn>
              <a:cxn ang="0">
                <a:pos x="csX933" y="csY933"/>
              </a:cxn>
              <a:cxn ang="0">
                <a:pos x="csX934" y="csY934"/>
              </a:cxn>
              <a:cxn ang="0">
                <a:pos x="csX935" y="csY935"/>
              </a:cxn>
              <a:cxn ang="0">
                <a:pos x="csX936" y="csY936"/>
              </a:cxn>
              <a:cxn ang="0">
                <a:pos x="csX937" y="csY937"/>
              </a:cxn>
              <a:cxn ang="0">
                <a:pos x="csX938" y="csY938"/>
              </a:cxn>
              <a:cxn ang="0">
                <a:pos x="csX939" y="csY939"/>
              </a:cxn>
              <a:cxn ang="0">
                <a:pos x="csX940" y="csY940"/>
              </a:cxn>
              <a:cxn ang="0">
                <a:pos x="csX941" y="csY941"/>
              </a:cxn>
              <a:cxn ang="0">
                <a:pos x="csX942" y="csY942"/>
              </a:cxn>
              <a:cxn ang="0">
                <a:pos x="csX943" y="csY943"/>
              </a:cxn>
              <a:cxn ang="0">
                <a:pos x="csX944" y="csY944"/>
              </a:cxn>
              <a:cxn ang="0">
                <a:pos x="csX945" y="csY945"/>
              </a:cxn>
              <a:cxn ang="0">
                <a:pos x="csX946" y="csY946"/>
              </a:cxn>
              <a:cxn ang="0">
                <a:pos x="csX947" y="csY947"/>
              </a:cxn>
              <a:cxn ang="0">
                <a:pos x="csX948" y="csY948"/>
              </a:cxn>
              <a:cxn ang="0">
                <a:pos x="csX949" y="csY949"/>
              </a:cxn>
              <a:cxn ang="0">
                <a:pos x="csX950" y="csY950"/>
              </a:cxn>
              <a:cxn ang="0">
                <a:pos x="csX951" y="csY951"/>
              </a:cxn>
              <a:cxn ang="0">
                <a:pos x="csX952" y="csY952"/>
              </a:cxn>
              <a:cxn ang="0">
                <a:pos x="csX953" y="csY953"/>
              </a:cxn>
              <a:cxn ang="0">
                <a:pos x="csX954" y="csY954"/>
              </a:cxn>
              <a:cxn ang="0">
                <a:pos x="csX955" y="csY955"/>
              </a:cxn>
              <a:cxn ang="0">
                <a:pos x="csX956" y="csY956"/>
              </a:cxn>
              <a:cxn ang="0">
                <a:pos x="csX957" y="csY957"/>
              </a:cxn>
              <a:cxn ang="0">
                <a:pos x="csX958" y="csY958"/>
              </a:cxn>
              <a:cxn ang="0">
                <a:pos x="csX959" y="csY959"/>
              </a:cxn>
              <a:cxn ang="0">
                <a:pos x="csX960" y="csY960"/>
              </a:cxn>
              <a:cxn ang="0">
                <a:pos x="csX961" y="csY961"/>
              </a:cxn>
              <a:cxn ang="0">
                <a:pos x="csX962" y="csY962"/>
              </a:cxn>
              <a:cxn ang="0">
                <a:pos x="csX963" y="csY963"/>
              </a:cxn>
              <a:cxn ang="0">
                <a:pos x="csX964" y="csY964"/>
              </a:cxn>
              <a:cxn ang="0">
                <a:pos x="csX965" y="csY965"/>
              </a:cxn>
              <a:cxn ang="0">
                <a:pos x="csX966" y="csY966"/>
              </a:cxn>
              <a:cxn ang="0">
                <a:pos x="csX967" y="csY967"/>
              </a:cxn>
              <a:cxn ang="0">
                <a:pos x="csX968" y="csY968"/>
              </a:cxn>
              <a:cxn ang="0">
                <a:pos x="csX969" y="csY969"/>
              </a:cxn>
              <a:cxn ang="0">
                <a:pos x="csX970" y="csY970"/>
              </a:cxn>
              <a:cxn ang="0">
                <a:pos x="csX971" y="csY971"/>
              </a:cxn>
              <a:cxn ang="0">
                <a:pos x="csX972" y="csY972"/>
              </a:cxn>
              <a:cxn ang="0">
                <a:pos x="csX973" y="csY973"/>
              </a:cxn>
              <a:cxn ang="0">
                <a:pos x="csX974" y="csY974"/>
              </a:cxn>
              <a:cxn ang="0">
                <a:pos x="csX975" y="csY975"/>
              </a:cxn>
              <a:cxn ang="0">
                <a:pos x="csX976" y="csY976"/>
              </a:cxn>
              <a:cxn ang="0">
                <a:pos x="csX977" y="csY977"/>
              </a:cxn>
              <a:cxn ang="0">
                <a:pos x="csX978" y="csY978"/>
              </a:cxn>
              <a:cxn ang="0">
                <a:pos x="csX979" y="csY979"/>
              </a:cxn>
              <a:cxn ang="0">
                <a:pos x="csX980" y="csY980"/>
              </a:cxn>
              <a:cxn ang="0">
                <a:pos x="csX981" y="csY981"/>
              </a:cxn>
              <a:cxn ang="0">
                <a:pos x="csX982" y="csY982"/>
              </a:cxn>
              <a:cxn ang="0">
                <a:pos x="csX983" y="csY983"/>
              </a:cxn>
              <a:cxn ang="0">
                <a:pos x="csX984" y="csY984"/>
              </a:cxn>
              <a:cxn ang="0">
                <a:pos x="csX985" y="csY985"/>
              </a:cxn>
              <a:cxn ang="0">
                <a:pos x="csX986" y="csY986"/>
              </a:cxn>
              <a:cxn ang="0">
                <a:pos x="csX987" y="csY987"/>
              </a:cxn>
              <a:cxn ang="0">
                <a:pos x="csX988" y="csY988"/>
              </a:cxn>
              <a:cxn ang="0">
                <a:pos x="csX989" y="csY989"/>
              </a:cxn>
              <a:cxn ang="0">
                <a:pos x="csX990" y="csY990"/>
              </a:cxn>
              <a:cxn ang="0">
                <a:pos x="csX991" y="csY991"/>
              </a:cxn>
              <a:cxn ang="0">
                <a:pos x="csX992" y="csY992"/>
              </a:cxn>
              <a:cxn ang="0">
                <a:pos x="csX993" y="csY993"/>
              </a:cxn>
              <a:cxn ang="0">
                <a:pos x="csX994" y="csY994"/>
              </a:cxn>
              <a:cxn ang="0">
                <a:pos x="csX995" y="csY995"/>
              </a:cxn>
              <a:cxn ang="0">
                <a:pos x="csX996" y="csY996"/>
              </a:cxn>
              <a:cxn ang="0">
                <a:pos x="csX997" y="csY997"/>
              </a:cxn>
              <a:cxn ang="0">
                <a:pos x="csX998" y="csY998"/>
              </a:cxn>
              <a:cxn ang="0">
                <a:pos x="csX999" y="csY999"/>
              </a:cxn>
              <a:cxn ang="0">
                <a:pos x="csX1000" y="csY1000"/>
              </a:cxn>
              <a:cxn ang="0">
                <a:pos x="csX1001" y="csY1001"/>
              </a:cxn>
              <a:cxn ang="0">
                <a:pos x="csX1002" y="csY1002"/>
              </a:cxn>
              <a:cxn ang="0">
                <a:pos x="csX1003" y="csY1003"/>
              </a:cxn>
              <a:cxn ang="0">
                <a:pos x="csX1004" y="csY1004"/>
              </a:cxn>
              <a:cxn ang="0">
                <a:pos x="csX1005" y="csY1005"/>
              </a:cxn>
              <a:cxn ang="0">
                <a:pos x="csX1006" y="csY1006"/>
              </a:cxn>
              <a:cxn ang="0">
                <a:pos x="csX1007" y="csY1007"/>
              </a:cxn>
              <a:cxn ang="0">
                <a:pos x="csX1008" y="csY1008"/>
              </a:cxn>
              <a:cxn ang="0">
                <a:pos x="csX1009" y="csY1009"/>
              </a:cxn>
              <a:cxn ang="0">
                <a:pos x="csX1010" y="csY1010"/>
              </a:cxn>
              <a:cxn ang="0">
                <a:pos x="csX1011" y="csY1011"/>
              </a:cxn>
              <a:cxn ang="0">
                <a:pos x="csX1012" y="csY1012"/>
              </a:cxn>
              <a:cxn ang="0">
                <a:pos x="csX1013" y="csY1013"/>
              </a:cxn>
              <a:cxn ang="0">
                <a:pos x="csX1014" y="csY1014"/>
              </a:cxn>
              <a:cxn ang="0">
                <a:pos x="csX1015" y="csY1015"/>
              </a:cxn>
              <a:cxn ang="0">
                <a:pos x="csX1016" y="csY1016"/>
              </a:cxn>
              <a:cxn ang="0">
                <a:pos x="csX1017" y="csY1017"/>
              </a:cxn>
              <a:cxn ang="0">
                <a:pos x="csX1018" y="csY1018"/>
              </a:cxn>
              <a:cxn ang="0">
                <a:pos x="csX1019" y="csY1019"/>
              </a:cxn>
              <a:cxn ang="0">
                <a:pos x="csX1020" y="csY1020"/>
              </a:cxn>
              <a:cxn ang="0">
                <a:pos x="csX1021" y="csY1021"/>
              </a:cxn>
              <a:cxn ang="0">
                <a:pos x="csX1022" y="csY1022"/>
              </a:cxn>
              <a:cxn ang="0">
                <a:pos x="csX1023" y="csY1023"/>
              </a:cxn>
              <a:cxn ang="0">
                <a:pos x="csX1024" y="csY1024"/>
              </a:cxn>
              <a:cxn ang="0">
                <a:pos x="csX1025" y="csY1025"/>
              </a:cxn>
              <a:cxn ang="0">
                <a:pos x="csX1026" y="csY1026"/>
              </a:cxn>
              <a:cxn ang="0">
                <a:pos x="csX1027" y="csY1027"/>
              </a:cxn>
              <a:cxn ang="0">
                <a:pos x="csX1028" y="csY1028"/>
              </a:cxn>
              <a:cxn ang="0">
                <a:pos x="csX1029" y="csY1029"/>
              </a:cxn>
              <a:cxn ang="0">
                <a:pos x="csX1030" y="csY1030"/>
              </a:cxn>
              <a:cxn ang="0">
                <a:pos x="csX1031" y="csY1031"/>
              </a:cxn>
              <a:cxn ang="0">
                <a:pos x="csX1032" y="csY1032"/>
              </a:cxn>
              <a:cxn ang="0">
                <a:pos x="csX1033" y="csY1033"/>
              </a:cxn>
              <a:cxn ang="0">
                <a:pos x="csX1034" y="csY1034"/>
              </a:cxn>
              <a:cxn ang="0">
                <a:pos x="csX1035" y="csY1035"/>
              </a:cxn>
              <a:cxn ang="0">
                <a:pos x="csX1036" y="csY1036"/>
              </a:cxn>
              <a:cxn ang="0">
                <a:pos x="csX1037" y="csY1037"/>
              </a:cxn>
              <a:cxn ang="0">
                <a:pos x="csX1038" y="csY1038"/>
              </a:cxn>
              <a:cxn ang="0">
                <a:pos x="csX1039" y="csY1039"/>
              </a:cxn>
              <a:cxn ang="0">
                <a:pos x="csX1040" y="csY1040"/>
              </a:cxn>
              <a:cxn ang="0">
                <a:pos x="csX1041" y="csY1041"/>
              </a:cxn>
              <a:cxn ang="0">
                <a:pos x="csX1042" y="csY1042"/>
              </a:cxn>
              <a:cxn ang="0">
                <a:pos x="csX1043" y="csY1043"/>
              </a:cxn>
              <a:cxn ang="0">
                <a:pos x="csX1044" y="csY1044"/>
              </a:cxn>
              <a:cxn ang="0">
                <a:pos x="csX1045" y="csY1045"/>
              </a:cxn>
              <a:cxn ang="0">
                <a:pos x="csX1046" y="csY1046"/>
              </a:cxn>
              <a:cxn ang="0">
                <a:pos x="csX1047" y="csY1047"/>
              </a:cxn>
              <a:cxn ang="0">
                <a:pos x="csX1048" y="csY1048"/>
              </a:cxn>
              <a:cxn ang="0">
                <a:pos x="csX1049" y="csY1049"/>
              </a:cxn>
              <a:cxn ang="0">
                <a:pos x="csX1050" y="csY1050"/>
              </a:cxn>
              <a:cxn ang="0">
                <a:pos x="csX1051" y="csY1051"/>
              </a:cxn>
              <a:cxn ang="0">
                <a:pos x="csX1052" y="csY1052"/>
              </a:cxn>
              <a:cxn ang="0">
                <a:pos x="csX1053" y="csY1053"/>
              </a:cxn>
              <a:cxn ang="0">
                <a:pos x="csX1054" y="csY1054"/>
              </a:cxn>
              <a:cxn ang="0">
                <a:pos x="csX1055" y="csY1055"/>
              </a:cxn>
              <a:cxn ang="0">
                <a:pos x="csX1056" y="csY1056"/>
              </a:cxn>
              <a:cxn ang="0">
                <a:pos x="csX1057" y="csY1057"/>
              </a:cxn>
              <a:cxn ang="0">
                <a:pos x="csX1058" y="csY1058"/>
              </a:cxn>
              <a:cxn ang="0">
                <a:pos x="csX1059" y="csY1059"/>
              </a:cxn>
              <a:cxn ang="0">
                <a:pos x="csX1060" y="csY1060"/>
              </a:cxn>
              <a:cxn ang="0">
                <a:pos x="csX1061" y="csY1061"/>
              </a:cxn>
              <a:cxn ang="0">
                <a:pos x="csX1062" y="csY1062"/>
              </a:cxn>
              <a:cxn ang="0">
                <a:pos x="csX1063" y="csY1063"/>
              </a:cxn>
              <a:cxn ang="0">
                <a:pos x="csX1064" y="csY1064"/>
              </a:cxn>
              <a:cxn ang="0">
                <a:pos x="csX1065" y="csY1065"/>
              </a:cxn>
              <a:cxn ang="0">
                <a:pos x="csX1066" y="csY1066"/>
              </a:cxn>
              <a:cxn ang="0">
                <a:pos x="csX1067" y="csY1067"/>
              </a:cxn>
              <a:cxn ang="0">
                <a:pos x="csX1068" y="csY1068"/>
              </a:cxn>
              <a:cxn ang="0">
                <a:pos x="csX1069" y="csY1069"/>
              </a:cxn>
              <a:cxn ang="0">
                <a:pos x="csX1070" y="csY1070"/>
              </a:cxn>
              <a:cxn ang="0">
                <a:pos x="csX1071" y="csY1071"/>
              </a:cxn>
              <a:cxn ang="0">
                <a:pos x="csX1072" y="csY1072"/>
              </a:cxn>
              <a:cxn ang="0">
                <a:pos x="csX1073" y="csY1073"/>
              </a:cxn>
              <a:cxn ang="0">
                <a:pos x="csX1074" y="csY1074"/>
              </a:cxn>
              <a:cxn ang="0">
                <a:pos x="csX1075" y="csY1075"/>
              </a:cxn>
              <a:cxn ang="0">
                <a:pos x="csX1076" y="csY1076"/>
              </a:cxn>
              <a:cxn ang="0">
                <a:pos x="csX1077" y="csY1077"/>
              </a:cxn>
              <a:cxn ang="0">
                <a:pos x="csX1078" y="csY1078"/>
              </a:cxn>
              <a:cxn ang="0">
                <a:pos x="csX1079" y="csY1079"/>
              </a:cxn>
              <a:cxn ang="0">
                <a:pos x="csX1080" y="csY1080"/>
              </a:cxn>
              <a:cxn ang="0">
                <a:pos x="csX1081" y="csY1081"/>
              </a:cxn>
              <a:cxn ang="0">
                <a:pos x="csX1082" y="csY1082"/>
              </a:cxn>
              <a:cxn ang="0">
                <a:pos x="csX1083" y="csY1083"/>
              </a:cxn>
              <a:cxn ang="0">
                <a:pos x="csX1084" y="csY1084"/>
              </a:cxn>
              <a:cxn ang="0">
                <a:pos x="csX1085" y="csY1085"/>
              </a:cxn>
              <a:cxn ang="0">
                <a:pos x="csX1086" y="csY1086"/>
              </a:cxn>
              <a:cxn ang="0">
                <a:pos x="csX1087" y="csY1087"/>
              </a:cxn>
              <a:cxn ang="0">
                <a:pos x="csX1088" y="csY1088"/>
              </a:cxn>
              <a:cxn ang="0">
                <a:pos x="csX1089" y="csY1089"/>
              </a:cxn>
              <a:cxn ang="0">
                <a:pos x="csX1090" y="csY1090"/>
              </a:cxn>
              <a:cxn ang="0">
                <a:pos x="csX1091" y="csY1091"/>
              </a:cxn>
              <a:cxn ang="0">
                <a:pos x="csX1092" y="csY1092"/>
              </a:cxn>
              <a:cxn ang="0">
                <a:pos x="csX1093" y="csY1093"/>
              </a:cxn>
              <a:cxn ang="0">
                <a:pos x="csX1094" y="csY1094"/>
              </a:cxn>
              <a:cxn ang="0">
                <a:pos x="csX1095" y="csY1095"/>
              </a:cxn>
              <a:cxn ang="0">
                <a:pos x="csX1096" y="csY1096"/>
              </a:cxn>
              <a:cxn ang="0">
                <a:pos x="csX1097" y="csY1097"/>
              </a:cxn>
              <a:cxn ang="0">
                <a:pos x="csX1098" y="csY1098"/>
              </a:cxn>
              <a:cxn ang="0">
                <a:pos x="csX1099" y="csY1099"/>
              </a:cxn>
              <a:cxn ang="0">
                <a:pos x="csX1100" y="csY1100"/>
              </a:cxn>
              <a:cxn ang="0">
                <a:pos x="csX1101" y="csY1101"/>
              </a:cxn>
              <a:cxn ang="0">
                <a:pos x="csX1102" y="csY1102"/>
              </a:cxn>
              <a:cxn ang="0">
                <a:pos x="csX1103" y="csY1103"/>
              </a:cxn>
              <a:cxn ang="0">
                <a:pos x="csX1104" y="csY1104"/>
              </a:cxn>
              <a:cxn ang="0">
                <a:pos x="csX1105" y="csY1105"/>
              </a:cxn>
              <a:cxn ang="0">
                <a:pos x="csX1106" y="csY1106"/>
              </a:cxn>
              <a:cxn ang="0">
                <a:pos x="csX1107" y="csY1107"/>
              </a:cxn>
              <a:cxn ang="0">
                <a:pos x="csX1108" y="csY1108"/>
              </a:cxn>
              <a:cxn ang="0">
                <a:pos x="csX1109" y="csY1109"/>
              </a:cxn>
              <a:cxn ang="0">
                <a:pos x="csX1110" y="csY1110"/>
              </a:cxn>
              <a:cxn ang="0">
                <a:pos x="csX1111" y="csY1111"/>
              </a:cxn>
              <a:cxn ang="0">
                <a:pos x="csX1112" y="csY1112"/>
              </a:cxn>
              <a:cxn ang="0">
                <a:pos x="csX1113" y="csY1113"/>
              </a:cxn>
              <a:cxn ang="0">
                <a:pos x="csX1114" y="csY1114"/>
              </a:cxn>
              <a:cxn ang="0">
                <a:pos x="csX1115" y="csY1115"/>
              </a:cxn>
              <a:cxn ang="0">
                <a:pos x="csX1116" y="csY1116"/>
              </a:cxn>
              <a:cxn ang="0">
                <a:pos x="csX1117" y="csY1117"/>
              </a:cxn>
              <a:cxn ang="0">
                <a:pos x="csX1118" y="csY1118"/>
              </a:cxn>
              <a:cxn ang="0">
                <a:pos x="csX1119" y="csY1119"/>
              </a:cxn>
              <a:cxn ang="0">
                <a:pos x="csX1120" y="csY1120"/>
              </a:cxn>
              <a:cxn ang="0">
                <a:pos x="csX1121" y="csY1121"/>
              </a:cxn>
              <a:cxn ang="0">
                <a:pos x="csX1122" y="csY1122"/>
              </a:cxn>
              <a:cxn ang="0">
                <a:pos x="csX1123" y="csY1123"/>
              </a:cxn>
              <a:cxn ang="0">
                <a:pos x="csX1124" y="csY1124"/>
              </a:cxn>
              <a:cxn ang="0">
                <a:pos x="csX1125" y="csY1125"/>
              </a:cxn>
              <a:cxn ang="0">
                <a:pos x="csX1126" y="csY1126"/>
              </a:cxn>
              <a:cxn ang="0">
                <a:pos x="csX1127" y="csY1127"/>
              </a:cxn>
              <a:cxn ang="0">
                <a:pos x="csX1128" y="csY1128"/>
              </a:cxn>
              <a:cxn ang="0">
                <a:pos x="csX1129" y="csY1129"/>
              </a:cxn>
              <a:cxn ang="0">
                <a:pos x="csX1130" y="csY1130"/>
              </a:cxn>
              <a:cxn ang="0">
                <a:pos x="csX1131" y="csY1131"/>
              </a:cxn>
              <a:cxn ang="0">
                <a:pos x="csX1132" y="csY1132"/>
              </a:cxn>
              <a:cxn ang="0">
                <a:pos x="csX1133" y="csY1133"/>
              </a:cxn>
              <a:cxn ang="0">
                <a:pos x="csX1134" y="csY1134"/>
              </a:cxn>
              <a:cxn ang="0">
                <a:pos x="csX1135" y="csY1135"/>
              </a:cxn>
              <a:cxn ang="0">
                <a:pos x="csX1136" y="csY1136"/>
              </a:cxn>
              <a:cxn ang="0">
                <a:pos x="csX1137" y="csY1137"/>
              </a:cxn>
              <a:cxn ang="0">
                <a:pos x="csX1138" y="csY1138"/>
              </a:cxn>
              <a:cxn ang="0">
                <a:pos x="csX1139" y="csY1139"/>
              </a:cxn>
              <a:cxn ang="0">
                <a:pos x="csX1140" y="csY1140"/>
              </a:cxn>
              <a:cxn ang="0">
                <a:pos x="csX1141" y="csY1141"/>
              </a:cxn>
              <a:cxn ang="0">
                <a:pos x="csX1142" y="csY1142"/>
              </a:cxn>
              <a:cxn ang="0">
                <a:pos x="csX1143" y="csY1143"/>
              </a:cxn>
              <a:cxn ang="0">
                <a:pos x="csX1144" y="csY1144"/>
              </a:cxn>
              <a:cxn ang="0">
                <a:pos x="csX1145" y="csY1145"/>
              </a:cxn>
              <a:cxn ang="0">
                <a:pos x="csX1146" y="csY1146"/>
              </a:cxn>
              <a:cxn ang="0">
                <a:pos x="csX1147" y="csY1147"/>
              </a:cxn>
              <a:cxn ang="0">
                <a:pos x="csX1148" y="csY1148"/>
              </a:cxn>
              <a:cxn ang="0">
                <a:pos x="csX1149" y="csY1149"/>
              </a:cxn>
              <a:cxn ang="0">
                <a:pos x="csX1150" y="csY1150"/>
              </a:cxn>
              <a:cxn ang="0">
                <a:pos x="csX1151" y="csY1151"/>
              </a:cxn>
              <a:cxn ang="0">
                <a:pos x="csX1152" y="csY1152"/>
              </a:cxn>
              <a:cxn ang="0">
                <a:pos x="csX1153" y="csY1153"/>
              </a:cxn>
              <a:cxn ang="0">
                <a:pos x="csX1154" y="csY1154"/>
              </a:cxn>
              <a:cxn ang="0">
                <a:pos x="csX1155" y="csY1155"/>
              </a:cxn>
              <a:cxn ang="0">
                <a:pos x="csX1156" y="csY1156"/>
              </a:cxn>
              <a:cxn ang="0">
                <a:pos x="csX1157" y="csY1157"/>
              </a:cxn>
              <a:cxn ang="0">
                <a:pos x="csX1158" y="csY1158"/>
              </a:cxn>
              <a:cxn ang="0">
                <a:pos x="csX1159" y="csY1159"/>
              </a:cxn>
              <a:cxn ang="0">
                <a:pos x="csX1160" y="csY1160"/>
              </a:cxn>
              <a:cxn ang="0">
                <a:pos x="csX1161" y="csY1161"/>
              </a:cxn>
              <a:cxn ang="0">
                <a:pos x="csX1162" y="csY1162"/>
              </a:cxn>
              <a:cxn ang="0">
                <a:pos x="csX1163" y="csY1163"/>
              </a:cxn>
              <a:cxn ang="0">
                <a:pos x="csX1164" y="csY1164"/>
              </a:cxn>
              <a:cxn ang="0">
                <a:pos x="csX1165" y="csY1165"/>
              </a:cxn>
              <a:cxn ang="0">
                <a:pos x="csX1166" y="csY1166"/>
              </a:cxn>
              <a:cxn ang="0">
                <a:pos x="csX1167" y="csY1167"/>
              </a:cxn>
              <a:cxn ang="0">
                <a:pos x="csX1168" y="csY1168"/>
              </a:cxn>
              <a:cxn ang="0">
                <a:pos x="csX1169" y="csY1169"/>
              </a:cxn>
              <a:cxn ang="0">
                <a:pos x="csX1170" y="csY1170"/>
              </a:cxn>
              <a:cxn ang="0">
                <a:pos x="csX1171" y="csY1171"/>
              </a:cxn>
              <a:cxn ang="0">
                <a:pos x="csX1172" y="csY1172"/>
              </a:cxn>
              <a:cxn ang="0">
                <a:pos x="csX1173" y="csY1173"/>
              </a:cxn>
              <a:cxn ang="0">
                <a:pos x="csX1174" y="csY1174"/>
              </a:cxn>
              <a:cxn ang="0">
                <a:pos x="csX1175" y="csY1175"/>
              </a:cxn>
              <a:cxn ang="0">
                <a:pos x="csX1176" y="csY1176"/>
              </a:cxn>
              <a:cxn ang="0">
                <a:pos x="csX1177" y="csY1177"/>
              </a:cxn>
              <a:cxn ang="0">
                <a:pos x="csX1178" y="csY1178"/>
              </a:cxn>
              <a:cxn ang="0">
                <a:pos x="csX1179" y="csY1179"/>
              </a:cxn>
              <a:cxn ang="0">
                <a:pos x="csX1180" y="csY1180"/>
              </a:cxn>
              <a:cxn ang="0">
                <a:pos x="csX1181" y="csY1181"/>
              </a:cxn>
              <a:cxn ang="0">
                <a:pos x="csX1182" y="csY1182"/>
              </a:cxn>
              <a:cxn ang="0">
                <a:pos x="csX1183" y="csY1183"/>
              </a:cxn>
              <a:cxn ang="0">
                <a:pos x="csX1184" y="csY1184"/>
              </a:cxn>
              <a:cxn ang="0">
                <a:pos x="csX1185" y="csY1185"/>
              </a:cxn>
              <a:cxn ang="0">
                <a:pos x="csX1186" y="csY1186"/>
              </a:cxn>
              <a:cxn ang="0">
                <a:pos x="csX1187" y="csY1187"/>
              </a:cxn>
              <a:cxn ang="0">
                <a:pos x="csX1188" y="csY1188"/>
              </a:cxn>
              <a:cxn ang="0">
                <a:pos x="csX1189" y="csY1189"/>
              </a:cxn>
              <a:cxn ang="0">
                <a:pos x="csX1190" y="csY1190"/>
              </a:cxn>
              <a:cxn ang="0">
                <a:pos x="csX1191" y="csY1191"/>
              </a:cxn>
              <a:cxn ang="0">
                <a:pos x="csX1192" y="csY1192"/>
              </a:cxn>
              <a:cxn ang="0">
                <a:pos x="csX1193" y="csY1193"/>
              </a:cxn>
              <a:cxn ang="0">
                <a:pos x="csX1194" y="csY1194"/>
              </a:cxn>
              <a:cxn ang="0">
                <a:pos x="csX1195" y="csY1195"/>
              </a:cxn>
              <a:cxn ang="0">
                <a:pos x="csX1196" y="csY1196"/>
              </a:cxn>
              <a:cxn ang="0">
                <a:pos x="csX1197" y="csY1197"/>
              </a:cxn>
              <a:cxn ang="0">
                <a:pos x="csX1198" y="csY1198"/>
              </a:cxn>
              <a:cxn ang="0">
                <a:pos x="csX1199" y="csY1199"/>
              </a:cxn>
              <a:cxn ang="0">
                <a:pos x="csX1200" y="csY1200"/>
              </a:cxn>
              <a:cxn ang="0">
                <a:pos x="csX1201" y="csY1201"/>
              </a:cxn>
              <a:cxn ang="0">
                <a:pos x="csX1202" y="csY1202"/>
              </a:cxn>
              <a:cxn ang="0">
                <a:pos x="csX1203" y="csY1203"/>
              </a:cxn>
              <a:cxn ang="0">
                <a:pos x="csX1204" y="csY1204"/>
              </a:cxn>
              <a:cxn ang="0">
                <a:pos x="csX1205" y="csY1205"/>
              </a:cxn>
              <a:cxn ang="0">
                <a:pos x="csX1206" y="csY1206"/>
              </a:cxn>
              <a:cxn ang="0">
                <a:pos x="csX1207" y="csY1207"/>
              </a:cxn>
              <a:cxn ang="0">
                <a:pos x="csX1208" y="csY1208"/>
              </a:cxn>
              <a:cxn ang="0">
                <a:pos x="csX1209" y="csY1209"/>
              </a:cxn>
              <a:cxn ang="0">
                <a:pos x="csX1210" y="csY1210"/>
              </a:cxn>
              <a:cxn ang="0">
                <a:pos x="csX1211" y="csY1211"/>
              </a:cxn>
              <a:cxn ang="0">
                <a:pos x="csX1212" y="csY1212"/>
              </a:cxn>
              <a:cxn ang="0">
                <a:pos x="csX1213" y="csY1213"/>
              </a:cxn>
              <a:cxn ang="0">
                <a:pos x="csX1214" y="csY1214"/>
              </a:cxn>
              <a:cxn ang="0">
                <a:pos x="csX1215" y="csY1215"/>
              </a:cxn>
              <a:cxn ang="0">
                <a:pos x="csX1216" y="csY1216"/>
              </a:cxn>
              <a:cxn ang="0">
                <a:pos x="csX1217" y="csY1217"/>
              </a:cxn>
              <a:cxn ang="0">
                <a:pos x="csX1218" y="csY1218"/>
              </a:cxn>
              <a:cxn ang="0">
                <a:pos x="csX1219" y="csY1219"/>
              </a:cxn>
              <a:cxn ang="0">
                <a:pos x="csX1220" y="csY1220"/>
              </a:cxn>
              <a:cxn ang="0">
                <a:pos x="csX1221" y="csY1221"/>
              </a:cxn>
              <a:cxn ang="0">
                <a:pos x="csX1222" y="csY1222"/>
              </a:cxn>
              <a:cxn ang="0">
                <a:pos x="csX1223" y="csY1223"/>
              </a:cxn>
              <a:cxn ang="0">
                <a:pos x="csX1224" y="csY1224"/>
              </a:cxn>
              <a:cxn ang="0">
                <a:pos x="csX1225" y="csY1225"/>
              </a:cxn>
              <a:cxn ang="0">
                <a:pos x="csX1226" y="csY1226"/>
              </a:cxn>
              <a:cxn ang="0">
                <a:pos x="csX1227" y="csY1227"/>
              </a:cxn>
              <a:cxn ang="0">
                <a:pos x="csX1228" y="csY1228"/>
              </a:cxn>
              <a:cxn ang="0">
                <a:pos x="csX1229" y="csY1229"/>
              </a:cxn>
              <a:cxn ang="0">
                <a:pos x="csX1230" y="csY1230"/>
              </a:cxn>
              <a:cxn ang="0">
                <a:pos x="csX1231" y="csY1231"/>
              </a:cxn>
              <a:cxn ang="0">
                <a:pos x="csX1232" y="csY1232"/>
              </a:cxn>
              <a:cxn ang="0">
                <a:pos x="csX1233" y="csY1233"/>
              </a:cxn>
              <a:cxn ang="0">
                <a:pos x="csX1234" y="csY1234"/>
              </a:cxn>
              <a:cxn ang="0">
                <a:pos x="csX1235" y="csY1235"/>
              </a:cxn>
              <a:cxn ang="0">
                <a:pos x="csX1236" y="csY1236"/>
              </a:cxn>
              <a:cxn ang="0">
                <a:pos x="csX1237" y="csY1237"/>
              </a:cxn>
              <a:cxn ang="0">
                <a:pos x="csX1238" y="csY1238"/>
              </a:cxn>
              <a:cxn ang="0">
                <a:pos x="csX1239" y="csY1239"/>
              </a:cxn>
              <a:cxn ang="0">
                <a:pos x="csX1240" y="csY1240"/>
              </a:cxn>
              <a:cxn ang="0">
                <a:pos x="csX1241" y="csY1241"/>
              </a:cxn>
              <a:cxn ang="0">
                <a:pos x="csX1242" y="csY1242"/>
              </a:cxn>
              <a:cxn ang="0">
                <a:pos x="csX1243" y="csY1243"/>
              </a:cxn>
              <a:cxn ang="0">
                <a:pos x="csX1244" y="csY1244"/>
              </a:cxn>
              <a:cxn ang="0">
                <a:pos x="csX1245" y="csY1245"/>
              </a:cxn>
              <a:cxn ang="0">
                <a:pos x="csX1246" y="csY1246"/>
              </a:cxn>
              <a:cxn ang="0">
                <a:pos x="csX1247" y="csY1247"/>
              </a:cxn>
              <a:cxn ang="0">
                <a:pos x="csX1248" y="csY1248"/>
              </a:cxn>
              <a:cxn ang="0">
                <a:pos x="csX1249" y="csY1249"/>
              </a:cxn>
              <a:cxn ang="0">
                <a:pos x="csX1250" y="csY1250"/>
              </a:cxn>
              <a:cxn ang="0">
                <a:pos x="csX1251" y="csY1251"/>
              </a:cxn>
              <a:cxn ang="0">
                <a:pos x="csX1252" y="csY1252"/>
              </a:cxn>
              <a:cxn ang="0">
                <a:pos x="csX1253" y="csY1253"/>
              </a:cxn>
              <a:cxn ang="0">
                <a:pos x="csX1254" y="csY1254"/>
              </a:cxn>
              <a:cxn ang="0">
                <a:pos x="csX1255" y="csY1255"/>
              </a:cxn>
              <a:cxn ang="0">
                <a:pos x="csX1256" y="csY1256"/>
              </a:cxn>
              <a:cxn ang="0">
                <a:pos x="csX1257" y="csY1257"/>
              </a:cxn>
              <a:cxn ang="0">
                <a:pos x="csX1258" y="csY1258"/>
              </a:cxn>
              <a:cxn ang="0">
                <a:pos x="csX1259" y="csY1259"/>
              </a:cxn>
              <a:cxn ang="0">
                <a:pos x="csX1260" y="csY1260"/>
              </a:cxn>
              <a:cxn ang="0">
                <a:pos x="csX1261" y="csY1261"/>
              </a:cxn>
              <a:cxn ang="0">
                <a:pos x="csX1262" y="csY1262"/>
              </a:cxn>
              <a:cxn ang="0">
                <a:pos x="csX1263" y="csY1263"/>
              </a:cxn>
              <a:cxn ang="0">
                <a:pos x="csX1264" y="csY1264"/>
              </a:cxn>
              <a:cxn ang="0">
                <a:pos x="csX1265" y="csY1265"/>
              </a:cxn>
              <a:cxn ang="0">
                <a:pos x="csX1266" y="csY1266"/>
              </a:cxn>
              <a:cxn ang="0">
                <a:pos x="csX1267" y="csY1267"/>
              </a:cxn>
              <a:cxn ang="0">
                <a:pos x="csX1268" y="csY1268"/>
              </a:cxn>
              <a:cxn ang="0">
                <a:pos x="csX1269" y="csY1269"/>
              </a:cxn>
              <a:cxn ang="0">
                <a:pos x="csX1270" y="csY1270"/>
              </a:cxn>
              <a:cxn ang="0">
                <a:pos x="csX1271" y="csY1271"/>
              </a:cxn>
              <a:cxn ang="0">
                <a:pos x="csX1272" y="csY1272"/>
              </a:cxn>
              <a:cxn ang="0">
                <a:pos x="csX1273" y="csY1273"/>
              </a:cxn>
              <a:cxn ang="0">
                <a:pos x="csX1274" y="csY1274"/>
              </a:cxn>
              <a:cxn ang="0">
                <a:pos x="csX1275" y="csY1275"/>
              </a:cxn>
              <a:cxn ang="0">
                <a:pos x="csX1276" y="csY1276"/>
              </a:cxn>
              <a:cxn ang="0">
                <a:pos x="csX1277" y="csY1277"/>
              </a:cxn>
              <a:cxn ang="0">
                <a:pos x="csX1278" y="csY1278"/>
              </a:cxn>
              <a:cxn ang="0">
                <a:pos x="csX1279" y="csY1279"/>
              </a:cxn>
              <a:cxn ang="0">
                <a:pos x="csX1280" y="csY1280"/>
              </a:cxn>
              <a:cxn ang="0">
                <a:pos x="csX1281" y="csY1281"/>
              </a:cxn>
              <a:cxn ang="0">
                <a:pos x="csX1282" y="csY1282"/>
              </a:cxn>
              <a:cxn ang="0">
                <a:pos x="csX1283" y="csY1283"/>
              </a:cxn>
              <a:cxn ang="0">
                <a:pos x="csX1284" y="csY1284"/>
              </a:cxn>
              <a:cxn ang="0">
                <a:pos x="csX1285" y="csY1285"/>
              </a:cxn>
              <a:cxn ang="0">
                <a:pos x="csX1286" y="csY1286"/>
              </a:cxn>
              <a:cxn ang="0">
                <a:pos x="csX1287" y="csY1287"/>
              </a:cxn>
              <a:cxn ang="0">
                <a:pos x="csX1288" y="csY1288"/>
              </a:cxn>
              <a:cxn ang="0">
                <a:pos x="csX1289" y="csY1289"/>
              </a:cxn>
              <a:cxn ang="0">
                <a:pos x="csX1290" y="csY1290"/>
              </a:cxn>
              <a:cxn ang="0">
                <a:pos x="csX1291" y="csY1291"/>
              </a:cxn>
              <a:cxn ang="0">
                <a:pos x="csX1292" y="csY1292"/>
              </a:cxn>
              <a:cxn ang="0">
                <a:pos x="csX1293" y="csY1293"/>
              </a:cxn>
              <a:cxn ang="0">
                <a:pos x="csX1294" y="csY1294"/>
              </a:cxn>
              <a:cxn ang="0">
                <a:pos x="csX1295" y="csY1295"/>
              </a:cxn>
              <a:cxn ang="0">
                <a:pos x="csX1296" y="csY1296"/>
              </a:cxn>
              <a:cxn ang="0">
                <a:pos x="csX1297" y="csY1297"/>
              </a:cxn>
              <a:cxn ang="0">
                <a:pos x="csX1298" y="csY1298"/>
              </a:cxn>
              <a:cxn ang="0">
                <a:pos x="csX1299" y="csY1299"/>
              </a:cxn>
              <a:cxn ang="0">
                <a:pos x="csX1300" y="csY1300"/>
              </a:cxn>
              <a:cxn ang="0">
                <a:pos x="csX1301" y="csY1301"/>
              </a:cxn>
              <a:cxn ang="0">
                <a:pos x="csX1302" y="csY1302"/>
              </a:cxn>
              <a:cxn ang="0">
                <a:pos x="csX1303" y="csY1303"/>
              </a:cxn>
              <a:cxn ang="0">
                <a:pos x="csX1304" y="csY1304"/>
              </a:cxn>
              <a:cxn ang="0">
                <a:pos x="csX1305" y="csY1305"/>
              </a:cxn>
              <a:cxn ang="0">
                <a:pos x="csX1306" y="csY1306"/>
              </a:cxn>
              <a:cxn ang="0">
                <a:pos x="csX1307" y="csY1307"/>
              </a:cxn>
              <a:cxn ang="0">
                <a:pos x="csX1308" y="csY1308"/>
              </a:cxn>
              <a:cxn ang="0">
                <a:pos x="csX1309" y="csY1309"/>
              </a:cxn>
              <a:cxn ang="0">
                <a:pos x="csX1310" y="csY1310"/>
              </a:cxn>
              <a:cxn ang="0">
                <a:pos x="csX1311" y="csY1311"/>
              </a:cxn>
              <a:cxn ang="0">
                <a:pos x="csX1312" y="csY1312"/>
              </a:cxn>
              <a:cxn ang="0">
                <a:pos x="csX1313" y="csY1313"/>
              </a:cxn>
              <a:cxn ang="0">
                <a:pos x="csX1314" y="csY1314"/>
              </a:cxn>
              <a:cxn ang="0">
                <a:pos x="csX1315" y="csY1315"/>
              </a:cxn>
              <a:cxn ang="0">
                <a:pos x="csX1316" y="csY1316"/>
              </a:cxn>
              <a:cxn ang="0">
                <a:pos x="csX1317" y="csY1317"/>
              </a:cxn>
              <a:cxn ang="0">
                <a:pos x="csX1318" y="csY1318"/>
              </a:cxn>
              <a:cxn ang="0">
                <a:pos x="csX1319" y="csY1319"/>
              </a:cxn>
              <a:cxn ang="0">
                <a:pos x="csX1320" y="csY1320"/>
              </a:cxn>
              <a:cxn ang="0">
                <a:pos x="csX1321" y="csY1321"/>
              </a:cxn>
              <a:cxn ang="0">
                <a:pos x="csX1322" y="csY1322"/>
              </a:cxn>
              <a:cxn ang="0">
                <a:pos x="csX1323" y="csY1323"/>
              </a:cxn>
              <a:cxn ang="0">
                <a:pos x="csX1324" y="csY1324"/>
              </a:cxn>
              <a:cxn ang="0">
                <a:pos x="csX1325" y="csY1325"/>
              </a:cxn>
              <a:cxn ang="0">
                <a:pos x="csX1326" y="csY1326"/>
              </a:cxn>
              <a:cxn ang="0">
                <a:pos x="csX1327" y="csY1327"/>
              </a:cxn>
              <a:cxn ang="0">
                <a:pos x="csX1328" y="csY1328"/>
              </a:cxn>
              <a:cxn ang="0">
                <a:pos x="csX1329" y="csY1329"/>
              </a:cxn>
              <a:cxn ang="0">
                <a:pos x="csX1330" y="csY1330"/>
              </a:cxn>
              <a:cxn ang="0">
                <a:pos x="csX1331" y="csY1331"/>
              </a:cxn>
              <a:cxn ang="0">
                <a:pos x="csX1332" y="csY1332"/>
              </a:cxn>
              <a:cxn ang="0">
                <a:pos x="csX1333" y="csY1333"/>
              </a:cxn>
              <a:cxn ang="0">
                <a:pos x="csX1334" y="csY1334"/>
              </a:cxn>
              <a:cxn ang="0">
                <a:pos x="csX1335" y="csY1335"/>
              </a:cxn>
              <a:cxn ang="0">
                <a:pos x="csX1336" y="csY1336"/>
              </a:cxn>
              <a:cxn ang="0">
                <a:pos x="csX1337" y="csY1337"/>
              </a:cxn>
              <a:cxn ang="0">
                <a:pos x="csX1338" y="csY1338"/>
              </a:cxn>
              <a:cxn ang="0">
                <a:pos x="csX1339" y="csY1339"/>
              </a:cxn>
              <a:cxn ang="0">
                <a:pos x="csX1340" y="csY1340"/>
              </a:cxn>
              <a:cxn ang="0">
                <a:pos x="csX1341" y="csY1341"/>
              </a:cxn>
              <a:cxn ang="0">
                <a:pos x="csX1342" y="csY1342"/>
              </a:cxn>
              <a:cxn ang="0">
                <a:pos x="csX1343" y="csY1343"/>
              </a:cxn>
              <a:cxn ang="0">
                <a:pos x="csX1344" y="csY1344"/>
              </a:cxn>
              <a:cxn ang="0">
                <a:pos x="csX1345" y="csY1345"/>
              </a:cxn>
              <a:cxn ang="0">
                <a:pos x="csX1346" y="csY1346"/>
              </a:cxn>
              <a:cxn ang="0">
                <a:pos x="csX1347" y="csY1347"/>
              </a:cxn>
              <a:cxn ang="0">
                <a:pos x="csX1348" y="csY1348"/>
              </a:cxn>
              <a:cxn ang="0">
                <a:pos x="csX1349" y="csY1349"/>
              </a:cxn>
              <a:cxn ang="0">
                <a:pos x="csX1350" y="csY1350"/>
              </a:cxn>
              <a:cxn ang="0">
                <a:pos x="csX1351" y="csY1351"/>
              </a:cxn>
              <a:cxn ang="0">
                <a:pos x="csX1352" y="csY1352"/>
              </a:cxn>
              <a:cxn ang="0">
                <a:pos x="csX1353" y="csY1353"/>
              </a:cxn>
              <a:cxn ang="0">
                <a:pos x="csX1354" y="csY1354"/>
              </a:cxn>
              <a:cxn ang="0">
                <a:pos x="csX1355" y="csY1355"/>
              </a:cxn>
              <a:cxn ang="0">
                <a:pos x="csX1356" y="csY1356"/>
              </a:cxn>
              <a:cxn ang="0">
                <a:pos x="csX1357" y="csY1357"/>
              </a:cxn>
              <a:cxn ang="0">
                <a:pos x="csX1358" y="csY1358"/>
              </a:cxn>
              <a:cxn ang="0">
                <a:pos x="csX1359" y="csY1359"/>
              </a:cxn>
              <a:cxn ang="0">
                <a:pos x="csX1360" y="csY1360"/>
              </a:cxn>
              <a:cxn ang="0">
                <a:pos x="csX1361" y="csY1361"/>
              </a:cxn>
              <a:cxn ang="0">
                <a:pos x="csX1362" y="csY1362"/>
              </a:cxn>
              <a:cxn ang="0">
                <a:pos x="csX1363" y="csY1363"/>
              </a:cxn>
              <a:cxn ang="0">
                <a:pos x="csX1364" y="csY1364"/>
              </a:cxn>
              <a:cxn ang="0">
                <a:pos x="csX1365" y="csY1365"/>
              </a:cxn>
              <a:cxn ang="0">
                <a:pos x="csX1366" y="csY1366"/>
              </a:cxn>
              <a:cxn ang="0">
                <a:pos x="csX1367" y="csY1367"/>
              </a:cxn>
              <a:cxn ang="0">
                <a:pos x="csX1368" y="csY1368"/>
              </a:cxn>
              <a:cxn ang="0">
                <a:pos x="csX1369" y="csY1369"/>
              </a:cxn>
              <a:cxn ang="0">
                <a:pos x="csX1370" y="csY1370"/>
              </a:cxn>
              <a:cxn ang="0">
                <a:pos x="csX1371" y="csY1371"/>
              </a:cxn>
              <a:cxn ang="0">
                <a:pos x="csX1372" y="csY1372"/>
              </a:cxn>
              <a:cxn ang="0">
                <a:pos x="csX1373" y="csY1373"/>
              </a:cxn>
              <a:cxn ang="0">
                <a:pos x="csX1374" y="csY1374"/>
              </a:cxn>
              <a:cxn ang="0">
                <a:pos x="csX1375" y="csY1375"/>
              </a:cxn>
              <a:cxn ang="0">
                <a:pos x="csX1376" y="csY1376"/>
              </a:cxn>
              <a:cxn ang="0">
                <a:pos x="csX1377" y="csY1377"/>
              </a:cxn>
              <a:cxn ang="0">
                <a:pos x="csX1378" y="csY1378"/>
              </a:cxn>
              <a:cxn ang="0">
                <a:pos x="csX1379" y="csY1379"/>
              </a:cxn>
              <a:cxn ang="0">
                <a:pos x="csX1380" y="csY1380"/>
              </a:cxn>
              <a:cxn ang="0">
                <a:pos x="csX1381" y="csY1381"/>
              </a:cxn>
              <a:cxn ang="0">
                <a:pos x="csX1382" y="csY1382"/>
              </a:cxn>
              <a:cxn ang="0">
                <a:pos x="csX1383" y="csY1383"/>
              </a:cxn>
              <a:cxn ang="0">
                <a:pos x="csX1384" y="csY1384"/>
              </a:cxn>
              <a:cxn ang="0">
                <a:pos x="csX1385" y="csY1385"/>
              </a:cxn>
              <a:cxn ang="0">
                <a:pos x="csX1386" y="csY1386"/>
              </a:cxn>
              <a:cxn ang="0">
                <a:pos x="csX1387" y="csY1387"/>
              </a:cxn>
              <a:cxn ang="0">
                <a:pos x="csX1388" y="csY1388"/>
              </a:cxn>
              <a:cxn ang="0">
                <a:pos x="csX1389" y="csY1389"/>
              </a:cxn>
              <a:cxn ang="0">
                <a:pos x="csX1390" y="csY1390"/>
              </a:cxn>
              <a:cxn ang="0">
                <a:pos x="csX1391" y="csY1391"/>
              </a:cxn>
              <a:cxn ang="0">
                <a:pos x="csX1392" y="csY1392"/>
              </a:cxn>
              <a:cxn ang="0">
                <a:pos x="csX1393" y="csY1393"/>
              </a:cxn>
              <a:cxn ang="0">
                <a:pos x="csX1394" y="csY1394"/>
              </a:cxn>
              <a:cxn ang="0">
                <a:pos x="csX1395" y="csY1395"/>
              </a:cxn>
              <a:cxn ang="0">
                <a:pos x="csX1396" y="csY1396"/>
              </a:cxn>
              <a:cxn ang="0">
                <a:pos x="csX1397" y="csY1397"/>
              </a:cxn>
              <a:cxn ang="0">
                <a:pos x="csX1398" y="csY1398"/>
              </a:cxn>
              <a:cxn ang="0">
                <a:pos x="csX1399" y="csY1399"/>
              </a:cxn>
              <a:cxn ang="0">
                <a:pos x="csX1400" y="csY1400"/>
              </a:cxn>
              <a:cxn ang="0">
                <a:pos x="csX1401" y="csY1401"/>
              </a:cxn>
              <a:cxn ang="0">
                <a:pos x="csX1402" y="csY1402"/>
              </a:cxn>
              <a:cxn ang="0">
                <a:pos x="csX1403" y="csY1403"/>
              </a:cxn>
              <a:cxn ang="0">
                <a:pos x="csX1404" y="csY1404"/>
              </a:cxn>
              <a:cxn ang="0">
                <a:pos x="csX1405" y="csY1405"/>
              </a:cxn>
              <a:cxn ang="0">
                <a:pos x="csX1406" y="csY1406"/>
              </a:cxn>
              <a:cxn ang="0">
                <a:pos x="csX1407" y="csY1407"/>
              </a:cxn>
              <a:cxn ang="0">
                <a:pos x="csX1408" y="csY1408"/>
              </a:cxn>
              <a:cxn ang="0">
                <a:pos x="csX1409" y="csY1409"/>
              </a:cxn>
              <a:cxn ang="0">
                <a:pos x="csX1410" y="csY1410"/>
              </a:cxn>
              <a:cxn ang="0">
                <a:pos x="csX1411" y="csY1411"/>
              </a:cxn>
              <a:cxn ang="0">
                <a:pos x="csX1412" y="csY1412"/>
              </a:cxn>
              <a:cxn ang="0">
                <a:pos x="csX1413" y="csY1413"/>
              </a:cxn>
              <a:cxn ang="0">
                <a:pos x="csX1414" y="csY1414"/>
              </a:cxn>
              <a:cxn ang="0">
                <a:pos x="csX1415" y="csY1415"/>
              </a:cxn>
              <a:cxn ang="0">
                <a:pos x="csX1416" y="csY1416"/>
              </a:cxn>
              <a:cxn ang="0">
                <a:pos x="csX1417" y="csY1417"/>
              </a:cxn>
              <a:cxn ang="0">
                <a:pos x="csX1418" y="csY1418"/>
              </a:cxn>
              <a:cxn ang="0">
                <a:pos x="csX1419" y="csY1419"/>
              </a:cxn>
              <a:cxn ang="0">
                <a:pos x="csX1420" y="csY1420"/>
              </a:cxn>
              <a:cxn ang="0">
                <a:pos x="csX1421" y="csY1421"/>
              </a:cxn>
              <a:cxn ang="0">
                <a:pos x="csX1422" y="csY1422"/>
              </a:cxn>
              <a:cxn ang="0">
                <a:pos x="csX1423" y="csY1423"/>
              </a:cxn>
              <a:cxn ang="0">
                <a:pos x="csX1424" y="csY1424"/>
              </a:cxn>
              <a:cxn ang="0">
                <a:pos x="csX1425" y="csY1425"/>
              </a:cxn>
              <a:cxn ang="0">
                <a:pos x="csX1426" y="csY1426"/>
              </a:cxn>
              <a:cxn ang="0">
                <a:pos x="csX1427" y="csY1427"/>
              </a:cxn>
              <a:cxn ang="0">
                <a:pos x="csX1428" y="csY1428"/>
              </a:cxn>
              <a:cxn ang="0">
                <a:pos x="csX1429" y="csY1429"/>
              </a:cxn>
              <a:cxn ang="0">
                <a:pos x="csX1430" y="csY1430"/>
              </a:cxn>
              <a:cxn ang="0">
                <a:pos x="csX1431" y="csY1431"/>
              </a:cxn>
              <a:cxn ang="0">
                <a:pos x="csX1432" y="csY1432"/>
              </a:cxn>
              <a:cxn ang="0">
                <a:pos x="csX1433" y="csY1433"/>
              </a:cxn>
              <a:cxn ang="0">
                <a:pos x="csX1434" y="csY1434"/>
              </a:cxn>
              <a:cxn ang="0">
                <a:pos x="csX1435" y="csY1435"/>
              </a:cxn>
              <a:cxn ang="0">
                <a:pos x="csX1436" y="csY1436"/>
              </a:cxn>
              <a:cxn ang="0">
                <a:pos x="csX1437" y="csY1437"/>
              </a:cxn>
              <a:cxn ang="0">
                <a:pos x="csX1438" y="csY1438"/>
              </a:cxn>
              <a:cxn ang="0">
                <a:pos x="csX1439" y="csY1439"/>
              </a:cxn>
              <a:cxn ang="0">
                <a:pos x="csX1440" y="csY1440"/>
              </a:cxn>
              <a:cxn ang="0">
                <a:pos x="csX1441" y="csY1441"/>
              </a:cxn>
              <a:cxn ang="0">
                <a:pos x="csX1442" y="csY1442"/>
              </a:cxn>
              <a:cxn ang="0">
                <a:pos x="csX1443" y="csY1443"/>
              </a:cxn>
              <a:cxn ang="0">
                <a:pos x="csX1444" y="csY1444"/>
              </a:cxn>
              <a:cxn ang="0">
                <a:pos x="csX1445" y="csY1445"/>
              </a:cxn>
              <a:cxn ang="0">
                <a:pos x="csX1446" y="csY1446"/>
              </a:cxn>
              <a:cxn ang="0">
                <a:pos x="csX1447" y="csY1447"/>
              </a:cxn>
              <a:cxn ang="0">
                <a:pos x="csX1448" y="csY1448"/>
              </a:cxn>
              <a:cxn ang="0">
                <a:pos x="csX1449" y="csY1449"/>
              </a:cxn>
              <a:cxn ang="0">
                <a:pos x="csX1450" y="csY1450"/>
              </a:cxn>
              <a:cxn ang="0">
                <a:pos x="csX1451" y="csY1451"/>
              </a:cxn>
              <a:cxn ang="0">
                <a:pos x="csX1452" y="csY1452"/>
              </a:cxn>
              <a:cxn ang="0">
                <a:pos x="csX1453" y="csY1453"/>
              </a:cxn>
              <a:cxn ang="0">
                <a:pos x="csX1454" y="csY1454"/>
              </a:cxn>
              <a:cxn ang="0">
                <a:pos x="csX1455" y="csY1455"/>
              </a:cxn>
              <a:cxn ang="0">
                <a:pos x="csX1456" y="csY1456"/>
              </a:cxn>
              <a:cxn ang="0">
                <a:pos x="csX1457" y="csY1457"/>
              </a:cxn>
              <a:cxn ang="0">
                <a:pos x="csX1458" y="csY1458"/>
              </a:cxn>
              <a:cxn ang="0">
                <a:pos x="csX1459" y="csY1459"/>
              </a:cxn>
              <a:cxn ang="0">
                <a:pos x="csX1460" y="csY1460"/>
              </a:cxn>
              <a:cxn ang="0">
                <a:pos x="csX1461" y="csY1461"/>
              </a:cxn>
              <a:cxn ang="0">
                <a:pos x="csX1462" y="csY1462"/>
              </a:cxn>
              <a:cxn ang="0">
                <a:pos x="csX1463" y="csY1463"/>
              </a:cxn>
              <a:cxn ang="0">
                <a:pos x="csX1464" y="csY1464"/>
              </a:cxn>
              <a:cxn ang="0">
                <a:pos x="csX1465" y="csY1465"/>
              </a:cxn>
              <a:cxn ang="0">
                <a:pos x="csX1466" y="csY1466"/>
              </a:cxn>
              <a:cxn ang="0">
                <a:pos x="csX1467" y="csY1467"/>
              </a:cxn>
              <a:cxn ang="0">
                <a:pos x="csX1468" y="csY1468"/>
              </a:cxn>
              <a:cxn ang="0">
                <a:pos x="csX1469" y="csY1469"/>
              </a:cxn>
              <a:cxn ang="0">
                <a:pos x="csX1470" y="csY1470"/>
              </a:cxn>
              <a:cxn ang="0">
                <a:pos x="csX1471" y="csY1471"/>
              </a:cxn>
              <a:cxn ang="0">
                <a:pos x="csX1472" y="csY1472"/>
              </a:cxn>
              <a:cxn ang="0">
                <a:pos x="csX1473" y="csY1473"/>
              </a:cxn>
              <a:cxn ang="0">
                <a:pos x="csX1474" y="csY1474"/>
              </a:cxn>
              <a:cxn ang="0">
                <a:pos x="csX1475" y="csY1475"/>
              </a:cxn>
              <a:cxn ang="0">
                <a:pos x="csX1476" y="csY1476"/>
              </a:cxn>
              <a:cxn ang="0">
                <a:pos x="csX1477" y="csY1477"/>
              </a:cxn>
              <a:cxn ang="0">
                <a:pos x="csX1478" y="csY1478"/>
              </a:cxn>
              <a:cxn ang="0">
                <a:pos x="csX1479" y="csY1479"/>
              </a:cxn>
              <a:cxn ang="0">
                <a:pos x="csX1480" y="csY1480"/>
              </a:cxn>
              <a:cxn ang="0">
                <a:pos x="csX1481" y="csY1481"/>
              </a:cxn>
              <a:cxn ang="0">
                <a:pos x="csX1482" y="csY1482"/>
              </a:cxn>
              <a:cxn ang="0">
                <a:pos x="csX1483" y="csY1483"/>
              </a:cxn>
              <a:cxn ang="0">
                <a:pos x="csX1484" y="csY1484"/>
              </a:cxn>
              <a:cxn ang="0">
                <a:pos x="csX1485" y="csY1485"/>
              </a:cxn>
              <a:cxn ang="0">
                <a:pos x="csX1486" y="csY1486"/>
              </a:cxn>
              <a:cxn ang="0">
                <a:pos x="csX1487" y="csY1487"/>
              </a:cxn>
              <a:cxn ang="0">
                <a:pos x="csX1488" y="csY1488"/>
              </a:cxn>
              <a:cxn ang="0">
                <a:pos x="csX1489" y="csY1489"/>
              </a:cxn>
              <a:cxn ang="0">
                <a:pos x="csX1490" y="csY1490"/>
              </a:cxn>
              <a:cxn ang="0">
                <a:pos x="csX1491" y="csY1491"/>
              </a:cxn>
              <a:cxn ang="0">
                <a:pos x="csX1492" y="csY1492"/>
              </a:cxn>
              <a:cxn ang="0">
                <a:pos x="csX1493" y="csY1493"/>
              </a:cxn>
              <a:cxn ang="0">
                <a:pos x="csX1494" y="csY1494"/>
              </a:cxn>
              <a:cxn ang="0">
                <a:pos x="csX1495" y="csY1495"/>
              </a:cxn>
              <a:cxn ang="0">
                <a:pos x="csX1496" y="csY1496"/>
              </a:cxn>
              <a:cxn ang="0">
                <a:pos x="csX1497" y="csY1497"/>
              </a:cxn>
              <a:cxn ang="0">
                <a:pos x="csX1498" y="csY1498"/>
              </a:cxn>
              <a:cxn ang="0">
                <a:pos x="csX1499" y="csY1499"/>
              </a:cxn>
              <a:cxn ang="0">
                <a:pos x="csX1500" y="csY1500"/>
              </a:cxn>
              <a:cxn ang="0">
                <a:pos x="csX1501" y="csY1501"/>
              </a:cxn>
              <a:cxn ang="0">
                <a:pos x="csX1502" y="csY1502"/>
              </a:cxn>
              <a:cxn ang="0">
                <a:pos x="csX1503" y="csY1503"/>
              </a:cxn>
              <a:cxn ang="0">
                <a:pos x="csX1504" y="csY1504"/>
              </a:cxn>
              <a:cxn ang="0">
                <a:pos x="csX1505" y="csY1505"/>
              </a:cxn>
              <a:cxn ang="0">
                <a:pos x="csX1506" y="csY1506"/>
              </a:cxn>
              <a:cxn ang="0">
                <a:pos x="csX1507" y="csY1507"/>
              </a:cxn>
              <a:cxn ang="0">
                <a:pos x="csX1508" y="csY1508"/>
              </a:cxn>
              <a:cxn ang="0">
                <a:pos x="csX1509" y="csY1509"/>
              </a:cxn>
              <a:cxn ang="0">
                <a:pos x="csX1510" y="csY1510"/>
              </a:cxn>
              <a:cxn ang="0">
                <a:pos x="csX1511" y="csY1511"/>
              </a:cxn>
              <a:cxn ang="0">
                <a:pos x="csX1512" y="csY1512"/>
              </a:cxn>
              <a:cxn ang="0">
                <a:pos x="csX1513" y="csY1513"/>
              </a:cxn>
              <a:cxn ang="0">
                <a:pos x="csX1514" y="csY1514"/>
              </a:cxn>
              <a:cxn ang="0">
                <a:pos x="csX1515" y="csY1515"/>
              </a:cxn>
              <a:cxn ang="0">
                <a:pos x="csX1516" y="csY1516"/>
              </a:cxn>
              <a:cxn ang="0">
                <a:pos x="csX1517" y="csY1517"/>
              </a:cxn>
              <a:cxn ang="0">
                <a:pos x="csX1518" y="csY1518"/>
              </a:cxn>
              <a:cxn ang="0">
                <a:pos x="csX1519" y="csY1519"/>
              </a:cxn>
              <a:cxn ang="0">
                <a:pos x="csX1520" y="csY1520"/>
              </a:cxn>
              <a:cxn ang="0">
                <a:pos x="csX1521" y="csY1521"/>
              </a:cxn>
              <a:cxn ang="0">
                <a:pos x="csX1522" y="csY1522"/>
              </a:cxn>
              <a:cxn ang="0">
                <a:pos x="csX1523" y="csY1523"/>
              </a:cxn>
              <a:cxn ang="0">
                <a:pos x="csX1524" y="csY1524"/>
              </a:cxn>
              <a:cxn ang="0">
                <a:pos x="csX1525" y="csY1525"/>
              </a:cxn>
              <a:cxn ang="0">
                <a:pos x="csX1526" y="csY1526"/>
              </a:cxn>
              <a:cxn ang="0">
                <a:pos x="csX1527" y="csY1527"/>
              </a:cxn>
              <a:cxn ang="0">
                <a:pos x="csX1528" y="csY1528"/>
              </a:cxn>
              <a:cxn ang="0">
                <a:pos x="csX1529" y="csY1529"/>
              </a:cxn>
              <a:cxn ang="0">
                <a:pos x="csX1530" y="csY1530"/>
              </a:cxn>
              <a:cxn ang="0">
                <a:pos x="csX1531" y="csY1531"/>
              </a:cxn>
              <a:cxn ang="0">
                <a:pos x="csX1532" y="csY1532"/>
              </a:cxn>
              <a:cxn ang="0">
                <a:pos x="csX1533" y="csY1533"/>
              </a:cxn>
              <a:cxn ang="0">
                <a:pos x="csX1534" y="csY1534"/>
              </a:cxn>
              <a:cxn ang="0">
                <a:pos x="csX1535" y="csY1535"/>
              </a:cxn>
              <a:cxn ang="0">
                <a:pos x="csX1536" y="csY1536"/>
              </a:cxn>
              <a:cxn ang="0">
                <a:pos x="csX1537" y="csY1537"/>
              </a:cxn>
              <a:cxn ang="0">
                <a:pos x="csX1538" y="csY1538"/>
              </a:cxn>
              <a:cxn ang="0">
                <a:pos x="csX1539" y="csY1539"/>
              </a:cxn>
              <a:cxn ang="0">
                <a:pos x="csX1540" y="csY1540"/>
              </a:cxn>
              <a:cxn ang="0">
                <a:pos x="csX1541" y="csY1541"/>
              </a:cxn>
              <a:cxn ang="0">
                <a:pos x="csX1542" y="csY1542"/>
              </a:cxn>
              <a:cxn ang="0">
                <a:pos x="csX1543" y="csY1543"/>
              </a:cxn>
              <a:cxn ang="0">
                <a:pos x="csX1544" y="csY1544"/>
              </a:cxn>
              <a:cxn ang="0">
                <a:pos x="csX1545" y="csY1545"/>
              </a:cxn>
              <a:cxn ang="0">
                <a:pos x="csX1546" y="csY1546"/>
              </a:cxn>
              <a:cxn ang="0">
                <a:pos x="csX1547" y="csY1547"/>
              </a:cxn>
              <a:cxn ang="0">
                <a:pos x="csX1548" y="csY1548"/>
              </a:cxn>
              <a:cxn ang="0">
                <a:pos x="csX1549" y="csY1549"/>
              </a:cxn>
              <a:cxn ang="0">
                <a:pos x="csX1550" y="csY1550"/>
              </a:cxn>
              <a:cxn ang="0">
                <a:pos x="csX1551" y="csY1551"/>
              </a:cxn>
              <a:cxn ang="0">
                <a:pos x="csX1552" y="csY1552"/>
              </a:cxn>
              <a:cxn ang="0">
                <a:pos x="csX1553" y="csY1553"/>
              </a:cxn>
              <a:cxn ang="0">
                <a:pos x="csX1554" y="csY1554"/>
              </a:cxn>
              <a:cxn ang="0">
                <a:pos x="csX1555" y="csY1555"/>
              </a:cxn>
              <a:cxn ang="0">
                <a:pos x="csX1556" y="csY1556"/>
              </a:cxn>
              <a:cxn ang="0">
                <a:pos x="csX1557" y="csY1557"/>
              </a:cxn>
              <a:cxn ang="0">
                <a:pos x="csX1558" y="csY1558"/>
              </a:cxn>
              <a:cxn ang="0">
                <a:pos x="csX1559" y="csY1559"/>
              </a:cxn>
              <a:cxn ang="0">
                <a:pos x="csX1560" y="csY1560"/>
              </a:cxn>
              <a:cxn ang="0">
                <a:pos x="csX1561" y="csY1561"/>
              </a:cxn>
              <a:cxn ang="0">
                <a:pos x="csX1562" y="csY1562"/>
              </a:cxn>
              <a:cxn ang="0">
                <a:pos x="csX1563" y="csY1563"/>
              </a:cxn>
              <a:cxn ang="0">
                <a:pos x="csX1564" y="csY1564"/>
              </a:cxn>
              <a:cxn ang="0">
                <a:pos x="csX1565" y="csY1565"/>
              </a:cxn>
              <a:cxn ang="0">
                <a:pos x="csX1566" y="csY1566"/>
              </a:cxn>
              <a:cxn ang="0">
                <a:pos x="csX1567" y="csY1567"/>
              </a:cxn>
              <a:cxn ang="0">
                <a:pos x="csX1568" y="csY1568"/>
              </a:cxn>
              <a:cxn ang="0">
                <a:pos x="csX1569" y="csY1569"/>
              </a:cxn>
              <a:cxn ang="0">
                <a:pos x="csX1570" y="csY1570"/>
              </a:cxn>
              <a:cxn ang="0">
                <a:pos x="csX1571" y="csY1571"/>
              </a:cxn>
              <a:cxn ang="0">
                <a:pos x="csX1572" y="csY1572"/>
              </a:cxn>
              <a:cxn ang="0">
                <a:pos x="csX1573" y="csY1573"/>
              </a:cxn>
              <a:cxn ang="0">
                <a:pos x="csX1574" y="csY1574"/>
              </a:cxn>
              <a:cxn ang="0">
                <a:pos x="csX1575" y="csY1575"/>
              </a:cxn>
              <a:cxn ang="0">
                <a:pos x="csX1576" y="csY1576"/>
              </a:cxn>
              <a:cxn ang="0">
                <a:pos x="csX1577" y="csY1577"/>
              </a:cxn>
              <a:cxn ang="0">
                <a:pos x="csX1578" y="csY1578"/>
              </a:cxn>
              <a:cxn ang="0">
                <a:pos x="csX1579" y="csY1579"/>
              </a:cxn>
              <a:cxn ang="0">
                <a:pos x="csX1580" y="csY1580"/>
              </a:cxn>
              <a:cxn ang="0">
                <a:pos x="csX1581" y="csY1581"/>
              </a:cxn>
              <a:cxn ang="0">
                <a:pos x="csX1582" y="csY1582"/>
              </a:cxn>
              <a:cxn ang="0">
                <a:pos x="csX1583" y="csY1583"/>
              </a:cxn>
              <a:cxn ang="0">
                <a:pos x="csX1584" y="csY1584"/>
              </a:cxn>
              <a:cxn ang="0">
                <a:pos x="csX1585" y="csY1585"/>
              </a:cxn>
              <a:cxn ang="0">
                <a:pos x="csX1586" y="csY1586"/>
              </a:cxn>
              <a:cxn ang="0">
                <a:pos x="csX1587" y="csY1587"/>
              </a:cxn>
              <a:cxn ang="0">
                <a:pos x="csX1588" y="csY1588"/>
              </a:cxn>
              <a:cxn ang="0">
                <a:pos x="csX1589" y="csY1589"/>
              </a:cxn>
              <a:cxn ang="0">
                <a:pos x="csX1590" y="csY1590"/>
              </a:cxn>
              <a:cxn ang="0">
                <a:pos x="csX1591" y="csY1591"/>
              </a:cxn>
              <a:cxn ang="0">
                <a:pos x="csX1592" y="csY1592"/>
              </a:cxn>
              <a:cxn ang="0">
                <a:pos x="csX1593" y="csY1593"/>
              </a:cxn>
              <a:cxn ang="0">
                <a:pos x="csX1594" y="csY1594"/>
              </a:cxn>
              <a:cxn ang="0">
                <a:pos x="csX1595" y="csY1595"/>
              </a:cxn>
              <a:cxn ang="0">
                <a:pos x="csX1596" y="csY1596"/>
              </a:cxn>
              <a:cxn ang="0">
                <a:pos x="csX1597" y="csY1597"/>
              </a:cxn>
              <a:cxn ang="0">
                <a:pos x="csX1598" y="csY1598"/>
              </a:cxn>
              <a:cxn ang="0">
                <a:pos x="csX1599" y="csY1599"/>
              </a:cxn>
              <a:cxn ang="0">
                <a:pos x="csX1600" y="csY1600"/>
              </a:cxn>
              <a:cxn ang="0">
                <a:pos x="csX1601" y="csY1601"/>
              </a:cxn>
              <a:cxn ang="0">
                <a:pos x="csX1602" y="csY1602"/>
              </a:cxn>
              <a:cxn ang="0">
                <a:pos x="csX1603" y="csY1603"/>
              </a:cxn>
              <a:cxn ang="0">
                <a:pos x="csX1604" y="csY1604"/>
              </a:cxn>
              <a:cxn ang="0">
                <a:pos x="csX1605" y="csY1605"/>
              </a:cxn>
              <a:cxn ang="0">
                <a:pos x="csX1606" y="csY1606"/>
              </a:cxn>
              <a:cxn ang="0">
                <a:pos x="csX1607" y="csY1607"/>
              </a:cxn>
              <a:cxn ang="0">
                <a:pos x="csX1608" y="csY1608"/>
              </a:cxn>
              <a:cxn ang="0">
                <a:pos x="csX1609" y="csY1609"/>
              </a:cxn>
              <a:cxn ang="0">
                <a:pos x="csX1610" y="csY1610"/>
              </a:cxn>
              <a:cxn ang="0">
                <a:pos x="csX1611" y="csY1611"/>
              </a:cxn>
              <a:cxn ang="0">
                <a:pos x="csX1612" y="csY1612"/>
              </a:cxn>
              <a:cxn ang="0">
                <a:pos x="csX1613" y="csY1613"/>
              </a:cxn>
              <a:cxn ang="0">
                <a:pos x="csX1614" y="csY1614"/>
              </a:cxn>
              <a:cxn ang="0">
                <a:pos x="csX1615" y="csY1615"/>
              </a:cxn>
              <a:cxn ang="0">
                <a:pos x="csX1616" y="csY1616"/>
              </a:cxn>
              <a:cxn ang="0">
                <a:pos x="csX1617" y="csY1617"/>
              </a:cxn>
              <a:cxn ang="0">
                <a:pos x="csX1618" y="csY1618"/>
              </a:cxn>
              <a:cxn ang="0">
                <a:pos x="csX1619" y="csY1619"/>
              </a:cxn>
              <a:cxn ang="0">
                <a:pos x="csX1620" y="csY1620"/>
              </a:cxn>
              <a:cxn ang="0">
                <a:pos x="csX1621" y="csY1621"/>
              </a:cxn>
              <a:cxn ang="0">
                <a:pos x="csX1622" y="csY1622"/>
              </a:cxn>
              <a:cxn ang="0">
                <a:pos x="csX1623" y="csY1623"/>
              </a:cxn>
              <a:cxn ang="0">
                <a:pos x="csX1624" y="csY1624"/>
              </a:cxn>
              <a:cxn ang="0">
                <a:pos x="csX1625" y="csY1625"/>
              </a:cxn>
              <a:cxn ang="0">
                <a:pos x="csX1626" y="csY1626"/>
              </a:cxn>
              <a:cxn ang="0">
                <a:pos x="csX1627" y="csY1627"/>
              </a:cxn>
              <a:cxn ang="0">
                <a:pos x="csX1628" y="csY1628"/>
              </a:cxn>
              <a:cxn ang="0">
                <a:pos x="csX1629" y="csY1629"/>
              </a:cxn>
              <a:cxn ang="0">
                <a:pos x="csX1630" y="csY1630"/>
              </a:cxn>
            </a:cxnLst>
            <a:rect l="l" t="t" r="r" b="b"/>
            <a:pathLst>
              <a:path w="9558047" h="1496396">
                <a:moveTo>
                  <a:pt x="9255968" y="1166"/>
                </a:moveTo>
                <a:lnTo>
                  <a:pt x="9189488" y="1166"/>
                </a:lnTo>
                <a:cubicBezTo>
                  <a:pt x="9184823" y="1166"/>
                  <a:pt x="9181324" y="4665"/>
                  <a:pt x="9181324" y="9330"/>
                </a:cubicBezTo>
                <a:cubicBezTo>
                  <a:pt x="9181324" y="13996"/>
                  <a:pt x="9184823" y="17495"/>
                  <a:pt x="9189488" y="17495"/>
                </a:cubicBezTo>
                <a:lnTo>
                  <a:pt x="9255968" y="17495"/>
                </a:lnTo>
                <a:cubicBezTo>
                  <a:pt x="9260634" y="17495"/>
                  <a:pt x="9264133" y="13996"/>
                  <a:pt x="9264133" y="9330"/>
                </a:cubicBezTo>
                <a:cubicBezTo>
                  <a:pt x="9264133" y="4665"/>
                  <a:pt x="9260634" y="1166"/>
                  <a:pt x="9255968" y="1166"/>
                </a:cubicBezTo>
                <a:lnTo>
                  <a:pt x="9255968" y="1166"/>
                </a:lnTo>
                <a:close/>
                <a:moveTo>
                  <a:pt x="9123007" y="1166"/>
                </a:moveTo>
                <a:lnTo>
                  <a:pt x="9056527" y="1166"/>
                </a:lnTo>
                <a:cubicBezTo>
                  <a:pt x="9051861" y="1166"/>
                  <a:pt x="9048362" y="4665"/>
                  <a:pt x="9048362" y="9330"/>
                </a:cubicBezTo>
                <a:cubicBezTo>
                  <a:pt x="9048362" y="13996"/>
                  <a:pt x="9051861" y="17495"/>
                  <a:pt x="9056527" y="17495"/>
                </a:cubicBezTo>
                <a:lnTo>
                  <a:pt x="9123007" y="17495"/>
                </a:lnTo>
                <a:cubicBezTo>
                  <a:pt x="9127672" y="17495"/>
                  <a:pt x="9131172" y="13996"/>
                  <a:pt x="9131172" y="9330"/>
                </a:cubicBezTo>
                <a:cubicBezTo>
                  <a:pt x="9131172" y="4665"/>
                  <a:pt x="9127672" y="1166"/>
                  <a:pt x="9123007" y="1166"/>
                </a:cubicBezTo>
                <a:lnTo>
                  <a:pt x="9123007" y="1166"/>
                </a:lnTo>
                <a:close/>
                <a:moveTo>
                  <a:pt x="8991213" y="1166"/>
                </a:moveTo>
                <a:lnTo>
                  <a:pt x="8924732" y="1166"/>
                </a:lnTo>
                <a:cubicBezTo>
                  <a:pt x="8920066" y="1166"/>
                  <a:pt x="8916567" y="4665"/>
                  <a:pt x="8916567" y="9330"/>
                </a:cubicBezTo>
                <a:cubicBezTo>
                  <a:pt x="8916567" y="13996"/>
                  <a:pt x="8920066" y="17495"/>
                  <a:pt x="8924732" y="17495"/>
                </a:cubicBezTo>
                <a:lnTo>
                  <a:pt x="8991213" y="17495"/>
                </a:lnTo>
                <a:cubicBezTo>
                  <a:pt x="8995878" y="17495"/>
                  <a:pt x="8999376" y="13996"/>
                  <a:pt x="8999376" y="9330"/>
                </a:cubicBezTo>
                <a:cubicBezTo>
                  <a:pt x="8999376" y="4665"/>
                  <a:pt x="8995878" y="1166"/>
                  <a:pt x="8991213" y="1166"/>
                </a:cubicBezTo>
                <a:lnTo>
                  <a:pt x="8991213" y="1166"/>
                </a:lnTo>
                <a:close/>
                <a:moveTo>
                  <a:pt x="8859417" y="1166"/>
                </a:moveTo>
                <a:lnTo>
                  <a:pt x="8792937" y="1166"/>
                </a:lnTo>
                <a:cubicBezTo>
                  <a:pt x="8788272" y="1166"/>
                  <a:pt x="8784773" y="4665"/>
                  <a:pt x="8784773" y="9330"/>
                </a:cubicBezTo>
                <a:cubicBezTo>
                  <a:pt x="8784773" y="13996"/>
                  <a:pt x="8788272" y="17495"/>
                  <a:pt x="8792937" y="17495"/>
                </a:cubicBezTo>
                <a:lnTo>
                  <a:pt x="8859417" y="17495"/>
                </a:lnTo>
                <a:cubicBezTo>
                  <a:pt x="8864083" y="17495"/>
                  <a:pt x="8867582" y="13996"/>
                  <a:pt x="8867582" y="9330"/>
                </a:cubicBezTo>
                <a:cubicBezTo>
                  <a:pt x="8867582" y="4665"/>
                  <a:pt x="8864083" y="1166"/>
                  <a:pt x="8859417" y="1166"/>
                </a:cubicBezTo>
                <a:lnTo>
                  <a:pt x="8859417" y="1166"/>
                </a:lnTo>
                <a:close/>
                <a:moveTo>
                  <a:pt x="8726456" y="1166"/>
                </a:moveTo>
                <a:lnTo>
                  <a:pt x="8659976" y="1166"/>
                </a:lnTo>
                <a:cubicBezTo>
                  <a:pt x="8655310" y="1166"/>
                  <a:pt x="8651811" y="4665"/>
                  <a:pt x="8651811" y="9330"/>
                </a:cubicBezTo>
                <a:cubicBezTo>
                  <a:pt x="8651811" y="13996"/>
                  <a:pt x="8655310" y="17495"/>
                  <a:pt x="8659976" y="17495"/>
                </a:cubicBezTo>
                <a:lnTo>
                  <a:pt x="8726456" y="17495"/>
                </a:lnTo>
                <a:cubicBezTo>
                  <a:pt x="8731121" y="17495"/>
                  <a:pt x="8734621" y="13996"/>
                  <a:pt x="8734621" y="9330"/>
                </a:cubicBezTo>
                <a:cubicBezTo>
                  <a:pt x="8734621" y="4665"/>
                  <a:pt x="8731121" y="1166"/>
                  <a:pt x="8726456" y="1166"/>
                </a:cubicBezTo>
                <a:lnTo>
                  <a:pt x="8726456" y="1166"/>
                </a:lnTo>
                <a:close/>
                <a:moveTo>
                  <a:pt x="8594662" y="1166"/>
                </a:moveTo>
                <a:lnTo>
                  <a:pt x="8528181" y="1166"/>
                </a:lnTo>
                <a:cubicBezTo>
                  <a:pt x="8523515" y="1166"/>
                  <a:pt x="8520016" y="4665"/>
                  <a:pt x="8520016" y="9330"/>
                </a:cubicBezTo>
                <a:cubicBezTo>
                  <a:pt x="8520016" y="13996"/>
                  <a:pt x="8523515" y="17495"/>
                  <a:pt x="8528181" y="17495"/>
                </a:cubicBezTo>
                <a:lnTo>
                  <a:pt x="8594662" y="17495"/>
                </a:lnTo>
                <a:cubicBezTo>
                  <a:pt x="8599326" y="17495"/>
                  <a:pt x="8602825" y="13996"/>
                  <a:pt x="8602825" y="9330"/>
                </a:cubicBezTo>
                <a:cubicBezTo>
                  <a:pt x="8602825" y="4665"/>
                  <a:pt x="8599326" y="1166"/>
                  <a:pt x="8594662" y="1166"/>
                </a:cubicBezTo>
                <a:lnTo>
                  <a:pt x="8594662" y="1166"/>
                </a:lnTo>
                <a:close/>
                <a:moveTo>
                  <a:pt x="8461700" y="1166"/>
                </a:moveTo>
                <a:lnTo>
                  <a:pt x="8395219" y="1166"/>
                </a:lnTo>
                <a:cubicBezTo>
                  <a:pt x="8390554" y="1166"/>
                  <a:pt x="8387055" y="4665"/>
                  <a:pt x="8387055" y="9330"/>
                </a:cubicBezTo>
                <a:cubicBezTo>
                  <a:pt x="8387055" y="13996"/>
                  <a:pt x="8390554" y="17495"/>
                  <a:pt x="8395219" y="17495"/>
                </a:cubicBezTo>
                <a:lnTo>
                  <a:pt x="8461700" y="17495"/>
                </a:lnTo>
                <a:cubicBezTo>
                  <a:pt x="8466366" y="17495"/>
                  <a:pt x="8469865" y="13996"/>
                  <a:pt x="8469865" y="9330"/>
                </a:cubicBezTo>
                <a:cubicBezTo>
                  <a:pt x="8469865" y="4665"/>
                  <a:pt x="8466366" y="1166"/>
                  <a:pt x="8461700" y="1166"/>
                </a:cubicBezTo>
                <a:lnTo>
                  <a:pt x="8461700" y="1166"/>
                </a:lnTo>
                <a:close/>
                <a:moveTo>
                  <a:pt x="8329906" y="1166"/>
                </a:moveTo>
                <a:lnTo>
                  <a:pt x="8263425" y="1166"/>
                </a:lnTo>
                <a:cubicBezTo>
                  <a:pt x="8258759" y="1166"/>
                  <a:pt x="8255260" y="4665"/>
                  <a:pt x="8255260" y="9330"/>
                </a:cubicBezTo>
                <a:cubicBezTo>
                  <a:pt x="8255260" y="13996"/>
                  <a:pt x="8258759" y="17495"/>
                  <a:pt x="8263425" y="17495"/>
                </a:cubicBezTo>
                <a:lnTo>
                  <a:pt x="8329906" y="17495"/>
                </a:lnTo>
                <a:cubicBezTo>
                  <a:pt x="8334570" y="17495"/>
                  <a:pt x="8338070" y="13996"/>
                  <a:pt x="8338070" y="9330"/>
                </a:cubicBezTo>
                <a:cubicBezTo>
                  <a:pt x="8338070" y="4665"/>
                  <a:pt x="8334570" y="1166"/>
                  <a:pt x="8329906" y="1166"/>
                </a:cubicBezTo>
                <a:lnTo>
                  <a:pt x="8329906" y="1166"/>
                </a:lnTo>
                <a:close/>
                <a:moveTo>
                  <a:pt x="8198111" y="1166"/>
                </a:moveTo>
                <a:lnTo>
                  <a:pt x="8131630" y="1166"/>
                </a:lnTo>
                <a:cubicBezTo>
                  <a:pt x="8126964" y="1166"/>
                  <a:pt x="8123466" y="4665"/>
                  <a:pt x="8123466" y="9330"/>
                </a:cubicBezTo>
                <a:cubicBezTo>
                  <a:pt x="8123466" y="13996"/>
                  <a:pt x="8126964" y="17495"/>
                  <a:pt x="8131630" y="17495"/>
                </a:cubicBezTo>
                <a:lnTo>
                  <a:pt x="8198111" y="17495"/>
                </a:lnTo>
                <a:cubicBezTo>
                  <a:pt x="8202776" y="17495"/>
                  <a:pt x="8206275" y="13996"/>
                  <a:pt x="8206275" y="9330"/>
                </a:cubicBezTo>
                <a:cubicBezTo>
                  <a:pt x="8206275" y="4665"/>
                  <a:pt x="8202776" y="1166"/>
                  <a:pt x="8198111" y="1166"/>
                </a:cubicBezTo>
                <a:lnTo>
                  <a:pt x="8198111" y="1166"/>
                </a:lnTo>
                <a:close/>
                <a:moveTo>
                  <a:pt x="8065149" y="1166"/>
                </a:moveTo>
                <a:lnTo>
                  <a:pt x="7998668" y="1166"/>
                </a:lnTo>
                <a:cubicBezTo>
                  <a:pt x="7994004" y="1166"/>
                  <a:pt x="7990504" y="4665"/>
                  <a:pt x="7990504" y="9330"/>
                </a:cubicBezTo>
                <a:cubicBezTo>
                  <a:pt x="7990504" y="13996"/>
                  <a:pt x="7994004" y="17495"/>
                  <a:pt x="7998668" y="17495"/>
                </a:cubicBezTo>
                <a:lnTo>
                  <a:pt x="8065149" y="17495"/>
                </a:lnTo>
                <a:cubicBezTo>
                  <a:pt x="8069815" y="17495"/>
                  <a:pt x="8073314" y="13996"/>
                  <a:pt x="8073314" y="9330"/>
                </a:cubicBezTo>
                <a:cubicBezTo>
                  <a:pt x="8073314" y="4665"/>
                  <a:pt x="8069815" y="1166"/>
                  <a:pt x="8065149" y="1166"/>
                </a:cubicBezTo>
                <a:lnTo>
                  <a:pt x="8065149" y="1166"/>
                </a:lnTo>
                <a:close/>
                <a:moveTo>
                  <a:pt x="7933354" y="1166"/>
                </a:moveTo>
                <a:lnTo>
                  <a:pt x="7866874" y="1166"/>
                </a:lnTo>
                <a:cubicBezTo>
                  <a:pt x="7862208" y="1166"/>
                  <a:pt x="7858709" y="4665"/>
                  <a:pt x="7858709" y="9330"/>
                </a:cubicBezTo>
                <a:cubicBezTo>
                  <a:pt x="7858709" y="13996"/>
                  <a:pt x="7862208" y="17495"/>
                  <a:pt x="7866874" y="17495"/>
                </a:cubicBezTo>
                <a:lnTo>
                  <a:pt x="7933354" y="17495"/>
                </a:lnTo>
                <a:cubicBezTo>
                  <a:pt x="7938019" y="17495"/>
                  <a:pt x="7941519" y="13996"/>
                  <a:pt x="7941519" y="9330"/>
                </a:cubicBezTo>
                <a:cubicBezTo>
                  <a:pt x="7941519" y="4665"/>
                  <a:pt x="7938019" y="1166"/>
                  <a:pt x="7933354" y="1166"/>
                </a:cubicBezTo>
                <a:lnTo>
                  <a:pt x="7933354" y="1166"/>
                </a:lnTo>
                <a:close/>
                <a:moveTo>
                  <a:pt x="7801560" y="1166"/>
                </a:moveTo>
                <a:lnTo>
                  <a:pt x="7735079" y="1166"/>
                </a:lnTo>
                <a:cubicBezTo>
                  <a:pt x="7730413" y="1166"/>
                  <a:pt x="7726915" y="4665"/>
                  <a:pt x="7726915" y="9330"/>
                </a:cubicBezTo>
                <a:cubicBezTo>
                  <a:pt x="7726915" y="13996"/>
                  <a:pt x="7730413" y="17495"/>
                  <a:pt x="7735079" y="17495"/>
                </a:cubicBezTo>
                <a:lnTo>
                  <a:pt x="7801560" y="17495"/>
                </a:lnTo>
                <a:cubicBezTo>
                  <a:pt x="7806225" y="17495"/>
                  <a:pt x="7809723" y="13996"/>
                  <a:pt x="7809723" y="9330"/>
                </a:cubicBezTo>
                <a:cubicBezTo>
                  <a:pt x="7809723" y="4665"/>
                  <a:pt x="7806225" y="1166"/>
                  <a:pt x="7801560" y="1166"/>
                </a:cubicBezTo>
                <a:lnTo>
                  <a:pt x="7801560" y="1166"/>
                </a:lnTo>
                <a:close/>
                <a:moveTo>
                  <a:pt x="7668598" y="1166"/>
                </a:moveTo>
                <a:lnTo>
                  <a:pt x="7602117" y="1166"/>
                </a:lnTo>
                <a:cubicBezTo>
                  <a:pt x="7597453" y="1166"/>
                  <a:pt x="7593953" y="4665"/>
                  <a:pt x="7593953" y="9330"/>
                </a:cubicBezTo>
                <a:cubicBezTo>
                  <a:pt x="7593953" y="13996"/>
                  <a:pt x="7597453" y="17495"/>
                  <a:pt x="7602117" y="17495"/>
                </a:cubicBezTo>
                <a:lnTo>
                  <a:pt x="7668598" y="17495"/>
                </a:lnTo>
                <a:cubicBezTo>
                  <a:pt x="7673264" y="17495"/>
                  <a:pt x="7676763" y="13996"/>
                  <a:pt x="7676763" y="9330"/>
                </a:cubicBezTo>
                <a:cubicBezTo>
                  <a:pt x="7676763" y="4665"/>
                  <a:pt x="7673264" y="1166"/>
                  <a:pt x="7668598" y="1166"/>
                </a:cubicBezTo>
                <a:lnTo>
                  <a:pt x="7668598" y="1166"/>
                </a:lnTo>
                <a:close/>
                <a:moveTo>
                  <a:pt x="7536803" y="1166"/>
                </a:moveTo>
                <a:lnTo>
                  <a:pt x="7470323" y="1166"/>
                </a:lnTo>
                <a:cubicBezTo>
                  <a:pt x="7465657" y="1166"/>
                  <a:pt x="7462158" y="4665"/>
                  <a:pt x="7462158" y="9330"/>
                </a:cubicBezTo>
                <a:cubicBezTo>
                  <a:pt x="7462158" y="13996"/>
                  <a:pt x="7465657" y="17495"/>
                  <a:pt x="7470323" y="17495"/>
                </a:cubicBezTo>
                <a:lnTo>
                  <a:pt x="7536803" y="17495"/>
                </a:lnTo>
                <a:cubicBezTo>
                  <a:pt x="7541468" y="17495"/>
                  <a:pt x="7544968" y="13996"/>
                  <a:pt x="7544968" y="9330"/>
                </a:cubicBezTo>
                <a:cubicBezTo>
                  <a:pt x="7544968" y="4665"/>
                  <a:pt x="7541468" y="1166"/>
                  <a:pt x="7536803" y="1166"/>
                </a:cubicBezTo>
                <a:lnTo>
                  <a:pt x="7536803" y="1166"/>
                </a:lnTo>
                <a:close/>
                <a:moveTo>
                  <a:pt x="7403842" y="1166"/>
                </a:moveTo>
                <a:lnTo>
                  <a:pt x="7337361" y="1166"/>
                </a:lnTo>
                <a:cubicBezTo>
                  <a:pt x="7332696" y="1166"/>
                  <a:pt x="7329197" y="4665"/>
                  <a:pt x="7329197" y="9330"/>
                </a:cubicBezTo>
                <a:cubicBezTo>
                  <a:pt x="7329197" y="13996"/>
                  <a:pt x="7332696" y="17495"/>
                  <a:pt x="7337361" y="17495"/>
                </a:cubicBezTo>
                <a:lnTo>
                  <a:pt x="7403842" y="17495"/>
                </a:lnTo>
                <a:cubicBezTo>
                  <a:pt x="7408507" y="17495"/>
                  <a:pt x="7412006" y="13996"/>
                  <a:pt x="7412006" y="9330"/>
                </a:cubicBezTo>
                <a:cubicBezTo>
                  <a:pt x="7412006" y="4665"/>
                  <a:pt x="7408507" y="1166"/>
                  <a:pt x="7403842" y="1166"/>
                </a:cubicBezTo>
                <a:lnTo>
                  <a:pt x="7403842" y="1166"/>
                </a:lnTo>
                <a:close/>
                <a:moveTo>
                  <a:pt x="7272047" y="1166"/>
                </a:moveTo>
                <a:lnTo>
                  <a:pt x="7205566" y="1166"/>
                </a:lnTo>
                <a:cubicBezTo>
                  <a:pt x="7200901" y="1166"/>
                  <a:pt x="7197402" y="4665"/>
                  <a:pt x="7197402" y="9330"/>
                </a:cubicBezTo>
                <a:cubicBezTo>
                  <a:pt x="7197402" y="13996"/>
                  <a:pt x="7200901" y="17495"/>
                  <a:pt x="7205566" y="17495"/>
                </a:cubicBezTo>
                <a:lnTo>
                  <a:pt x="7272047" y="17495"/>
                </a:lnTo>
                <a:cubicBezTo>
                  <a:pt x="7276713" y="17495"/>
                  <a:pt x="7280212" y="13996"/>
                  <a:pt x="7280212" y="9330"/>
                </a:cubicBezTo>
                <a:cubicBezTo>
                  <a:pt x="7280212" y="4665"/>
                  <a:pt x="7276713" y="1166"/>
                  <a:pt x="7272047" y="1166"/>
                </a:cubicBezTo>
                <a:lnTo>
                  <a:pt x="7272047" y="1166"/>
                </a:lnTo>
                <a:close/>
                <a:moveTo>
                  <a:pt x="7140252" y="1166"/>
                </a:moveTo>
                <a:lnTo>
                  <a:pt x="7073772" y="1166"/>
                </a:lnTo>
                <a:cubicBezTo>
                  <a:pt x="7069106" y="1166"/>
                  <a:pt x="7065607" y="4665"/>
                  <a:pt x="7065607" y="9330"/>
                </a:cubicBezTo>
                <a:cubicBezTo>
                  <a:pt x="7065607" y="13996"/>
                  <a:pt x="7069106" y="17495"/>
                  <a:pt x="7073772" y="17495"/>
                </a:cubicBezTo>
                <a:lnTo>
                  <a:pt x="7140252" y="17495"/>
                </a:lnTo>
                <a:cubicBezTo>
                  <a:pt x="7144917" y="17495"/>
                  <a:pt x="7148417" y="13996"/>
                  <a:pt x="7148417" y="9330"/>
                </a:cubicBezTo>
                <a:cubicBezTo>
                  <a:pt x="7148417" y="4665"/>
                  <a:pt x="7144917" y="1166"/>
                  <a:pt x="7140252" y="1166"/>
                </a:cubicBezTo>
                <a:lnTo>
                  <a:pt x="7140252" y="1166"/>
                </a:lnTo>
                <a:close/>
                <a:moveTo>
                  <a:pt x="7007291" y="1166"/>
                </a:moveTo>
                <a:lnTo>
                  <a:pt x="6940810" y="1166"/>
                </a:lnTo>
                <a:cubicBezTo>
                  <a:pt x="6936145" y="1166"/>
                  <a:pt x="6932646" y="4665"/>
                  <a:pt x="6932646" y="9330"/>
                </a:cubicBezTo>
                <a:cubicBezTo>
                  <a:pt x="6932646" y="13996"/>
                  <a:pt x="6936145" y="17495"/>
                  <a:pt x="6940810" y="17495"/>
                </a:cubicBezTo>
                <a:lnTo>
                  <a:pt x="7007291" y="17495"/>
                </a:lnTo>
                <a:cubicBezTo>
                  <a:pt x="7011956" y="17495"/>
                  <a:pt x="7015455" y="13996"/>
                  <a:pt x="7015455" y="9330"/>
                </a:cubicBezTo>
                <a:cubicBezTo>
                  <a:pt x="7015455" y="4665"/>
                  <a:pt x="7011956" y="1166"/>
                  <a:pt x="7007291" y="1166"/>
                </a:cubicBezTo>
                <a:lnTo>
                  <a:pt x="7007291" y="1166"/>
                </a:lnTo>
                <a:close/>
                <a:moveTo>
                  <a:pt x="6875496" y="1166"/>
                </a:moveTo>
                <a:lnTo>
                  <a:pt x="6809015" y="1166"/>
                </a:lnTo>
                <a:cubicBezTo>
                  <a:pt x="6804350" y="1166"/>
                  <a:pt x="6800851" y="4665"/>
                  <a:pt x="6800851" y="9330"/>
                </a:cubicBezTo>
                <a:cubicBezTo>
                  <a:pt x="6800851" y="13996"/>
                  <a:pt x="6804350" y="17495"/>
                  <a:pt x="6809015" y="17495"/>
                </a:cubicBezTo>
                <a:lnTo>
                  <a:pt x="6875496" y="17495"/>
                </a:lnTo>
                <a:cubicBezTo>
                  <a:pt x="6880162" y="17495"/>
                  <a:pt x="6883660" y="13996"/>
                  <a:pt x="6883660" y="9330"/>
                </a:cubicBezTo>
                <a:cubicBezTo>
                  <a:pt x="6883660" y="4665"/>
                  <a:pt x="6880162" y="1166"/>
                  <a:pt x="6875496" y="1166"/>
                </a:cubicBezTo>
                <a:lnTo>
                  <a:pt x="6875496" y="1166"/>
                </a:lnTo>
                <a:close/>
                <a:moveTo>
                  <a:pt x="6743701" y="1166"/>
                </a:moveTo>
                <a:lnTo>
                  <a:pt x="6677221" y="1166"/>
                </a:lnTo>
                <a:cubicBezTo>
                  <a:pt x="6672555" y="1166"/>
                  <a:pt x="6669056" y="4665"/>
                  <a:pt x="6669056" y="9330"/>
                </a:cubicBezTo>
                <a:cubicBezTo>
                  <a:pt x="6669056" y="13996"/>
                  <a:pt x="6672555" y="17495"/>
                  <a:pt x="6677221" y="17495"/>
                </a:cubicBezTo>
                <a:lnTo>
                  <a:pt x="6743701" y="17495"/>
                </a:lnTo>
                <a:cubicBezTo>
                  <a:pt x="6748366" y="17495"/>
                  <a:pt x="6751866" y="13996"/>
                  <a:pt x="6751866" y="9330"/>
                </a:cubicBezTo>
                <a:cubicBezTo>
                  <a:pt x="6751866" y="4665"/>
                  <a:pt x="6748366" y="1166"/>
                  <a:pt x="6743701" y="1166"/>
                </a:cubicBezTo>
                <a:lnTo>
                  <a:pt x="6743701" y="1166"/>
                </a:lnTo>
                <a:close/>
                <a:moveTo>
                  <a:pt x="6610740" y="1166"/>
                </a:moveTo>
                <a:lnTo>
                  <a:pt x="6544259" y="1166"/>
                </a:lnTo>
                <a:cubicBezTo>
                  <a:pt x="6539594" y="1166"/>
                  <a:pt x="6536095" y="4665"/>
                  <a:pt x="6536095" y="9330"/>
                </a:cubicBezTo>
                <a:cubicBezTo>
                  <a:pt x="6536095" y="13996"/>
                  <a:pt x="6539594" y="17495"/>
                  <a:pt x="6544259" y="17495"/>
                </a:cubicBezTo>
                <a:lnTo>
                  <a:pt x="6610740" y="17495"/>
                </a:lnTo>
                <a:cubicBezTo>
                  <a:pt x="6615405" y="17495"/>
                  <a:pt x="6618904" y="13996"/>
                  <a:pt x="6618904" y="9330"/>
                </a:cubicBezTo>
                <a:cubicBezTo>
                  <a:pt x="6618904" y="4665"/>
                  <a:pt x="6615405" y="1166"/>
                  <a:pt x="6610740" y="1166"/>
                </a:cubicBezTo>
                <a:lnTo>
                  <a:pt x="6610740" y="1166"/>
                </a:lnTo>
                <a:close/>
                <a:moveTo>
                  <a:pt x="6478945" y="1166"/>
                </a:moveTo>
                <a:lnTo>
                  <a:pt x="6412464" y="1166"/>
                </a:lnTo>
                <a:cubicBezTo>
                  <a:pt x="6407799" y="1166"/>
                  <a:pt x="6404300" y="4665"/>
                  <a:pt x="6404300" y="9330"/>
                </a:cubicBezTo>
                <a:cubicBezTo>
                  <a:pt x="6404300" y="13996"/>
                  <a:pt x="6407799" y="17495"/>
                  <a:pt x="6412464" y="17495"/>
                </a:cubicBezTo>
                <a:lnTo>
                  <a:pt x="6478945" y="17495"/>
                </a:lnTo>
                <a:cubicBezTo>
                  <a:pt x="6483611" y="17495"/>
                  <a:pt x="6487109" y="13996"/>
                  <a:pt x="6487109" y="9330"/>
                </a:cubicBezTo>
                <a:cubicBezTo>
                  <a:pt x="6487109" y="4665"/>
                  <a:pt x="6483611" y="1166"/>
                  <a:pt x="6478945" y="1166"/>
                </a:cubicBezTo>
                <a:lnTo>
                  <a:pt x="6478945" y="1166"/>
                </a:lnTo>
                <a:close/>
                <a:moveTo>
                  <a:pt x="6345983" y="1166"/>
                </a:moveTo>
                <a:lnTo>
                  <a:pt x="6279503" y="1166"/>
                </a:lnTo>
                <a:cubicBezTo>
                  <a:pt x="6274838" y="1166"/>
                  <a:pt x="6271339" y="4665"/>
                  <a:pt x="6271339" y="9330"/>
                </a:cubicBezTo>
                <a:cubicBezTo>
                  <a:pt x="6271339" y="13996"/>
                  <a:pt x="6274838" y="17495"/>
                  <a:pt x="6279503" y="17495"/>
                </a:cubicBezTo>
                <a:lnTo>
                  <a:pt x="6345983" y="17495"/>
                </a:lnTo>
                <a:cubicBezTo>
                  <a:pt x="6350649" y="17495"/>
                  <a:pt x="6354148" y="13996"/>
                  <a:pt x="6354148" y="9330"/>
                </a:cubicBezTo>
                <a:cubicBezTo>
                  <a:pt x="6354148" y="4665"/>
                  <a:pt x="6350649" y="1166"/>
                  <a:pt x="6345983" y="1166"/>
                </a:cubicBezTo>
                <a:lnTo>
                  <a:pt x="6345983" y="1166"/>
                </a:lnTo>
                <a:close/>
                <a:moveTo>
                  <a:pt x="6214189" y="1166"/>
                </a:moveTo>
                <a:lnTo>
                  <a:pt x="6147708" y="1166"/>
                </a:lnTo>
                <a:cubicBezTo>
                  <a:pt x="6143043" y="1166"/>
                  <a:pt x="6139544" y="4665"/>
                  <a:pt x="6139544" y="9330"/>
                </a:cubicBezTo>
                <a:cubicBezTo>
                  <a:pt x="6139544" y="13996"/>
                  <a:pt x="6143043" y="17495"/>
                  <a:pt x="6147708" y="17495"/>
                </a:cubicBezTo>
                <a:lnTo>
                  <a:pt x="6214189" y="17495"/>
                </a:lnTo>
                <a:cubicBezTo>
                  <a:pt x="6218854" y="17495"/>
                  <a:pt x="6222353" y="13996"/>
                  <a:pt x="6222353" y="9330"/>
                </a:cubicBezTo>
                <a:cubicBezTo>
                  <a:pt x="6222353" y="4665"/>
                  <a:pt x="6218854" y="1166"/>
                  <a:pt x="6214189" y="1166"/>
                </a:cubicBezTo>
                <a:lnTo>
                  <a:pt x="6214189" y="1166"/>
                </a:lnTo>
                <a:close/>
                <a:moveTo>
                  <a:pt x="6082394" y="1166"/>
                </a:moveTo>
                <a:lnTo>
                  <a:pt x="6015913" y="1166"/>
                </a:lnTo>
                <a:cubicBezTo>
                  <a:pt x="6011248" y="1166"/>
                  <a:pt x="6007749" y="4665"/>
                  <a:pt x="6007749" y="9330"/>
                </a:cubicBezTo>
                <a:cubicBezTo>
                  <a:pt x="6007749" y="13996"/>
                  <a:pt x="6011248" y="17495"/>
                  <a:pt x="6015913" y="17495"/>
                </a:cubicBezTo>
                <a:lnTo>
                  <a:pt x="6082394" y="17495"/>
                </a:lnTo>
                <a:cubicBezTo>
                  <a:pt x="6087059" y="17495"/>
                  <a:pt x="6090558" y="13996"/>
                  <a:pt x="6090558" y="9330"/>
                </a:cubicBezTo>
                <a:cubicBezTo>
                  <a:pt x="6090558" y="4665"/>
                  <a:pt x="6087059" y="1166"/>
                  <a:pt x="6082394" y="1166"/>
                </a:cubicBezTo>
                <a:lnTo>
                  <a:pt x="6082394" y="1166"/>
                </a:lnTo>
                <a:close/>
                <a:moveTo>
                  <a:pt x="5949433" y="1166"/>
                </a:moveTo>
                <a:lnTo>
                  <a:pt x="5882952" y="1166"/>
                </a:lnTo>
                <a:cubicBezTo>
                  <a:pt x="5878287" y="1166"/>
                  <a:pt x="5874788" y="4665"/>
                  <a:pt x="5874788" y="9330"/>
                </a:cubicBezTo>
                <a:cubicBezTo>
                  <a:pt x="5874788" y="13996"/>
                  <a:pt x="5878287" y="17495"/>
                  <a:pt x="5882952" y="17495"/>
                </a:cubicBezTo>
                <a:lnTo>
                  <a:pt x="5949433" y="17495"/>
                </a:lnTo>
                <a:cubicBezTo>
                  <a:pt x="5954098" y="17495"/>
                  <a:pt x="5957597" y="13996"/>
                  <a:pt x="5957597" y="9330"/>
                </a:cubicBezTo>
                <a:cubicBezTo>
                  <a:pt x="5957597" y="4665"/>
                  <a:pt x="5954098" y="1166"/>
                  <a:pt x="5949433" y="1166"/>
                </a:cubicBezTo>
                <a:lnTo>
                  <a:pt x="5949433" y="1166"/>
                </a:lnTo>
                <a:close/>
                <a:moveTo>
                  <a:pt x="5817638" y="1166"/>
                </a:moveTo>
                <a:lnTo>
                  <a:pt x="5751157" y="1166"/>
                </a:lnTo>
                <a:cubicBezTo>
                  <a:pt x="5746492" y="1166"/>
                  <a:pt x="5742993" y="4665"/>
                  <a:pt x="5742993" y="9330"/>
                </a:cubicBezTo>
                <a:cubicBezTo>
                  <a:pt x="5742993" y="13996"/>
                  <a:pt x="5746492" y="17495"/>
                  <a:pt x="5751157" y="17495"/>
                </a:cubicBezTo>
                <a:lnTo>
                  <a:pt x="5817638" y="17495"/>
                </a:lnTo>
                <a:cubicBezTo>
                  <a:pt x="5822303" y="17495"/>
                  <a:pt x="5825802" y="13996"/>
                  <a:pt x="5825802" y="9330"/>
                </a:cubicBezTo>
                <a:cubicBezTo>
                  <a:pt x="5825802" y="4665"/>
                  <a:pt x="5822303" y="1166"/>
                  <a:pt x="5817638" y="1166"/>
                </a:cubicBezTo>
                <a:lnTo>
                  <a:pt x="5817638" y="1166"/>
                </a:lnTo>
                <a:close/>
                <a:moveTo>
                  <a:pt x="5684676" y="1166"/>
                </a:moveTo>
                <a:lnTo>
                  <a:pt x="5618196" y="1166"/>
                </a:lnTo>
                <a:cubicBezTo>
                  <a:pt x="5613530" y="1166"/>
                  <a:pt x="5610032" y="4665"/>
                  <a:pt x="5610032" y="9330"/>
                </a:cubicBezTo>
                <a:cubicBezTo>
                  <a:pt x="5610032" y="13996"/>
                  <a:pt x="5613530" y="17495"/>
                  <a:pt x="5618196" y="17495"/>
                </a:cubicBezTo>
                <a:lnTo>
                  <a:pt x="5684676" y="17495"/>
                </a:lnTo>
                <a:cubicBezTo>
                  <a:pt x="5689342" y="17495"/>
                  <a:pt x="5692841" y="13996"/>
                  <a:pt x="5692841" y="9330"/>
                </a:cubicBezTo>
                <a:cubicBezTo>
                  <a:pt x="5692841" y="4665"/>
                  <a:pt x="5689342" y="1166"/>
                  <a:pt x="5684676" y="1166"/>
                </a:cubicBezTo>
                <a:lnTo>
                  <a:pt x="5684676" y="1166"/>
                </a:lnTo>
                <a:close/>
                <a:moveTo>
                  <a:pt x="5552882" y="1166"/>
                </a:moveTo>
                <a:lnTo>
                  <a:pt x="5486401" y="1166"/>
                </a:lnTo>
                <a:cubicBezTo>
                  <a:pt x="5481736" y="1166"/>
                  <a:pt x="5478237" y="4665"/>
                  <a:pt x="5478237" y="9330"/>
                </a:cubicBezTo>
                <a:cubicBezTo>
                  <a:pt x="5478237" y="13996"/>
                  <a:pt x="5481736" y="17495"/>
                  <a:pt x="5486401" y="17495"/>
                </a:cubicBezTo>
                <a:lnTo>
                  <a:pt x="5552882" y="17495"/>
                </a:lnTo>
                <a:cubicBezTo>
                  <a:pt x="5557547" y="17495"/>
                  <a:pt x="5561046" y="13996"/>
                  <a:pt x="5561046" y="9330"/>
                </a:cubicBezTo>
                <a:cubicBezTo>
                  <a:pt x="5561046" y="4665"/>
                  <a:pt x="5557547" y="1166"/>
                  <a:pt x="5552882" y="1166"/>
                </a:cubicBezTo>
                <a:lnTo>
                  <a:pt x="5552882" y="1166"/>
                </a:lnTo>
                <a:close/>
                <a:moveTo>
                  <a:pt x="5421087" y="1166"/>
                </a:moveTo>
                <a:lnTo>
                  <a:pt x="5354606" y="1166"/>
                </a:lnTo>
                <a:cubicBezTo>
                  <a:pt x="5349941" y="1166"/>
                  <a:pt x="5346442" y="4665"/>
                  <a:pt x="5346442" y="9330"/>
                </a:cubicBezTo>
                <a:cubicBezTo>
                  <a:pt x="5346442" y="13996"/>
                  <a:pt x="5349941" y="17495"/>
                  <a:pt x="5354606" y="17495"/>
                </a:cubicBezTo>
                <a:lnTo>
                  <a:pt x="5421087" y="17495"/>
                </a:lnTo>
                <a:cubicBezTo>
                  <a:pt x="5425752" y="17495"/>
                  <a:pt x="5429251" y="13996"/>
                  <a:pt x="5429251" y="9330"/>
                </a:cubicBezTo>
                <a:cubicBezTo>
                  <a:pt x="5429251" y="4665"/>
                  <a:pt x="5425752" y="1166"/>
                  <a:pt x="5421087" y="1166"/>
                </a:cubicBezTo>
                <a:lnTo>
                  <a:pt x="5421087" y="1166"/>
                </a:lnTo>
                <a:close/>
                <a:moveTo>
                  <a:pt x="5288125" y="1166"/>
                </a:moveTo>
                <a:lnTo>
                  <a:pt x="5221645" y="1166"/>
                </a:lnTo>
                <a:cubicBezTo>
                  <a:pt x="5216979" y="1166"/>
                  <a:pt x="5213481" y="4665"/>
                  <a:pt x="5213481" y="9330"/>
                </a:cubicBezTo>
                <a:cubicBezTo>
                  <a:pt x="5213481" y="13996"/>
                  <a:pt x="5216979" y="17495"/>
                  <a:pt x="5221645" y="17495"/>
                </a:cubicBezTo>
                <a:lnTo>
                  <a:pt x="5288125" y="17495"/>
                </a:lnTo>
                <a:cubicBezTo>
                  <a:pt x="5292791" y="17495"/>
                  <a:pt x="5296290" y="13996"/>
                  <a:pt x="5296290" y="9330"/>
                </a:cubicBezTo>
                <a:cubicBezTo>
                  <a:pt x="5296290" y="4665"/>
                  <a:pt x="5292791" y="1166"/>
                  <a:pt x="5288125" y="1166"/>
                </a:cubicBezTo>
                <a:lnTo>
                  <a:pt x="5288125" y="1166"/>
                </a:lnTo>
                <a:close/>
                <a:moveTo>
                  <a:pt x="5156331" y="1166"/>
                </a:moveTo>
                <a:lnTo>
                  <a:pt x="5089850" y="1166"/>
                </a:lnTo>
                <a:cubicBezTo>
                  <a:pt x="5085185" y="1166"/>
                  <a:pt x="5081686" y="4665"/>
                  <a:pt x="5081686" y="9330"/>
                </a:cubicBezTo>
                <a:cubicBezTo>
                  <a:pt x="5081686" y="13996"/>
                  <a:pt x="5085185" y="17495"/>
                  <a:pt x="5089850" y="17495"/>
                </a:cubicBezTo>
                <a:lnTo>
                  <a:pt x="5156331" y="17495"/>
                </a:lnTo>
                <a:cubicBezTo>
                  <a:pt x="5160996" y="17495"/>
                  <a:pt x="5164495" y="13996"/>
                  <a:pt x="5164495" y="9330"/>
                </a:cubicBezTo>
                <a:cubicBezTo>
                  <a:pt x="5164495" y="4665"/>
                  <a:pt x="5160996" y="1166"/>
                  <a:pt x="5156331" y="1166"/>
                </a:cubicBezTo>
                <a:lnTo>
                  <a:pt x="5156331" y="1166"/>
                </a:lnTo>
                <a:close/>
                <a:moveTo>
                  <a:pt x="5024535" y="1166"/>
                </a:moveTo>
                <a:lnTo>
                  <a:pt x="4958055" y="1166"/>
                </a:lnTo>
                <a:cubicBezTo>
                  <a:pt x="4953390" y="1166"/>
                  <a:pt x="4949891" y="4665"/>
                  <a:pt x="4949891" y="9330"/>
                </a:cubicBezTo>
                <a:cubicBezTo>
                  <a:pt x="4949891" y="13996"/>
                  <a:pt x="4953390" y="17495"/>
                  <a:pt x="4958055" y="17495"/>
                </a:cubicBezTo>
                <a:lnTo>
                  <a:pt x="5024535" y="17495"/>
                </a:lnTo>
                <a:cubicBezTo>
                  <a:pt x="5029201" y="17495"/>
                  <a:pt x="5032700" y="13996"/>
                  <a:pt x="5032700" y="9330"/>
                </a:cubicBezTo>
                <a:cubicBezTo>
                  <a:pt x="5032700" y="4665"/>
                  <a:pt x="5029201" y="1166"/>
                  <a:pt x="5024535" y="1166"/>
                </a:cubicBezTo>
                <a:lnTo>
                  <a:pt x="5024535" y="1166"/>
                </a:lnTo>
                <a:close/>
                <a:moveTo>
                  <a:pt x="4891574" y="1166"/>
                </a:moveTo>
                <a:lnTo>
                  <a:pt x="4825094" y="1166"/>
                </a:lnTo>
                <a:cubicBezTo>
                  <a:pt x="4820428" y="1166"/>
                  <a:pt x="4816929" y="4665"/>
                  <a:pt x="4816929" y="9330"/>
                </a:cubicBezTo>
                <a:cubicBezTo>
                  <a:pt x="4816929" y="13996"/>
                  <a:pt x="4820428" y="17495"/>
                  <a:pt x="4825094" y="17495"/>
                </a:cubicBezTo>
                <a:lnTo>
                  <a:pt x="4891574" y="17495"/>
                </a:lnTo>
                <a:cubicBezTo>
                  <a:pt x="4896240" y="17495"/>
                  <a:pt x="4899739" y="13996"/>
                  <a:pt x="4899739" y="9330"/>
                </a:cubicBezTo>
                <a:cubicBezTo>
                  <a:pt x="4899739" y="4665"/>
                  <a:pt x="4896240" y="1166"/>
                  <a:pt x="4891574" y="1166"/>
                </a:cubicBezTo>
                <a:lnTo>
                  <a:pt x="4891574" y="1166"/>
                </a:lnTo>
                <a:close/>
                <a:moveTo>
                  <a:pt x="4759780" y="1166"/>
                </a:moveTo>
                <a:lnTo>
                  <a:pt x="4693299" y="1166"/>
                </a:lnTo>
                <a:cubicBezTo>
                  <a:pt x="4688634" y="1166"/>
                  <a:pt x="4685135" y="4665"/>
                  <a:pt x="4685135" y="9330"/>
                </a:cubicBezTo>
                <a:cubicBezTo>
                  <a:pt x="4685135" y="13996"/>
                  <a:pt x="4688634" y="17495"/>
                  <a:pt x="4693299" y="17495"/>
                </a:cubicBezTo>
                <a:lnTo>
                  <a:pt x="4759780" y="17495"/>
                </a:lnTo>
                <a:cubicBezTo>
                  <a:pt x="4764445" y="17495"/>
                  <a:pt x="4767944" y="13996"/>
                  <a:pt x="4767944" y="9330"/>
                </a:cubicBezTo>
                <a:cubicBezTo>
                  <a:pt x="4767944" y="4665"/>
                  <a:pt x="4764445" y="1166"/>
                  <a:pt x="4759780" y="1166"/>
                </a:cubicBezTo>
                <a:lnTo>
                  <a:pt x="4759780" y="1166"/>
                </a:lnTo>
                <a:close/>
                <a:moveTo>
                  <a:pt x="4626818" y="1166"/>
                </a:moveTo>
                <a:lnTo>
                  <a:pt x="4560338" y="1166"/>
                </a:lnTo>
                <a:cubicBezTo>
                  <a:pt x="4555672" y="1166"/>
                  <a:pt x="4552173" y="4665"/>
                  <a:pt x="4552173" y="9330"/>
                </a:cubicBezTo>
                <a:cubicBezTo>
                  <a:pt x="4552173" y="13996"/>
                  <a:pt x="4555672" y="17495"/>
                  <a:pt x="4560338" y="17495"/>
                </a:cubicBezTo>
                <a:lnTo>
                  <a:pt x="4626818" y="17495"/>
                </a:lnTo>
                <a:cubicBezTo>
                  <a:pt x="4631484" y="17495"/>
                  <a:pt x="4634982" y="13996"/>
                  <a:pt x="4634982" y="9330"/>
                </a:cubicBezTo>
                <a:cubicBezTo>
                  <a:pt x="4634982" y="4665"/>
                  <a:pt x="4631484" y="1166"/>
                  <a:pt x="4626818" y="1166"/>
                </a:cubicBezTo>
                <a:lnTo>
                  <a:pt x="4626818" y="1166"/>
                </a:lnTo>
                <a:close/>
                <a:moveTo>
                  <a:pt x="4495023" y="1166"/>
                </a:moveTo>
                <a:lnTo>
                  <a:pt x="4428543" y="1166"/>
                </a:lnTo>
                <a:cubicBezTo>
                  <a:pt x="4423877" y="1166"/>
                  <a:pt x="4420378" y="4665"/>
                  <a:pt x="4420378" y="9330"/>
                </a:cubicBezTo>
                <a:cubicBezTo>
                  <a:pt x="4420378" y="13996"/>
                  <a:pt x="4423877" y="17495"/>
                  <a:pt x="4428543" y="17495"/>
                </a:cubicBezTo>
                <a:lnTo>
                  <a:pt x="4495023" y="17495"/>
                </a:lnTo>
                <a:cubicBezTo>
                  <a:pt x="4499688" y="17495"/>
                  <a:pt x="4503188" y="13996"/>
                  <a:pt x="4503188" y="9330"/>
                </a:cubicBezTo>
                <a:cubicBezTo>
                  <a:pt x="4503188" y="4665"/>
                  <a:pt x="4499688" y="1166"/>
                  <a:pt x="4495023" y="1166"/>
                </a:cubicBezTo>
                <a:lnTo>
                  <a:pt x="4495023" y="1166"/>
                </a:lnTo>
                <a:close/>
                <a:moveTo>
                  <a:pt x="4363228" y="1166"/>
                </a:moveTo>
                <a:lnTo>
                  <a:pt x="4296748" y="1166"/>
                </a:lnTo>
                <a:cubicBezTo>
                  <a:pt x="4292082" y="1166"/>
                  <a:pt x="4288584" y="4665"/>
                  <a:pt x="4288584" y="9330"/>
                </a:cubicBezTo>
                <a:cubicBezTo>
                  <a:pt x="4288584" y="13996"/>
                  <a:pt x="4292082" y="17495"/>
                  <a:pt x="4296748" y="17495"/>
                </a:cubicBezTo>
                <a:lnTo>
                  <a:pt x="4363228" y="17495"/>
                </a:lnTo>
                <a:cubicBezTo>
                  <a:pt x="4367894" y="17495"/>
                  <a:pt x="4371393" y="13996"/>
                  <a:pt x="4371393" y="9330"/>
                </a:cubicBezTo>
                <a:cubicBezTo>
                  <a:pt x="4371393" y="4665"/>
                  <a:pt x="4367894" y="1166"/>
                  <a:pt x="4363228" y="1166"/>
                </a:cubicBezTo>
                <a:lnTo>
                  <a:pt x="4363228" y="1166"/>
                </a:lnTo>
                <a:close/>
                <a:moveTo>
                  <a:pt x="4230267" y="1166"/>
                </a:moveTo>
                <a:lnTo>
                  <a:pt x="4163786" y="1166"/>
                </a:lnTo>
                <a:cubicBezTo>
                  <a:pt x="4159121" y="1166"/>
                  <a:pt x="4155622" y="4665"/>
                  <a:pt x="4155622" y="9330"/>
                </a:cubicBezTo>
                <a:cubicBezTo>
                  <a:pt x="4155622" y="13996"/>
                  <a:pt x="4159121" y="17495"/>
                  <a:pt x="4163786" y="17495"/>
                </a:cubicBezTo>
                <a:lnTo>
                  <a:pt x="4230267" y="17495"/>
                </a:lnTo>
                <a:cubicBezTo>
                  <a:pt x="4234933" y="17495"/>
                  <a:pt x="4238431" y="13996"/>
                  <a:pt x="4238431" y="9330"/>
                </a:cubicBezTo>
                <a:cubicBezTo>
                  <a:pt x="4238431" y="4665"/>
                  <a:pt x="4234933" y="1166"/>
                  <a:pt x="4230267" y="1166"/>
                </a:cubicBezTo>
                <a:lnTo>
                  <a:pt x="4230267" y="1166"/>
                </a:lnTo>
                <a:close/>
                <a:moveTo>
                  <a:pt x="4098472" y="1166"/>
                </a:moveTo>
                <a:lnTo>
                  <a:pt x="4031992" y="1166"/>
                </a:lnTo>
                <a:cubicBezTo>
                  <a:pt x="4027326" y="1166"/>
                  <a:pt x="4023827" y="4665"/>
                  <a:pt x="4023827" y="9330"/>
                </a:cubicBezTo>
                <a:cubicBezTo>
                  <a:pt x="4023827" y="13996"/>
                  <a:pt x="4027326" y="17495"/>
                  <a:pt x="4031992" y="17495"/>
                </a:cubicBezTo>
                <a:lnTo>
                  <a:pt x="4098472" y="17495"/>
                </a:lnTo>
                <a:cubicBezTo>
                  <a:pt x="4103137" y="17495"/>
                  <a:pt x="4106636" y="13996"/>
                  <a:pt x="4106636" y="9330"/>
                </a:cubicBezTo>
                <a:cubicBezTo>
                  <a:pt x="4106636" y="4665"/>
                  <a:pt x="4103137" y="1166"/>
                  <a:pt x="4098472" y="1166"/>
                </a:cubicBezTo>
                <a:lnTo>
                  <a:pt x="4098472" y="1166"/>
                </a:lnTo>
                <a:close/>
                <a:moveTo>
                  <a:pt x="3965511" y="1166"/>
                </a:moveTo>
                <a:lnTo>
                  <a:pt x="3899030" y="1166"/>
                </a:lnTo>
                <a:cubicBezTo>
                  <a:pt x="3894365" y="1166"/>
                  <a:pt x="3890866" y="4665"/>
                  <a:pt x="3890866" y="9330"/>
                </a:cubicBezTo>
                <a:cubicBezTo>
                  <a:pt x="3890866" y="13996"/>
                  <a:pt x="3894365" y="17495"/>
                  <a:pt x="3899030" y="17495"/>
                </a:cubicBezTo>
                <a:lnTo>
                  <a:pt x="3965511" y="17495"/>
                </a:lnTo>
                <a:cubicBezTo>
                  <a:pt x="3970176" y="17495"/>
                  <a:pt x="3973675" y="13996"/>
                  <a:pt x="3973675" y="9330"/>
                </a:cubicBezTo>
                <a:cubicBezTo>
                  <a:pt x="3973675" y="4665"/>
                  <a:pt x="3970176" y="1166"/>
                  <a:pt x="3965511" y="1166"/>
                </a:cubicBezTo>
                <a:lnTo>
                  <a:pt x="3965511" y="1166"/>
                </a:lnTo>
                <a:close/>
                <a:moveTo>
                  <a:pt x="3833716" y="1166"/>
                </a:moveTo>
                <a:lnTo>
                  <a:pt x="3767235" y="1166"/>
                </a:lnTo>
                <a:cubicBezTo>
                  <a:pt x="3762570" y="1166"/>
                  <a:pt x="3759071" y="4665"/>
                  <a:pt x="3759071" y="9330"/>
                </a:cubicBezTo>
                <a:cubicBezTo>
                  <a:pt x="3759071" y="13996"/>
                  <a:pt x="3762570" y="17495"/>
                  <a:pt x="3767235" y="17495"/>
                </a:cubicBezTo>
                <a:lnTo>
                  <a:pt x="3833716" y="17495"/>
                </a:lnTo>
                <a:cubicBezTo>
                  <a:pt x="3838381" y="17495"/>
                  <a:pt x="3841880" y="13996"/>
                  <a:pt x="3841880" y="9330"/>
                </a:cubicBezTo>
                <a:cubicBezTo>
                  <a:pt x="3841880" y="4665"/>
                  <a:pt x="3838381" y="1166"/>
                  <a:pt x="3833716" y="1166"/>
                </a:cubicBezTo>
                <a:lnTo>
                  <a:pt x="3833716" y="1166"/>
                </a:lnTo>
                <a:close/>
                <a:moveTo>
                  <a:pt x="3701921" y="1166"/>
                </a:moveTo>
                <a:lnTo>
                  <a:pt x="3635441" y="1166"/>
                </a:lnTo>
                <a:cubicBezTo>
                  <a:pt x="3630775" y="1166"/>
                  <a:pt x="3627276" y="4665"/>
                  <a:pt x="3627276" y="9330"/>
                </a:cubicBezTo>
                <a:cubicBezTo>
                  <a:pt x="3627276" y="13996"/>
                  <a:pt x="3630775" y="17495"/>
                  <a:pt x="3635441" y="17495"/>
                </a:cubicBezTo>
                <a:lnTo>
                  <a:pt x="3701921" y="17495"/>
                </a:lnTo>
                <a:cubicBezTo>
                  <a:pt x="3706586" y="17495"/>
                  <a:pt x="3710085" y="13996"/>
                  <a:pt x="3710085" y="9330"/>
                </a:cubicBezTo>
                <a:cubicBezTo>
                  <a:pt x="3710085" y="4665"/>
                  <a:pt x="3706586" y="1166"/>
                  <a:pt x="3701921" y="1166"/>
                </a:cubicBezTo>
                <a:lnTo>
                  <a:pt x="3701921" y="1166"/>
                </a:lnTo>
                <a:close/>
                <a:moveTo>
                  <a:pt x="3568960" y="1166"/>
                </a:moveTo>
                <a:lnTo>
                  <a:pt x="3502479" y="1166"/>
                </a:lnTo>
                <a:cubicBezTo>
                  <a:pt x="3497814" y="1166"/>
                  <a:pt x="3494315" y="4665"/>
                  <a:pt x="3494315" y="9330"/>
                </a:cubicBezTo>
                <a:cubicBezTo>
                  <a:pt x="3494315" y="13996"/>
                  <a:pt x="3497814" y="17495"/>
                  <a:pt x="3502479" y="17495"/>
                </a:cubicBezTo>
                <a:lnTo>
                  <a:pt x="3568960" y="17495"/>
                </a:lnTo>
                <a:cubicBezTo>
                  <a:pt x="3573625" y="17495"/>
                  <a:pt x="3577124" y="13996"/>
                  <a:pt x="3577124" y="9330"/>
                </a:cubicBezTo>
                <a:cubicBezTo>
                  <a:pt x="3577124" y="4665"/>
                  <a:pt x="3573625" y="1166"/>
                  <a:pt x="3568960" y="1166"/>
                </a:cubicBezTo>
                <a:lnTo>
                  <a:pt x="3568960" y="1166"/>
                </a:lnTo>
                <a:close/>
                <a:moveTo>
                  <a:pt x="3437165" y="1166"/>
                </a:moveTo>
                <a:lnTo>
                  <a:pt x="3370684" y="1166"/>
                </a:lnTo>
                <a:cubicBezTo>
                  <a:pt x="3366019" y="1166"/>
                  <a:pt x="3362520" y="4665"/>
                  <a:pt x="3362520" y="9330"/>
                </a:cubicBezTo>
                <a:cubicBezTo>
                  <a:pt x="3362520" y="13996"/>
                  <a:pt x="3366019" y="17495"/>
                  <a:pt x="3370684" y="17495"/>
                </a:cubicBezTo>
                <a:lnTo>
                  <a:pt x="3437165" y="17495"/>
                </a:lnTo>
                <a:cubicBezTo>
                  <a:pt x="3441830" y="17495"/>
                  <a:pt x="3445329" y="13996"/>
                  <a:pt x="3445329" y="9330"/>
                </a:cubicBezTo>
                <a:cubicBezTo>
                  <a:pt x="3445329" y="4665"/>
                  <a:pt x="3441830" y="1166"/>
                  <a:pt x="3437165" y="1166"/>
                </a:cubicBezTo>
                <a:lnTo>
                  <a:pt x="3437165" y="1166"/>
                </a:lnTo>
                <a:close/>
                <a:moveTo>
                  <a:pt x="3304203" y="1166"/>
                </a:moveTo>
                <a:lnTo>
                  <a:pt x="3237723" y="1166"/>
                </a:lnTo>
                <a:cubicBezTo>
                  <a:pt x="3233058" y="1166"/>
                  <a:pt x="3229559" y="4665"/>
                  <a:pt x="3229559" y="9330"/>
                </a:cubicBezTo>
                <a:cubicBezTo>
                  <a:pt x="3229559" y="13996"/>
                  <a:pt x="3233058" y="17495"/>
                  <a:pt x="3237723" y="17495"/>
                </a:cubicBezTo>
                <a:lnTo>
                  <a:pt x="3304203" y="17495"/>
                </a:lnTo>
                <a:cubicBezTo>
                  <a:pt x="3308869" y="17495"/>
                  <a:pt x="3312368" y="13996"/>
                  <a:pt x="3312368" y="9330"/>
                </a:cubicBezTo>
                <a:cubicBezTo>
                  <a:pt x="3312368" y="4665"/>
                  <a:pt x="3308869" y="1166"/>
                  <a:pt x="3304203" y="1166"/>
                </a:cubicBezTo>
                <a:lnTo>
                  <a:pt x="3304203" y="1166"/>
                </a:lnTo>
                <a:close/>
                <a:moveTo>
                  <a:pt x="3172409" y="1166"/>
                </a:moveTo>
                <a:lnTo>
                  <a:pt x="3105928" y="1166"/>
                </a:lnTo>
                <a:cubicBezTo>
                  <a:pt x="3101263" y="1166"/>
                  <a:pt x="3097764" y="4665"/>
                  <a:pt x="3097764" y="9330"/>
                </a:cubicBezTo>
                <a:cubicBezTo>
                  <a:pt x="3097764" y="13996"/>
                  <a:pt x="3101263" y="17495"/>
                  <a:pt x="3105928" y="17495"/>
                </a:cubicBezTo>
                <a:lnTo>
                  <a:pt x="3172409" y="17495"/>
                </a:lnTo>
                <a:cubicBezTo>
                  <a:pt x="3177074" y="17495"/>
                  <a:pt x="3180573" y="13996"/>
                  <a:pt x="3180573" y="9330"/>
                </a:cubicBezTo>
                <a:cubicBezTo>
                  <a:pt x="3180573" y="4665"/>
                  <a:pt x="3177074" y="1166"/>
                  <a:pt x="3172409" y="1166"/>
                </a:cubicBezTo>
                <a:lnTo>
                  <a:pt x="3172409" y="1166"/>
                </a:lnTo>
                <a:close/>
                <a:moveTo>
                  <a:pt x="3040614" y="1166"/>
                </a:moveTo>
                <a:lnTo>
                  <a:pt x="2974133" y="1166"/>
                </a:lnTo>
                <a:cubicBezTo>
                  <a:pt x="2969468" y="1166"/>
                  <a:pt x="2965969" y="4665"/>
                  <a:pt x="2965969" y="9330"/>
                </a:cubicBezTo>
                <a:cubicBezTo>
                  <a:pt x="2965969" y="13996"/>
                  <a:pt x="2969468" y="17495"/>
                  <a:pt x="2974133" y="17495"/>
                </a:cubicBezTo>
                <a:lnTo>
                  <a:pt x="3040614" y="17495"/>
                </a:lnTo>
                <a:cubicBezTo>
                  <a:pt x="3045279" y="17495"/>
                  <a:pt x="3048778" y="13996"/>
                  <a:pt x="3048778" y="9330"/>
                </a:cubicBezTo>
                <a:cubicBezTo>
                  <a:pt x="3048778" y="4665"/>
                  <a:pt x="3045279" y="1166"/>
                  <a:pt x="3040614" y="1166"/>
                </a:cubicBezTo>
                <a:lnTo>
                  <a:pt x="3040614" y="1166"/>
                </a:lnTo>
                <a:close/>
                <a:moveTo>
                  <a:pt x="2907653" y="1166"/>
                </a:moveTo>
                <a:lnTo>
                  <a:pt x="2841172" y="1166"/>
                </a:lnTo>
                <a:cubicBezTo>
                  <a:pt x="2836507" y="1166"/>
                  <a:pt x="2833008" y="4665"/>
                  <a:pt x="2833008" y="9330"/>
                </a:cubicBezTo>
                <a:cubicBezTo>
                  <a:pt x="2833008" y="13996"/>
                  <a:pt x="2836507" y="17495"/>
                  <a:pt x="2841172" y="17495"/>
                </a:cubicBezTo>
                <a:lnTo>
                  <a:pt x="2907653" y="17495"/>
                </a:lnTo>
                <a:cubicBezTo>
                  <a:pt x="2912318" y="17495"/>
                  <a:pt x="2915817" y="13996"/>
                  <a:pt x="2915817" y="9330"/>
                </a:cubicBezTo>
                <a:cubicBezTo>
                  <a:pt x="2915817" y="4665"/>
                  <a:pt x="2912318" y="1166"/>
                  <a:pt x="2907653" y="1166"/>
                </a:cubicBezTo>
                <a:lnTo>
                  <a:pt x="2907653" y="1166"/>
                </a:lnTo>
                <a:close/>
                <a:moveTo>
                  <a:pt x="2775858" y="1166"/>
                </a:moveTo>
                <a:lnTo>
                  <a:pt x="2709377" y="1166"/>
                </a:lnTo>
                <a:cubicBezTo>
                  <a:pt x="2704712" y="1166"/>
                  <a:pt x="2701213" y="4665"/>
                  <a:pt x="2701213" y="9330"/>
                </a:cubicBezTo>
                <a:cubicBezTo>
                  <a:pt x="2701213" y="13996"/>
                  <a:pt x="2704712" y="17495"/>
                  <a:pt x="2709377" y="17495"/>
                </a:cubicBezTo>
                <a:lnTo>
                  <a:pt x="2775858" y="17495"/>
                </a:lnTo>
                <a:cubicBezTo>
                  <a:pt x="2780523" y="17495"/>
                  <a:pt x="2784022" y="13996"/>
                  <a:pt x="2784022" y="9330"/>
                </a:cubicBezTo>
                <a:cubicBezTo>
                  <a:pt x="2784022" y="4665"/>
                  <a:pt x="2780523" y="1166"/>
                  <a:pt x="2775858" y="1166"/>
                </a:cubicBezTo>
                <a:lnTo>
                  <a:pt x="2775858" y="1166"/>
                </a:lnTo>
                <a:close/>
                <a:moveTo>
                  <a:pt x="2644063" y="1166"/>
                </a:moveTo>
                <a:lnTo>
                  <a:pt x="2577582" y="1166"/>
                </a:lnTo>
                <a:cubicBezTo>
                  <a:pt x="2572917" y="1166"/>
                  <a:pt x="2569418" y="4665"/>
                  <a:pt x="2569418" y="9330"/>
                </a:cubicBezTo>
                <a:cubicBezTo>
                  <a:pt x="2569418" y="13996"/>
                  <a:pt x="2572917" y="17495"/>
                  <a:pt x="2577582" y="17495"/>
                </a:cubicBezTo>
                <a:lnTo>
                  <a:pt x="2644063" y="17495"/>
                </a:lnTo>
                <a:cubicBezTo>
                  <a:pt x="2648728" y="17495"/>
                  <a:pt x="2652227" y="13996"/>
                  <a:pt x="2652227" y="9330"/>
                </a:cubicBezTo>
                <a:cubicBezTo>
                  <a:pt x="2652227" y="4665"/>
                  <a:pt x="2648728" y="1166"/>
                  <a:pt x="2644063" y="1166"/>
                </a:cubicBezTo>
                <a:lnTo>
                  <a:pt x="2644063" y="1166"/>
                </a:lnTo>
                <a:close/>
                <a:moveTo>
                  <a:pt x="2511102" y="1166"/>
                </a:moveTo>
                <a:lnTo>
                  <a:pt x="2444621" y="1166"/>
                </a:lnTo>
                <a:cubicBezTo>
                  <a:pt x="2439956" y="1166"/>
                  <a:pt x="2436456" y="4665"/>
                  <a:pt x="2436456" y="9330"/>
                </a:cubicBezTo>
                <a:cubicBezTo>
                  <a:pt x="2436456" y="13996"/>
                  <a:pt x="2439956" y="17495"/>
                  <a:pt x="2444621" y="17495"/>
                </a:cubicBezTo>
                <a:lnTo>
                  <a:pt x="2511102" y="17495"/>
                </a:lnTo>
                <a:cubicBezTo>
                  <a:pt x="2515767" y="17495"/>
                  <a:pt x="2519266" y="13996"/>
                  <a:pt x="2519266" y="9330"/>
                </a:cubicBezTo>
                <a:cubicBezTo>
                  <a:pt x="2519266" y="4665"/>
                  <a:pt x="2515767" y="1166"/>
                  <a:pt x="2511102" y="1166"/>
                </a:cubicBezTo>
                <a:lnTo>
                  <a:pt x="2511102" y="1166"/>
                </a:lnTo>
                <a:close/>
                <a:moveTo>
                  <a:pt x="2379307" y="1166"/>
                </a:moveTo>
                <a:lnTo>
                  <a:pt x="2312826" y="1166"/>
                </a:lnTo>
                <a:cubicBezTo>
                  <a:pt x="2308161" y="1166"/>
                  <a:pt x="2304662" y="4665"/>
                  <a:pt x="2304662" y="9330"/>
                </a:cubicBezTo>
                <a:cubicBezTo>
                  <a:pt x="2304662" y="13996"/>
                  <a:pt x="2308161" y="17495"/>
                  <a:pt x="2312826" y="17495"/>
                </a:cubicBezTo>
                <a:lnTo>
                  <a:pt x="2379307" y="17495"/>
                </a:lnTo>
                <a:cubicBezTo>
                  <a:pt x="2383972" y="17495"/>
                  <a:pt x="2387471" y="13996"/>
                  <a:pt x="2387471" y="9330"/>
                </a:cubicBezTo>
                <a:cubicBezTo>
                  <a:pt x="2387471" y="4665"/>
                  <a:pt x="2383972" y="1166"/>
                  <a:pt x="2379307" y="1166"/>
                </a:cubicBezTo>
                <a:lnTo>
                  <a:pt x="2379307" y="1166"/>
                </a:lnTo>
                <a:close/>
                <a:moveTo>
                  <a:pt x="2246345" y="1166"/>
                </a:moveTo>
                <a:lnTo>
                  <a:pt x="2179865" y="1166"/>
                </a:lnTo>
                <a:cubicBezTo>
                  <a:pt x="2175199" y="1166"/>
                  <a:pt x="2171700" y="4665"/>
                  <a:pt x="2171700" y="9330"/>
                </a:cubicBezTo>
                <a:cubicBezTo>
                  <a:pt x="2171700" y="13996"/>
                  <a:pt x="2175199" y="17495"/>
                  <a:pt x="2179865" y="17495"/>
                </a:cubicBezTo>
                <a:lnTo>
                  <a:pt x="2246345" y="17495"/>
                </a:lnTo>
                <a:cubicBezTo>
                  <a:pt x="2251011" y="17495"/>
                  <a:pt x="2254510" y="13996"/>
                  <a:pt x="2254510" y="9330"/>
                </a:cubicBezTo>
                <a:cubicBezTo>
                  <a:pt x="2254510" y="4665"/>
                  <a:pt x="2251011" y="1166"/>
                  <a:pt x="2246345" y="1166"/>
                </a:cubicBezTo>
                <a:lnTo>
                  <a:pt x="2246345" y="1166"/>
                </a:lnTo>
                <a:close/>
                <a:moveTo>
                  <a:pt x="2114550" y="1166"/>
                </a:moveTo>
                <a:lnTo>
                  <a:pt x="2048070" y="1166"/>
                </a:lnTo>
                <a:cubicBezTo>
                  <a:pt x="2043404" y="1166"/>
                  <a:pt x="2039905" y="4665"/>
                  <a:pt x="2039905" y="9330"/>
                </a:cubicBezTo>
                <a:cubicBezTo>
                  <a:pt x="2039905" y="13996"/>
                  <a:pt x="2043404" y="17495"/>
                  <a:pt x="2048070" y="17495"/>
                </a:cubicBezTo>
                <a:lnTo>
                  <a:pt x="2114550" y="17495"/>
                </a:lnTo>
                <a:cubicBezTo>
                  <a:pt x="2119216" y="17495"/>
                  <a:pt x="2122715" y="13996"/>
                  <a:pt x="2122715" y="9330"/>
                </a:cubicBezTo>
                <a:cubicBezTo>
                  <a:pt x="2122715" y="4665"/>
                  <a:pt x="2119216" y="1166"/>
                  <a:pt x="2114550" y="1166"/>
                </a:cubicBezTo>
                <a:lnTo>
                  <a:pt x="2114550" y="1166"/>
                </a:lnTo>
                <a:close/>
                <a:moveTo>
                  <a:pt x="1982755" y="1166"/>
                </a:moveTo>
                <a:lnTo>
                  <a:pt x="1916275" y="1166"/>
                </a:lnTo>
                <a:cubicBezTo>
                  <a:pt x="1911609" y="1166"/>
                  <a:pt x="1908111" y="4665"/>
                  <a:pt x="1908111" y="9330"/>
                </a:cubicBezTo>
                <a:cubicBezTo>
                  <a:pt x="1908111" y="13996"/>
                  <a:pt x="1911609" y="17495"/>
                  <a:pt x="1916275" y="17495"/>
                </a:cubicBezTo>
                <a:lnTo>
                  <a:pt x="1982755" y="17495"/>
                </a:lnTo>
                <a:cubicBezTo>
                  <a:pt x="1987421" y="17495"/>
                  <a:pt x="1990920" y="13996"/>
                  <a:pt x="1990920" y="9330"/>
                </a:cubicBezTo>
                <a:cubicBezTo>
                  <a:pt x="1990920" y="4665"/>
                  <a:pt x="1987421" y="1166"/>
                  <a:pt x="1982755" y="1166"/>
                </a:cubicBezTo>
                <a:lnTo>
                  <a:pt x="1982755" y="1166"/>
                </a:lnTo>
                <a:close/>
                <a:moveTo>
                  <a:pt x="1849794" y="1166"/>
                </a:moveTo>
                <a:lnTo>
                  <a:pt x="1783313" y="1166"/>
                </a:lnTo>
                <a:cubicBezTo>
                  <a:pt x="1778648" y="1166"/>
                  <a:pt x="1775149" y="4665"/>
                  <a:pt x="1775149" y="9330"/>
                </a:cubicBezTo>
                <a:cubicBezTo>
                  <a:pt x="1775149" y="13996"/>
                  <a:pt x="1778648" y="17495"/>
                  <a:pt x="1783313" y="17495"/>
                </a:cubicBezTo>
                <a:lnTo>
                  <a:pt x="1849794" y="17495"/>
                </a:lnTo>
                <a:cubicBezTo>
                  <a:pt x="1854459" y="17495"/>
                  <a:pt x="1857959" y="13996"/>
                  <a:pt x="1857959" y="9330"/>
                </a:cubicBezTo>
                <a:cubicBezTo>
                  <a:pt x="1857959" y="4665"/>
                  <a:pt x="1854459" y="1166"/>
                  <a:pt x="1849794" y="1166"/>
                </a:cubicBezTo>
                <a:lnTo>
                  <a:pt x="1849794" y="1166"/>
                </a:lnTo>
                <a:close/>
                <a:moveTo>
                  <a:pt x="1717999" y="1166"/>
                </a:moveTo>
                <a:lnTo>
                  <a:pt x="1651519" y="1166"/>
                </a:lnTo>
                <a:cubicBezTo>
                  <a:pt x="1646853" y="1166"/>
                  <a:pt x="1643354" y="4665"/>
                  <a:pt x="1643354" y="9330"/>
                </a:cubicBezTo>
                <a:cubicBezTo>
                  <a:pt x="1643354" y="13996"/>
                  <a:pt x="1646853" y="17495"/>
                  <a:pt x="1651519" y="17495"/>
                </a:cubicBezTo>
                <a:lnTo>
                  <a:pt x="1717999" y="17495"/>
                </a:lnTo>
                <a:cubicBezTo>
                  <a:pt x="1722665" y="17495"/>
                  <a:pt x="1726164" y="13996"/>
                  <a:pt x="1726164" y="9330"/>
                </a:cubicBezTo>
                <a:cubicBezTo>
                  <a:pt x="1726164" y="4665"/>
                  <a:pt x="1722665" y="1166"/>
                  <a:pt x="1717999" y="1166"/>
                </a:cubicBezTo>
                <a:lnTo>
                  <a:pt x="1717999" y="1166"/>
                </a:lnTo>
                <a:close/>
                <a:moveTo>
                  <a:pt x="1585038" y="2332"/>
                </a:moveTo>
                <a:lnTo>
                  <a:pt x="1585038" y="2332"/>
                </a:lnTo>
                <a:cubicBezTo>
                  <a:pt x="1560545" y="4665"/>
                  <a:pt x="1537219" y="11663"/>
                  <a:pt x="1516225" y="23327"/>
                </a:cubicBezTo>
                <a:cubicBezTo>
                  <a:pt x="1512726" y="25659"/>
                  <a:pt x="1510393" y="30324"/>
                  <a:pt x="1512726" y="34990"/>
                </a:cubicBezTo>
                <a:cubicBezTo>
                  <a:pt x="1513892" y="37322"/>
                  <a:pt x="1517391" y="39655"/>
                  <a:pt x="1519724" y="39655"/>
                </a:cubicBezTo>
                <a:cubicBezTo>
                  <a:pt x="1522056" y="39655"/>
                  <a:pt x="1522056" y="39655"/>
                  <a:pt x="1523223" y="39655"/>
                </a:cubicBezTo>
                <a:cubicBezTo>
                  <a:pt x="1526722" y="38489"/>
                  <a:pt x="1530221" y="36156"/>
                  <a:pt x="1533720" y="34990"/>
                </a:cubicBezTo>
                <a:lnTo>
                  <a:pt x="1533720" y="34990"/>
                </a:lnTo>
                <a:cubicBezTo>
                  <a:pt x="1533720" y="34990"/>
                  <a:pt x="1533720" y="34990"/>
                  <a:pt x="1533720" y="34990"/>
                </a:cubicBezTo>
                <a:lnTo>
                  <a:pt x="1533720" y="34990"/>
                </a:lnTo>
                <a:cubicBezTo>
                  <a:pt x="1533720" y="34990"/>
                  <a:pt x="1533720" y="34990"/>
                  <a:pt x="1533720" y="34990"/>
                </a:cubicBezTo>
                <a:lnTo>
                  <a:pt x="1533720" y="34990"/>
                </a:lnTo>
                <a:cubicBezTo>
                  <a:pt x="1533720" y="34990"/>
                  <a:pt x="1533720" y="34990"/>
                  <a:pt x="1533720" y="34990"/>
                </a:cubicBezTo>
                <a:lnTo>
                  <a:pt x="1533720" y="34990"/>
                </a:lnTo>
                <a:cubicBezTo>
                  <a:pt x="1547716" y="29158"/>
                  <a:pt x="1565210" y="23327"/>
                  <a:pt x="1583872" y="22160"/>
                </a:cubicBezTo>
                <a:cubicBezTo>
                  <a:pt x="1588537" y="22160"/>
                  <a:pt x="1592036" y="17495"/>
                  <a:pt x="1590870" y="12829"/>
                </a:cubicBezTo>
                <a:cubicBezTo>
                  <a:pt x="1590870" y="8164"/>
                  <a:pt x="1587371" y="5832"/>
                  <a:pt x="1582705" y="5832"/>
                </a:cubicBezTo>
                <a:lnTo>
                  <a:pt x="1582705" y="5832"/>
                </a:lnTo>
                <a:close/>
                <a:moveTo>
                  <a:pt x="1464906" y="64148"/>
                </a:moveTo>
                <a:cubicBezTo>
                  <a:pt x="1462574" y="64148"/>
                  <a:pt x="1460241" y="64148"/>
                  <a:pt x="1459075" y="66480"/>
                </a:cubicBezTo>
                <a:lnTo>
                  <a:pt x="1453243" y="72312"/>
                </a:lnTo>
                <a:lnTo>
                  <a:pt x="1411255" y="114300"/>
                </a:lnTo>
                <a:cubicBezTo>
                  <a:pt x="1407756" y="117799"/>
                  <a:pt x="1407756" y="122464"/>
                  <a:pt x="1411255" y="125963"/>
                </a:cubicBezTo>
                <a:cubicBezTo>
                  <a:pt x="1412422" y="127130"/>
                  <a:pt x="1414754" y="128296"/>
                  <a:pt x="1417087" y="128296"/>
                </a:cubicBezTo>
                <a:cubicBezTo>
                  <a:pt x="1419420" y="128296"/>
                  <a:pt x="1421752" y="128296"/>
                  <a:pt x="1422919" y="125963"/>
                </a:cubicBezTo>
                <a:lnTo>
                  <a:pt x="1464906" y="83975"/>
                </a:lnTo>
                <a:lnTo>
                  <a:pt x="1464906" y="83975"/>
                </a:lnTo>
                <a:cubicBezTo>
                  <a:pt x="1464906" y="83975"/>
                  <a:pt x="1467239" y="81643"/>
                  <a:pt x="1468405" y="80476"/>
                </a:cubicBezTo>
                <a:cubicBezTo>
                  <a:pt x="1469572" y="79310"/>
                  <a:pt x="1469572" y="79310"/>
                  <a:pt x="1470738" y="78144"/>
                </a:cubicBezTo>
                <a:cubicBezTo>
                  <a:pt x="1474237" y="74645"/>
                  <a:pt x="1474237" y="69980"/>
                  <a:pt x="1470738" y="66480"/>
                </a:cubicBezTo>
                <a:cubicBezTo>
                  <a:pt x="1469572" y="65314"/>
                  <a:pt x="1467239" y="64148"/>
                  <a:pt x="1464906" y="64148"/>
                </a:cubicBezTo>
                <a:lnTo>
                  <a:pt x="1464906" y="64148"/>
                </a:lnTo>
                <a:close/>
                <a:moveTo>
                  <a:pt x="1371600" y="157454"/>
                </a:moveTo>
                <a:cubicBezTo>
                  <a:pt x="1369268" y="157454"/>
                  <a:pt x="1366935" y="157454"/>
                  <a:pt x="1365769" y="159787"/>
                </a:cubicBezTo>
                <a:lnTo>
                  <a:pt x="1350606" y="174949"/>
                </a:lnTo>
                <a:cubicBezTo>
                  <a:pt x="1337777" y="186612"/>
                  <a:pt x="1329612" y="195943"/>
                  <a:pt x="1320282" y="200608"/>
                </a:cubicBezTo>
                <a:cubicBezTo>
                  <a:pt x="1316783" y="202941"/>
                  <a:pt x="1314450" y="207606"/>
                  <a:pt x="1316783" y="212271"/>
                </a:cubicBezTo>
                <a:cubicBezTo>
                  <a:pt x="1317949" y="214604"/>
                  <a:pt x="1321448" y="216936"/>
                  <a:pt x="1323781" y="216936"/>
                </a:cubicBezTo>
                <a:cubicBezTo>
                  <a:pt x="1326113" y="216936"/>
                  <a:pt x="1326113" y="216936"/>
                  <a:pt x="1327280" y="216936"/>
                </a:cubicBezTo>
                <a:cubicBezTo>
                  <a:pt x="1330779" y="215770"/>
                  <a:pt x="1333111" y="213438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cubicBezTo>
                  <a:pt x="1336610" y="211105"/>
                  <a:pt x="1336610" y="211105"/>
                  <a:pt x="1336610" y="211105"/>
                </a:cubicBez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6610" y="211105"/>
                </a:cubicBezTo>
                <a:lnTo>
                  <a:pt x="1336610" y="211105"/>
                </a:lnTo>
                <a:cubicBezTo>
                  <a:pt x="1336610" y="211105"/>
                  <a:pt x="1336610" y="211105"/>
                  <a:pt x="1337777" y="209939"/>
                </a:cubicBezTo>
                <a:cubicBezTo>
                  <a:pt x="1337777" y="209939"/>
                  <a:pt x="1337777" y="209939"/>
                  <a:pt x="1337777" y="209939"/>
                </a:cubicBezTo>
                <a:cubicBezTo>
                  <a:pt x="1341276" y="206440"/>
                  <a:pt x="1344775" y="202941"/>
                  <a:pt x="1349440" y="199442"/>
                </a:cubicBezTo>
                <a:lnTo>
                  <a:pt x="1349440" y="199442"/>
                </a:lnTo>
                <a:cubicBezTo>
                  <a:pt x="1349440" y="199442"/>
                  <a:pt x="1349440" y="199442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cubicBezTo>
                  <a:pt x="1349440" y="198276"/>
                  <a:pt x="1349440" y="198276"/>
                  <a:pt x="1349440" y="198276"/>
                </a:cubicBezTo>
                <a:lnTo>
                  <a:pt x="1349440" y="198276"/>
                </a:lnTo>
                <a:lnTo>
                  <a:pt x="1364602" y="183113"/>
                </a:lnTo>
                <a:cubicBezTo>
                  <a:pt x="1368101" y="179614"/>
                  <a:pt x="1368101" y="174949"/>
                  <a:pt x="1364602" y="171450"/>
                </a:cubicBezTo>
                <a:cubicBezTo>
                  <a:pt x="1363436" y="170283"/>
                  <a:pt x="1361103" y="169117"/>
                  <a:pt x="1358771" y="169117"/>
                </a:cubicBezTo>
                <a:lnTo>
                  <a:pt x="1358771" y="169117"/>
                </a:lnTo>
                <a:lnTo>
                  <a:pt x="1361103" y="166785"/>
                </a:lnTo>
                <a:close/>
                <a:moveTo>
                  <a:pt x="1263132" y="207606"/>
                </a:moveTo>
                <a:lnTo>
                  <a:pt x="1196651" y="207606"/>
                </a:lnTo>
                <a:cubicBezTo>
                  <a:pt x="1191986" y="207606"/>
                  <a:pt x="1188487" y="211105"/>
                  <a:pt x="1188487" y="215770"/>
                </a:cubicBezTo>
                <a:cubicBezTo>
                  <a:pt x="1188487" y="220436"/>
                  <a:pt x="1191986" y="223934"/>
                  <a:pt x="1196651" y="223934"/>
                </a:cubicBezTo>
                <a:lnTo>
                  <a:pt x="1263132" y="223934"/>
                </a:lnTo>
                <a:cubicBezTo>
                  <a:pt x="1267797" y="223934"/>
                  <a:pt x="1271296" y="220436"/>
                  <a:pt x="1271296" y="215770"/>
                </a:cubicBezTo>
                <a:cubicBezTo>
                  <a:pt x="1271296" y="211105"/>
                  <a:pt x="1267797" y="207606"/>
                  <a:pt x="1263132" y="207606"/>
                </a:cubicBezTo>
                <a:lnTo>
                  <a:pt x="1263132" y="207606"/>
                </a:lnTo>
                <a:close/>
                <a:moveTo>
                  <a:pt x="1131337" y="207606"/>
                </a:moveTo>
                <a:lnTo>
                  <a:pt x="1064856" y="207606"/>
                </a:lnTo>
                <a:cubicBezTo>
                  <a:pt x="1060191" y="207606"/>
                  <a:pt x="1056692" y="211105"/>
                  <a:pt x="1056692" y="215770"/>
                </a:cubicBezTo>
                <a:cubicBezTo>
                  <a:pt x="1056692" y="220436"/>
                  <a:pt x="1060191" y="223934"/>
                  <a:pt x="1064856" y="223934"/>
                </a:cubicBezTo>
                <a:lnTo>
                  <a:pt x="1131337" y="223934"/>
                </a:lnTo>
                <a:cubicBezTo>
                  <a:pt x="1136002" y="223934"/>
                  <a:pt x="1139501" y="220436"/>
                  <a:pt x="1139501" y="215770"/>
                </a:cubicBezTo>
                <a:cubicBezTo>
                  <a:pt x="1139501" y="211105"/>
                  <a:pt x="1136002" y="207606"/>
                  <a:pt x="1131337" y="207606"/>
                </a:cubicBezTo>
                <a:lnTo>
                  <a:pt x="1131337" y="207606"/>
                </a:lnTo>
                <a:close/>
                <a:moveTo>
                  <a:pt x="999542" y="207606"/>
                </a:moveTo>
                <a:lnTo>
                  <a:pt x="933061" y="207606"/>
                </a:lnTo>
                <a:cubicBezTo>
                  <a:pt x="928396" y="207606"/>
                  <a:pt x="924897" y="211105"/>
                  <a:pt x="924897" y="215770"/>
                </a:cubicBezTo>
                <a:cubicBezTo>
                  <a:pt x="924897" y="220436"/>
                  <a:pt x="928396" y="223934"/>
                  <a:pt x="933061" y="223934"/>
                </a:cubicBezTo>
                <a:lnTo>
                  <a:pt x="999542" y="223934"/>
                </a:lnTo>
                <a:cubicBezTo>
                  <a:pt x="1004207" y="223934"/>
                  <a:pt x="1007706" y="220436"/>
                  <a:pt x="1007706" y="215770"/>
                </a:cubicBezTo>
                <a:cubicBezTo>
                  <a:pt x="1007706" y="211105"/>
                  <a:pt x="1004207" y="207606"/>
                  <a:pt x="999542" y="207606"/>
                </a:cubicBezTo>
                <a:lnTo>
                  <a:pt x="999542" y="207606"/>
                </a:lnTo>
                <a:close/>
                <a:moveTo>
                  <a:pt x="808264" y="195943"/>
                </a:moveTo>
                <a:cubicBezTo>
                  <a:pt x="805932" y="195943"/>
                  <a:pt x="803599" y="197109"/>
                  <a:pt x="801266" y="199442"/>
                </a:cubicBezTo>
                <a:cubicBezTo>
                  <a:pt x="798934" y="202941"/>
                  <a:pt x="798934" y="208772"/>
                  <a:pt x="803599" y="211105"/>
                </a:cubicBezTo>
                <a:cubicBezTo>
                  <a:pt x="805932" y="213438"/>
                  <a:pt x="809431" y="214604"/>
                  <a:pt x="811763" y="216936"/>
                </a:cubicBezTo>
                <a:lnTo>
                  <a:pt x="811763" y="216936"/>
                </a:lnTo>
                <a:cubicBezTo>
                  <a:pt x="811763" y="216936"/>
                  <a:pt x="811763" y="216936"/>
                  <a:pt x="811763" y="216936"/>
                </a:cubicBezTo>
                <a:lnTo>
                  <a:pt x="811763" y="216936"/>
                </a:lnTo>
                <a:cubicBezTo>
                  <a:pt x="811763" y="216936"/>
                  <a:pt x="811763" y="216936"/>
                  <a:pt x="811763" y="216936"/>
                </a:cubicBezTo>
                <a:lnTo>
                  <a:pt x="811763" y="216936"/>
                </a:lnTo>
                <a:cubicBezTo>
                  <a:pt x="816429" y="219269"/>
                  <a:pt x="822260" y="220436"/>
                  <a:pt x="828092" y="221602"/>
                </a:cubicBezTo>
                <a:lnTo>
                  <a:pt x="828092" y="221602"/>
                </a:lnTo>
                <a:cubicBezTo>
                  <a:pt x="828092" y="221602"/>
                  <a:pt x="828092" y="221602"/>
                  <a:pt x="828092" y="221602"/>
                </a:cubicBezTo>
                <a:cubicBezTo>
                  <a:pt x="828092" y="221602"/>
                  <a:pt x="828092" y="221602"/>
                  <a:pt x="828092" y="221602"/>
                </a:cubicBezTo>
                <a:lnTo>
                  <a:pt x="856084" y="221602"/>
                </a:lnTo>
                <a:cubicBezTo>
                  <a:pt x="860749" y="221602"/>
                  <a:pt x="864248" y="218103"/>
                  <a:pt x="864248" y="213438"/>
                </a:cubicBezTo>
                <a:cubicBezTo>
                  <a:pt x="864248" y="208772"/>
                  <a:pt x="860749" y="205273"/>
                  <a:pt x="856084" y="205273"/>
                </a:cubicBezTo>
                <a:lnTo>
                  <a:pt x="833924" y="205273"/>
                </a:lnTo>
                <a:cubicBezTo>
                  <a:pt x="821094" y="205273"/>
                  <a:pt x="811763" y="202941"/>
                  <a:pt x="802433" y="195943"/>
                </a:cubicBezTo>
                <a:cubicBezTo>
                  <a:pt x="801266" y="195943"/>
                  <a:pt x="798934" y="194776"/>
                  <a:pt x="797768" y="194776"/>
                </a:cubicBezTo>
                <a:lnTo>
                  <a:pt x="797768" y="194776"/>
                </a:lnTo>
                <a:lnTo>
                  <a:pt x="807098" y="197109"/>
                </a:lnTo>
                <a:close/>
                <a:moveTo>
                  <a:pt x="714958" y="104969"/>
                </a:moveTo>
                <a:cubicBezTo>
                  <a:pt x="712626" y="104969"/>
                  <a:pt x="710293" y="104969"/>
                  <a:pt x="709127" y="107302"/>
                </a:cubicBezTo>
                <a:cubicBezTo>
                  <a:pt x="705628" y="110801"/>
                  <a:pt x="705628" y="115466"/>
                  <a:pt x="709127" y="118965"/>
                </a:cubicBezTo>
                <a:cubicBezTo>
                  <a:pt x="709127" y="118965"/>
                  <a:pt x="725455" y="135294"/>
                  <a:pt x="738285" y="148123"/>
                </a:cubicBezTo>
                <a:lnTo>
                  <a:pt x="755780" y="165618"/>
                </a:lnTo>
                <a:cubicBezTo>
                  <a:pt x="756946" y="166785"/>
                  <a:pt x="759279" y="167951"/>
                  <a:pt x="761611" y="167951"/>
                </a:cubicBezTo>
                <a:cubicBezTo>
                  <a:pt x="763944" y="167951"/>
                  <a:pt x="766277" y="167951"/>
                  <a:pt x="767443" y="165618"/>
                </a:cubicBezTo>
                <a:cubicBezTo>
                  <a:pt x="770942" y="162119"/>
                  <a:pt x="770942" y="157454"/>
                  <a:pt x="767443" y="153955"/>
                </a:cubicBezTo>
                <a:lnTo>
                  <a:pt x="720790" y="107302"/>
                </a:lnTo>
                <a:cubicBezTo>
                  <a:pt x="719624" y="106135"/>
                  <a:pt x="717291" y="104969"/>
                  <a:pt x="714958" y="104969"/>
                </a:cubicBezTo>
                <a:lnTo>
                  <a:pt x="714958" y="104969"/>
                </a:lnTo>
                <a:close/>
                <a:moveTo>
                  <a:pt x="612322" y="17495"/>
                </a:moveTo>
                <a:cubicBezTo>
                  <a:pt x="608823" y="17495"/>
                  <a:pt x="606490" y="18661"/>
                  <a:pt x="605324" y="22160"/>
                </a:cubicBezTo>
                <a:cubicBezTo>
                  <a:pt x="602991" y="26825"/>
                  <a:pt x="605324" y="31491"/>
                  <a:pt x="608823" y="32657"/>
                </a:cubicBezTo>
                <a:cubicBezTo>
                  <a:pt x="626317" y="40821"/>
                  <a:pt x="640313" y="51318"/>
                  <a:pt x="651977" y="61815"/>
                </a:cubicBezTo>
                <a:lnTo>
                  <a:pt x="651977" y="61815"/>
                </a:lnTo>
                <a:cubicBezTo>
                  <a:pt x="653143" y="62982"/>
                  <a:pt x="654309" y="64148"/>
                  <a:pt x="655476" y="65314"/>
                </a:cubicBezTo>
                <a:lnTo>
                  <a:pt x="655476" y="65314"/>
                </a:lnTo>
                <a:cubicBezTo>
                  <a:pt x="655476" y="65314"/>
                  <a:pt x="655476" y="65314"/>
                  <a:pt x="655476" y="65314"/>
                </a:cubicBezTo>
                <a:lnTo>
                  <a:pt x="655476" y="65314"/>
                </a:lnTo>
                <a:cubicBezTo>
                  <a:pt x="655476" y="65314"/>
                  <a:pt x="655476" y="65314"/>
                  <a:pt x="655476" y="65314"/>
                </a:cubicBezTo>
                <a:lnTo>
                  <a:pt x="655476" y="65314"/>
                </a:lnTo>
                <a:cubicBezTo>
                  <a:pt x="655476" y="65314"/>
                  <a:pt x="655476" y="65314"/>
                  <a:pt x="656642" y="66480"/>
                </a:cubicBezTo>
                <a:lnTo>
                  <a:pt x="656642" y="66480"/>
                </a:lnTo>
                <a:cubicBezTo>
                  <a:pt x="656642" y="66480"/>
                  <a:pt x="656642" y="66480"/>
                  <a:pt x="656642" y="66480"/>
                </a:cubicBezTo>
                <a:lnTo>
                  <a:pt x="656642" y="66480"/>
                </a:lnTo>
                <a:cubicBezTo>
                  <a:pt x="656642" y="67647"/>
                  <a:pt x="658975" y="68813"/>
                  <a:pt x="660141" y="69980"/>
                </a:cubicBezTo>
                <a:cubicBezTo>
                  <a:pt x="661307" y="71146"/>
                  <a:pt x="663640" y="72312"/>
                  <a:pt x="665973" y="72312"/>
                </a:cubicBezTo>
                <a:cubicBezTo>
                  <a:pt x="668305" y="72312"/>
                  <a:pt x="670638" y="72312"/>
                  <a:pt x="671804" y="69980"/>
                </a:cubicBezTo>
                <a:cubicBezTo>
                  <a:pt x="675303" y="66480"/>
                  <a:pt x="675303" y="61815"/>
                  <a:pt x="671804" y="58316"/>
                </a:cubicBezTo>
                <a:cubicBezTo>
                  <a:pt x="657808" y="45487"/>
                  <a:pt x="639147" y="29158"/>
                  <a:pt x="614654" y="16329"/>
                </a:cubicBezTo>
                <a:cubicBezTo>
                  <a:pt x="614654" y="16329"/>
                  <a:pt x="612322" y="16329"/>
                  <a:pt x="611155" y="16329"/>
                </a:cubicBezTo>
                <a:lnTo>
                  <a:pt x="611155" y="16329"/>
                </a:lnTo>
                <a:close/>
                <a:moveTo>
                  <a:pt x="535344" y="1166"/>
                </a:moveTo>
                <a:lnTo>
                  <a:pt x="478194" y="1166"/>
                </a:lnTo>
                <a:cubicBezTo>
                  <a:pt x="473529" y="1166"/>
                  <a:pt x="470030" y="4665"/>
                  <a:pt x="470030" y="9330"/>
                </a:cubicBezTo>
                <a:cubicBezTo>
                  <a:pt x="470030" y="13996"/>
                  <a:pt x="473529" y="17495"/>
                  <a:pt x="478194" y="17495"/>
                </a:cubicBezTo>
                <a:lnTo>
                  <a:pt x="537677" y="17495"/>
                </a:lnTo>
                <a:cubicBezTo>
                  <a:pt x="538843" y="17495"/>
                  <a:pt x="541176" y="17495"/>
                  <a:pt x="542342" y="17495"/>
                </a:cubicBezTo>
                <a:lnTo>
                  <a:pt x="542342" y="17495"/>
                </a:lnTo>
                <a:cubicBezTo>
                  <a:pt x="547007" y="17495"/>
                  <a:pt x="550506" y="13996"/>
                  <a:pt x="550506" y="9330"/>
                </a:cubicBezTo>
                <a:cubicBezTo>
                  <a:pt x="550506" y="4665"/>
                  <a:pt x="547007" y="1166"/>
                  <a:pt x="542342" y="1166"/>
                </a:cubicBezTo>
                <a:cubicBezTo>
                  <a:pt x="538843" y="1166"/>
                  <a:pt x="535344" y="1166"/>
                  <a:pt x="531845" y="1166"/>
                </a:cubicBezTo>
                <a:lnTo>
                  <a:pt x="531845" y="1166"/>
                </a:lnTo>
                <a:close/>
                <a:moveTo>
                  <a:pt x="412880" y="1166"/>
                </a:moveTo>
                <a:lnTo>
                  <a:pt x="346399" y="1166"/>
                </a:lnTo>
                <a:cubicBezTo>
                  <a:pt x="341734" y="1166"/>
                  <a:pt x="338235" y="4665"/>
                  <a:pt x="338235" y="9330"/>
                </a:cubicBezTo>
                <a:cubicBezTo>
                  <a:pt x="338235" y="13996"/>
                  <a:pt x="341734" y="17495"/>
                  <a:pt x="346399" y="17495"/>
                </a:cubicBezTo>
                <a:lnTo>
                  <a:pt x="412880" y="17495"/>
                </a:lnTo>
                <a:cubicBezTo>
                  <a:pt x="417545" y="17495"/>
                  <a:pt x="421044" y="13996"/>
                  <a:pt x="421044" y="9330"/>
                </a:cubicBezTo>
                <a:cubicBezTo>
                  <a:pt x="421044" y="4665"/>
                  <a:pt x="417545" y="1166"/>
                  <a:pt x="412880" y="1166"/>
                </a:cubicBezTo>
                <a:lnTo>
                  <a:pt x="412880" y="1166"/>
                </a:lnTo>
                <a:close/>
                <a:moveTo>
                  <a:pt x="279918" y="1166"/>
                </a:moveTo>
                <a:lnTo>
                  <a:pt x="213438" y="1166"/>
                </a:lnTo>
                <a:cubicBezTo>
                  <a:pt x="208772" y="1166"/>
                  <a:pt x="205274" y="4665"/>
                  <a:pt x="205274" y="9330"/>
                </a:cubicBezTo>
                <a:cubicBezTo>
                  <a:pt x="205274" y="13996"/>
                  <a:pt x="208772" y="17495"/>
                  <a:pt x="213438" y="17495"/>
                </a:cubicBezTo>
                <a:lnTo>
                  <a:pt x="279918" y="17495"/>
                </a:lnTo>
                <a:cubicBezTo>
                  <a:pt x="284584" y="17495"/>
                  <a:pt x="288083" y="13996"/>
                  <a:pt x="288083" y="9330"/>
                </a:cubicBezTo>
                <a:cubicBezTo>
                  <a:pt x="288083" y="4665"/>
                  <a:pt x="284584" y="1166"/>
                  <a:pt x="279918" y="1166"/>
                </a:cubicBezTo>
                <a:lnTo>
                  <a:pt x="279918" y="1166"/>
                </a:lnTo>
                <a:close/>
                <a:moveTo>
                  <a:pt x="146957" y="2332"/>
                </a:moveTo>
                <a:lnTo>
                  <a:pt x="145791" y="2332"/>
                </a:lnTo>
                <a:cubicBezTo>
                  <a:pt x="121298" y="5832"/>
                  <a:pt x="97971" y="13996"/>
                  <a:pt x="76978" y="27992"/>
                </a:cubicBezTo>
                <a:cubicBezTo>
                  <a:pt x="73479" y="30324"/>
                  <a:pt x="72312" y="34990"/>
                  <a:pt x="74645" y="39655"/>
                </a:cubicBezTo>
                <a:cubicBezTo>
                  <a:pt x="75811" y="41987"/>
                  <a:pt x="79310" y="43154"/>
                  <a:pt x="81643" y="43154"/>
                </a:cubicBezTo>
                <a:cubicBezTo>
                  <a:pt x="83976" y="43154"/>
                  <a:pt x="85142" y="43154"/>
                  <a:pt x="86308" y="41987"/>
                </a:cubicBezTo>
                <a:cubicBezTo>
                  <a:pt x="96805" y="36156"/>
                  <a:pt x="107302" y="30324"/>
                  <a:pt x="118965" y="25659"/>
                </a:cubicBezTo>
                <a:lnTo>
                  <a:pt x="118965" y="25659"/>
                </a:lnTo>
                <a:cubicBezTo>
                  <a:pt x="118965" y="25659"/>
                  <a:pt x="118965" y="25659"/>
                  <a:pt x="118965" y="25659"/>
                </a:cubicBezTo>
                <a:lnTo>
                  <a:pt x="118965" y="25659"/>
                </a:lnTo>
                <a:cubicBezTo>
                  <a:pt x="118965" y="25659"/>
                  <a:pt x="118965" y="25659"/>
                  <a:pt x="118965" y="25659"/>
                </a:cubicBezTo>
                <a:lnTo>
                  <a:pt x="120132" y="25659"/>
                </a:lnTo>
                <a:cubicBezTo>
                  <a:pt x="127130" y="23327"/>
                  <a:pt x="135294" y="20994"/>
                  <a:pt x="143458" y="20994"/>
                </a:cubicBezTo>
                <a:cubicBezTo>
                  <a:pt x="148123" y="20994"/>
                  <a:pt x="151622" y="16329"/>
                  <a:pt x="150456" y="11663"/>
                </a:cubicBezTo>
                <a:cubicBezTo>
                  <a:pt x="150456" y="6998"/>
                  <a:pt x="145791" y="4665"/>
                  <a:pt x="142292" y="4665"/>
                </a:cubicBezTo>
                <a:lnTo>
                  <a:pt x="143458" y="4665"/>
                </a:lnTo>
                <a:close/>
                <a:moveTo>
                  <a:pt x="33823" y="75811"/>
                </a:moveTo>
                <a:cubicBezTo>
                  <a:pt x="31491" y="75811"/>
                  <a:pt x="27992" y="76977"/>
                  <a:pt x="26826" y="79310"/>
                </a:cubicBezTo>
                <a:cubicBezTo>
                  <a:pt x="13996" y="100304"/>
                  <a:pt x="4665" y="123630"/>
                  <a:pt x="2333" y="148123"/>
                </a:cubicBezTo>
                <a:cubicBezTo>
                  <a:pt x="2333" y="152788"/>
                  <a:pt x="4665" y="156288"/>
                  <a:pt x="9331" y="157454"/>
                </a:cubicBezTo>
                <a:lnTo>
                  <a:pt x="10497" y="157454"/>
                </a:lnTo>
                <a:cubicBezTo>
                  <a:pt x="15162" y="157454"/>
                  <a:pt x="17495" y="153955"/>
                  <a:pt x="18661" y="150456"/>
                </a:cubicBezTo>
                <a:cubicBezTo>
                  <a:pt x="18661" y="150456"/>
                  <a:pt x="18661" y="148123"/>
                  <a:pt x="18661" y="146957"/>
                </a:cubicBezTo>
                <a:lnTo>
                  <a:pt x="18661" y="146957"/>
                </a:lnTo>
                <a:cubicBezTo>
                  <a:pt x="22160" y="124797"/>
                  <a:pt x="29158" y="106135"/>
                  <a:pt x="40821" y="88641"/>
                </a:cubicBezTo>
                <a:cubicBezTo>
                  <a:pt x="43154" y="85142"/>
                  <a:pt x="41988" y="79310"/>
                  <a:pt x="38489" y="76977"/>
                </a:cubicBezTo>
                <a:cubicBezTo>
                  <a:pt x="37322" y="76977"/>
                  <a:pt x="36156" y="75811"/>
                  <a:pt x="33823" y="75811"/>
                </a:cubicBezTo>
                <a:lnTo>
                  <a:pt x="33823" y="75811"/>
                </a:lnTo>
                <a:close/>
                <a:moveTo>
                  <a:pt x="8164" y="207606"/>
                </a:moveTo>
                <a:cubicBezTo>
                  <a:pt x="3499" y="207606"/>
                  <a:pt x="0" y="211105"/>
                  <a:pt x="0" y="215770"/>
                </a:cubicBezTo>
                <a:lnTo>
                  <a:pt x="0" y="282251"/>
                </a:lnTo>
                <a:cubicBezTo>
                  <a:pt x="0" y="286916"/>
                  <a:pt x="3499" y="290415"/>
                  <a:pt x="8164" y="290415"/>
                </a:cubicBezTo>
                <a:cubicBezTo>
                  <a:pt x="12830" y="290415"/>
                  <a:pt x="16329" y="286916"/>
                  <a:pt x="16329" y="282251"/>
                </a:cubicBezTo>
                <a:lnTo>
                  <a:pt x="16329" y="215770"/>
                </a:lnTo>
                <a:cubicBezTo>
                  <a:pt x="16329" y="211105"/>
                  <a:pt x="12830" y="207606"/>
                  <a:pt x="8164" y="207606"/>
                </a:cubicBezTo>
                <a:lnTo>
                  <a:pt x="8164" y="207606"/>
                </a:lnTo>
                <a:close/>
                <a:moveTo>
                  <a:pt x="8164" y="339401"/>
                </a:moveTo>
                <a:cubicBezTo>
                  <a:pt x="3499" y="339401"/>
                  <a:pt x="0" y="342900"/>
                  <a:pt x="0" y="347565"/>
                </a:cubicBezTo>
                <a:lnTo>
                  <a:pt x="0" y="414046"/>
                </a:lnTo>
                <a:cubicBezTo>
                  <a:pt x="0" y="418711"/>
                  <a:pt x="3499" y="422210"/>
                  <a:pt x="8164" y="422210"/>
                </a:cubicBezTo>
                <a:cubicBezTo>
                  <a:pt x="12830" y="422210"/>
                  <a:pt x="16329" y="418711"/>
                  <a:pt x="16329" y="414046"/>
                </a:cubicBezTo>
                <a:lnTo>
                  <a:pt x="16329" y="347565"/>
                </a:lnTo>
                <a:cubicBezTo>
                  <a:pt x="16329" y="342900"/>
                  <a:pt x="12830" y="339401"/>
                  <a:pt x="8164" y="339401"/>
                </a:cubicBezTo>
                <a:lnTo>
                  <a:pt x="8164" y="339401"/>
                </a:lnTo>
                <a:close/>
                <a:moveTo>
                  <a:pt x="8164" y="472362"/>
                </a:moveTo>
                <a:cubicBezTo>
                  <a:pt x="3499" y="472362"/>
                  <a:pt x="0" y="475861"/>
                  <a:pt x="0" y="480526"/>
                </a:cubicBezTo>
                <a:lnTo>
                  <a:pt x="0" y="547007"/>
                </a:lnTo>
                <a:cubicBezTo>
                  <a:pt x="0" y="551672"/>
                  <a:pt x="3499" y="555171"/>
                  <a:pt x="8164" y="555171"/>
                </a:cubicBezTo>
                <a:cubicBezTo>
                  <a:pt x="12830" y="555171"/>
                  <a:pt x="16329" y="551672"/>
                  <a:pt x="16329" y="547007"/>
                </a:cubicBezTo>
                <a:lnTo>
                  <a:pt x="16329" y="480526"/>
                </a:lnTo>
                <a:cubicBezTo>
                  <a:pt x="16329" y="475861"/>
                  <a:pt x="12830" y="472362"/>
                  <a:pt x="8164" y="472362"/>
                </a:cubicBezTo>
                <a:lnTo>
                  <a:pt x="8164" y="472362"/>
                </a:lnTo>
                <a:close/>
                <a:moveTo>
                  <a:pt x="8164" y="604157"/>
                </a:moveTo>
                <a:cubicBezTo>
                  <a:pt x="3499" y="604157"/>
                  <a:pt x="0" y="607656"/>
                  <a:pt x="0" y="612321"/>
                </a:cubicBezTo>
                <a:lnTo>
                  <a:pt x="0" y="678802"/>
                </a:lnTo>
                <a:cubicBezTo>
                  <a:pt x="0" y="683467"/>
                  <a:pt x="3499" y="686966"/>
                  <a:pt x="8164" y="686966"/>
                </a:cubicBezTo>
                <a:cubicBezTo>
                  <a:pt x="12830" y="686966"/>
                  <a:pt x="16329" y="683467"/>
                  <a:pt x="16329" y="678802"/>
                </a:cubicBezTo>
                <a:lnTo>
                  <a:pt x="16329" y="612321"/>
                </a:lnTo>
                <a:cubicBezTo>
                  <a:pt x="16329" y="607656"/>
                  <a:pt x="12830" y="604157"/>
                  <a:pt x="8164" y="604157"/>
                </a:cubicBezTo>
                <a:lnTo>
                  <a:pt x="8164" y="604157"/>
                </a:lnTo>
                <a:close/>
                <a:moveTo>
                  <a:pt x="8164" y="737118"/>
                </a:moveTo>
                <a:cubicBezTo>
                  <a:pt x="3499" y="737118"/>
                  <a:pt x="0" y="740617"/>
                  <a:pt x="0" y="745283"/>
                </a:cubicBezTo>
                <a:lnTo>
                  <a:pt x="0" y="811763"/>
                </a:lnTo>
                <a:cubicBezTo>
                  <a:pt x="0" y="816429"/>
                  <a:pt x="3499" y="819927"/>
                  <a:pt x="8164" y="819927"/>
                </a:cubicBezTo>
                <a:cubicBezTo>
                  <a:pt x="12830" y="819927"/>
                  <a:pt x="16329" y="816429"/>
                  <a:pt x="16329" y="811763"/>
                </a:cubicBezTo>
                <a:lnTo>
                  <a:pt x="16329" y="745283"/>
                </a:lnTo>
                <a:cubicBezTo>
                  <a:pt x="16329" y="740617"/>
                  <a:pt x="12830" y="737118"/>
                  <a:pt x="8164" y="737118"/>
                </a:cubicBezTo>
                <a:lnTo>
                  <a:pt x="8164" y="737118"/>
                </a:lnTo>
                <a:close/>
                <a:moveTo>
                  <a:pt x="8164" y="868913"/>
                </a:moveTo>
                <a:cubicBezTo>
                  <a:pt x="3499" y="868913"/>
                  <a:pt x="0" y="872412"/>
                  <a:pt x="0" y="877077"/>
                </a:cubicBezTo>
                <a:lnTo>
                  <a:pt x="0" y="943558"/>
                </a:lnTo>
                <a:cubicBezTo>
                  <a:pt x="0" y="948223"/>
                  <a:pt x="3499" y="951722"/>
                  <a:pt x="8164" y="951722"/>
                </a:cubicBezTo>
                <a:cubicBezTo>
                  <a:pt x="12830" y="951722"/>
                  <a:pt x="16329" y="948223"/>
                  <a:pt x="16329" y="943558"/>
                </a:cubicBezTo>
                <a:lnTo>
                  <a:pt x="16329" y="877077"/>
                </a:lnTo>
                <a:cubicBezTo>
                  <a:pt x="16329" y="872412"/>
                  <a:pt x="12830" y="868913"/>
                  <a:pt x="8164" y="868913"/>
                </a:cubicBezTo>
                <a:lnTo>
                  <a:pt x="8164" y="868913"/>
                </a:lnTo>
                <a:close/>
                <a:moveTo>
                  <a:pt x="8164" y="1000708"/>
                </a:moveTo>
                <a:cubicBezTo>
                  <a:pt x="3499" y="1000708"/>
                  <a:pt x="0" y="1004207"/>
                  <a:pt x="0" y="1008872"/>
                </a:cubicBezTo>
                <a:lnTo>
                  <a:pt x="0" y="1075353"/>
                </a:lnTo>
                <a:cubicBezTo>
                  <a:pt x="0" y="1080018"/>
                  <a:pt x="3499" y="1083517"/>
                  <a:pt x="8164" y="1083517"/>
                </a:cubicBezTo>
                <a:cubicBezTo>
                  <a:pt x="12830" y="1083517"/>
                  <a:pt x="16329" y="1080018"/>
                  <a:pt x="16329" y="1075353"/>
                </a:cubicBezTo>
                <a:lnTo>
                  <a:pt x="16329" y="1008872"/>
                </a:lnTo>
                <a:cubicBezTo>
                  <a:pt x="16329" y="1004207"/>
                  <a:pt x="12830" y="1000708"/>
                  <a:pt x="8164" y="1000708"/>
                </a:cubicBezTo>
                <a:lnTo>
                  <a:pt x="8164" y="1000708"/>
                </a:lnTo>
                <a:close/>
                <a:moveTo>
                  <a:pt x="9331" y="1134836"/>
                </a:moveTo>
                <a:lnTo>
                  <a:pt x="8164" y="1134836"/>
                </a:lnTo>
                <a:cubicBezTo>
                  <a:pt x="3499" y="1134836"/>
                  <a:pt x="0" y="1139501"/>
                  <a:pt x="1166" y="1144166"/>
                </a:cubicBezTo>
                <a:cubicBezTo>
                  <a:pt x="4665" y="1168659"/>
                  <a:pt x="12830" y="1191986"/>
                  <a:pt x="26826" y="1212980"/>
                </a:cubicBezTo>
                <a:cubicBezTo>
                  <a:pt x="27992" y="1215312"/>
                  <a:pt x="31491" y="1216478"/>
                  <a:pt x="33823" y="1216478"/>
                </a:cubicBezTo>
                <a:cubicBezTo>
                  <a:pt x="36156" y="1216478"/>
                  <a:pt x="37322" y="1216478"/>
                  <a:pt x="38489" y="1215312"/>
                </a:cubicBezTo>
                <a:cubicBezTo>
                  <a:pt x="41988" y="1212980"/>
                  <a:pt x="43154" y="1207148"/>
                  <a:pt x="40821" y="1203649"/>
                </a:cubicBezTo>
                <a:cubicBezTo>
                  <a:pt x="38489" y="1198984"/>
                  <a:pt x="34990" y="1194318"/>
                  <a:pt x="32657" y="1189653"/>
                </a:cubicBezTo>
                <a:lnTo>
                  <a:pt x="32657" y="1189653"/>
                </a:lnTo>
                <a:cubicBezTo>
                  <a:pt x="32657" y="1189653"/>
                  <a:pt x="32657" y="1189653"/>
                  <a:pt x="32657" y="1187320"/>
                </a:cubicBezTo>
                <a:lnTo>
                  <a:pt x="32657" y="1187320"/>
                </a:lnTo>
                <a:cubicBezTo>
                  <a:pt x="32657" y="1187320"/>
                  <a:pt x="32657" y="1186154"/>
                  <a:pt x="32657" y="1184988"/>
                </a:cubicBezTo>
                <a:lnTo>
                  <a:pt x="32657" y="1184988"/>
                </a:lnTo>
                <a:cubicBezTo>
                  <a:pt x="32657" y="1183821"/>
                  <a:pt x="32657" y="1182655"/>
                  <a:pt x="32657" y="1182655"/>
                </a:cubicBezTo>
                <a:lnTo>
                  <a:pt x="32657" y="1182655"/>
                </a:lnTo>
                <a:cubicBezTo>
                  <a:pt x="26826" y="1169825"/>
                  <a:pt x="23327" y="1155829"/>
                  <a:pt x="20994" y="1141834"/>
                </a:cubicBezTo>
                <a:cubicBezTo>
                  <a:pt x="20994" y="1137168"/>
                  <a:pt x="16329" y="1134836"/>
                  <a:pt x="12830" y="1134836"/>
                </a:cubicBezTo>
                <a:lnTo>
                  <a:pt x="12830" y="1134836"/>
                </a:lnTo>
                <a:close/>
                <a:moveTo>
                  <a:pt x="82809" y="1247969"/>
                </a:moveTo>
                <a:cubicBezTo>
                  <a:pt x="80477" y="1247969"/>
                  <a:pt x="76978" y="1249135"/>
                  <a:pt x="75811" y="1251468"/>
                </a:cubicBezTo>
                <a:cubicBezTo>
                  <a:pt x="73479" y="1254967"/>
                  <a:pt x="74645" y="1260799"/>
                  <a:pt x="78144" y="1263132"/>
                </a:cubicBezTo>
                <a:cubicBezTo>
                  <a:pt x="99138" y="1275961"/>
                  <a:pt x="122464" y="1285292"/>
                  <a:pt x="146957" y="1288791"/>
                </a:cubicBezTo>
                <a:lnTo>
                  <a:pt x="148123" y="1288791"/>
                </a:lnTo>
                <a:cubicBezTo>
                  <a:pt x="152789" y="1288791"/>
                  <a:pt x="155121" y="1285292"/>
                  <a:pt x="156288" y="1281792"/>
                </a:cubicBezTo>
                <a:cubicBezTo>
                  <a:pt x="156288" y="1277128"/>
                  <a:pt x="153955" y="1273629"/>
                  <a:pt x="149290" y="1272462"/>
                </a:cubicBezTo>
                <a:cubicBezTo>
                  <a:pt x="127130" y="1268963"/>
                  <a:pt x="106136" y="1261966"/>
                  <a:pt x="87475" y="1250302"/>
                </a:cubicBezTo>
                <a:cubicBezTo>
                  <a:pt x="86308" y="1250302"/>
                  <a:pt x="85142" y="1249135"/>
                  <a:pt x="82809" y="1249135"/>
                </a:cubicBezTo>
                <a:lnTo>
                  <a:pt x="82809" y="1249135"/>
                </a:lnTo>
                <a:close/>
                <a:moveTo>
                  <a:pt x="281085" y="1273629"/>
                </a:moveTo>
                <a:lnTo>
                  <a:pt x="214604" y="1273629"/>
                </a:lnTo>
                <a:cubicBezTo>
                  <a:pt x="209939" y="1273629"/>
                  <a:pt x="206440" y="1277128"/>
                  <a:pt x="206440" y="1281792"/>
                </a:cubicBezTo>
                <a:cubicBezTo>
                  <a:pt x="206440" y="1286458"/>
                  <a:pt x="209939" y="1289957"/>
                  <a:pt x="214604" y="1289957"/>
                </a:cubicBezTo>
                <a:lnTo>
                  <a:pt x="281085" y="1289957"/>
                </a:lnTo>
                <a:cubicBezTo>
                  <a:pt x="285750" y="1289957"/>
                  <a:pt x="289249" y="1286458"/>
                  <a:pt x="289249" y="1281792"/>
                </a:cubicBezTo>
                <a:cubicBezTo>
                  <a:pt x="289249" y="1277128"/>
                  <a:pt x="285750" y="1273629"/>
                  <a:pt x="281085" y="1273629"/>
                </a:cubicBezTo>
                <a:lnTo>
                  <a:pt x="281085" y="1273629"/>
                </a:lnTo>
                <a:close/>
                <a:moveTo>
                  <a:pt x="412880" y="1273629"/>
                </a:moveTo>
                <a:lnTo>
                  <a:pt x="346399" y="1273629"/>
                </a:lnTo>
                <a:cubicBezTo>
                  <a:pt x="341734" y="1273629"/>
                  <a:pt x="338235" y="1277128"/>
                  <a:pt x="338235" y="1281792"/>
                </a:cubicBezTo>
                <a:cubicBezTo>
                  <a:pt x="338235" y="1286458"/>
                  <a:pt x="341734" y="1289957"/>
                  <a:pt x="346399" y="1289957"/>
                </a:cubicBezTo>
                <a:lnTo>
                  <a:pt x="412880" y="1289957"/>
                </a:lnTo>
                <a:cubicBezTo>
                  <a:pt x="417545" y="1289957"/>
                  <a:pt x="421044" y="1286458"/>
                  <a:pt x="421044" y="1281792"/>
                </a:cubicBezTo>
                <a:cubicBezTo>
                  <a:pt x="421044" y="1277128"/>
                  <a:pt x="417545" y="1273629"/>
                  <a:pt x="412880" y="1273629"/>
                </a:cubicBezTo>
                <a:lnTo>
                  <a:pt x="412880" y="1273629"/>
                </a:lnTo>
                <a:close/>
                <a:moveTo>
                  <a:pt x="545841" y="1273629"/>
                </a:moveTo>
                <a:lnTo>
                  <a:pt x="479360" y="1273629"/>
                </a:lnTo>
                <a:cubicBezTo>
                  <a:pt x="474695" y="1273629"/>
                  <a:pt x="471196" y="1277128"/>
                  <a:pt x="471196" y="1281792"/>
                </a:cubicBezTo>
                <a:cubicBezTo>
                  <a:pt x="471196" y="1286458"/>
                  <a:pt x="474695" y="1289957"/>
                  <a:pt x="479360" y="1289957"/>
                </a:cubicBezTo>
                <a:lnTo>
                  <a:pt x="545841" y="1289957"/>
                </a:lnTo>
                <a:cubicBezTo>
                  <a:pt x="550506" y="1289957"/>
                  <a:pt x="554005" y="1286458"/>
                  <a:pt x="554005" y="1281792"/>
                </a:cubicBezTo>
                <a:cubicBezTo>
                  <a:pt x="554005" y="1277128"/>
                  <a:pt x="550506" y="1273629"/>
                  <a:pt x="545841" y="1273629"/>
                </a:cubicBezTo>
                <a:lnTo>
                  <a:pt x="545841" y="1273629"/>
                </a:lnTo>
                <a:close/>
                <a:moveTo>
                  <a:pt x="604157" y="1286458"/>
                </a:moveTo>
                <a:cubicBezTo>
                  <a:pt x="601825" y="1286458"/>
                  <a:pt x="598326" y="1287624"/>
                  <a:pt x="597159" y="1289957"/>
                </a:cubicBezTo>
                <a:cubicBezTo>
                  <a:pt x="594827" y="1293456"/>
                  <a:pt x="597159" y="1299287"/>
                  <a:pt x="599492" y="1301620"/>
                </a:cubicBezTo>
                <a:cubicBezTo>
                  <a:pt x="607656" y="1306286"/>
                  <a:pt x="615821" y="1313283"/>
                  <a:pt x="625151" y="1321448"/>
                </a:cubicBezTo>
                <a:lnTo>
                  <a:pt x="646145" y="1342442"/>
                </a:lnTo>
                <a:cubicBezTo>
                  <a:pt x="647311" y="1343608"/>
                  <a:pt x="649644" y="1344774"/>
                  <a:pt x="651977" y="1344774"/>
                </a:cubicBezTo>
                <a:cubicBezTo>
                  <a:pt x="654309" y="1344774"/>
                  <a:pt x="656642" y="1344774"/>
                  <a:pt x="657808" y="1342442"/>
                </a:cubicBezTo>
                <a:cubicBezTo>
                  <a:pt x="661307" y="1338943"/>
                  <a:pt x="661307" y="1334277"/>
                  <a:pt x="657808" y="1330778"/>
                </a:cubicBezTo>
                <a:lnTo>
                  <a:pt x="636814" y="1309785"/>
                </a:lnTo>
                <a:lnTo>
                  <a:pt x="636814" y="1309785"/>
                </a:lnTo>
                <a:cubicBezTo>
                  <a:pt x="636814" y="1309785"/>
                  <a:pt x="636814" y="1309785"/>
                  <a:pt x="636814" y="1309785"/>
                </a:cubicBezTo>
                <a:lnTo>
                  <a:pt x="636814" y="1309785"/>
                </a:lnTo>
                <a:cubicBezTo>
                  <a:pt x="636814" y="1309785"/>
                  <a:pt x="636814" y="1309785"/>
                  <a:pt x="636814" y="1309785"/>
                </a:cubicBezTo>
                <a:lnTo>
                  <a:pt x="636814" y="1309785"/>
                </a:lnTo>
                <a:cubicBezTo>
                  <a:pt x="636814" y="1309785"/>
                  <a:pt x="636814" y="1309785"/>
                  <a:pt x="636814" y="1309785"/>
                </a:cubicBezTo>
                <a:lnTo>
                  <a:pt x="636814" y="1309785"/>
                </a:lnTo>
                <a:cubicBezTo>
                  <a:pt x="636814" y="1309785"/>
                  <a:pt x="634482" y="1307452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33315" y="1306286"/>
                  <a:pt x="633315" y="1306286"/>
                  <a:pt x="633315" y="1306286"/>
                </a:cubicBezTo>
                <a:lnTo>
                  <a:pt x="633315" y="1306286"/>
                </a:lnTo>
                <a:cubicBezTo>
                  <a:pt x="628650" y="1302787"/>
                  <a:pt x="623985" y="1299287"/>
                  <a:pt x="620486" y="1296955"/>
                </a:cubicBezTo>
                <a:lnTo>
                  <a:pt x="620486" y="1296955"/>
                </a:lnTo>
                <a:cubicBezTo>
                  <a:pt x="620486" y="1296955"/>
                  <a:pt x="620486" y="1296955"/>
                  <a:pt x="620486" y="1296955"/>
                </a:cubicBezTo>
                <a:lnTo>
                  <a:pt x="620486" y="1296955"/>
                </a:lnTo>
                <a:cubicBezTo>
                  <a:pt x="620486" y="1296955"/>
                  <a:pt x="620486" y="1296955"/>
                  <a:pt x="620486" y="1296955"/>
                </a:cubicBezTo>
                <a:lnTo>
                  <a:pt x="620486" y="1296955"/>
                </a:lnTo>
                <a:cubicBezTo>
                  <a:pt x="620486" y="1296955"/>
                  <a:pt x="620486" y="1296955"/>
                  <a:pt x="620486" y="1296955"/>
                </a:cubicBezTo>
                <a:lnTo>
                  <a:pt x="620486" y="1296955"/>
                </a:lnTo>
                <a:cubicBezTo>
                  <a:pt x="620486" y="1296955"/>
                  <a:pt x="620486" y="1296955"/>
                  <a:pt x="620486" y="1296955"/>
                </a:cubicBezTo>
                <a:lnTo>
                  <a:pt x="620486" y="1296955"/>
                </a:lnTo>
                <a:cubicBezTo>
                  <a:pt x="620486" y="1296955"/>
                  <a:pt x="620486" y="1296955"/>
                  <a:pt x="620486" y="1296955"/>
                </a:cubicBezTo>
                <a:lnTo>
                  <a:pt x="620486" y="1296955"/>
                </a:lnTo>
                <a:cubicBezTo>
                  <a:pt x="620486" y="1296955"/>
                  <a:pt x="620486" y="1296955"/>
                  <a:pt x="620486" y="1296955"/>
                </a:cubicBezTo>
                <a:lnTo>
                  <a:pt x="620486" y="1296955"/>
                </a:lnTo>
                <a:cubicBezTo>
                  <a:pt x="619319" y="1296955"/>
                  <a:pt x="618153" y="1296955"/>
                  <a:pt x="615821" y="1296955"/>
                </a:cubicBezTo>
                <a:lnTo>
                  <a:pt x="613488" y="1296955"/>
                </a:lnTo>
                <a:close/>
                <a:moveTo>
                  <a:pt x="699796" y="1376265"/>
                </a:moveTo>
                <a:cubicBezTo>
                  <a:pt x="697463" y="1376265"/>
                  <a:pt x="695131" y="1376265"/>
                  <a:pt x="693964" y="1378598"/>
                </a:cubicBezTo>
                <a:cubicBezTo>
                  <a:pt x="690465" y="1382097"/>
                  <a:pt x="690465" y="1386762"/>
                  <a:pt x="693964" y="1390261"/>
                </a:cubicBezTo>
                <a:lnTo>
                  <a:pt x="728954" y="1425251"/>
                </a:lnTo>
                <a:cubicBezTo>
                  <a:pt x="731287" y="1427583"/>
                  <a:pt x="734786" y="1431083"/>
                  <a:pt x="737119" y="1433415"/>
                </a:cubicBezTo>
                <a:lnTo>
                  <a:pt x="737119" y="1433415"/>
                </a:lnTo>
                <a:cubicBezTo>
                  <a:pt x="737119" y="1433415"/>
                  <a:pt x="739451" y="1435748"/>
                  <a:pt x="739451" y="1435748"/>
                </a:cubicBezTo>
                <a:cubicBezTo>
                  <a:pt x="740617" y="1438081"/>
                  <a:pt x="742950" y="1438081"/>
                  <a:pt x="745283" y="1438081"/>
                </a:cubicBezTo>
                <a:cubicBezTo>
                  <a:pt x="747615" y="1438081"/>
                  <a:pt x="748782" y="1438081"/>
                  <a:pt x="751114" y="1435748"/>
                </a:cubicBezTo>
                <a:cubicBezTo>
                  <a:pt x="754613" y="1432249"/>
                  <a:pt x="754613" y="1427583"/>
                  <a:pt x="751114" y="1424084"/>
                </a:cubicBezTo>
                <a:cubicBezTo>
                  <a:pt x="751114" y="1424084"/>
                  <a:pt x="751114" y="1424084"/>
                  <a:pt x="751114" y="1424084"/>
                </a:cubicBezTo>
                <a:cubicBezTo>
                  <a:pt x="751114" y="1424084"/>
                  <a:pt x="751114" y="1424084"/>
                  <a:pt x="751114" y="1424084"/>
                </a:cubicBezTo>
                <a:lnTo>
                  <a:pt x="751114" y="1424084"/>
                </a:lnTo>
                <a:cubicBezTo>
                  <a:pt x="751114" y="1424084"/>
                  <a:pt x="751114" y="1424084"/>
                  <a:pt x="751114" y="1424084"/>
                </a:cubicBezTo>
                <a:cubicBezTo>
                  <a:pt x="751114" y="1424084"/>
                  <a:pt x="751114" y="1424084"/>
                  <a:pt x="751114" y="1424084"/>
                </a:cubicBezTo>
                <a:cubicBezTo>
                  <a:pt x="748782" y="1421752"/>
                  <a:pt x="746449" y="1418253"/>
                  <a:pt x="742950" y="1415920"/>
                </a:cubicBezTo>
                <a:lnTo>
                  <a:pt x="742950" y="1415920"/>
                </a:lnTo>
                <a:cubicBezTo>
                  <a:pt x="742950" y="1415920"/>
                  <a:pt x="742950" y="1415920"/>
                  <a:pt x="742950" y="1415920"/>
                </a:cubicBezTo>
                <a:lnTo>
                  <a:pt x="742950" y="1415920"/>
                </a:lnTo>
                <a:cubicBezTo>
                  <a:pt x="742950" y="1415920"/>
                  <a:pt x="742950" y="1414754"/>
                  <a:pt x="742950" y="1414754"/>
                </a:cubicBezTo>
                <a:lnTo>
                  <a:pt x="742950" y="1414754"/>
                </a:lnTo>
                <a:cubicBezTo>
                  <a:pt x="742950" y="1414754"/>
                  <a:pt x="742950" y="1414754"/>
                  <a:pt x="742950" y="1414754"/>
                </a:cubicBezTo>
                <a:lnTo>
                  <a:pt x="742950" y="1414754"/>
                </a:lnTo>
                <a:cubicBezTo>
                  <a:pt x="742950" y="1414754"/>
                  <a:pt x="742950" y="1414754"/>
                  <a:pt x="742950" y="1414754"/>
                </a:cubicBezTo>
                <a:lnTo>
                  <a:pt x="742950" y="1414754"/>
                </a:lnTo>
                <a:cubicBezTo>
                  <a:pt x="734786" y="1406590"/>
                  <a:pt x="710293" y="1382097"/>
                  <a:pt x="710293" y="1382097"/>
                </a:cubicBezTo>
                <a:cubicBezTo>
                  <a:pt x="709127" y="1380930"/>
                  <a:pt x="706794" y="1379764"/>
                  <a:pt x="704461" y="1379764"/>
                </a:cubicBezTo>
                <a:lnTo>
                  <a:pt x="703295" y="1379764"/>
                </a:lnTo>
                <a:close/>
                <a:moveTo>
                  <a:pt x="800100" y="1464906"/>
                </a:moveTo>
                <a:cubicBezTo>
                  <a:pt x="796601" y="1464906"/>
                  <a:pt x="794268" y="1467239"/>
                  <a:pt x="793102" y="1469571"/>
                </a:cubicBezTo>
                <a:cubicBezTo>
                  <a:pt x="790770" y="1474236"/>
                  <a:pt x="793102" y="1478902"/>
                  <a:pt x="796601" y="1480068"/>
                </a:cubicBezTo>
                <a:cubicBezTo>
                  <a:pt x="817595" y="1489399"/>
                  <a:pt x="839755" y="1494064"/>
                  <a:pt x="866581" y="1495231"/>
                </a:cubicBezTo>
                <a:lnTo>
                  <a:pt x="866581" y="1495231"/>
                </a:lnTo>
                <a:cubicBezTo>
                  <a:pt x="871246" y="1495231"/>
                  <a:pt x="874745" y="1491731"/>
                  <a:pt x="874745" y="1487066"/>
                </a:cubicBezTo>
                <a:cubicBezTo>
                  <a:pt x="874745" y="1482401"/>
                  <a:pt x="871246" y="1478902"/>
                  <a:pt x="866581" y="1478902"/>
                </a:cubicBezTo>
                <a:cubicBezTo>
                  <a:pt x="843254" y="1478902"/>
                  <a:pt x="824593" y="1474236"/>
                  <a:pt x="809431" y="1467239"/>
                </a:cubicBezTo>
                <a:lnTo>
                  <a:pt x="809431" y="1467239"/>
                </a:lnTo>
                <a:cubicBezTo>
                  <a:pt x="809431" y="1467239"/>
                  <a:pt x="809431" y="1467239"/>
                  <a:pt x="809431" y="1467239"/>
                </a:cubicBezTo>
                <a:lnTo>
                  <a:pt x="809431" y="1467239"/>
                </a:lnTo>
                <a:cubicBezTo>
                  <a:pt x="809431" y="1467239"/>
                  <a:pt x="809431" y="1467239"/>
                  <a:pt x="809431" y="1467239"/>
                </a:cubicBezTo>
                <a:lnTo>
                  <a:pt x="809431" y="1467239"/>
                </a:lnTo>
                <a:cubicBezTo>
                  <a:pt x="809431" y="1467239"/>
                  <a:pt x="809431" y="1467239"/>
                  <a:pt x="809431" y="1467239"/>
                </a:cubicBezTo>
                <a:lnTo>
                  <a:pt x="809431" y="1467239"/>
                </a:lnTo>
                <a:cubicBezTo>
                  <a:pt x="808264" y="1467239"/>
                  <a:pt x="807098" y="1466073"/>
                  <a:pt x="804765" y="1464906"/>
                </a:cubicBezTo>
                <a:cubicBezTo>
                  <a:pt x="804765" y="1464906"/>
                  <a:pt x="802433" y="1464906"/>
                  <a:pt x="801266" y="1464906"/>
                </a:cubicBezTo>
                <a:lnTo>
                  <a:pt x="801266" y="1464906"/>
                </a:lnTo>
                <a:close/>
                <a:moveTo>
                  <a:pt x="999542" y="1480068"/>
                </a:moveTo>
                <a:lnTo>
                  <a:pt x="933061" y="1480068"/>
                </a:lnTo>
                <a:cubicBezTo>
                  <a:pt x="928396" y="1480068"/>
                  <a:pt x="924897" y="1483568"/>
                  <a:pt x="924897" y="1488232"/>
                </a:cubicBezTo>
                <a:cubicBezTo>
                  <a:pt x="924897" y="1492898"/>
                  <a:pt x="928396" y="1496397"/>
                  <a:pt x="933061" y="1496397"/>
                </a:cubicBezTo>
                <a:lnTo>
                  <a:pt x="999542" y="1496397"/>
                </a:lnTo>
                <a:cubicBezTo>
                  <a:pt x="1004207" y="1496397"/>
                  <a:pt x="1007706" y="1492898"/>
                  <a:pt x="1007706" y="1488232"/>
                </a:cubicBezTo>
                <a:cubicBezTo>
                  <a:pt x="1007706" y="1483568"/>
                  <a:pt x="1004207" y="1480068"/>
                  <a:pt x="999542" y="1480068"/>
                </a:cubicBezTo>
                <a:lnTo>
                  <a:pt x="999542" y="1480068"/>
                </a:lnTo>
                <a:close/>
                <a:moveTo>
                  <a:pt x="1132503" y="1480068"/>
                </a:moveTo>
                <a:lnTo>
                  <a:pt x="1066023" y="1480068"/>
                </a:lnTo>
                <a:cubicBezTo>
                  <a:pt x="1061357" y="1480068"/>
                  <a:pt x="1057858" y="1483568"/>
                  <a:pt x="1057858" y="1488232"/>
                </a:cubicBezTo>
                <a:cubicBezTo>
                  <a:pt x="1057858" y="1492898"/>
                  <a:pt x="1061357" y="1496397"/>
                  <a:pt x="1066023" y="1496397"/>
                </a:cubicBezTo>
                <a:lnTo>
                  <a:pt x="1132503" y="1496397"/>
                </a:lnTo>
                <a:cubicBezTo>
                  <a:pt x="1137169" y="1496397"/>
                  <a:pt x="1140668" y="1492898"/>
                  <a:pt x="1140668" y="1488232"/>
                </a:cubicBezTo>
                <a:cubicBezTo>
                  <a:pt x="1140668" y="1483568"/>
                  <a:pt x="1137169" y="1480068"/>
                  <a:pt x="1132503" y="1480068"/>
                </a:cubicBezTo>
                <a:lnTo>
                  <a:pt x="1132503" y="1480068"/>
                </a:lnTo>
                <a:close/>
                <a:moveTo>
                  <a:pt x="1264298" y="1478902"/>
                </a:moveTo>
                <a:lnTo>
                  <a:pt x="1264298" y="1478902"/>
                </a:lnTo>
                <a:cubicBezTo>
                  <a:pt x="1261965" y="1478902"/>
                  <a:pt x="1259633" y="1478902"/>
                  <a:pt x="1257300" y="1478902"/>
                </a:cubicBezTo>
                <a:lnTo>
                  <a:pt x="1197818" y="1478902"/>
                </a:lnTo>
                <a:cubicBezTo>
                  <a:pt x="1193152" y="1478902"/>
                  <a:pt x="1189653" y="1482401"/>
                  <a:pt x="1189653" y="1487066"/>
                </a:cubicBezTo>
                <a:cubicBezTo>
                  <a:pt x="1189653" y="1491731"/>
                  <a:pt x="1193152" y="1495231"/>
                  <a:pt x="1197818" y="1495231"/>
                </a:cubicBezTo>
                <a:lnTo>
                  <a:pt x="1253801" y="1495231"/>
                </a:lnTo>
                <a:cubicBezTo>
                  <a:pt x="1257300" y="1495231"/>
                  <a:pt x="1261965" y="1495231"/>
                  <a:pt x="1265465" y="1495231"/>
                </a:cubicBezTo>
                <a:cubicBezTo>
                  <a:pt x="1270130" y="1495231"/>
                  <a:pt x="1273629" y="1491731"/>
                  <a:pt x="1273629" y="1487066"/>
                </a:cubicBezTo>
                <a:cubicBezTo>
                  <a:pt x="1273629" y="1482401"/>
                  <a:pt x="1270130" y="1478902"/>
                  <a:pt x="1265465" y="1478902"/>
                </a:cubicBezTo>
                <a:lnTo>
                  <a:pt x="1265465" y="1478902"/>
                </a:lnTo>
                <a:close/>
                <a:moveTo>
                  <a:pt x="1386763" y="1422918"/>
                </a:moveTo>
                <a:cubicBezTo>
                  <a:pt x="1384430" y="1422918"/>
                  <a:pt x="1382097" y="1422918"/>
                  <a:pt x="1380931" y="1425251"/>
                </a:cubicBezTo>
                <a:cubicBezTo>
                  <a:pt x="1373933" y="1432249"/>
                  <a:pt x="1366935" y="1439247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8771" y="1446245"/>
                  <a:pt x="1358771" y="1446245"/>
                </a:cubicBezTo>
                <a:lnTo>
                  <a:pt x="1358771" y="1446245"/>
                </a:lnTo>
                <a:cubicBezTo>
                  <a:pt x="1358771" y="1446245"/>
                  <a:pt x="1357604" y="1446245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56438" y="1447411"/>
                  <a:pt x="1356438" y="1447411"/>
                  <a:pt x="1356438" y="1447411"/>
                </a:cubicBezTo>
                <a:lnTo>
                  <a:pt x="1356438" y="1447411"/>
                </a:lnTo>
                <a:cubicBezTo>
                  <a:pt x="1349440" y="1452077"/>
                  <a:pt x="1342442" y="1456741"/>
                  <a:pt x="1333111" y="1461407"/>
                </a:cubicBezTo>
                <a:cubicBezTo>
                  <a:pt x="1329612" y="1463740"/>
                  <a:pt x="1327280" y="1468405"/>
                  <a:pt x="1329612" y="1471904"/>
                </a:cubicBezTo>
                <a:cubicBezTo>
                  <a:pt x="1330779" y="1475403"/>
                  <a:pt x="1334278" y="1476569"/>
                  <a:pt x="1336610" y="1476569"/>
                </a:cubicBezTo>
                <a:cubicBezTo>
                  <a:pt x="1338943" y="1476569"/>
                  <a:pt x="1338943" y="1476569"/>
                  <a:pt x="1340109" y="1476569"/>
                </a:cubicBezTo>
                <a:cubicBezTo>
                  <a:pt x="1365769" y="1464906"/>
                  <a:pt x="1383263" y="1447411"/>
                  <a:pt x="1397259" y="1433415"/>
                </a:cubicBezTo>
                <a:cubicBezTo>
                  <a:pt x="1400758" y="1429916"/>
                  <a:pt x="1400758" y="1425251"/>
                  <a:pt x="1397259" y="1421752"/>
                </a:cubicBezTo>
                <a:cubicBezTo>
                  <a:pt x="1396093" y="1420586"/>
                  <a:pt x="1393760" y="1419420"/>
                  <a:pt x="1391428" y="1419420"/>
                </a:cubicBezTo>
                <a:lnTo>
                  <a:pt x="1391428" y="1419420"/>
                </a:lnTo>
                <a:close/>
                <a:moveTo>
                  <a:pt x="1480069" y="1329612"/>
                </a:moveTo>
                <a:cubicBezTo>
                  <a:pt x="1477736" y="1329612"/>
                  <a:pt x="1475403" y="1329612"/>
                  <a:pt x="1474237" y="1331945"/>
                </a:cubicBezTo>
                <a:lnTo>
                  <a:pt x="1427584" y="1378598"/>
                </a:lnTo>
                <a:cubicBezTo>
                  <a:pt x="1424085" y="1382097"/>
                  <a:pt x="1424085" y="1386762"/>
                  <a:pt x="1427584" y="1390261"/>
                </a:cubicBezTo>
                <a:cubicBezTo>
                  <a:pt x="1428750" y="1391427"/>
                  <a:pt x="1431083" y="1392594"/>
                  <a:pt x="1433416" y="1392594"/>
                </a:cubicBezTo>
                <a:cubicBezTo>
                  <a:pt x="1435748" y="1392594"/>
                  <a:pt x="1438081" y="1392594"/>
                  <a:pt x="1439247" y="1390261"/>
                </a:cubicBezTo>
                <a:lnTo>
                  <a:pt x="1485900" y="1343608"/>
                </a:lnTo>
                <a:cubicBezTo>
                  <a:pt x="1489399" y="1340109"/>
                  <a:pt x="1489399" y="1335444"/>
                  <a:pt x="1485900" y="1331945"/>
                </a:cubicBezTo>
                <a:cubicBezTo>
                  <a:pt x="1484734" y="1330778"/>
                  <a:pt x="1482401" y="1329612"/>
                  <a:pt x="1480069" y="1329612"/>
                </a:cubicBezTo>
                <a:lnTo>
                  <a:pt x="1480069" y="1329612"/>
                </a:lnTo>
                <a:close/>
                <a:moveTo>
                  <a:pt x="1586204" y="1273629"/>
                </a:moveTo>
                <a:lnTo>
                  <a:pt x="1565210" y="1273629"/>
                </a:lnTo>
                <a:cubicBezTo>
                  <a:pt x="1554714" y="1273629"/>
                  <a:pt x="1545383" y="1277128"/>
                  <a:pt x="1537219" y="1281792"/>
                </a:cubicBezTo>
                <a:lnTo>
                  <a:pt x="1537219" y="1281792"/>
                </a:lnTo>
                <a:cubicBezTo>
                  <a:pt x="1534886" y="1282959"/>
                  <a:pt x="1532553" y="1284125"/>
                  <a:pt x="1529054" y="1286458"/>
                </a:cubicBezTo>
                <a:cubicBezTo>
                  <a:pt x="1525555" y="1288791"/>
                  <a:pt x="1524389" y="1294623"/>
                  <a:pt x="1526722" y="1298121"/>
                </a:cubicBezTo>
                <a:cubicBezTo>
                  <a:pt x="1527888" y="1300454"/>
                  <a:pt x="1531387" y="1301620"/>
                  <a:pt x="1533720" y="1301620"/>
                </a:cubicBezTo>
                <a:cubicBezTo>
                  <a:pt x="1536052" y="1301620"/>
                  <a:pt x="1537219" y="1301620"/>
                  <a:pt x="1538385" y="1300454"/>
                </a:cubicBezTo>
                <a:cubicBezTo>
                  <a:pt x="1550048" y="1292290"/>
                  <a:pt x="1562878" y="1288791"/>
                  <a:pt x="1576874" y="1288791"/>
                </a:cubicBezTo>
                <a:lnTo>
                  <a:pt x="1592036" y="1288791"/>
                </a:lnTo>
                <a:cubicBezTo>
                  <a:pt x="1596701" y="1288791"/>
                  <a:pt x="1600200" y="1285292"/>
                  <a:pt x="1600200" y="1280626"/>
                </a:cubicBezTo>
                <a:cubicBezTo>
                  <a:pt x="1600200" y="1275961"/>
                  <a:pt x="1596701" y="1272462"/>
                  <a:pt x="1592036" y="1272462"/>
                </a:cubicBezTo>
                <a:lnTo>
                  <a:pt x="1586204" y="1272462"/>
                </a:lnTo>
                <a:close/>
                <a:moveTo>
                  <a:pt x="1719166" y="1273629"/>
                </a:moveTo>
                <a:lnTo>
                  <a:pt x="1652685" y="1273629"/>
                </a:lnTo>
                <a:cubicBezTo>
                  <a:pt x="1648020" y="1273629"/>
                  <a:pt x="1644521" y="1277128"/>
                  <a:pt x="1644521" y="1281792"/>
                </a:cubicBezTo>
                <a:cubicBezTo>
                  <a:pt x="1644521" y="1286458"/>
                  <a:pt x="1648020" y="1289957"/>
                  <a:pt x="1652685" y="1289957"/>
                </a:cubicBezTo>
                <a:lnTo>
                  <a:pt x="1719166" y="1289957"/>
                </a:lnTo>
                <a:cubicBezTo>
                  <a:pt x="1723831" y="1289957"/>
                  <a:pt x="1727330" y="1286458"/>
                  <a:pt x="1727330" y="1281792"/>
                </a:cubicBezTo>
                <a:cubicBezTo>
                  <a:pt x="1727330" y="1277128"/>
                  <a:pt x="1723831" y="1273629"/>
                  <a:pt x="1719166" y="1273629"/>
                </a:cubicBezTo>
                <a:lnTo>
                  <a:pt x="1719166" y="1273629"/>
                </a:lnTo>
                <a:close/>
                <a:moveTo>
                  <a:pt x="1850960" y="1273629"/>
                </a:moveTo>
                <a:lnTo>
                  <a:pt x="1784480" y="1273629"/>
                </a:lnTo>
                <a:cubicBezTo>
                  <a:pt x="1779815" y="1273629"/>
                  <a:pt x="1776316" y="1277128"/>
                  <a:pt x="1776316" y="1281792"/>
                </a:cubicBezTo>
                <a:cubicBezTo>
                  <a:pt x="1776316" y="1286458"/>
                  <a:pt x="1779815" y="1289957"/>
                  <a:pt x="1784480" y="1289957"/>
                </a:cubicBezTo>
                <a:lnTo>
                  <a:pt x="1850960" y="1289957"/>
                </a:lnTo>
                <a:cubicBezTo>
                  <a:pt x="1855626" y="1289957"/>
                  <a:pt x="1859125" y="1286458"/>
                  <a:pt x="1859125" y="1281792"/>
                </a:cubicBezTo>
                <a:cubicBezTo>
                  <a:pt x="1859125" y="1277128"/>
                  <a:pt x="1855626" y="1273629"/>
                  <a:pt x="1850960" y="1273629"/>
                </a:cubicBezTo>
                <a:lnTo>
                  <a:pt x="1850960" y="1273629"/>
                </a:lnTo>
                <a:close/>
                <a:moveTo>
                  <a:pt x="1983922" y="1273629"/>
                </a:moveTo>
                <a:lnTo>
                  <a:pt x="1917441" y="1273629"/>
                </a:lnTo>
                <a:cubicBezTo>
                  <a:pt x="1912776" y="1273629"/>
                  <a:pt x="1909277" y="1277128"/>
                  <a:pt x="1909277" y="1281792"/>
                </a:cubicBezTo>
                <a:cubicBezTo>
                  <a:pt x="1909277" y="1286458"/>
                  <a:pt x="1912776" y="1289957"/>
                  <a:pt x="1917441" y="1289957"/>
                </a:cubicBezTo>
                <a:lnTo>
                  <a:pt x="1983922" y="1289957"/>
                </a:lnTo>
                <a:cubicBezTo>
                  <a:pt x="1988587" y="1289957"/>
                  <a:pt x="1992086" y="1286458"/>
                  <a:pt x="1992086" y="1281792"/>
                </a:cubicBezTo>
                <a:cubicBezTo>
                  <a:pt x="1992086" y="1277128"/>
                  <a:pt x="1988587" y="1273629"/>
                  <a:pt x="1983922" y="1273629"/>
                </a:cubicBezTo>
                <a:lnTo>
                  <a:pt x="1983922" y="1273629"/>
                </a:lnTo>
                <a:close/>
                <a:moveTo>
                  <a:pt x="2115717" y="1273629"/>
                </a:moveTo>
                <a:lnTo>
                  <a:pt x="2049236" y="1273629"/>
                </a:lnTo>
                <a:cubicBezTo>
                  <a:pt x="2044571" y="1273629"/>
                  <a:pt x="2041072" y="1277128"/>
                  <a:pt x="2041072" y="1281792"/>
                </a:cubicBezTo>
                <a:cubicBezTo>
                  <a:pt x="2041072" y="1286458"/>
                  <a:pt x="2044571" y="1289957"/>
                  <a:pt x="2049236" y="1289957"/>
                </a:cubicBezTo>
                <a:lnTo>
                  <a:pt x="2115717" y="1289957"/>
                </a:lnTo>
                <a:cubicBezTo>
                  <a:pt x="2120382" y="1289957"/>
                  <a:pt x="2123881" y="1286458"/>
                  <a:pt x="2123881" y="1281792"/>
                </a:cubicBezTo>
                <a:cubicBezTo>
                  <a:pt x="2123881" y="1277128"/>
                  <a:pt x="2120382" y="1273629"/>
                  <a:pt x="2115717" y="1273629"/>
                </a:cubicBezTo>
                <a:lnTo>
                  <a:pt x="2115717" y="1273629"/>
                </a:lnTo>
                <a:close/>
                <a:moveTo>
                  <a:pt x="2247512" y="1273629"/>
                </a:moveTo>
                <a:lnTo>
                  <a:pt x="2181031" y="1273629"/>
                </a:lnTo>
                <a:cubicBezTo>
                  <a:pt x="2176366" y="1273629"/>
                  <a:pt x="2172867" y="1277128"/>
                  <a:pt x="2172867" y="1281792"/>
                </a:cubicBezTo>
                <a:cubicBezTo>
                  <a:pt x="2172867" y="1286458"/>
                  <a:pt x="2176366" y="1289957"/>
                  <a:pt x="2181031" y="1289957"/>
                </a:cubicBezTo>
                <a:lnTo>
                  <a:pt x="2247512" y="1289957"/>
                </a:lnTo>
                <a:cubicBezTo>
                  <a:pt x="2252177" y="1289957"/>
                  <a:pt x="2255676" y="1286458"/>
                  <a:pt x="2255676" y="1281792"/>
                </a:cubicBezTo>
                <a:cubicBezTo>
                  <a:pt x="2255676" y="1277128"/>
                  <a:pt x="2252177" y="1273629"/>
                  <a:pt x="2247512" y="1273629"/>
                </a:cubicBezTo>
                <a:lnTo>
                  <a:pt x="2247512" y="1273629"/>
                </a:lnTo>
                <a:close/>
                <a:moveTo>
                  <a:pt x="2380473" y="1273629"/>
                </a:moveTo>
                <a:lnTo>
                  <a:pt x="2313992" y="1273629"/>
                </a:lnTo>
                <a:cubicBezTo>
                  <a:pt x="2309327" y="1273629"/>
                  <a:pt x="2305828" y="1277128"/>
                  <a:pt x="2305828" y="1281792"/>
                </a:cubicBezTo>
                <a:cubicBezTo>
                  <a:pt x="2305828" y="1286458"/>
                  <a:pt x="2309327" y="1289957"/>
                  <a:pt x="2313992" y="1289957"/>
                </a:cubicBezTo>
                <a:lnTo>
                  <a:pt x="2380473" y="1289957"/>
                </a:lnTo>
                <a:cubicBezTo>
                  <a:pt x="2385138" y="1289957"/>
                  <a:pt x="2388637" y="1286458"/>
                  <a:pt x="2388637" y="1281792"/>
                </a:cubicBezTo>
                <a:cubicBezTo>
                  <a:pt x="2388637" y="1277128"/>
                  <a:pt x="2385138" y="1273629"/>
                  <a:pt x="2380473" y="1273629"/>
                </a:cubicBezTo>
                <a:lnTo>
                  <a:pt x="2380473" y="1273629"/>
                </a:lnTo>
                <a:close/>
                <a:moveTo>
                  <a:pt x="2512268" y="1273629"/>
                </a:moveTo>
                <a:lnTo>
                  <a:pt x="2445787" y="1273629"/>
                </a:lnTo>
                <a:cubicBezTo>
                  <a:pt x="2441122" y="1273629"/>
                  <a:pt x="2437623" y="1277128"/>
                  <a:pt x="2437623" y="1281792"/>
                </a:cubicBezTo>
                <a:cubicBezTo>
                  <a:pt x="2437623" y="1286458"/>
                  <a:pt x="2441122" y="1289957"/>
                  <a:pt x="2445787" y="1289957"/>
                </a:cubicBezTo>
                <a:lnTo>
                  <a:pt x="2512268" y="1289957"/>
                </a:lnTo>
                <a:cubicBezTo>
                  <a:pt x="2516933" y="1289957"/>
                  <a:pt x="2520432" y="1286458"/>
                  <a:pt x="2520432" y="1281792"/>
                </a:cubicBezTo>
                <a:cubicBezTo>
                  <a:pt x="2520432" y="1277128"/>
                  <a:pt x="2516933" y="1273629"/>
                  <a:pt x="2512268" y="1273629"/>
                </a:cubicBezTo>
                <a:lnTo>
                  <a:pt x="2512268" y="1273629"/>
                </a:lnTo>
                <a:close/>
                <a:moveTo>
                  <a:pt x="2644063" y="1273629"/>
                </a:moveTo>
                <a:lnTo>
                  <a:pt x="2577582" y="1273629"/>
                </a:lnTo>
                <a:cubicBezTo>
                  <a:pt x="2572917" y="1273629"/>
                  <a:pt x="2569418" y="1277128"/>
                  <a:pt x="2569418" y="1281792"/>
                </a:cubicBezTo>
                <a:cubicBezTo>
                  <a:pt x="2569418" y="1286458"/>
                  <a:pt x="2572917" y="1289957"/>
                  <a:pt x="2577582" y="1289957"/>
                </a:cubicBezTo>
                <a:lnTo>
                  <a:pt x="2644063" y="1289957"/>
                </a:lnTo>
                <a:cubicBezTo>
                  <a:pt x="2648728" y="1289957"/>
                  <a:pt x="2652227" y="1286458"/>
                  <a:pt x="2652227" y="1281792"/>
                </a:cubicBezTo>
                <a:cubicBezTo>
                  <a:pt x="2652227" y="1277128"/>
                  <a:pt x="2648728" y="1273629"/>
                  <a:pt x="2644063" y="1273629"/>
                </a:cubicBezTo>
                <a:lnTo>
                  <a:pt x="2644063" y="1273629"/>
                </a:lnTo>
                <a:close/>
                <a:moveTo>
                  <a:pt x="2777024" y="1273629"/>
                </a:moveTo>
                <a:lnTo>
                  <a:pt x="2710543" y="1273629"/>
                </a:lnTo>
                <a:cubicBezTo>
                  <a:pt x="2705878" y="1273629"/>
                  <a:pt x="2702379" y="1277128"/>
                  <a:pt x="2702379" y="1281792"/>
                </a:cubicBezTo>
                <a:cubicBezTo>
                  <a:pt x="2702379" y="1286458"/>
                  <a:pt x="2705878" y="1289957"/>
                  <a:pt x="2710543" y="1289957"/>
                </a:cubicBezTo>
                <a:lnTo>
                  <a:pt x="2777024" y="1289957"/>
                </a:lnTo>
                <a:cubicBezTo>
                  <a:pt x="2781689" y="1289957"/>
                  <a:pt x="2785188" y="1286458"/>
                  <a:pt x="2785188" y="1281792"/>
                </a:cubicBezTo>
                <a:cubicBezTo>
                  <a:pt x="2785188" y="1277128"/>
                  <a:pt x="2781689" y="1273629"/>
                  <a:pt x="2777024" y="1273629"/>
                </a:cubicBezTo>
                <a:lnTo>
                  <a:pt x="2777024" y="1273629"/>
                </a:lnTo>
                <a:close/>
                <a:moveTo>
                  <a:pt x="2908819" y="1273629"/>
                </a:moveTo>
                <a:lnTo>
                  <a:pt x="2842338" y="1273629"/>
                </a:lnTo>
                <a:cubicBezTo>
                  <a:pt x="2837673" y="1273629"/>
                  <a:pt x="2834174" y="1277128"/>
                  <a:pt x="2834174" y="1281792"/>
                </a:cubicBezTo>
                <a:cubicBezTo>
                  <a:pt x="2834174" y="1286458"/>
                  <a:pt x="2837673" y="1289957"/>
                  <a:pt x="2842338" y="1289957"/>
                </a:cubicBezTo>
                <a:lnTo>
                  <a:pt x="2908819" y="1289957"/>
                </a:lnTo>
                <a:cubicBezTo>
                  <a:pt x="2913484" y="1289957"/>
                  <a:pt x="2916983" y="1286458"/>
                  <a:pt x="2916983" y="1281792"/>
                </a:cubicBezTo>
                <a:cubicBezTo>
                  <a:pt x="2916983" y="1277128"/>
                  <a:pt x="2913484" y="1273629"/>
                  <a:pt x="2908819" y="1273629"/>
                </a:cubicBezTo>
                <a:lnTo>
                  <a:pt x="2908819" y="1273629"/>
                </a:lnTo>
                <a:close/>
                <a:moveTo>
                  <a:pt x="3041780" y="1273629"/>
                </a:moveTo>
                <a:lnTo>
                  <a:pt x="2975300" y="1273629"/>
                </a:lnTo>
                <a:cubicBezTo>
                  <a:pt x="2970634" y="1273629"/>
                  <a:pt x="2967135" y="1277128"/>
                  <a:pt x="2967135" y="1281792"/>
                </a:cubicBezTo>
                <a:cubicBezTo>
                  <a:pt x="2967135" y="1286458"/>
                  <a:pt x="2970634" y="1289957"/>
                  <a:pt x="2975300" y="1289957"/>
                </a:cubicBezTo>
                <a:lnTo>
                  <a:pt x="3041780" y="1289957"/>
                </a:lnTo>
                <a:cubicBezTo>
                  <a:pt x="3046446" y="1289957"/>
                  <a:pt x="3049944" y="1286458"/>
                  <a:pt x="3049944" y="1281792"/>
                </a:cubicBezTo>
                <a:cubicBezTo>
                  <a:pt x="3049944" y="1277128"/>
                  <a:pt x="3046446" y="1273629"/>
                  <a:pt x="3041780" y="1273629"/>
                </a:cubicBezTo>
                <a:lnTo>
                  <a:pt x="3041780" y="1273629"/>
                </a:lnTo>
                <a:close/>
                <a:moveTo>
                  <a:pt x="3173575" y="1273629"/>
                </a:moveTo>
                <a:lnTo>
                  <a:pt x="3107094" y="1273629"/>
                </a:lnTo>
                <a:cubicBezTo>
                  <a:pt x="3102429" y="1273629"/>
                  <a:pt x="3098930" y="1277128"/>
                  <a:pt x="3098930" y="1281792"/>
                </a:cubicBezTo>
                <a:cubicBezTo>
                  <a:pt x="3098930" y="1286458"/>
                  <a:pt x="3102429" y="1289957"/>
                  <a:pt x="3107094" y="1289957"/>
                </a:cubicBezTo>
                <a:lnTo>
                  <a:pt x="3173575" y="1289957"/>
                </a:lnTo>
                <a:cubicBezTo>
                  <a:pt x="3178240" y="1289957"/>
                  <a:pt x="3181739" y="1286458"/>
                  <a:pt x="3181739" y="1281792"/>
                </a:cubicBezTo>
                <a:cubicBezTo>
                  <a:pt x="3181739" y="1277128"/>
                  <a:pt x="3178240" y="1273629"/>
                  <a:pt x="3173575" y="1273629"/>
                </a:cubicBezTo>
                <a:lnTo>
                  <a:pt x="3173575" y="1273629"/>
                </a:lnTo>
                <a:close/>
                <a:moveTo>
                  <a:pt x="3305370" y="1273629"/>
                </a:moveTo>
                <a:lnTo>
                  <a:pt x="3238889" y="1273629"/>
                </a:lnTo>
                <a:cubicBezTo>
                  <a:pt x="3234224" y="1273629"/>
                  <a:pt x="3230725" y="1277128"/>
                  <a:pt x="3230725" y="1281792"/>
                </a:cubicBezTo>
                <a:cubicBezTo>
                  <a:pt x="3230725" y="1286458"/>
                  <a:pt x="3234224" y="1289957"/>
                  <a:pt x="3238889" y="1289957"/>
                </a:cubicBezTo>
                <a:lnTo>
                  <a:pt x="3305370" y="1289957"/>
                </a:lnTo>
                <a:cubicBezTo>
                  <a:pt x="3310035" y="1289957"/>
                  <a:pt x="3313534" y="1286458"/>
                  <a:pt x="3313534" y="1281792"/>
                </a:cubicBezTo>
                <a:cubicBezTo>
                  <a:pt x="3313534" y="1277128"/>
                  <a:pt x="3310035" y="1273629"/>
                  <a:pt x="3305370" y="1273629"/>
                </a:cubicBezTo>
                <a:lnTo>
                  <a:pt x="3305370" y="1273629"/>
                </a:lnTo>
                <a:close/>
                <a:moveTo>
                  <a:pt x="3438331" y="1273629"/>
                </a:moveTo>
                <a:lnTo>
                  <a:pt x="3371851" y="1273629"/>
                </a:lnTo>
                <a:cubicBezTo>
                  <a:pt x="3367185" y="1273629"/>
                  <a:pt x="3363686" y="1277128"/>
                  <a:pt x="3363686" y="1281792"/>
                </a:cubicBezTo>
                <a:cubicBezTo>
                  <a:pt x="3363686" y="1286458"/>
                  <a:pt x="3367185" y="1289957"/>
                  <a:pt x="3371851" y="1289957"/>
                </a:cubicBezTo>
                <a:lnTo>
                  <a:pt x="3438331" y="1289957"/>
                </a:lnTo>
                <a:cubicBezTo>
                  <a:pt x="3442997" y="1289957"/>
                  <a:pt x="3446495" y="1286458"/>
                  <a:pt x="3446495" y="1281792"/>
                </a:cubicBezTo>
                <a:cubicBezTo>
                  <a:pt x="3446495" y="1277128"/>
                  <a:pt x="3442997" y="1273629"/>
                  <a:pt x="3438331" y="1273629"/>
                </a:cubicBezTo>
                <a:lnTo>
                  <a:pt x="3438331" y="1273629"/>
                </a:lnTo>
                <a:close/>
                <a:moveTo>
                  <a:pt x="3570126" y="1273629"/>
                </a:moveTo>
                <a:lnTo>
                  <a:pt x="3503645" y="1273629"/>
                </a:lnTo>
                <a:cubicBezTo>
                  <a:pt x="3498980" y="1273629"/>
                  <a:pt x="3495481" y="1277128"/>
                  <a:pt x="3495481" y="1281792"/>
                </a:cubicBezTo>
                <a:cubicBezTo>
                  <a:pt x="3495481" y="1286458"/>
                  <a:pt x="3498980" y="1289957"/>
                  <a:pt x="3503645" y="1289957"/>
                </a:cubicBezTo>
                <a:lnTo>
                  <a:pt x="3570126" y="1289957"/>
                </a:lnTo>
                <a:cubicBezTo>
                  <a:pt x="3574791" y="1289957"/>
                  <a:pt x="3578290" y="1286458"/>
                  <a:pt x="3578290" y="1281792"/>
                </a:cubicBezTo>
                <a:cubicBezTo>
                  <a:pt x="3578290" y="1277128"/>
                  <a:pt x="3574791" y="1273629"/>
                  <a:pt x="3570126" y="1273629"/>
                </a:cubicBezTo>
                <a:lnTo>
                  <a:pt x="3570126" y="1273629"/>
                </a:lnTo>
                <a:close/>
                <a:moveTo>
                  <a:pt x="3703087" y="1273629"/>
                </a:moveTo>
                <a:lnTo>
                  <a:pt x="3636607" y="1273629"/>
                </a:lnTo>
                <a:cubicBezTo>
                  <a:pt x="3631941" y="1273629"/>
                  <a:pt x="3628443" y="1277128"/>
                  <a:pt x="3628443" y="1281792"/>
                </a:cubicBezTo>
                <a:cubicBezTo>
                  <a:pt x="3628443" y="1286458"/>
                  <a:pt x="3631941" y="1289957"/>
                  <a:pt x="3636607" y="1289957"/>
                </a:cubicBezTo>
                <a:lnTo>
                  <a:pt x="3703087" y="1289957"/>
                </a:lnTo>
                <a:cubicBezTo>
                  <a:pt x="3707753" y="1289957"/>
                  <a:pt x="3711252" y="1286458"/>
                  <a:pt x="3711252" y="1281792"/>
                </a:cubicBezTo>
                <a:cubicBezTo>
                  <a:pt x="3711252" y="1277128"/>
                  <a:pt x="3707753" y="1273629"/>
                  <a:pt x="3703087" y="1273629"/>
                </a:cubicBezTo>
                <a:lnTo>
                  <a:pt x="3703087" y="1273629"/>
                </a:lnTo>
                <a:close/>
                <a:moveTo>
                  <a:pt x="3834882" y="1273629"/>
                </a:moveTo>
                <a:lnTo>
                  <a:pt x="3768402" y="1273629"/>
                </a:lnTo>
                <a:cubicBezTo>
                  <a:pt x="3763736" y="1273629"/>
                  <a:pt x="3760237" y="1277128"/>
                  <a:pt x="3760237" y="1281792"/>
                </a:cubicBezTo>
                <a:cubicBezTo>
                  <a:pt x="3760237" y="1286458"/>
                  <a:pt x="3763736" y="1289957"/>
                  <a:pt x="3768402" y="1289957"/>
                </a:cubicBezTo>
                <a:lnTo>
                  <a:pt x="3834882" y="1289957"/>
                </a:lnTo>
                <a:cubicBezTo>
                  <a:pt x="3839548" y="1289957"/>
                  <a:pt x="3843047" y="1286458"/>
                  <a:pt x="3843047" y="1281792"/>
                </a:cubicBezTo>
                <a:cubicBezTo>
                  <a:pt x="3843047" y="1277128"/>
                  <a:pt x="3839548" y="1273629"/>
                  <a:pt x="3834882" y="1273629"/>
                </a:cubicBezTo>
                <a:lnTo>
                  <a:pt x="3834882" y="1273629"/>
                </a:lnTo>
                <a:close/>
                <a:moveTo>
                  <a:pt x="3966677" y="1273629"/>
                </a:moveTo>
                <a:lnTo>
                  <a:pt x="3900196" y="1273629"/>
                </a:lnTo>
                <a:cubicBezTo>
                  <a:pt x="3895531" y="1273629"/>
                  <a:pt x="3892032" y="1277128"/>
                  <a:pt x="3892032" y="1281792"/>
                </a:cubicBezTo>
                <a:cubicBezTo>
                  <a:pt x="3892032" y="1286458"/>
                  <a:pt x="3895531" y="1289957"/>
                  <a:pt x="3900196" y="1289957"/>
                </a:cubicBezTo>
                <a:lnTo>
                  <a:pt x="3966677" y="1289957"/>
                </a:lnTo>
                <a:cubicBezTo>
                  <a:pt x="3971342" y="1289957"/>
                  <a:pt x="3974841" y="1286458"/>
                  <a:pt x="3974841" y="1281792"/>
                </a:cubicBezTo>
                <a:cubicBezTo>
                  <a:pt x="3974841" y="1277128"/>
                  <a:pt x="3971342" y="1273629"/>
                  <a:pt x="3966677" y="1273629"/>
                </a:cubicBezTo>
                <a:lnTo>
                  <a:pt x="3966677" y="1273629"/>
                </a:lnTo>
                <a:close/>
                <a:moveTo>
                  <a:pt x="4099638" y="1273629"/>
                </a:moveTo>
                <a:lnTo>
                  <a:pt x="4033158" y="1273629"/>
                </a:lnTo>
                <a:cubicBezTo>
                  <a:pt x="4028492" y="1273629"/>
                  <a:pt x="4024994" y="1277128"/>
                  <a:pt x="4024994" y="1281792"/>
                </a:cubicBezTo>
                <a:cubicBezTo>
                  <a:pt x="4024994" y="1286458"/>
                  <a:pt x="4028492" y="1289957"/>
                  <a:pt x="4033158" y="1289957"/>
                </a:cubicBezTo>
                <a:lnTo>
                  <a:pt x="4099638" y="1289957"/>
                </a:lnTo>
                <a:cubicBezTo>
                  <a:pt x="4104304" y="1289957"/>
                  <a:pt x="4107803" y="1286458"/>
                  <a:pt x="4107803" y="1281792"/>
                </a:cubicBezTo>
                <a:cubicBezTo>
                  <a:pt x="4107803" y="1277128"/>
                  <a:pt x="4104304" y="1273629"/>
                  <a:pt x="4099638" y="1273629"/>
                </a:cubicBezTo>
                <a:lnTo>
                  <a:pt x="4099638" y="1273629"/>
                </a:lnTo>
                <a:close/>
                <a:moveTo>
                  <a:pt x="4231433" y="1273629"/>
                </a:moveTo>
                <a:lnTo>
                  <a:pt x="4164953" y="1273629"/>
                </a:lnTo>
                <a:cubicBezTo>
                  <a:pt x="4160288" y="1273629"/>
                  <a:pt x="4156788" y="1277128"/>
                  <a:pt x="4156788" y="1281792"/>
                </a:cubicBezTo>
                <a:cubicBezTo>
                  <a:pt x="4156788" y="1286458"/>
                  <a:pt x="4160288" y="1289957"/>
                  <a:pt x="4164953" y="1289957"/>
                </a:cubicBezTo>
                <a:lnTo>
                  <a:pt x="4231433" y="1289957"/>
                </a:lnTo>
                <a:cubicBezTo>
                  <a:pt x="4236099" y="1289957"/>
                  <a:pt x="4239598" y="1286458"/>
                  <a:pt x="4239598" y="1281792"/>
                </a:cubicBezTo>
                <a:cubicBezTo>
                  <a:pt x="4239598" y="1277128"/>
                  <a:pt x="4236099" y="1273629"/>
                  <a:pt x="4231433" y="1273629"/>
                </a:cubicBezTo>
                <a:lnTo>
                  <a:pt x="4231433" y="1273629"/>
                </a:lnTo>
                <a:close/>
                <a:moveTo>
                  <a:pt x="4364395" y="1273629"/>
                </a:moveTo>
                <a:lnTo>
                  <a:pt x="4297914" y="1273629"/>
                </a:lnTo>
                <a:cubicBezTo>
                  <a:pt x="4293249" y="1273629"/>
                  <a:pt x="4289750" y="1277128"/>
                  <a:pt x="4289750" y="1281792"/>
                </a:cubicBezTo>
                <a:cubicBezTo>
                  <a:pt x="4289750" y="1286458"/>
                  <a:pt x="4293249" y="1289957"/>
                  <a:pt x="4297914" y="1289957"/>
                </a:cubicBezTo>
                <a:lnTo>
                  <a:pt x="4364395" y="1289957"/>
                </a:lnTo>
                <a:cubicBezTo>
                  <a:pt x="4369060" y="1289957"/>
                  <a:pt x="4372559" y="1286458"/>
                  <a:pt x="4372559" y="1281792"/>
                </a:cubicBezTo>
                <a:cubicBezTo>
                  <a:pt x="4372559" y="1277128"/>
                  <a:pt x="4369060" y="1273629"/>
                  <a:pt x="4364395" y="1273629"/>
                </a:cubicBezTo>
                <a:lnTo>
                  <a:pt x="4364395" y="1273629"/>
                </a:lnTo>
                <a:close/>
                <a:moveTo>
                  <a:pt x="4496190" y="1273629"/>
                </a:moveTo>
                <a:lnTo>
                  <a:pt x="4429709" y="1273629"/>
                </a:lnTo>
                <a:cubicBezTo>
                  <a:pt x="4425044" y="1273629"/>
                  <a:pt x="4421545" y="1277128"/>
                  <a:pt x="4421545" y="1281792"/>
                </a:cubicBezTo>
                <a:cubicBezTo>
                  <a:pt x="4421545" y="1286458"/>
                  <a:pt x="4425044" y="1289957"/>
                  <a:pt x="4429709" y="1289957"/>
                </a:cubicBezTo>
                <a:lnTo>
                  <a:pt x="4496190" y="1289957"/>
                </a:lnTo>
                <a:cubicBezTo>
                  <a:pt x="4500855" y="1289957"/>
                  <a:pt x="4504354" y="1286458"/>
                  <a:pt x="4504354" y="1281792"/>
                </a:cubicBezTo>
                <a:cubicBezTo>
                  <a:pt x="4504354" y="1277128"/>
                  <a:pt x="4500855" y="1273629"/>
                  <a:pt x="4496190" y="1273629"/>
                </a:cubicBezTo>
                <a:lnTo>
                  <a:pt x="4496190" y="1273629"/>
                </a:lnTo>
                <a:close/>
                <a:moveTo>
                  <a:pt x="4627984" y="1273629"/>
                </a:moveTo>
                <a:lnTo>
                  <a:pt x="4561504" y="1273629"/>
                </a:lnTo>
                <a:cubicBezTo>
                  <a:pt x="4556839" y="1273629"/>
                  <a:pt x="4553340" y="1277128"/>
                  <a:pt x="4553340" y="1281792"/>
                </a:cubicBezTo>
                <a:cubicBezTo>
                  <a:pt x="4553340" y="1286458"/>
                  <a:pt x="4556839" y="1289957"/>
                  <a:pt x="4561504" y="1289957"/>
                </a:cubicBezTo>
                <a:lnTo>
                  <a:pt x="4627984" y="1289957"/>
                </a:lnTo>
                <a:cubicBezTo>
                  <a:pt x="4632650" y="1289957"/>
                  <a:pt x="4636149" y="1286458"/>
                  <a:pt x="4636149" y="1281792"/>
                </a:cubicBezTo>
                <a:cubicBezTo>
                  <a:pt x="4636149" y="1277128"/>
                  <a:pt x="4632650" y="1273629"/>
                  <a:pt x="4627984" y="1273629"/>
                </a:cubicBezTo>
                <a:lnTo>
                  <a:pt x="4627984" y="1273629"/>
                </a:lnTo>
                <a:close/>
                <a:moveTo>
                  <a:pt x="4760946" y="1273629"/>
                </a:moveTo>
                <a:lnTo>
                  <a:pt x="4694465" y="1273629"/>
                </a:lnTo>
                <a:cubicBezTo>
                  <a:pt x="4689800" y="1273629"/>
                  <a:pt x="4686301" y="1277128"/>
                  <a:pt x="4686301" y="1281792"/>
                </a:cubicBezTo>
                <a:cubicBezTo>
                  <a:pt x="4686301" y="1286458"/>
                  <a:pt x="4689800" y="1289957"/>
                  <a:pt x="4694465" y="1289957"/>
                </a:cubicBezTo>
                <a:lnTo>
                  <a:pt x="4760946" y="1289957"/>
                </a:lnTo>
                <a:cubicBezTo>
                  <a:pt x="4765611" y="1289957"/>
                  <a:pt x="4769110" y="1286458"/>
                  <a:pt x="4769110" y="1281792"/>
                </a:cubicBezTo>
                <a:cubicBezTo>
                  <a:pt x="4769110" y="1277128"/>
                  <a:pt x="4765611" y="1273629"/>
                  <a:pt x="4760946" y="1273629"/>
                </a:cubicBezTo>
                <a:lnTo>
                  <a:pt x="4760946" y="1273629"/>
                </a:lnTo>
                <a:close/>
                <a:moveTo>
                  <a:pt x="4892741" y="1273629"/>
                </a:moveTo>
                <a:lnTo>
                  <a:pt x="4826260" y="1273629"/>
                </a:lnTo>
                <a:cubicBezTo>
                  <a:pt x="4821595" y="1273629"/>
                  <a:pt x="4818096" y="1277128"/>
                  <a:pt x="4818096" y="1281792"/>
                </a:cubicBezTo>
                <a:cubicBezTo>
                  <a:pt x="4818096" y="1286458"/>
                  <a:pt x="4821595" y="1289957"/>
                  <a:pt x="4826260" y="1289957"/>
                </a:cubicBezTo>
                <a:lnTo>
                  <a:pt x="4892741" y="1289957"/>
                </a:lnTo>
                <a:cubicBezTo>
                  <a:pt x="4897406" y="1289957"/>
                  <a:pt x="4900905" y="1286458"/>
                  <a:pt x="4900905" y="1281792"/>
                </a:cubicBezTo>
                <a:cubicBezTo>
                  <a:pt x="4900905" y="1277128"/>
                  <a:pt x="4897406" y="1273629"/>
                  <a:pt x="4892741" y="1273629"/>
                </a:cubicBezTo>
                <a:lnTo>
                  <a:pt x="4892741" y="1273629"/>
                </a:lnTo>
                <a:close/>
                <a:moveTo>
                  <a:pt x="5024535" y="1273629"/>
                </a:moveTo>
                <a:lnTo>
                  <a:pt x="4958055" y="1273629"/>
                </a:lnTo>
                <a:cubicBezTo>
                  <a:pt x="4953390" y="1273629"/>
                  <a:pt x="4949891" y="1277128"/>
                  <a:pt x="4949891" y="1281792"/>
                </a:cubicBezTo>
                <a:cubicBezTo>
                  <a:pt x="4949891" y="1286458"/>
                  <a:pt x="4953390" y="1289957"/>
                  <a:pt x="4958055" y="1289957"/>
                </a:cubicBezTo>
                <a:lnTo>
                  <a:pt x="5024535" y="1289957"/>
                </a:lnTo>
                <a:cubicBezTo>
                  <a:pt x="5029201" y="1289957"/>
                  <a:pt x="5032700" y="1286458"/>
                  <a:pt x="5032700" y="1281792"/>
                </a:cubicBezTo>
                <a:cubicBezTo>
                  <a:pt x="5032700" y="1277128"/>
                  <a:pt x="5029201" y="1273629"/>
                  <a:pt x="5024535" y="1273629"/>
                </a:cubicBezTo>
                <a:lnTo>
                  <a:pt x="5024535" y="1273629"/>
                </a:lnTo>
                <a:close/>
                <a:moveTo>
                  <a:pt x="5157497" y="1273629"/>
                </a:moveTo>
                <a:lnTo>
                  <a:pt x="5091016" y="1273629"/>
                </a:lnTo>
                <a:cubicBezTo>
                  <a:pt x="5086351" y="1273629"/>
                  <a:pt x="5082852" y="1277128"/>
                  <a:pt x="5082852" y="1281792"/>
                </a:cubicBezTo>
                <a:cubicBezTo>
                  <a:pt x="5082852" y="1286458"/>
                  <a:pt x="5086351" y="1289957"/>
                  <a:pt x="5091016" y="1289957"/>
                </a:cubicBezTo>
                <a:lnTo>
                  <a:pt x="5157497" y="1289957"/>
                </a:lnTo>
                <a:cubicBezTo>
                  <a:pt x="5162162" y="1289957"/>
                  <a:pt x="5165661" y="1286458"/>
                  <a:pt x="5165661" y="1281792"/>
                </a:cubicBezTo>
                <a:cubicBezTo>
                  <a:pt x="5165661" y="1277128"/>
                  <a:pt x="5162162" y="1273629"/>
                  <a:pt x="5157497" y="1273629"/>
                </a:cubicBezTo>
                <a:lnTo>
                  <a:pt x="5157497" y="1273629"/>
                </a:lnTo>
                <a:close/>
                <a:moveTo>
                  <a:pt x="5289292" y="1273629"/>
                </a:moveTo>
                <a:lnTo>
                  <a:pt x="5222811" y="1273629"/>
                </a:lnTo>
                <a:cubicBezTo>
                  <a:pt x="5218146" y="1273629"/>
                  <a:pt x="5214647" y="1277128"/>
                  <a:pt x="5214647" y="1281792"/>
                </a:cubicBezTo>
                <a:cubicBezTo>
                  <a:pt x="5214647" y="1286458"/>
                  <a:pt x="5218146" y="1289957"/>
                  <a:pt x="5222811" y="1289957"/>
                </a:cubicBezTo>
                <a:lnTo>
                  <a:pt x="5289292" y="1289957"/>
                </a:lnTo>
                <a:cubicBezTo>
                  <a:pt x="5293957" y="1289957"/>
                  <a:pt x="5297456" y="1286458"/>
                  <a:pt x="5297456" y="1281792"/>
                </a:cubicBezTo>
                <a:cubicBezTo>
                  <a:pt x="5297456" y="1277128"/>
                  <a:pt x="5293957" y="1273629"/>
                  <a:pt x="5289292" y="1273629"/>
                </a:cubicBezTo>
                <a:lnTo>
                  <a:pt x="5289292" y="1273629"/>
                </a:lnTo>
                <a:close/>
                <a:moveTo>
                  <a:pt x="5422253" y="1273629"/>
                </a:moveTo>
                <a:lnTo>
                  <a:pt x="5355773" y="1273629"/>
                </a:lnTo>
                <a:cubicBezTo>
                  <a:pt x="5351107" y="1273629"/>
                  <a:pt x="5347608" y="1277128"/>
                  <a:pt x="5347608" y="1281792"/>
                </a:cubicBezTo>
                <a:cubicBezTo>
                  <a:pt x="5347608" y="1286458"/>
                  <a:pt x="5351107" y="1289957"/>
                  <a:pt x="5355773" y="1289957"/>
                </a:cubicBezTo>
                <a:lnTo>
                  <a:pt x="5422253" y="1289957"/>
                </a:lnTo>
                <a:cubicBezTo>
                  <a:pt x="5426918" y="1289957"/>
                  <a:pt x="5430417" y="1286458"/>
                  <a:pt x="5430417" y="1281792"/>
                </a:cubicBezTo>
                <a:cubicBezTo>
                  <a:pt x="5430417" y="1277128"/>
                  <a:pt x="5426918" y="1273629"/>
                  <a:pt x="5422253" y="1273629"/>
                </a:cubicBezTo>
                <a:lnTo>
                  <a:pt x="5422253" y="1273629"/>
                </a:lnTo>
                <a:close/>
                <a:moveTo>
                  <a:pt x="5554048" y="1273629"/>
                </a:moveTo>
                <a:lnTo>
                  <a:pt x="5487567" y="1273629"/>
                </a:lnTo>
                <a:cubicBezTo>
                  <a:pt x="5482902" y="1273629"/>
                  <a:pt x="5479403" y="1277128"/>
                  <a:pt x="5479403" y="1281792"/>
                </a:cubicBezTo>
                <a:cubicBezTo>
                  <a:pt x="5479403" y="1286458"/>
                  <a:pt x="5482902" y="1289957"/>
                  <a:pt x="5487567" y="1289957"/>
                </a:cubicBezTo>
                <a:lnTo>
                  <a:pt x="5554048" y="1289957"/>
                </a:lnTo>
                <a:cubicBezTo>
                  <a:pt x="5558713" y="1289957"/>
                  <a:pt x="5562212" y="1286458"/>
                  <a:pt x="5562212" y="1281792"/>
                </a:cubicBezTo>
                <a:cubicBezTo>
                  <a:pt x="5562212" y="1277128"/>
                  <a:pt x="5558713" y="1273629"/>
                  <a:pt x="5554048" y="1273629"/>
                </a:cubicBezTo>
                <a:lnTo>
                  <a:pt x="5554048" y="1273629"/>
                </a:lnTo>
                <a:close/>
                <a:moveTo>
                  <a:pt x="5685843" y="1273629"/>
                </a:moveTo>
                <a:lnTo>
                  <a:pt x="5619362" y="1273629"/>
                </a:lnTo>
                <a:cubicBezTo>
                  <a:pt x="5614697" y="1273629"/>
                  <a:pt x="5611198" y="1277128"/>
                  <a:pt x="5611198" y="1281792"/>
                </a:cubicBezTo>
                <a:cubicBezTo>
                  <a:pt x="5611198" y="1286458"/>
                  <a:pt x="5614697" y="1289957"/>
                  <a:pt x="5619362" y="1289957"/>
                </a:cubicBezTo>
                <a:lnTo>
                  <a:pt x="5685843" y="1289957"/>
                </a:lnTo>
                <a:cubicBezTo>
                  <a:pt x="5690508" y="1289957"/>
                  <a:pt x="5694007" y="1286458"/>
                  <a:pt x="5694007" y="1281792"/>
                </a:cubicBezTo>
                <a:cubicBezTo>
                  <a:pt x="5694007" y="1277128"/>
                  <a:pt x="5690508" y="1273629"/>
                  <a:pt x="5685843" y="1273629"/>
                </a:cubicBezTo>
                <a:lnTo>
                  <a:pt x="5685843" y="1273629"/>
                </a:lnTo>
                <a:close/>
                <a:moveTo>
                  <a:pt x="5818804" y="1273629"/>
                </a:moveTo>
                <a:lnTo>
                  <a:pt x="5752324" y="1273629"/>
                </a:lnTo>
                <a:cubicBezTo>
                  <a:pt x="5747658" y="1273629"/>
                  <a:pt x="5744159" y="1277128"/>
                  <a:pt x="5744159" y="1281792"/>
                </a:cubicBezTo>
                <a:cubicBezTo>
                  <a:pt x="5744159" y="1286458"/>
                  <a:pt x="5747658" y="1289957"/>
                  <a:pt x="5752324" y="1289957"/>
                </a:cubicBezTo>
                <a:lnTo>
                  <a:pt x="5818804" y="1289957"/>
                </a:lnTo>
                <a:cubicBezTo>
                  <a:pt x="5823469" y="1289957"/>
                  <a:pt x="5826968" y="1286458"/>
                  <a:pt x="5826968" y="1281792"/>
                </a:cubicBezTo>
                <a:cubicBezTo>
                  <a:pt x="5826968" y="1277128"/>
                  <a:pt x="5823469" y="1273629"/>
                  <a:pt x="5818804" y="1273629"/>
                </a:cubicBezTo>
                <a:lnTo>
                  <a:pt x="5818804" y="1273629"/>
                </a:lnTo>
                <a:close/>
                <a:moveTo>
                  <a:pt x="5950599" y="1273629"/>
                </a:moveTo>
                <a:lnTo>
                  <a:pt x="5884118" y="1273629"/>
                </a:lnTo>
                <a:cubicBezTo>
                  <a:pt x="5879453" y="1273629"/>
                  <a:pt x="5875954" y="1277128"/>
                  <a:pt x="5875954" y="1281792"/>
                </a:cubicBezTo>
                <a:cubicBezTo>
                  <a:pt x="5875954" y="1286458"/>
                  <a:pt x="5879453" y="1289957"/>
                  <a:pt x="5884118" y="1289957"/>
                </a:cubicBezTo>
                <a:lnTo>
                  <a:pt x="5950599" y="1289957"/>
                </a:lnTo>
                <a:cubicBezTo>
                  <a:pt x="5955264" y="1289957"/>
                  <a:pt x="5958763" y="1286458"/>
                  <a:pt x="5958763" y="1281792"/>
                </a:cubicBezTo>
                <a:cubicBezTo>
                  <a:pt x="5958763" y="1277128"/>
                  <a:pt x="5955264" y="1273629"/>
                  <a:pt x="5950599" y="1273629"/>
                </a:cubicBezTo>
                <a:lnTo>
                  <a:pt x="5950599" y="1273629"/>
                </a:lnTo>
                <a:close/>
                <a:moveTo>
                  <a:pt x="6082394" y="1273629"/>
                </a:moveTo>
                <a:lnTo>
                  <a:pt x="6015913" y="1273629"/>
                </a:lnTo>
                <a:cubicBezTo>
                  <a:pt x="6011248" y="1273629"/>
                  <a:pt x="6007749" y="1277128"/>
                  <a:pt x="6007749" y="1281792"/>
                </a:cubicBezTo>
                <a:cubicBezTo>
                  <a:pt x="6007749" y="1286458"/>
                  <a:pt x="6011248" y="1289957"/>
                  <a:pt x="6015913" y="1289957"/>
                </a:cubicBezTo>
                <a:lnTo>
                  <a:pt x="6082394" y="1289957"/>
                </a:lnTo>
                <a:cubicBezTo>
                  <a:pt x="6087059" y="1289957"/>
                  <a:pt x="6090558" y="1286458"/>
                  <a:pt x="6090558" y="1281792"/>
                </a:cubicBezTo>
                <a:cubicBezTo>
                  <a:pt x="6090558" y="1277128"/>
                  <a:pt x="6087059" y="1273629"/>
                  <a:pt x="6082394" y="1273629"/>
                </a:cubicBezTo>
                <a:lnTo>
                  <a:pt x="6082394" y="1273629"/>
                </a:lnTo>
                <a:close/>
                <a:moveTo>
                  <a:pt x="6215355" y="1273629"/>
                </a:moveTo>
                <a:lnTo>
                  <a:pt x="6148875" y="1273629"/>
                </a:lnTo>
                <a:cubicBezTo>
                  <a:pt x="6144209" y="1273629"/>
                  <a:pt x="6140710" y="1277128"/>
                  <a:pt x="6140710" y="1281792"/>
                </a:cubicBezTo>
                <a:cubicBezTo>
                  <a:pt x="6140710" y="1286458"/>
                  <a:pt x="6144209" y="1289957"/>
                  <a:pt x="6148875" y="1289957"/>
                </a:cubicBezTo>
                <a:lnTo>
                  <a:pt x="6215355" y="1289957"/>
                </a:lnTo>
                <a:cubicBezTo>
                  <a:pt x="6220020" y="1289957"/>
                  <a:pt x="6223519" y="1286458"/>
                  <a:pt x="6223519" y="1281792"/>
                </a:cubicBezTo>
                <a:cubicBezTo>
                  <a:pt x="6223519" y="1277128"/>
                  <a:pt x="6220020" y="1273629"/>
                  <a:pt x="6215355" y="1273629"/>
                </a:cubicBezTo>
                <a:lnTo>
                  <a:pt x="6215355" y="1273629"/>
                </a:lnTo>
                <a:close/>
                <a:moveTo>
                  <a:pt x="6347150" y="1273629"/>
                </a:moveTo>
                <a:lnTo>
                  <a:pt x="6280669" y="1273629"/>
                </a:lnTo>
                <a:cubicBezTo>
                  <a:pt x="6276004" y="1273629"/>
                  <a:pt x="6272505" y="1277128"/>
                  <a:pt x="6272505" y="1281792"/>
                </a:cubicBezTo>
                <a:cubicBezTo>
                  <a:pt x="6272505" y="1286458"/>
                  <a:pt x="6276004" y="1289957"/>
                  <a:pt x="6280669" y="1289957"/>
                </a:cubicBezTo>
                <a:lnTo>
                  <a:pt x="6347150" y="1289957"/>
                </a:lnTo>
                <a:cubicBezTo>
                  <a:pt x="6351815" y="1289957"/>
                  <a:pt x="6355315" y="1286458"/>
                  <a:pt x="6355315" y="1281792"/>
                </a:cubicBezTo>
                <a:cubicBezTo>
                  <a:pt x="6355315" y="1277128"/>
                  <a:pt x="6351815" y="1273629"/>
                  <a:pt x="6347150" y="1273629"/>
                </a:cubicBezTo>
                <a:lnTo>
                  <a:pt x="6347150" y="1273629"/>
                </a:lnTo>
                <a:close/>
                <a:moveTo>
                  <a:pt x="6480111" y="1273629"/>
                </a:moveTo>
                <a:lnTo>
                  <a:pt x="6413631" y="1273629"/>
                </a:lnTo>
                <a:cubicBezTo>
                  <a:pt x="6408965" y="1273629"/>
                  <a:pt x="6405467" y="1277128"/>
                  <a:pt x="6405467" y="1281792"/>
                </a:cubicBezTo>
                <a:cubicBezTo>
                  <a:pt x="6405467" y="1286458"/>
                  <a:pt x="6408965" y="1289957"/>
                  <a:pt x="6413631" y="1289957"/>
                </a:cubicBezTo>
                <a:lnTo>
                  <a:pt x="6480111" y="1289957"/>
                </a:lnTo>
                <a:cubicBezTo>
                  <a:pt x="6484777" y="1289957"/>
                  <a:pt x="6488275" y="1286458"/>
                  <a:pt x="6488275" y="1281792"/>
                </a:cubicBezTo>
                <a:cubicBezTo>
                  <a:pt x="6488275" y="1277128"/>
                  <a:pt x="6484777" y="1273629"/>
                  <a:pt x="6480111" y="1273629"/>
                </a:cubicBezTo>
                <a:lnTo>
                  <a:pt x="6480111" y="1273629"/>
                </a:lnTo>
                <a:close/>
                <a:moveTo>
                  <a:pt x="6611906" y="1273629"/>
                </a:moveTo>
                <a:lnTo>
                  <a:pt x="6545426" y="1273629"/>
                </a:lnTo>
                <a:cubicBezTo>
                  <a:pt x="6540760" y="1273629"/>
                  <a:pt x="6537261" y="1277128"/>
                  <a:pt x="6537261" y="1281792"/>
                </a:cubicBezTo>
                <a:cubicBezTo>
                  <a:pt x="6537261" y="1286458"/>
                  <a:pt x="6540760" y="1289957"/>
                  <a:pt x="6545426" y="1289957"/>
                </a:cubicBezTo>
                <a:lnTo>
                  <a:pt x="6611906" y="1289957"/>
                </a:lnTo>
                <a:cubicBezTo>
                  <a:pt x="6616571" y="1289957"/>
                  <a:pt x="6620070" y="1286458"/>
                  <a:pt x="6620070" y="1281792"/>
                </a:cubicBezTo>
                <a:cubicBezTo>
                  <a:pt x="6620070" y="1277128"/>
                  <a:pt x="6616571" y="1273629"/>
                  <a:pt x="6611906" y="1273629"/>
                </a:cubicBezTo>
                <a:lnTo>
                  <a:pt x="6611906" y="1273629"/>
                </a:lnTo>
                <a:close/>
                <a:moveTo>
                  <a:pt x="6743701" y="1273629"/>
                </a:moveTo>
                <a:lnTo>
                  <a:pt x="6677221" y="1273629"/>
                </a:lnTo>
                <a:cubicBezTo>
                  <a:pt x="6672555" y="1273629"/>
                  <a:pt x="6669056" y="1277128"/>
                  <a:pt x="6669056" y="1281792"/>
                </a:cubicBezTo>
                <a:cubicBezTo>
                  <a:pt x="6669056" y="1286458"/>
                  <a:pt x="6672555" y="1289957"/>
                  <a:pt x="6677221" y="1289957"/>
                </a:cubicBezTo>
                <a:lnTo>
                  <a:pt x="6743701" y="1289957"/>
                </a:lnTo>
                <a:cubicBezTo>
                  <a:pt x="6748366" y="1289957"/>
                  <a:pt x="6751866" y="1286458"/>
                  <a:pt x="6751866" y="1281792"/>
                </a:cubicBezTo>
                <a:cubicBezTo>
                  <a:pt x="6751866" y="1277128"/>
                  <a:pt x="6748366" y="1273629"/>
                  <a:pt x="6743701" y="1273629"/>
                </a:cubicBezTo>
                <a:lnTo>
                  <a:pt x="6743701" y="1273629"/>
                </a:lnTo>
                <a:close/>
                <a:moveTo>
                  <a:pt x="6876662" y="1273629"/>
                </a:moveTo>
                <a:lnTo>
                  <a:pt x="6810182" y="1273629"/>
                </a:lnTo>
                <a:cubicBezTo>
                  <a:pt x="6805516" y="1273629"/>
                  <a:pt x="6802018" y="1277128"/>
                  <a:pt x="6802018" y="1281792"/>
                </a:cubicBezTo>
                <a:cubicBezTo>
                  <a:pt x="6802018" y="1286458"/>
                  <a:pt x="6805516" y="1289957"/>
                  <a:pt x="6810182" y="1289957"/>
                </a:cubicBezTo>
                <a:lnTo>
                  <a:pt x="6876662" y="1289957"/>
                </a:lnTo>
                <a:cubicBezTo>
                  <a:pt x="6881328" y="1289957"/>
                  <a:pt x="6884827" y="1286458"/>
                  <a:pt x="6884827" y="1281792"/>
                </a:cubicBezTo>
                <a:cubicBezTo>
                  <a:pt x="6884827" y="1277128"/>
                  <a:pt x="6881328" y="1273629"/>
                  <a:pt x="6876662" y="1273629"/>
                </a:cubicBezTo>
                <a:lnTo>
                  <a:pt x="6876662" y="1273629"/>
                </a:lnTo>
                <a:close/>
                <a:moveTo>
                  <a:pt x="7008458" y="1273629"/>
                </a:moveTo>
                <a:lnTo>
                  <a:pt x="6941977" y="1273629"/>
                </a:lnTo>
                <a:cubicBezTo>
                  <a:pt x="6937311" y="1273629"/>
                  <a:pt x="6933812" y="1277128"/>
                  <a:pt x="6933812" y="1281792"/>
                </a:cubicBezTo>
                <a:cubicBezTo>
                  <a:pt x="6933812" y="1286458"/>
                  <a:pt x="6937311" y="1289957"/>
                  <a:pt x="6941977" y="1289957"/>
                </a:cubicBezTo>
                <a:lnTo>
                  <a:pt x="7008458" y="1289957"/>
                </a:lnTo>
                <a:cubicBezTo>
                  <a:pt x="7013122" y="1289957"/>
                  <a:pt x="7016621" y="1286458"/>
                  <a:pt x="7016621" y="1281792"/>
                </a:cubicBezTo>
                <a:cubicBezTo>
                  <a:pt x="7016621" y="1277128"/>
                  <a:pt x="7013122" y="1273629"/>
                  <a:pt x="7008458" y="1273629"/>
                </a:cubicBezTo>
                <a:lnTo>
                  <a:pt x="7008458" y="1273629"/>
                </a:lnTo>
                <a:close/>
                <a:moveTo>
                  <a:pt x="7141418" y="1273629"/>
                </a:moveTo>
                <a:lnTo>
                  <a:pt x="7074938" y="1273629"/>
                </a:lnTo>
                <a:cubicBezTo>
                  <a:pt x="7070273" y="1273629"/>
                  <a:pt x="7066774" y="1277128"/>
                  <a:pt x="7066774" y="1281792"/>
                </a:cubicBezTo>
                <a:cubicBezTo>
                  <a:pt x="7066774" y="1286458"/>
                  <a:pt x="7070273" y="1289957"/>
                  <a:pt x="7074938" y="1289957"/>
                </a:cubicBezTo>
                <a:lnTo>
                  <a:pt x="7141418" y="1289957"/>
                </a:lnTo>
                <a:cubicBezTo>
                  <a:pt x="7146084" y="1289957"/>
                  <a:pt x="7149583" y="1286458"/>
                  <a:pt x="7149583" y="1281792"/>
                </a:cubicBezTo>
                <a:cubicBezTo>
                  <a:pt x="7149583" y="1277128"/>
                  <a:pt x="7146084" y="1273629"/>
                  <a:pt x="7141418" y="1273629"/>
                </a:cubicBezTo>
                <a:lnTo>
                  <a:pt x="7141418" y="1273629"/>
                </a:lnTo>
                <a:close/>
                <a:moveTo>
                  <a:pt x="7273213" y="1273629"/>
                </a:moveTo>
                <a:lnTo>
                  <a:pt x="7206733" y="1273629"/>
                </a:lnTo>
                <a:cubicBezTo>
                  <a:pt x="7202068" y="1273629"/>
                  <a:pt x="7198569" y="1277128"/>
                  <a:pt x="7198569" y="1281792"/>
                </a:cubicBezTo>
                <a:cubicBezTo>
                  <a:pt x="7198569" y="1286458"/>
                  <a:pt x="7202068" y="1289957"/>
                  <a:pt x="7206733" y="1289957"/>
                </a:cubicBezTo>
                <a:lnTo>
                  <a:pt x="7273213" y="1289957"/>
                </a:lnTo>
                <a:cubicBezTo>
                  <a:pt x="7277879" y="1289957"/>
                  <a:pt x="7281378" y="1286458"/>
                  <a:pt x="7281378" y="1281792"/>
                </a:cubicBezTo>
                <a:cubicBezTo>
                  <a:pt x="7281378" y="1277128"/>
                  <a:pt x="7277879" y="1273629"/>
                  <a:pt x="7273213" y="1273629"/>
                </a:cubicBezTo>
                <a:lnTo>
                  <a:pt x="7273213" y="1273629"/>
                </a:lnTo>
                <a:close/>
                <a:moveTo>
                  <a:pt x="7405009" y="1273629"/>
                </a:moveTo>
                <a:lnTo>
                  <a:pt x="7338528" y="1273629"/>
                </a:lnTo>
                <a:cubicBezTo>
                  <a:pt x="7333862" y="1273629"/>
                  <a:pt x="7330363" y="1277128"/>
                  <a:pt x="7330363" y="1281792"/>
                </a:cubicBezTo>
                <a:cubicBezTo>
                  <a:pt x="7330363" y="1286458"/>
                  <a:pt x="7333862" y="1289957"/>
                  <a:pt x="7338528" y="1289957"/>
                </a:cubicBezTo>
                <a:lnTo>
                  <a:pt x="7405009" y="1289957"/>
                </a:lnTo>
                <a:cubicBezTo>
                  <a:pt x="7409674" y="1289957"/>
                  <a:pt x="7413172" y="1286458"/>
                  <a:pt x="7413172" y="1281792"/>
                </a:cubicBezTo>
                <a:cubicBezTo>
                  <a:pt x="7413172" y="1277128"/>
                  <a:pt x="7409674" y="1273629"/>
                  <a:pt x="7405009" y="1273629"/>
                </a:cubicBezTo>
                <a:lnTo>
                  <a:pt x="7405009" y="1273629"/>
                </a:lnTo>
                <a:close/>
                <a:moveTo>
                  <a:pt x="7537969" y="1273629"/>
                </a:moveTo>
                <a:lnTo>
                  <a:pt x="7471489" y="1273629"/>
                </a:lnTo>
                <a:cubicBezTo>
                  <a:pt x="7466824" y="1273629"/>
                  <a:pt x="7463325" y="1277128"/>
                  <a:pt x="7463325" y="1281792"/>
                </a:cubicBezTo>
                <a:cubicBezTo>
                  <a:pt x="7463325" y="1286458"/>
                  <a:pt x="7466824" y="1289957"/>
                  <a:pt x="7471489" y="1289957"/>
                </a:cubicBezTo>
                <a:lnTo>
                  <a:pt x="7537969" y="1289957"/>
                </a:lnTo>
                <a:cubicBezTo>
                  <a:pt x="7542635" y="1289957"/>
                  <a:pt x="7546134" y="1286458"/>
                  <a:pt x="7546134" y="1281792"/>
                </a:cubicBezTo>
                <a:cubicBezTo>
                  <a:pt x="7546134" y="1277128"/>
                  <a:pt x="7542635" y="1273629"/>
                  <a:pt x="7537969" y="1273629"/>
                </a:cubicBezTo>
                <a:lnTo>
                  <a:pt x="7537969" y="1273629"/>
                </a:lnTo>
                <a:close/>
                <a:moveTo>
                  <a:pt x="7669764" y="1273629"/>
                </a:moveTo>
                <a:lnTo>
                  <a:pt x="7603284" y="1273629"/>
                </a:lnTo>
                <a:cubicBezTo>
                  <a:pt x="7598619" y="1273629"/>
                  <a:pt x="7595120" y="1277128"/>
                  <a:pt x="7595120" y="1281792"/>
                </a:cubicBezTo>
                <a:cubicBezTo>
                  <a:pt x="7595120" y="1286458"/>
                  <a:pt x="7598619" y="1289957"/>
                  <a:pt x="7603284" y="1289957"/>
                </a:cubicBezTo>
                <a:lnTo>
                  <a:pt x="7669764" y="1289957"/>
                </a:lnTo>
                <a:cubicBezTo>
                  <a:pt x="7674430" y="1289957"/>
                  <a:pt x="7677929" y="1286458"/>
                  <a:pt x="7677929" y="1281792"/>
                </a:cubicBezTo>
                <a:cubicBezTo>
                  <a:pt x="7677929" y="1277128"/>
                  <a:pt x="7674430" y="1273629"/>
                  <a:pt x="7669764" y="1273629"/>
                </a:cubicBezTo>
                <a:lnTo>
                  <a:pt x="7669764" y="1273629"/>
                </a:lnTo>
                <a:close/>
                <a:moveTo>
                  <a:pt x="7801560" y="1273629"/>
                </a:moveTo>
                <a:lnTo>
                  <a:pt x="7735079" y="1273629"/>
                </a:lnTo>
                <a:cubicBezTo>
                  <a:pt x="7730413" y="1273629"/>
                  <a:pt x="7726915" y="1277128"/>
                  <a:pt x="7726915" y="1281792"/>
                </a:cubicBezTo>
                <a:cubicBezTo>
                  <a:pt x="7726915" y="1286458"/>
                  <a:pt x="7730413" y="1289957"/>
                  <a:pt x="7735079" y="1289957"/>
                </a:cubicBezTo>
                <a:lnTo>
                  <a:pt x="7801560" y="1289957"/>
                </a:lnTo>
                <a:cubicBezTo>
                  <a:pt x="7806225" y="1289957"/>
                  <a:pt x="7809723" y="1286458"/>
                  <a:pt x="7809723" y="1281792"/>
                </a:cubicBezTo>
                <a:cubicBezTo>
                  <a:pt x="7809723" y="1277128"/>
                  <a:pt x="7806225" y="1273629"/>
                  <a:pt x="7801560" y="1273629"/>
                </a:cubicBezTo>
                <a:lnTo>
                  <a:pt x="7801560" y="1273629"/>
                </a:lnTo>
                <a:close/>
                <a:moveTo>
                  <a:pt x="7934521" y="1273629"/>
                </a:moveTo>
                <a:lnTo>
                  <a:pt x="7868040" y="1273629"/>
                </a:lnTo>
                <a:cubicBezTo>
                  <a:pt x="7863375" y="1273629"/>
                  <a:pt x="7859876" y="1277128"/>
                  <a:pt x="7859876" y="1281792"/>
                </a:cubicBezTo>
                <a:cubicBezTo>
                  <a:pt x="7859876" y="1286458"/>
                  <a:pt x="7863375" y="1289957"/>
                  <a:pt x="7868040" y="1289957"/>
                </a:cubicBezTo>
                <a:lnTo>
                  <a:pt x="7934521" y="1289957"/>
                </a:lnTo>
                <a:cubicBezTo>
                  <a:pt x="7939186" y="1289957"/>
                  <a:pt x="7942685" y="1286458"/>
                  <a:pt x="7942685" y="1281792"/>
                </a:cubicBezTo>
                <a:cubicBezTo>
                  <a:pt x="7942685" y="1277128"/>
                  <a:pt x="7939186" y="1273629"/>
                  <a:pt x="7934521" y="1273629"/>
                </a:cubicBezTo>
                <a:lnTo>
                  <a:pt x="7934521" y="1273629"/>
                </a:lnTo>
                <a:close/>
                <a:moveTo>
                  <a:pt x="8066315" y="1273629"/>
                </a:moveTo>
                <a:lnTo>
                  <a:pt x="7999835" y="1273629"/>
                </a:lnTo>
                <a:cubicBezTo>
                  <a:pt x="7995170" y="1273629"/>
                  <a:pt x="7991671" y="1277128"/>
                  <a:pt x="7991671" y="1281792"/>
                </a:cubicBezTo>
                <a:cubicBezTo>
                  <a:pt x="7991671" y="1286458"/>
                  <a:pt x="7995170" y="1289957"/>
                  <a:pt x="7999835" y="1289957"/>
                </a:cubicBezTo>
                <a:lnTo>
                  <a:pt x="8066315" y="1289957"/>
                </a:lnTo>
                <a:cubicBezTo>
                  <a:pt x="8070981" y="1289957"/>
                  <a:pt x="8074480" y="1286458"/>
                  <a:pt x="8074480" y="1281792"/>
                </a:cubicBezTo>
                <a:cubicBezTo>
                  <a:pt x="8074480" y="1277128"/>
                  <a:pt x="8070981" y="1273629"/>
                  <a:pt x="8066315" y="1273629"/>
                </a:cubicBezTo>
                <a:lnTo>
                  <a:pt x="8066315" y="1273629"/>
                </a:lnTo>
                <a:close/>
                <a:moveTo>
                  <a:pt x="8199277" y="1273629"/>
                </a:moveTo>
                <a:lnTo>
                  <a:pt x="8132796" y="1273629"/>
                </a:lnTo>
                <a:cubicBezTo>
                  <a:pt x="8128131" y="1273629"/>
                  <a:pt x="8124632" y="1277128"/>
                  <a:pt x="8124632" y="1281792"/>
                </a:cubicBezTo>
                <a:cubicBezTo>
                  <a:pt x="8124632" y="1286458"/>
                  <a:pt x="8128131" y="1289957"/>
                  <a:pt x="8132796" y="1289957"/>
                </a:cubicBezTo>
                <a:lnTo>
                  <a:pt x="8199277" y="1289957"/>
                </a:lnTo>
                <a:cubicBezTo>
                  <a:pt x="8203942" y="1289957"/>
                  <a:pt x="8207441" y="1286458"/>
                  <a:pt x="8207441" y="1281792"/>
                </a:cubicBezTo>
                <a:cubicBezTo>
                  <a:pt x="8207441" y="1277128"/>
                  <a:pt x="8203942" y="1273629"/>
                  <a:pt x="8199277" y="1273629"/>
                </a:cubicBezTo>
                <a:lnTo>
                  <a:pt x="8199277" y="1273629"/>
                </a:lnTo>
                <a:close/>
                <a:moveTo>
                  <a:pt x="8331072" y="1273629"/>
                </a:moveTo>
                <a:lnTo>
                  <a:pt x="8264591" y="1273629"/>
                </a:lnTo>
                <a:cubicBezTo>
                  <a:pt x="8259926" y="1273629"/>
                  <a:pt x="8256427" y="1277128"/>
                  <a:pt x="8256427" y="1281792"/>
                </a:cubicBezTo>
                <a:cubicBezTo>
                  <a:pt x="8256427" y="1286458"/>
                  <a:pt x="8259926" y="1289957"/>
                  <a:pt x="8264591" y="1289957"/>
                </a:cubicBezTo>
                <a:lnTo>
                  <a:pt x="8331072" y="1289957"/>
                </a:lnTo>
                <a:cubicBezTo>
                  <a:pt x="8335737" y="1289957"/>
                  <a:pt x="8339236" y="1286458"/>
                  <a:pt x="8339236" y="1281792"/>
                </a:cubicBezTo>
                <a:cubicBezTo>
                  <a:pt x="8339236" y="1277128"/>
                  <a:pt x="8335737" y="1273629"/>
                  <a:pt x="8331072" y="1273629"/>
                </a:cubicBezTo>
                <a:lnTo>
                  <a:pt x="8331072" y="1273629"/>
                </a:lnTo>
                <a:close/>
                <a:moveTo>
                  <a:pt x="8464033" y="1273629"/>
                </a:moveTo>
                <a:lnTo>
                  <a:pt x="8397552" y="1273629"/>
                </a:lnTo>
                <a:cubicBezTo>
                  <a:pt x="8392887" y="1273629"/>
                  <a:pt x="8389388" y="1277128"/>
                  <a:pt x="8389388" y="1281792"/>
                </a:cubicBezTo>
                <a:cubicBezTo>
                  <a:pt x="8389388" y="1286458"/>
                  <a:pt x="8392887" y="1289957"/>
                  <a:pt x="8397552" y="1289957"/>
                </a:cubicBezTo>
                <a:lnTo>
                  <a:pt x="8464033" y="1289957"/>
                </a:lnTo>
                <a:cubicBezTo>
                  <a:pt x="8468698" y="1289957"/>
                  <a:pt x="8472197" y="1286458"/>
                  <a:pt x="8472197" y="1281792"/>
                </a:cubicBezTo>
                <a:cubicBezTo>
                  <a:pt x="8472197" y="1277128"/>
                  <a:pt x="8468698" y="1273629"/>
                  <a:pt x="8464033" y="1273629"/>
                </a:cubicBezTo>
                <a:lnTo>
                  <a:pt x="8464033" y="1273629"/>
                </a:lnTo>
                <a:close/>
                <a:moveTo>
                  <a:pt x="8595828" y="1273629"/>
                </a:moveTo>
                <a:lnTo>
                  <a:pt x="8529347" y="1273629"/>
                </a:lnTo>
                <a:cubicBezTo>
                  <a:pt x="8524682" y="1273629"/>
                  <a:pt x="8521182" y="1277128"/>
                  <a:pt x="8521182" y="1281792"/>
                </a:cubicBezTo>
                <a:cubicBezTo>
                  <a:pt x="8521182" y="1286458"/>
                  <a:pt x="8524682" y="1289957"/>
                  <a:pt x="8529347" y="1289957"/>
                </a:cubicBezTo>
                <a:lnTo>
                  <a:pt x="8595828" y="1289957"/>
                </a:lnTo>
                <a:cubicBezTo>
                  <a:pt x="8600493" y="1289957"/>
                  <a:pt x="8603992" y="1286458"/>
                  <a:pt x="8603992" y="1281792"/>
                </a:cubicBezTo>
                <a:cubicBezTo>
                  <a:pt x="8603992" y="1277128"/>
                  <a:pt x="8600493" y="1273629"/>
                  <a:pt x="8595828" y="1273629"/>
                </a:cubicBezTo>
                <a:lnTo>
                  <a:pt x="8595828" y="1273629"/>
                </a:lnTo>
                <a:close/>
                <a:moveTo>
                  <a:pt x="8727622" y="1273629"/>
                </a:moveTo>
                <a:lnTo>
                  <a:pt x="8661142" y="1273629"/>
                </a:lnTo>
                <a:cubicBezTo>
                  <a:pt x="8656477" y="1273629"/>
                  <a:pt x="8652978" y="1277128"/>
                  <a:pt x="8652978" y="1281792"/>
                </a:cubicBezTo>
                <a:cubicBezTo>
                  <a:pt x="8652978" y="1286458"/>
                  <a:pt x="8656477" y="1289957"/>
                  <a:pt x="8661142" y="1289957"/>
                </a:cubicBezTo>
                <a:lnTo>
                  <a:pt x="8727622" y="1289957"/>
                </a:lnTo>
                <a:cubicBezTo>
                  <a:pt x="8732288" y="1289957"/>
                  <a:pt x="8735787" y="1286458"/>
                  <a:pt x="8735787" y="1281792"/>
                </a:cubicBezTo>
                <a:cubicBezTo>
                  <a:pt x="8735787" y="1277128"/>
                  <a:pt x="8732288" y="1273629"/>
                  <a:pt x="8727622" y="1273629"/>
                </a:cubicBezTo>
                <a:lnTo>
                  <a:pt x="8727622" y="1273629"/>
                </a:lnTo>
                <a:close/>
                <a:moveTo>
                  <a:pt x="8860584" y="1273629"/>
                </a:moveTo>
                <a:lnTo>
                  <a:pt x="8794103" y="1273629"/>
                </a:lnTo>
                <a:cubicBezTo>
                  <a:pt x="8789438" y="1273629"/>
                  <a:pt x="8785939" y="1277128"/>
                  <a:pt x="8785939" y="1281792"/>
                </a:cubicBezTo>
                <a:cubicBezTo>
                  <a:pt x="8785939" y="1286458"/>
                  <a:pt x="8789438" y="1289957"/>
                  <a:pt x="8794103" y="1289957"/>
                </a:cubicBezTo>
                <a:lnTo>
                  <a:pt x="8860584" y="1289957"/>
                </a:lnTo>
                <a:cubicBezTo>
                  <a:pt x="8865249" y="1289957"/>
                  <a:pt x="8868748" y="1286458"/>
                  <a:pt x="8868748" y="1281792"/>
                </a:cubicBezTo>
                <a:cubicBezTo>
                  <a:pt x="8868748" y="1277128"/>
                  <a:pt x="8865249" y="1273629"/>
                  <a:pt x="8860584" y="1273629"/>
                </a:cubicBezTo>
                <a:lnTo>
                  <a:pt x="8860584" y="1273629"/>
                </a:lnTo>
                <a:close/>
                <a:moveTo>
                  <a:pt x="8992379" y="1273629"/>
                </a:moveTo>
                <a:lnTo>
                  <a:pt x="8925898" y="1273629"/>
                </a:lnTo>
                <a:cubicBezTo>
                  <a:pt x="8921233" y="1273629"/>
                  <a:pt x="8917734" y="1277128"/>
                  <a:pt x="8917734" y="1281792"/>
                </a:cubicBezTo>
                <a:cubicBezTo>
                  <a:pt x="8917734" y="1286458"/>
                  <a:pt x="8921233" y="1289957"/>
                  <a:pt x="8925898" y="1289957"/>
                </a:cubicBezTo>
                <a:lnTo>
                  <a:pt x="8992379" y="1289957"/>
                </a:lnTo>
                <a:cubicBezTo>
                  <a:pt x="8997044" y="1289957"/>
                  <a:pt x="9000543" y="1286458"/>
                  <a:pt x="9000543" y="1281792"/>
                </a:cubicBezTo>
                <a:cubicBezTo>
                  <a:pt x="9000543" y="1277128"/>
                  <a:pt x="8997044" y="1273629"/>
                  <a:pt x="8992379" y="1273629"/>
                </a:cubicBezTo>
                <a:lnTo>
                  <a:pt x="8992379" y="1273629"/>
                </a:lnTo>
                <a:close/>
                <a:moveTo>
                  <a:pt x="9124173" y="1273629"/>
                </a:moveTo>
                <a:lnTo>
                  <a:pt x="9057693" y="1273629"/>
                </a:lnTo>
                <a:cubicBezTo>
                  <a:pt x="9053028" y="1273629"/>
                  <a:pt x="9049529" y="1277128"/>
                  <a:pt x="9049529" y="1281792"/>
                </a:cubicBezTo>
                <a:cubicBezTo>
                  <a:pt x="9049529" y="1286458"/>
                  <a:pt x="9053028" y="1289957"/>
                  <a:pt x="9057693" y="1289957"/>
                </a:cubicBezTo>
                <a:lnTo>
                  <a:pt x="9124173" y="1289957"/>
                </a:lnTo>
                <a:cubicBezTo>
                  <a:pt x="9128839" y="1289957"/>
                  <a:pt x="9132338" y="1286458"/>
                  <a:pt x="9132338" y="1281792"/>
                </a:cubicBezTo>
                <a:cubicBezTo>
                  <a:pt x="9132338" y="1277128"/>
                  <a:pt x="9128839" y="1273629"/>
                  <a:pt x="9124173" y="1273629"/>
                </a:cubicBezTo>
                <a:lnTo>
                  <a:pt x="9124173" y="1273629"/>
                </a:lnTo>
                <a:close/>
                <a:moveTo>
                  <a:pt x="9257135" y="1273629"/>
                </a:moveTo>
                <a:lnTo>
                  <a:pt x="9190654" y="1273629"/>
                </a:lnTo>
                <a:cubicBezTo>
                  <a:pt x="9185989" y="1273629"/>
                  <a:pt x="9182490" y="1277128"/>
                  <a:pt x="9182490" y="1281792"/>
                </a:cubicBezTo>
                <a:cubicBezTo>
                  <a:pt x="9182490" y="1286458"/>
                  <a:pt x="9185989" y="1289957"/>
                  <a:pt x="9190654" y="1289957"/>
                </a:cubicBezTo>
                <a:lnTo>
                  <a:pt x="9257135" y="1289957"/>
                </a:lnTo>
                <a:cubicBezTo>
                  <a:pt x="9261800" y="1289957"/>
                  <a:pt x="9265299" y="1286458"/>
                  <a:pt x="9265299" y="1281792"/>
                </a:cubicBezTo>
                <a:cubicBezTo>
                  <a:pt x="9265299" y="1277128"/>
                  <a:pt x="9261800" y="1273629"/>
                  <a:pt x="9257135" y="1273629"/>
                </a:cubicBezTo>
                <a:lnTo>
                  <a:pt x="9257135" y="1273629"/>
                </a:lnTo>
                <a:close/>
                <a:moveTo>
                  <a:pt x="9388930" y="1273629"/>
                </a:moveTo>
                <a:lnTo>
                  <a:pt x="9322449" y="1273629"/>
                </a:lnTo>
                <a:cubicBezTo>
                  <a:pt x="9317784" y="1273629"/>
                  <a:pt x="9314285" y="1277128"/>
                  <a:pt x="9314285" y="1281792"/>
                </a:cubicBezTo>
                <a:cubicBezTo>
                  <a:pt x="9314285" y="1286458"/>
                  <a:pt x="9317784" y="1289957"/>
                  <a:pt x="9322449" y="1289957"/>
                </a:cubicBezTo>
                <a:lnTo>
                  <a:pt x="9388930" y="1289957"/>
                </a:lnTo>
                <a:cubicBezTo>
                  <a:pt x="9393595" y="1289957"/>
                  <a:pt x="9397094" y="1286458"/>
                  <a:pt x="9397094" y="1281792"/>
                </a:cubicBezTo>
                <a:cubicBezTo>
                  <a:pt x="9397094" y="1277128"/>
                  <a:pt x="9393595" y="1273629"/>
                  <a:pt x="9388930" y="1273629"/>
                </a:cubicBezTo>
                <a:lnTo>
                  <a:pt x="9388930" y="1273629"/>
                </a:lnTo>
                <a:close/>
                <a:moveTo>
                  <a:pt x="9511394" y="1215312"/>
                </a:moveTo>
                <a:cubicBezTo>
                  <a:pt x="9509061" y="1215312"/>
                  <a:pt x="9506729" y="1215312"/>
                  <a:pt x="9505562" y="1217645"/>
                </a:cubicBezTo>
                <a:cubicBezTo>
                  <a:pt x="9503230" y="1221144"/>
                  <a:pt x="9499731" y="1223476"/>
                  <a:pt x="9497398" y="1226976"/>
                </a:cubicBezTo>
                <a:lnTo>
                  <a:pt x="9497398" y="1226976"/>
                </a:lnTo>
                <a:cubicBezTo>
                  <a:pt x="9497398" y="1226976"/>
                  <a:pt x="9497398" y="1226976"/>
                  <a:pt x="9497398" y="1226976"/>
                </a:cubicBezTo>
                <a:lnTo>
                  <a:pt x="9497398" y="1226976"/>
                </a:lnTo>
                <a:cubicBezTo>
                  <a:pt x="9497398" y="1226976"/>
                  <a:pt x="9497398" y="1226976"/>
                  <a:pt x="9497398" y="1226976"/>
                </a:cubicBezTo>
                <a:lnTo>
                  <a:pt x="9497398" y="1226976"/>
                </a:lnTo>
                <a:cubicBezTo>
                  <a:pt x="9497398" y="1226976"/>
                  <a:pt x="9497398" y="1226976"/>
                  <a:pt x="9497398" y="1226976"/>
                </a:cubicBezTo>
                <a:lnTo>
                  <a:pt x="9497398" y="1226976"/>
                </a:lnTo>
                <a:cubicBezTo>
                  <a:pt x="9497398" y="1226976"/>
                  <a:pt x="9497398" y="1226976"/>
                  <a:pt x="9497398" y="1226976"/>
                </a:cubicBezTo>
                <a:lnTo>
                  <a:pt x="9497398" y="1226976"/>
                </a:lnTo>
                <a:cubicBezTo>
                  <a:pt x="9497398" y="1226976"/>
                  <a:pt x="9497398" y="1226976"/>
                  <a:pt x="9497398" y="1226976"/>
                </a:cubicBezTo>
                <a:lnTo>
                  <a:pt x="9497398" y="1226976"/>
                </a:lnTo>
                <a:cubicBezTo>
                  <a:pt x="9497398" y="1226976"/>
                  <a:pt x="9497398" y="1226976"/>
                  <a:pt x="9497398" y="1226976"/>
                </a:cubicBezTo>
                <a:lnTo>
                  <a:pt x="9497398" y="1226976"/>
                </a:lnTo>
                <a:cubicBezTo>
                  <a:pt x="9485735" y="1237472"/>
                  <a:pt x="9472905" y="1246803"/>
                  <a:pt x="9458909" y="1253801"/>
                </a:cubicBezTo>
                <a:cubicBezTo>
                  <a:pt x="9455411" y="1256134"/>
                  <a:pt x="9453078" y="1260799"/>
                  <a:pt x="9455411" y="1264298"/>
                </a:cubicBezTo>
                <a:cubicBezTo>
                  <a:pt x="9456577" y="1267797"/>
                  <a:pt x="9460075" y="1268963"/>
                  <a:pt x="9462408" y="1268963"/>
                </a:cubicBezTo>
                <a:cubicBezTo>
                  <a:pt x="9464741" y="1268963"/>
                  <a:pt x="9464741" y="1268963"/>
                  <a:pt x="9465907" y="1268963"/>
                </a:cubicBezTo>
                <a:cubicBezTo>
                  <a:pt x="9488068" y="1258466"/>
                  <a:pt x="9507895" y="1243304"/>
                  <a:pt x="9523057" y="1224643"/>
                </a:cubicBezTo>
                <a:cubicBezTo>
                  <a:pt x="9525390" y="1221144"/>
                  <a:pt x="9525390" y="1215312"/>
                  <a:pt x="9523057" y="1212980"/>
                </a:cubicBezTo>
                <a:cubicBezTo>
                  <a:pt x="9521891" y="1211813"/>
                  <a:pt x="9519559" y="1210647"/>
                  <a:pt x="9517226" y="1210647"/>
                </a:cubicBezTo>
                <a:lnTo>
                  <a:pt x="9514893" y="1210647"/>
                </a:lnTo>
                <a:close/>
                <a:moveTo>
                  <a:pt x="9548717" y="1087016"/>
                </a:moveTo>
                <a:cubicBezTo>
                  <a:pt x="9544051" y="1087016"/>
                  <a:pt x="9540552" y="1090515"/>
                  <a:pt x="9540552" y="1095181"/>
                </a:cubicBezTo>
                <a:lnTo>
                  <a:pt x="9540552" y="1120840"/>
                </a:lnTo>
                <a:lnTo>
                  <a:pt x="9540552" y="1120840"/>
                </a:lnTo>
                <a:lnTo>
                  <a:pt x="9540552" y="1123172"/>
                </a:lnTo>
                <a:lnTo>
                  <a:pt x="9540552" y="1123172"/>
                </a:lnTo>
                <a:lnTo>
                  <a:pt x="9540552" y="1125505"/>
                </a:lnTo>
                <a:lnTo>
                  <a:pt x="9540552" y="1125505"/>
                </a:lnTo>
                <a:lnTo>
                  <a:pt x="9540552" y="1127838"/>
                </a:lnTo>
                <a:lnTo>
                  <a:pt x="9540552" y="1127838"/>
                </a:lnTo>
                <a:lnTo>
                  <a:pt x="9540552" y="1130170"/>
                </a:lnTo>
                <a:lnTo>
                  <a:pt x="9540552" y="1130170"/>
                </a:lnTo>
                <a:lnTo>
                  <a:pt x="9540552" y="1132503"/>
                </a:lnTo>
                <a:lnTo>
                  <a:pt x="9540552" y="1132503"/>
                </a:lnTo>
                <a:lnTo>
                  <a:pt x="9540552" y="1134836"/>
                </a:lnTo>
                <a:lnTo>
                  <a:pt x="9540552" y="1134836"/>
                </a:lnTo>
                <a:cubicBezTo>
                  <a:pt x="9540552" y="1144166"/>
                  <a:pt x="9538219" y="1153497"/>
                  <a:pt x="9535887" y="1161661"/>
                </a:cubicBezTo>
                <a:cubicBezTo>
                  <a:pt x="9535887" y="1166327"/>
                  <a:pt x="9537053" y="1170992"/>
                  <a:pt x="9541718" y="1172158"/>
                </a:cubicBezTo>
                <a:cubicBezTo>
                  <a:pt x="9541718" y="1172158"/>
                  <a:pt x="9542885" y="1172158"/>
                  <a:pt x="9544051" y="1172158"/>
                </a:cubicBezTo>
                <a:cubicBezTo>
                  <a:pt x="9547550" y="1172158"/>
                  <a:pt x="9551049" y="1169825"/>
                  <a:pt x="9552216" y="1166327"/>
                </a:cubicBezTo>
                <a:cubicBezTo>
                  <a:pt x="9555714" y="1152331"/>
                  <a:pt x="9558047" y="1137168"/>
                  <a:pt x="9558047" y="1122006"/>
                </a:cubicBezTo>
                <a:lnTo>
                  <a:pt x="9558047" y="1096347"/>
                </a:lnTo>
                <a:cubicBezTo>
                  <a:pt x="9558047" y="1091681"/>
                  <a:pt x="9554548" y="1088183"/>
                  <a:pt x="9549883" y="1088183"/>
                </a:cubicBezTo>
                <a:lnTo>
                  <a:pt x="9549883" y="1088183"/>
                </a:lnTo>
                <a:close/>
                <a:moveTo>
                  <a:pt x="9548717" y="954055"/>
                </a:moveTo>
                <a:cubicBezTo>
                  <a:pt x="9544051" y="954055"/>
                  <a:pt x="9540552" y="957554"/>
                  <a:pt x="9540552" y="962219"/>
                </a:cubicBezTo>
                <a:lnTo>
                  <a:pt x="9540552" y="1028700"/>
                </a:lnTo>
                <a:cubicBezTo>
                  <a:pt x="9540552" y="1033365"/>
                  <a:pt x="9544051" y="1036864"/>
                  <a:pt x="9548717" y="1036864"/>
                </a:cubicBezTo>
                <a:cubicBezTo>
                  <a:pt x="9553382" y="1036864"/>
                  <a:pt x="9556881" y="1033365"/>
                  <a:pt x="9556881" y="1028700"/>
                </a:cubicBezTo>
                <a:lnTo>
                  <a:pt x="9556881" y="962219"/>
                </a:lnTo>
                <a:cubicBezTo>
                  <a:pt x="9556881" y="957554"/>
                  <a:pt x="9553382" y="954055"/>
                  <a:pt x="9548717" y="954055"/>
                </a:cubicBezTo>
                <a:lnTo>
                  <a:pt x="9548717" y="954055"/>
                </a:lnTo>
                <a:close/>
                <a:moveTo>
                  <a:pt x="9548717" y="822260"/>
                </a:moveTo>
                <a:cubicBezTo>
                  <a:pt x="9544051" y="822260"/>
                  <a:pt x="9540552" y="825759"/>
                  <a:pt x="9540552" y="830424"/>
                </a:cubicBezTo>
                <a:lnTo>
                  <a:pt x="9540552" y="896905"/>
                </a:lnTo>
                <a:cubicBezTo>
                  <a:pt x="9540552" y="901570"/>
                  <a:pt x="9544051" y="905069"/>
                  <a:pt x="9548717" y="905069"/>
                </a:cubicBezTo>
                <a:cubicBezTo>
                  <a:pt x="9553382" y="905069"/>
                  <a:pt x="9556881" y="901570"/>
                  <a:pt x="9556881" y="896905"/>
                </a:cubicBezTo>
                <a:lnTo>
                  <a:pt x="9556881" y="830424"/>
                </a:lnTo>
                <a:cubicBezTo>
                  <a:pt x="9556881" y="825759"/>
                  <a:pt x="9553382" y="822260"/>
                  <a:pt x="9548717" y="822260"/>
                </a:cubicBezTo>
                <a:lnTo>
                  <a:pt x="9548717" y="822260"/>
                </a:lnTo>
                <a:close/>
                <a:moveTo>
                  <a:pt x="9548717" y="690465"/>
                </a:moveTo>
                <a:cubicBezTo>
                  <a:pt x="9544051" y="690465"/>
                  <a:pt x="9540552" y="693964"/>
                  <a:pt x="9540552" y="698630"/>
                </a:cubicBezTo>
                <a:lnTo>
                  <a:pt x="9540552" y="765110"/>
                </a:lnTo>
                <a:cubicBezTo>
                  <a:pt x="9540552" y="769776"/>
                  <a:pt x="9544051" y="773274"/>
                  <a:pt x="9548717" y="773274"/>
                </a:cubicBezTo>
                <a:cubicBezTo>
                  <a:pt x="9553382" y="773274"/>
                  <a:pt x="9556881" y="769776"/>
                  <a:pt x="9556881" y="765110"/>
                </a:cubicBezTo>
                <a:lnTo>
                  <a:pt x="9556881" y="698630"/>
                </a:lnTo>
                <a:cubicBezTo>
                  <a:pt x="9556881" y="693964"/>
                  <a:pt x="9553382" y="690465"/>
                  <a:pt x="9548717" y="690465"/>
                </a:cubicBezTo>
                <a:lnTo>
                  <a:pt x="9548717" y="690465"/>
                </a:lnTo>
                <a:close/>
                <a:moveTo>
                  <a:pt x="9548717" y="557504"/>
                </a:moveTo>
                <a:cubicBezTo>
                  <a:pt x="9544051" y="557504"/>
                  <a:pt x="9540552" y="561003"/>
                  <a:pt x="9540552" y="565668"/>
                </a:cubicBezTo>
                <a:lnTo>
                  <a:pt x="9540552" y="632149"/>
                </a:lnTo>
                <a:cubicBezTo>
                  <a:pt x="9540552" y="636814"/>
                  <a:pt x="9544051" y="640313"/>
                  <a:pt x="9548717" y="640313"/>
                </a:cubicBezTo>
                <a:cubicBezTo>
                  <a:pt x="9553382" y="640313"/>
                  <a:pt x="9556881" y="636814"/>
                  <a:pt x="9556881" y="632149"/>
                </a:cubicBezTo>
                <a:lnTo>
                  <a:pt x="9556881" y="565668"/>
                </a:lnTo>
                <a:cubicBezTo>
                  <a:pt x="9556881" y="561003"/>
                  <a:pt x="9553382" y="557504"/>
                  <a:pt x="9548717" y="557504"/>
                </a:cubicBezTo>
                <a:lnTo>
                  <a:pt x="9548717" y="557504"/>
                </a:lnTo>
                <a:close/>
                <a:moveTo>
                  <a:pt x="9548717" y="425709"/>
                </a:moveTo>
                <a:cubicBezTo>
                  <a:pt x="9544051" y="425709"/>
                  <a:pt x="9540552" y="429208"/>
                  <a:pt x="9540552" y="433873"/>
                </a:cubicBezTo>
                <a:lnTo>
                  <a:pt x="9540552" y="500354"/>
                </a:lnTo>
                <a:cubicBezTo>
                  <a:pt x="9540552" y="505019"/>
                  <a:pt x="9544051" y="508518"/>
                  <a:pt x="9548717" y="508518"/>
                </a:cubicBezTo>
                <a:cubicBezTo>
                  <a:pt x="9553382" y="508518"/>
                  <a:pt x="9556881" y="505019"/>
                  <a:pt x="9556881" y="500354"/>
                </a:cubicBezTo>
                <a:lnTo>
                  <a:pt x="9556881" y="433873"/>
                </a:lnTo>
                <a:cubicBezTo>
                  <a:pt x="9556881" y="429208"/>
                  <a:pt x="9553382" y="425709"/>
                  <a:pt x="9548717" y="425709"/>
                </a:cubicBezTo>
                <a:lnTo>
                  <a:pt x="9548717" y="425709"/>
                </a:lnTo>
                <a:close/>
                <a:moveTo>
                  <a:pt x="9548717" y="292748"/>
                </a:moveTo>
                <a:cubicBezTo>
                  <a:pt x="9544051" y="292748"/>
                  <a:pt x="9540552" y="296247"/>
                  <a:pt x="9540552" y="300912"/>
                </a:cubicBezTo>
                <a:lnTo>
                  <a:pt x="9540552" y="367393"/>
                </a:lnTo>
                <a:cubicBezTo>
                  <a:pt x="9540552" y="372058"/>
                  <a:pt x="9544051" y="375557"/>
                  <a:pt x="9548717" y="375557"/>
                </a:cubicBezTo>
                <a:cubicBezTo>
                  <a:pt x="9553382" y="375557"/>
                  <a:pt x="9556881" y="372058"/>
                  <a:pt x="9556881" y="367393"/>
                </a:cubicBezTo>
                <a:lnTo>
                  <a:pt x="9556881" y="300912"/>
                </a:lnTo>
                <a:cubicBezTo>
                  <a:pt x="9556881" y="296247"/>
                  <a:pt x="9553382" y="292748"/>
                  <a:pt x="9548717" y="292748"/>
                </a:cubicBezTo>
                <a:lnTo>
                  <a:pt x="9548717" y="292748"/>
                </a:lnTo>
                <a:close/>
                <a:moveTo>
                  <a:pt x="9548717" y="160953"/>
                </a:moveTo>
                <a:lnTo>
                  <a:pt x="9548717" y="160953"/>
                </a:lnTo>
                <a:cubicBezTo>
                  <a:pt x="9544051" y="160953"/>
                  <a:pt x="9540552" y="164452"/>
                  <a:pt x="9540552" y="169117"/>
                </a:cubicBezTo>
                <a:lnTo>
                  <a:pt x="9540552" y="169117"/>
                </a:lnTo>
                <a:lnTo>
                  <a:pt x="9540552" y="235598"/>
                </a:lnTo>
                <a:cubicBezTo>
                  <a:pt x="9540552" y="240263"/>
                  <a:pt x="9544051" y="243762"/>
                  <a:pt x="9548717" y="243762"/>
                </a:cubicBezTo>
                <a:cubicBezTo>
                  <a:pt x="9553382" y="243762"/>
                  <a:pt x="9556881" y="240263"/>
                  <a:pt x="9556881" y="235598"/>
                </a:cubicBezTo>
                <a:lnTo>
                  <a:pt x="9556881" y="169117"/>
                </a:lnTo>
                <a:cubicBezTo>
                  <a:pt x="9556881" y="164452"/>
                  <a:pt x="9553382" y="160953"/>
                  <a:pt x="9548717" y="160953"/>
                </a:cubicBezTo>
                <a:lnTo>
                  <a:pt x="9548717" y="160953"/>
                </a:lnTo>
                <a:close/>
                <a:moveTo>
                  <a:pt x="9491566" y="38489"/>
                </a:moveTo>
                <a:cubicBezTo>
                  <a:pt x="9489234" y="38489"/>
                  <a:pt x="9486902" y="38489"/>
                  <a:pt x="9485735" y="40821"/>
                </a:cubicBezTo>
                <a:cubicBezTo>
                  <a:pt x="9483402" y="44320"/>
                  <a:pt x="9483402" y="48986"/>
                  <a:pt x="9485735" y="52485"/>
                </a:cubicBezTo>
                <a:cubicBezTo>
                  <a:pt x="9490400" y="57150"/>
                  <a:pt x="9495065" y="61815"/>
                  <a:pt x="9499731" y="66480"/>
                </a:cubicBezTo>
                <a:lnTo>
                  <a:pt x="9499731" y="66480"/>
                </a:lnTo>
                <a:cubicBezTo>
                  <a:pt x="9499731" y="66480"/>
                  <a:pt x="9499731" y="66480"/>
                  <a:pt x="9499731" y="66480"/>
                </a:cubicBezTo>
                <a:lnTo>
                  <a:pt x="9499731" y="66480"/>
                </a:lnTo>
                <a:cubicBezTo>
                  <a:pt x="9499731" y="66480"/>
                  <a:pt x="9499731" y="66480"/>
                  <a:pt x="9499731" y="66480"/>
                </a:cubicBezTo>
                <a:lnTo>
                  <a:pt x="9499731" y="66480"/>
                </a:lnTo>
                <a:cubicBezTo>
                  <a:pt x="9499731" y="66480"/>
                  <a:pt x="9499731" y="66480"/>
                  <a:pt x="9499731" y="66480"/>
                </a:cubicBezTo>
                <a:lnTo>
                  <a:pt x="9499731" y="66480"/>
                </a:lnTo>
                <a:cubicBezTo>
                  <a:pt x="9499731" y="66480"/>
                  <a:pt x="9499731" y="66480"/>
                  <a:pt x="9499731" y="66480"/>
                </a:cubicBezTo>
                <a:lnTo>
                  <a:pt x="9499731" y="66480"/>
                </a:lnTo>
                <a:cubicBezTo>
                  <a:pt x="9509061" y="76977"/>
                  <a:pt x="9517226" y="89807"/>
                  <a:pt x="9523057" y="102637"/>
                </a:cubicBezTo>
                <a:cubicBezTo>
                  <a:pt x="9524223" y="106135"/>
                  <a:pt x="9527723" y="107302"/>
                  <a:pt x="9530055" y="107302"/>
                </a:cubicBezTo>
                <a:cubicBezTo>
                  <a:pt x="9532388" y="107302"/>
                  <a:pt x="9532388" y="107302"/>
                  <a:pt x="9533555" y="107302"/>
                </a:cubicBezTo>
                <a:cubicBezTo>
                  <a:pt x="9537053" y="104969"/>
                  <a:pt x="9539386" y="100304"/>
                  <a:pt x="9537053" y="96805"/>
                </a:cubicBezTo>
                <a:cubicBezTo>
                  <a:pt x="9526556" y="74645"/>
                  <a:pt x="9511394" y="54817"/>
                  <a:pt x="9492733" y="39655"/>
                </a:cubicBezTo>
                <a:cubicBezTo>
                  <a:pt x="9491566" y="38489"/>
                  <a:pt x="9489234" y="37322"/>
                  <a:pt x="9486902" y="37322"/>
                </a:cubicBezTo>
                <a:lnTo>
                  <a:pt x="9488068" y="37322"/>
                </a:lnTo>
                <a:close/>
                <a:moveTo>
                  <a:pt x="9387764" y="1166"/>
                </a:moveTo>
                <a:lnTo>
                  <a:pt x="9321283" y="1166"/>
                </a:lnTo>
                <a:cubicBezTo>
                  <a:pt x="9316617" y="1166"/>
                  <a:pt x="9313119" y="4665"/>
                  <a:pt x="9313119" y="9330"/>
                </a:cubicBezTo>
                <a:cubicBezTo>
                  <a:pt x="9313119" y="13996"/>
                  <a:pt x="9316617" y="17495"/>
                  <a:pt x="9321283" y="17495"/>
                </a:cubicBezTo>
                <a:lnTo>
                  <a:pt x="9397094" y="17495"/>
                </a:lnTo>
                <a:cubicBezTo>
                  <a:pt x="9407591" y="17495"/>
                  <a:pt x="9416922" y="19827"/>
                  <a:pt x="9426252" y="22160"/>
                </a:cubicBezTo>
                <a:cubicBezTo>
                  <a:pt x="9426252" y="22160"/>
                  <a:pt x="9427418" y="22160"/>
                  <a:pt x="9428585" y="22160"/>
                </a:cubicBezTo>
                <a:cubicBezTo>
                  <a:pt x="9432084" y="22160"/>
                  <a:pt x="9435583" y="19827"/>
                  <a:pt x="9436749" y="16329"/>
                </a:cubicBezTo>
                <a:cubicBezTo>
                  <a:pt x="9436749" y="11663"/>
                  <a:pt x="9435583" y="6998"/>
                  <a:pt x="9430917" y="5832"/>
                </a:cubicBezTo>
                <a:cubicBezTo>
                  <a:pt x="9416922" y="2332"/>
                  <a:pt x="9401759" y="0"/>
                  <a:pt x="9386597" y="0"/>
                </a:cubicBezTo>
                <a:lnTo>
                  <a:pt x="9387764" y="0"/>
                </a:lnTo>
                <a:close/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0" name="Freeform 129">
            <a:extLst>
              <a:ext uri="{FF2B5EF4-FFF2-40B4-BE49-F238E27FC236}">
                <a16:creationId xmlns:a16="http://schemas.microsoft.com/office/drawing/2014/main" id="{89A7A073-BFD0-3540-6D7B-938065E17D50}"/>
              </a:ext>
            </a:extLst>
          </p:cNvPr>
          <p:cNvSpPr/>
          <p:nvPr/>
        </p:nvSpPr>
        <p:spPr>
          <a:xfrm>
            <a:off x="189310" y="4851919"/>
            <a:ext cx="9423919" cy="1361103"/>
          </a:xfrm>
          <a:custGeom>
            <a:avLst/>
            <a:gdLst>
              <a:gd name="csX0" fmla="*/ 9321283 w 9423919"/>
              <a:gd name="csY0" fmla="*/ 1155829 h 1361103"/>
              <a:gd name="csX1" fmla="*/ 9423920 w 9423919"/>
              <a:gd name="csY1" fmla="*/ 1053193 h 1361103"/>
              <a:gd name="csX2" fmla="*/ 9423920 w 9423919"/>
              <a:gd name="csY2" fmla="*/ 102637 h 1361103"/>
              <a:gd name="csX3" fmla="*/ 9321283 w 9423919"/>
              <a:gd name="csY3" fmla="*/ 0 h 1361103"/>
              <a:gd name="csX4" fmla="*/ 1537219 w 9423919"/>
              <a:gd name="csY4" fmla="*/ 0 h 1361103"/>
              <a:gd name="csX5" fmla="*/ 1434582 w 9423919"/>
              <a:gd name="csY5" fmla="*/ 51318 h 1361103"/>
              <a:gd name="csX6" fmla="*/ 1331945 w 9423919"/>
              <a:gd name="csY6" fmla="*/ 153955 h 1361103"/>
              <a:gd name="csX7" fmla="*/ 1229308 w 9423919"/>
              <a:gd name="csY7" fmla="*/ 205274 h 1361103"/>
              <a:gd name="csX8" fmla="*/ 780273 w 9423919"/>
              <a:gd name="csY8" fmla="*/ 205274 h 1361103"/>
              <a:gd name="csX9" fmla="*/ 677636 w 9423919"/>
              <a:gd name="csY9" fmla="*/ 153955 h 1361103"/>
              <a:gd name="csX10" fmla="*/ 574999 w 9423919"/>
              <a:gd name="csY10" fmla="*/ 51318 h 1361103"/>
              <a:gd name="csX11" fmla="*/ 472362 w 9423919"/>
              <a:gd name="csY11" fmla="*/ 0 h 1361103"/>
              <a:gd name="csX12" fmla="*/ 102637 w 9423919"/>
              <a:gd name="csY12" fmla="*/ 0 h 1361103"/>
              <a:gd name="csX13" fmla="*/ 0 w 9423919"/>
              <a:gd name="csY13" fmla="*/ 102637 h 1361103"/>
              <a:gd name="csX14" fmla="*/ 0 w 9423919"/>
              <a:gd name="csY14" fmla="*/ 1053193 h 1361103"/>
              <a:gd name="csX15" fmla="*/ 102637 w 9423919"/>
              <a:gd name="csY15" fmla="*/ 1155829 h 1361103"/>
              <a:gd name="csX16" fmla="*/ 492190 w 9423919"/>
              <a:gd name="csY16" fmla="*/ 1155829 h 1361103"/>
              <a:gd name="csX17" fmla="*/ 606490 w 9423919"/>
              <a:gd name="csY17" fmla="*/ 1207148 h 1361103"/>
              <a:gd name="csX18" fmla="*/ 709127 w 9423919"/>
              <a:gd name="csY18" fmla="*/ 1309785 h 1361103"/>
              <a:gd name="csX19" fmla="*/ 811763 w 9423919"/>
              <a:gd name="csY19" fmla="*/ 1361103 h 1361103"/>
              <a:gd name="csX20" fmla="*/ 1187321 w 9423919"/>
              <a:gd name="csY20" fmla="*/ 1361103 h 1361103"/>
              <a:gd name="csX21" fmla="*/ 1289957 w 9423919"/>
              <a:gd name="csY21" fmla="*/ 1309785 h 1361103"/>
              <a:gd name="csX22" fmla="*/ 1392594 w 9423919"/>
              <a:gd name="csY22" fmla="*/ 1207148 h 1361103"/>
              <a:gd name="csX23" fmla="*/ 1503395 w 9423919"/>
              <a:gd name="csY23" fmla="*/ 1155829 h 1361103"/>
              <a:gd name="csX24" fmla="*/ 9320116 w 9423919"/>
              <a:gd name="csY24" fmla="*/ 1155829 h 1361103"/>
              <a:gd name="csX25" fmla="*/ 9320116 w 9423919"/>
              <a:gd name="csY25" fmla="*/ 1155829 h 13611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</a:cxnLst>
            <a:rect l="l" t="t" r="r" b="b"/>
            <a:pathLst>
              <a:path w="9423919" h="1361103">
                <a:moveTo>
                  <a:pt x="9321283" y="1155829"/>
                </a:moveTo>
                <a:cubicBezTo>
                  <a:pt x="9378433" y="1155829"/>
                  <a:pt x="9423920" y="1109177"/>
                  <a:pt x="9423920" y="1053193"/>
                </a:cubicBezTo>
                <a:lnTo>
                  <a:pt x="9423920" y="102637"/>
                </a:lnTo>
                <a:cubicBezTo>
                  <a:pt x="9423920" y="45487"/>
                  <a:pt x="9377267" y="0"/>
                  <a:pt x="9321283" y="0"/>
                </a:cubicBezTo>
                <a:lnTo>
                  <a:pt x="1537219" y="0"/>
                </a:lnTo>
                <a:cubicBezTo>
                  <a:pt x="1485900" y="0"/>
                  <a:pt x="1460241" y="25659"/>
                  <a:pt x="1434582" y="51318"/>
                </a:cubicBezTo>
                <a:lnTo>
                  <a:pt x="1331945" y="153955"/>
                </a:lnTo>
                <a:cubicBezTo>
                  <a:pt x="1306286" y="179614"/>
                  <a:pt x="1280627" y="205274"/>
                  <a:pt x="1229308" y="205274"/>
                </a:cubicBezTo>
                <a:lnTo>
                  <a:pt x="780273" y="205274"/>
                </a:lnTo>
                <a:cubicBezTo>
                  <a:pt x="728954" y="205274"/>
                  <a:pt x="703295" y="179614"/>
                  <a:pt x="677636" y="153955"/>
                </a:cubicBezTo>
                <a:lnTo>
                  <a:pt x="574999" y="51318"/>
                </a:lnTo>
                <a:cubicBezTo>
                  <a:pt x="549340" y="25659"/>
                  <a:pt x="523681" y="0"/>
                  <a:pt x="472362" y="0"/>
                </a:cubicBezTo>
                <a:lnTo>
                  <a:pt x="102637" y="0"/>
                </a:lnTo>
                <a:cubicBezTo>
                  <a:pt x="45487" y="0"/>
                  <a:pt x="0" y="46653"/>
                  <a:pt x="0" y="102637"/>
                </a:cubicBezTo>
                <a:lnTo>
                  <a:pt x="0" y="1053193"/>
                </a:lnTo>
                <a:cubicBezTo>
                  <a:pt x="0" y="1110343"/>
                  <a:pt x="46653" y="1155829"/>
                  <a:pt x="102637" y="1155829"/>
                </a:cubicBezTo>
                <a:lnTo>
                  <a:pt x="492190" y="1155829"/>
                </a:lnTo>
                <a:cubicBezTo>
                  <a:pt x="543508" y="1155829"/>
                  <a:pt x="580831" y="1181489"/>
                  <a:pt x="606490" y="1207148"/>
                </a:cubicBezTo>
                <a:lnTo>
                  <a:pt x="709127" y="1309785"/>
                </a:lnTo>
                <a:cubicBezTo>
                  <a:pt x="734786" y="1335444"/>
                  <a:pt x="748782" y="1361103"/>
                  <a:pt x="811763" y="1361103"/>
                </a:cubicBezTo>
                <a:lnTo>
                  <a:pt x="1187321" y="1361103"/>
                </a:lnTo>
                <a:cubicBezTo>
                  <a:pt x="1246803" y="1361103"/>
                  <a:pt x="1264298" y="1335444"/>
                  <a:pt x="1289957" y="1309785"/>
                </a:cubicBezTo>
                <a:lnTo>
                  <a:pt x="1392594" y="1207148"/>
                </a:lnTo>
                <a:cubicBezTo>
                  <a:pt x="1418253" y="1181489"/>
                  <a:pt x="1452077" y="1155829"/>
                  <a:pt x="1503395" y="1155829"/>
                </a:cubicBezTo>
                <a:lnTo>
                  <a:pt x="9320116" y="1155829"/>
                </a:lnTo>
                <a:lnTo>
                  <a:pt x="9320116" y="1155829"/>
                </a:lnTo>
                <a:close/>
              </a:path>
            </a:pathLst>
          </a:custGeom>
          <a:solidFill>
            <a:srgbClr val="ED6E65"/>
          </a:solidFill>
          <a:ln w="3146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B05C5C5-EA23-4274-DCD2-6B84A21858E7}"/>
              </a:ext>
            </a:extLst>
          </p:cNvPr>
          <p:cNvSpPr txBox="1"/>
          <p:nvPr/>
        </p:nvSpPr>
        <p:spPr>
          <a:xfrm>
            <a:off x="749847" y="5437182"/>
            <a:ext cx="481041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set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EFEE84A8-1816-31C0-241E-24BF17B7676A}"/>
              </a:ext>
            </a:extLst>
          </p:cNvPr>
          <p:cNvSpPr txBox="1"/>
          <p:nvPr/>
        </p:nvSpPr>
        <p:spPr>
          <a:xfrm>
            <a:off x="698528" y="5141633"/>
            <a:ext cx="827662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set</a:t>
            </a:r>
          </a:p>
        </p:txBody>
      </p:sp>
      <p:sp>
        <p:nvSpPr>
          <p:cNvPr id="133" name="Freeform 132">
            <a:extLst>
              <a:ext uri="{FF2B5EF4-FFF2-40B4-BE49-F238E27FC236}">
                <a16:creationId xmlns:a16="http://schemas.microsoft.com/office/drawing/2014/main" id="{193E99C7-6D60-192F-5FCD-1649E1C372B9}"/>
              </a:ext>
            </a:extLst>
          </p:cNvPr>
          <p:cNvSpPr/>
          <p:nvPr/>
        </p:nvSpPr>
        <p:spPr>
          <a:xfrm>
            <a:off x="353762" y="5205316"/>
            <a:ext cx="363893" cy="269421"/>
          </a:xfrm>
          <a:custGeom>
            <a:avLst/>
            <a:gdLst>
              <a:gd name="csX0" fmla="*/ 341734 w 363893"/>
              <a:gd name="csY0" fmla="*/ 269422 h 269421"/>
              <a:gd name="csX1" fmla="*/ 363894 w 363893"/>
              <a:gd name="csY1" fmla="*/ 181947 h 269421"/>
              <a:gd name="csX2" fmla="*/ 181947 w 363893"/>
              <a:gd name="csY2" fmla="*/ 0 h 269421"/>
              <a:gd name="csX3" fmla="*/ 0 w 363893"/>
              <a:gd name="csY3" fmla="*/ 181947 h 269421"/>
              <a:gd name="csX4" fmla="*/ 22160 w 363893"/>
              <a:gd name="csY4" fmla="*/ 269422 h 269421"/>
              <a:gd name="csX5" fmla="*/ 341734 w 363893"/>
              <a:gd name="csY5" fmla="*/ 269422 h 269421"/>
              <a:gd name="csX6" fmla="*/ 341734 w 363893"/>
              <a:gd name="csY6" fmla="*/ 269422 h 26942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363893" h="269421">
                <a:moveTo>
                  <a:pt x="341734" y="269422"/>
                </a:moveTo>
                <a:cubicBezTo>
                  <a:pt x="355730" y="243763"/>
                  <a:pt x="363894" y="213438"/>
                  <a:pt x="363894" y="181947"/>
                </a:cubicBezTo>
                <a:cubicBezTo>
                  <a:pt x="363894" y="81643"/>
                  <a:pt x="282251" y="0"/>
                  <a:pt x="181947" y="0"/>
                </a:cubicBezTo>
                <a:cubicBezTo>
                  <a:pt x="81643" y="0"/>
                  <a:pt x="0" y="81643"/>
                  <a:pt x="0" y="181947"/>
                </a:cubicBezTo>
                <a:cubicBezTo>
                  <a:pt x="0" y="282251"/>
                  <a:pt x="8164" y="242596"/>
                  <a:pt x="22160" y="269422"/>
                </a:cubicBezTo>
                <a:lnTo>
                  <a:pt x="341734" y="269422"/>
                </a:lnTo>
                <a:lnTo>
                  <a:pt x="341734" y="269422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4" name="Freeform 133">
            <a:extLst>
              <a:ext uri="{FF2B5EF4-FFF2-40B4-BE49-F238E27FC236}">
                <a16:creationId xmlns:a16="http://schemas.microsoft.com/office/drawing/2014/main" id="{DF8EF619-41E3-62B2-19DC-179C37474029}"/>
              </a:ext>
            </a:extLst>
          </p:cNvPr>
          <p:cNvSpPr/>
          <p:nvPr/>
        </p:nvSpPr>
        <p:spPr>
          <a:xfrm>
            <a:off x="1564409" y="5178490"/>
            <a:ext cx="1405423" cy="577331"/>
          </a:xfrm>
          <a:custGeom>
            <a:avLst/>
            <a:gdLst>
              <a:gd name="csX0" fmla="*/ 1362270 w 1405423"/>
              <a:gd name="csY0" fmla="*/ 0 h 577331"/>
              <a:gd name="csX1" fmla="*/ 1405424 w 1405423"/>
              <a:gd name="csY1" fmla="*/ 43154 h 577331"/>
              <a:gd name="csX2" fmla="*/ 1405424 w 1405423"/>
              <a:gd name="csY2" fmla="*/ 534177 h 577331"/>
              <a:gd name="csX3" fmla="*/ 1362270 w 1405423"/>
              <a:gd name="csY3" fmla="*/ 577332 h 577331"/>
              <a:gd name="csX4" fmla="*/ 43154 w 1405423"/>
              <a:gd name="csY4" fmla="*/ 577332 h 577331"/>
              <a:gd name="csX5" fmla="*/ 0 w 1405423"/>
              <a:gd name="csY5" fmla="*/ 534177 h 577331"/>
              <a:gd name="csX6" fmla="*/ 0 w 1405423"/>
              <a:gd name="csY6" fmla="*/ 43154 h 577331"/>
              <a:gd name="csX7" fmla="*/ 43154 w 1405423"/>
              <a:gd name="csY7" fmla="*/ 0 h 577331"/>
              <a:gd name="csX8" fmla="*/ 1362270 w 1405423"/>
              <a:gd name="csY8" fmla="*/ 0 h 5773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405423" h="577331">
                <a:moveTo>
                  <a:pt x="1362270" y="0"/>
                </a:moveTo>
                <a:cubicBezTo>
                  <a:pt x="1385596" y="0"/>
                  <a:pt x="1405424" y="18661"/>
                  <a:pt x="1405424" y="43154"/>
                </a:cubicBezTo>
                <a:lnTo>
                  <a:pt x="1405424" y="534177"/>
                </a:lnTo>
                <a:cubicBezTo>
                  <a:pt x="1405424" y="557504"/>
                  <a:pt x="1386763" y="577332"/>
                  <a:pt x="1362270" y="577332"/>
                </a:cubicBezTo>
                <a:lnTo>
                  <a:pt x="43154" y="577332"/>
                </a:lnTo>
                <a:cubicBezTo>
                  <a:pt x="19828" y="577332"/>
                  <a:pt x="0" y="558670"/>
                  <a:pt x="0" y="534177"/>
                </a:cubicBezTo>
                <a:lnTo>
                  <a:pt x="0" y="43154"/>
                </a:lnTo>
                <a:cubicBezTo>
                  <a:pt x="0" y="19828"/>
                  <a:pt x="18661" y="0"/>
                  <a:pt x="43154" y="0"/>
                </a:cubicBezTo>
                <a:lnTo>
                  <a:pt x="1362270" y="0"/>
                </a:lnTo>
              </a:path>
            </a:pathLst>
          </a:custGeom>
          <a:solidFill>
            <a:srgbClr val="D0544A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24327997-06D0-FDDF-31C6-B714FDD7AE2A}"/>
              </a:ext>
            </a:extLst>
          </p:cNvPr>
          <p:cNvSpPr txBox="1"/>
          <p:nvPr/>
        </p:nvSpPr>
        <p:spPr>
          <a:xfrm>
            <a:off x="1572107" y="5443013"/>
            <a:ext cx="580428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mood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2D0744B-E764-5DEC-7974-741EFEF84A40}"/>
              </a:ext>
            </a:extLst>
          </p:cNvPr>
          <p:cNvSpPr txBox="1"/>
          <p:nvPr/>
        </p:nvSpPr>
        <p:spPr>
          <a:xfrm>
            <a:off x="1513791" y="5147464"/>
            <a:ext cx="1042590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mood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DF408472-91CF-B393-CBA1-4EB333EC2045}"/>
              </a:ext>
            </a:extLst>
          </p:cNvPr>
          <p:cNvSpPr txBox="1"/>
          <p:nvPr/>
        </p:nvSpPr>
        <p:spPr>
          <a:xfrm>
            <a:off x="3028849" y="5437182"/>
            <a:ext cx="381654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to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26F39022-7648-6F10-A2AF-E1AF0590E33A}"/>
              </a:ext>
            </a:extLst>
          </p:cNvPr>
          <p:cNvSpPr txBox="1"/>
          <p:nvPr/>
        </p:nvSpPr>
        <p:spPr>
          <a:xfrm>
            <a:off x="2976364" y="5141633"/>
            <a:ext cx="612735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</a:t>
            </a:r>
          </a:p>
        </p:txBody>
      </p:sp>
      <p:sp>
        <p:nvSpPr>
          <p:cNvPr id="139" name="Rounded Rectangle 138">
            <a:extLst>
              <a:ext uri="{FF2B5EF4-FFF2-40B4-BE49-F238E27FC236}">
                <a16:creationId xmlns:a16="http://schemas.microsoft.com/office/drawing/2014/main" id="{1A735634-07C1-CC3E-B8A8-494727BE6ABA}"/>
              </a:ext>
            </a:extLst>
          </p:cNvPr>
          <p:cNvSpPr/>
          <p:nvPr/>
        </p:nvSpPr>
        <p:spPr>
          <a:xfrm>
            <a:off x="3534335" y="5024535"/>
            <a:ext cx="5942434" cy="852584"/>
          </a:xfrm>
          <a:prstGeom prst="roundRect">
            <a:avLst>
              <a:gd name="adj" fmla="val 49658"/>
            </a:avLst>
          </a:prstGeom>
          <a:solidFill>
            <a:srgbClr val="C099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F538B209-F4E0-CCF4-74A7-4B02B0C05726}"/>
              </a:ext>
            </a:extLst>
          </p:cNvPr>
          <p:cNvSpPr txBox="1"/>
          <p:nvPr/>
        </p:nvSpPr>
        <p:spPr>
          <a:xfrm>
            <a:off x="4062215" y="5436015"/>
            <a:ext cx="1276139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pick random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929721FA-2478-DC68-86A5-7A730DD7DAFA}"/>
              </a:ext>
            </a:extLst>
          </p:cNvPr>
          <p:cNvSpPr txBox="1"/>
          <p:nvPr/>
        </p:nvSpPr>
        <p:spPr>
          <a:xfrm>
            <a:off x="4009730" y="5141633"/>
            <a:ext cx="2547083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pick random</a:t>
            </a:r>
          </a:p>
        </p:txBody>
      </p:sp>
      <p:grpSp>
        <p:nvGrpSpPr>
          <p:cNvPr id="142" name="Graphic 88">
            <a:extLst>
              <a:ext uri="{FF2B5EF4-FFF2-40B4-BE49-F238E27FC236}">
                <a16:creationId xmlns:a16="http://schemas.microsoft.com/office/drawing/2014/main" id="{E88E99E1-7F1C-3268-751A-93960A4D6B06}"/>
              </a:ext>
            </a:extLst>
          </p:cNvPr>
          <p:cNvGrpSpPr/>
          <p:nvPr/>
        </p:nvGrpSpPr>
        <p:grpSpPr>
          <a:xfrm>
            <a:off x="7694622" y="5481735"/>
            <a:ext cx="198774" cy="207022"/>
            <a:chOff x="7571793" y="5481735"/>
            <a:chExt cx="198774" cy="207022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D84C8AF2-64E6-9275-A2F2-9E7DE1E7AB92}"/>
                </a:ext>
              </a:extLst>
            </p:cNvPr>
            <p:cNvSpPr txBox="1"/>
            <p:nvPr/>
          </p:nvSpPr>
          <p:spPr>
            <a:xfrm>
              <a:off x="7480353" y="5436015"/>
              <a:ext cx="381654" cy="298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to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CC02DE47-926E-0607-26FE-61203AFD72D2}"/>
                </a:ext>
              </a:extLst>
            </p:cNvPr>
            <p:cNvSpPr txBox="1"/>
            <p:nvPr/>
          </p:nvSpPr>
          <p:spPr>
            <a:xfrm>
              <a:off x="7480353" y="5436015"/>
              <a:ext cx="381654" cy="298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 w="5832" cap="flat">
                    <a:solidFill>
                      <a:srgbClr val="FFFFFF"/>
                    </a:solidFill>
                    <a:miter/>
                  </a:ln>
                  <a:noFill/>
                  <a:latin typeface="Monaco"/>
                  <a:sym typeface="Monaco"/>
                  <a:rtl val="0"/>
                </a:rPr>
                <a:t>to</a:t>
              </a:r>
            </a:p>
          </p:txBody>
        </p:sp>
      </p:grpSp>
      <p:sp>
        <p:nvSpPr>
          <p:cNvPr id="145" name="TextBox 144">
            <a:extLst>
              <a:ext uri="{FF2B5EF4-FFF2-40B4-BE49-F238E27FC236}">
                <a16:creationId xmlns:a16="http://schemas.microsoft.com/office/drawing/2014/main" id="{FFF71D04-CF27-1CD3-665C-365933D687B1}"/>
              </a:ext>
            </a:extLst>
          </p:cNvPr>
          <p:cNvSpPr txBox="1"/>
          <p:nvPr/>
        </p:nvSpPr>
        <p:spPr>
          <a:xfrm>
            <a:off x="7550698" y="5141633"/>
            <a:ext cx="612735" cy="413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to</a:t>
            </a:r>
          </a:p>
        </p:txBody>
      </p:sp>
      <p:sp>
        <p:nvSpPr>
          <p:cNvPr id="146" name="Freeform 145">
            <a:extLst>
              <a:ext uri="{FF2B5EF4-FFF2-40B4-BE49-F238E27FC236}">
                <a16:creationId xmlns:a16="http://schemas.microsoft.com/office/drawing/2014/main" id="{5A896CAD-88EC-2272-693F-C7462E6D14D6}"/>
              </a:ext>
            </a:extLst>
          </p:cNvPr>
          <p:cNvSpPr/>
          <p:nvPr/>
        </p:nvSpPr>
        <p:spPr>
          <a:xfrm>
            <a:off x="8158820" y="5053693"/>
            <a:ext cx="699796" cy="788436"/>
          </a:xfrm>
          <a:custGeom>
            <a:avLst/>
            <a:gdLst>
              <a:gd name="csX0" fmla="*/ 699796 w 699796"/>
              <a:gd name="csY0" fmla="*/ 749948 h 788436"/>
              <a:gd name="csX1" fmla="*/ 394218 w 699796"/>
              <a:gd name="csY1" fmla="*/ 749948 h 788436"/>
              <a:gd name="csX2" fmla="*/ 38489 w 699796"/>
              <a:gd name="csY2" fmla="*/ 394219 h 788436"/>
              <a:gd name="csX3" fmla="*/ 38489 w 699796"/>
              <a:gd name="csY3" fmla="*/ 394219 h 788436"/>
              <a:gd name="csX4" fmla="*/ 394218 w 699796"/>
              <a:gd name="csY4" fmla="*/ 38489 h 788436"/>
              <a:gd name="csX5" fmla="*/ 699796 w 699796"/>
              <a:gd name="csY5" fmla="*/ 38489 h 788436"/>
              <a:gd name="csX6" fmla="*/ 699796 w 699796"/>
              <a:gd name="csY6" fmla="*/ 0 h 788436"/>
              <a:gd name="csX7" fmla="*/ 394218 w 699796"/>
              <a:gd name="csY7" fmla="*/ 0 h 788436"/>
              <a:gd name="csX8" fmla="*/ 0 w 699796"/>
              <a:gd name="csY8" fmla="*/ 394219 h 788436"/>
              <a:gd name="csX9" fmla="*/ 394218 w 699796"/>
              <a:gd name="csY9" fmla="*/ 788437 h 788436"/>
              <a:gd name="csX10" fmla="*/ 699796 w 699796"/>
              <a:gd name="csY10" fmla="*/ 788437 h 788436"/>
              <a:gd name="csX11" fmla="*/ 699796 w 699796"/>
              <a:gd name="csY11" fmla="*/ 749948 h 788436"/>
              <a:gd name="csX12" fmla="*/ 699796 w 699796"/>
              <a:gd name="csY12" fmla="*/ 749948 h 788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699796" h="788436">
                <a:moveTo>
                  <a:pt x="699796" y="749948"/>
                </a:moveTo>
                <a:lnTo>
                  <a:pt x="394218" y="749948"/>
                </a:lnTo>
                <a:cubicBezTo>
                  <a:pt x="198276" y="749948"/>
                  <a:pt x="38489" y="588995"/>
                  <a:pt x="38489" y="394219"/>
                </a:cubicBezTo>
                <a:lnTo>
                  <a:pt x="38489" y="394219"/>
                </a:lnTo>
                <a:cubicBezTo>
                  <a:pt x="38489" y="198276"/>
                  <a:pt x="199442" y="38489"/>
                  <a:pt x="394218" y="38489"/>
                </a:cubicBezTo>
                <a:lnTo>
                  <a:pt x="699796" y="38489"/>
                </a:lnTo>
                <a:lnTo>
                  <a:pt x="699796" y="0"/>
                </a:lnTo>
                <a:lnTo>
                  <a:pt x="394218" y="0"/>
                </a:lnTo>
                <a:cubicBezTo>
                  <a:pt x="176115" y="0"/>
                  <a:pt x="0" y="177282"/>
                  <a:pt x="0" y="394219"/>
                </a:cubicBezTo>
                <a:cubicBezTo>
                  <a:pt x="0" y="611155"/>
                  <a:pt x="177282" y="788437"/>
                  <a:pt x="394218" y="788437"/>
                </a:cubicBezTo>
                <a:lnTo>
                  <a:pt x="699796" y="788437"/>
                </a:lnTo>
                <a:lnTo>
                  <a:pt x="699796" y="749948"/>
                </a:lnTo>
                <a:lnTo>
                  <a:pt x="699796" y="749948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7" name="Freeform 146">
            <a:extLst>
              <a:ext uri="{FF2B5EF4-FFF2-40B4-BE49-F238E27FC236}">
                <a16:creationId xmlns:a16="http://schemas.microsoft.com/office/drawing/2014/main" id="{CBAA7092-CADC-3871-CC10-D8C038CDE962}"/>
              </a:ext>
            </a:extLst>
          </p:cNvPr>
          <p:cNvSpPr/>
          <p:nvPr/>
        </p:nvSpPr>
        <p:spPr>
          <a:xfrm>
            <a:off x="8259124" y="5152831"/>
            <a:ext cx="1004207" cy="588994"/>
          </a:xfrm>
          <a:custGeom>
            <a:avLst/>
            <a:gdLst>
              <a:gd name="csX0" fmla="*/ 281085 w 1004207"/>
              <a:gd name="csY0" fmla="*/ 0 h 588994"/>
              <a:gd name="csX1" fmla="*/ 723123 w 1004207"/>
              <a:gd name="csY1" fmla="*/ 0 h 588994"/>
              <a:gd name="csX2" fmla="*/ 1004208 w 1004207"/>
              <a:gd name="csY2" fmla="*/ 281085 h 588994"/>
              <a:gd name="csX3" fmla="*/ 1004208 w 1004207"/>
              <a:gd name="csY3" fmla="*/ 307911 h 588994"/>
              <a:gd name="csX4" fmla="*/ 723123 w 1004207"/>
              <a:gd name="csY4" fmla="*/ 588995 h 588994"/>
              <a:gd name="csX5" fmla="*/ 281085 w 1004207"/>
              <a:gd name="csY5" fmla="*/ 588995 h 588994"/>
              <a:gd name="csX6" fmla="*/ 0 w 1004207"/>
              <a:gd name="csY6" fmla="*/ 307911 h 588994"/>
              <a:gd name="csX7" fmla="*/ 0 w 1004207"/>
              <a:gd name="csY7" fmla="*/ 281085 h 588994"/>
              <a:gd name="csX8" fmla="*/ 281085 w 1004207"/>
              <a:gd name="csY8" fmla="*/ 0 h 588994"/>
              <a:gd name="csX9" fmla="*/ 281085 w 1004207"/>
              <a:gd name="csY9" fmla="*/ 0 h 5889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004207" h="588994">
                <a:moveTo>
                  <a:pt x="281085" y="0"/>
                </a:moveTo>
                <a:lnTo>
                  <a:pt x="723123" y="0"/>
                </a:lnTo>
                <a:cubicBezTo>
                  <a:pt x="878245" y="0"/>
                  <a:pt x="1004208" y="125963"/>
                  <a:pt x="1004208" y="281085"/>
                </a:cubicBezTo>
                <a:lnTo>
                  <a:pt x="1004208" y="307911"/>
                </a:lnTo>
                <a:cubicBezTo>
                  <a:pt x="1004208" y="463032"/>
                  <a:pt x="878245" y="588995"/>
                  <a:pt x="723123" y="588995"/>
                </a:cubicBezTo>
                <a:lnTo>
                  <a:pt x="281085" y="588995"/>
                </a:lnTo>
                <a:cubicBezTo>
                  <a:pt x="125964" y="588995"/>
                  <a:pt x="0" y="463032"/>
                  <a:pt x="0" y="307911"/>
                </a:cubicBezTo>
                <a:lnTo>
                  <a:pt x="0" y="281085"/>
                </a:lnTo>
                <a:cubicBezTo>
                  <a:pt x="0" y="125963"/>
                  <a:pt x="125964" y="0"/>
                  <a:pt x="281085" y="0"/>
                </a:cubicBezTo>
                <a:lnTo>
                  <a:pt x="281085" y="0"/>
                </a:lnTo>
                <a:close/>
              </a:path>
            </a:pathLst>
          </a:custGeom>
          <a:solidFill>
            <a:srgbClr val="FFFFFF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8" name="Freeform 147">
            <a:extLst>
              <a:ext uri="{FF2B5EF4-FFF2-40B4-BE49-F238E27FC236}">
                <a16:creationId xmlns:a16="http://schemas.microsoft.com/office/drawing/2014/main" id="{2ACF283F-27D6-8556-AB84-ED8EAC46384E}"/>
              </a:ext>
            </a:extLst>
          </p:cNvPr>
          <p:cNvSpPr/>
          <p:nvPr/>
        </p:nvSpPr>
        <p:spPr>
          <a:xfrm>
            <a:off x="8247461" y="5141168"/>
            <a:ext cx="1027534" cy="612321"/>
          </a:xfrm>
          <a:custGeom>
            <a:avLst/>
            <a:gdLst>
              <a:gd name="csX0" fmla="*/ 734786 w 1027534"/>
              <a:gd name="csY0" fmla="*/ 23327 h 612321"/>
              <a:gd name="csX1" fmla="*/ 1004208 w 1027534"/>
              <a:gd name="csY1" fmla="*/ 292748 h 612321"/>
              <a:gd name="csX2" fmla="*/ 1004208 w 1027534"/>
              <a:gd name="csY2" fmla="*/ 319574 h 612321"/>
              <a:gd name="csX3" fmla="*/ 734786 w 1027534"/>
              <a:gd name="csY3" fmla="*/ 588995 h 612321"/>
              <a:gd name="csX4" fmla="*/ 292748 w 1027534"/>
              <a:gd name="csY4" fmla="*/ 588995 h 612321"/>
              <a:gd name="csX5" fmla="*/ 23327 w 1027534"/>
              <a:gd name="csY5" fmla="*/ 319574 h 612321"/>
              <a:gd name="csX6" fmla="*/ 23327 w 1027534"/>
              <a:gd name="csY6" fmla="*/ 292748 h 612321"/>
              <a:gd name="csX7" fmla="*/ 292748 w 1027534"/>
              <a:gd name="csY7" fmla="*/ 23327 h 612321"/>
              <a:gd name="csX8" fmla="*/ 734786 w 1027534"/>
              <a:gd name="csY8" fmla="*/ 23327 h 612321"/>
              <a:gd name="csX9" fmla="*/ 734786 w 1027534"/>
              <a:gd name="csY9" fmla="*/ 0 h 612321"/>
              <a:gd name="csX10" fmla="*/ 292748 w 1027534"/>
              <a:gd name="csY10" fmla="*/ 0 h 612321"/>
              <a:gd name="csX11" fmla="*/ 0 w 1027534"/>
              <a:gd name="csY11" fmla="*/ 292748 h 612321"/>
              <a:gd name="csX12" fmla="*/ 0 w 1027534"/>
              <a:gd name="csY12" fmla="*/ 319574 h 612321"/>
              <a:gd name="csX13" fmla="*/ 292748 w 1027534"/>
              <a:gd name="csY13" fmla="*/ 612321 h 612321"/>
              <a:gd name="csX14" fmla="*/ 734786 w 1027534"/>
              <a:gd name="csY14" fmla="*/ 612321 h 612321"/>
              <a:gd name="csX15" fmla="*/ 1027534 w 1027534"/>
              <a:gd name="csY15" fmla="*/ 319574 h 612321"/>
              <a:gd name="csX16" fmla="*/ 1027534 w 1027534"/>
              <a:gd name="csY16" fmla="*/ 292748 h 612321"/>
              <a:gd name="csX17" fmla="*/ 734786 w 1027534"/>
              <a:gd name="csY17" fmla="*/ 0 h 612321"/>
              <a:gd name="csX18" fmla="*/ 734786 w 1027534"/>
              <a:gd name="csY18" fmla="*/ 0 h 61232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7534" h="612321">
                <a:moveTo>
                  <a:pt x="734786" y="23327"/>
                </a:moveTo>
                <a:cubicBezTo>
                  <a:pt x="882909" y="23327"/>
                  <a:pt x="1004208" y="144625"/>
                  <a:pt x="1004208" y="292748"/>
                </a:cubicBezTo>
                <a:lnTo>
                  <a:pt x="1004208" y="319574"/>
                </a:lnTo>
                <a:cubicBezTo>
                  <a:pt x="1004208" y="467697"/>
                  <a:pt x="882909" y="588995"/>
                  <a:pt x="734786" y="588995"/>
                </a:cubicBezTo>
                <a:lnTo>
                  <a:pt x="292748" y="588995"/>
                </a:lnTo>
                <a:cubicBezTo>
                  <a:pt x="144625" y="588995"/>
                  <a:pt x="23327" y="467697"/>
                  <a:pt x="23327" y="319574"/>
                </a:cubicBezTo>
                <a:lnTo>
                  <a:pt x="23327" y="292748"/>
                </a:lnTo>
                <a:cubicBezTo>
                  <a:pt x="23327" y="144625"/>
                  <a:pt x="144625" y="23327"/>
                  <a:pt x="292748" y="23327"/>
                </a:cubicBezTo>
                <a:lnTo>
                  <a:pt x="734786" y="23327"/>
                </a:lnTo>
                <a:moveTo>
                  <a:pt x="734786" y="0"/>
                </a:moveTo>
                <a:lnTo>
                  <a:pt x="292748" y="0"/>
                </a:lnTo>
                <a:cubicBezTo>
                  <a:pt x="131795" y="0"/>
                  <a:pt x="0" y="131795"/>
                  <a:pt x="0" y="292748"/>
                </a:cubicBezTo>
                <a:lnTo>
                  <a:pt x="0" y="319574"/>
                </a:lnTo>
                <a:cubicBezTo>
                  <a:pt x="0" y="480527"/>
                  <a:pt x="131795" y="612321"/>
                  <a:pt x="292748" y="612321"/>
                </a:cubicBezTo>
                <a:lnTo>
                  <a:pt x="734786" y="612321"/>
                </a:lnTo>
                <a:cubicBezTo>
                  <a:pt x="895739" y="612321"/>
                  <a:pt x="1027534" y="480527"/>
                  <a:pt x="1027534" y="319574"/>
                </a:cubicBezTo>
                <a:lnTo>
                  <a:pt x="1027534" y="292748"/>
                </a:lnTo>
                <a:cubicBezTo>
                  <a:pt x="1027534" y="131795"/>
                  <a:pt x="895739" y="0"/>
                  <a:pt x="734786" y="0"/>
                </a:cubicBezTo>
                <a:lnTo>
                  <a:pt x="734786" y="0"/>
                </a:lnTo>
                <a:close/>
              </a:path>
            </a:pathLst>
          </a:custGeom>
          <a:solidFill>
            <a:srgbClr val="EBEBE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FB531CE7-33B2-4C8E-F6ED-21C43F6547D4}"/>
              </a:ext>
            </a:extLst>
          </p:cNvPr>
          <p:cNvSpPr txBox="1"/>
          <p:nvPr/>
        </p:nvSpPr>
        <p:spPr>
          <a:xfrm>
            <a:off x="8444104" y="5437182"/>
            <a:ext cx="381654" cy="298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10</a:t>
            </a:r>
          </a:p>
        </p:txBody>
      </p:sp>
      <p:sp>
        <p:nvSpPr>
          <p:cNvPr id="150" name="Freeform 149">
            <a:extLst>
              <a:ext uri="{FF2B5EF4-FFF2-40B4-BE49-F238E27FC236}">
                <a16:creationId xmlns:a16="http://schemas.microsoft.com/office/drawing/2014/main" id="{01F28123-1868-689B-DD4A-217C75476FFD}"/>
              </a:ext>
            </a:extLst>
          </p:cNvPr>
          <p:cNvSpPr/>
          <p:nvPr/>
        </p:nvSpPr>
        <p:spPr>
          <a:xfrm>
            <a:off x="6501470" y="5053693"/>
            <a:ext cx="699796" cy="788436"/>
          </a:xfrm>
          <a:custGeom>
            <a:avLst/>
            <a:gdLst>
              <a:gd name="csX0" fmla="*/ 699796 w 699796"/>
              <a:gd name="csY0" fmla="*/ 749948 h 788436"/>
              <a:gd name="csX1" fmla="*/ 394218 w 699796"/>
              <a:gd name="csY1" fmla="*/ 749948 h 788436"/>
              <a:gd name="csX2" fmla="*/ 38489 w 699796"/>
              <a:gd name="csY2" fmla="*/ 394219 h 788436"/>
              <a:gd name="csX3" fmla="*/ 38489 w 699796"/>
              <a:gd name="csY3" fmla="*/ 394219 h 788436"/>
              <a:gd name="csX4" fmla="*/ 394218 w 699796"/>
              <a:gd name="csY4" fmla="*/ 38489 h 788436"/>
              <a:gd name="csX5" fmla="*/ 699796 w 699796"/>
              <a:gd name="csY5" fmla="*/ 38489 h 788436"/>
              <a:gd name="csX6" fmla="*/ 699796 w 699796"/>
              <a:gd name="csY6" fmla="*/ 0 h 788436"/>
              <a:gd name="csX7" fmla="*/ 394218 w 699796"/>
              <a:gd name="csY7" fmla="*/ 0 h 788436"/>
              <a:gd name="csX8" fmla="*/ 0 w 699796"/>
              <a:gd name="csY8" fmla="*/ 394219 h 788436"/>
              <a:gd name="csX9" fmla="*/ 394218 w 699796"/>
              <a:gd name="csY9" fmla="*/ 788437 h 788436"/>
              <a:gd name="csX10" fmla="*/ 699796 w 699796"/>
              <a:gd name="csY10" fmla="*/ 788437 h 788436"/>
              <a:gd name="csX11" fmla="*/ 699796 w 699796"/>
              <a:gd name="csY11" fmla="*/ 749948 h 788436"/>
              <a:gd name="csX12" fmla="*/ 699796 w 699796"/>
              <a:gd name="csY12" fmla="*/ 749948 h 788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699796" h="788436">
                <a:moveTo>
                  <a:pt x="699796" y="749948"/>
                </a:moveTo>
                <a:lnTo>
                  <a:pt x="394218" y="749948"/>
                </a:lnTo>
                <a:cubicBezTo>
                  <a:pt x="198276" y="749948"/>
                  <a:pt x="38489" y="588995"/>
                  <a:pt x="38489" y="394219"/>
                </a:cubicBezTo>
                <a:lnTo>
                  <a:pt x="38489" y="394219"/>
                </a:lnTo>
                <a:cubicBezTo>
                  <a:pt x="38489" y="198276"/>
                  <a:pt x="199442" y="38489"/>
                  <a:pt x="394218" y="38489"/>
                </a:cubicBezTo>
                <a:lnTo>
                  <a:pt x="699796" y="38489"/>
                </a:lnTo>
                <a:lnTo>
                  <a:pt x="699796" y="0"/>
                </a:lnTo>
                <a:lnTo>
                  <a:pt x="394218" y="0"/>
                </a:lnTo>
                <a:cubicBezTo>
                  <a:pt x="176115" y="0"/>
                  <a:pt x="0" y="177282"/>
                  <a:pt x="0" y="394219"/>
                </a:cubicBezTo>
                <a:cubicBezTo>
                  <a:pt x="0" y="611155"/>
                  <a:pt x="177281" y="788437"/>
                  <a:pt x="394218" y="788437"/>
                </a:cubicBezTo>
                <a:lnTo>
                  <a:pt x="699796" y="788437"/>
                </a:lnTo>
                <a:lnTo>
                  <a:pt x="699796" y="749948"/>
                </a:lnTo>
                <a:lnTo>
                  <a:pt x="699796" y="749948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1" name="Freeform 150">
            <a:extLst>
              <a:ext uri="{FF2B5EF4-FFF2-40B4-BE49-F238E27FC236}">
                <a16:creationId xmlns:a16="http://schemas.microsoft.com/office/drawing/2014/main" id="{BF4CA47B-9B25-44A1-F193-81C8FD4BF9EE}"/>
              </a:ext>
            </a:extLst>
          </p:cNvPr>
          <p:cNvSpPr/>
          <p:nvPr/>
        </p:nvSpPr>
        <p:spPr>
          <a:xfrm>
            <a:off x="6601774" y="5152831"/>
            <a:ext cx="1004206" cy="588994"/>
          </a:xfrm>
          <a:custGeom>
            <a:avLst/>
            <a:gdLst>
              <a:gd name="csX0" fmla="*/ 281084 w 1004206"/>
              <a:gd name="csY0" fmla="*/ 0 h 588994"/>
              <a:gd name="csX1" fmla="*/ 723123 w 1004206"/>
              <a:gd name="csY1" fmla="*/ 0 h 588994"/>
              <a:gd name="csX2" fmla="*/ 1004207 w 1004206"/>
              <a:gd name="csY2" fmla="*/ 281085 h 588994"/>
              <a:gd name="csX3" fmla="*/ 1004207 w 1004206"/>
              <a:gd name="csY3" fmla="*/ 307911 h 588994"/>
              <a:gd name="csX4" fmla="*/ 723123 w 1004206"/>
              <a:gd name="csY4" fmla="*/ 588995 h 588994"/>
              <a:gd name="csX5" fmla="*/ 281084 w 1004206"/>
              <a:gd name="csY5" fmla="*/ 588995 h 588994"/>
              <a:gd name="csX6" fmla="*/ 0 w 1004206"/>
              <a:gd name="csY6" fmla="*/ 307911 h 588994"/>
              <a:gd name="csX7" fmla="*/ 0 w 1004206"/>
              <a:gd name="csY7" fmla="*/ 281085 h 588994"/>
              <a:gd name="csX8" fmla="*/ 281084 w 1004206"/>
              <a:gd name="csY8" fmla="*/ 0 h 588994"/>
              <a:gd name="csX9" fmla="*/ 281084 w 1004206"/>
              <a:gd name="csY9" fmla="*/ 0 h 58899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004206" h="588994">
                <a:moveTo>
                  <a:pt x="281084" y="0"/>
                </a:moveTo>
                <a:lnTo>
                  <a:pt x="723123" y="0"/>
                </a:lnTo>
                <a:cubicBezTo>
                  <a:pt x="878244" y="0"/>
                  <a:pt x="1004207" y="125963"/>
                  <a:pt x="1004207" y="281085"/>
                </a:cubicBezTo>
                <a:lnTo>
                  <a:pt x="1004207" y="307911"/>
                </a:lnTo>
                <a:cubicBezTo>
                  <a:pt x="1004207" y="463032"/>
                  <a:pt x="878244" y="588995"/>
                  <a:pt x="723123" y="588995"/>
                </a:cubicBezTo>
                <a:lnTo>
                  <a:pt x="281084" y="588995"/>
                </a:lnTo>
                <a:cubicBezTo>
                  <a:pt x="125963" y="588995"/>
                  <a:pt x="0" y="463032"/>
                  <a:pt x="0" y="307911"/>
                </a:cubicBezTo>
                <a:lnTo>
                  <a:pt x="0" y="281085"/>
                </a:lnTo>
                <a:cubicBezTo>
                  <a:pt x="0" y="125963"/>
                  <a:pt x="125963" y="0"/>
                  <a:pt x="281084" y="0"/>
                </a:cubicBezTo>
                <a:lnTo>
                  <a:pt x="281084" y="0"/>
                </a:lnTo>
                <a:close/>
              </a:path>
            </a:pathLst>
          </a:custGeom>
          <a:solidFill>
            <a:srgbClr val="FFFFFF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2" name="Freeform 151">
            <a:extLst>
              <a:ext uri="{FF2B5EF4-FFF2-40B4-BE49-F238E27FC236}">
                <a16:creationId xmlns:a16="http://schemas.microsoft.com/office/drawing/2014/main" id="{07E7158C-4808-0BDB-D508-F443FF9E5D7E}"/>
              </a:ext>
            </a:extLst>
          </p:cNvPr>
          <p:cNvSpPr/>
          <p:nvPr/>
        </p:nvSpPr>
        <p:spPr>
          <a:xfrm>
            <a:off x="6590111" y="5141168"/>
            <a:ext cx="1027533" cy="612321"/>
          </a:xfrm>
          <a:custGeom>
            <a:avLst/>
            <a:gdLst>
              <a:gd name="csX0" fmla="*/ 734786 w 1027533"/>
              <a:gd name="csY0" fmla="*/ 23327 h 612321"/>
              <a:gd name="csX1" fmla="*/ 1004207 w 1027533"/>
              <a:gd name="csY1" fmla="*/ 292748 h 612321"/>
              <a:gd name="csX2" fmla="*/ 1004207 w 1027533"/>
              <a:gd name="csY2" fmla="*/ 319574 h 612321"/>
              <a:gd name="csX3" fmla="*/ 734786 w 1027533"/>
              <a:gd name="csY3" fmla="*/ 588995 h 612321"/>
              <a:gd name="csX4" fmla="*/ 292748 w 1027533"/>
              <a:gd name="csY4" fmla="*/ 588995 h 612321"/>
              <a:gd name="csX5" fmla="*/ 23327 w 1027533"/>
              <a:gd name="csY5" fmla="*/ 319574 h 612321"/>
              <a:gd name="csX6" fmla="*/ 23327 w 1027533"/>
              <a:gd name="csY6" fmla="*/ 292748 h 612321"/>
              <a:gd name="csX7" fmla="*/ 292748 w 1027533"/>
              <a:gd name="csY7" fmla="*/ 23327 h 612321"/>
              <a:gd name="csX8" fmla="*/ 734786 w 1027533"/>
              <a:gd name="csY8" fmla="*/ 23327 h 612321"/>
              <a:gd name="csX9" fmla="*/ 734786 w 1027533"/>
              <a:gd name="csY9" fmla="*/ 0 h 612321"/>
              <a:gd name="csX10" fmla="*/ 292748 w 1027533"/>
              <a:gd name="csY10" fmla="*/ 0 h 612321"/>
              <a:gd name="csX11" fmla="*/ 0 w 1027533"/>
              <a:gd name="csY11" fmla="*/ 292748 h 612321"/>
              <a:gd name="csX12" fmla="*/ 0 w 1027533"/>
              <a:gd name="csY12" fmla="*/ 319574 h 612321"/>
              <a:gd name="csX13" fmla="*/ 292748 w 1027533"/>
              <a:gd name="csY13" fmla="*/ 612321 h 612321"/>
              <a:gd name="csX14" fmla="*/ 734786 w 1027533"/>
              <a:gd name="csY14" fmla="*/ 612321 h 612321"/>
              <a:gd name="csX15" fmla="*/ 1027534 w 1027533"/>
              <a:gd name="csY15" fmla="*/ 319574 h 612321"/>
              <a:gd name="csX16" fmla="*/ 1027534 w 1027533"/>
              <a:gd name="csY16" fmla="*/ 292748 h 612321"/>
              <a:gd name="csX17" fmla="*/ 734786 w 1027533"/>
              <a:gd name="csY17" fmla="*/ 0 h 612321"/>
              <a:gd name="csX18" fmla="*/ 734786 w 1027533"/>
              <a:gd name="csY18" fmla="*/ 0 h 61232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7533" h="612321">
                <a:moveTo>
                  <a:pt x="734786" y="23327"/>
                </a:moveTo>
                <a:cubicBezTo>
                  <a:pt x="882909" y="23327"/>
                  <a:pt x="1004207" y="144625"/>
                  <a:pt x="1004207" y="292748"/>
                </a:cubicBezTo>
                <a:lnTo>
                  <a:pt x="1004207" y="319574"/>
                </a:lnTo>
                <a:cubicBezTo>
                  <a:pt x="1004207" y="467697"/>
                  <a:pt x="882909" y="588995"/>
                  <a:pt x="734786" y="588995"/>
                </a:cubicBezTo>
                <a:lnTo>
                  <a:pt x="292748" y="588995"/>
                </a:lnTo>
                <a:cubicBezTo>
                  <a:pt x="144625" y="588995"/>
                  <a:pt x="23327" y="467697"/>
                  <a:pt x="23327" y="319574"/>
                </a:cubicBezTo>
                <a:lnTo>
                  <a:pt x="23327" y="292748"/>
                </a:lnTo>
                <a:cubicBezTo>
                  <a:pt x="23327" y="144625"/>
                  <a:pt x="144625" y="23327"/>
                  <a:pt x="292748" y="23327"/>
                </a:cubicBezTo>
                <a:lnTo>
                  <a:pt x="734786" y="23327"/>
                </a:lnTo>
                <a:moveTo>
                  <a:pt x="734786" y="0"/>
                </a:moveTo>
                <a:lnTo>
                  <a:pt x="292748" y="0"/>
                </a:lnTo>
                <a:cubicBezTo>
                  <a:pt x="131795" y="0"/>
                  <a:pt x="0" y="131795"/>
                  <a:pt x="0" y="292748"/>
                </a:cubicBezTo>
                <a:lnTo>
                  <a:pt x="0" y="319574"/>
                </a:lnTo>
                <a:cubicBezTo>
                  <a:pt x="0" y="480527"/>
                  <a:pt x="131795" y="612321"/>
                  <a:pt x="292748" y="612321"/>
                </a:cubicBezTo>
                <a:lnTo>
                  <a:pt x="734786" y="612321"/>
                </a:lnTo>
                <a:cubicBezTo>
                  <a:pt x="895739" y="612321"/>
                  <a:pt x="1027534" y="480527"/>
                  <a:pt x="1027534" y="319574"/>
                </a:cubicBezTo>
                <a:lnTo>
                  <a:pt x="1027534" y="292748"/>
                </a:lnTo>
                <a:cubicBezTo>
                  <a:pt x="1027534" y="131795"/>
                  <a:pt x="895739" y="0"/>
                  <a:pt x="734786" y="0"/>
                </a:cubicBezTo>
                <a:lnTo>
                  <a:pt x="734786" y="0"/>
                </a:lnTo>
                <a:close/>
              </a:path>
            </a:pathLst>
          </a:custGeom>
          <a:solidFill>
            <a:srgbClr val="EBEBE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3F6AE839-422E-686D-AADB-5D4F8A23FA3F}"/>
              </a:ext>
            </a:extLst>
          </p:cNvPr>
          <p:cNvSpPr txBox="1"/>
          <p:nvPr/>
        </p:nvSpPr>
        <p:spPr>
          <a:xfrm>
            <a:off x="6786754" y="5437182"/>
            <a:ext cx="266420" cy="256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54" name="Freeform 153">
            <a:extLst>
              <a:ext uri="{FF2B5EF4-FFF2-40B4-BE49-F238E27FC236}">
                <a16:creationId xmlns:a16="http://schemas.microsoft.com/office/drawing/2014/main" id="{366D188D-4D57-8FC5-FFD3-A00C281CA192}"/>
              </a:ext>
            </a:extLst>
          </p:cNvPr>
          <p:cNvSpPr/>
          <p:nvPr/>
        </p:nvSpPr>
        <p:spPr>
          <a:xfrm>
            <a:off x="3724446" y="5215813"/>
            <a:ext cx="313742" cy="313741"/>
          </a:xfrm>
          <a:custGeom>
            <a:avLst/>
            <a:gdLst>
              <a:gd name="csX0" fmla="*/ 313742 w 313742"/>
              <a:gd name="csY0" fmla="*/ 108468 h 313741"/>
              <a:gd name="csX1" fmla="*/ 205274 w 313742"/>
              <a:gd name="csY1" fmla="*/ 108468 h 313741"/>
              <a:gd name="csX2" fmla="*/ 205274 w 313742"/>
              <a:gd name="csY2" fmla="*/ 0 h 313741"/>
              <a:gd name="csX3" fmla="*/ 107302 w 313742"/>
              <a:gd name="csY3" fmla="*/ 0 h 313741"/>
              <a:gd name="csX4" fmla="*/ 107302 w 313742"/>
              <a:gd name="csY4" fmla="*/ 108468 h 313741"/>
              <a:gd name="csX5" fmla="*/ 0 w 313742"/>
              <a:gd name="csY5" fmla="*/ 108468 h 313741"/>
              <a:gd name="csX6" fmla="*/ 0 w 313742"/>
              <a:gd name="csY6" fmla="*/ 206440 h 313741"/>
              <a:gd name="csX7" fmla="*/ 107302 w 313742"/>
              <a:gd name="csY7" fmla="*/ 206440 h 313741"/>
              <a:gd name="csX8" fmla="*/ 107302 w 313742"/>
              <a:gd name="csY8" fmla="*/ 313742 h 313741"/>
              <a:gd name="csX9" fmla="*/ 205274 w 313742"/>
              <a:gd name="csY9" fmla="*/ 313742 h 313741"/>
              <a:gd name="csX10" fmla="*/ 205274 w 313742"/>
              <a:gd name="csY10" fmla="*/ 206440 h 313741"/>
              <a:gd name="csX11" fmla="*/ 313742 w 313742"/>
              <a:gd name="csY11" fmla="*/ 206440 h 313741"/>
              <a:gd name="csX12" fmla="*/ 313742 w 313742"/>
              <a:gd name="csY12" fmla="*/ 108468 h 31374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13742" h="313741">
                <a:moveTo>
                  <a:pt x="313742" y="108468"/>
                </a:moveTo>
                <a:lnTo>
                  <a:pt x="205274" y="108468"/>
                </a:lnTo>
                <a:lnTo>
                  <a:pt x="205274" y="0"/>
                </a:lnTo>
                <a:lnTo>
                  <a:pt x="107302" y="0"/>
                </a:lnTo>
                <a:lnTo>
                  <a:pt x="107302" y="108468"/>
                </a:lnTo>
                <a:lnTo>
                  <a:pt x="0" y="108468"/>
                </a:lnTo>
                <a:lnTo>
                  <a:pt x="0" y="206440"/>
                </a:lnTo>
                <a:lnTo>
                  <a:pt x="107302" y="206440"/>
                </a:lnTo>
                <a:lnTo>
                  <a:pt x="107302" y="313742"/>
                </a:lnTo>
                <a:lnTo>
                  <a:pt x="205274" y="313742"/>
                </a:lnTo>
                <a:lnTo>
                  <a:pt x="205274" y="206440"/>
                </a:lnTo>
                <a:lnTo>
                  <a:pt x="313742" y="206440"/>
                </a:lnTo>
                <a:lnTo>
                  <a:pt x="313742" y="108468"/>
                </a:lnTo>
                <a:close/>
              </a:path>
            </a:pathLst>
          </a:custGeom>
          <a:solidFill>
            <a:srgbClr val="1D1D1B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96CF0D43-9E0F-4989-E8F6-9083F5D35959}"/>
              </a:ext>
            </a:extLst>
          </p:cNvPr>
          <p:cNvSpPr txBox="1"/>
          <p:nvPr/>
        </p:nvSpPr>
        <p:spPr>
          <a:xfrm>
            <a:off x="161653" y="6549916"/>
            <a:ext cx="3453435" cy="32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3D8BFFBD-69F9-018D-3D91-5E28541FA410}"/>
              </a:ext>
            </a:extLst>
          </p:cNvPr>
          <p:cNvSpPr txBox="1"/>
          <p:nvPr/>
        </p:nvSpPr>
        <p:spPr>
          <a:xfrm>
            <a:off x="4508553" y="6549916"/>
            <a:ext cx="4850020" cy="32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microbit.org/accessibility/makecode/screen-reader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74577C9C-77E1-3BBF-5DAF-8E5B9FBE9260}"/>
              </a:ext>
            </a:extLst>
          </p:cNvPr>
          <p:cNvSpPr txBox="1"/>
          <p:nvPr/>
        </p:nvSpPr>
        <p:spPr>
          <a:xfrm>
            <a:off x="69514" y="122465"/>
            <a:ext cx="4911961" cy="400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Mood music tactile cut-out blocks (sheet 2 of 3)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0B5CDA42-7050-312A-ECBF-FA0CC4F011B3}"/>
              </a:ext>
            </a:extLst>
          </p:cNvPr>
          <p:cNvSpPr/>
          <p:nvPr/>
        </p:nvSpPr>
        <p:spPr>
          <a:xfrm>
            <a:off x="7525140" y="1"/>
            <a:ext cx="2175199" cy="524846"/>
          </a:xfrm>
          <a:prstGeom prst="rect">
            <a:avLst/>
          </a:prstGeom>
          <a:solidFill>
            <a:srgbClr val="D8D8D8">
              <a:alpha val="0"/>
            </a:srgbClr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0" name="Freeform 159">
            <a:extLst>
              <a:ext uri="{FF2B5EF4-FFF2-40B4-BE49-F238E27FC236}">
                <a16:creationId xmlns:a16="http://schemas.microsoft.com/office/drawing/2014/main" id="{603C6D9A-569A-334C-3F42-4FDD09788C9C}"/>
              </a:ext>
            </a:extLst>
          </p:cNvPr>
          <p:cNvSpPr/>
          <p:nvPr/>
        </p:nvSpPr>
        <p:spPr>
          <a:xfrm>
            <a:off x="9027369" y="199442"/>
            <a:ext cx="51318" cy="51318"/>
          </a:xfrm>
          <a:custGeom>
            <a:avLst/>
            <a:gdLst>
              <a:gd name="csX0" fmla="*/ 25659 w 51318"/>
              <a:gd name="csY0" fmla="*/ 51318 h 51318"/>
              <a:gd name="csX1" fmla="*/ 0 w 51318"/>
              <a:gd name="csY1" fmla="*/ 25659 h 51318"/>
              <a:gd name="csX2" fmla="*/ 25659 w 51318"/>
              <a:gd name="csY2" fmla="*/ 0 h 51318"/>
              <a:gd name="csX3" fmla="*/ 51319 w 51318"/>
              <a:gd name="csY3" fmla="*/ 25659 h 51318"/>
              <a:gd name="csX4" fmla="*/ 25659 w 51318"/>
              <a:gd name="csY4" fmla="*/ 51318 h 513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318" h="51318">
                <a:moveTo>
                  <a:pt x="25659" y="51318"/>
                </a:moveTo>
                <a:cubicBezTo>
                  <a:pt x="11663" y="51318"/>
                  <a:pt x="0" y="39655"/>
                  <a:pt x="0" y="25659"/>
                </a:cubicBezTo>
                <a:cubicBezTo>
                  <a:pt x="0" y="11663"/>
                  <a:pt x="11663" y="0"/>
                  <a:pt x="25659" y="0"/>
                </a:cubicBezTo>
                <a:cubicBezTo>
                  <a:pt x="39655" y="0"/>
                  <a:pt x="51319" y="11663"/>
                  <a:pt x="51319" y="25659"/>
                </a:cubicBezTo>
                <a:cubicBezTo>
                  <a:pt x="51319" y="39655"/>
                  <a:pt x="39655" y="51318"/>
                  <a:pt x="25659" y="51318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1" name="Freeform 160">
            <a:extLst>
              <a:ext uri="{FF2B5EF4-FFF2-40B4-BE49-F238E27FC236}">
                <a16:creationId xmlns:a16="http://schemas.microsoft.com/office/drawing/2014/main" id="{59C72858-D236-A76D-BEE7-1F752A153844}"/>
              </a:ext>
            </a:extLst>
          </p:cNvPr>
          <p:cNvSpPr/>
          <p:nvPr/>
        </p:nvSpPr>
        <p:spPr>
          <a:xfrm>
            <a:off x="8186448" y="198276"/>
            <a:ext cx="234431" cy="181946"/>
          </a:xfrm>
          <a:custGeom>
            <a:avLst/>
            <a:gdLst>
              <a:gd name="csX0" fmla="*/ 234431 w 234431"/>
              <a:gd name="csY0" fmla="*/ 181947 h 181946"/>
              <a:gd name="csX1" fmla="*/ 198276 w 234431"/>
              <a:gd name="csY1" fmla="*/ 181947 h 181946"/>
              <a:gd name="csX2" fmla="*/ 198276 w 234431"/>
              <a:gd name="csY2" fmla="*/ 78144 h 181946"/>
              <a:gd name="csX3" fmla="*/ 167951 w 234431"/>
              <a:gd name="csY3" fmla="*/ 38489 h 181946"/>
              <a:gd name="csX4" fmla="*/ 136460 w 234431"/>
              <a:gd name="csY4" fmla="*/ 78144 h 181946"/>
              <a:gd name="csX5" fmla="*/ 136460 w 234431"/>
              <a:gd name="csY5" fmla="*/ 181947 h 181946"/>
              <a:gd name="csX6" fmla="*/ 99138 w 234431"/>
              <a:gd name="csY6" fmla="*/ 181947 h 181946"/>
              <a:gd name="csX7" fmla="*/ 99138 w 234431"/>
              <a:gd name="csY7" fmla="*/ 78144 h 181946"/>
              <a:gd name="csX8" fmla="*/ 67647 w 234431"/>
              <a:gd name="csY8" fmla="*/ 38489 h 181946"/>
              <a:gd name="csX9" fmla="*/ 36156 w 234431"/>
              <a:gd name="csY9" fmla="*/ 78144 h 181946"/>
              <a:gd name="csX10" fmla="*/ 36156 w 234431"/>
              <a:gd name="csY10" fmla="*/ 181947 h 181946"/>
              <a:gd name="csX11" fmla="*/ 0 w 234431"/>
              <a:gd name="csY11" fmla="*/ 181947 h 181946"/>
              <a:gd name="csX12" fmla="*/ 0 w 234431"/>
              <a:gd name="csY12" fmla="*/ 79310 h 181946"/>
              <a:gd name="csX13" fmla="*/ 67647 w 234431"/>
              <a:gd name="csY13" fmla="*/ 0 h 181946"/>
              <a:gd name="csX14" fmla="*/ 116633 w 234431"/>
              <a:gd name="csY14" fmla="*/ 24493 h 181946"/>
              <a:gd name="csX15" fmla="*/ 166785 w 234431"/>
              <a:gd name="csY15" fmla="*/ 0 h 181946"/>
              <a:gd name="csX16" fmla="*/ 234431 w 234431"/>
              <a:gd name="csY16" fmla="*/ 79310 h 181946"/>
              <a:gd name="csX17" fmla="*/ 234431 w 234431"/>
              <a:gd name="csY17" fmla="*/ 181947 h 181946"/>
              <a:gd name="csX18" fmla="*/ 234431 w 234431"/>
              <a:gd name="csY18" fmla="*/ 181947 h 1819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4431" h="181946">
                <a:moveTo>
                  <a:pt x="234431" y="181947"/>
                </a:moveTo>
                <a:lnTo>
                  <a:pt x="198276" y="181947"/>
                </a:lnTo>
                <a:lnTo>
                  <a:pt x="198276" y="78144"/>
                </a:lnTo>
                <a:cubicBezTo>
                  <a:pt x="198276" y="54817"/>
                  <a:pt x="185446" y="38489"/>
                  <a:pt x="167951" y="38489"/>
                </a:cubicBezTo>
                <a:cubicBezTo>
                  <a:pt x="150456" y="38489"/>
                  <a:pt x="136460" y="54817"/>
                  <a:pt x="136460" y="78144"/>
                </a:cubicBezTo>
                <a:lnTo>
                  <a:pt x="136460" y="181947"/>
                </a:lnTo>
                <a:lnTo>
                  <a:pt x="99138" y="181947"/>
                </a:lnTo>
                <a:lnTo>
                  <a:pt x="99138" y="78144"/>
                </a:lnTo>
                <a:cubicBezTo>
                  <a:pt x="99138" y="51318"/>
                  <a:pt x="83975" y="38489"/>
                  <a:pt x="67647" y="38489"/>
                </a:cubicBezTo>
                <a:cubicBezTo>
                  <a:pt x="51318" y="38489"/>
                  <a:pt x="36156" y="54817"/>
                  <a:pt x="36156" y="78144"/>
                </a:cubicBezTo>
                <a:lnTo>
                  <a:pt x="36156" y="181947"/>
                </a:lnTo>
                <a:lnTo>
                  <a:pt x="0" y="181947"/>
                </a:lnTo>
                <a:lnTo>
                  <a:pt x="0" y="79310"/>
                </a:lnTo>
                <a:cubicBezTo>
                  <a:pt x="0" y="32657"/>
                  <a:pt x="27991" y="0"/>
                  <a:pt x="67647" y="0"/>
                </a:cubicBezTo>
                <a:cubicBezTo>
                  <a:pt x="107301" y="0"/>
                  <a:pt x="102637" y="8164"/>
                  <a:pt x="116633" y="24493"/>
                </a:cubicBezTo>
                <a:cubicBezTo>
                  <a:pt x="130628" y="8164"/>
                  <a:pt x="146957" y="0"/>
                  <a:pt x="166785" y="0"/>
                </a:cubicBezTo>
                <a:cubicBezTo>
                  <a:pt x="206439" y="0"/>
                  <a:pt x="234431" y="32657"/>
                  <a:pt x="234431" y="79310"/>
                </a:cubicBezTo>
                <a:lnTo>
                  <a:pt x="234431" y="181947"/>
                </a:lnTo>
                <a:lnTo>
                  <a:pt x="234431" y="181947"/>
                </a:lnTo>
                <a:close/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2" name="Freeform 161">
            <a:extLst>
              <a:ext uri="{FF2B5EF4-FFF2-40B4-BE49-F238E27FC236}">
                <a16:creationId xmlns:a16="http://schemas.microsoft.com/office/drawing/2014/main" id="{F8E2E008-2E96-A212-DECA-A1D669D5E4CA}"/>
              </a:ext>
            </a:extLst>
          </p:cNvPr>
          <p:cNvSpPr/>
          <p:nvPr/>
        </p:nvSpPr>
        <p:spPr>
          <a:xfrm>
            <a:off x="8451203" y="128296"/>
            <a:ext cx="48985" cy="251926"/>
          </a:xfrm>
          <a:custGeom>
            <a:avLst/>
            <a:gdLst>
              <a:gd name="csX0" fmla="*/ 43154 w 48985"/>
              <a:gd name="csY0" fmla="*/ 251927 h 251926"/>
              <a:gd name="csX1" fmla="*/ 5832 w 48985"/>
              <a:gd name="csY1" fmla="*/ 251927 h 251926"/>
              <a:gd name="csX2" fmla="*/ 5832 w 48985"/>
              <a:gd name="csY2" fmla="*/ 74645 h 251926"/>
              <a:gd name="csX3" fmla="*/ 43154 w 48985"/>
              <a:gd name="csY3" fmla="*/ 74645 h 251926"/>
              <a:gd name="csX4" fmla="*/ 43154 w 48985"/>
              <a:gd name="csY4" fmla="*/ 251927 h 251926"/>
              <a:gd name="csX5" fmla="*/ 24493 w 48985"/>
              <a:gd name="csY5" fmla="*/ 48986 h 251926"/>
              <a:gd name="csX6" fmla="*/ 0 w 48985"/>
              <a:gd name="csY6" fmla="*/ 24493 h 251926"/>
              <a:gd name="csX7" fmla="*/ 24493 w 48985"/>
              <a:gd name="csY7" fmla="*/ 0 h 251926"/>
              <a:gd name="csX8" fmla="*/ 48986 w 48985"/>
              <a:gd name="csY8" fmla="*/ 24493 h 251926"/>
              <a:gd name="csX9" fmla="*/ 24493 w 48985"/>
              <a:gd name="csY9" fmla="*/ 48986 h 2519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85" h="251926">
                <a:moveTo>
                  <a:pt x="43154" y="251927"/>
                </a:moveTo>
                <a:lnTo>
                  <a:pt x="5832" y="251927"/>
                </a:lnTo>
                <a:lnTo>
                  <a:pt x="5832" y="74645"/>
                </a:lnTo>
                <a:lnTo>
                  <a:pt x="43154" y="74645"/>
                </a:lnTo>
                <a:lnTo>
                  <a:pt x="43154" y="251927"/>
                </a:lnTo>
                <a:close/>
                <a:moveTo>
                  <a:pt x="24493" y="48986"/>
                </a:moveTo>
                <a:cubicBezTo>
                  <a:pt x="10497" y="48986"/>
                  <a:pt x="0" y="38489"/>
                  <a:pt x="0" y="24493"/>
                </a:cubicBezTo>
                <a:cubicBezTo>
                  <a:pt x="0" y="10497"/>
                  <a:pt x="10497" y="0"/>
                  <a:pt x="24493" y="0"/>
                </a:cubicBezTo>
                <a:cubicBezTo>
                  <a:pt x="38489" y="0"/>
                  <a:pt x="48986" y="10497"/>
                  <a:pt x="48986" y="24493"/>
                </a:cubicBezTo>
                <a:cubicBezTo>
                  <a:pt x="48986" y="38489"/>
                  <a:pt x="38489" y="48986"/>
                  <a:pt x="24493" y="48986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3" name="Freeform 162">
            <a:extLst>
              <a:ext uri="{FF2B5EF4-FFF2-40B4-BE49-F238E27FC236}">
                <a16:creationId xmlns:a16="http://schemas.microsoft.com/office/drawing/2014/main" id="{CBB5DE40-D1D6-C7B6-F7C2-B22E7E478811}"/>
              </a:ext>
            </a:extLst>
          </p:cNvPr>
          <p:cNvSpPr/>
          <p:nvPr/>
        </p:nvSpPr>
        <p:spPr>
          <a:xfrm>
            <a:off x="8530514" y="198276"/>
            <a:ext cx="162118" cy="186612"/>
          </a:xfrm>
          <a:custGeom>
            <a:avLst/>
            <a:gdLst>
              <a:gd name="csX0" fmla="*/ 89807 w 162118"/>
              <a:gd name="csY0" fmla="*/ 186612 h 186612"/>
              <a:gd name="csX1" fmla="*/ 25659 w 162118"/>
              <a:gd name="csY1" fmla="*/ 158620 h 186612"/>
              <a:gd name="csX2" fmla="*/ 0 w 162118"/>
              <a:gd name="csY2" fmla="*/ 93306 h 186612"/>
              <a:gd name="csX3" fmla="*/ 26825 w 162118"/>
              <a:gd name="csY3" fmla="*/ 27992 h 186612"/>
              <a:gd name="csX4" fmla="*/ 90973 w 162118"/>
              <a:gd name="csY4" fmla="*/ 0 h 186612"/>
              <a:gd name="csX5" fmla="*/ 156287 w 162118"/>
              <a:gd name="csY5" fmla="*/ 26826 h 186612"/>
              <a:gd name="csX6" fmla="*/ 160953 w 162118"/>
              <a:gd name="csY6" fmla="*/ 31491 h 186612"/>
              <a:gd name="csX7" fmla="*/ 134128 w 162118"/>
              <a:gd name="csY7" fmla="*/ 59483 h 186612"/>
              <a:gd name="csX8" fmla="*/ 129462 w 162118"/>
              <a:gd name="csY8" fmla="*/ 54817 h 186612"/>
              <a:gd name="csX9" fmla="*/ 90973 w 162118"/>
              <a:gd name="csY9" fmla="*/ 38489 h 186612"/>
              <a:gd name="csX10" fmla="*/ 36156 w 162118"/>
              <a:gd name="csY10" fmla="*/ 94472 h 186612"/>
              <a:gd name="csX11" fmla="*/ 90973 w 162118"/>
              <a:gd name="csY11" fmla="*/ 150456 h 186612"/>
              <a:gd name="csX12" fmla="*/ 129462 w 162118"/>
              <a:gd name="csY12" fmla="*/ 134128 h 186612"/>
              <a:gd name="csX13" fmla="*/ 134128 w 162118"/>
              <a:gd name="csY13" fmla="*/ 129462 h 186612"/>
              <a:gd name="csX14" fmla="*/ 162119 w 162118"/>
              <a:gd name="csY14" fmla="*/ 155121 h 186612"/>
              <a:gd name="csX15" fmla="*/ 156287 w 162118"/>
              <a:gd name="csY15" fmla="*/ 159787 h 186612"/>
              <a:gd name="csX16" fmla="*/ 90973 w 162118"/>
              <a:gd name="csY16" fmla="*/ 186612 h 186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2118" h="186612">
                <a:moveTo>
                  <a:pt x="89807" y="186612"/>
                </a:moveTo>
                <a:cubicBezTo>
                  <a:pt x="65314" y="186612"/>
                  <a:pt x="41987" y="177282"/>
                  <a:pt x="25659" y="158620"/>
                </a:cubicBezTo>
                <a:cubicBezTo>
                  <a:pt x="8164" y="141126"/>
                  <a:pt x="0" y="117799"/>
                  <a:pt x="0" y="93306"/>
                </a:cubicBezTo>
                <a:cubicBezTo>
                  <a:pt x="0" y="68813"/>
                  <a:pt x="9330" y="44320"/>
                  <a:pt x="26825" y="27992"/>
                </a:cubicBezTo>
                <a:cubicBezTo>
                  <a:pt x="44320" y="10497"/>
                  <a:pt x="67647" y="0"/>
                  <a:pt x="90973" y="0"/>
                </a:cubicBezTo>
                <a:cubicBezTo>
                  <a:pt x="114300" y="0"/>
                  <a:pt x="139959" y="9331"/>
                  <a:pt x="156287" y="26826"/>
                </a:cubicBezTo>
                <a:lnTo>
                  <a:pt x="160953" y="31491"/>
                </a:lnTo>
                <a:lnTo>
                  <a:pt x="134128" y="59483"/>
                </a:lnTo>
                <a:lnTo>
                  <a:pt x="129462" y="54817"/>
                </a:lnTo>
                <a:cubicBezTo>
                  <a:pt x="116633" y="43154"/>
                  <a:pt x="104969" y="38489"/>
                  <a:pt x="90973" y="38489"/>
                </a:cubicBezTo>
                <a:cubicBezTo>
                  <a:pt x="60648" y="38489"/>
                  <a:pt x="36156" y="62982"/>
                  <a:pt x="36156" y="94472"/>
                </a:cubicBezTo>
                <a:cubicBezTo>
                  <a:pt x="36156" y="125963"/>
                  <a:pt x="60648" y="150456"/>
                  <a:pt x="90973" y="150456"/>
                </a:cubicBezTo>
                <a:cubicBezTo>
                  <a:pt x="121298" y="150456"/>
                  <a:pt x="117799" y="144624"/>
                  <a:pt x="129462" y="134128"/>
                </a:cubicBezTo>
                <a:lnTo>
                  <a:pt x="134128" y="129462"/>
                </a:lnTo>
                <a:lnTo>
                  <a:pt x="162119" y="155121"/>
                </a:lnTo>
                <a:lnTo>
                  <a:pt x="156287" y="159787"/>
                </a:lnTo>
                <a:cubicBezTo>
                  <a:pt x="136460" y="177282"/>
                  <a:pt x="114300" y="186612"/>
                  <a:pt x="90973" y="186612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4" name="Freeform 163">
            <a:extLst>
              <a:ext uri="{FF2B5EF4-FFF2-40B4-BE49-F238E27FC236}">
                <a16:creationId xmlns:a16="http://schemas.microsoft.com/office/drawing/2014/main" id="{B364AA8C-A5D9-904F-3C1F-6F4C9F4E2B4E}"/>
              </a:ext>
            </a:extLst>
          </p:cNvPr>
          <p:cNvSpPr/>
          <p:nvPr/>
        </p:nvSpPr>
        <p:spPr>
          <a:xfrm>
            <a:off x="8705463" y="202941"/>
            <a:ext cx="87474" cy="177281"/>
          </a:xfrm>
          <a:custGeom>
            <a:avLst/>
            <a:gdLst>
              <a:gd name="csX0" fmla="*/ 39655 w 87474"/>
              <a:gd name="csY0" fmla="*/ 177282 h 177281"/>
              <a:gd name="csX1" fmla="*/ 0 w 87474"/>
              <a:gd name="csY1" fmla="*/ 177282 h 177281"/>
              <a:gd name="csX2" fmla="*/ 0 w 87474"/>
              <a:gd name="csY2" fmla="*/ 88641 h 177281"/>
              <a:gd name="csX3" fmla="*/ 79310 w 87474"/>
              <a:gd name="csY3" fmla="*/ 0 h 177281"/>
              <a:gd name="csX4" fmla="*/ 87475 w 87474"/>
              <a:gd name="csY4" fmla="*/ 0 h 177281"/>
              <a:gd name="csX5" fmla="*/ 87475 w 87474"/>
              <a:gd name="csY5" fmla="*/ 36156 h 177281"/>
              <a:gd name="csX6" fmla="*/ 81643 w 87474"/>
              <a:gd name="csY6" fmla="*/ 36156 h 177281"/>
              <a:gd name="csX7" fmla="*/ 40821 w 87474"/>
              <a:gd name="csY7" fmla="*/ 86308 h 177281"/>
              <a:gd name="csX8" fmla="*/ 40821 w 87474"/>
              <a:gd name="csY8" fmla="*/ 177282 h 177281"/>
              <a:gd name="csX9" fmla="*/ 40821 w 87474"/>
              <a:gd name="csY9" fmla="*/ 177282 h 1772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7474" h="177281">
                <a:moveTo>
                  <a:pt x="39655" y="177282"/>
                </a:moveTo>
                <a:lnTo>
                  <a:pt x="0" y="177282"/>
                </a:lnTo>
                <a:lnTo>
                  <a:pt x="0" y="88641"/>
                </a:lnTo>
                <a:cubicBezTo>
                  <a:pt x="0" y="31491"/>
                  <a:pt x="24493" y="4665"/>
                  <a:pt x="79310" y="0"/>
                </a:cubicBezTo>
                <a:lnTo>
                  <a:pt x="87475" y="0"/>
                </a:lnTo>
                <a:cubicBezTo>
                  <a:pt x="87475" y="0"/>
                  <a:pt x="87475" y="36156"/>
                  <a:pt x="87475" y="36156"/>
                </a:cubicBezTo>
                <a:lnTo>
                  <a:pt x="81643" y="36156"/>
                </a:lnTo>
                <a:cubicBezTo>
                  <a:pt x="51318" y="40821"/>
                  <a:pt x="40821" y="53651"/>
                  <a:pt x="40821" y="86308"/>
                </a:cubicBezTo>
                <a:lnTo>
                  <a:pt x="40821" y="177282"/>
                </a:lnTo>
                <a:lnTo>
                  <a:pt x="40821" y="177282"/>
                </a:lnTo>
                <a:close/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5" name="Freeform 164">
            <a:extLst>
              <a:ext uri="{FF2B5EF4-FFF2-40B4-BE49-F238E27FC236}">
                <a16:creationId xmlns:a16="http://schemas.microsoft.com/office/drawing/2014/main" id="{04A18D3E-BCA7-5AB7-5969-CF0FF79B6C9F}"/>
              </a:ext>
            </a:extLst>
          </p:cNvPr>
          <p:cNvSpPr/>
          <p:nvPr/>
        </p:nvSpPr>
        <p:spPr>
          <a:xfrm>
            <a:off x="8810433" y="198276"/>
            <a:ext cx="181946" cy="186612"/>
          </a:xfrm>
          <a:custGeom>
            <a:avLst/>
            <a:gdLst>
              <a:gd name="csX0" fmla="*/ 90973 w 181946"/>
              <a:gd name="csY0" fmla="*/ 186612 h 186612"/>
              <a:gd name="csX1" fmla="*/ 26825 w 181946"/>
              <a:gd name="csY1" fmla="*/ 158620 h 186612"/>
              <a:gd name="csX2" fmla="*/ 0 w 181946"/>
              <a:gd name="csY2" fmla="*/ 93306 h 186612"/>
              <a:gd name="csX3" fmla="*/ 26825 w 181946"/>
              <a:gd name="csY3" fmla="*/ 27992 h 186612"/>
              <a:gd name="csX4" fmla="*/ 90973 w 181946"/>
              <a:gd name="csY4" fmla="*/ 0 h 186612"/>
              <a:gd name="csX5" fmla="*/ 155121 w 181946"/>
              <a:gd name="csY5" fmla="*/ 27992 h 186612"/>
              <a:gd name="csX6" fmla="*/ 181947 w 181946"/>
              <a:gd name="csY6" fmla="*/ 93306 h 186612"/>
              <a:gd name="csX7" fmla="*/ 155121 w 181946"/>
              <a:gd name="csY7" fmla="*/ 158620 h 186612"/>
              <a:gd name="csX8" fmla="*/ 90973 w 181946"/>
              <a:gd name="csY8" fmla="*/ 185446 h 186612"/>
              <a:gd name="csX9" fmla="*/ 89807 w 181946"/>
              <a:gd name="csY9" fmla="*/ 37322 h 186612"/>
              <a:gd name="csX10" fmla="*/ 37322 w 181946"/>
              <a:gd name="csY10" fmla="*/ 93306 h 186612"/>
              <a:gd name="csX11" fmla="*/ 89807 w 181946"/>
              <a:gd name="csY11" fmla="*/ 149290 h 186612"/>
              <a:gd name="csX12" fmla="*/ 142291 w 181946"/>
              <a:gd name="csY12" fmla="*/ 93306 h 186612"/>
              <a:gd name="csX13" fmla="*/ 89807 w 181946"/>
              <a:gd name="csY13" fmla="*/ 37322 h 1866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81946" h="186612">
                <a:moveTo>
                  <a:pt x="90973" y="186612"/>
                </a:moveTo>
                <a:cubicBezTo>
                  <a:pt x="66480" y="186612"/>
                  <a:pt x="43154" y="177282"/>
                  <a:pt x="26825" y="158620"/>
                </a:cubicBezTo>
                <a:cubicBezTo>
                  <a:pt x="9330" y="141126"/>
                  <a:pt x="0" y="117799"/>
                  <a:pt x="0" y="93306"/>
                </a:cubicBezTo>
                <a:cubicBezTo>
                  <a:pt x="0" y="68813"/>
                  <a:pt x="9330" y="45487"/>
                  <a:pt x="26825" y="27992"/>
                </a:cubicBezTo>
                <a:cubicBezTo>
                  <a:pt x="44320" y="10497"/>
                  <a:pt x="67647" y="0"/>
                  <a:pt x="90973" y="0"/>
                </a:cubicBezTo>
                <a:cubicBezTo>
                  <a:pt x="114300" y="0"/>
                  <a:pt x="137626" y="9331"/>
                  <a:pt x="155121" y="27992"/>
                </a:cubicBezTo>
                <a:cubicBezTo>
                  <a:pt x="172616" y="45487"/>
                  <a:pt x="181947" y="68813"/>
                  <a:pt x="181947" y="93306"/>
                </a:cubicBezTo>
                <a:cubicBezTo>
                  <a:pt x="181947" y="117799"/>
                  <a:pt x="172616" y="141126"/>
                  <a:pt x="155121" y="158620"/>
                </a:cubicBezTo>
                <a:cubicBezTo>
                  <a:pt x="137626" y="176115"/>
                  <a:pt x="115466" y="185446"/>
                  <a:pt x="90973" y="185446"/>
                </a:cubicBezTo>
                <a:moveTo>
                  <a:pt x="89807" y="37322"/>
                </a:moveTo>
                <a:cubicBezTo>
                  <a:pt x="60648" y="37322"/>
                  <a:pt x="37322" y="61815"/>
                  <a:pt x="37322" y="93306"/>
                </a:cubicBezTo>
                <a:cubicBezTo>
                  <a:pt x="37322" y="124797"/>
                  <a:pt x="60648" y="149290"/>
                  <a:pt x="89807" y="149290"/>
                </a:cubicBezTo>
                <a:cubicBezTo>
                  <a:pt x="118965" y="149290"/>
                  <a:pt x="142291" y="124797"/>
                  <a:pt x="142291" y="93306"/>
                </a:cubicBezTo>
                <a:cubicBezTo>
                  <a:pt x="142291" y="61815"/>
                  <a:pt x="118965" y="37322"/>
                  <a:pt x="89807" y="37322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6" name="Freeform 165">
            <a:extLst>
              <a:ext uri="{FF2B5EF4-FFF2-40B4-BE49-F238E27FC236}">
                <a16:creationId xmlns:a16="http://schemas.microsoft.com/office/drawing/2014/main" id="{6C193595-45D3-3779-B227-675E4FA378CE}"/>
              </a:ext>
            </a:extLst>
          </p:cNvPr>
          <p:cNvSpPr/>
          <p:nvPr/>
        </p:nvSpPr>
        <p:spPr>
          <a:xfrm>
            <a:off x="9027369" y="328905"/>
            <a:ext cx="51318" cy="51318"/>
          </a:xfrm>
          <a:custGeom>
            <a:avLst/>
            <a:gdLst>
              <a:gd name="csX0" fmla="*/ 25659 w 51318"/>
              <a:gd name="csY0" fmla="*/ 51318 h 51318"/>
              <a:gd name="csX1" fmla="*/ 0 w 51318"/>
              <a:gd name="csY1" fmla="*/ 25659 h 51318"/>
              <a:gd name="csX2" fmla="*/ 25659 w 51318"/>
              <a:gd name="csY2" fmla="*/ 0 h 51318"/>
              <a:gd name="csX3" fmla="*/ 51319 w 51318"/>
              <a:gd name="csY3" fmla="*/ 25659 h 51318"/>
              <a:gd name="csX4" fmla="*/ 25659 w 51318"/>
              <a:gd name="csY4" fmla="*/ 51318 h 5131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1318" h="51318">
                <a:moveTo>
                  <a:pt x="25659" y="51318"/>
                </a:moveTo>
                <a:cubicBezTo>
                  <a:pt x="11663" y="51318"/>
                  <a:pt x="0" y="39655"/>
                  <a:pt x="0" y="25659"/>
                </a:cubicBezTo>
                <a:cubicBezTo>
                  <a:pt x="0" y="11663"/>
                  <a:pt x="11663" y="0"/>
                  <a:pt x="25659" y="0"/>
                </a:cubicBezTo>
                <a:cubicBezTo>
                  <a:pt x="39655" y="0"/>
                  <a:pt x="51319" y="11663"/>
                  <a:pt x="51319" y="25659"/>
                </a:cubicBezTo>
                <a:cubicBezTo>
                  <a:pt x="51319" y="39655"/>
                  <a:pt x="39655" y="51318"/>
                  <a:pt x="25659" y="51318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7" name="Freeform 166">
            <a:extLst>
              <a:ext uri="{FF2B5EF4-FFF2-40B4-BE49-F238E27FC236}">
                <a16:creationId xmlns:a16="http://schemas.microsoft.com/office/drawing/2014/main" id="{8023927D-C1C0-7ECA-3231-BCF6CF798D89}"/>
              </a:ext>
            </a:extLst>
          </p:cNvPr>
          <p:cNvSpPr/>
          <p:nvPr/>
        </p:nvSpPr>
        <p:spPr>
          <a:xfrm>
            <a:off x="9114844" y="128296"/>
            <a:ext cx="181946" cy="256591"/>
          </a:xfrm>
          <a:custGeom>
            <a:avLst/>
            <a:gdLst>
              <a:gd name="csX0" fmla="*/ 90973 w 181946"/>
              <a:gd name="csY0" fmla="*/ 256592 h 256591"/>
              <a:gd name="csX1" fmla="*/ 0 w 181946"/>
              <a:gd name="csY1" fmla="*/ 155121 h 256591"/>
              <a:gd name="csX2" fmla="*/ 0 w 181946"/>
              <a:gd name="csY2" fmla="*/ 143458 h 256591"/>
              <a:gd name="csX3" fmla="*/ 0 w 181946"/>
              <a:gd name="csY3" fmla="*/ 0 h 256591"/>
              <a:gd name="csX4" fmla="*/ 37323 w 181946"/>
              <a:gd name="csY4" fmla="*/ 0 h 256591"/>
              <a:gd name="csX5" fmla="*/ 37323 w 181946"/>
              <a:gd name="csY5" fmla="*/ 87474 h 256591"/>
              <a:gd name="csX6" fmla="*/ 90973 w 181946"/>
              <a:gd name="csY6" fmla="*/ 69980 h 256591"/>
              <a:gd name="csX7" fmla="*/ 155121 w 181946"/>
              <a:gd name="csY7" fmla="*/ 96805 h 256591"/>
              <a:gd name="csX8" fmla="*/ 181947 w 181946"/>
              <a:gd name="csY8" fmla="*/ 162119 h 256591"/>
              <a:gd name="csX9" fmla="*/ 155121 w 181946"/>
              <a:gd name="csY9" fmla="*/ 227434 h 256591"/>
              <a:gd name="csX10" fmla="*/ 90973 w 181946"/>
              <a:gd name="csY10" fmla="*/ 254259 h 256591"/>
              <a:gd name="csX11" fmla="*/ 90973 w 181946"/>
              <a:gd name="csY11" fmla="*/ 107302 h 256591"/>
              <a:gd name="csX12" fmla="*/ 36156 w 181946"/>
              <a:gd name="csY12" fmla="*/ 163286 h 256591"/>
              <a:gd name="csX13" fmla="*/ 90973 w 181946"/>
              <a:gd name="csY13" fmla="*/ 219269 h 256591"/>
              <a:gd name="csX14" fmla="*/ 145791 w 181946"/>
              <a:gd name="csY14" fmla="*/ 163286 h 256591"/>
              <a:gd name="csX15" fmla="*/ 90973 w 181946"/>
              <a:gd name="csY15" fmla="*/ 107302 h 25659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81946" h="256591">
                <a:moveTo>
                  <a:pt x="90973" y="256592"/>
                </a:moveTo>
                <a:cubicBezTo>
                  <a:pt x="37323" y="256592"/>
                  <a:pt x="0" y="214604"/>
                  <a:pt x="0" y="155121"/>
                </a:cubicBezTo>
                <a:cubicBezTo>
                  <a:pt x="0" y="95639"/>
                  <a:pt x="0" y="146957"/>
                  <a:pt x="0" y="143458"/>
                </a:cubicBezTo>
                <a:lnTo>
                  <a:pt x="0" y="0"/>
                </a:lnTo>
                <a:lnTo>
                  <a:pt x="37323" y="0"/>
                </a:lnTo>
                <a:lnTo>
                  <a:pt x="37323" y="87474"/>
                </a:lnTo>
                <a:cubicBezTo>
                  <a:pt x="53651" y="75811"/>
                  <a:pt x="71146" y="69980"/>
                  <a:pt x="90973" y="69980"/>
                </a:cubicBezTo>
                <a:cubicBezTo>
                  <a:pt x="110801" y="69980"/>
                  <a:pt x="137626" y="79310"/>
                  <a:pt x="155121" y="96805"/>
                </a:cubicBezTo>
                <a:cubicBezTo>
                  <a:pt x="172616" y="114300"/>
                  <a:pt x="181947" y="137627"/>
                  <a:pt x="181947" y="162119"/>
                </a:cubicBezTo>
                <a:cubicBezTo>
                  <a:pt x="181947" y="186612"/>
                  <a:pt x="172616" y="209939"/>
                  <a:pt x="155121" y="227434"/>
                </a:cubicBezTo>
                <a:cubicBezTo>
                  <a:pt x="137626" y="244929"/>
                  <a:pt x="115467" y="254259"/>
                  <a:pt x="90973" y="254259"/>
                </a:cubicBezTo>
                <a:moveTo>
                  <a:pt x="90973" y="107302"/>
                </a:moveTo>
                <a:cubicBezTo>
                  <a:pt x="60649" y="107302"/>
                  <a:pt x="36156" y="131795"/>
                  <a:pt x="36156" y="163286"/>
                </a:cubicBezTo>
                <a:cubicBezTo>
                  <a:pt x="36156" y="194777"/>
                  <a:pt x="59482" y="219269"/>
                  <a:pt x="90973" y="219269"/>
                </a:cubicBezTo>
                <a:cubicBezTo>
                  <a:pt x="122464" y="219269"/>
                  <a:pt x="145791" y="194777"/>
                  <a:pt x="145791" y="163286"/>
                </a:cubicBezTo>
                <a:cubicBezTo>
                  <a:pt x="145791" y="131795"/>
                  <a:pt x="121298" y="107302"/>
                  <a:pt x="90973" y="107302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8" name="Freeform 167">
            <a:extLst>
              <a:ext uri="{FF2B5EF4-FFF2-40B4-BE49-F238E27FC236}">
                <a16:creationId xmlns:a16="http://schemas.microsoft.com/office/drawing/2014/main" id="{B7A01BAE-1516-4ED0-FC5A-E82E1E983FFE}"/>
              </a:ext>
            </a:extLst>
          </p:cNvPr>
          <p:cNvSpPr/>
          <p:nvPr/>
        </p:nvSpPr>
        <p:spPr>
          <a:xfrm>
            <a:off x="9323616" y="128296"/>
            <a:ext cx="48985" cy="251926"/>
          </a:xfrm>
          <a:custGeom>
            <a:avLst/>
            <a:gdLst>
              <a:gd name="csX0" fmla="*/ 43154 w 48985"/>
              <a:gd name="csY0" fmla="*/ 251927 h 251926"/>
              <a:gd name="csX1" fmla="*/ 5832 w 48985"/>
              <a:gd name="csY1" fmla="*/ 251927 h 251926"/>
              <a:gd name="csX2" fmla="*/ 5832 w 48985"/>
              <a:gd name="csY2" fmla="*/ 74645 h 251926"/>
              <a:gd name="csX3" fmla="*/ 43154 w 48985"/>
              <a:gd name="csY3" fmla="*/ 74645 h 251926"/>
              <a:gd name="csX4" fmla="*/ 43154 w 48985"/>
              <a:gd name="csY4" fmla="*/ 251927 h 251926"/>
              <a:gd name="csX5" fmla="*/ 24493 w 48985"/>
              <a:gd name="csY5" fmla="*/ 48986 h 251926"/>
              <a:gd name="csX6" fmla="*/ 0 w 48985"/>
              <a:gd name="csY6" fmla="*/ 24493 h 251926"/>
              <a:gd name="csX7" fmla="*/ 24493 w 48985"/>
              <a:gd name="csY7" fmla="*/ 0 h 251926"/>
              <a:gd name="csX8" fmla="*/ 48985 w 48985"/>
              <a:gd name="csY8" fmla="*/ 24493 h 251926"/>
              <a:gd name="csX9" fmla="*/ 24493 w 48985"/>
              <a:gd name="csY9" fmla="*/ 48986 h 2519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985" h="251926">
                <a:moveTo>
                  <a:pt x="43154" y="251927"/>
                </a:moveTo>
                <a:lnTo>
                  <a:pt x="5832" y="251927"/>
                </a:lnTo>
                <a:lnTo>
                  <a:pt x="5832" y="74645"/>
                </a:lnTo>
                <a:lnTo>
                  <a:pt x="43154" y="74645"/>
                </a:lnTo>
                <a:lnTo>
                  <a:pt x="43154" y="251927"/>
                </a:lnTo>
                <a:close/>
                <a:moveTo>
                  <a:pt x="24493" y="48986"/>
                </a:moveTo>
                <a:cubicBezTo>
                  <a:pt x="10497" y="48986"/>
                  <a:pt x="0" y="38489"/>
                  <a:pt x="0" y="24493"/>
                </a:cubicBezTo>
                <a:cubicBezTo>
                  <a:pt x="0" y="10497"/>
                  <a:pt x="10497" y="0"/>
                  <a:pt x="24493" y="0"/>
                </a:cubicBezTo>
                <a:cubicBezTo>
                  <a:pt x="38489" y="0"/>
                  <a:pt x="48985" y="10497"/>
                  <a:pt x="48985" y="24493"/>
                </a:cubicBezTo>
                <a:cubicBezTo>
                  <a:pt x="48985" y="38489"/>
                  <a:pt x="38489" y="48986"/>
                  <a:pt x="24493" y="48986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9" name="Freeform 168">
            <a:extLst>
              <a:ext uri="{FF2B5EF4-FFF2-40B4-BE49-F238E27FC236}">
                <a16:creationId xmlns:a16="http://schemas.microsoft.com/office/drawing/2014/main" id="{8A3AD0DA-1E34-9263-110F-D24260141CBC}"/>
              </a:ext>
            </a:extLst>
          </p:cNvPr>
          <p:cNvSpPr/>
          <p:nvPr/>
        </p:nvSpPr>
        <p:spPr>
          <a:xfrm>
            <a:off x="9400594" y="166785"/>
            <a:ext cx="107302" cy="218103"/>
          </a:xfrm>
          <a:custGeom>
            <a:avLst/>
            <a:gdLst>
              <a:gd name="csX0" fmla="*/ 106135 w 107302"/>
              <a:gd name="csY0" fmla="*/ 218103 h 218103"/>
              <a:gd name="csX1" fmla="*/ 97972 w 107302"/>
              <a:gd name="csY1" fmla="*/ 218103 h 218103"/>
              <a:gd name="csX2" fmla="*/ 22160 w 107302"/>
              <a:gd name="csY2" fmla="*/ 118965 h 218103"/>
              <a:gd name="csX3" fmla="*/ 22160 w 107302"/>
              <a:gd name="csY3" fmla="*/ 69980 h 218103"/>
              <a:gd name="csX4" fmla="*/ 0 w 107302"/>
              <a:gd name="csY4" fmla="*/ 69980 h 218103"/>
              <a:gd name="csX5" fmla="*/ 0 w 107302"/>
              <a:gd name="csY5" fmla="*/ 36156 h 218103"/>
              <a:gd name="csX6" fmla="*/ 22160 w 107302"/>
              <a:gd name="csY6" fmla="*/ 36156 h 218103"/>
              <a:gd name="csX7" fmla="*/ 22160 w 107302"/>
              <a:gd name="csY7" fmla="*/ 0 h 218103"/>
              <a:gd name="csX8" fmla="*/ 60649 w 107302"/>
              <a:gd name="csY8" fmla="*/ 0 h 218103"/>
              <a:gd name="csX9" fmla="*/ 60649 w 107302"/>
              <a:gd name="csY9" fmla="*/ 36156 h 218103"/>
              <a:gd name="csX10" fmla="*/ 107302 w 107302"/>
              <a:gd name="csY10" fmla="*/ 36156 h 218103"/>
              <a:gd name="csX11" fmla="*/ 107302 w 107302"/>
              <a:gd name="csY11" fmla="*/ 69980 h 218103"/>
              <a:gd name="csX12" fmla="*/ 60649 w 107302"/>
              <a:gd name="csY12" fmla="*/ 69980 h 218103"/>
              <a:gd name="csX13" fmla="*/ 60649 w 107302"/>
              <a:gd name="csY13" fmla="*/ 124797 h 218103"/>
              <a:gd name="csX14" fmla="*/ 101471 w 107302"/>
              <a:gd name="csY14" fmla="*/ 178448 h 218103"/>
              <a:gd name="csX15" fmla="*/ 107302 w 107302"/>
              <a:gd name="csY15" fmla="*/ 178448 h 218103"/>
              <a:gd name="csX16" fmla="*/ 107302 w 107302"/>
              <a:gd name="csY16" fmla="*/ 218103 h 218103"/>
              <a:gd name="csX17" fmla="*/ 107302 w 107302"/>
              <a:gd name="csY17" fmla="*/ 218103 h 21810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7302" h="218103">
                <a:moveTo>
                  <a:pt x="106135" y="218103"/>
                </a:moveTo>
                <a:lnTo>
                  <a:pt x="97972" y="218103"/>
                </a:lnTo>
                <a:cubicBezTo>
                  <a:pt x="41987" y="205273"/>
                  <a:pt x="22160" y="179614"/>
                  <a:pt x="22160" y="118965"/>
                </a:cubicBezTo>
                <a:lnTo>
                  <a:pt x="22160" y="69980"/>
                </a:lnTo>
                <a:lnTo>
                  <a:pt x="0" y="69980"/>
                </a:lnTo>
                <a:lnTo>
                  <a:pt x="0" y="36156"/>
                </a:lnTo>
                <a:lnTo>
                  <a:pt x="22160" y="36156"/>
                </a:lnTo>
                <a:lnTo>
                  <a:pt x="22160" y="0"/>
                </a:lnTo>
                <a:lnTo>
                  <a:pt x="60649" y="0"/>
                </a:lnTo>
                <a:lnTo>
                  <a:pt x="60649" y="36156"/>
                </a:lnTo>
                <a:lnTo>
                  <a:pt x="107302" y="36156"/>
                </a:lnTo>
                <a:lnTo>
                  <a:pt x="107302" y="69980"/>
                </a:lnTo>
                <a:lnTo>
                  <a:pt x="60649" y="69980"/>
                </a:lnTo>
                <a:lnTo>
                  <a:pt x="60649" y="124797"/>
                </a:lnTo>
                <a:cubicBezTo>
                  <a:pt x="60649" y="157454"/>
                  <a:pt x="73478" y="174949"/>
                  <a:pt x="101471" y="178448"/>
                </a:cubicBezTo>
                <a:lnTo>
                  <a:pt x="107302" y="178448"/>
                </a:lnTo>
                <a:lnTo>
                  <a:pt x="107302" y="218103"/>
                </a:lnTo>
                <a:lnTo>
                  <a:pt x="107302" y="218103"/>
                </a:lnTo>
                <a:close/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0" name="Freeform 169">
            <a:extLst>
              <a:ext uri="{FF2B5EF4-FFF2-40B4-BE49-F238E27FC236}">
                <a16:creationId xmlns:a16="http://schemas.microsoft.com/office/drawing/2014/main" id="{FD5FA075-2F67-06DF-5F3E-094E7A5434B1}"/>
              </a:ext>
            </a:extLst>
          </p:cNvPr>
          <p:cNvSpPr/>
          <p:nvPr/>
        </p:nvSpPr>
        <p:spPr>
          <a:xfrm>
            <a:off x="7949683" y="262424"/>
            <a:ext cx="60649" cy="60648"/>
          </a:xfrm>
          <a:custGeom>
            <a:avLst/>
            <a:gdLst>
              <a:gd name="csX0" fmla="*/ 30325 w 60649"/>
              <a:gd name="csY0" fmla="*/ 60649 h 60648"/>
              <a:gd name="csX1" fmla="*/ 60649 w 60649"/>
              <a:gd name="csY1" fmla="*/ 30324 h 60648"/>
              <a:gd name="csX2" fmla="*/ 30325 w 60649"/>
              <a:gd name="csY2" fmla="*/ 0 h 60648"/>
              <a:gd name="csX3" fmla="*/ 0 w 60649"/>
              <a:gd name="csY3" fmla="*/ 30324 h 60648"/>
              <a:gd name="csX4" fmla="*/ 30325 w 60649"/>
              <a:gd name="csY4" fmla="*/ 60649 h 60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649" h="60648">
                <a:moveTo>
                  <a:pt x="30325" y="60649"/>
                </a:moveTo>
                <a:cubicBezTo>
                  <a:pt x="46653" y="60649"/>
                  <a:pt x="60649" y="47819"/>
                  <a:pt x="60649" y="30324"/>
                </a:cubicBezTo>
                <a:cubicBezTo>
                  <a:pt x="60649" y="12830"/>
                  <a:pt x="46653" y="0"/>
                  <a:pt x="30325" y="0"/>
                </a:cubicBezTo>
                <a:cubicBezTo>
                  <a:pt x="13996" y="0"/>
                  <a:pt x="0" y="12830"/>
                  <a:pt x="0" y="30324"/>
                </a:cubicBezTo>
                <a:cubicBezTo>
                  <a:pt x="0" y="47819"/>
                  <a:pt x="13996" y="60649"/>
                  <a:pt x="30325" y="60649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1" name="Freeform 170">
            <a:extLst>
              <a:ext uri="{FF2B5EF4-FFF2-40B4-BE49-F238E27FC236}">
                <a16:creationId xmlns:a16="http://schemas.microsoft.com/office/drawing/2014/main" id="{3AEA4D66-993A-3C6E-2D35-A87372752869}"/>
              </a:ext>
            </a:extLst>
          </p:cNvPr>
          <p:cNvSpPr/>
          <p:nvPr/>
        </p:nvSpPr>
        <p:spPr>
          <a:xfrm>
            <a:off x="7730414" y="262424"/>
            <a:ext cx="60649" cy="60648"/>
          </a:xfrm>
          <a:custGeom>
            <a:avLst/>
            <a:gdLst>
              <a:gd name="csX0" fmla="*/ 30325 w 60649"/>
              <a:gd name="csY0" fmla="*/ 0 h 60648"/>
              <a:gd name="csX1" fmla="*/ 0 w 60649"/>
              <a:gd name="csY1" fmla="*/ 30324 h 60648"/>
              <a:gd name="csX2" fmla="*/ 30325 w 60649"/>
              <a:gd name="csY2" fmla="*/ 60649 h 60648"/>
              <a:gd name="csX3" fmla="*/ 60649 w 60649"/>
              <a:gd name="csY3" fmla="*/ 30324 h 60648"/>
              <a:gd name="csX4" fmla="*/ 30325 w 60649"/>
              <a:gd name="csY4" fmla="*/ 0 h 6064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649" h="60648">
                <a:moveTo>
                  <a:pt x="30325" y="0"/>
                </a:moveTo>
                <a:cubicBezTo>
                  <a:pt x="13996" y="0"/>
                  <a:pt x="0" y="12830"/>
                  <a:pt x="0" y="30324"/>
                </a:cubicBezTo>
                <a:cubicBezTo>
                  <a:pt x="0" y="47819"/>
                  <a:pt x="13996" y="60649"/>
                  <a:pt x="30325" y="60649"/>
                </a:cubicBezTo>
                <a:cubicBezTo>
                  <a:pt x="46653" y="60649"/>
                  <a:pt x="60649" y="47819"/>
                  <a:pt x="60649" y="30324"/>
                </a:cubicBezTo>
                <a:cubicBezTo>
                  <a:pt x="60649" y="12830"/>
                  <a:pt x="46653" y="0"/>
                  <a:pt x="30325" y="0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2" name="Freeform 171">
            <a:extLst>
              <a:ext uri="{FF2B5EF4-FFF2-40B4-BE49-F238E27FC236}">
                <a16:creationId xmlns:a16="http://schemas.microsoft.com/office/drawing/2014/main" id="{41ED3226-700B-0EE0-806A-FA30850A2B5A}"/>
              </a:ext>
            </a:extLst>
          </p:cNvPr>
          <p:cNvSpPr/>
          <p:nvPr/>
        </p:nvSpPr>
        <p:spPr>
          <a:xfrm>
            <a:off x="7612615" y="144625"/>
            <a:ext cx="517848" cy="296246"/>
          </a:xfrm>
          <a:custGeom>
            <a:avLst/>
            <a:gdLst>
              <a:gd name="csX0" fmla="*/ 148124 w 517848"/>
              <a:gd name="csY0" fmla="*/ 59483 h 296246"/>
              <a:gd name="csX1" fmla="*/ 59482 w 517848"/>
              <a:gd name="csY1" fmla="*/ 148123 h 296246"/>
              <a:gd name="csX2" fmla="*/ 148124 w 517848"/>
              <a:gd name="csY2" fmla="*/ 236764 h 296246"/>
              <a:gd name="csX3" fmla="*/ 369726 w 517848"/>
              <a:gd name="csY3" fmla="*/ 236764 h 296246"/>
              <a:gd name="csX4" fmla="*/ 458366 w 517848"/>
              <a:gd name="csY4" fmla="*/ 148123 h 296246"/>
              <a:gd name="csX5" fmla="*/ 369726 w 517848"/>
              <a:gd name="csY5" fmla="*/ 59483 h 296246"/>
              <a:gd name="csX6" fmla="*/ 148124 w 517848"/>
              <a:gd name="csY6" fmla="*/ 59483 h 296246"/>
              <a:gd name="csX7" fmla="*/ 369726 w 517848"/>
              <a:gd name="csY7" fmla="*/ 296247 h 296246"/>
              <a:gd name="csX8" fmla="*/ 148124 w 517848"/>
              <a:gd name="csY8" fmla="*/ 296247 h 296246"/>
              <a:gd name="csX9" fmla="*/ 0 w 517848"/>
              <a:gd name="csY9" fmla="*/ 148123 h 296246"/>
              <a:gd name="csX10" fmla="*/ 148124 w 517848"/>
              <a:gd name="csY10" fmla="*/ 0 h 296246"/>
              <a:gd name="csX11" fmla="*/ 369726 w 517848"/>
              <a:gd name="csY11" fmla="*/ 0 h 296246"/>
              <a:gd name="csX12" fmla="*/ 517849 w 517848"/>
              <a:gd name="csY12" fmla="*/ 148123 h 296246"/>
              <a:gd name="csX13" fmla="*/ 369726 w 517848"/>
              <a:gd name="csY13" fmla="*/ 296247 h 2962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7848" h="296246">
                <a:moveTo>
                  <a:pt x="148124" y="59483"/>
                </a:moveTo>
                <a:cubicBezTo>
                  <a:pt x="99138" y="59483"/>
                  <a:pt x="59482" y="99138"/>
                  <a:pt x="59482" y="148123"/>
                </a:cubicBezTo>
                <a:cubicBezTo>
                  <a:pt x="59482" y="197109"/>
                  <a:pt x="99138" y="236764"/>
                  <a:pt x="148124" y="236764"/>
                </a:cubicBezTo>
                <a:lnTo>
                  <a:pt x="369726" y="236764"/>
                </a:lnTo>
                <a:cubicBezTo>
                  <a:pt x="418711" y="236764"/>
                  <a:pt x="458366" y="197109"/>
                  <a:pt x="458366" y="148123"/>
                </a:cubicBezTo>
                <a:cubicBezTo>
                  <a:pt x="458366" y="99138"/>
                  <a:pt x="418711" y="59483"/>
                  <a:pt x="369726" y="59483"/>
                </a:cubicBezTo>
                <a:lnTo>
                  <a:pt x="148124" y="59483"/>
                </a:lnTo>
                <a:moveTo>
                  <a:pt x="369726" y="296247"/>
                </a:moveTo>
                <a:lnTo>
                  <a:pt x="148124" y="296247"/>
                </a:lnTo>
                <a:cubicBezTo>
                  <a:pt x="66481" y="296247"/>
                  <a:pt x="0" y="229766"/>
                  <a:pt x="0" y="148123"/>
                </a:cubicBezTo>
                <a:cubicBezTo>
                  <a:pt x="0" y="66481"/>
                  <a:pt x="66481" y="0"/>
                  <a:pt x="148124" y="0"/>
                </a:cubicBezTo>
                <a:lnTo>
                  <a:pt x="369726" y="0"/>
                </a:lnTo>
                <a:cubicBezTo>
                  <a:pt x="451369" y="0"/>
                  <a:pt x="517849" y="66481"/>
                  <a:pt x="517849" y="148123"/>
                </a:cubicBezTo>
                <a:cubicBezTo>
                  <a:pt x="517849" y="229766"/>
                  <a:pt x="451369" y="296247"/>
                  <a:pt x="369726" y="296247"/>
                </a:cubicBezTo>
              </a:path>
            </a:pathLst>
          </a:custGeom>
          <a:solidFill>
            <a:srgbClr val="D8D8D8"/>
          </a:solidFill>
          <a:ln w="11654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06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16EF0-A94C-19E6-FB78-3ED789DDB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EE243884-7AFC-AB48-FCCE-7A74112BB6DD}"/>
              </a:ext>
            </a:extLst>
          </p:cNvPr>
          <p:cNvSpPr/>
          <p:nvPr/>
        </p:nvSpPr>
        <p:spPr>
          <a:xfrm>
            <a:off x="273237" y="622449"/>
            <a:ext cx="8041969" cy="1371974"/>
          </a:xfrm>
          <a:custGeom>
            <a:avLst/>
            <a:gdLst>
              <a:gd name="csX0" fmla="*/ 292919 w 8041969"/>
              <a:gd name="csY0" fmla="*/ 1371974 h 1371974"/>
              <a:gd name="csX1" fmla="*/ 292919 w 8041969"/>
              <a:gd name="csY1" fmla="*/ 1278194 h 1371974"/>
              <a:gd name="csX2" fmla="*/ 429538 w 8041969"/>
              <a:gd name="csY2" fmla="*/ 1146206 h 1371974"/>
              <a:gd name="csX3" fmla="*/ 888021 w 8041969"/>
              <a:gd name="csY3" fmla="*/ 1146206 h 1371974"/>
              <a:gd name="csX4" fmla="*/ 999168 w 8041969"/>
              <a:gd name="csY4" fmla="*/ 1197149 h 1371974"/>
              <a:gd name="csX5" fmla="*/ 1103369 w 8041969"/>
              <a:gd name="csY5" fmla="*/ 1302507 h 1371974"/>
              <a:gd name="csX6" fmla="*/ 1197149 w 8041969"/>
              <a:gd name="csY6" fmla="*/ 1352292 h 1371974"/>
              <a:gd name="csX7" fmla="*/ 1587322 w 8041969"/>
              <a:gd name="csY7" fmla="*/ 1352292 h 1371974"/>
              <a:gd name="csX8" fmla="*/ 1682261 w 8041969"/>
              <a:gd name="csY8" fmla="*/ 1301350 h 1371974"/>
              <a:gd name="csX9" fmla="*/ 1784146 w 8041969"/>
              <a:gd name="csY9" fmla="*/ 1199464 h 1371974"/>
              <a:gd name="csX10" fmla="*/ 1895293 w 8041969"/>
              <a:gd name="csY10" fmla="*/ 1147364 h 1371974"/>
              <a:gd name="csX11" fmla="*/ 7940085 w 8041969"/>
              <a:gd name="csY11" fmla="*/ 1147364 h 1371974"/>
              <a:gd name="csX12" fmla="*/ 8041970 w 8041969"/>
              <a:gd name="csY12" fmla="*/ 1045479 h 1371974"/>
              <a:gd name="csX13" fmla="*/ 8041970 w 8041969"/>
              <a:gd name="csY13" fmla="*/ 101885 h 1371974"/>
              <a:gd name="csX14" fmla="*/ 7940085 w 8041969"/>
              <a:gd name="csY14" fmla="*/ 0 h 1371974"/>
              <a:gd name="csX15" fmla="*/ 1522486 w 8041969"/>
              <a:gd name="csY15" fmla="*/ 0 h 1371974"/>
              <a:gd name="csX16" fmla="*/ 1420601 w 8041969"/>
              <a:gd name="csY16" fmla="*/ 50942 h 1371974"/>
              <a:gd name="csX17" fmla="*/ 1318716 w 8041969"/>
              <a:gd name="csY17" fmla="*/ 152827 h 1371974"/>
              <a:gd name="csX18" fmla="*/ 1216831 w 8041969"/>
              <a:gd name="csY18" fmla="*/ 203770 h 1371974"/>
              <a:gd name="csX19" fmla="*/ 771084 w 8041969"/>
              <a:gd name="csY19" fmla="*/ 203770 h 1371974"/>
              <a:gd name="csX20" fmla="*/ 669199 w 8041969"/>
              <a:gd name="csY20" fmla="*/ 152827 h 1371974"/>
              <a:gd name="csX21" fmla="*/ 567314 w 8041969"/>
              <a:gd name="csY21" fmla="*/ 50942 h 1371974"/>
              <a:gd name="csX22" fmla="*/ 465429 w 8041969"/>
              <a:gd name="csY22" fmla="*/ 0 h 1371974"/>
              <a:gd name="csX23" fmla="*/ 101885 w 8041969"/>
              <a:gd name="csY23" fmla="*/ 0 h 1371974"/>
              <a:gd name="csX24" fmla="*/ 0 w 8041969"/>
              <a:gd name="csY24" fmla="*/ 101885 h 1371974"/>
              <a:gd name="csX25" fmla="*/ 0 w 8041969"/>
              <a:gd name="csY25" fmla="*/ 486269 h 1371974"/>
              <a:gd name="csX26" fmla="*/ 0 w 8041969"/>
              <a:gd name="csY26" fmla="*/ 486269 h 1371974"/>
              <a:gd name="csX27" fmla="*/ 0 w 8041969"/>
              <a:gd name="csY27" fmla="*/ 1371974 h 137197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8041969" h="1371974">
                <a:moveTo>
                  <a:pt x="292919" y="1371974"/>
                </a:moveTo>
                <a:lnTo>
                  <a:pt x="292919" y="1278194"/>
                </a:lnTo>
                <a:cubicBezTo>
                  <a:pt x="292919" y="1207569"/>
                  <a:pt x="355440" y="1146206"/>
                  <a:pt x="429538" y="1146206"/>
                </a:cubicBezTo>
                <a:lnTo>
                  <a:pt x="888021" y="1146206"/>
                </a:lnTo>
                <a:cubicBezTo>
                  <a:pt x="938963" y="1146206"/>
                  <a:pt x="972539" y="1171678"/>
                  <a:pt x="999168" y="1197149"/>
                </a:cubicBezTo>
                <a:lnTo>
                  <a:pt x="1103369" y="1302507"/>
                </a:lnTo>
                <a:cubicBezTo>
                  <a:pt x="1128840" y="1327979"/>
                  <a:pt x="1146206" y="1352292"/>
                  <a:pt x="1197149" y="1352292"/>
                </a:cubicBezTo>
                <a:lnTo>
                  <a:pt x="1587322" y="1352292"/>
                </a:lnTo>
                <a:cubicBezTo>
                  <a:pt x="1638265" y="1352292"/>
                  <a:pt x="1656789" y="1326821"/>
                  <a:pt x="1682261" y="1301350"/>
                </a:cubicBezTo>
                <a:lnTo>
                  <a:pt x="1784146" y="1199464"/>
                </a:lnTo>
                <a:cubicBezTo>
                  <a:pt x="1809617" y="1173993"/>
                  <a:pt x="1844350" y="1147364"/>
                  <a:pt x="1895293" y="1147364"/>
                </a:cubicBezTo>
                <a:lnTo>
                  <a:pt x="7940085" y="1147364"/>
                </a:lnTo>
                <a:cubicBezTo>
                  <a:pt x="7996816" y="1147364"/>
                  <a:pt x="8041970" y="1101053"/>
                  <a:pt x="8041970" y="1045479"/>
                </a:cubicBezTo>
                <a:lnTo>
                  <a:pt x="8041970" y="101885"/>
                </a:lnTo>
                <a:cubicBezTo>
                  <a:pt x="8041970" y="45154"/>
                  <a:pt x="7995659" y="0"/>
                  <a:pt x="7940085" y="0"/>
                </a:cubicBezTo>
                <a:lnTo>
                  <a:pt x="1522486" y="0"/>
                </a:lnTo>
                <a:cubicBezTo>
                  <a:pt x="1471544" y="0"/>
                  <a:pt x="1446073" y="25471"/>
                  <a:pt x="1420601" y="50942"/>
                </a:cubicBezTo>
                <a:lnTo>
                  <a:pt x="1318716" y="152827"/>
                </a:lnTo>
                <a:cubicBezTo>
                  <a:pt x="1293245" y="178299"/>
                  <a:pt x="1267774" y="203770"/>
                  <a:pt x="1216831" y="203770"/>
                </a:cubicBezTo>
                <a:lnTo>
                  <a:pt x="771084" y="203770"/>
                </a:lnTo>
                <a:cubicBezTo>
                  <a:pt x="720142" y="203770"/>
                  <a:pt x="694671" y="178299"/>
                  <a:pt x="669199" y="152827"/>
                </a:cubicBezTo>
                <a:lnTo>
                  <a:pt x="567314" y="50942"/>
                </a:lnTo>
                <a:cubicBezTo>
                  <a:pt x="541843" y="25471"/>
                  <a:pt x="516372" y="0"/>
                  <a:pt x="465429" y="0"/>
                </a:cubicBezTo>
                <a:lnTo>
                  <a:pt x="101885" y="0"/>
                </a:lnTo>
                <a:cubicBezTo>
                  <a:pt x="45154" y="0"/>
                  <a:pt x="0" y="46311"/>
                  <a:pt x="0" y="101885"/>
                </a:cubicBezTo>
                <a:lnTo>
                  <a:pt x="0" y="486269"/>
                </a:lnTo>
                <a:lnTo>
                  <a:pt x="0" y="486269"/>
                </a:lnTo>
                <a:lnTo>
                  <a:pt x="0" y="1371974"/>
                </a:lnTo>
              </a:path>
            </a:pathLst>
          </a:custGeom>
          <a:solidFill>
            <a:srgbClr val="66C8CA"/>
          </a:solidFill>
          <a:ln w="3125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A87331-A26E-DDC9-5F63-0681BF3D0EE2}"/>
              </a:ext>
            </a:extLst>
          </p:cNvPr>
          <p:cNvSpPr txBox="1"/>
          <p:nvPr/>
        </p:nvSpPr>
        <p:spPr>
          <a:xfrm>
            <a:off x="901938" y="1212352"/>
            <a:ext cx="348172" cy="256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if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529749-7D08-8770-3407-382B98B33800}"/>
              </a:ext>
            </a:extLst>
          </p:cNvPr>
          <p:cNvSpPr txBox="1"/>
          <p:nvPr/>
        </p:nvSpPr>
        <p:spPr>
          <a:xfrm>
            <a:off x="850996" y="918968"/>
            <a:ext cx="609586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if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84F4EE-6F38-EFC4-2B53-B133E847C17F}"/>
              </a:ext>
            </a:extLst>
          </p:cNvPr>
          <p:cNvSpPr txBox="1"/>
          <p:nvPr/>
        </p:nvSpPr>
        <p:spPr>
          <a:xfrm>
            <a:off x="5721794" y="1212352"/>
            <a:ext cx="577517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then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ED0DD-77E5-431B-D7C5-C0084A4CE688}"/>
              </a:ext>
            </a:extLst>
          </p:cNvPr>
          <p:cNvSpPr txBox="1"/>
          <p:nvPr/>
        </p:nvSpPr>
        <p:spPr>
          <a:xfrm>
            <a:off x="5669694" y="918968"/>
            <a:ext cx="1036293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then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43EB5BE-17E3-651B-4FB1-31DC7FFA4AA3}"/>
              </a:ext>
            </a:extLst>
          </p:cNvPr>
          <p:cNvSpPr/>
          <p:nvPr/>
        </p:nvSpPr>
        <p:spPr>
          <a:xfrm>
            <a:off x="222294" y="572664"/>
            <a:ext cx="8148485" cy="1455334"/>
          </a:xfrm>
          <a:custGeom>
            <a:avLst/>
            <a:gdLst>
              <a:gd name="csX0" fmla="*/ 7993343 w 8148485"/>
              <a:gd name="csY0" fmla="*/ 0 h 1455334"/>
              <a:gd name="csX1" fmla="*/ 1573429 w 8148485"/>
              <a:gd name="csY1" fmla="*/ 0 h 1455334"/>
              <a:gd name="csX2" fmla="*/ 1435653 w 8148485"/>
              <a:gd name="csY2" fmla="*/ 65994 h 1455334"/>
              <a:gd name="csX3" fmla="*/ 1333767 w 8148485"/>
              <a:gd name="csY3" fmla="*/ 167879 h 1455334"/>
              <a:gd name="csX4" fmla="*/ 1266616 w 8148485"/>
              <a:gd name="csY4" fmla="*/ 204928 h 1455334"/>
              <a:gd name="csX5" fmla="*/ 820869 w 8148485"/>
              <a:gd name="csY5" fmla="*/ 204928 h 1455334"/>
              <a:gd name="csX6" fmla="*/ 753718 w 8148485"/>
              <a:gd name="csY6" fmla="*/ 167879 h 1455334"/>
              <a:gd name="csX7" fmla="*/ 651833 w 8148485"/>
              <a:gd name="csY7" fmla="*/ 65994 h 1455334"/>
              <a:gd name="csX8" fmla="*/ 515214 w 8148485"/>
              <a:gd name="csY8" fmla="*/ 0 h 1455334"/>
              <a:gd name="csX9" fmla="*/ 151670 w 8148485"/>
              <a:gd name="csY9" fmla="*/ 0 h 1455334"/>
              <a:gd name="csX10" fmla="*/ 0 w 8148485"/>
              <a:gd name="csY10" fmla="*/ 151670 h 1455334"/>
              <a:gd name="csX11" fmla="*/ 0 w 8148485"/>
              <a:gd name="csY11" fmla="*/ 1455335 h 1455334"/>
              <a:gd name="csX12" fmla="*/ 395962 w 8148485"/>
              <a:gd name="csY12" fmla="*/ 1455335 h 1455334"/>
              <a:gd name="csX13" fmla="*/ 395962 w 8148485"/>
              <a:gd name="csY13" fmla="*/ 1354608 h 1455334"/>
              <a:gd name="csX14" fmla="*/ 509425 w 8148485"/>
              <a:gd name="csY14" fmla="*/ 1245776 h 1455334"/>
              <a:gd name="csX15" fmla="*/ 942436 w 8148485"/>
              <a:gd name="csY15" fmla="*/ 1245776 h 1455334"/>
              <a:gd name="csX16" fmla="*/ 1018850 w 8148485"/>
              <a:gd name="csY16" fmla="*/ 1282825 h 1455334"/>
              <a:gd name="csX17" fmla="*/ 1123051 w 8148485"/>
              <a:gd name="csY17" fmla="*/ 1388183 h 1455334"/>
              <a:gd name="csX18" fmla="*/ 1131155 w 8148485"/>
              <a:gd name="csY18" fmla="*/ 1396288 h 1455334"/>
              <a:gd name="csX19" fmla="*/ 1252723 w 8148485"/>
              <a:gd name="csY19" fmla="*/ 1453019 h 1455334"/>
              <a:gd name="csX20" fmla="*/ 1642896 w 8148485"/>
              <a:gd name="csY20" fmla="*/ 1453019 h 1455334"/>
              <a:gd name="csX21" fmla="*/ 1765621 w 8148485"/>
              <a:gd name="csY21" fmla="*/ 1395130 h 1455334"/>
              <a:gd name="csX22" fmla="*/ 1773726 w 8148485"/>
              <a:gd name="csY22" fmla="*/ 1387025 h 1455334"/>
              <a:gd name="csX23" fmla="*/ 1875611 w 8148485"/>
              <a:gd name="csY23" fmla="*/ 1285141 h 1455334"/>
              <a:gd name="csX24" fmla="*/ 1952024 w 8148485"/>
              <a:gd name="csY24" fmla="*/ 1246934 h 1455334"/>
              <a:gd name="csX25" fmla="*/ 7996817 w 8148485"/>
              <a:gd name="csY25" fmla="*/ 1246934 h 1455334"/>
              <a:gd name="csX26" fmla="*/ 8148486 w 8148485"/>
              <a:gd name="csY26" fmla="*/ 1095264 h 1455334"/>
              <a:gd name="csX27" fmla="*/ 8148486 w 8148485"/>
              <a:gd name="csY27" fmla="*/ 151670 h 1455334"/>
              <a:gd name="csX28" fmla="*/ 7996817 w 8148485"/>
              <a:gd name="csY28" fmla="*/ 0 h 1455334"/>
              <a:gd name="csX29" fmla="*/ 7996817 w 8148485"/>
              <a:gd name="csY29" fmla="*/ 0 h 145533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8148485" h="1455334">
                <a:moveTo>
                  <a:pt x="7993343" y="0"/>
                </a:moveTo>
                <a:lnTo>
                  <a:pt x="1573429" y="0"/>
                </a:lnTo>
                <a:cubicBezTo>
                  <a:pt x="1501646" y="0"/>
                  <a:pt x="1463439" y="38207"/>
                  <a:pt x="1435653" y="65994"/>
                </a:cubicBezTo>
                <a:lnTo>
                  <a:pt x="1333767" y="167879"/>
                </a:lnTo>
                <a:cubicBezTo>
                  <a:pt x="1309454" y="193350"/>
                  <a:pt x="1295561" y="204928"/>
                  <a:pt x="1266616" y="204928"/>
                </a:cubicBezTo>
                <a:lnTo>
                  <a:pt x="820869" y="204928"/>
                </a:lnTo>
                <a:cubicBezTo>
                  <a:pt x="790767" y="204928"/>
                  <a:pt x="778031" y="193350"/>
                  <a:pt x="753718" y="167879"/>
                </a:cubicBezTo>
                <a:lnTo>
                  <a:pt x="651833" y="65994"/>
                </a:lnTo>
                <a:cubicBezTo>
                  <a:pt x="624046" y="38207"/>
                  <a:pt x="585839" y="0"/>
                  <a:pt x="515214" y="0"/>
                </a:cubicBezTo>
                <a:lnTo>
                  <a:pt x="151670" y="0"/>
                </a:lnTo>
                <a:cubicBezTo>
                  <a:pt x="68309" y="0"/>
                  <a:pt x="0" y="68309"/>
                  <a:pt x="0" y="151670"/>
                </a:cubicBezTo>
                <a:lnTo>
                  <a:pt x="0" y="1455335"/>
                </a:lnTo>
                <a:lnTo>
                  <a:pt x="395962" y="1455335"/>
                </a:lnTo>
                <a:lnTo>
                  <a:pt x="395962" y="1354608"/>
                </a:lnTo>
                <a:cubicBezTo>
                  <a:pt x="395962" y="1311769"/>
                  <a:pt x="463114" y="1245776"/>
                  <a:pt x="509425" y="1245776"/>
                </a:cubicBezTo>
                <a:lnTo>
                  <a:pt x="942436" y="1245776"/>
                </a:lnTo>
                <a:cubicBezTo>
                  <a:pt x="970223" y="1245776"/>
                  <a:pt x="992221" y="1256196"/>
                  <a:pt x="1018850" y="1282825"/>
                </a:cubicBezTo>
                <a:lnTo>
                  <a:pt x="1123051" y="1388183"/>
                </a:lnTo>
                <a:cubicBezTo>
                  <a:pt x="1125366" y="1390499"/>
                  <a:pt x="1127682" y="1393972"/>
                  <a:pt x="1131155" y="1396288"/>
                </a:cubicBezTo>
                <a:cubicBezTo>
                  <a:pt x="1155469" y="1421759"/>
                  <a:pt x="1185571" y="1453019"/>
                  <a:pt x="1252723" y="1453019"/>
                </a:cubicBezTo>
                <a:lnTo>
                  <a:pt x="1642896" y="1453019"/>
                </a:lnTo>
                <a:cubicBezTo>
                  <a:pt x="1708890" y="1453019"/>
                  <a:pt x="1741308" y="1419443"/>
                  <a:pt x="1765621" y="1395130"/>
                </a:cubicBezTo>
                <a:cubicBezTo>
                  <a:pt x="1767937" y="1392814"/>
                  <a:pt x="1770252" y="1390499"/>
                  <a:pt x="1773726" y="1387025"/>
                </a:cubicBezTo>
                <a:lnTo>
                  <a:pt x="1875611" y="1285141"/>
                </a:lnTo>
                <a:cubicBezTo>
                  <a:pt x="1902240" y="1258512"/>
                  <a:pt x="1924237" y="1246934"/>
                  <a:pt x="1952024" y="1246934"/>
                </a:cubicBezTo>
                <a:lnTo>
                  <a:pt x="7996817" y="1246934"/>
                </a:lnTo>
                <a:cubicBezTo>
                  <a:pt x="8080176" y="1246934"/>
                  <a:pt x="8148486" y="1178624"/>
                  <a:pt x="8148486" y="1095264"/>
                </a:cubicBezTo>
                <a:lnTo>
                  <a:pt x="8148486" y="151670"/>
                </a:lnTo>
                <a:cubicBezTo>
                  <a:pt x="8148486" y="68309"/>
                  <a:pt x="8080176" y="0"/>
                  <a:pt x="7996817" y="0"/>
                </a:cubicBezTo>
                <a:lnTo>
                  <a:pt x="7996817" y="0"/>
                </a:lnTo>
                <a:close/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AFB5B81-FD9A-3B0C-F1D7-8BC282B2C3A0}"/>
              </a:ext>
            </a:extLst>
          </p:cNvPr>
          <p:cNvSpPr/>
          <p:nvPr/>
        </p:nvSpPr>
        <p:spPr>
          <a:xfrm rot="18900000">
            <a:off x="501154" y="1004207"/>
            <a:ext cx="255870" cy="254712"/>
          </a:xfrm>
          <a:prstGeom prst="rect">
            <a:avLst/>
          </a:prstGeom>
          <a:solidFill>
            <a:srgbClr val="1D1D1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FF2B39-AEC4-BD6E-EA79-E722DF7C7D6E}"/>
              </a:ext>
            </a:extLst>
          </p:cNvPr>
          <p:cNvSpPr txBox="1"/>
          <p:nvPr/>
        </p:nvSpPr>
        <p:spPr>
          <a:xfrm>
            <a:off x="3312445" y="1214668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=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5344B9A3-1A9F-0602-7288-5A9C4FAE5D96}"/>
              </a:ext>
            </a:extLst>
          </p:cNvPr>
          <p:cNvSpPr/>
          <p:nvPr/>
        </p:nvSpPr>
        <p:spPr>
          <a:xfrm>
            <a:off x="3720250" y="1183106"/>
            <a:ext cx="196244" cy="124751"/>
          </a:xfrm>
          <a:custGeom>
            <a:avLst/>
            <a:gdLst>
              <a:gd name="csX0" fmla="*/ 98122 w 196244"/>
              <a:gd name="csY0" fmla="*/ 124751 h 124751"/>
              <a:gd name="csX1" fmla="*/ 79598 w 196244"/>
              <a:gd name="csY1" fmla="*/ 116647 h 124751"/>
              <a:gd name="csX2" fmla="*/ 7815 w 196244"/>
              <a:gd name="csY2" fmla="*/ 44864 h 124751"/>
              <a:gd name="csX3" fmla="*/ 7815 w 196244"/>
              <a:gd name="csY3" fmla="*/ 7815 h 124751"/>
              <a:gd name="csX4" fmla="*/ 188429 w 196244"/>
              <a:gd name="csY4" fmla="*/ 7815 h 124751"/>
              <a:gd name="csX5" fmla="*/ 188429 w 196244"/>
              <a:gd name="csY5" fmla="*/ 44864 h 124751"/>
              <a:gd name="csX6" fmla="*/ 116647 w 196244"/>
              <a:gd name="csY6" fmla="*/ 116647 h 124751"/>
              <a:gd name="csX7" fmla="*/ 98122 w 196244"/>
              <a:gd name="csY7" fmla="*/ 124751 h 124751"/>
              <a:gd name="csX8" fmla="*/ 98122 w 196244"/>
              <a:gd name="csY8" fmla="*/ 124751 h 1247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6244" h="124751">
                <a:moveTo>
                  <a:pt x="98122" y="124751"/>
                </a:moveTo>
                <a:cubicBezTo>
                  <a:pt x="91176" y="124751"/>
                  <a:pt x="84229" y="122436"/>
                  <a:pt x="79598" y="116647"/>
                </a:cubicBezTo>
                <a:lnTo>
                  <a:pt x="7815" y="44864"/>
                </a:lnTo>
                <a:cubicBezTo>
                  <a:pt x="-2605" y="34444"/>
                  <a:pt x="-2605" y="18235"/>
                  <a:pt x="7815" y="7815"/>
                </a:cubicBezTo>
                <a:cubicBezTo>
                  <a:pt x="18235" y="-2605"/>
                  <a:pt x="178009" y="-2605"/>
                  <a:pt x="188429" y="7815"/>
                </a:cubicBezTo>
                <a:cubicBezTo>
                  <a:pt x="198849" y="18235"/>
                  <a:pt x="198849" y="34444"/>
                  <a:pt x="188429" y="44864"/>
                </a:cubicBezTo>
                <a:lnTo>
                  <a:pt x="116647" y="116647"/>
                </a:lnTo>
                <a:cubicBezTo>
                  <a:pt x="112016" y="121278"/>
                  <a:pt x="105069" y="124751"/>
                  <a:pt x="98122" y="124751"/>
                </a:cubicBezTo>
                <a:lnTo>
                  <a:pt x="98122" y="124751"/>
                </a:lnTo>
                <a:close/>
              </a:path>
            </a:pathLst>
          </a:custGeom>
          <a:solidFill>
            <a:srgbClr val="1D1D1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FC79FF85-0847-57F0-8199-72015A1DA8F4}"/>
              </a:ext>
            </a:extLst>
          </p:cNvPr>
          <p:cNvSpPr/>
          <p:nvPr/>
        </p:nvSpPr>
        <p:spPr>
          <a:xfrm>
            <a:off x="3276529" y="923473"/>
            <a:ext cx="757190" cy="630992"/>
          </a:xfrm>
          <a:custGeom>
            <a:avLst/>
            <a:gdLst>
              <a:gd name="csX0" fmla="*/ 685408 w 757190"/>
              <a:gd name="csY0" fmla="*/ 28945 h 630992"/>
              <a:gd name="csX1" fmla="*/ 728246 w 757190"/>
              <a:gd name="csY1" fmla="*/ 71783 h 630992"/>
              <a:gd name="csX2" fmla="*/ 728246 w 757190"/>
              <a:gd name="csY2" fmla="*/ 559210 h 630992"/>
              <a:gd name="csX3" fmla="*/ 685408 w 757190"/>
              <a:gd name="csY3" fmla="*/ 602048 h 630992"/>
              <a:gd name="csX4" fmla="*/ 71783 w 757190"/>
              <a:gd name="csY4" fmla="*/ 602048 h 630992"/>
              <a:gd name="csX5" fmla="*/ 28945 w 757190"/>
              <a:gd name="csY5" fmla="*/ 559210 h 630992"/>
              <a:gd name="csX6" fmla="*/ 28945 w 757190"/>
              <a:gd name="csY6" fmla="*/ 71783 h 630992"/>
              <a:gd name="csX7" fmla="*/ 71783 w 757190"/>
              <a:gd name="csY7" fmla="*/ 28945 h 630992"/>
              <a:gd name="csX8" fmla="*/ 685408 w 757190"/>
              <a:gd name="csY8" fmla="*/ 28945 h 630992"/>
              <a:gd name="csX9" fmla="*/ 685408 w 757190"/>
              <a:gd name="csY9" fmla="*/ 0 h 630992"/>
              <a:gd name="csX10" fmla="*/ 71783 w 757190"/>
              <a:gd name="csY10" fmla="*/ 0 h 630992"/>
              <a:gd name="csX11" fmla="*/ 0 w 757190"/>
              <a:gd name="csY11" fmla="*/ 71783 h 630992"/>
              <a:gd name="csX12" fmla="*/ 0 w 757190"/>
              <a:gd name="csY12" fmla="*/ 559210 h 630992"/>
              <a:gd name="csX13" fmla="*/ 71783 w 757190"/>
              <a:gd name="csY13" fmla="*/ 630992 h 630992"/>
              <a:gd name="csX14" fmla="*/ 685408 w 757190"/>
              <a:gd name="csY14" fmla="*/ 630992 h 630992"/>
              <a:gd name="csX15" fmla="*/ 757191 w 757190"/>
              <a:gd name="csY15" fmla="*/ 559210 h 630992"/>
              <a:gd name="csX16" fmla="*/ 757191 w 757190"/>
              <a:gd name="csY16" fmla="*/ 71783 h 630992"/>
              <a:gd name="csX17" fmla="*/ 685408 w 757190"/>
              <a:gd name="csY17" fmla="*/ 0 h 630992"/>
              <a:gd name="csX18" fmla="*/ 685408 w 757190"/>
              <a:gd name="csY18" fmla="*/ 0 h 6309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757190" h="630992">
                <a:moveTo>
                  <a:pt x="685408" y="28945"/>
                </a:moveTo>
                <a:cubicBezTo>
                  <a:pt x="708564" y="28945"/>
                  <a:pt x="728246" y="48627"/>
                  <a:pt x="728246" y="71783"/>
                </a:cubicBezTo>
                <a:lnTo>
                  <a:pt x="728246" y="559210"/>
                </a:lnTo>
                <a:cubicBezTo>
                  <a:pt x="728246" y="582365"/>
                  <a:pt x="709722" y="602048"/>
                  <a:pt x="685408" y="602048"/>
                </a:cubicBezTo>
                <a:lnTo>
                  <a:pt x="71783" y="602048"/>
                </a:lnTo>
                <a:cubicBezTo>
                  <a:pt x="48627" y="602048"/>
                  <a:pt x="28945" y="582365"/>
                  <a:pt x="28945" y="559210"/>
                </a:cubicBezTo>
                <a:lnTo>
                  <a:pt x="28945" y="71783"/>
                </a:lnTo>
                <a:cubicBezTo>
                  <a:pt x="28945" y="48627"/>
                  <a:pt x="47469" y="28945"/>
                  <a:pt x="71783" y="28945"/>
                </a:cubicBezTo>
                <a:lnTo>
                  <a:pt x="685408" y="28945"/>
                </a:lnTo>
                <a:moveTo>
                  <a:pt x="685408" y="0"/>
                </a:moveTo>
                <a:lnTo>
                  <a:pt x="71783" y="0"/>
                </a:lnTo>
                <a:cubicBezTo>
                  <a:pt x="32418" y="0"/>
                  <a:pt x="0" y="32418"/>
                  <a:pt x="0" y="71783"/>
                </a:cubicBezTo>
                <a:lnTo>
                  <a:pt x="0" y="559210"/>
                </a:lnTo>
                <a:cubicBezTo>
                  <a:pt x="0" y="598575"/>
                  <a:pt x="32418" y="630992"/>
                  <a:pt x="71783" y="630992"/>
                </a:cubicBezTo>
                <a:lnTo>
                  <a:pt x="685408" y="630992"/>
                </a:lnTo>
                <a:cubicBezTo>
                  <a:pt x="724773" y="630992"/>
                  <a:pt x="757191" y="598575"/>
                  <a:pt x="757191" y="559210"/>
                </a:cubicBezTo>
                <a:lnTo>
                  <a:pt x="757191" y="71783"/>
                </a:lnTo>
                <a:cubicBezTo>
                  <a:pt x="757191" y="32418"/>
                  <a:pt x="724773" y="0"/>
                  <a:pt x="685408" y="0"/>
                </a:cubicBezTo>
                <a:lnTo>
                  <a:pt x="685408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A3519A-10B4-8FCD-E6B5-C64FE501A17D}"/>
              </a:ext>
            </a:extLst>
          </p:cNvPr>
          <p:cNvSpPr txBox="1"/>
          <p:nvPr/>
        </p:nvSpPr>
        <p:spPr>
          <a:xfrm>
            <a:off x="3176985" y="949070"/>
            <a:ext cx="609586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"7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3FBB5D9-8723-DEAC-F950-E87741DE537D}"/>
              </a:ext>
            </a:extLst>
          </p:cNvPr>
          <p:cNvSpPr/>
          <p:nvPr/>
        </p:nvSpPr>
        <p:spPr>
          <a:xfrm>
            <a:off x="1865190" y="918841"/>
            <a:ext cx="1344187" cy="584681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293989DB-91FB-701A-2F4C-4F5A11FF3DC9}"/>
              </a:ext>
            </a:extLst>
          </p:cNvPr>
          <p:cNvSpPr/>
          <p:nvPr/>
        </p:nvSpPr>
        <p:spPr>
          <a:xfrm>
            <a:off x="1854770" y="907264"/>
            <a:ext cx="1367343" cy="607836"/>
          </a:xfrm>
          <a:custGeom>
            <a:avLst/>
            <a:gdLst>
              <a:gd name="csX0" fmla="*/ 1076739 w 1367343"/>
              <a:gd name="csY0" fmla="*/ 23156 h 607836"/>
              <a:gd name="csX1" fmla="*/ 1344188 w 1367343"/>
              <a:gd name="csY1" fmla="*/ 290604 h 607836"/>
              <a:gd name="csX2" fmla="*/ 1344188 w 1367343"/>
              <a:gd name="csY2" fmla="*/ 317233 h 607836"/>
              <a:gd name="csX3" fmla="*/ 1076739 w 1367343"/>
              <a:gd name="csY3" fmla="*/ 584681 h 607836"/>
              <a:gd name="csX4" fmla="*/ 290604 w 1367343"/>
              <a:gd name="csY4" fmla="*/ 584681 h 607836"/>
              <a:gd name="csX5" fmla="*/ 23156 w 1367343"/>
              <a:gd name="csY5" fmla="*/ 317233 h 607836"/>
              <a:gd name="csX6" fmla="*/ 23156 w 1367343"/>
              <a:gd name="csY6" fmla="*/ 290604 h 607836"/>
              <a:gd name="csX7" fmla="*/ 290604 w 1367343"/>
              <a:gd name="csY7" fmla="*/ 23156 h 607836"/>
              <a:gd name="csX8" fmla="*/ 1076739 w 1367343"/>
              <a:gd name="csY8" fmla="*/ 23156 h 607836"/>
              <a:gd name="csX9" fmla="*/ 1076739 w 1367343"/>
              <a:gd name="csY9" fmla="*/ 0 h 607836"/>
              <a:gd name="csX10" fmla="*/ 290604 w 1367343"/>
              <a:gd name="csY10" fmla="*/ 0 h 607836"/>
              <a:gd name="csX11" fmla="*/ 0 w 1367343"/>
              <a:gd name="csY11" fmla="*/ 290604 h 607836"/>
              <a:gd name="csX12" fmla="*/ 0 w 1367343"/>
              <a:gd name="csY12" fmla="*/ 317233 h 607836"/>
              <a:gd name="csX13" fmla="*/ 290604 w 1367343"/>
              <a:gd name="csY13" fmla="*/ 607837 h 607836"/>
              <a:gd name="csX14" fmla="*/ 1076739 w 1367343"/>
              <a:gd name="csY14" fmla="*/ 607837 h 607836"/>
              <a:gd name="csX15" fmla="*/ 1367343 w 1367343"/>
              <a:gd name="csY15" fmla="*/ 317233 h 607836"/>
              <a:gd name="csX16" fmla="*/ 1367343 w 1367343"/>
              <a:gd name="csY16" fmla="*/ 290604 h 607836"/>
              <a:gd name="csX17" fmla="*/ 1076739 w 1367343"/>
              <a:gd name="csY17" fmla="*/ 0 h 607836"/>
              <a:gd name="csX18" fmla="*/ 1076739 w 1367343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367343" h="607836">
                <a:moveTo>
                  <a:pt x="1076739" y="23156"/>
                </a:moveTo>
                <a:cubicBezTo>
                  <a:pt x="1223778" y="23156"/>
                  <a:pt x="1344188" y="143565"/>
                  <a:pt x="1344188" y="290604"/>
                </a:cubicBezTo>
                <a:lnTo>
                  <a:pt x="1344188" y="317233"/>
                </a:lnTo>
                <a:cubicBezTo>
                  <a:pt x="1344188" y="464271"/>
                  <a:pt x="1223778" y="584681"/>
                  <a:pt x="1076739" y="584681"/>
                </a:cubicBezTo>
                <a:lnTo>
                  <a:pt x="290604" y="584681"/>
                </a:lnTo>
                <a:cubicBezTo>
                  <a:pt x="143565" y="584681"/>
                  <a:pt x="23156" y="464271"/>
                  <a:pt x="23156" y="317233"/>
                </a:cubicBezTo>
                <a:lnTo>
                  <a:pt x="23156" y="290604"/>
                </a:lnTo>
                <a:cubicBezTo>
                  <a:pt x="23156" y="143565"/>
                  <a:pt x="143565" y="23156"/>
                  <a:pt x="290604" y="23156"/>
                </a:cubicBezTo>
                <a:lnTo>
                  <a:pt x="1076739" y="23156"/>
                </a:lnTo>
                <a:moveTo>
                  <a:pt x="1076739" y="0"/>
                </a:moveTo>
                <a:lnTo>
                  <a:pt x="290604" y="0"/>
                </a:lnTo>
                <a:cubicBezTo>
                  <a:pt x="130830" y="0"/>
                  <a:pt x="0" y="130830"/>
                  <a:pt x="0" y="290604"/>
                </a:cubicBezTo>
                <a:lnTo>
                  <a:pt x="0" y="317233"/>
                </a:lnTo>
                <a:cubicBezTo>
                  <a:pt x="0" y="477007"/>
                  <a:pt x="130830" y="607837"/>
                  <a:pt x="290604" y="607837"/>
                </a:cubicBezTo>
                <a:lnTo>
                  <a:pt x="1076739" y="607837"/>
                </a:lnTo>
                <a:cubicBezTo>
                  <a:pt x="1236514" y="607837"/>
                  <a:pt x="1367343" y="477007"/>
                  <a:pt x="1367343" y="317233"/>
                </a:cubicBezTo>
                <a:lnTo>
                  <a:pt x="1367343" y="290604"/>
                </a:lnTo>
                <a:cubicBezTo>
                  <a:pt x="1367343" y="130830"/>
                  <a:pt x="1236514" y="0"/>
                  <a:pt x="1076739" y="0"/>
                </a:cubicBezTo>
                <a:lnTo>
                  <a:pt x="1076739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560686-8E51-765F-EFBE-D5F58D39CC4C}"/>
              </a:ext>
            </a:extLst>
          </p:cNvPr>
          <p:cNvSpPr txBox="1"/>
          <p:nvPr/>
        </p:nvSpPr>
        <p:spPr>
          <a:xfrm>
            <a:off x="2048145" y="1201932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B0380D64-5545-97B1-6823-312FACBD4ACD}"/>
              </a:ext>
            </a:extLst>
          </p:cNvPr>
          <p:cNvSpPr/>
          <p:nvPr/>
        </p:nvSpPr>
        <p:spPr>
          <a:xfrm>
            <a:off x="1766778" y="818114"/>
            <a:ext cx="694670" cy="782662"/>
          </a:xfrm>
          <a:custGeom>
            <a:avLst/>
            <a:gdLst>
              <a:gd name="csX0" fmla="*/ 694671 w 694670"/>
              <a:gd name="csY0" fmla="*/ 746771 h 782662"/>
              <a:gd name="csX1" fmla="*/ 391331 w 694670"/>
              <a:gd name="csY1" fmla="*/ 746771 h 782662"/>
              <a:gd name="csX2" fmla="*/ 37049 w 694670"/>
              <a:gd name="csY2" fmla="*/ 392489 h 782662"/>
              <a:gd name="csX3" fmla="*/ 37049 w 694670"/>
              <a:gd name="csY3" fmla="*/ 392489 h 782662"/>
              <a:gd name="csX4" fmla="*/ 391331 w 694670"/>
              <a:gd name="csY4" fmla="*/ 38207 h 782662"/>
              <a:gd name="csX5" fmla="*/ 694671 w 694670"/>
              <a:gd name="csY5" fmla="*/ 38207 h 782662"/>
              <a:gd name="csX6" fmla="*/ 694671 w 694670"/>
              <a:gd name="csY6" fmla="*/ 0 h 782662"/>
              <a:gd name="csX7" fmla="*/ 391331 w 694670"/>
              <a:gd name="csY7" fmla="*/ 0 h 782662"/>
              <a:gd name="csX8" fmla="*/ 0 w 694670"/>
              <a:gd name="csY8" fmla="*/ 391331 h 782662"/>
              <a:gd name="csX9" fmla="*/ 391331 w 694670"/>
              <a:gd name="csY9" fmla="*/ 782662 h 782662"/>
              <a:gd name="csX10" fmla="*/ 694671 w 694670"/>
              <a:gd name="csY10" fmla="*/ 782662 h 782662"/>
              <a:gd name="csX11" fmla="*/ 694671 w 694670"/>
              <a:gd name="csY11" fmla="*/ 744455 h 78266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694670" h="782662">
                <a:moveTo>
                  <a:pt x="694671" y="746771"/>
                </a:moveTo>
                <a:lnTo>
                  <a:pt x="391331" y="746771"/>
                </a:lnTo>
                <a:cubicBezTo>
                  <a:pt x="196823" y="746771"/>
                  <a:pt x="37049" y="586997"/>
                  <a:pt x="37049" y="392489"/>
                </a:cubicBezTo>
                <a:lnTo>
                  <a:pt x="37049" y="392489"/>
                </a:lnTo>
                <a:cubicBezTo>
                  <a:pt x="37049" y="197981"/>
                  <a:pt x="196823" y="38207"/>
                  <a:pt x="391331" y="38207"/>
                </a:cubicBezTo>
                <a:lnTo>
                  <a:pt x="694671" y="38207"/>
                </a:lnTo>
                <a:lnTo>
                  <a:pt x="694671" y="0"/>
                </a:lnTo>
                <a:lnTo>
                  <a:pt x="391331" y="0"/>
                </a:lnTo>
                <a:cubicBezTo>
                  <a:pt x="174825" y="0"/>
                  <a:pt x="0" y="175983"/>
                  <a:pt x="0" y="391331"/>
                </a:cubicBezTo>
                <a:cubicBezTo>
                  <a:pt x="0" y="606679"/>
                  <a:pt x="175983" y="782662"/>
                  <a:pt x="391331" y="782662"/>
                </a:cubicBezTo>
                <a:lnTo>
                  <a:pt x="694671" y="782662"/>
                </a:lnTo>
                <a:lnTo>
                  <a:pt x="694671" y="744455"/>
                </a:lnTo>
                <a:close/>
              </a:path>
            </a:pathLst>
          </a:custGeom>
          <a:solidFill>
            <a:srgbClr val="1D1D1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3F3A7EE7-597B-089F-7FCF-57D4315D5028}"/>
              </a:ext>
            </a:extLst>
          </p:cNvPr>
          <p:cNvSpPr/>
          <p:nvPr/>
        </p:nvSpPr>
        <p:spPr>
          <a:xfrm>
            <a:off x="4156445" y="818114"/>
            <a:ext cx="694670" cy="782662"/>
          </a:xfrm>
          <a:custGeom>
            <a:avLst/>
            <a:gdLst>
              <a:gd name="csX0" fmla="*/ 694671 w 694670"/>
              <a:gd name="csY0" fmla="*/ 746771 h 782662"/>
              <a:gd name="csX1" fmla="*/ 391331 w 694670"/>
              <a:gd name="csY1" fmla="*/ 746771 h 782662"/>
              <a:gd name="csX2" fmla="*/ 38207 w 694670"/>
              <a:gd name="csY2" fmla="*/ 392489 h 782662"/>
              <a:gd name="csX3" fmla="*/ 38207 w 694670"/>
              <a:gd name="csY3" fmla="*/ 392489 h 782662"/>
              <a:gd name="csX4" fmla="*/ 391331 w 694670"/>
              <a:gd name="csY4" fmla="*/ 38207 h 782662"/>
              <a:gd name="csX5" fmla="*/ 694671 w 694670"/>
              <a:gd name="csY5" fmla="*/ 38207 h 782662"/>
              <a:gd name="csX6" fmla="*/ 694671 w 694670"/>
              <a:gd name="csY6" fmla="*/ 0 h 782662"/>
              <a:gd name="csX7" fmla="*/ 391331 w 694670"/>
              <a:gd name="csY7" fmla="*/ 0 h 782662"/>
              <a:gd name="csX8" fmla="*/ 0 w 694670"/>
              <a:gd name="csY8" fmla="*/ 391331 h 782662"/>
              <a:gd name="csX9" fmla="*/ 391331 w 694670"/>
              <a:gd name="csY9" fmla="*/ 782662 h 782662"/>
              <a:gd name="csX10" fmla="*/ 694671 w 694670"/>
              <a:gd name="csY10" fmla="*/ 782662 h 782662"/>
              <a:gd name="csX11" fmla="*/ 694671 w 694670"/>
              <a:gd name="csY11" fmla="*/ 744455 h 78266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694670" h="782662">
                <a:moveTo>
                  <a:pt x="694671" y="746771"/>
                </a:moveTo>
                <a:lnTo>
                  <a:pt x="391331" y="746771"/>
                </a:lnTo>
                <a:cubicBezTo>
                  <a:pt x="196823" y="746771"/>
                  <a:pt x="38207" y="586997"/>
                  <a:pt x="38207" y="392489"/>
                </a:cubicBezTo>
                <a:lnTo>
                  <a:pt x="38207" y="392489"/>
                </a:lnTo>
                <a:cubicBezTo>
                  <a:pt x="38207" y="197981"/>
                  <a:pt x="197981" y="38207"/>
                  <a:pt x="391331" y="38207"/>
                </a:cubicBezTo>
                <a:lnTo>
                  <a:pt x="694671" y="38207"/>
                </a:lnTo>
                <a:lnTo>
                  <a:pt x="694671" y="0"/>
                </a:lnTo>
                <a:lnTo>
                  <a:pt x="391331" y="0"/>
                </a:lnTo>
                <a:cubicBezTo>
                  <a:pt x="174826" y="0"/>
                  <a:pt x="0" y="175983"/>
                  <a:pt x="0" y="391331"/>
                </a:cubicBezTo>
                <a:cubicBezTo>
                  <a:pt x="0" y="606679"/>
                  <a:pt x="175983" y="782662"/>
                  <a:pt x="391331" y="782662"/>
                </a:cubicBezTo>
                <a:lnTo>
                  <a:pt x="694671" y="782662"/>
                </a:lnTo>
                <a:lnTo>
                  <a:pt x="694671" y="744455"/>
                </a:lnTo>
                <a:close/>
              </a:path>
            </a:pathLst>
          </a:custGeom>
          <a:solidFill>
            <a:srgbClr val="1D1D1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0920DD2F-8D67-592C-D856-D9AF2D906FA9}"/>
              </a:ext>
            </a:extLst>
          </p:cNvPr>
          <p:cNvSpPr/>
          <p:nvPr/>
        </p:nvSpPr>
        <p:spPr>
          <a:xfrm>
            <a:off x="4254857" y="918841"/>
            <a:ext cx="996852" cy="584681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C32A1408-8463-B360-5013-65B279666019}"/>
              </a:ext>
            </a:extLst>
          </p:cNvPr>
          <p:cNvSpPr/>
          <p:nvPr/>
        </p:nvSpPr>
        <p:spPr>
          <a:xfrm>
            <a:off x="4243279" y="907264"/>
            <a:ext cx="1020008" cy="607836"/>
          </a:xfrm>
          <a:custGeom>
            <a:avLst/>
            <a:gdLst>
              <a:gd name="csX0" fmla="*/ 729404 w 1020008"/>
              <a:gd name="csY0" fmla="*/ 23156 h 607836"/>
              <a:gd name="csX1" fmla="*/ 996852 w 1020008"/>
              <a:gd name="csY1" fmla="*/ 290604 h 607836"/>
              <a:gd name="csX2" fmla="*/ 996852 w 1020008"/>
              <a:gd name="csY2" fmla="*/ 317233 h 607836"/>
              <a:gd name="csX3" fmla="*/ 729404 w 1020008"/>
              <a:gd name="csY3" fmla="*/ 584681 h 607836"/>
              <a:gd name="csX4" fmla="*/ 290604 w 1020008"/>
              <a:gd name="csY4" fmla="*/ 584681 h 607836"/>
              <a:gd name="csX5" fmla="*/ 23156 w 1020008"/>
              <a:gd name="csY5" fmla="*/ 317233 h 607836"/>
              <a:gd name="csX6" fmla="*/ 23156 w 1020008"/>
              <a:gd name="csY6" fmla="*/ 290604 h 607836"/>
              <a:gd name="csX7" fmla="*/ 290604 w 1020008"/>
              <a:gd name="csY7" fmla="*/ 23156 h 607836"/>
              <a:gd name="csX8" fmla="*/ 729404 w 1020008"/>
              <a:gd name="csY8" fmla="*/ 23156 h 607836"/>
              <a:gd name="csX9" fmla="*/ 729404 w 1020008"/>
              <a:gd name="csY9" fmla="*/ 0 h 607836"/>
              <a:gd name="csX10" fmla="*/ 290604 w 1020008"/>
              <a:gd name="csY10" fmla="*/ 0 h 607836"/>
              <a:gd name="csX11" fmla="*/ 0 w 1020008"/>
              <a:gd name="csY11" fmla="*/ 290604 h 607836"/>
              <a:gd name="csX12" fmla="*/ 0 w 1020008"/>
              <a:gd name="csY12" fmla="*/ 317233 h 607836"/>
              <a:gd name="csX13" fmla="*/ 290604 w 1020008"/>
              <a:gd name="csY13" fmla="*/ 607837 h 607836"/>
              <a:gd name="csX14" fmla="*/ 729404 w 1020008"/>
              <a:gd name="csY14" fmla="*/ 607837 h 607836"/>
              <a:gd name="csX15" fmla="*/ 1020008 w 1020008"/>
              <a:gd name="csY15" fmla="*/ 317233 h 607836"/>
              <a:gd name="csX16" fmla="*/ 1020008 w 1020008"/>
              <a:gd name="csY16" fmla="*/ 290604 h 607836"/>
              <a:gd name="csX17" fmla="*/ 729404 w 1020008"/>
              <a:gd name="csY17" fmla="*/ 0 h 607836"/>
              <a:gd name="csX18" fmla="*/ 729404 w 1020008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0008" h="607836">
                <a:moveTo>
                  <a:pt x="729404" y="23156"/>
                </a:moveTo>
                <a:cubicBezTo>
                  <a:pt x="876443" y="23156"/>
                  <a:pt x="996852" y="143565"/>
                  <a:pt x="996852" y="290604"/>
                </a:cubicBezTo>
                <a:lnTo>
                  <a:pt x="996852" y="317233"/>
                </a:lnTo>
                <a:cubicBezTo>
                  <a:pt x="996852" y="464271"/>
                  <a:pt x="876443" y="584681"/>
                  <a:pt x="729404" y="584681"/>
                </a:cubicBezTo>
                <a:lnTo>
                  <a:pt x="290604" y="584681"/>
                </a:lnTo>
                <a:cubicBezTo>
                  <a:pt x="143565" y="584681"/>
                  <a:pt x="23156" y="464271"/>
                  <a:pt x="23156" y="317233"/>
                </a:cubicBezTo>
                <a:lnTo>
                  <a:pt x="23156" y="290604"/>
                </a:lnTo>
                <a:cubicBezTo>
                  <a:pt x="23156" y="143565"/>
                  <a:pt x="143565" y="23156"/>
                  <a:pt x="290604" y="23156"/>
                </a:cubicBezTo>
                <a:lnTo>
                  <a:pt x="729404" y="23156"/>
                </a:lnTo>
                <a:moveTo>
                  <a:pt x="729404" y="0"/>
                </a:moveTo>
                <a:lnTo>
                  <a:pt x="290604" y="0"/>
                </a:lnTo>
                <a:cubicBezTo>
                  <a:pt x="130829" y="0"/>
                  <a:pt x="0" y="130830"/>
                  <a:pt x="0" y="290604"/>
                </a:cubicBezTo>
                <a:lnTo>
                  <a:pt x="0" y="317233"/>
                </a:lnTo>
                <a:cubicBezTo>
                  <a:pt x="0" y="477007"/>
                  <a:pt x="130829" y="607837"/>
                  <a:pt x="290604" y="607837"/>
                </a:cubicBezTo>
                <a:lnTo>
                  <a:pt x="729404" y="607837"/>
                </a:lnTo>
                <a:cubicBezTo>
                  <a:pt x="889178" y="607837"/>
                  <a:pt x="1020008" y="477007"/>
                  <a:pt x="1020008" y="317233"/>
                </a:cubicBezTo>
                <a:lnTo>
                  <a:pt x="1020008" y="290604"/>
                </a:lnTo>
                <a:cubicBezTo>
                  <a:pt x="1020008" y="130830"/>
                  <a:pt x="889178" y="0"/>
                  <a:pt x="729404" y="0"/>
                </a:cubicBezTo>
                <a:lnTo>
                  <a:pt x="729404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650A01-AF57-7FA4-1702-62B712606CEF}"/>
              </a:ext>
            </a:extLst>
          </p:cNvPr>
          <p:cNvSpPr txBox="1"/>
          <p:nvPr/>
        </p:nvSpPr>
        <p:spPr>
          <a:xfrm>
            <a:off x="4437812" y="1201932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9763C9D9-C8B5-D5A8-4A9A-30EABB051A3F}"/>
              </a:ext>
            </a:extLst>
          </p:cNvPr>
          <p:cNvSpPr/>
          <p:nvPr/>
        </p:nvSpPr>
        <p:spPr>
          <a:xfrm>
            <a:off x="1486594" y="739385"/>
            <a:ext cx="4149498" cy="923911"/>
          </a:xfrm>
          <a:custGeom>
            <a:avLst/>
            <a:gdLst>
              <a:gd name="csX0" fmla="*/ 461956 w 4149498"/>
              <a:gd name="csY0" fmla="*/ 923912 h 923911"/>
              <a:gd name="csX1" fmla="*/ 0 w 4149498"/>
              <a:gd name="csY1" fmla="*/ 461956 h 923911"/>
              <a:gd name="csX2" fmla="*/ 461956 w 4149498"/>
              <a:gd name="csY2" fmla="*/ 0 h 923911"/>
              <a:gd name="csX3" fmla="*/ 3687543 w 4149498"/>
              <a:gd name="csY3" fmla="*/ 0 h 923911"/>
              <a:gd name="csX4" fmla="*/ 4149499 w 4149498"/>
              <a:gd name="csY4" fmla="*/ 461956 h 923911"/>
              <a:gd name="csX5" fmla="*/ 3687543 w 4149498"/>
              <a:gd name="csY5" fmla="*/ 923912 h 923911"/>
              <a:gd name="csX6" fmla="*/ 461956 w 4149498"/>
              <a:gd name="csY6" fmla="*/ 923912 h 923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4149498" h="923911">
                <a:moveTo>
                  <a:pt x="461956" y="923912"/>
                </a:moveTo>
                <a:lnTo>
                  <a:pt x="0" y="461956"/>
                </a:lnTo>
                <a:lnTo>
                  <a:pt x="461956" y="0"/>
                </a:lnTo>
                <a:lnTo>
                  <a:pt x="3687543" y="0"/>
                </a:lnTo>
                <a:lnTo>
                  <a:pt x="4149499" y="461956"/>
                </a:lnTo>
                <a:lnTo>
                  <a:pt x="3687543" y="923912"/>
                </a:lnTo>
                <a:lnTo>
                  <a:pt x="461956" y="923912"/>
                </a:lnTo>
                <a:close/>
              </a:path>
            </a:pathLst>
          </a:custGeom>
          <a:noFill/>
          <a:ln w="2083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765A6A3C-B4DC-EC58-ED38-95BAA2C1AEE6}"/>
              </a:ext>
            </a:extLst>
          </p:cNvPr>
          <p:cNvSpPr/>
          <p:nvPr/>
        </p:nvSpPr>
        <p:spPr>
          <a:xfrm>
            <a:off x="275552" y="3714890"/>
            <a:ext cx="8046600" cy="1595426"/>
          </a:xfrm>
          <a:custGeom>
            <a:avLst/>
            <a:gdLst>
              <a:gd name="csX0" fmla="*/ 7943559 w 8046600"/>
              <a:gd name="csY0" fmla="*/ 222295 h 1595426"/>
              <a:gd name="csX1" fmla="*/ 2354933 w 8046600"/>
              <a:gd name="csY1" fmla="*/ 222295 h 1595426"/>
              <a:gd name="csX2" fmla="*/ 2347987 w 8046600"/>
              <a:gd name="csY2" fmla="*/ 223452 h 1595426"/>
              <a:gd name="csX3" fmla="*/ 1926553 w 8046600"/>
              <a:gd name="csY3" fmla="*/ 223452 h 1595426"/>
              <a:gd name="csX4" fmla="*/ 1824668 w 8046600"/>
              <a:gd name="csY4" fmla="*/ 274395 h 1595426"/>
              <a:gd name="csX5" fmla="*/ 1722783 w 8046600"/>
              <a:gd name="csY5" fmla="*/ 376280 h 1595426"/>
              <a:gd name="csX6" fmla="*/ 1620898 w 8046600"/>
              <a:gd name="csY6" fmla="*/ 427222 h 1595426"/>
              <a:gd name="csX7" fmla="*/ 1164731 w 8046600"/>
              <a:gd name="csY7" fmla="*/ 427222 h 1595426"/>
              <a:gd name="csX8" fmla="*/ 1062846 w 8046600"/>
              <a:gd name="csY8" fmla="*/ 376280 h 1595426"/>
              <a:gd name="csX9" fmla="*/ 960961 w 8046600"/>
              <a:gd name="csY9" fmla="*/ 274395 h 1595426"/>
              <a:gd name="csX10" fmla="*/ 859076 w 8046600"/>
              <a:gd name="csY10" fmla="*/ 223452 h 1595426"/>
              <a:gd name="csX11" fmla="*/ 473534 w 8046600"/>
              <a:gd name="csY11" fmla="*/ 223452 h 1595426"/>
              <a:gd name="csX12" fmla="*/ 505952 w 8046600"/>
              <a:gd name="csY12" fmla="*/ 223452 h 1595426"/>
              <a:gd name="csX13" fmla="*/ 446905 w 8046600"/>
              <a:gd name="csY13" fmla="*/ 223452 h 1595426"/>
              <a:gd name="csX14" fmla="*/ 297551 w 8046600"/>
              <a:gd name="csY14" fmla="*/ 69467 h 1595426"/>
              <a:gd name="csX15" fmla="*/ 297551 w 8046600"/>
              <a:gd name="csY15" fmla="*/ 0 h 1595426"/>
              <a:gd name="csX16" fmla="*/ 0 w 8046600"/>
              <a:gd name="csY16" fmla="*/ 0 h 1595426"/>
              <a:gd name="csX17" fmla="*/ 0 w 8046600"/>
              <a:gd name="csY17" fmla="*/ 1595427 h 1595426"/>
              <a:gd name="csX18" fmla="*/ 297551 w 8046600"/>
              <a:gd name="csY18" fmla="*/ 1595427 h 1595426"/>
              <a:gd name="csX19" fmla="*/ 297551 w 8046600"/>
              <a:gd name="csY19" fmla="*/ 1501646 h 1595426"/>
              <a:gd name="csX20" fmla="*/ 434169 w 8046600"/>
              <a:gd name="csY20" fmla="*/ 1369659 h 1595426"/>
              <a:gd name="csX21" fmla="*/ 892652 w 8046600"/>
              <a:gd name="csY21" fmla="*/ 1369659 h 1595426"/>
              <a:gd name="csX22" fmla="*/ 1003799 w 8046600"/>
              <a:gd name="csY22" fmla="*/ 1420601 h 1595426"/>
              <a:gd name="csX23" fmla="*/ 1108000 w 8046600"/>
              <a:gd name="csY23" fmla="*/ 1525959 h 1595426"/>
              <a:gd name="csX24" fmla="*/ 1201780 w 8046600"/>
              <a:gd name="csY24" fmla="*/ 1575744 h 1595426"/>
              <a:gd name="csX25" fmla="*/ 1591953 w 8046600"/>
              <a:gd name="csY25" fmla="*/ 1575744 h 1595426"/>
              <a:gd name="csX26" fmla="*/ 1686892 w 8046600"/>
              <a:gd name="csY26" fmla="*/ 1524802 h 1595426"/>
              <a:gd name="csX27" fmla="*/ 1788777 w 8046600"/>
              <a:gd name="csY27" fmla="*/ 1422917 h 1595426"/>
              <a:gd name="csX28" fmla="*/ 1899924 w 8046600"/>
              <a:gd name="csY28" fmla="*/ 1370816 h 1595426"/>
              <a:gd name="csX29" fmla="*/ 7944716 w 8046600"/>
              <a:gd name="csY29" fmla="*/ 1370816 h 1595426"/>
              <a:gd name="csX30" fmla="*/ 8046601 w 8046600"/>
              <a:gd name="csY30" fmla="*/ 1268932 h 1595426"/>
              <a:gd name="csX31" fmla="*/ 8046601 w 8046600"/>
              <a:gd name="csY31" fmla="*/ 326495 h 1595426"/>
              <a:gd name="csX32" fmla="*/ 7944716 w 8046600"/>
              <a:gd name="csY32" fmla="*/ 224610 h 1595426"/>
              <a:gd name="csX33" fmla="*/ 7944716 w 8046600"/>
              <a:gd name="csY33" fmla="*/ 224610 h 15954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8046600" h="1595426">
                <a:moveTo>
                  <a:pt x="7943559" y="222295"/>
                </a:moveTo>
                <a:lnTo>
                  <a:pt x="2354933" y="222295"/>
                </a:lnTo>
                <a:cubicBezTo>
                  <a:pt x="2352618" y="222295"/>
                  <a:pt x="2350302" y="222295"/>
                  <a:pt x="2347987" y="223452"/>
                </a:cubicBezTo>
                <a:lnTo>
                  <a:pt x="1926553" y="223452"/>
                </a:lnTo>
                <a:cubicBezTo>
                  <a:pt x="1875611" y="223452"/>
                  <a:pt x="1850139" y="248924"/>
                  <a:pt x="1824668" y="274395"/>
                </a:cubicBezTo>
                <a:lnTo>
                  <a:pt x="1722783" y="376280"/>
                </a:lnTo>
                <a:cubicBezTo>
                  <a:pt x="1697312" y="401751"/>
                  <a:pt x="1671841" y="427222"/>
                  <a:pt x="1620898" y="427222"/>
                </a:cubicBezTo>
                <a:lnTo>
                  <a:pt x="1164731" y="427222"/>
                </a:lnTo>
                <a:cubicBezTo>
                  <a:pt x="1113789" y="427222"/>
                  <a:pt x="1088317" y="401751"/>
                  <a:pt x="1062846" y="376280"/>
                </a:cubicBezTo>
                <a:lnTo>
                  <a:pt x="960961" y="274395"/>
                </a:lnTo>
                <a:cubicBezTo>
                  <a:pt x="935490" y="248924"/>
                  <a:pt x="910019" y="223452"/>
                  <a:pt x="859076" y="223452"/>
                </a:cubicBezTo>
                <a:lnTo>
                  <a:pt x="473534" y="223452"/>
                </a:lnTo>
                <a:lnTo>
                  <a:pt x="505952" y="223452"/>
                </a:lnTo>
                <a:lnTo>
                  <a:pt x="446905" y="223452"/>
                </a:lnTo>
                <a:cubicBezTo>
                  <a:pt x="390173" y="223452"/>
                  <a:pt x="297551" y="136618"/>
                  <a:pt x="297551" y="69467"/>
                </a:cubicBezTo>
                <a:lnTo>
                  <a:pt x="297551" y="0"/>
                </a:lnTo>
                <a:lnTo>
                  <a:pt x="0" y="0"/>
                </a:lnTo>
                <a:lnTo>
                  <a:pt x="0" y="1595427"/>
                </a:lnTo>
                <a:lnTo>
                  <a:pt x="297551" y="1595427"/>
                </a:lnTo>
                <a:lnTo>
                  <a:pt x="297551" y="1501646"/>
                </a:lnTo>
                <a:cubicBezTo>
                  <a:pt x="297551" y="1431021"/>
                  <a:pt x="360071" y="1369659"/>
                  <a:pt x="434169" y="1369659"/>
                </a:cubicBezTo>
                <a:lnTo>
                  <a:pt x="892652" y="1369659"/>
                </a:lnTo>
                <a:cubicBezTo>
                  <a:pt x="943594" y="1369659"/>
                  <a:pt x="977170" y="1395130"/>
                  <a:pt x="1003799" y="1420601"/>
                </a:cubicBezTo>
                <a:lnTo>
                  <a:pt x="1108000" y="1525959"/>
                </a:lnTo>
                <a:cubicBezTo>
                  <a:pt x="1133471" y="1551431"/>
                  <a:pt x="1150838" y="1575744"/>
                  <a:pt x="1201780" y="1575744"/>
                </a:cubicBezTo>
                <a:lnTo>
                  <a:pt x="1591953" y="1575744"/>
                </a:lnTo>
                <a:cubicBezTo>
                  <a:pt x="1642896" y="1575744"/>
                  <a:pt x="1661421" y="1550273"/>
                  <a:pt x="1686892" y="1524802"/>
                </a:cubicBezTo>
                <a:lnTo>
                  <a:pt x="1788777" y="1422917"/>
                </a:lnTo>
                <a:cubicBezTo>
                  <a:pt x="1814248" y="1397446"/>
                  <a:pt x="1848982" y="1370816"/>
                  <a:pt x="1899924" y="1370816"/>
                </a:cubicBezTo>
                <a:lnTo>
                  <a:pt x="7944716" y="1370816"/>
                </a:lnTo>
                <a:cubicBezTo>
                  <a:pt x="8001448" y="1370816"/>
                  <a:pt x="8046601" y="1324505"/>
                  <a:pt x="8046601" y="1268932"/>
                </a:cubicBezTo>
                <a:lnTo>
                  <a:pt x="8046601" y="326495"/>
                </a:lnTo>
                <a:cubicBezTo>
                  <a:pt x="8046601" y="269764"/>
                  <a:pt x="8000290" y="224610"/>
                  <a:pt x="7944716" y="224610"/>
                </a:cubicBezTo>
                <a:lnTo>
                  <a:pt x="7944716" y="224610"/>
                </a:lnTo>
                <a:close/>
              </a:path>
            </a:pathLst>
          </a:custGeom>
          <a:solidFill>
            <a:srgbClr val="66C8CA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B5D88865-ED51-5E60-D897-19CE3C00DFC7}"/>
              </a:ext>
            </a:extLst>
          </p:cNvPr>
          <p:cNvSpPr/>
          <p:nvPr/>
        </p:nvSpPr>
        <p:spPr>
          <a:xfrm>
            <a:off x="223452" y="3684788"/>
            <a:ext cx="8148485" cy="1657947"/>
          </a:xfrm>
          <a:custGeom>
            <a:avLst/>
            <a:gdLst>
              <a:gd name="csX0" fmla="*/ 395962 w 8148485"/>
              <a:gd name="csY0" fmla="*/ 1657947 h 1657947"/>
              <a:gd name="csX1" fmla="*/ 395962 w 8148485"/>
              <a:gd name="csY1" fmla="*/ 1557220 h 1657947"/>
              <a:gd name="csX2" fmla="*/ 509425 w 8148485"/>
              <a:gd name="csY2" fmla="*/ 1448388 h 1657947"/>
              <a:gd name="csX3" fmla="*/ 942436 w 8148485"/>
              <a:gd name="csY3" fmla="*/ 1448388 h 1657947"/>
              <a:gd name="csX4" fmla="*/ 1018850 w 8148485"/>
              <a:gd name="csY4" fmla="*/ 1485437 h 1657947"/>
              <a:gd name="csX5" fmla="*/ 1123051 w 8148485"/>
              <a:gd name="csY5" fmla="*/ 1590795 h 1657947"/>
              <a:gd name="csX6" fmla="*/ 1131155 w 8148485"/>
              <a:gd name="csY6" fmla="*/ 1598900 h 1657947"/>
              <a:gd name="csX7" fmla="*/ 1252723 w 8148485"/>
              <a:gd name="csY7" fmla="*/ 1655631 h 1657947"/>
              <a:gd name="csX8" fmla="*/ 1642896 w 8148485"/>
              <a:gd name="csY8" fmla="*/ 1655631 h 1657947"/>
              <a:gd name="csX9" fmla="*/ 1765621 w 8148485"/>
              <a:gd name="csY9" fmla="*/ 1597742 h 1657947"/>
              <a:gd name="csX10" fmla="*/ 1773726 w 8148485"/>
              <a:gd name="csY10" fmla="*/ 1589638 h 1657947"/>
              <a:gd name="csX11" fmla="*/ 1875611 w 8148485"/>
              <a:gd name="csY11" fmla="*/ 1487753 h 1657947"/>
              <a:gd name="csX12" fmla="*/ 1952024 w 8148485"/>
              <a:gd name="csY12" fmla="*/ 1449546 h 1657947"/>
              <a:gd name="csX13" fmla="*/ 7996816 w 8148485"/>
              <a:gd name="csY13" fmla="*/ 1449546 h 1657947"/>
              <a:gd name="csX14" fmla="*/ 8148486 w 8148485"/>
              <a:gd name="csY14" fmla="*/ 1297876 h 1657947"/>
              <a:gd name="csX15" fmla="*/ 8148486 w 8148485"/>
              <a:gd name="csY15" fmla="*/ 355440 h 1657947"/>
              <a:gd name="csX16" fmla="*/ 7996816 w 8148485"/>
              <a:gd name="csY16" fmla="*/ 203770 h 1657947"/>
              <a:gd name="csX17" fmla="*/ 4236333 w 8148485"/>
              <a:gd name="csY17" fmla="*/ 203770 h 1657947"/>
              <a:gd name="csX18" fmla="*/ 1979811 w 8148485"/>
              <a:gd name="csY18" fmla="*/ 204928 h 1657947"/>
              <a:gd name="csX19" fmla="*/ 1842035 w 8148485"/>
              <a:gd name="csY19" fmla="*/ 270921 h 1657947"/>
              <a:gd name="csX20" fmla="*/ 1740150 w 8148485"/>
              <a:gd name="csY20" fmla="*/ 372807 h 1657947"/>
              <a:gd name="csX21" fmla="*/ 1672998 w 8148485"/>
              <a:gd name="csY21" fmla="*/ 409856 h 1657947"/>
              <a:gd name="csX22" fmla="*/ 1216831 w 8148485"/>
              <a:gd name="csY22" fmla="*/ 409856 h 1657947"/>
              <a:gd name="csX23" fmla="*/ 1149680 w 8148485"/>
              <a:gd name="csY23" fmla="*/ 372807 h 1657947"/>
              <a:gd name="csX24" fmla="*/ 1047795 w 8148485"/>
              <a:gd name="csY24" fmla="*/ 269764 h 1657947"/>
              <a:gd name="csX25" fmla="*/ 911176 w 8148485"/>
              <a:gd name="csY25" fmla="*/ 203770 h 1657947"/>
              <a:gd name="csX26" fmla="*/ 499005 w 8148485"/>
              <a:gd name="csY26" fmla="*/ 203770 h 1657947"/>
              <a:gd name="csX27" fmla="*/ 398278 w 8148485"/>
              <a:gd name="csY27" fmla="*/ 98412 h 1657947"/>
              <a:gd name="csX28" fmla="*/ 398278 w 8148485"/>
              <a:gd name="csY28" fmla="*/ 0 h 1657947"/>
              <a:gd name="csX29" fmla="*/ 0 w 8148485"/>
              <a:gd name="csY29" fmla="*/ 0 h 1657947"/>
              <a:gd name="csX30" fmla="*/ 0 w 8148485"/>
              <a:gd name="csY30" fmla="*/ 768769 h 1657947"/>
              <a:gd name="csX31" fmla="*/ 0 w 8148485"/>
              <a:gd name="csY31" fmla="*/ 768769 h 1657947"/>
              <a:gd name="csX32" fmla="*/ 0 w 8148485"/>
              <a:gd name="csY32" fmla="*/ 1656789 h 16579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</a:cxnLst>
            <a:rect l="l" t="t" r="r" b="b"/>
            <a:pathLst>
              <a:path w="8148485" h="1657947">
                <a:moveTo>
                  <a:pt x="395962" y="1657947"/>
                </a:moveTo>
                <a:lnTo>
                  <a:pt x="395962" y="1557220"/>
                </a:lnTo>
                <a:cubicBezTo>
                  <a:pt x="395962" y="1514382"/>
                  <a:pt x="463114" y="1448388"/>
                  <a:pt x="509425" y="1448388"/>
                </a:cubicBezTo>
                <a:lnTo>
                  <a:pt x="942436" y="1448388"/>
                </a:lnTo>
                <a:cubicBezTo>
                  <a:pt x="970223" y="1448388"/>
                  <a:pt x="992221" y="1458808"/>
                  <a:pt x="1018850" y="1485437"/>
                </a:cubicBezTo>
                <a:lnTo>
                  <a:pt x="1123051" y="1590795"/>
                </a:lnTo>
                <a:cubicBezTo>
                  <a:pt x="1125366" y="1593111"/>
                  <a:pt x="1127682" y="1596584"/>
                  <a:pt x="1131155" y="1598900"/>
                </a:cubicBezTo>
                <a:cubicBezTo>
                  <a:pt x="1155469" y="1624371"/>
                  <a:pt x="1185571" y="1655631"/>
                  <a:pt x="1252723" y="1655631"/>
                </a:cubicBezTo>
                <a:lnTo>
                  <a:pt x="1642896" y="1655631"/>
                </a:lnTo>
                <a:cubicBezTo>
                  <a:pt x="1708890" y="1655631"/>
                  <a:pt x="1741308" y="1622056"/>
                  <a:pt x="1765621" y="1597742"/>
                </a:cubicBezTo>
                <a:cubicBezTo>
                  <a:pt x="1767937" y="1595427"/>
                  <a:pt x="1770252" y="1591953"/>
                  <a:pt x="1773726" y="1589638"/>
                </a:cubicBezTo>
                <a:lnTo>
                  <a:pt x="1875611" y="1487753"/>
                </a:lnTo>
                <a:cubicBezTo>
                  <a:pt x="1902240" y="1461124"/>
                  <a:pt x="1924238" y="1449546"/>
                  <a:pt x="1952024" y="1449546"/>
                </a:cubicBezTo>
                <a:lnTo>
                  <a:pt x="7996816" y="1449546"/>
                </a:lnTo>
                <a:cubicBezTo>
                  <a:pt x="8080177" y="1449546"/>
                  <a:pt x="8148486" y="1381237"/>
                  <a:pt x="8148486" y="1297876"/>
                </a:cubicBezTo>
                <a:lnTo>
                  <a:pt x="8148486" y="355440"/>
                </a:lnTo>
                <a:cubicBezTo>
                  <a:pt x="8148486" y="272079"/>
                  <a:pt x="8080177" y="203770"/>
                  <a:pt x="7996816" y="203770"/>
                </a:cubicBezTo>
                <a:lnTo>
                  <a:pt x="4236333" y="203770"/>
                </a:lnTo>
                <a:cubicBezTo>
                  <a:pt x="4236333" y="204928"/>
                  <a:pt x="1979811" y="204928"/>
                  <a:pt x="1979811" y="204928"/>
                </a:cubicBezTo>
                <a:cubicBezTo>
                  <a:pt x="1908029" y="204928"/>
                  <a:pt x="1869822" y="243135"/>
                  <a:pt x="1842035" y="270921"/>
                </a:cubicBezTo>
                <a:lnTo>
                  <a:pt x="1740150" y="372807"/>
                </a:lnTo>
                <a:cubicBezTo>
                  <a:pt x="1715836" y="397120"/>
                  <a:pt x="1701943" y="409856"/>
                  <a:pt x="1672998" y="409856"/>
                </a:cubicBezTo>
                <a:lnTo>
                  <a:pt x="1216831" y="409856"/>
                </a:lnTo>
                <a:cubicBezTo>
                  <a:pt x="1186729" y="409856"/>
                  <a:pt x="1173993" y="398278"/>
                  <a:pt x="1149680" y="372807"/>
                </a:cubicBezTo>
                <a:lnTo>
                  <a:pt x="1047795" y="269764"/>
                </a:lnTo>
                <a:cubicBezTo>
                  <a:pt x="1020008" y="241977"/>
                  <a:pt x="981801" y="203770"/>
                  <a:pt x="911176" y="203770"/>
                </a:cubicBezTo>
                <a:lnTo>
                  <a:pt x="499005" y="203770"/>
                </a:lnTo>
                <a:cubicBezTo>
                  <a:pt x="468903" y="203770"/>
                  <a:pt x="398278" y="137776"/>
                  <a:pt x="398278" y="98412"/>
                </a:cubicBezTo>
                <a:lnTo>
                  <a:pt x="398278" y="0"/>
                </a:lnTo>
                <a:lnTo>
                  <a:pt x="0" y="0"/>
                </a:lnTo>
                <a:lnTo>
                  <a:pt x="0" y="768769"/>
                </a:lnTo>
                <a:lnTo>
                  <a:pt x="0" y="768769"/>
                </a:lnTo>
                <a:lnTo>
                  <a:pt x="0" y="1656789"/>
                </a:lnTo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B7B8A895-E968-9FB4-6AB5-9E37CB14BBCD}"/>
              </a:ext>
            </a:extLst>
          </p:cNvPr>
          <p:cNvSpPr/>
          <p:nvPr/>
        </p:nvSpPr>
        <p:spPr>
          <a:xfrm>
            <a:off x="570787" y="3717206"/>
            <a:ext cx="7749049" cy="1593110"/>
          </a:xfrm>
          <a:custGeom>
            <a:avLst/>
            <a:gdLst>
              <a:gd name="csX0" fmla="*/ 0 w 7749049"/>
              <a:gd name="csY0" fmla="*/ 1593111 h 1593110"/>
              <a:gd name="csX1" fmla="*/ 0 w 7749049"/>
              <a:gd name="csY1" fmla="*/ 1499331 h 1593110"/>
              <a:gd name="csX2" fmla="*/ 136619 w 7749049"/>
              <a:gd name="csY2" fmla="*/ 1367343 h 1593110"/>
              <a:gd name="csX3" fmla="*/ 595101 w 7749049"/>
              <a:gd name="csY3" fmla="*/ 1367343 h 1593110"/>
              <a:gd name="csX4" fmla="*/ 706248 w 7749049"/>
              <a:gd name="csY4" fmla="*/ 1418286 h 1593110"/>
              <a:gd name="csX5" fmla="*/ 810449 w 7749049"/>
              <a:gd name="csY5" fmla="*/ 1523644 h 1593110"/>
              <a:gd name="csX6" fmla="*/ 904230 w 7749049"/>
              <a:gd name="csY6" fmla="*/ 1573429 h 1593110"/>
              <a:gd name="csX7" fmla="*/ 1294403 w 7749049"/>
              <a:gd name="csY7" fmla="*/ 1573429 h 1593110"/>
              <a:gd name="csX8" fmla="*/ 1389341 w 7749049"/>
              <a:gd name="csY8" fmla="*/ 1522486 h 1593110"/>
              <a:gd name="csX9" fmla="*/ 1491226 w 7749049"/>
              <a:gd name="csY9" fmla="*/ 1420601 h 1593110"/>
              <a:gd name="csX10" fmla="*/ 1602373 w 7749049"/>
              <a:gd name="csY10" fmla="*/ 1368501 h 1593110"/>
              <a:gd name="csX11" fmla="*/ 7647165 w 7749049"/>
              <a:gd name="csY11" fmla="*/ 1368501 h 1593110"/>
              <a:gd name="csX12" fmla="*/ 7749050 w 7749049"/>
              <a:gd name="csY12" fmla="*/ 1266616 h 1593110"/>
              <a:gd name="csX13" fmla="*/ 7749050 w 7749049"/>
              <a:gd name="csY13" fmla="*/ 324180 h 1593110"/>
              <a:gd name="csX14" fmla="*/ 7647165 w 7749049"/>
              <a:gd name="csY14" fmla="*/ 222294 h 1593110"/>
              <a:gd name="csX15" fmla="*/ 2059698 w 7749049"/>
              <a:gd name="csY15" fmla="*/ 222294 h 1593110"/>
              <a:gd name="csX16" fmla="*/ 2052752 w 7749049"/>
              <a:gd name="csY16" fmla="*/ 223452 h 1593110"/>
              <a:gd name="csX17" fmla="*/ 1631318 w 7749049"/>
              <a:gd name="csY17" fmla="*/ 223452 h 1593110"/>
              <a:gd name="csX18" fmla="*/ 1529433 w 7749049"/>
              <a:gd name="csY18" fmla="*/ 274395 h 1593110"/>
              <a:gd name="csX19" fmla="*/ 1427548 w 7749049"/>
              <a:gd name="csY19" fmla="*/ 376280 h 1593110"/>
              <a:gd name="csX20" fmla="*/ 1325663 w 7749049"/>
              <a:gd name="csY20" fmla="*/ 427222 h 1593110"/>
              <a:gd name="csX21" fmla="*/ 869496 w 7749049"/>
              <a:gd name="csY21" fmla="*/ 427222 h 1593110"/>
              <a:gd name="csX22" fmla="*/ 767611 w 7749049"/>
              <a:gd name="csY22" fmla="*/ 376280 h 1593110"/>
              <a:gd name="csX23" fmla="*/ 665726 w 7749049"/>
              <a:gd name="csY23" fmla="*/ 274395 h 1593110"/>
              <a:gd name="csX24" fmla="*/ 563841 w 7749049"/>
              <a:gd name="csY24" fmla="*/ 223452 h 1593110"/>
              <a:gd name="csX25" fmla="*/ 178299 w 7749049"/>
              <a:gd name="csY25" fmla="*/ 223452 h 1593110"/>
              <a:gd name="csX26" fmla="*/ 210717 w 7749049"/>
              <a:gd name="csY26" fmla="*/ 223452 h 1593110"/>
              <a:gd name="csX27" fmla="*/ 151670 w 7749049"/>
              <a:gd name="csY27" fmla="*/ 223452 h 1593110"/>
              <a:gd name="csX28" fmla="*/ 2316 w 7749049"/>
              <a:gd name="csY28" fmla="*/ 69467 h 1593110"/>
              <a:gd name="csX29" fmla="*/ 2316 w 7749049"/>
              <a:gd name="csY29" fmla="*/ 0 h 159311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7749049" h="1593110">
                <a:moveTo>
                  <a:pt x="0" y="1593111"/>
                </a:moveTo>
                <a:lnTo>
                  <a:pt x="0" y="1499331"/>
                </a:lnTo>
                <a:cubicBezTo>
                  <a:pt x="0" y="1428706"/>
                  <a:pt x="62520" y="1367343"/>
                  <a:pt x="136619" y="1367343"/>
                </a:cubicBezTo>
                <a:lnTo>
                  <a:pt x="595101" y="1367343"/>
                </a:lnTo>
                <a:cubicBezTo>
                  <a:pt x="646044" y="1367343"/>
                  <a:pt x="679619" y="1392814"/>
                  <a:pt x="706248" y="1418286"/>
                </a:cubicBezTo>
                <a:lnTo>
                  <a:pt x="810449" y="1523644"/>
                </a:lnTo>
                <a:cubicBezTo>
                  <a:pt x="835920" y="1549115"/>
                  <a:pt x="853287" y="1573429"/>
                  <a:pt x="904230" y="1573429"/>
                </a:cubicBezTo>
                <a:lnTo>
                  <a:pt x="1294403" y="1573429"/>
                </a:lnTo>
                <a:cubicBezTo>
                  <a:pt x="1345345" y="1573429"/>
                  <a:pt x="1363870" y="1547957"/>
                  <a:pt x="1389341" y="1522486"/>
                </a:cubicBezTo>
                <a:lnTo>
                  <a:pt x="1491226" y="1420601"/>
                </a:lnTo>
                <a:cubicBezTo>
                  <a:pt x="1516698" y="1395130"/>
                  <a:pt x="1551431" y="1368501"/>
                  <a:pt x="1602373" y="1368501"/>
                </a:cubicBezTo>
                <a:lnTo>
                  <a:pt x="7647165" y="1368501"/>
                </a:lnTo>
                <a:cubicBezTo>
                  <a:pt x="7703897" y="1368501"/>
                  <a:pt x="7749050" y="1322189"/>
                  <a:pt x="7749050" y="1266616"/>
                </a:cubicBezTo>
                <a:lnTo>
                  <a:pt x="7749050" y="324180"/>
                </a:lnTo>
                <a:cubicBezTo>
                  <a:pt x="7749050" y="267448"/>
                  <a:pt x="7702739" y="222294"/>
                  <a:pt x="7647165" y="222294"/>
                </a:cubicBezTo>
                <a:lnTo>
                  <a:pt x="2059698" y="222294"/>
                </a:lnTo>
                <a:cubicBezTo>
                  <a:pt x="2057383" y="222294"/>
                  <a:pt x="2055067" y="222294"/>
                  <a:pt x="2052752" y="223452"/>
                </a:cubicBezTo>
                <a:lnTo>
                  <a:pt x="1631318" y="223452"/>
                </a:lnTo>
                <a:cubicBezTo>
                  <a:pt x="1580376" y="223452"/>
                  <a:pt x="1554904" y="248924"/>
                  <a:pt x="1529433" y="274395"/>
                </a:cubicBezTo>
                <a:lnTo>
                  <a:pt x="1427548" y="376280"/>
                </a:lnTo>
                <a:cubicBezTo>
                  <a:pt x="1402077" y="401751"/>
                  <a:pt x="1376606" y="427222"/>
                  <a:pt x="1325663" y="427222"/>
                </a:cubicBezTo>
                <a:lnTo>
                  <a:pt x="869496" y="427222"/>
                </a:lnTo>
                <a:cubicBezTo>
                  <a:pt x="818554" y="427222"/>
                  <a:pt x="793082" y="401751"/>
                  <a:pt x="767611" y="376280"/>
                </a:cubicBezTo>
                <a:lnTo>
                  <a:pt x="665726" y="274395"/>
                </a:lnTo>
                <a:cubicBezTo>
                  <a:pt x="640255" y="248924"/>
                  <a:pt x="614784" y="223452"/>
                  <a:pt x="563841" y="223452"/>
                </a:cubicBezTo>
                <a:lnTo>
                  <a:pt x="178299" y="223452"/>
                </a:lnTo>
                <a:lnTo>
                  <a:pt x="210717" y="223452"/>
                </a:lnTo>
                <a:lnTo>
                  <a:pt x="151670" y="223452"/>
                </a:lnTo>
                <a:cubicBezTo>
                  <a:pt x="94938" y="223452"/>
                  <a:pt x="2316" y="136618"/>
                  <a:pt x="2316" y="69467"/>
                </a:cubicBezTo>
                <a:lnTo>
                  <a:pt x="2316" y="0"/>
                </a:lnTo>
              </a:path>
            </a:pathLst>
          </a:custGeom>
          <a:solidFill>
            <a:srgbClr val="66C8CA"/>
          </a:solidFill>
          <a:ln w="3125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A55DCB92-0AAA-E55C-6590-49A8B200F4A9}"/>
              </a:ext>
            </a:extLst>
          </p:cNvPr>
          <p:cNvSpPr/>
          <p:nvPr/>
        </p:nvSpPr>
        <p:spPr>
          <a:xfrm>
            <a:off x="273237" y="3714890"/>
            <a:ext cx="11577" cy="1595426"/>
          </a:xfrm>
          <a:custGeom>
            <a:avLst/>
            <a:gdLst>
              <a:gd name="csX0" fmla="*/ 0 w 11577"/>
              <a:gd name="csY0" fmla="*/ 0 h 1595426"/>
              <a:gd name="csX1" fmla="*/ 0 w 11577"/>
              <a:gd name="csY1" fmla="*/ 709722 h 1595426"/>
              <a:gd name="csX2" fmla="*/ 0 w 11577"/>
              <a:gd name="csY2" fmla="*/ 739824 h 1595426"/>
              <a:gd name="csX3" fmla="*/ 0 w 11577"/>
              <a:gd name="csY3" fmla="*/ 1595427 h 15954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1577" h="1595426">
                <a:moveTo>
                  <a:pt x="0" y="0"/>
                </a:moveTo>
                <a:lnTo>
                  <a:pt x="0" y="709722"/>
                </a:lnTo>
                <a:lnTo>
                  <a:pt x="0" y="739824"/>
                </a:lnTo>
                <a:lnTo>
                  <a:pt x="0" y="1595427"/>
                </a:lnTo>
              </a:path>
            </a:pathLst>
          </a:custGeom>
          <a:solidFill>
            <a:srgbClr val="33B5B8"/>
          </a:solidFill>
          <a:ln w="3125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BD608EB-0E62-A382-8D3F-5A033A53351F}"/>
              </a:ext>
            </a:extLst>
          </p:cNvPr>
          <p:cNvSpPr txBox="1"/>
          <p:nvPr/>
        </p:nvSpPr>
        <p:spPr>
          <a:xfrm>
            <a:off x="901938" y="4560664"/>
            <a:ext cx="873494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else if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F4CF79E-3DA4-F403-39ED-01F1D15768C7}"/>
              </a:ext>
            </a:extLst>
          </p:cNvPr>
          <p:cNvSpPr txBox="1"/>
          <p:nvPr/>
        </p:nvSpPr>
        <p:spPr>
          <a:xfrm>
            <a:off x="850996" y="4267280"/>
            <a:ext cx="1676353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else if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A0D4E37-0DA4-5D41-5414-25900A493DDB}"/>
              </a:ext>
            </a:extLst>
          </p:cNvPr>
          <p:cNvSpPr txBox="1"/>
          <p:nvPr/>
        </p:nvSpPr>
        <p:spPr>
          <a:xfrm>
            <a:off x="6624866" y="4520142"/>
            <a:ext cx="577517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then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3A27F0-C396-BADE-6E79-E51CEE009017}"/>
              </a:ext>
            </a:extLst>
          </p:cNvPr>
          <p:cNvSpPr txBox="1"/>
          <p:nvPr/>
        </p:nvSpPr>
        <p:spPr>
          <a:xfrm>
            <a:off x="6605184" y="4226757"/>
            <a:ext cx="1036293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then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93BABD-A39A-80B4-06E6-AD045F60D6BB}"/>
              </a:ext>
            </a:extLst>
          </p:cNvPr>
          <p:cNvSpPr txBox="1"/>
          <p:nvPr/>
        </p:nvSpPr>
        <p:spPr>
          <a:xfrm>
            <a:off x="4318560" y="4522457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=</a:t>
            </a: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CDAA8A81-8C52-F051-BD44-90FD2E557FEB}"/>
              </a:ext>
            </a:extLst>
          </p:cNvPr>
          <p:cNvSpPr/>
          <p:nvPr/>
        </p:nvSpPr>
        <p:spPr>
          <a:xfrm>
            <a:off x="4725207" y="4490895"/>
            <a:ext cx="196244" cy="124751"/>
          </a:xfrm>
          <a:custGeom>
            <a:avLst/>
            <a:gdLst>
              <a:gd name="csX0" fmla="*/ 98122 w 196244"/>
              <a:gd name="csY0" fmla="*/ 124751 h 124751"/>
              <a:gd name="csX1" fmla="*/ 79598 w 196244"/>
              <a:gd name="csY1" fmla="*/ 116647 h 124751"/>
              <a:gd name="csX2" fmla="*/ 7815 w 196244"/>
              <a:gd name="csY2" fmla="*/ 44864 h 124751"/>
              <a:gd name="csX3" fmla="*/ 7815 w 196244"/>
              <a:gd name="csY3" fmla="*/ 7815 h 124751"/>
              <a:gd name="csX4" fmla="*/ 188429 w 196244"/>
              <a:gd name="csY4" fmla="*/ 7815 h 124751"/>
              <a:gd name="csX5" fmla="*/ 188429 w 196244"/>
              <a:gd name="csY5" fmla="*/ 44864 h 124751"/>
              <a:gd name="csX6" fmla="*/ 116647 w 196244"/>
              <a:gd name="csY6" fmla="*/ 116647 h 124751"/>
              <a:gd name="csX7" fmla="*/ 98122 w 196244"/>
              <a:gd name="csY7" fmla="*/ 124751 h 124751"/>
              <a:gd name="csX8" fmla="*/ 98122 w 196244"/>
              <a:gd name="csY8" fmla="*/ 124751 h 12475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96244" h="124751">
                <a:moveTo>
                  <a:pt x="98122" y="124751"/>
                </a:moveTo>
                <a:cubicBezTo>
                  <a:pt x="91176" y="124751"/>
                  <a:pt x="84229" y="122436"/>
                  <a:pt x="79598" y="116647"/>
                </a:cubicBezTo>
                <a:lnTo>
                  <a:pt x="7815" y="44864"/>
                </a:lnTo>
                <a:cubicBezTo>
                  <a:pt x="-2605" y="34444"/>
                  <a:pt x="-2605" y="18235"/>
                  <a:pt x="7815" y="7815"/>
                </a:cubicBezTo>
                <a:cubicBezTo>
                  <a:pt x="18235" y="-2605"/>
                  <a:pt x="178009" y="-2605"/>
                  <a:pt x="188429" y="7815"/>
                </a:cubicBezTo>
                <a:cubicBezTo>
                  <a:pt x="198849" y="18235"/>
                  <a:pt x="198849" y="34444"/>
                  <a:pt x="188429" y="44864"/>
                </a:cubicBezTo>
                <a:lnTo>
                  <a:pt x="116647" y="116647"/>
                </a:lnTo>
                <a:cubicBezTo>
                  <a:pt x="112016" y="121278"/>
                  <a:pt x="105069" y="124751"/>
                  <a:pt x="98122" y="124751"/>
                </a:cubicBezTo>
                <a:lnTo>
                  <a:pt x="98122" y="124751"/>
                </a:lnTo>
                <a:close/>
              </a:path>
            </a:pathLst>
          </a:custGeom>
          <a:solidFill>
            <a:srgbClr val="1D1D1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67AA7ED5-CC6B-9EFD-2C84-D308C75D6426}"/>
              </a:ext>
            </a:extLst>
          </p:cNvPr>
          <p:cNvSpPr/>
          <p:nvPr/>
        </p:nvSpPr>
        <p:spPr>
          <a:xfrm>
            <a:off x="4281486" y="4231262"/>
            <a:ext cx="757191" cy="630992"/>
          </a:xfrm>
          <a:custGeom>
            <a:avLst/>
            <a:gdLst>
              <a:gd name="csX0" fmla="*/ 685408 w 757191"/>
              <a:gd name="csY0" fmla="*/ 28945 h 630992"/>
              <a:gd name="csX1" fmla="*/ 728247 w 757191"/>
              <a:gd name="csY1" fmla="*/ 71782 h 630992"/>
              <a:gd name="csX2" fmla="*/ 728247 w 757191"/>
              <a:gd name="csY2" fmla="*/ 559210 h 630992"/>
              <a:gd name="csX3" fmla="*/ 685408 w 757191"/>
              <a:gd name="csY3" fmla="*/ 602048 h 630992"/>
              <a:gd name="csX4" fmla="*/ 71783 w 757191"/>
              <a:gd name="csY4" fmla="*/ 602048 h 630992"/>
              <a:gd name="csX5" fmla="*/ 28945 w 757191"/>
              <a:gd name="csY5" fmla="*/ 559210 h 630992"/>
              <a:gd name="csX6" fmla="*/ 28945 w 757191"/>
              <a:gd name="csY6" fmla="*/ 71782 h 630992"/>
              <a:gd name="csX7" fmla="*/ 71783 w 757191"/>
              <a:gd name="csY7" fmla="*/ 28945 h 630992"/>
              <a:gd name="csX8" fmla="*/ 685408 w 757191"/>
              <a:gd name="csY8" fmla="*/ 28945 h 630992"/>
              <a:gd name="csX9" fmla="*/ 685408 w 757191"/>
              <a:gd name="csY9" fmla="*/ 0 h 630992"/>
              <a:gd name="csX10" fmla="*/ 71783 w 757191"/>
              <a:gd name="csY10" fmla="*/ 0 h 630992"/>
              <a:gd name="csX11" fmla="*/ 0 w 757191"/>
              <a:gd name="csY11" fmla="*/ 71782 h 630992"/>
              <a:gd name="csX12" fmla="*/ 0 w 757191"/>
              <a:gd name="csY12" fmla="*/ 559210 h 630992"/>
              <a:gd name="csX13" fmla="*/ 71783 w 757191"/>
              <a:gd name="csY13" fmla="*/ 630992 h 630992"/>
              <a:gd name="csX14" fmla="*/ 685408 w 757191"/>
              <a:gd name="csY14" fmla="*/ 630992 h 630992"/>
              <a:gd name="csX15" fmla="*/ 757191 w 757191"/>
              <a:gd name="csY15" fmla="*/ 559210 h 630992"/>
              <a:gd name="csX16" fmla="*/ 757191 w 757191"/>
              <a:gd name="csY16" fmla="*/ 71782 h 630992"/>
              <a:gd name="csX17" fmla="*/ 685408 w 757191"/>
              <a:gd name="csY17" fmla="*/ 0 h 630992"/>
              <a:gd name="csX18" fmla="*/ 685408 w 757191"/>
              <a:gd name="csY18" fmla="*/ 0 h 63099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757191" h="630992">
                <a:moveTo>
                  <a:pt x="685408" y="28945"/>
                </a:moveTo>
                <a:cubicBezTo>
                  <a:pt x="708564" y="28945"/>
                  <a:pt x="728247" y="47469"/>
                  <a:pt x="728247" y="71782"/>
                </a:cubicBezTo>
                <a:lnTo>
                  <a:pt x="728247" y="559210"/>
                </a:lnTo>
                <a:cubicBezTo>
                  <a:pt x="728247" y="582365"/>
                  <a:pt x="709722" y="602048"/>
                  <a:pt x="685408" y="602048"/>
                </a:cubicBezTo>
                <a:lnTo>
                  <a:pt x="71783" y="602048"/>
                </a:lnTo>
                <a:cubicBezTo>
                  <a:pt x="48627" y="602048"/>
                  <a:pt x="28945" y="583523"/>
                  <a:pt x="28945" y="559210"/>
                </a:cubicBezTo>
                <a:lnTo>
                  <a:pt x="28945" y="71782"/>
                </a:lnTo>
                <a:cubicBezTo>
                  <a:pt x="28945" y="48627"/>
                  <a:pt x="47469" y="28945"/>
                  <a:pt x="71783" y="28945"/>
                </a:cubicBezTo>
                <a:lnTo>
                  <a:pt x="685408" y="28945"/>
                </a:lnTo>
                <a:moveTo>
                  <a:pt x="685408" y="0"/>
                </a:moveTo>
                <a:lnTo>
                  <a:pt x="71783" y="0"/>
                </a:lnTo>
                <a:cubicBezTo>
                  <a:pt x="32418" y="0"/>
                  <a:pt x="0" y="32418"/>
                  <a:pt x="0" y="71782"/>
                </a:cubicBezTo>
                <a:lnTo>
                  <a:pt x="0" y="559210"/>
                </a:lnTo>
                <a:cubicBezTo>
                  <a:pt x="0" y="598574"/>
                  <a:pt x="32418" y="630992"/>
                  <a:pt x="71783" y="630992"/>
                </a:cubicBezTo>
                <a:lnTo>
                  <a:pt x="685408" y="630992"/>
                </a:lnTo>
                <a:cubicBezTo>
                  <a:pt x="724773" y="630992"/>
                  <a:pt x="757191" y="598574"/>
                  <a:pt x="757191" y="559210"/>
                </a:cubicBezTo>
                <a:lnTo>
                  <a:pt x="757191" y="71782"/>
                </a:lnTo>
                <a:cubicBezTo>
                  <a:pt x="757191" y="32418"/>
                  <a:pt x="724773" y="0"/>
                  <a:pt x="685408" y="0"/>
                </a:cubicBezTo>
                <a:lnTo>
                  <a:pt x="685408" y="0"/>
                </a:lnTo>
                <a:close/>
              </a:path>
            </a:pathLst>
          </a:custGeom>
          <a:solidFill>
            <a:srgbClr val="1D1D1B">
              <a:alpha val="30000"/>
            </a:srgbClr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231FA39-7C30-C5AE-D17B-3F49DC973E0A}"/>
              </a:ext>
            </a:extLst>
          </p:cNvPr>
          <p:cNvSpPr txBox="1"/>
          <p:nvPr/>
        </p:nvSpPr>
        <p:spPr>
          <a:xfrm>
            <a:off x="4184257" y="4256860"/>
            <a:ext cx="609586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"7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9BDF471-FFCF-81D5-B70C-01E9787AF960}"/>
              </a:ext>
            </a:extLst>
          </p:cNvPr>
          <p:cNvSpPr/>
          <p:nvPr/>
        </p:nvSpPr>
        <p:spPr>
          <a:xfrm rot="18900000">
            <a:off x="500930" y="4354850"/>
            <a:ext cx="254712" cy="254712"/>
          </a:xfrm>
          <a:prstGeom prst="rect">
            <a:avLst/>
          </a:prstGeom>
          <a:solidFill>
            <a:srgbClr val="1D1D1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56230C1C-0952-EA61-1250-ED10E160BEF7}"/>
              </a:ext>
            </a:extLst>
          </p:cNvPr>
          <p:cNvSpPr/>
          <p:nvPr/>
        </p:nvSpPr>
        <p:spPr>
          <a:xfrm>
            <a:off x="2871305" y="4226631"/>
            <a:ext cx="1344187" cy="584681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96B12DA0-9BD2-D0C4-C509-90CCC42F3D60}"/>
              </a:ext>
            </a:extLst>
          </p:cNvPr>
          <p:cNvSpPr/>
          <p:nvPr/>
        </p:nvSpPr>
        <p:spPr>
          <a:xfrm>
            <a:off x="2859727" y="4215053"/>
            <a:ext cx="1367343" cy="607836"/>
          </a:xfrm>
          <a:custGeom>
            <a:avLst/>
            <a:gdLst>
              <a:gd name="csX0" fmla="*/ 1076739 w 1367343"/>
              <a:gd name="csY0" fmla="*/ 23156 h 607836"/>
              <a:gd name="csX1" fmla="*/ 1344188 w 1367343"/>
              <a:gd name="csY1" fmla="*/ 290604 h 607836"/>
              <a:gd name="csX2" fmla="*/ 1344188 w 1367343"/>
              <a:gd name="csY2" fmla="*/ 317233 h 607836"/>
              <a:gd name="csX3" fmla="*/ 1076739 w 1367343"/>
              <a:gd name="csY3" fmla="*/ 584681 h 607836"/>
              <a:gd name="csX4" fmla="*/ 290604 w 1367343"/>
              <a:gd name="csY4" fmla="*/ 584681 h 607836"/>
              <a:gd name="csX5" fmla="*/ 23156 w 1367343"/>
              <a:gd name="csY5" fmla="*/ 317233 h 607836"/>
              <a:gd name="csX6" fmla="*/ 23156 w 1367343"/>
              <a:gd name="csY6" fmla="*/ 290604 h 607836"/>
              <a:gd name="csX7" fmla="*/ 290604 w 1367343"/>
              <a:gd name="csY7" fmla="*/ 23156 h 607836"/>
              <a:gd name="csX8" fmla="*/ 1076739 w 1367343"/>
              <a:gd name="csY8" fmla="*/ 23156 h 607836"/>
              <a:gd name="csX9" fmla="*/ 1076739 w 1367343"/>
              <a:gd name="csY9" fmla="*/ 0 h 607836"/>
              <a:gd name="csX10" fmla="*/ 290604 w 1367343"/>
              <a:gd name="csY10" fmla="*/ 0 h 607836"/>
              <a:gd name="csX11" fmla="*/ 0 w 1367343"/>
              <a:gd name="csY11" fmla="*/ 290604 h 607836"/>
              <a:gd name="csX12" fmla="*/ 0 w 1367343"/>
              <a:gd name="csY12" fmla="*/ 317233 h 607836"/>
              <a:gd name="csX13" fmla="*/ 290604 w 1367343"/>
              <a:gd name="csY13" fmla="*/ 607837 h 607836"/>
              <a:gd name="csX14" fmla="*/ 1076739 w 1367343"/>
              <a:gd name="csY14" fmla="*/ 607837 h 607836"/>
              <a:gd name="csX15" fmla="*/ 1367343 w 1367343"/>
              <a:gd name="csY15" fmla="*/ 317233 h 607836"/>
              <a:gd name="csX16" fmla="*/ 1367343 w 1367343"/>
              <a:gd name="csY16" fmla="*/ 290604 h 607836"/>
              <a:gd name="csX17" fmla="*/ 1076739 w 1367343"/>
              <a:gd name="csY17" fmla="*/ 0 h 607836"/>
              <a:gd name="csX18" fmla="*/ 1076739 w 1367343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367343" h="607836">
                <a:moveTo>
                  <a:pt x="1076739" y="23156"/>
                </a:moveTo>
                <a:cubicBezTo>
                  <a:pt x="1223778" y="23156"/>
                  <a:pt x="1344188" y="143565"/>
                  <a:pt x="1344188" y="290604"/>
                </a:cubicBezTo>
                <a:lnTo>
                  <a:pt x="1344188" y="317233"/>
                </a:lnTo>
                <a:cubicBezTo>
                  <a:pt x="1344188" y="464271"/>
                  <a:pt x="1223778" y="584681"/>
                  <a:pt x="1076739" y="584681"/>
                </a:cubicBezTo>
                <a:lnTo>
                  <a:pt x="290604" y="584681"/>
                </a:lnTo>
                <a:cubicBezTo>
                  <a:pt x="143565" y="584681"/>
                  <a:pt x="23156" y="464271"/>
                  <a:pt x="23156" y="317233"/>
                </a:cubicBezTo>
                <a:lnTo>
                  <a:pt x="23156" y="290604"/>
                </a:lnTo>
                <a:cubicBezTo>
                  <a:pt x="23156" y="143565"/>
                  <a:pt x="143565" y="23156"/>
                  <a:pt x="290604" y="23156"/>
                </a:cubicBezTo>
                <a:lnTo>
                  <a:pt x="1076739" y="23156"/>
                </a:lnTo>
                <a:moveTo>
                  <a:pt x="1076739" y="0"/>
                </a:moveTo>
                <a:lnTo>
                  <a:pt x="290604" y="0"/>
                </a:lnTo>
                <a:cubicBezTo>
                  <a:pt x="130829" y="0"/>
                  <a:pt x="0" y="130829"/>
                  <a:pt x="0" y="290604"/>
                </a:cubicBezTo>
                <a:lnTo>
                  <a:pt x="0" y="317233"/>
                </a:lnTo>
                <a:cubicBezTo>
                  <a:pt x="0" y="477007"/>
                  <a:pt x="130829" y="607837"/>
                  <a:pt x="290604" y="607837"/>
                </a:cubicBezTo>
                <a:lnTo>
                  <a:pt x="1076739" y="607837"/>
                </a:lnTo>
                <a:cubicBezTo>
                  <a:pt x="1236514" y="607837"/>
                  <a:pt x="1367343" y="477007"/>
                  <a:pt x="1367343" y="317233"/>
                </a:cubicBezTo>
                <a:lnTo>
                  <a:pt x="1367343" y="290604"/>
                </a:lnTo>
                <a:cubicBezTo>
                  <a:pt x="1367343" y="130829"/>
                  <a:pt x="1236514" y="0"/>
                  <a:pt x="1076739" y="0"/>
                </a:cubicBezTo>
                <a:lnTo>
                  <a:pt x="1076739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4323D46-58C1-2D6E-0C90-53D5D01471EF}"/>
              </a:ext>
            </a:extLst>
          </p:cNvPr>
          <p:cNvSpPr txBox="1"/>
          <p:nvPr/>
        </p:nvSpPr>
        <p:spPr>
          <a:xfrm>
            <a:off x="3054259" y="4509722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6D88CEFD-AF1A-7809-21C0-077B529EA007}"/>
              </a:ext>
            </a:extLst>
          </p:cNvPr>
          <p:cNvSpPr/>
          <p:nvPr/>
        </p:nvSpPr>
        <p:spPr>
          <a:xfrm>
            <a:off x="2771735" y="4128219"/>
            <a:ext cx="694670" cy="782661"/>
          </a:xfrm>
          <a:custGeom>
            <a:avLst/>
            <a:gdLst>
              <a:gd name="csX0" fmla="*/ 694671 w 694670"/>
              <a:gd name="csY0" fmla="*/ 744455 h 782661"/>
              <a:gd name="csX1" fmla="*/ 391331 w 694670"/>
              <a:gd name="csY1" fmla="*/ 744455 h 782661"/>
              <a:gd name="csX2" fmla="*/ 37049 w 694670"/>
              <a:gd name="csY2" fmla="*/ 391331 h 782661"/>
              <a:gd name="csX3" fmla="*/ 37049 w 694670"/>
              <a:gd name="csY3" fmla="*/ 391331 h 782661"/>
              <a:gd name="csX4" fmla="*/ 391331 w 694670"/>
              <a:gd name="csY4" fmla="*/ 38207 h 782661"/>
              <a:gd name="csX5" fmla="*/ 694671 w 694670"/>
              <a:gd name="csY5" fmla="*/ 38207 h 782661"/>
              <a:gd name="csX6" fmla="*/ 694671 w 694670"/>
              <a:gd name="csY6" fmla="*/ 0 h 782661"/>
              <a:gd name="csX7" fmla="*/ 391331 w 694670"/>
              <a:gd name="csY7" fmla="*/ 0 h 782661"/>
              <a:gd name="csX8" fmla="*/ 0 w 694670"/>
              <a:gd name="csY8" fmla="*/ 391331 h 782661"/>
              <a:gd name="csX9" fmla="*/ 391331 w 694670"/>
              <a:gd name="csY9" fmla="*/ 782662 h 782661"/>
              <a:gd name="csX10" fmla="*/ 694671 w 694670"/>
              <a:gd name="csY10" fmla="*/ 782662 h 782661"/>
              <a:gd name="csX11" fmla="*/ 694671 w 694670"/>
              <a:gd name="csY11" fmla="*/ 744455 h 782661"/>
              <a:gd name="csX12" fmla="*/ 694671 w 694670"/>
              <a:gd name="csY12" fmla="*/ 744455 h 7826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694670" h="782661">
                <a:moveTo>
                  <a:pt x="694671" y="744455"/>
                </a:moveTo>
                <a:lnTo>
                  <a:pt x="391331" y="744455"/>
                </a:lnTo>
                <a:cubicBezTo>
                  <a:pt x="196823" y="744455"/>
                  <a:pt x="37049" y="584681"/>
                  <a:pt x="37049" y="391331"/>
                </a:cubicBezTo>
                <a:lnTo>
                  <a:pt x="37049" y="391331"/>
                </a:lnTo>
                <a:cubicBezTo>
                  <a:pt x="37049" y="196823"/>
                  <a:pt x="195665" y="38207"/>
                  <a:pt x="391331" y="38207"/>
                </a:cubicBezTo>
                <a:lnTo>
                  <a:pt x="694671" y="38207"/>
                </a:lnTo>
                <a:lnTo>
                  <a:pt x="694671" y="0"/>
                </a:lnTo>
                <a:lnTo>
                  <a:pt x="391331" y="0"/>
                </a:lnTo>
                <a:cubicBezTo>
                  <a:pt x="174826" y="0"/>
                  <a:pt x="0" y="175983"/>
                  <a:pt x="0" y="391331"/>
                </a:cubicBezTo>
                <a:cubicBezTo>
                  <a:pt x="0" y="606679"/>
                  <a:pt x="175983" y="782662"/>
                  <a:pt x="391331" y="782662"/>
                </a:cubicBezTo>
                <a:lnTo>
                  <a:pt x="694671" y="782662"/>
                </a:lnTo>
                <a:lnTo>
                  <a:pt x="694671" y="744455"/>
                </a:lnTo>
                <a:lnTo>
                  <a:pt x="694671" y="744455"/>
                </a:lnTo>
                <a:close/>
              </a:path>
            </a:pathLst>
          </a:custGeom>
          <a:solidFill>
            <a:srgbClr val="1D1D1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463AB5BE-C2EF-8608-A183-645B0B6ED842}"/>
              </a:ext>
            </a:extLst>
          </p:cNvPr>
          <p:cNvSpPr/>
          <p:nvPr/>
        </p:nvSpPr>
        <p:spPr>
          <a:xfrm>
            <a:off x="5161402" y="4128219"/>
            <a:ext cx="694670" cy="782661"/>
          </a:xfrm>
          <a:custGeom>
            <a:avLst/>
            <a:gdLst>
              <a:gd name="csX0" fmla="*/ 694671 w 694670"/>
              <a:gd name="csY0" fmla="*/ 744455 h 782661"/>
              <a:gd name="csX1" fmla="*/ 391331 w 694670"/>
              <a:gd name="csY1" fmla="*/ 744455 h 782661"/>
              <a:gd name="csX2" fmla="*/ 38207 w 694670"/>
              <a:gd name="csY2" fmla="*/ 391331 h 782661"/>
              <a:gd name="csX3" fmla="*/ 38207 w 694670"/>
              <a:gd name="csY3" fmla="*/ 391331 h 782661"/>
              <a:gd name="csX4" fmla="*/ 391331 w 694670"/>
              <a:gd name="csY4" fmla="*/ 38207 h 782661"/>
              <a:gd name="csX5" fmla="*/ 694671 w 694670"/>
              <a:gd name="csY5" fmla="*/ 38207 h 782661"/>
              <a:gd name="csX6" fmla="*/ 694671 w 694670"/>
              <a:gd name="csY6" fmla="*/ 0 h 782661"/>
              <a:gd name="csX7" fmla="*/ 391331 w 694670"/>
              <a:gd name="csY7" fmla="*/ 0 h 782661"/>
              <a:gd name="csX8" fmla="*/ 0 w 694670"/>
              <a:gd name="csY8" fmla="*/ 391331 h 782661"/>
              <a:gd name="csX9" fmla="*/ 391331 w 694670"/>
              <a:gd name="csY9" fmla="*/ 782662 h 782661"/>
              <a:gd name="csX10" fmla="*/ 694671 w 694670"/>
              <a:gd name="csY10" fmla="*/ 782662 h 782661"/>
              <a:gd name="csX11" fmla="*/ 694671 w 694670"/>
              <a:gd name="csY11" fmla="*/ 744455 h 782661"/>
              <a:gd name="csX12" fmla="*/ 694671 w 694670"/>
              <a:gd name="csY12" fmla="*/ 744455 h 7826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694670" h="782661">
                <a:moveTo>
                  <a:pt x="694671" y="744455"/>
                </a:moveTo>
                <a:lnTo>
                  <a:pt x="391331" y="744455"/>
                </a:lnTo>
                <a:cubicBezTo>
                  <a:pt x="196823" y="744455"/>
                  <a:pt x="38207" y="584681"/>
                  <a:pt x="38207" y="391331"/>
                </a:cubicBezTo>
                <a:lnTo>
                  <a:pt x="38207" y="391331"/>
                </a:lnTo>
                <a:cubicBezTo>
                  <a:pt x="38207" y="196823"/>
                  <a:pt x="197981" y="38207"/>
                  <a:pt x="391331" y="38207"/>
                </a:cubicBezTo>
                <a:lnTo>
                  <a:pt x="694671" y="38207"/>
                </a:lnTo>
                <a:lnTo>
                  <a:pt x="694671" y="0"/>
                </a:lnTo>
                <a:lnTo>
                  <a:pt x="391331" y="0"/>
                </a:lnTo>
                <a:cubicBezTo>
                  <a:pt x="174826" y="0"/>
                  <a:pt x="0" y="175983"/>
                  <a:pt x="0" y="391331"/>
                </a:cubicBezTo>
                <a:cubicBezTo>
                  <a:pt x="0" y="606679"/>
                  <a:pt x="175983" y="782662"/>
                  <a:pt x="391331" y="782662"/>
                </a:cubicBezTo>
                <a:lnTo>
                  <a:pt x="694671" y="782662"/>
                </a:lnTo>
                <a:lnTo>
                  <a:pt x="694671" y="744455"/>
                </a:lnTo>
                <a:lnTo>
                  <a:pt x="694671" y="744455"/>
                </a:lnTo>
                <a:close/>
              </a:path>
            </a:pathLst>
          </a:custGeom>
          <a:solidFill>
            <a:srgbClr val="1D1D1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AF6EDA88-461F-64BB-6799-E32ABFEDDF98}"/>
              </a:ext>
            </a:extLst>
          </p:cNvPr>
          <p:cNvSpPr/>
          <p:nvPr/>
        </p:nvSpPr>
        <p:spPr>
          <a:xfrm>
            <a:off x="5260971" y="4226631"/>
            <a:ext cx="998010" cy="584681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204152F5-5331-D7F2-5414-4EC205D709BA}"/>
              </a:ext>
            </a:extLst>
          </p:cNvPr>
          <p:cNvSpPr/>
          <p:nvPr/>
        </p:nvSpPr>
        <p:spPr>
          <a:xfrm>
            <a:off x="5249393" y="4215053"/>
            <a:ext cx="1020008" cy="607836"/>
          </a:xfrm>
          <a:custGeom>
            <a:avLst/>
            <a:gdLst>
              <a:gd name="csX0" fmla="*/ 729404 w 1020008"/>
              <a:gd name="csY0" fmla="*/ 23156 h 607836"/>
              <a:gd name="csX1" fmla="*/ 996852 w 1020008"/>
              <a:gd name="csY1" fmla="*/ 290604 h 607836"/>
              <a:gd name="csX2" fmla="*/ 996852 w 1020008"/>
              <a:gd name="csY2" fmla="*/ 317233 h 607836"/>
              <a:gd name="csX3" fmla="*/ 729404 w 1020008"/>
              <a:gd name="csY3" fmla="*/ 584681 h 607836"/>
              <a:gd name="csX4" fmla="*/ 290604 w 1020008"/>
              <a:gd name="csY4" fmla="*/ 584681 h 607836"/>
              <a:gd name="csX5" fmla="*/ 23156 w 1020008"/>
              <a:gd name="csY5" fmla="*/ 317233 h 607836"/>
              <a:gd name="csX6" fmla="*/ 23156 w 1020008"/>
              <a:gd name="csY6" fmla="*/ 290604 h 607836"/>
              <a:gd name="csX7" fmla="*/ 290604 w 1020008"/>
              <a:gd name="csY7" fmla="*/ 23156 h 607836"/>
              <a:gd name="csX8" fmla="*/ 729404 w 1020008"/>
              <a:gd name="csY8" fmla="*/ 23156 h 607836"/>
              <a:gd name="csX9" fmla="*/ 729404 w 1020008"/>
              <a:gd name="csY9" fmla="*/ 0 h 607836"/>
              <a:gd name="csX10" fmla="*/ 290604 w 1020008"/>
              <a:gd name="csY10" fmla="*/ 0 h 607836"/>
              <a:gd name="csX11" fmla="*/ 0 w 1020008"/>
              <a:gd name="csY11" fmla="*/ 290604 h 607836"/>
              <a:gd name="csX12" fmla="*/ 0 w 1020008"/>
              <a:gd name="csY12" fmla="*/ 317233 h 607836"/>
              <a:gd name="csX13" fmla="*/ 290604 w 1020008"/>
              <a:gd name="csY13" fmla="*/ 607837 h 607836"/>
              <a:gd name="csX14" fmla="*/ 729404 w 1020008"/>
              <a:gd name="csY14" fmla="*/ 607837 h 607836"/>
              <a:gd name="csX15" fmla="*/ 1020008 w 1020008"/>
              <a:gd name="csY15" fmla="*/ 317233 h 607836"/>
              <a:gd name="csX16" fmla="*/ 1020008 w 1020008"/>
              <a:gd name="csY16" fmla="*/ 290604 h 607836"/>
              <a:gd name="csX17" fmla="*/ 729404 w 1020008"/>
              <a:gd name="csY17" fmla="*/ 0 h 607836"/>
              <a:gd name="csX18" fmla="*/ 729404 w 1020008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0008" h="607836">
                <a:moveTo>
                  <a:pt x="729404" y="23156"/>
                </a:moveTo>
                <a:cubicBezTo>
                  <a:pt x="876443" y="23156"/>
                  <a:pt x="996852" y="143565"/>
                  <a:pt x="996852" y="290604"/>
                </a:cubicBezTo>
                <a:lnTo>
                  <a:pt x="996852" y="317233"/>
                </a:lnTo>
                <a:cubicBezTo>
                  <a:pt x="996852" y="464271"/>
                  <a:pt x="876443" y="584681"/>
                  <a:pt x="729404" y="584681"/>
                </a:cubicBezTo>
                <a:lnTo>
                  <a:pt x="290604" y="584681"/>
                </a:lnTo>
                <a:cubicBezTo>
                  <a:pt x="143565" y="584681"/>
                  <a:pt x="23156" y="464271"/>
                  <a:pt x="23156" y="317233"/>
                </a:cubicBezTo>
                <a:lnTo>
                  <a:pt x="23156" y="290604"/>
                </a:lnTo>
                <a:cubicBezTo>
                  <a:pt x="23156" y="143565"/>
                  <a:pt x="143565" y="23156"/>
                  <a:pt x="290604" y="23156"/>
                </a:cubicBezTo>
                <a:lnTo>
                  <a:pt x="729404" y="23156"/>
                </a:lnTo>
                <a:moveTo>
                  <a:pt x="729404" y="0"/>
                </a:moveTo>
                <a:lnTo>
                  <a:pt x="290604" y="0"/>
                </a:lnTo>
                <a:cubicBezTo>
                  <a:pt x="130830" y="0"/>
                  <a:pt x="0" y="130829"/>
                  <a:pt x="0" y="290604"/>
                </a:cubicBezTo>
                <a:lnTo>
                  <a:pt x="0" y="317233"/>
                </a:lnTo>
                <a:cubicBezTo>
                  <a:pt x="0" y="477007"/>
                  <a:pt x="130830" y="607837"/>
                  <a:pt x="290604" y="607837"/>
                </a:cubicBezTo>
                <a:lnTo>
                  <a:pt x="729404" y="607837"/>
                </a:lnTo>
                <a:cubicBezTo>
                  <a:pt x="889179" y="607837"/>
                  <a:pt x="1020008" y="477007"/>
                  <a:pt x="1020008" y="317233"/>
                </a:cubicBezTo>
                <a:lnTo>
                  <a:pt x="1020008" y="290604"/>
                </a:lnTo>
                <a:cubicBezTo>
                  <a:pt x="1020008" y="130829"/>
                  <a:pt x="889179" y="0"/>
                  <a:pt x="729404" y="0"/>
                </a:cubicBezTo>
                <a:lnTo>
                  <a:pt x="729404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9FD26A9-6160-3A15-FD80-7644FB090D16}"/>
              </a:ext>
            </a:extLst>
          </p:cNvPr>
          <p:cNvSpPr txBox="1"/>
          <p:nvPr/>
        </p:nvSpPr>
        <p:spPr>
          <a:xfrm>
            <a:off x="5443926" y="4509722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F8EF4A2A-46A4-8549-7318-06120065FAE9}"/>
              </a:ext>
            </a:extLst>
          </p:cNvPr>
          <p:cNvSpPr/>
          <p:nvPr/>
        </p:nvSpPr>
        <p:spPr>
          <a:xfrm>
            <a:off x="2491551" y="4047174"/>
            <a:ext cx="4150656" cy="923911"/>
          </a:xfrm>
          <a:custGeom>
            <a:avLst/>
            <a:gdLst>
              <a:gd name="csX0" fmla="*/ 461956 w 4150656"/>
              <a:gd name="csY0" fmla="*/ 923912 h 923911"/>
              <a:gd name="csX1" fmla="*/ 0 w 4150656"/>
              <a:gd name="csY1" fmla="*/ 461956 h 923911"/>
              <a:gd name="csX2" fmla="*/ 461956 w 4150656"/>
              <a:gd name="csY2" fmla="*/ 0 h 923911"/>
              <a:gd name="csX3" fmla="*/ 3688701 w 4150656"/>
              <a:gd name="csY3" fmla="*/ 0 h 923911"/>
              <a:gd name="csX4" fmla="*/ 4150657 w 4150656"/>
              <a:gd name="csY4" fmla="*/ 461956 h 923911"/>
              <a:gd name="csX5" fmla="*/ 3688701 w 4150656"/>
              <a:gd name="csY5" fmla="*/ 923912 h 923911"/>
              <a:gd name="csX6" fmla="*/ 461956 w 4150656"/>
              <a:gd name="csY6" fmla="*/ 923912 h 92391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4150656" h="923911">
                <a:moveTo>
                  <a:pt x="461956" y="923912"/>
                </a:moveTo>
                <a:lnTo>
                  <a:pt x="0" y="461956"/>
                </a:lnTo>
                <a:lnTo>
                  <a:pt x="461956" y="0"/>
                </a:lnTo>
                <a:lnTo>
                  <a:pt x="3688701" y="0"/>
                </a:lnTo>
                <a:lnTo>
                  <a:pt x="4150657" y="461956"/>
                </a:lnTo>
                <a:lnTo>
                  <a:pt x="3688701" y="923912"/>
                </a:lnTo>
                <a:lnTo>
                  <a:pt x="461956" y="923912"/>
                </a:lnTo>
                <a:close/>
              </a:path>
            </a:pathLst>
          </a:custGeom>
          <a:noFill/>
          <a:ln w="2083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20841735-4885-6164-2F11-B0D8DD9F9826}"/>
              </a:ext>
            </a:extLst>
          </p:cNvPr>
          <p:cNvSpPr/>
          <p:nvPr/>
        </p:nvSpPr>
        <p:spPr>
          <a:xfrm>
            <a:off x="7784941" y="4318096"/>
            <a:ext cx="349650" cy="349650"/>
          </a:xfrm>
          <a:prstGeom prst="ellipse">
            <a:avLst/>
          </a:prstGeom>
          <a:noFill/>
          <a:ln w="32417" cap="flat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DF627C9B-9585-1EA9-7582-E3044F9FABDD}"/>
              </a:ext>
            </a:extLst>
          </p:cNvPr>
          <p:cNvSpPr/>
          <p:nvPr/>
        </p:nvSpPr>
        <p:spPr>
          <a:xfrm>
            <a:off x="7865986" y="4492921"/>
            <a:ext cx="187561" cy="11577"/>
          </a:xfrm>
          <a:custGeom>
            <a:avLst/>
            <a:gdLst>
              <a:gd name="csX0" fmla="*/ 0 w 187561"/>
              <a:gd name="csY0" fmla="*/ 0 h 11577"/>
              <a:gd name="csX1" fmla="*/ 187561 w 187561"/>
              <a:gd name="csY1" fmla="*/ 0 h 11577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87561" h="11577">
                <a:moveTo>
                  <a:pt x="0" y="0"/>
                </a:moveTo>
                <a:lnTo>
                  <a:pt x="187561" y="0"/>
                </a:lnTo>
              </a:path>
            </a:pathLst>
          </a:custGeom>
          <a:ln w="32417" cap="flat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68A2405A-CFC0-B4AA-EEB5-FF9076665061}"/>
              </a:ext>
            </a:extLst>
          </p:cNvPr>
          <p:cNvSpPr/>
          <p:nvPr/>
        </p:nvSpPr>
        <p:spPr>
          <a:xfrm>
            <a:off x="274394" y="2056943"/>
            <a:ext cx="8046600" cy="1595426"/>
          </a:xfrm>
          <a:custGeom>
            <a:avLst/>
            <a:gdLst>
              <a:gd name="csX0" fmla="*/ 7943558 w 8046600"/>
              <a:gd name="csY0" fmla="*/ 223452 h 1595426"/>
              <a:gd name="csX1" fmla="*/ 2354933 w 8046600"/>
              <a:gd name="csY1" fmla="*/ 223452 h 1595426"/>
              <a:gd name="csX2" fmla="*/ 2347987 w 8046600"/>
              <a:gd name="csY2" fmla="*/ 224610 h 1595426"/>
              <a:gd name="csX3" fmla="*/ 1926553 w 8046600"/>
              <a:gd name="csY3" fmla="*/ 224610 h 1595426"/>
              <a:gd name="csX4" fmla="*/ 1824668 w 8046600"/>
              <a:gd name="csY4" fmla="*/ 275553 h 1595426"/>
              <a:gd name="csX5" fmla="*/ 1722783 w 8046600"/>
              <a:gd name="csY5" fmla="*/ 377438 h 1595426"/>
              <a:gd name="csX6" fmla="*/ 1620898 w 8046600"/>
              <a:gd name="csY6" fmla="*/ 428380 h 1595426"/>
              <a:gd name="csX7" fmla="*/ 1164731 w 8046600"/>
              <a:gd name="csY7" fmla="*/ 428380 h 1595426"/>
              <a:gd name="csX8" fmla="*/ 1062846 w 8046600"/>
              <a:gd name="csY8" fmla="*/ 377438 h 1595426"/>
              <a:gd name="csX9" fmla="*/ 960961 w 8046600"/>
              <a:gd name="csY9" fmla="*/ 275553 h 1595426"/>
              <a:gd name="csX10" fmla="*/ 859076 w 8046600"/>
              <a:gd name="csY10" fmla="*/ 224610 h 1595426"/>
              <a:gd name="csX11" fmla="*/ 473534 w 8046600"/>
              <a:gd name="csY11" fmla="*/ 224610 h 1595426"/>
              <a:gd name="csX12" fmla="*/ 505952 w 8046600"/>
              <a:gd name="csY12" fmla="*/ 224610 h 1595426"/>
              <a:gd name="csX13" fmla="*/ 446905 w 8046600"/>
              <a:gd name="csY13" fmla="*/ 224610 h 1595426"/>
              <a:gd name="csX14" fmla="*/ 297551 w 8046600"/>
              <a:gd name="csY14" fmla="*/ 70625 h 1595426"/>
              <a:gd name="csX15" fmla="*/ 297551 w 8046600"/>
              <a:gd name="csY15" fmla="*/ 0 h 1595426"/>
              <a:gd name="csX16" fmla="*/ 0 w 8046600"/>
              <a:gd name="csY16" fmla="*/ 0 h 1595426"/>
              <a:gd name="csX17" fmla="*/ 0 w 8046600"/>
              <a:gd name="csY17" fmla="*/ 1595427 h 1595426"/>
              <a:gd name="csX18" fmla="*/ 297551 w 8046600"/>
              <a:gd name="csY18" fmla="*/ 1595427 h 1595426"/>
              <a:gd name="csX19" fmla="*/ 297551 w 8046600"/>
              <a:gd name="csY19" fmla="*/ 1501646 h 1595426"/>
              <a:gd name="csX20" fmla="*/ 434169 w 8046600"/>
              <a:gd name="csY20" fmla="*/ 1369659 h 1595426"/>
              <a:gd name="csX21" fmla="*/ 892652 w 8046600"/>
              <a:gd name="csY21" fmla="*/ 1369659 h 1595426"/>
              <a:gd name="csX22" fmla="*/ 1003799 w 8046600"/>
              <a:gd name="csY22" fmla="*/ 1420601 h 1595426"/>
              <a:gd name="csX23" fmla="*/ 1108000 w 8046600"/>
              <a:gd name="csY23" fmla="*/ 1525960 h 1595426"/>
              <a:gd name="csX24" fmla="*/ 1201780 w 8046600"/>
              <a:gd name="csY24" fmla="*/ 1575744 h 1595426"/>
              <a:gd name="csX25" fmla="*/ 1591953 w 8046600"/>
              <a:gd name="csY25" fmla="*/ 1575744 h 1595426"/>
              <a:gd name="csX26" fmla="*/ 1686892 w 8046600"/>
              <a:gd name="csY26" fmla="*/ 1524802 h 1595426"/>
              <a:gd name="csX27" fmla="*/ 1788777 w 8046600"/>
              <a:gd name="csY27" fmla="*/ 1422917 h 1595426"/>
              <a:gd name="csX28" fmla="*/ 1899924 w 8046600"/>
              <a:gd name="csY28" fmla="*/ 1370817 h 1595426"/>
              <a:gd name="csX29" fmla="*/ 7944716 w 8046600"/>
              <a:gd name="csY29" fmla="*/ 1370817 h 1595426"/>
              <a:gd name="csX30" fmla="*/ 8046601 w 8046600"/>
              <a:gd name="csY30" fmla="*/ 1268931 h 1595426"/>
              <a:gd name="csX31" fmla="*/ 8046601 w 8046600"/>
              <a:gd name="csY31" fmla="*/ 326495 h 1595426"/>
              <a:gd name="csX32" fmla="*/ 7944716 w 8046600"/>
              <a:gd name="csY32" fmla="*/ 224610 h 1595426"/>
              <a:gd name="csX33" fmla="*/ 7944716 w 8046600"/>
              <a:gd name="csY33" fmla="*/ 224610 h 15954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8046600" h="1595426">
                <a:moveTo>
                  <a:pt x="7943558" y="223452"/>
                </a:moveTo>
                <a:lnTo>
                  <a:pt x="2354933" y="223452"/>
                </a:lnTo>
                <a:cubicBezTo>
                  <a:pt x="2352618" y="223452"/>
                  <a:pt x="2350302" y="223452"/>
                  <a:pt x="2347987" y="224610"/>
                </a:cubicBezTo>
                <a:lnTo>
                  <a:pt x="1926553" y="224610"/>
                </a:lnTo>
                <a:cubicBezTo>
                  <a:pt x="1875611" y="224610"/>
                  <a:pt x="1850139" y="250081"/>
                  <a:pt x="1824668" y="275553"/>
                </a:cubicBezTo>
                <a:lnTo>
                  <a:pt x="1722783" y="377438"/>
                </a:lnTo>
                <a:cubicBezTo>
                  <a:pt x="1697312" y="402909"/>
                  <a:pt x="1671841" y="428380"/>
                  <a:pt x="1620898" y="428380"/>
                </a:cubicBezTo>
                <a:lnTo>
                  <a:pt x="1164731" y="428380"/>
                </a:lnTo>
                <a:cubicBezTo>
                  <a:pt x="1113789" y="428380"/>
                  <a:pt x="1088317" y="402909"/>
                  <a:pt x="1062846" y="377438"/>
                </a:cubicBezTo>
                <a:lnTo>
                  <a:pt x="960961" y="275553"/>
                </a:lnTo>
                <a:cubicBezTo>
                  <a:pt x="935490" y="250081"/>
                  <a:pt x="910019" y="224610"/>
                  <a:pt x="859076" y="224610"/>
                </a:cubicBezTo>
                <a:lnTo>
                  <a:pt x="473534" y="224610"/>
                </a:lnTo>
                <a:lnTo>
                  <a:pt x="505952" y="224610"/>
                </a:lnTo>
                <a:lnTo>
                  <a:pt x="446905" y="224610"/>
                </a:lnTo>
                <a:cubicBezTo>
                  <a:pt x="390173" y="224610"/>
                  <a:pt x="297551" y="136619"/>
                  <a:pt x="297551" y="70625"/>
                </a:cubicBezTo>
                <a:lnTo>
                  <a:pt x="297551" y="0"/>
                </a:lnTo>
                <a:lnTo>
                  <a:pt x="0" y="0"/>
                </a:lnTo>
                <a:lnTo>
                  <a:pt x="0" y="1595427"/>
                </a:lnTo>
                <a:lnTo>
                  <a:pt x="297551" y="1595427"/>
                </a:lnTo>
                <a:lnTo>
                  <a:pt x="297551" y="1501646"/>
                </a:lnTo>
                <a:cubicBezTo>
                  <a:pt x="297551" y="1431021"/>
                  <a:pt x="360071" y="1369659"/>
                  <a:pt x="434169" y="1369659"/>
                </a:cubicBezTo>
                <a:lnTo>
                  <a:pt x="892652" y="1369659"/>
                </a:lnTo>
                <a:cubicBezTo>
                  <a:pt x="943594" y="1369659"/>
                  <a:pt x="977170" y="1395130"/>
                  <a:pt x="1003799" y="1420601"/>
                </a:cubicBezTo>
                <a:lnTo>
                  <a:pt x="1108000" y="1525960"/>
                </a:lnTo>
                <a:cubicBezTo>
                  <a:pt x="1133471" y="1551431"/>
                  <a:pt x="1150838" y="1575744"/>
                  <a:pt x="1201780" y="1575744"/>
                </a:cubicBezTo>
                <a:lnTo>
                  <a:pt x="1591953" y="1575744"/>
                </a:lnTo>
                <a:cubicBezTo>
                  <a:pt x="1642896" y="1575744"/>
                  <a:pt x="1661420" y="1550273"/>
                  <a:pt x="1686892" y="1524802"/>
                </a:cubicBezTo>
                <a:lnTo>
                  <a:pt x="1788777" y="1422917"/>
                </a:lnTo>
                <a:cubicBezTo>
                  <a:pt x="1814248" y="1397446"/>
                  <a:pt x="1848981" y="1370817"/>
                  <a:pt x="1899924" y="1370817"/>
                </a:cubicBezTo>
                <a:lnTo>
                  <a:pt x="7944716" y="1370817"/>
                </a:lnTo>
                <a:cubicBezTo>
                  <a:pt x="8001447" y="1370817"/>
                  <a:pt x="8046601" y="1324505"/>
                  <a:pt x="8046601" y="1268931"/>
                </a:cubicBezTo>
                <a:lnTo>
                  <a:pt x="8046601" y="326495"/>
                </a:lnTo>
                <a:cubicBezTo>
                  <a:pt x="8046601" y="269764"/>
                  <a:pt x="8000290" y="224610"/>
                  <a:pt x="7944716" y="224610"/>
                </a:cubicBezTo>
                <a:lnTo>
                  <a:pt x="7944716" y="224610"/>
                </a:lnTo>
                <a:close/>
              </a:path>
            </a:pathLst>
          </a:custGeom>
          <a:solidFill>
            <a:srgbClr val="66C8CA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D255C628-0A3E-E2BA-78F5-DE3DFAFC4BE1}"/>
              </a:ext>
            </a:extLst>
          </p:cNvPr>
          <p:cNvSpPr/>
          <p:nvPr/>
        </p:nvSpPr>
        <p:spPr>
          <a:xfrm>
            <a:off x="619414" y="2027999"/>
            <a:ext cx="7752523" cy="1657946"/>
          </a:xfrm>
          <a:custGeom>
            <a:avLst/>
            <a:gdLst>
              <a:gd name="csX0" fmla="*/ 0 w 7752523"/>
              <a:gd name="csY0" fmla="*/ 1657947 h 1657946"/>
              <a:gd name="csX1" fmla="*/ 0 w 7752523"/>
              <a:gd name="csY1" fmla="*/ 1557220 h 1657946"/>
              <a:gd name="csX2" fmla="*/ 113463 w 7752523"/>
              <a:gd name="csY2" fmla="*/ 1448388 h 1657946"/>
              <a:gd name="csX3" fmla="*/ 546474 w 7752523"/>
              <a:gd name="csY3" fmla="*/ 1448388 h 1657946"/>
              <a:gd name="csX4" fmla="*/ 622888 w 7752523"/>
              <a:gd name="csY4" fmla="*/ 1485437 h 1657946"/>
              <a:gd name="csX5" fmla="*/ 727089 w 7752523"/>
              <a:gd name="csY5" fmla="*/ 1590796 h 1657946"/>
              <a:gd name="csX6" fmla="*/ 735193 w 7752523"/>
              <a:gd name="csY6" fmla="*/ 1598900 h 1657946"/>
              <a:gd name="csX7" fmla="*/ 856760 w 7752523"/>
              <a:gd name="csY7" fmla="*/ 1655631 h 1657946"/>
              <a:gd name="csX8" fmla="*/ 1246934 w 7752523"/>
              <a:gd name="csY8" fmla="*/ 1655631 h 1657946"/>
              <a:gd name="csX9" fmla="*/ 1369659 w 7752523"/>
              <a:gd name="csY9" fmla="*/ 1597742 h 1657946"/>
              <a:gd name="csX10" fmla="*/ 1377763 w 7752523"/>
              <a:gd name="csY10" fmla="*/ 1589638 h 1657946"/>
              <a:gd name="csX11" fmla="*/ 1479648 w 7752523"/>
              <a:gd name="csY11" fmla="*/ 1487753 h 1657946"/>
              <a:gd name="csX12" fmla="*/ 1556062 w 7752523"/>
              <a:gd name="csY12" fmla="*/ 1449546 h 1657946"/>
              <a:gd name="csX13" fmla="*/ 7600854 w 7752523"/>
              <a:gd name="csY13" fmla="*/ 1449546 h 1657946"/>
              <a:gd name="csX14" fmla="*/ 7752524 w 7752523"/>
              <a:gd name="csY14" fmla="*/ 1297876 h 1657946"/>
              <a:gd name="csX15" fmla="*/ 7752524 w 7752523"/>
              <a:gd name="csY15" fmla="*/ 355440 h 1657946"/>
              <a:gd name="csX16" fmla="*/ 7600854 w 7752523"/>
              <a:gd name="csY16" fmla="*/ 203770 h 1657946"/>
              <a:gd name="csX17" fmla="*/ 3840371 w 7752523"/>
              <a:gd name="csY17" fmla="*/ 203770 h 1657946"/>
              <a:gd name="csX18" fmla="*/ 1583849 w 7752523"/>
              <a:gd name="csY18" fmla="*/ 204928 h 1657946"/>
              <a:gd name="csX19" fmla="*/ 1446073 w 7752523"/>
              <a:gd name="csY19" fmla="*/ 270921 h 1657946"/>
              <a:gd name="csX20" fmla="*/ 1344188 w 7752523"/>
              <a:gd name="csY20" fmla="*/ 372806 h 1657946"/>
              <a:gd name="csX21" fmla="*/ 1277036 w 7752523"/>
              <a:gd name="csY21" fmla="*/ 409856 h 1657946"/>
              <a:gd name="csX22" fmla="*/ 820869 w 7752523"/>
              <a:gd name="csY22" fmla="*/ 409856 h 1657946"/>
              <a:gd name="csX23" fmla="*/ 753718 w 7752523"/>
              <a:gd name="csY23" fmla="*/ 372806 h 1657946"/>
              <a:gd name="csX24" fmla="*/ 651833 w 7752523"/>
              <a:gd name="csY24" fmla="*/ 269764 h 1657946"/>
              <a:gd name="csX25" fmla="*/ 515214 w 7752523"/>
              <a:gd name="csY25" fmla="*/ 203770 h 1657946"/>
              <a:gd name="csX26" fmla="*/ 103043 w 7752523"/>
              <a:gd name="csY26" fmla="*/ 203770 h 1657946"/>
              <a:gd name="csX27" fmla="*/ 2316 w 7752523"/>
              <a:gd name="csY27" fmla="*/ 98412 h 1657946"/>
              <a:gd name="csX28" fmla="*/ 2316 w 7752523"/>
              <a:gd name="csY28" fmla="*/ 0 h 165794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</a:cxnLst>
            <a:rect l="l" t="t" r="r" b="b"/>
            <a:pathLst>
              <a:path w="7752523" h="1657946">
                <a:moveTo>
                  <a:pt x="0" y="1657947"/>
                </a:moveTo>
                <a:lnTo>
                  <a:pt x="0" y="1557220"/>
                </a:lnTo>
                <a:cubicBezTo>
                  <a:pt x="0" y="1514382"/>
                  <a:pt x="67151" y="1448388"/>
                  <a:pt x="113463" y="1448388"/>
                </a:cubicBezTo>
                <a:lnTo>
                  <a:pt x="546474" y="1448388"/>
                </a:lnTo>
                <a:cubicBezTo>
                  <a:pt x="574261" y="1448388"/>
                  <a:pt x="596259" y="1458808"/>
                  <a:pt x="622888" y="1485437"/>
                </a:cubicBezTo>
                <a:lnTo>
                  <a:pt x="727089" y="1590796"/>
                </a:lnTo>
                <a:cubicBezTo>
                  <a:pt x="729404" y="1593111"/>
                  <a:pt x="731720" y="1596585"/>
                  <a:pt x="735193" y="1598900"/>
                </a:cubicBezTo>
                <a:cubicBezTo>
                  <a:pt x="759507" y="1624371"/>
                  <a:pt x="789609" y="1655631"/>
                  <a:pt x="856760" y="1655631"/>
                </a:cubicBezTo>
                <a:lnTo>
                  <a:pt x="1246934" y="1655631"/>
                </a:lnTo>
                <a:cubicBezTo>
                  <a:pt x="1312927" y="1655631"/>
                  <a:pt x="1345345" y="1622056"/>
                  <a:pt x="1369659" y="1597742"/>
                </a:cubicBezTo>
                <a:cubicBezTo>
                  <a:pt x="1371974" y="1595427"/>
                  <a:pt x="1374290" y="1591953"/>
                  <a:pt x="1377763" y="1589638"/>
                </a:cubicBezTo>
                <a:lnTo>
                  <a:pt x="1479648" y="1487753"/>
                </a:lnTo>
                <a:cubicBezTo>
                  <a:pt x="1506277" y="1461124"/>
                  <a:pt x="1528275" y="1449546"/>
                  <a:pt x="1556062" y="1449546"/>
                </a:cubicBezTo>
                <a:lnTo>
                  <a:pt x="7600854" y="1449546"/>
                </a:lnTo>
                <a:cubicBezTo>
                  <a:pt x="7684215" y="1449546"/>
                  <a:pt x="7752524" y="1381237"/>
                  <a:pt x="7752524" y="1297876"/>
                </a:cubicBezTo>
                <a:lnTo>
                  <a:pt x="7752524" y="355440"/>
                </a:lnTo>
                <a:cubicBezTo>
                  <a:pt x="7752524" y="272079"/>
                  <a:pt x="7684215" y="203770"/>
                  <a:pt x="7600854" y="203770"/>
                </a:cubicBezTo>
                <a:lnTo>
                  <a:pt x="3840371" y="203770"/>
                </a:lnTo>
                <a:cubicBezTo>
                  <a:pt x="3840371" y="204928"/>
                  <a:pt x="1583849" y="204928"/>
                  <a:pt x="1583849" y="204928"/>
                </a:cubicBezTo>
                <a:cubicBezTo>
                  <a:pt x="1512066" y="204928"/>
                  <a:pt x="1473859" y="243135"/>
                  <a:pt x="1446073" y="270921"/>
                </a:cubicBezTo>
                <a:lnTo>
                  <a:pt x="1344188" y="372806"/>
                </a:lnTo>
                <a:cubicBezTo>
                  <a:pt x="1319874" y="397120"/>
                  <a:pt x="1305981" y="409856"/>
                  <a:pt x="1277036" y="409856"/>
                </a:cubicBezTo>
                <a:lnTo>
                  <a:pt x="820869" y="409856"/>
                </a:lnTo>
                <a:cubicBezTo>
                  <a:pt x="790767" y="409856"/>
                  <a:pt x="778031" y="398278"/>
                  <a:pt x="753718" y="372806"/>
                </a:cubicBezTo>
                <a:lnTo>
                  <a:pt x="651833" y="269764"/>
                </a:lnTo>
                <a:cubicBezTo>
                  <a:pt x="624046" y="241977"/>
                  <a:pt x="585839" y="203770"/>
                  <a:pt x="515214" y="203770"/>
                </a:cubicBezTo>
                <a:lnTo>
                  <a:pt x="103043" y="203770"/>
                </a:lnTo>
                <a:cubicBezTo>
                  <a:pt x="72940" y="203770"/>
                  <a:pt x="2316" y="137776"/>
                  <a:pt x="2316" y="98412"/>
                </a:cubicBezTo>
                <a:lnTo>
                  <a:pt x="2316" y="0"/>
                </a:lnTo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23B5AEC0-BB1A-8AD6-111A-50F4976EC38F}"/>
              </a:ext>
            </a:extLst>
          </p:cNvPr>
          <p:cNvSpPr/>
          <p:nvPr/>
        </p:nvSpPr>
        <p:spPr>
          <a:xfrm>
            <a:off x="223452" y="2029156"/>
            <a:ext cx="11577" cy="1656789"/>
          </a:xfrm>
          <a:custGeom>
            <a:avLst/>
            <a:gdLst>
              <a:gd name="csX0" fmla="*/ 0 w 11577"/>
              <a:gd name="csY0" fmla="*/ 0 h 1656789"/>
              <a:gd name="csX1" fmla="*/ 0 w 11577"/>
              <a:gd name="csY1" fmla="*/ 353124 h 1656789"/>
              <a:gd name="csX2" fmla="*/ 0 w 11577"/>
              <a:gd name="csY2" fmla="*/ 768769 h 1656789"/>
              <a:gd name="csX3" fmla="*/ 0 w 11577"/>
              <a:gd name="csY3" fmla="*/ 768769 h 1656789"/>
              <a:gd name="csX4" fmla="*/ 0 w 11577"/>
              <a:gd name="csY4" fmla="*/ 870654 h 1656789"/>
              <a:gd name="csX5" fmla="*/ 0 w 11577"/>
              <a:gd name="csY5" fmla="*/ 894967 h 1656789"/>
              <a:gd name="csX6" fmla="*/ 0 w 11577"/>
              <a:gd name="csY6" fmla="*/ 980643 h 1656789"/>
              <a:gd name="csX7" fmla="*/ 0 w 11577"/>
              <a:gd name="csY7" fmla="*/ 1656789 h 165678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</a:cxnLst>
            <a:rect l="l" t="t" r="r" b="b"/>
            <a:pathLst>
              <a:path w="11577" h="1656789">
                <a:moveTo>
                  <a:pt x="0" y="0"/>
                </a:moveTo>
                <a:lnTo>
                  <a:pt x="0" y="353124"/>
                </a:lnTo>
                <a:lnTo>
                  <a:pt x="0" y="768769"/>
                </a:lnTo>
                <a:lnTo>
                  <a:pt x="0" y="768769"/>
                </a:lnTo>
                <a:lnTo>
                  <a:pt x="0" y="870654"/>
                </a:lnTo>
                <a:lnTo>
                  <a:pt x="0" y="894967"/>
                </a:lnTo>
                <a:lnTo>
                  <a:pt x="0" y="980643"/>
                </a:lnTo>
                <a:lnTo>
                  <a:pt x="0" y="1656789"/>
                </a:lnTo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52" name="Freeform 51">
            <a:extLst>
              <a:ext uri="{FF2B5EF4-FFF2-40B4-BE49-F238E27FC236}">
                <a16:creationId xmlns:a16="http://schemas.microsoft.com/office/drawing/2014/main" id="{A19A986F-2067-6DD4-E003-966CE2FFF695}"/>
              </a:ext>
            </a:extLst>
          </p:cNvPr>
          <p:cNvSpPr/>
          <p:nvPr/>
        </p:nvSpPr>
        <p:spPr>
          <a:xfrm>
            <a:off x="569629" y="2058101"/>
            <a:ext cx="7749050" cy="1594268"/>
          </a:xfrm>
          <a:custGeom>
            <a:avLst/>
            <a:gdLst>
              <a:gd name="csX0" fmla="*/ 0 w 7749050"/>
              <a:gd name="csY0" fmla="*/ 1594269 h 1594268"/>
              <a:gd name="csX1" fmla="*/ 0 w 7749050"/>
              <a:gd name="csY1" fmla="*/ 1500488 h 1594268"/>
              <a:gd name="csX2" fmla="*/ 136619 w 7749050"/>
              <a:gd name="csY2" fmla="*/ 1368501 h 1594268"/>
              <a:gd name="csX3" fmla="*/ 595101 w 7749050"/>
              <a:gd name="csY3" fmla="*/ 1368501 h 1594268"/>
              <a:gd name="csX4" fmla="*/ 706248 w 7749050"/>
              <a:gd name="csY4" fmla="*/ 1419444 h 1594268"/>
              <a:gd name="csX5" fmla="*/ 810449 w 7749050"/>
              <a:gd name="csY5" fmla="*/ 1524802 h 1594268"/>
              <a:gd name="csX6" fmla="*/ 904230 w 7749050"/>
              <a:gd name="csY6" fmla="*/ 1574587 h 1594268"/>
              <a:gd name="csX7" fmla="*/ 1294403 w 7749050"/>
              <a:gd name="csY7" fmla="*/ 1574587 h 1594268"/>
              <a:gd name="csX8" fmla="*/ 1389341 w 7749050"/>
              <a:gd name="csY8" fmla="*/ 1523644 h 1594268"/>
              <a:gd name="csX9" fmla="*/ 1491226 w 7749050"/>
              <a:gd name="csY9" fmla="*/ 1421759 h 1594268"/>
              <a:gd name="csX10" fmla="*/ 1602374 w 7749050"/>
              <a:gd name="csY10" fmla="*/ 1369659 h 1594268"/>
              <a:gd name="csX11" fmla="*/ 7647166 w 7749050"/>
              <a:gd name="csY11" fmla="*/ 1369659 h 1594268"/>
              <a:gd name="csX12" fmla="*/ 7749050 w 7749050"/>
              <a:gd name="csY12" fmla="*/ 1267774 h 1594268"/>
              <a:gd name="csX13" fmla="*/ 7749050 w 7749050"/>
              <a:gd name="csY13" fmla="*/ 325337 h 1594268"/>
              <a:gd name="csX14" fmla="*/ 7647166 w 7749050"/>
              <a:gd name="csY14" fmla="*/ 223452 h 1594268"/>
              <a:gd name="csX15" fmla="*/ 2059698 w 7749050"/>
              <a:gd name="csY15" fmla="*/ 223452 h 1594268"/>
              <a:gd name="csX16" fmla="*/ 2052752 w 7749050"/>
              <a:gd name="csY16" fmla="*/ 224610 h 1594268"/>
              <a:gd name="csX17" fmla="*/ 1631318 w 7749050"/>
              <a:gd name="csY17" fmla="*/ 224610 h 1594268"/>
              <a:gd name="csX18" fmla="*/ 1529433 w 7749050"/>
              <a:gd name="csY18" fmla="*/ 275553 h 1594268"/>
              <a:gd name="csX19" fmla="*/ 1427548 w 7749050"/>
              <a:gd name="csY19" fmla="*/ 377438 h 1594268"/>
              <a:gd name="csX20" fmla="*/ 1325663 w 7749050"/>
              <a:gd name="csY20" fmla="*/ 428380 h 1594268"/>
              <a:gd name="csX21" fmla="*/ 869496 w 7749050"/>
              <a:gd name="csY21" fmla="*/ 428380 h 1594268"/>
              <a:gd name="csX22" fmla="*/ 767611 w 7749050"/>
              <a:gd name="csY22" fmla="*/ 377438 h 1594268"/>
              <a:gd name="csX23" fmla="*/ 665726 w 7749050"/>
              <a:gd name="csY23" fmla="*/ 275553 h 1594268"/>
              <a:gd name="csX24" fmla="*/ 563841 w 7749050"/>
              <a:gd name="csY24" fmla="*/ 224610 h 1594268"/>
              <a:gd name="csX25" fmla="*/ 178299 w 7749050"/>
              <a:gd name="csY25" fmla="*/ 224610 h 1594268"/>
              <a:gd name="csX26" fmla="*/ 210717 w 7749050"/>
              <a:gd name="csY26" fmla="*/ 224610 h 1594268"/>
              <a:gd name="csX27" fmla="*/ 151670 w 7749050"/>
              <a:gd name="csY27" fmla="*/ 224610 h 1594268"/>
              <a:gd name="csX28" fmla="*/ 2316 w 7749050"/>
              <a:gd name="csY28" fmla="*/ 70625 h 1594268"/>
              <a:gd name="csX29" fmla="*/ 2316 w 7749050"/>
              <a:gd name="csY29" fmla="*/ 0 h 159426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</a:cxnLst>
            <a:rect l="l" t="t" r="r" b="b"/>
            <a:pathLst>
              <a:path w="7749050" h="1594268">
                <a:moveTo>
                  <a:pt x="0" y="1594269"/>
                </a:moveTo>
                <a:lnTo>
                  <a:pt x="0" y="1500488"/>
                </a:lnTo>
                <a:cubicBezTo>
                  <a:pt x="0" y="1429864"/>
                  <a:pt x="62520" y="1368501"/>
                  <a:pt x="136619" y="1368501"/>
                </a:cubicBezTo>
                <a:lnTo>
                  <a:pt x="595101" y="1368501"/>
                </a:lnTo>
                <a:cubicBezTo>
                  <a:pt x="646044" y="1368501"/>
                  <a:pt x="679619" y="1393972"/>
                  <a:pt x="706248" y="1419444"/>
                </a:cubicBezTo>
                <a:lnTo>
                  <a:pt x="810449" y="1524802"/>
                </a:lnTo>
                <a:cubicBezTo>
                  <a:pt x="835920" y="1550273"/>
                  <a:pt x="853287" y="1574587"/>
                  <a:pt x="904230" y="1574587"/>
                </a:cubicBezTo>
                <a:lnTo>
                  <a:pt x="1294403" y="1574587"/>
                </a:lnTo>
                <a:cubicBezTo>
                  <a:pt x="1345345" y="1574587"/>
                  <a:pt x="1363870" y="1549116"/>
                  <a:pt x="1389341" y="1523644"/>
                </a:cubicBezTo>
                <a:lnTo>
                  <a:pt x="1491226" y="1421759"/>
                </a:lnTo>
                <a:cubicBezTo>
                  <a:pt x="1516697" y="1396288"/>
                  <a:pt x="1551431" y="1369659"/>
                  <a:pt x="1602374" y="1369659"/>
                </a:cubicBezTo>
                <a:lnTo>
                  <a:pt x="7647166" y="1369659"/>
                </a:lnTo>
                <a:cubicBezTo>
                  <a:pt x="7703897" y="1369659"/>
                  <a:pt x="7749050" y="1323348"/>
                  <a:pt x="7749050" y="1267774"/>
                </a:cubicBezTo>
                <a:lnTo>
                  <a:pt x="7749050" y="325337"/>
                </a:lnTo>
                <a:cubicBezTo>
                  <a:pt x="7749050" y="268606"/>
                  <a:pt x="7702739" y="223452"/>
                  <a:pt x="7647166" y="223452"/>
                </a:cubicBezTo>
                <a:lnTo>
                  <a:pt x="2059698" y="223452"/>
                </a:lnTo>
                <a:cubicBezTo>
                  <a:pt x="2057383" y="223452"/>
                  <a:pt x="2055067" y="223452"/>
                  <a:pt x="2052752" y="224610"/>
                </a:cubicBezTo>
                <a:lnTo>
                  <a:pt x="1631318" y="224610"/>
                </a:lnTo>
                <a:cubicBezTo>
                  <a:pt x="1580376" y="224610"/>
                  <a:pt x="1554904" y="250081"/>
                  <a:pt x="1529433" y="275553"/>
                </a:cubicBezTo>
                <a:lnTo>
                  <a:pt x="1427548" y="377438"/>
                </a:lnTo>
                <a:cubicBezTo>
                  <a:pt x="1402077" y="402909"/>
                  <a:pt x="1376606" y="428380"/>
                  <a:pt x="1325663" y="428380"/>
                </a:cubicBezTo>
                <a:lnTo>
                  <a:pt x="869496" y="428380"/>
                </a:lnTo>
                <a:cubicBezTo>
                  <a:pt x="818554" y="428380"/>
                  <a:pt x="793082" y="402909"/>
                  <a:pt x="767611" y="377438"/>
                </a:cubicBezTo>
                <a:lnTo>
                  <a:pt x="665726" y="275553"/>
                </a:lnTo>
                <a:cubicBezTo>
                  <a:pt x="640255" y="250081"/>
                  <a:pt x="614784" y="224610"/>
                  <a:pt x="563841" y="224610"/>
                </a:cubicBezTo>
                <a:lnTo>
                  <a:pt x="178299" y="224610"/>
                </a:lnTo>
                <a:lnTo>
                  <a:pt x="210717" y="224610"/>
                </a:lnTo>
                <a:lnTo>
                  <a:pt x="151670" y="224610"/>
                </a:lnTo>
                <a:cubicBezTo>
                  <a:pt x="94938" y="224610"/>
                  <a:pt x="2316" y="136619"/>
                  <a:pt x="2316" y="70625"/>
                </a:cubicBezTo>
                <a:lnTo>
                  <a:pt x="2316" y="0"/>
                </a:lnTo>
              </a:path>
            </a:pathLst>
          </a:custGeom>
          <a:solidFill>
            <a:srgbClr val="66C8CA"/>
          </a:solidFill>
          <a:ln w="3125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CFC7C54C-B427-39AF-CC5C-BAB42671E65F}"/>
              </a:ext>
            </a:extLst>
          </p:cNvPr>
          <p:cNvSpPr/>
          <p:nvPr/>
        </p:nvSpPr>
        <p:spPr>
          <a:xfrm>
            <a:off x="273237" y="2056943"/>
            <a:ext cx="11577" cy="1595426"/>
          </a:xfrm>
          <a:custGeom>
            <a:avLst/>
            <a:gdLst>
              <a:gd name="csX0" fmla="*/ 0 w 11577"/>
              <a:gd name="csY0" fmla="*/ 0 h 1595426"/>
              <a:gd name="csX1" fmla="*/ 0 w 11577"/>
              <a:gd name="csY1" fmla="*/ 709722 h 1595426"/>
              <a:gd name="csX2" fmla="*/ 0 w 11577"/>
              <a:gd name="csY2" fmla="*/ 740982 h 1595426"/>
              <a:gd name="csX3" fmla="*/ 0 w 11577"/>
              <a:gd name="csY3" fmla="*/ 1595427 h 15954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1577" h="1595426">
                <a:moveTo>
                  <a:pt x="0" y="0"/>
                </a:moveTo>
                <a:lnTo>
                  <a:pt x="0" y="709722"/>
                </a:lnTo>
                <a:lnTo>
                  <a:pt x="0" y="740982"/>
                </a:lnTo>
                <a:lnTo>
                  <a:pt x="0" y="1595427"/>
                </a:lnTo>
              </a:path>
            </a:pathLst>
          </a:custGeom>
          <a:solidFill>
            <a:srgbClr val="33B5B8"/>
          </a:solidFill>
          <a:ln w="3125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ABC243F-F514-2E9B-6DF1-7B2BA554A088}"/>
              </a:ext>
            </a:extLst>
          </p:cNvPr>
          <p:cNvSpPr txBox="1"/>
          <p:nvPr/>
        </p:nvSpPr>
        <p:spPr>
          <a:xfrm>
            <a:off x="901938" y="2903875"/>
            <a:ext cx="577517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FFFFFF"/>
                </a:solidFill>
                <a:latin typeface="Monaco"/>
                <a:sym typeface="Monaco"/>
                <a:rtl val="0"/>
              </a:rPr>
              <a:t>else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74D03D-24D4-0712-E966-02F60CCBE6BF}"/>
              </a:ext>
            </a:extLst>
          </p:cNvPr>
          <p:cNvSpPr txBox="1"/>
          <p:nvPr/>
        </p:nvSpPr>
        <p:spPr>
          <a:xfrm>
            <a:off x="849838" y="2610491"/>
            <a:ext cx="1036293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else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9DE763A-8EC7-88CE-F7D8-9DEEBFF1B4D8}"/>
              </a:ext>
            </a:extLst>
          </p:cNvPr>
          <p:cNvSpPr/>
          <p:nvPr/>
        </p:nvSpPr>
        <p:spPr>
          <a:xfrm rot="18900000">
            <a:off x="500502" y="2695656"/>
            <a:ext cx="255870" cy="255870"/>
          </a:xfrm>
          <a:prstGeom prst="rect">
            <a:avLst/>
          </a:prstGeom>
          <a:solidFill>
            <a:srgbClr val="1D1D1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46C789DF-EBB3-2AD5-5923-9F57187A6113}"/>
              </a:ext>
            </a:extLst>
          </p:cNvPr>
          <p:cNvSpPr/>
          <p:nvPr/>
        </p:nvSpPr>
        <p:spPr>
          <a:xfrm>
            <a:off x="7784941" y="2661307"/>
            <a:ext cx="349650" cy="349650"/>
          </a:xfrm>
          <a:prstGeom prst="ellipse">
            <a:avLst/>
          </a:prstGeom>
          <a:noFill/>
          <a:ln w="3241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8" name="Freeform 57">
            <a:extLst>
              <a:ext uri="{FF2B5EF4-FFF2-40B4-BE49-F238E27FC236}">
                <a16:creationId xmlns:a16="http://schemas.microsoft.com/office/drawing/2014/main" id="{385CDC58-A303-514E-B025-19C7C92D3511}"/>
              </a:ext>
            </a:extLst>
          </p:cNvPr>
          <p:cNvSpPr/>
          <p:nvPr/>
        </p:nvSpPr>
        <p:spPr>
          <a:xfrm>
            <a:off x="7865986" y="2836132"/>
            <a:ext cx="186403" cy="11577"/>
          </a:xfrm>
          <a:custGeom>
            <a:avLst/>
            <a:gdLst>
              <a:gd name="csX0" fmla="*/ 0 w 186403"/>
              <a:gd name="csY0" fmla="*/ 0 h 11577"/>
              <a:gd name="csX1" fmla="*/ 186403 w 186403"/>
              <a:gd name="csY1" fmla="*/ 0 h 11577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86403" h="11577">
                <a:moveTo>
                  <a:pt x="0" y="0"/>
                </a:moveTo>
                <a:lnTo>
                  <a:pt x="186403" y="0"/>
                </a:lnTo>
              </a:path>
            </a:pathLst>
          </a:custGeom>
          <a:ln w="3241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58">
            <a:extLst>
              <a:ext uri="{FF2B5EF4-FFF2-40B4-BE49-F238E27FC236}">
                <a16:creationId xmlns:a16="http://schemas.microsoft.com/office/drawing/2014/main" id="{5F670D59-3B29-FCCC-BACC-6E5F494E4488}"/>
              </a:ext>
            </a:extLst>
          </p:cNvPr>
          <p:cNvSpPr/>
          <p:nvPr/>
        </p:nvSpPr>
        <p:spPr>
          <a:xfrm>
            <a:off x="8485401" y="1755919"/>
            <a:ext cx="996851" cy="584681"/>
          </a:xfrm>
          <a:custGeom>
            <a:avLst/>
            <a:gdLst>
              <a:gd name="csX0" fmla="*/ 279026 w 996851"/>
              <a:gd name="csY0" fmla="*/ 0 h 584681"/>
              <a:gd name="csX1" fmla="*/ 717826 w 996851"/>
              <a:gd name="csY1" fmla="*/ 0 h 584681"/>
              <a:gd name="csX2" fmla="*/ 996852 w 996851"/>
              <a:gd name="csY2" fmla="*/ 279026 h 584681"/>
              <a:gd name="csX3" fmla="*/ 996852 w 996851"/>
              <a:gd name="csY3" fmla="*/ 305655 h 584681"/>
              <a:gd name="csX4" fmla="*/ 717826 w 996851"/>
              <a:gd name="csY4" fmla="*/ 584681 h 584681"/>
              <a:gd name="csX5" fmla="*/ 279026 w 996851"/>
              <a:gd name="csY5" fmla="*/ 584681 h 584681"/>
              <a:gd name="csX6" fmla="*/ 0 w 996851"/>
              <a:gd name="csY6" fmla="*/ 305655 h 584681"/>
              <a:gd name="csX7" fmla="*/ 0 w 996851"/>
              <a:gd name="csY7" fmla="*/ 279026 h 584681"/>
              <a:gd name="csX8" fmla="*/ 279026 w 996851"/>
              <a:gd name="csY8" fmla="*/ 0 h 5846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996851" h="584681">
                <a:moveTo>
                  <a:pt x="279026" y="0"/>
                </a:moveTo>
                <a:lnTo>
                  <a:pt x="717826" y="0"/>
                </a:lnTo>
                <a:cubicBezTo>
                  <a:pt x="871811" y="0"/>
                  <a:pt x="996852" y="125041"/>
                  <a:pt x="996852" y="279026"/>
                </a:cubicBezTo>
                <a:lnTo>
                  <a:pt x="996852" y="305655"/>
                </a:lnTo>
                <a:cubicBezTo>
                  <a:pt x="996852" y="459640"/>
                  <a:pt x="871811" y="584681"/>
                  <a:pt x="717826" y="584681"/>
                </a:cubicBezTo>
                <a:lnTo>
                  <a:pt x="279026" y="584681"/>
                </a:lnTo>
                <a:cubicBezTo>
                  <a:pt x="125041" y="584681"/>
                  <a:pt x="0" y="459640"/>
                  <a:pt x="0" y="305655"/>
                </a:cubicBezTo>
                <a:lnTo>
                  <a:pt x="0" y="279026"/>
                </a:lnTo>
                <a:cubicBezTo>
                  <a:pt x="0" y="125041"/>
                  <a:pt x="125041" y="0"/>
                  <a:pt x="279026" y="0"/>
                </a:cubicBezTo>
                <a:close/>
              </a:path>
            </a:pathLst>
          </a:cu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0" name="Freeform 59">
            <a:extLst>
              <a:ext uri="{FF2B5EF4-FFF2-40B4-BE49-F238E27FC236}">
                <a16:creationId xmlns:a16="http://schemas.microsoft.com/office/drawing/2014/main" id="{5513CE5F-A63F-098E-70CD-9179E64D03CC}"/>
              </a:ext>
            </a:extLst>
          </p:cNvPr>
          <p:cNvSpPr/>
          <p:nvPr/>
        </p:nvSpPr>
        <p:spPr>
          <a:xfrm>
            <a:off x="8474980" y="1744342"/>
            <a:ext cx="1020007" cy="607836"/>
          </a:xfrm>
          <a:custGeom>
            <a:avLst/>
            <a:gdLst>
              <a:gd name="csX0" fmla="*/ 729404 w 1020007"/>
              <a:gd name="csY0" fmla="*/ 23156 h 607836"/>
              <a:gd name="csX1" fmla="*/ 996852 w 1020007"/>
              <a:gd name="csY1" fmla="*/ 290604 h 607836"/>
              <a:gd name="csX2" fmla="*/ 996852 w 1020007"/>
              <a:gd name="csY2" fmla="*/ 317233 h 607836"/>
              <a:gd name="csX3" fmla="*/ 729404 w 1020007"/>
              <a:gd name="csY3" fmla="*/ 584681 h 607836"/>
              <a:gd name="csX4" fmla="*/ 290604 w 1020007"/>
              <a:gd name="csY4" fmla="*/ 584681 h 607836"/>
              <a:gd name="csX5" fmla="*/ 23156 w 1020007"/>
              <a:gd name="csY5" fmla="*/ 317233 h 607836"/>
              <a:gd name="csX6" fmla="*/ 23156 w 1020007"/>
              <a:gd name="csY6" fmla="*/ 290604 h 607836"/>
              <a:gd name="csX7" fmla="*/ 290604 w 1020007"/>
              <a:gd name="csY7" fmla="*/ 23156 h 607836"/>
              <a:gd name="csX8" fmla="*/ 729404 w 1020007"/>
              <a:gd name="csY8" fmla="*/ 23156 h 607836"/>
              <a:gd name="csX9" fmla="*/ 729404 w 1020007"/>
              <a:gd name="csY9" fmla="*/ 0 h 607836"/>
              <a:gd name="csX10" fmla="*/ 290604 w 1020007"/>
              <a:gd name="csY10" fmla="*/ 0 h 607836"/>
              <a:gd name="csX11" fmla="*/ 0 w 1020007"/>
              <a:gd name="csY11" fmla="*/ 290604 h 607836"/>
              <a:gd name="csX12" fmla="*/ 0 w 1020007"/>
              <a:gd name="csY12" fmla="*/ 317233 h 607836"/>
              <a:gd name="csX13" fmla="*/ 290604 w 1020007"/>
              <a:gd name="csY13" fmla="*/ 607837 h 607836"/>
              <a:gd name="csX14" fmla="*/ 729404 w 1020007"/>
              <a:gd name="csY14" fmla="*/ 607837 h 607836"/>
              <a:gd name="csX15" fmla="*/ 1020008 w 1020007"/>
              <a:gd name="csY15" fmla="*/ 317233 h 607836"/>
              <a:gd name="csX16" fmla="*/ 1020008 w 1020007"/>
              <a:gd name="csY16" fmla="*/ 290604 h 607836"/>
              <a:gd name="csX17" fmla="*/ 729404 w 1020007"/>
              <a:gd name="csY17" fmla="*/ 0 h 607836"/>
              <a:gd name="csX18" fmla="*/ 729404 w 1020007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0007" h="607836">
                <a:moveTo>
                  <a:pt x="729404" y="23156"/>
                </a:moveTo>
                <a:cubicBezTo>
                  <a:pt x="876443" y="23156"/>
                  <a:pt x="996852" y="143565"/>
                  <a:pt x="996852" y="290604"/>
                </a:cubicBezTo>
                <a:lnTo>
                  <a:pt x="996852" y="317233"/>
                </a:lnTo>
                <a:cubicBezTo>
                  <a:pt x="996852" y="464271"/>
                  <a:pt x="876443" y="584681"/>
                  <a:pt x="729404" y="584681"/>
                </a:cubicBezTo>
                <a:lnTo>
                  <a:pt x="290604" y="584681"/>
                </a:lnTo>
                <a:cubicBezTo>
                  <a:pt x="143566" y="584681"/>
                  <a:pt x="23156" y="464271"/>
                  <a:pt x="23156" y="317233"/>
                </a:cubicBezTo>
                <a:lnTo>
                  <a:pt x="23156" y="290604"/>
                </a:lnTo>
                <a:cubicBezTo>
                  <a:pt x="23156" y="143565"/>
                  <a:pt x="143566" y="23156"/>
                  <a:pt x="290604" y="23156"/>
                </a:cubicBezTo>
                <a:lnTo>
                  <a:pt x="729404" y="23156"/>
                </a:lnTo>
                <a:moveTo>
                  <a:pt x="729404" y="0"/>
                </a:moveTo>
                <a:lnTo>
                  <a:pt x="290604" y="0"/>
                </a:lnTo>
                <a:cubicBezTo>
                  <a:pt x="130829" y="0"/>
                  <a:pt x="0" y="130830"/>
                  <a:pt x="0" y="290604"/>
                </a:cubicBezTo>
                <a:lnTo>
                  <a:pt x="0" y="317233"/>
                </a:lnTo>
                <a:cubicBezTo>
                  <a:pt x="0" y="477007"/>
                  <a:pt x="130829" y="607837"/>
                  <a:pt x="290604" y="607837"/>
                </a:cubicBezTo>
                <a:lnTo>
                  <a:pt x="729404" y="607837"/>
                </a:lnTo>
                <a:cubicBezTo>
                  <a:pt x="889178" y="607837"/>
                  <a:pt x="1020008" y="477007"/>
                  <a:pt x="1020008" y="317233"/>
                </a:cubicBezTo>
                <a:lnTo>
                  <a:pt x="1020008" y="290604"/>
                </a:lnTo>
                <a:cubicBezTo>
                  <a:pt x="1020008" y="130830"/>
                  <a:pt x="889178" y="0"/>
                  <a:pt x="729404" y="0"/>
                </a:cubicBezTo>
                <a:lnTo>
                  <a:pt x="729404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8A1719B-8BF1-335F-CB2E-0B3BA6C7B53A}"/>
              </a:ext>
            </a:extLst>
          </p:cNvPr>
          <p:cNvSpPr txBox="1"/>
          <p:nvPr/>
        </p:nvSpPr>
        <p:spPr>
          <a:xfrm>
            <a:off x="8668355" y="2039010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15B0BE8-5FCB-9242-3387-2AD0D6F344AC}"/>
              </a:ext>
            </a:extLst>
          </p:cNvPr>
          <p:cNvSpPr txBox="1"/>
          <p:nvPr/>
        </p:nvSpPr>
        <p:spPr>
          <a:xfrm>
            <a:off x="8603519" y="1745626"/>
            <a:ext cx="609586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91FF21B8-5DD6-9025-0B68-D24BB4B4CE3E}"/>
              </a:ext>
            </a:extLst>
          </p:cNvPr>
          <p:cNvSpPr/>
          <p:nvPr/>
        </p:nvSpPr>
        <p:spPr>
          <a:xfrm>
            <a:off x="8485401" y="1080931"/>
            <a:ext cx="998010" cy="584681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BFD5E7A0-AB28-A304-3FE2-B16D69200B40}"/>
              </a:ext>
            </a:extLst>
          </p:cNvPr>
          <p:cNvSpPr/>
          <p:nvPr/>
        </p:nvSpPr>
        <p:spPr>
          <a:xfrm>
            <a:off x="8474980" y="1069353"/>
            <a:ext cx="1020007" cy="607836"/>
          </a:xfrm>
          <a:custGeom>
            <a:avLst/>
            <a:gdLst>
              <a:gd name="csX0" fmla="*/ 729404 w 1020007"/>
              <a:gd name="csY0" fmla="*/ 23156 h 607836"/>
              <a:gd name="csX1" fmla="*/ 996852 w 1020007"/>
              <a:gd name="csY1" fmla="*/ 290604 h 607836"/>
              <a:gd name="csX2" fmla="*/ 996852 w 1020007"/>
              <a:gd name="csY2" fmla="*/ 317233 h 607836"/>
              <a:gd name="csX3" fmla="*/ 729404 w 1020007"/>
              <a:gd name="csY3" fmla="*/ 584681 h 607836"/>
              <a:gd name="csX4" fmla="*/ 290604 w 1020007"/>
              <a:gd name="csY4" fmla="*/ 584681 h 607836"/>
              <a:gd name="csX5" fmla="*/ 23156 w 1020007"/>
              <a:gd name="csY5" fmla="*/ 317233 h 607836"/>
              <a:gd name="csX6" fmla="*/ 23156 w 1020007"/>
              <a:gd name="csY6" fmla="*/ 290604 h 607836"/>
              <a:gd name="csX7" fmla="*/ 290604 w 1020007"/>
              <a:gd name="csY7" fmla="*/ 23156 h 607836"/>
              <a:gd name="csX8" fmla="*/ 729404 w 1020007"/>
              <a:gd name="csY8" fmla="*/ 23156 h 607836"/>
              <a:gd name="csX9" fmla="*/ 729404 w 1020007"/>
              <a:gd name="csY9" fmla="*/ 0 h 607836"/>
              <a:gd name="csX10" fmla="*/ 290604 w 1020007"/>
              <a:gd name="csY10" fmla="*/ 0 h 607836"/>
              <a:gd name="csX11" fmla="*/ 0 w 1020007"/>
              <a:gd name="csY11" fmla="*/ 290604 h 607836"/>
              <a:gd name="csX12" fmla="*/ 0 w 1020007"/>
              <a:gd name="csY12" fmla="*/ 317233 h 607836"/>
              <a:gd name="csX13" fmla="*/ 290604 w 1020007"/>
              <a:gd name="csY13" fmla="*/ 607837 h 607836"/>
              <a:gd name="csX14" fmla="*/ 729404 w 1020007"/>
              <a:gd name="csY14" fmla="*/ 607837 h 607836"/>
              <a:gd name="csX15" fmla="*/ 1020008 w 1020007"/>
              <a:gd name="csY15" fmla="*/ 317233 h 607836"/>
              <a:gd name="csX16" fmla="*/ 1020008 w 1020007"/>
              <a:gd name="csY16" fmla="*/ 290604 h 607836"/>
              <a:gd name="csX17" fmla="*/ 729404 w 1020007"/>
              <a:gd name="csY17" fmla="*/ 0 h 607836"/>
              <a:gd name="csX18" fmla="*/ 729404 w 1020007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0007" h="607836">
                <a:moveTo>
                  <a:pt x="729404" y="23156"/>
                </a:moveTo>
                <a:cubicBezTo>
                  <a:pt x="876443" y="23156"/>
                  <a:pt x="996852" y="143565"/>
                  <a:pt x="996852" y="290604"/>
                </a:cubicBezTo>
                <a:lnTo>
                  <a:pt x="996852" y="317233"/>
                </a:lnTo>
                <a:cubicBezTo>
                  <a:pt x="996852" y="464272"/>
                  <a:pt x="876443" y="584681"/>
                  <a:pt x="729404" y="584681"/>
                </a:cubicBezTo>
                <a:lnTo>
                  <a:pt x="290604" y="584681"/>
                </a:lnTo>
                <a:cubicBezTo>
                  <a:pt x="143566" y="584681"/>
                  <a:pt x="23156" y="464272"/>
                  <a:pt x="23156" y="317233"/>
                </a:cubicBezTo>
                <a:lnTo>
                  <a:pt x="23156" y="290604"/>
                </a:lnTo>
                <a:cubicBezTo>
                  <a:pt x="23156" y="143565"/>
                  <a:pt x="143566" y="23156"/>
                  <a:pt x="290604" y="23156"/>
                </a:cubicBezTo>
                <a:lnTo>
                  <a:pt x="729404" y="23156"/>
                </a:lnTo>
                <a:moveTo>
                  <a:pt x="729404" y="0"/>
                </a:moveTo>
                <a:lnTo>
                  <a:pt x="290604" y="0"/>
                </a:lnTo>
                <a:cubicBezTo>
                  <a:pt x="130829" y="0"/>
                  <a:pt x="0" y="130830"/>
                  <a:pt x="0" y="290604"/>
                </a:cubicBezTo>
                <a:lnTo>
                  <a:pt x="0" y="317233"/>
                </a:lnTo>
                <a:cubicBezTo>
                  <a:pt x="0" y="477007"/>
                  <a:pt x="130829" y="607837"/>
                  <a:pt x="290604" y="607837"/>
                </a:cubicBezTo>
                <a:lnTo>
                  <a:pt x="729404" y="607837"/>
                </a:lnTo>
                <a:cubicBezTo>
                  <a:pt x="889178" y="607837"/>
                  <a:pt x="1020008" y="477007"/>
                  <a:pt x="1020008" y="317233"/>
                </a:cubicBezTo>
                <a:lnTo>
                  <a:pt x="1020008" y="290604"/>
                </a:lnTo>
                <a:cubicBezTo>
                  <a:pt x="1020008" y="130830"/>
                  <a:pt x="889178" y="0"/>
                  <a:pt x="729404" y="0"/>
                </a:cubicBezTo>
                <a:lnTo>
                  <a:pt x="729404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60BFD50-DC36-FA95-7739-AA48C98B0153}"/>
              </a:ext>
            </a:extLst>
          </p:cNvPr>
          <p:cNvSpPr txBox="1"/>
          <p:nvPr/>
        </p:nvSpPr>
        <p:spPr>
          <a:xfrm>
            <a:off x="8668355" y="1364022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2BB9FD1-6DF0-CB67-A0FA-B83C69256A99}"/>
              </a:ext>
            </a:extLst>
          </p:cNvPr>
          <p:cNvSpPr txBox="1"/>
          <p:nvPr/>
        </p:nvSpPr>
        <p:spPr>
          <a:xfrm>
            <a:off x="8603519" y="1070638"/>
            <a:ext cx="609586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⠼j</a:t>
            </a:r>
          </a:p>
        </p:txBody>
      </p:sp>
      <p:sp>
        <p:nvSpPr>
          <p:cNvPr id="67" name="Freeform 66">
            <a:extLst>
              <a:ext uri="{FF2B5EF4-FFF2-40B4-BE49-F238E27FC236}">
                <a16:creationId xmlns:a16="http://schemas.microsoft.com/office/drawing/2014/main" id="{EB8B3C16-6348-0E28-B66B-AF4A4839F89C}"/>
              </a:ext>
            </a:extLst>
          </p:cNvPr>
          <p:cNvSpPr/>
          <p:nvPr/>
        </p:nvSpPr>
        <p:spPr>
          <a:xfrm>
            <a:off x="8442563" y="1036935"/>
            <a:ext cx="1086001" cy="672672"/>
          </a:xfrm>
          <a:custGeom>
            <a:avLst/>
            <a:gdLst>
              <a:gd name="csX0" fmla="*/ 761822 w 1086001"/>
              <a:gd name="csY0" fmla="*/ 672673 h 672672"/>
              <a:gd name="csX1" fmla="*/ 979485 w 1086001"/>
              <a:gd name="csY1" fmla="*/ 588154 h 672672"/>
              <a:gd name="csX2" fmla="*/ 1001483 w 1086001"/>
              <a:gd name="csY2" fmla="*/ 566157 h 672672"/>
              <a:gd name="csX3" fmla="*/ 1075581 w 1086001"/>
              <a:gd name="csY3" fmla="*/ 429538 h 672672"/>
              <a:gd name="csX4" fmla="*/ 1086002 w 1086001"/>
              <a:gd name="csY4" fmla="*/ 348493 h 672672"/>
              <a:gd name="csX5" fmla="*/ 1086002 w 1086001"/>
              <a:gd name="csY5" fmla="*/ 321864 h 672672"/>
              <a:gd name="csX6" fmla="*/ 1075581 w 1086001"/>
              <a:gd name="csY6" fmla="*/ 240819 h 672672"/>
              <a:gd name="csX7" fmla="*/ 1058214 w 1086001"/>
              <a:gd name="csY7" fmla="*/ 189877 h 672672"/>
              <a:gd name="csX8" fmla="*/ 1010746 w 1086001"/>
              <a:gd name="csY8" fmla="*/ 114621 h 672672"/>
              <a:gd name="csX9" fmla="*/ 996852 w 1086001"/>
              <a:gd name="csY9" fmla="*/ 99570 h 672672"/>
              <a:gd name="csX10" fmla="*/ 985274 w 1086001"/>
              <a:gd name="csY10" fmla="*/ 89149 h 672672"/>
              <a:gd name="csX11" fmla="*/ 967907 w 1086001"/>
              <a:gd name="csY11" fmla="*/ 74098 h 672672"/>
              <a:gd name="csX12" fmla="*/ 761822 w 1086001"/>
              <a:gd name="csY12" fmla="*/ 0 h 672672"/>
              <a:gd name="csX13" fmla="*/ 323021 w 1086001"/>
              <a:gd name="csY13" fmla="*/ 0 h 672672"/>
              <a:gd name="csX14" fmla="*/ 116936 w 1086001"/>
              <a:gd name="csY14" fmla="*/ 74098 h 672672"/>
              <a:gd name="csX15" fmla="*/ 93780 w 1086001"/>
              <a:gd name="csY15" fmla="*/ 94938 h 672672"/>
              <a:gd name="csX16" fmla="*/ 13894 w 1086001"/>
              <a:gd name="csY16" fmla="*/ 226926 h 672672"/>
              <a:gd name="csX17" fmla="*/ 9262 w 1086001"/>
              <a:gd name="csY17" fmla="*/ 241977 h 672672"/>
              <a:gd name="csX18" fmla="*/ 1158 w 1086001"/>
              <a:gd name="csY18" fmla="*/ 289446 h 672672"/>
              <a:gd name="csX19" fmla="*/ 0 w 1086001"/>
              <a:gd name="csY19" fmla="*/ 321864 h 672672"/>
              <a:gd name="csX20" fmla="*/ 0 w 1086001"/>
              <a:gd name="csY20" fmla="*/ 348493 h 672672"/>
              <a:gd name="csX21" fmla="*/ 323021 w 1086001"/>
              <a:gd name="csY21" fmla="*/ 671515 h 6726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86001" h="672672">
                <a:moveTo>
                  <a:pt x="761822" y="672673"/>
                </a:moveTo>
                <a:cubicBezTo>
                  <a:pt x="841709" y="672673"/>
                  <a:pt x="919280" y="642570"/>
                  <a:pt x="979485" y="588154"/>
                </a:cubicBezTo>
                <a:cubicBezTo>
                  <a:pt x="987590" y="581208"/>
                  <a:pt x="994536" y="574261"/>
                  <a:pt x="1001483" y="566157"/>
                </a:cubicBezTo>
                <a:cubicBezTo>
                  <a:pt x="1037374" y="526792"/>
                  <a:pt x="1062846" y="480480"/>
                  <a:pt x="1075581" y="429538"/>
                </a:cubicBezTo>
                <a:cubicBezTo>
                  <a:pt x="1082528" y="402909"/>
                  <a:pt x="1086002" y="376280"/>
                  <a:pt x="1086002" y="348493"/>
                </a:cubicBezTo>
                <a:lnTo>
                  <a:pt x="1086002" y="321864"/>
                </a:lnTo>
                <a:cubicBezTo>
                  <a:pt x="1086002" y="295235"/>
                  <a:pt x="1082528" y="267448"/>
                  <a:pt x="1075581" y="240819"/>
                </a:cubicBezTo>
                <a:cubicBezTo>
                  <a:pt x="1070951" y="223452"/>
                  <a:pt x="1065162" y="206086"/>
                  <a:pt x="1058214" y="189877"/>
                </a:cubicBezTo>
                <a:cubicBezTo>
                  <a:pt x="1046637" y="163248"/>
                  <a:pt x="1030428" y="137776"/>
                  <a:pt x="1010746" y="114621"/>
                </a:cubicBezTo>
                <a:cubicBezTo>
                  <a:pt x="1006114" y="109990"/>
                  <a:pt x="1001483" y="104201"/>
                  <a:pt x="996852" y="99570"/>
                </a:cubicBezTo>
                <a:cubicBezTo>
                  <a:pt x="993379" y="96096"/>
                  <a:pt x="989906" y="92623"/>
                  <a:pt x="985274" y="89149"/>
                </a:cubicBezTo>
                <a:cubicBezTo>
                  <a:pt x="979485" y="83361"/>
                  <a:pt x="973696" y="77572"/>
                  <a:pt x="967907" y="74098"/>
                </a:cubicBezTo>
                <a:cubicBezTo>
                  <a:pt x="910018" y="26629"/>
                  <a:pt x="837078" y="0"/>
                  <a:pt x="761822" y="0"/>
                </a:cubicBezTo>
                <a:lnTo>
                  <a:pt x="323021" y="0"/>
                </a:lnTo>
                <a:cubicBezTo>
                  <a:pt x="247765" y="0"/>
                  <a:pt x="174825" y="26629"/>
                  <a:pt x="116936" y="74098"/>
                </a:cubicBezTo>
                <a:cubicBezTo>
                  <a:pt x="108831" y="81045"/>
                  <a:pt x="101885" y="87992"/>
                  <a:pt x="93780" y="94938"/>
                </a:cubicBezTo>
                <a:cubicBezTo>
                  <a:pt x="56731" y="131987"/>
                  <a:pt x="28945" y="178299"/>
                  <a:pt x="13894" y="226926"/>
                </a:cubicBezTo>
                <a:cubicBezTo>
                  <a:pt x="12735" y="231557"/>
                  <a:pt x="10420" y="237346"/>
                  <a:pt x="9262" y="241977"/>
                </a:cubicBezTo>
                <a:cubicBezTo>
                  <a:pt x="5789" y="257028"/>
                  <a:pt x="2316" y="273237"/>
                  <a:pt x="1158" y="289446"/>
                </a:cubicBezTo>
                <a:cubicBezTo>
                  <a:pt x="1158" y="299866"/>
                  <a:pt x="0" y="311444"/>
                  <a:pt x="0" y="321864"/>
                </a:cubicBezTo>
                <a:lnTo>
                  <a:pt x="0" y="348493"/>
                </a:lnTo>
                <a:cubicBezTo>
                  <a:pt x="0" y="526792"/>
                  <a:pt x="144723" y="671515"/>
                  <a:pt x="323021" y="671515"/>
                </a:cubicBezTo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C36E151-E333-383C-E151-1891638CAC4D}"/>
              </a:ext>
            </a:extLst>
          </p:cNvPr>
          <p:cNvSpPr/>
          <p:nvPr/>
        </p:nvSpPr>
        <p:spPr>
          <a:xfrm>
            <a:off x="8441404" y="1709608"/>
            <a:ext cx="1086002" cy="674988"/>
          </a:xfrm>
          <a:custGeom>
            <a:avLst/>
            <a:gdLst>
              <a:gd name="csX0" fmla="*/ 323022 w 1086002"/>
              <a:gd name="csY0" fmla="*/ 2316 h 674988"/>
              <a:gd name="csX1" fmla="*/ 116937 w 1086002"/>
              <a:gd name="csY1" fmla="*/ 76414 h 674988"/>
              <a:gd name="csX2" fmla="*/ 93781 w 1086002"/>
              <a:gd name="csY2" fmla="*/ 97254 h 674988"/>
              <a:gd name="csX3" fmla="*/ 13894 w 1086002"/>
              <a:gd name="csY3" fmla="*/ 229241 h 674988"/>
              <a:gd name="csX4" fmla="*/ 9263 w 1086002"/>
              <a:gd name="csY4" fmla="*/ 244292 h 674988"/>
              <a:gd name="csX5" fmla="*/ 1158 w 1086002"/>
              <a:gd name="csY5" fmla="*/ 291762 h 674988"/>
              <a:gd name="csX6" fmla="*/ 0 w 1086002"/>
              <a:gd name="csY6" fmla="*/ 325337 h 674988"/>
              <a:gd name="csX7" fmla="*/ 0 w 1086002"/>
              <a:gd name="csY7" fmla="*/ 351966 h 674988"/>
              <a:gd name="csX8" fmla="*/ 323022 w 1086002"/>
              <a:gd name="csY8" fmla="*/ 674988 h 674988"/>
              <a:gd name="csX9" fmla="*/ 761823 w 1086002"/>
              <a:gd name="csY9" fmla="*/ 674988 h 674988"/>
              <a:gd name="csX10" fmla="*/ 979486 w 1086002"/>
              <a:gd name="csY10" fmla="*/ 590470 h 674988"/>
              <a:gd name="csX11" fmla="*/ 1001483 w 1086002"/>
              <a:gd name="csY11" fmla="*/ 568472 h 674988"/>
              <a:gd name="csX12" fmla="*/ 1075582 w 1086002"/>
              <a:gd name="csY12" fmla="*/ 431854 h 674988"/>
              <a:gd name="csX13" fmla="*/ 1086002 w 1086002"/>
              <a:gd name="csY13" fmla="*/ 350809 h 674988"/>
              <a:gd name="csX14" fmla="*/ 1086002 w 1086002"/>
              <a:gd name="csY14" fmla="*/ 324180 h 674988"/>
              <a:gd name="csX15" fmla="*/ 1075582 w 1086002"/>
              <a:gd name="csY15" fmla="*/ 243135 h 674988"/>
              <a:gd name="csX16" fmla="*/ 1058215 w 1086002"/>
              <a:gd name="csY16" fmla="*/ 192192 h 674988"/>
              <a:gd name="csX17" fmla="*/ 1010746 w 1086002"/>
              <a:gd name="csY17" fmla="*/ 116936 h 674988"/>
              <a:gd name="csX18" fmla="*/ 996853 w 1086002"/>
              <a:gd name="csY18" fmla="*/ 100727 h 674988"/>
              <a:gd name="csX19" fmla="*/ 985275 w 1086002"/>
              <a:gd name="csY19" fmla="*/ 90307 h 674988"/>
              <a:gd name="csX20" fmla="*/ 967908 w 1086002"/>
              <a:gd name="csY20" fmla="*/ 74098 h 674988"/>
              <a:gd name="csX21" fmla="*/ 761823 w 1086002"/>
              <a:gd name="csY21" fmla="*/ 0 h 674988"/>
              <a:gd name="csX22" fmla="*/ 321865 w 1086002"/>
              <a:gd name="csY22" fmla="*/ 0 h 6749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1086002" h="674988">
                <a:moveTo>
                  <a:pt x="323022" y="2316"/>
                </a:moveTo>
                <a:cubicBezTo>
                  <a:pt x="247766" y="2316"/>
                  <a:pt x="174826" y="28945"/>
                  <a:pt x="116937" y="76414"/>
                </a:cubicBezTo>
                <a:cubicBezTo>
                  <a:pt x="108832" y="83360"/>
                  <a:pt x="101886" y="90307"/>
                  <a:pt x="93781" y="97254"/>
                </a:cubicBezTo>
                <a:cubicBezTo>
                  <a:pt x="56732" y="134303"/>
                  <a:pt x="28945" y="180614"/>
                  <a:pt x="13894" y="229241"/>
                </a:cubicBezTo>
                <a:cubicBezTo>
                  <a:pt x="12736" y="233872"/>
                  <a:pt x="10420" y="239661"/>
                  <a:pt x="9263" y="244292"/>
                </a:cubicBezTo>
                <a:cubicBezTo>
                  <a:pt x="5789" y="260501"/>
                  <a:pt x="2316" y="275553"/>
                  <a:pt x="1158" y="291762"/>
                </a:cubicBezTo>
                <a:cubicBezTo>
                  <a:pt x="1158" y="302182"/>
                  <a:pt x="0" y="313759"/>
                  <a:pt x="0" y="325337"/>
                </a:cubicBezTo>
                <a:lnTo>
                  <a:pt x="0" y="351966"/>
                </a:lnTo>
                <a:cubicBezTo>
                  <a:pt x="0" y="530265"/>
                  <a:pt x="144723" y="674988"/>
                  <a:pt x="323022" y="674988"/>
                </a:cubicBezTo>
                <a:lnTo>
                  <a:pt x="761823" y="674988"/>
                </a:lnTo>
                <a:cubicBezTo>
                  <a:pt x="841709" y="674988"/>
                  <a:pt x="919281" y="644886"/>
                  <a:pt x="979486" y="590470"/>
                </a:cubicBezTo>
                <a:cubicBezTo>
                  <a:pt x="987591" y="583523"/>
                  <a:pt x="994537" y="576577"/>
                  <a:pt x="1001483" y="568472"/>
                </a:cubicBezTo>
                <a:cubicBezTo>
                  <a:pt x="1037375" y="529107"/>
                  <a:pt x="1062847" y="482796"/>
                  <a:pt x="1075582" y="431854"/>
                </a:cubicBezTo>
                <a:cubicBezTo>
                  <a:pt x="1082528" y="405224"/>
                  <a:pt x="1086002" y="378595"/>
                  <a:pt x="1086002" y="350809"/>
                </a:cubicBezTo>
                <a:lnTo>
                  <a:pt x="1086002" y="324180"/>
                </a:lnTo>
                <a:cubicBezTo>
                  <a:pt x="1086002" y="296393"/>
                  <a:pt x="1082528" y="269764"/>
                  <a:pt x="1075582" y="243135"/>
                </a:cubicBezTo>
                <a:cubicBezTo>
                  <a:pt x="1070951" y="225768"/>
                  <a:pt x="1065162" y="208401"/>
                  <a:pt x="1058215" y="192192"/>
                </a:cubicBezTo>
                <a:cubicBezTo>
                  <a:pt x="1046637" y="165563"/>
                  <a:pt x="1030428" y="140092"/>
                  <a:pt x="1010746" y="116936"/>
                </a:cubicBezTo>
                <a:cubicBezTo>
                  <a:pt x="1006115" y="112305"/>
                  <a:pt x="1001483" y="106516"/>
                  <a:pt x="996853" y="100727"/>
                </a:cubicBezTo>
                <a:cubicBezTo>
                  <a:pt x="993380" y="97254"/>
                  <a:pt x="989906" y="93780"/>
                  <a:pt x="985275" y="90307"/>
                </a:cubicBezTo>
                <a:cubicBezTo>
                  <a:pt x="979486" y="84518"/>
                  <a:pt x="973697" y="78729"/>
                  <a:pt x="967908" y="74098"/>
                </a:cubicBezTo>
                <a:cubicBezTo>
                  <a:pt x="910019" y="26629"/>
                  <a:pt x="837079" y="0"/>
                  <a:pt x="761823" y="0"/>
                </a:cubicBezTo>
                <a:lnTo>
                  <a:pt x="321865" y="0"/>
                </a:lnTo>
                <a:close/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60F0E7DE-45D0-56F2-6164-41801768C98C}"/>
              </a:ext>
            </a:extLst>
          </p:cNvPr>
          <p:cNvSpPr/>
          <p:nvPr/>
        </p:nvSpPr>
        <p:spPr>
          <a:xfrm>
            <a:off x="8641702" y="816308"/>
            <a:ext cx="303338" cy="191682"/>
          </a:xfrm>
          <a:custGeom>
            <a:avLst/>
            <a:gdLst>
              <a:gd name="csX0" fmla="*/ 109990 w 303338"/>
              <a:gd name="csY0" fmla="*/ 165054 h 191682"/>
              <a:gd name="csX1" fmla="*/ 112305 w 303338"/>
              <a:gd name="csY1" fmla="*/ 156949 h 191682"/>
              <a:gd name="csX2" fmla="*/ 112305 w 303338"/>
              <a:gd name="csY2" fmla="*/ 153476 h 191682"/>
              <a:gd name="csX3" fmla="*/ 125041 w 303338"/>
              <a:gd name="csY3" fmla="*/ 146529 h 191682"/>
              <a:gd name="csX4" fmla="*/ 153985 w 303338"/>
              <a:gd name="csY4" fmla="*/ 190525 h 191682"/>
              <a:gd name="csX5" fmla="*/ 192192 w 303338"/>
              <a:gd name="csY5" fmla="*/ 190525 h 191682"/>
              <a:gd name="csX6" fmla="*/ 158616 w 303338"/>
              <a:gd name="csY6" fmla="*/ 136109 h 191682"/>
              <a:gd name="csX7" fmla="*/ 298708 w 303338"/>
              <a:gd name="csY7" fmla="*/ 143056 h 191682"/>
              <a:gd name="csX8" fmla="*/ 302181 w 303338"/>
              <a:gd name="csY8" fmla="*/ 141898 h 191682"/>
              <a:gd name="csX9" fmla="*/ 303339 w 303338"/>
              <a:gd name="csY9" fmla="*/ 138425 h 191682"/>
              <a:gd name="csX10" fmla="*/ 294077 w 303338"/>
              <a:gd name="csY10" fmla="*/ 117585 h 191682"/>
              <a:gd name="csX11" fmla="*/ 268605 w 303338"/>
              <a:gd name="csY11" fmla="*/ 106007 h 191682"/>
              <a:gd name="csX12" fmla="*/ 148196 w 303338"/>
              <a:gd name="csY12" fmla="*/ 101376 h 191682"/>
              <a:gd name="csX13" fmla="*/ 145881 w 303338"/>
              <a:gd name="csY13" fmla="*/ 92114 h 191682"/>
              <a:gd name="csX14" fmla="*/ 145881 w 303338"/>
              <a:gd name="csY14" fmla="*/ 92114 h 191682"/>
              <a:gd name="csX15" fmla="*/ 151669 w 303338"/>
              <a:gd name="csY15" fmla="*/ 84009 h 191682"/>
              <a:gd name="csX16" fmla="*/ 140092 w 303338"/>
              <a:gd name="csY16" fmla="*/ 24962 h 191682"/>
              <a:gd name="csX17" fmla="*/ 71782 w 303338"/>
              <a:gd name="csY17" fmla="*/ 7595 h 191682"/>
              <a:gd name="csX18" fmla="*/ 62520 w 303338"/>
              <a:gd name="csY18" fmla="*/ 19173 h 191682"/>
              <a:gd name="csX19" fmla="*/ 74098 w 303338"/>
              <a:gd name="csY19" fmla="*/ 78220 h 191682"/>
              <a:gd name="csX20" fmla="*/ 111147 w 303338"/>
              <a:gd name="csY20" fmla="*/ 102534 h 191682"/>
              <a:gd name="csX21" fmla="*/ 115778 w 303338"/>
              <a:gd name="csY21" fmla="*/ 116427 h 191682"/>
              <a:gd name="csX22" fmla="*/ 98412 w 303338"/>
              <a:gd name="csY22" fmla="*/ 123374 h 191682"/>
              <a:gd name="csX23" fmla="*/ 55574 w 303338"/>
              <a:gd name="csY23" fmla="*/ 108323 h 191682"/>
              <a:gd name="csX24" fmla="*/ 55574 w 303338"/>
              <a:gd name="csY24" fmla="*/ 108323 h 191682"/>
              <a:gd name="csX25" fmla="*/ 3473 w 303338"/>
              <a:gd name="csY25" fmla="*/ 136109 h 191682"/>
              <a:gd name="csX26" fmla="*/ 0 w 303338"/>
              <a:gd name="csY26" fmla="*/ 150003 h 191682"/>
              <a:gd name="csX27" fmla="*/ 55574 w 303338"/>
              <a:gd name="csY27" fmla="*/ 191683 h 191682"/>
              <a:gd name="csX28" fmla="*/ 55574 w 303338"/>
              <a:gd name="csY28" fmla="*/ 191683 h 191682"/>
              <a:gd name="csX29" fmla="*/ 107674 w 303338"/>
              <a:gd name="csY29" fmla="*/ 163896 h 191682"/>
              <a:gd name="csX30" fmla="*/ 107674 w 303338"/>
              <a:gd name="csY30" fmla="*/ 163896 h 191682"/>
              <a:gd name="csX31" fmla="*/ 108831 w 303338"/>
              <a:gd name="csY31" fmla="*/ 79378 h 191682"/>
              <a:gd name="csX32" fmla="*/ 90307 w 303338"/>
              <a:gd name="csY32" fmla="*/ 66642 h 191682"/>
              <a:gd name="csX33" fmla="*/ 84518 w 303338"/>
              <a:gd name="csY33" fmla="*/ 34224 h 191682"/>
              <a:gd name="csX34" fmla="*/ 90307 w 303338"/>
              <a:gd name="csY34" fmla="*/ 27278 h 191682"/>
              <a:gd name="csX35" fmla="*/ 108831 w 303338"/>
              <a:gd name="csY35" fmla="*/ 23804 h 191682"/>
              <a:gd name="csX36" fmla="*/ 127356 w 303338"/>
              <a:gd name="csY36" fmla="*/ 36540 h 191682"/>
              <a:gd name="csX37" fmla="*/ 133145 w 303338"/>
              <a:gd name="csY37" fmla="*/ 68958 h 191682"/>
              <a:gd name="csX38" fmla="*/ 127356 w 303338"/>
              <a:gd name="csY38" fmla="*/ 75905 h 191682"/>
              <a:gd name="csX39" fmla="*/ 114620 w 303338"/>
              <a:gd name="csY39" fmla="*/ 80536 h 191682"/>
              <a:gd name="csX40" fmla="*/ 108831 w 303338"/>
              <a:gd name="csY40" fmla="*/ 80536 h 191682"/>
              <a:gd name="csX41" fmla="*/ 108831 w 303338"/>
              <a:gd name="csY41" fmla="*/ 80536 h 191682"/>
              <a:gd name="csX42" fmla="*/ 56731 w 303338"/>
              <a:gd name="csY42" fmla="*/ 174316 h 191682"/>
              <a:gd name="csX43" fmla="*/ 26629 w 303338"/>
              <a:gd name="csY43" fmla="*/ 151160 h 191682"/>
              <a:gd name="csX44" fmla="*/ 28945 w 303338"/>
              <a:gd name="csY44" fmla="*/ 143056 h 191682"/>
              <a:gd name="csX45" fmla="*/ 57889 w 303338"/>
              <a:gd name="csY45" fmla="*/ 128005 h 191682"/>
              <a:gd name="csX46" fmla="*/ 57889 w 303338"/>
              <a:gd name="csY46" fmla="*/ 128005 h 191682"/>
              <a:gd name="csX47" fmla="*/ 87991 w 303338"/>
              <a:gd name="csY47" fmla="*/ 151160 h 191682"/>
              <a:gd name="csX48" fmla="*/ 85676 w 303338"/>
              <a:gd name="csY48" fmla="*/ 159265 h 191682"/>
              <a:gd name="csX49" fmla="*/ 56731 w 303338"/>
              <a:gd name="csY49" fmla="*/ 174316 h 191682"/>
              <a:gd name="csX50" fmla="*/ 56731 w 303338"/>
              <a:gd name="csY50" fmla="*/ 174316 h 19168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303338" h="191682">
                <a:moveTo>
                  <a:pt x="109990" y="165054"/>
                </a:moveTo>
                <a:cubicBezTo>
                  <a:pt x="109990" y="162738"/>
                  <a:pt x="112305" y="160423"/>
                  <a:pt x="112305" y="156949"/>
                </a:cubicBezTo>
                <a:cubicBezTo>
                  <a:pt x="112305" y="156949"/>
                  <a:pt x="112305" y="153476"/>
                  <a:pt x="112305" y="153476"/>
                </a:cubicBezTo>
                <a:lnTo>
                  <a:pt x="125041" y="146529"/>
                </a:lnTo>
                <a:lnTo>
                  <a:pt x="153985" y="190525"/>
                </a:lnTo>
                <a:lnTo>
                  <a:pt x="192192" y="190525"/>
                </a:lnTo>
                <a:lnTo>
                  <a:pt x="158616" y="136109"/>
                </a:lnTo>
                <a:lnTo>
                  <a:pt x="298708" y="143056"/>
                </a:lnTo>
                <a:cubicBezTo>
                  <a:pt x="299866" y="143056"/>
                  <a:pt x="301024" y="143056"/>
                  <a:pt x="302181" y="141898"/>
                </a:cubicBezTo>
                <a:cubicBezTo>
                  <a:pt x="302181" y="141898"/>
                  <a:pt x="303339" y="139583"/>
                  <a:pt x="303339" y="138425"/>
                </a:cubicBezTo>
                <a:cubicBezTo>
                  <a:pt x="303339" y="128005"/>
                  <a:pt x="301024" y="125689"/>
                  <a:pt x="294077" y="117585"/>
                </a:cubicBezTo>
                <a:cubicBezTo>
                  <a:pt x="287130" y="110638"/>
                  <a:pt x="277868" y="106007"/>
                  <a:pt x="268605" y="106007"/>
                </a:cubicBezTo>
                <a:lnTo>
                  <a:pt x="148196" y="101376"/>
                </a:lnTo>
                <a:lnTo>
                  <a:pt x="145881" y="92114"/>
                </a:lnTo>
                <a:cubicBezTo>
                  <a:pt x="145881" y="92114"/>
                  <a:pt x="145881" y="92114"/>
                  <a:pt x="145881" y="92114"/>
                </a:cubicBezTo>
                <a:cubicBezTo>
                  <a:pt x="148196" y="89798"/>
                  <a:pt x="150512" y="87482"/>
                  <a:pt x="151669" y="84009"/>
                </a:cubicBezTo>
                <a:cubicBezTo>
                  <a:pt x="159774" y="67800"/>
                  <a:pt x="155143" y="43487"/>
                  <a:pt x="140092" y="24962"/>
                </a:cubicBezTo>
                <a:cubicBezTo>
                  <a:pt x="120409" y="649"/>
                  <a:pt x="90307" y="-7456"/>
                  <a:pt x="71782" y="7595"/>
                </a:cubicBezTo>
                <a:cubicBezTo>
                  <a:pt x="68309" y="11069"/>
                  <a:pt x="64836" y="14542"/>
                  <a:pt x="62520" y="19173"/>
                </a:cubicBezTo>
                <a:cubicBezTo>
                  <a:pt x="54415" y="35382"/>
                  <a:pt x="59047" y="59696"/>
                  <a:pt x="74098" y="78220"/>
                </a:cubicBezTo>
                <a:cubicBezTo>
                  <a:pt x="84518" y="90956"/>
                  <a:pt x="98412" y="99060"/>
                  <a:pt x="111147" y="102534"/>
                </a:cubicBezTo>
                <a:lnTo>
                  <a:pt x="115778" y="116427"/>
                </a:lnTo>
                <a:lnTo>
                  <a:pt x="98412" y="123374"/>
                </a:lnTo>
                <a:cubicBezTo>
                  <a:pt x="87991" y="114111"/>
                  <a:pt x="72940" y="108323"/>
                  <a:pt x="55574" y="108323"/>
                </a:cubicBezTo>
                <a:lnTo>
                  <a:pt x="55574" y="108323"/>
                </a:lnTo>
                <a:cubicBezTo>
                  <a:pt x="32418" y="108323"/>
                  <a:pt x="10420" y="119900"/>
                  <a:pt x="3473" y="136109"/>
                </a:cubicBezTo>
                <a:cubicBezTo>
                  <a:pt x="1158" y="140741"/>
                  <a:pt x="0" y="145372"/>
                  <a:pt x="0" y="150003"/>
                </a:cubicBezTo>
                <a:cubicBezTo>
                  <a:pt x="0" y="173158"/>
                  <a:pt x="25471" y="191683"/>
                  <a:pt x="55574" y="191683"/>
                </a:cubicBezTo>
                <a:lnTo>
                  <a:pt x="55574" y="191683"/>
                </a:lnTo>
                <a:cubicBezTo>
                  <a:pt x="78729" y="191683"/>
                  <a:pt x="100727" y="180105"/>
                  <a:pt x="107674" y="163896"/>
                </a:cubicBezTo>
                <a:lnTo>
                  <a:pt x="107674" y="163896"/>
                </a:lnTo>
                <a:close/>
                <a:moveTo>
                  <a:pt x="108831" y="79378"/>
                </a:moveTo>
                <a:cubicBezTo>
                  <a:pt x="101885" y="77062"/>
                  <a:pt x="94938" y="73589"/>
                  <a:pt x="90307" y="66642"/>
                </a:cubicBezTo>
                <a:cubicBezTo>
                  <a:pt x="82202" y="56222"/>
                  <a:pt x="79887" y="43487"/>
                  <a:pt x="84518" y="34224"/>
                </a:cubicBezTo>
                <a:cubicBezTo>
                  <a:pt x="85676" y="31909"/>
                  <a:pt x="87991" y="29593"/>
                  <a:pt x="90307" y="27278"/>
                </a:cubicBezTo>
                <a:cubicBezTo>
                  <a:pt x="94938" y="23804"/>
                  <a:pt x="101885" y="22646"/>
                  <a:pt x="108831" y="23804"/>
                </a:cubicBezTo>
                <a:cubicBezTo>
                  <a:pt x="115778" y="26120"/>
                  <a:pt x="122725" y="29593"/>
                  <a:pt x="127356" y="36540"/>
                </a:cubicBezTo>
                <a:cubicBezTo>
                  <a:pt x="135460" y="46960"/>
                  <a:pt x="137776" y="59696"/>
                  <a:pt x="133145" y="68958"/>
                </a:cubicBezTo>
                <a:cubicBezTo>
                  <a:pt x="131987" y="71273"/>
                  <a:pt x="129671" y="73589"/>
                  <a:pt x="127356" y="75905"/>
                </a:cubicBezTo>
                <a:cubicBezTo>
                  <a:pt x="123882" y="78220"/>
                  <a:pt x="119252" y="80536"/>
                  <a:pt x="114620" y="80536"/>
                </a:cubicBezTo>
                <a:cubicBezTo>
                  <a:pt x="109990" y="80536"/>
                  <a:pt x="109990" y="80536"/>
                  <a:pt x="108831" y="80536"/>
                </a:cubicBezTo>
                <a:lnTo>
                  <a:pt x="108831" y="80536"/>
                </a:lnTo>
                <a:close/>
                <a:moveTo>
                  <a:pt x="56731" y="174316"/>
                </a:moveTo>
                <a:cubicBezTo>
                  <a:pt x="39364" y="174316"/>
                  <a:pt x="26629" y="163896"/>
                  <a:pt x="26629" y="151160"/>
                </a:cubicBezTo>
                <a:cubicBezTo>
                  <a:pt x="26629" y="138425"/>
                  <a:pt x="26629" y="145372"/>
                  <a:pt x="28945" y="143056"/>
                </a:cubicBezTo>
                <a:cubicBezTo>
                  <a:pt x="33575" y="133794"/>
                  <a:pt x="45153" y="128005"/>
                  <a:pt x="57889" y="128005"/>
                </a:cubicBezTo>
                <a:lnTo>
                  <a:pt x="57889" y="128005"/>
                </a:lnTo>
                <a:cubicBezTo>
                  <a:pt x="75256" y="128005"/>
                  <a:pt x="87991" y="138425"/>
                  <a:pt x="87991" y="151160"/>
                </a:cubicBezTo>
                <a:cubicBezTo>
                  <a:pt x="87991" y="163896"/>
                  <a:pt x="87991" y="156949"/>
                  <a:pt x="85676" y="159265"/>
                </a:cubicBezTo>
                <a:cubicBezTo>
                  <a:pt x="81045" y="168527"/>
                  <a:pt x="69467" y="174316"/>
                  <a:pt x="56731" y="174316"/>
                </a:cubicBezTo>
                <a:lnTo>
                  <a:pt x="56731" y="174316"/>
                </a:lnTo>
                <a:close/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C4B061B3-B8A0-79F5-E316-F838833C1BBE}"/>
              </a:ext>
            </a:extLst>
          </p:cNvPr>
          <p:cNvSpPr/>
          <p:nvPr/>
        </p:nvSpPr>
        <p:spPr>
          <a:xfrm>
            <a:off x="8485401" y="2432065"/>
            <a:ext cx="996851" cy="584681"/>
          </a:xfrm>
          <a:custGeom>
            <a:avLst/>
            <a:gdLst>
              <a:gd name="csX0" fmla="*/ 279026 w 996851"/>
              <a:gd name="csY0" fmla="*/ 0 h 584681"/>
              <a:gd name="csX1" fmla="*/ 717826 w 996851"/>
              <a:gd name="csY1" fmla="*/ 0 h 584681"/>
              <a:gd name="csX2" fmla="*/ 996852 w 996851"/>
              <a:gd name="csY2" fmla="*/ 279026 h 584681"/>
              <a:gd name="csX3" fmla="*/ 996852 w 996851"/>
              <a:gd name="csY3" fmla="*/ 305655 h 584681"/>
              <a:gd name="csX4" fmla="*/ 717826 w 996851"/>
              <a:gd name="csY4" fmla="*/ 584681 h 584681"/>
              <a:gd name="csX5" fmla="*/ 279026 w 996851"/>
              <a:gd name="csY5" fmla="*/ 584681 h 584681"/>
              <a:gd name="csX6" fmla="*/ 0 w 996851"/>
              <a:gd name="csY6" fmla="*/ 305655 h 584681"/>
              <a:gd name="csX7" fmla="*/ 0 w 996851"/>
              <a:gd name="csY7" fmla="*/ 279026 h 584681"/>
              <a:gd name="csX8" fmla="*/ 279026 w 996851"/>
              <a:gd name="csY8" fmla="*/ 0 h 5846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996851" h="584681">
                <a:moveTo>
                  <a:pt x="279026" y="0"/>
                </a:moveTo>
                <a:lnTo>
                  <a:pt x="717826" y="0"/>
                </a:lnTo>
                <a:cubicBezTo>
                  <a:pt x="871811" y="0"/>
                  <a:pt x="996852" y="125041"/>
                  <a:pt x="996852" y="279026"/>
                </a:cubicBezTo>
                <a:lnTo>
                  <a:pt x="996852" y="305655"/>
                </a:lnTo>
                <a:cubicBezTo>
                  <a:pt x="996852" y="459640"/>
                  <a:pt x="871811" y="584681"/>
                  <a:pt x="717826" y="584681"/>
                </a:cubicBezTo>
                <a:lnTo>
                  <a:pt x="279026" y="584681"/>
                </a:lnTo>
                <a:cubicBezTo>
                  <a:pt x="125041" y="584681"/>
                  <a:pt x="0" y="459640"/>
                  <a:pt x="0" y="305655"/>
                </a:cubicBezTo>
                <a:lnTo>
                  <a:pt x="0" y="279026"/>
                </a:lnTo>
                <a:cubicBezTo>
                  <a:pt x="0" y="125041"/>
                  <a:pt x="125041" y="0"/>
                  <a:pt x="279026" y="0"/>
                </a:cubicBezTo>
                <a:close/>
              </a:path>
            </a:pathLst>
          </a:cu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F59C66D9-13AF-1AB8-8444-F034465859D7}"/>
              </a:ext>
            </a:extLst>
          </p:cNvPr>
          <p:cNvSpPr/>
          <p:nvPr/>
        </p:nvSpPr>
        <p:spPr>
          <a:xfrm>
            <a:off x="8474980" y="2420487"/>
            <a:ext cx="1020007" cy="607836"/>
          </a:xfrm>
          <a:custGeom>
            <a:avLst/>
            <a:gdLst>
              <a:gd name="csX0" fmla="*/ 729404 w 1020007"/>
              <a:gd name="csY0" fmla="*/ 23156 h 607836"/>
              <a:gd name="csX1" fmla="*/ 996852 w 1020007"/>
              <a:gd name="csY1" fmla="*/ 290604 h 607836"/>
              <a:gd name="csX2" fmla="*/ 996852 w 1020007"/>
              <a:gd name="csY2" fmla="*/ 317233 h 607836"/>
              <a:gd name="csX3" fmla="*/ 729404 w 1020007"/>
              <a:gd name="csY3" fmla="*/ 584681 h 607836"/>
              <a:gd name="csX4" fmla="*/ 290604 w 1020007"/>
              <a:gd name="csY4" fmla="*/ 584681 h 607836"/>
              <a:gd name="csX5" fmla="*/ 23156 w 1020007"/>
              <a:gd name="csY5" fmla="*/ 317233 h 607836"/>
              <a:gd name="csX6" fmla="*/ 23156 w 1020007"/>
              <a:gd name="csY6" fmla="*/ 290604 h 607836"/>
              <a:gd name="csX7" fmla="*/ 290604 w 1020007"/>
              <a:gd name="csY7" fmla="*/ 23156 h 607836"/>
              <a:gd name="csX8" fmla="*/ 729404 w 1020007"/>
              <a:gd name="csY8" fmla="*/ 23156 h 607836"/>
              <a:gd name="csX9" fmla="*/ 729404 w 1020007"/>
              <a:gd name="csY9" fmla="*/ 0 h 607836"/>
              <a:gd name="csX10" fmla="*/ 290604 w 1020007"/>
              <a:gd name="csY10" fmla="*/ 0 h 607836"/>
              <a:gd name="csX11" fmla="*/ 0 w 1020007"/>
              <a:gd name="csY11" fmla="*/ 290604 h 607836"/>
              <a:gd name="csX12" fmla="*/ 0 w 1020007"/>
              <a:gd name="csY12" fmla="*/ 317233 h 607836"/>
              <a:gd name="csX13" fmla="*/ 290604 w 1020007"/>
              <a:gd name="csY13" fmla="*/ 607837 h 607836"/>
              <a:gd name="csX14" fmla="*/ 729404 w 1020007"/>
              <a:gd name="csY14" fmla="*/ 607837 h 607836"/>
              <a:gd name="csX15" fmla="*/ 1020008 w 1020007"/>
              <a:gd name="csY15" fmla="*/ 317233 h 607836"/>
              <a:gd name="csX16" fmla="*/ 1020008 w 1020007"/>
              <a:gd name="csY16" fmla="*/ 290604 h 607836"/>
              <a:gd name="csX17" fmla="*/ 729404 w 1020007"/>
              <a:gd name="csY17" fmla="*/ 0 h 607836"/>
              <a:gd name="csX18" fmla="*/ 729404 w 1020007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0007" h="607836">
                <a:moveTo>
                  <a:pt x="729404" y="23156"/>
                </a:moveTo>
                <a:cubicBezTo>
                  <a:pt x="876443" y="23156"/>
                  <a:pt x="996852" y="143565"/>
                  <a:pt x="996852" y="290604"/>
                </a:cubicBezTo>
                <a:lnTo>
                  <a:pt x="996852" y="317233"/>
                </a:lnTo>
                <a:cubicBezTo>
                  <a:pt x="996852" y="464272"/>
                  <a:pt x="876443" y="584681"/>
                  <a:pt x="729404" y="584681"/>
                </a:cubicBezTo>
                <a:lnTo>
                  <a:pt x="290604" y="584681"/>
                </a:lnTo>
                <a:cubicBezTo>
                  <a:pt x="143566" y="584681"/>
                  <a:pt x="23156" y="464272"/>
                  <a:pt x="23156" y="317233"/>
                </a:cubicBezTo>
                <a:lnTo>
                  <a:pt x="23156" y="290604"/>
                </a:lnTo>
                <a:cubicBezTo>
                  <a:pt x="23156" y="143565"/>
                  <a:pt x="143566" y="23156"/>
                  <a:pt x="290604" y="23156"/>
                </a:cubicBezTo>
                <a:lnTo>
                  <a:pt x="729404" y="23156"/>
                </a:lnTo>
                <a:moveTo>
                  <a:pt x="729404" y="0"/>
                </a:moveTo>
                <a:lnTo>
                  <a:pt x="290604" y="0"/>
                </a:lnTo>
                <a:cubicBezTo>
                  <a:pt x="130829" y="0"/>
                  <a:pt x="0" y="130830"/>
                  <a:pt x="0" y="290604"/>
                </a:cubicBezTo>
                <a:lnTo>
                  <a:pt x="0" y="317233"/>
                </a:lnTo>
                <a:cubicBezTo>
                  <a:pt x="0" y="477007"/>
                  <a:pt x="130829" y="607837"/>
                  <a:pt x="290604" y="607837"/>
                </a:cubicBezTo>
                <a:lnTo>
                  <a:pt x="729404" y="607837"/>
                </a:lnTo>
                <a:cubicBezTo>
                  <a:pt x="889178" y="607837"/>
                  <a:pt x="1020008" y="477007"/>
                  <a:pt x="1020008" y="317233"/>
                </a:cubicBezTo>
                <a:lnTo>
                  <a:pt x="1020008" y="290604"/>
                </a:lnTo>
                <a:cubicBezTo>
                  <a:pt x="1020008" y="130830"/>
                  <a:pt x="889178" y="0"/>
                  <a:pt x="729404" y="0"/>
                </a:cubicBezTo>
                <a:lnTo>
                  <a:pt x="729404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19F2F93-BEEC-C53D-5836-88C5330B058E}"/>
              </a:ext>
            </a:extLst>
          </p:cNvPr>
          <p:cNvSpPr txBox="1"/>
          <p:nvPr/>
        </p:nvSpPr>
        <p:spPr>
          <a:xfrm>
            <a:off x="8668355" y="2713998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35FA052-6467-E34E-D02A-5235D06550A4}"/>
              </a:ext>
            </a:extLst>
          </p:cNvPr>
          <p:cNvSpPr txBox="1"/>
          <p:nvPr/>
        </p:nvSpPr>
        <p:spPr>
          <a:xfrm>
            <a:off x="8603519" y="2421772"/>
            <a:ext cx="609586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</a:t>
            </a:r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C967E756-65DA-3D24-4F38-C55D5A8A7E10}"/>
              </a:ext>
            </a:extLst>
          </p:cNvPr>
          <p:cNvSpPr/>
          <p:nvPr/>
        </p:nvSpPr>
        <p:spPr>
          <a:xfrm>
            <a:off x="8441404" y="2385754"/>
            <a:ext cx="1086002" cy="674988"/>
          </a:xfrm>
          <a:custGeom>
            <a:avLst/>
            <a:gdLst>
              <a:gd name="csX0" fmla="*/ 323022 w 1086002"/>
              <a:gd name="csY0" fmla="*/ 2316 h 674988"/>
              <a:gd name="csX1" fmla="*/ 116937 w 1086002"/>
              <a:gd name="csY1" fmla="*/ 76414 h 674988"/>
              <a:gd name="csX2" fmla="*/ 93781 w 1086002"/>
              <a:gd name="csY2" fmla="*/ 97254 h 674988"/>
              <a:gd name="csX3" fmla="*/ 13894 w 1086002"/>
              <a:gd name="csY3" fmla="*/ 229241 h 674988"/>
              <a:gd name="csX4" fmla="*/ 9263 w 1086002"/>
              <a:gd name="csY4" fmla="*/ 244293 h 674988"/>
              <a:gd name="csX5" fmla="*/ 1158 w 1086002"/>
              <a:gd name="csY5" fmla="*/ 291762 h 674988"/>
              <a:gd name="csX6" fmla="*/ 0 w 1086002"/>
              <a:gd name="csY6" fmla="*/ 325337 h 674988"/>
              <a:gd name="csX7" fmla="*/ 0 w 1086002"/>
              <a:gd name="csY7" fmla="*/ 351967 h 674988"/>
              <a:gd name="csX8" fmla="*/ 323022 w 1086002"/>
              <a:gd name="csY8" fmla="*/ 674988 h 674988"/>
              <a:gd name="csX9" fmla="*/ 761823 w 1086002"/>
              <a:gd name="csY9" fmla="*/ 674988 h 674988"/>
              <a:gd name="csX10" fmla="*/ 979486 w 1086002"/>
              <a:gd name="csY10" fmla="*/ 590470 h 674988"/>
              <a:gd name="csX11" fmla="*/ 1001483 w 1086002"/>
              <a:gd name="csY11" fmla="*/ 568472 h 674988"/>
              <a:gd name="csX12" fmla="*/ 1075582 w 1086002"/>
              <a:gd name="csY12" fmla="*/ 431854 h 674988"/>
              <a:gd name="csX13" fmla="*/ 1086002 w 1086002"/>
              <a:gd name="csY13" fmla="*/ 350809 h 674988"/>
              <a:gd name="csX14" fmla="*/ 1086002 w 1086002"/>
              <a:gd name="csY14" fmla="*/ 324180 h 674988"/>
              <a:gd name="csX15" fmla="*/ 1075582 w 1086002"/>
              <a:gd name="csY15" fmla="*/ 243135 h 674988"/>
              <a:gd name="csX16" fmla="*/ 1058215 w 1086002"/>
              <a:gd name="csY16" fmla="*/ 192192 h 674988"/>
              <a:gd name="csX17" fmla="*/ 1010746 w 1086002"/>
              <a:gd name="csY17" fmla="*/ 116936 h 674988"/>
              <a:gd name="csX18" fmla="*/ 996853 w 1086002"/>
              <a:gd name="csY18" fmla="*/ 100727 h 674988"/>
              <a:gd name="csX19" fmla="*/ 985275 w 1086002"/>
              <a:gd name="csY19" fmla="*/ 90307 h 674988"/>
              <a:gd name="csX20" fmla="*/ 967908 w 1086002"/>
              <a:gd name="csY20" fmla="*/ 74098 h 674988"/>
              <a:gd name="csX21" fmla="*/ 761823 w 1086002"/>
              <a:gd name="csY21" fmla="*/ 0 h 6749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86002" h="674988">
                <a:moveTo>
                  <a:pt x="323022" y="2316"/>
                </a:moveTo>
                <a:cubicBezTo>
                  <a:pt x="247766" y="2316"/>
                  <a:pt x="174826" y="28945"/>
                  <a:pt x="116937" y="76414"/>
                </a:cubicBezTo>
                <a:cubicBezTo>
                  <a:pt x="108832" y="83360"/>
                  <a:pt x="101886" y="90307"/>
                  <a:pt x="93781" y="97254"/>
                </a:cubicBezTo>
                <a:cubicBezTo>
                  <a:pt x="56732" y="134303"/>
                  <a:pt x="28945" y="180614"/>
                  <a:pt x="13894" y="229241"/>
                </a:cubicBezTo>
                <a:cubicBezTo>
                  <a:pt x="12736" y="233872"/>
                  <a:pt x="10420" y="239661"/>
                  <a:pt x="9263" y="244293"/>
                </a:cubicBezTo>
                <a:cubicBezTo>
                  <a:pt x="5789" y="260501"/>
                  <a:pt x="2316" y="275553"/>
                  <a:pt x="1158" y="291762"/>
                </a:cubicBezTo>
                <a:cubicBezTo>
                  <a:pt x="1158" y="302182"/>
                  <a:pt x="0" y="313760"/>
                  <a:pt x="0" y="325337"/>
                </a:cubicBezTo>
                <a:lnTo>
                  <a:pt x="0" y="351967"/>
                </a:lnTo>
                <a:cubicBezTo>
                  <a:pt x="0" y="530265"/>
                  <a:pt x="144723" y="674988"/>
                  <a:pt x="323022" y="674988"/>
                </a:cubicBezTo>
                <a:lnTo>
                  <a:pt x="761823" y="674988"/>
                </a:lnTo>
                <a:cubicBezTo>
                  <a:pt x="841709" y="674988"/>
                  <a:pt x="919281" y="644886"/>
                  <a:pt x="979486" y="590470"/>
                </a:cubicBezTo>
                <a:cubicBezTo>
                  <a:pt x="987591" y="583523"/>
                  <a:pt x="994537" y="576577"/>
                  <a:pt x="1001483" y="568472"/>
                </a:cubicBezTo>
                <a:cubicBezTo>
                  <a:pt x="1037375" y="529107"/>
                  <a:pt x="1062847" y="482796"/>
                  <a:pt x="1075582" y="431854"/>
                </a:cubicBezTo>
                <a:cubicBezTo>
                  <a:pt x="1082528" y="405224"/>
                  <a:pt x="1086002" y="378595"/>
                  <a:pt x="1086002" y="350809"/>
                </a:cubicBezTo>
                <a:lnTo>
                  <a:pt x="1086002" y="324180"/>
                </a:lnTo>
                <a:cubicBezTo>
                  <a:pt x="1086002" y="296393"/>
                  <a:pt x="1082528" y="269764"/>
                  <a:pt x="1075582" y="243135"/>
                </a:cubicBezTo>
                <a:cubicBezTo>
                  <a:pt x="1070951" y="225768"/>
                  <a:pt x="1065162" y="208401"/>
                  <a:pt x="1058215" y="192192"/>
                </a:cubicBezTo>
                <a:cubicBezTo>
                  <a:pt x="1046637" y="165563"/>
                  <a:pt x="1030428" y="140092"/>
                  <a:pt x="1010746" y="116936"/>
                </a:cubicBezTo>
                <a:cubicBezTo>
                  <a:pt x="1006115" y="112305"/>
                  <a:pt x="1001483" y="106516"/>
                  <a:pt x="996853" y="100727"/>
                </a:cubicBezTo>
                <a:cubicBezTo>
                  <a:pt x="993380" y="97254"/>
                  <a:pt x="989906" y="93781"/>
                  <a:pt x="985275" y="90307"/>
                </a:cubicBezTo>
                <a:cubicBezTo>
                  <a:pt x="979486" y="84518"/>
                  <a:pt x="973697" y="78729"/>
                  <a:pt x="967908" y="74098"/>
                </a:cubicBezTo>
                <a:cubicBezTo>
                  <a:pt x="910019" y="26629"/>
                  <a:pt x="837079" y="0"/>
                  <a:pt x="761823" y="0"/>
                </a:cubicBezTo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id="{32311333-DDE6-AEB2-B665-9E469C3D70F4}"/>
              </a:ext>
            </a:extLst>
          </p:cNvPr>
          <p:cNvSpPr/>
          <p:nvPr/>
        </p:nvSpPr>
        <p:spPr>
          <a:xfrm>
            <a:off x="8485401" y="3785515"/>
            <a:ext cx="998010" cy="584681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6" name="Freeform 75">
            <a:extLst>
              <a:ext uri="{FF2B5EF4-FFF2-40B4-BE49-F238E27FC236}">
                <a16:creationId xmlns:a16="http://schemas.microsoft.com/office/drawing/2014/main" id="{98D2FAE3-BEE7-544C-30F6-4066AE2CA50E}"/>
              </a:ext>
            </a:extLst>
          </p:cNvPr>
          <p:cNvSpPr/>
          <p:nvPr/>
        </p:nvSpPr>
        <p:spPr>
          <a:xfrm>
            <a:off x="8474980" y="3773937"/>
            <a:ext cx="1020007" cy="607836"/>
          </a:xfrm>
          <a:custGeom>
            <a:avLst/>
            <a:gdLst>
              <a:gd name="csX0" fmla="*/ 729404 w 1020007"/>
              <a:gd name="csY0" fmla="*/ 23156 h 607836"/>
              <a:gd name="csX1" fmla="*/ 996852 w 1020007"/>
              <a:gd name="csY1" fmla="*/ 290604 h 607836"/>
              <a:gd name="csX2" fmla="*/ 996852 w 1020007"/>
              <a:gd name="csY2" fmla="*/ 317233 h 607836"/>
              <a:gd name="csX3" fmla="*/ 729404 w 1020007"/>
              <a:gd name="csY3" fmla="*/ 584681 h 607836"/>
              <a:gd name="csX4" fmla="*/ 290604 w 1020007"/>
              <a:gd name="csY4" fmla="*/ 584681 h 607836"/>
              <a:gd name="csX5" fmla="*/ 23156 w 1020007"/>
              <a:gd name="csY5" fmla="*/ 317233 h 607836"/>
              <a:gd name="csX6" fmla="*/ 23156 w 1020007"/>
              <a:gd name="csY6" fmla="*/ 290604 h 607836"/>
              <a:gd name="csX7" fmla="*/ 290604 w 1020007"/>
              <a:gd name="csY7" fmla="*/ 23156 h 607836"/>
              <a:gd name="csX8" fmla="*/ 729404 w 1020007"/>
              <a:gd name="csY8" fmla="*/ 23156 h 607836"/>
              <a:gd name="csX9" fmla="*/ 729404 w 1020007"/>
              <a:gd name="csY9" fmla="*/ 0 h 607836"/>
              <a:gd name="csX10" fmla="*/ 290604 w 1020007"/>
              <a:gd name="csY10" fmla="*/ 0 h 607836"/>
              <a:gd name="csX11" fmla="*/ 0 w 1020007"/>
              <a:gd name="csY11" fmla="*/ 290604 h 607836"/>
              <a:gd name="csX12" fmla="*/ 0 w 1020007"/>
              <a:gd name="csY12" fmla="*/ 317233 h 607836"/>
              <a:gd name="csX13" fmla="*/ 290604 w 1020007"/>
              <a:gd name="csY13" fmla="*/ 607837 h 607836"/>
              <a:gd name="csX14" fmla="*/ 729404 w 1020007"/>
              <a:gd name="csY14" fmla="*/ 607837 h 607836"/>
              <a:gd name="csX15" fmla="*/ 1020008 w 1020007"/>
              <a:gd name="csY15" fmla="*/ 317233 h 607836"/>
              <a:gd name="csX16" fmla="*/ 1020008 w 1020007"/>
              <a:gd name="csY16" fmla="*/ 290604 h 607836"/>
              <a:gd name="csX17" fmla="*/ 729404 w 1020007"/>
              <a:gd name="csY17" fmla="*/ 0 h 607836"/>
              <a:gd name="csX18" fmla="*/ 729404 w 1020007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0007" h="607836">
                <a:moveTo>
                  <a:pt x="729404" y="23156"/>
                </a:moveTo>
                <a:cubicBezTo>
                  <a:pt x="876443" y="23156"/>
                  <a:pt x="996852" y="143565"/>
                  <a:pt x="996852" y="290604"/>
                </a:cubicBezTo>
                <a:lnTo>
                  <a:pt x="996852" y="317233"/>
                </a:lnTo>
                <a:cubicBezTo>
                  <a:pt x="996852" y="464272"/>
                  <a:pt x="876443" y="584681"/>
                  <a:pt x="729404" y="584681"/>
                </a:cubicBezTo>
                <a:lnTo>
                  <a:pt x="290604" y="584681"/>
                </a:lnTo>
                <a:cubicBezTo>
                  <a:pt x="143566" y="584681"/>
                  <a:pt x="23156" y="464272"/>
                  <a:pt x="23156" y="317233"/>
                </a:cubicBezTo>
                <a:lnTo>
                  <a:pt x="23156" y="290604"/>
                </a:lnTo>
                <a:cubicBezTo>
                  <a:pt x="23156" y="143565"/>
                  <a:pt x="143566" y="23156"/>
                  <a:pt x="290604" y="23156"/>
                </a:cubicBezTo>
                <a:lnTo>
                  <a:pt x="729404" y="23156"/>
                </a:lnTo>
                <a:moveTo>
                  <a:pt x="729404" y="0"/>
                </a:moveTo>
                <a:lnTo>
                  <a:pt x="290604" y="0"/>
                </a:lnTo>
                <a:cubicBezTo>
                  <a:pt x="130829" y="0"/>
                  <a:pt x="0" y="130829"/>
                  <a:pt x="0" y="290604"/>
                </a:cubicBezTo>
                <a:lnTo>
                  <a:pt x="0" y="317233"/>
                </a:lnTo>
                <a:cubicBezTo>
                  <a:pt x="0" y="477007"/>
                  <a:pt x="130829" y="607837"/>
                  <a:pt x="290604" y="607837"/>
                </a:cubicBezTo>
                <a:lnTo>
                  <a:pt x="729404" y="607837"/>
                </a:lnTo>
                <a:cubicBezTo>
                  <a:pt x="889178" y="607837"/>
                  <a:pt x="1020008" y="477007"/>
                  <a:pt x="1020008" y="317233"/>
                </a:cubicBezTo>
                <a:lnTo>
                  <a:pt x="1020008" y="290604"/>
                </a:lnTo>
                <a:cubicBezTo>
                  <a:pt x="1020008" y="130829"/>
                  <a:pt x="889178" y="0"/>
                  <a:pt x="729404" y="0"/>
                </a:cubicBezTo>
                <a:lnTo>
                  <a:pt x="729404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B015652-0EE5-AC58-1C0A-EBEE01DC89AE}"/>
              </a:ext>
            </a:extLst>
          </p:cNvPr>
          <p:cNvSpPr txBox="1"/>
          <p:nvPr/>
        </p:nvSpPr>
        <p:spPr>
          <a:xfrm>
            <a:off x="8668355" y="4068606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3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2F846C8-49FA-A7BA-C852-DCEF13825154}"/>
              </a:ext>
            </a:extLst>
          </p:cNvPr>
          <p:cNvSpPr txBox="1"/>
          <p:nvPr/>
        </p:nvSpPr>
        <p:spPr>
          <a:xfrm>
            <a:off x="8603519" y="3775222"/>
            <a:ext cx="609586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⠼c</a:t>
            </a:r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734731D8-B021-8409-26A7-275224DF9D26}"/>
              </a:ext>
            </a:extLst>
          </p:cNvPr>
          <p:cNvSpPr/>
          <p:nvPr/>
        </p:nvSpPr>
        <p:spPr>
          <a:xfrm>
            <a:off x="8485401" y="3110527"/>
            <a:ext cx="996851" cy="584681"/>
          </a:xfrm>
          <a:custGeom>
            <a:avLst/>
            <a:gdLst>
              <a:gd name="csX0" fmla="*/ 279026 w 996851"/>
              <a:gd name="csY0" fmla="*/ 0 h 584681"/>
              <a:gd name="csX1" fmla="*/ 717826 w 996851"/>
              <a:gd name="csY1" fmla="*/ 0 h 584681"/>
              <a:gd name="csX2" fmla="*/ 996852 w 996851"/>
              <a:gd name="csY2" fmla="*/ 279026 h 584681"/>
              <a:gd name="csX3" fmla="*/ 996852 w 996851"/>
              <a:gd name="csY3" fmla="*/ 305655 h 584681"/>
              <a:gd name="csX4" fmla="*/ 717826 w 996851"/>
              <a:gd name="csY4" fmla="*/ 584681 h 584681"/>
              <a:gd name="csX5" fmla="*/ 279026 w 996851"/>
              <a:gd name="csY5" fmla="*/ 584681 h 584681"/>
              <a:gd name="csX6" fmla="*/ 0 w 996851"/>
              <a:gd name="csY6" fmla="*/ 305655 h 584681"/>
              <a:gd name="csX7" fmla="*/ 0 w 996851"/>
              <a:gd name="csY7" fmla="*/ 279026 h 584681"/>
              <a:gd name="csX8" fmla="*/ 279026 w 996851"/>
              <a:gd name="csY8" fmla="*/ 0 h 5846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996851" h="584681">
                <a:moveTo>
                  <a:pt x="279026" y="0"/>
                </a:moveTo>
                <a:lnTo>
                  <a:pt x="717826" y="0"/>
                </a:lnTo>
                <a:cubicBezTo>
                  <a:pt x="871811" y="0"/>
                  <a:pt x="996852" y="125041"/>
                  <a:pt x="996852" y="279026"/>
                </a:cubicBezTo>
                <a:lnTo>
                  <a:pt x="996852" y="305655"/>
                </a:lnTo>
                <a:cubicBezTo>
                  <a:pt x="996852" y="459640"/>
                  <a:pt x="871811" y="584681"/>
                  <a:pt x="717826" y="584681"/>
                </a:cubicBezTo>
                <a:lnTo>
                  <a:pt x="279026" y="584681"/>
                </a:lnTo>
                <a:cubicBezTo>
                  <a:pt x="125041" y="584681"/>
                  <a:pt x="0" y="459640"/>
                  <a:pt x="0" y="305655"/>
                </a:cubicBezTo>
                <a:lnTo>
                  <a:pt x="0" y="279026"/>
                </a:lnTo>
                <a:cubicBezTo>
                  <a:pt x="0" y="125041"/>
                  <a:pt x="125041" y="0"/>
                  <a:pt x="279026" y="0"/>
                </a:cubicBezTo>
                <a:close/>
              </a:path>
            </a:pathLst>
          </a:cu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0" name="Freeform 79">
            <a:extLst>
              <a:ext uri="{FF2B5EF4-FFF2-40B4-BE49-F238E27FC236}">
                <a16:creationId xmlns:a16="http://schemas.microsoft.com/office/drawing/2014/main" id="{15A22C3A-0039-A6D0-E20B-F7B46AA90F9E}"/>
              </a:ext>
            </a:extLst>
          </p:cNvPr>
          <p:cNvSpPr/>
          <p:nvPr/>
        </p:nvSpPr>
        <p:spPr>
          <a:xfrm>
            <a:off x="8474980" y="3098949"/>
            <a:ext cx="1020007" cy="607836"/>
          </a:xfrm>
          <a:custGeom>
            <a:avLst/>
            <a:gdLst>
              <a:gd name="csX0" fmla="*/ 729404 w 1020007"/>
              <a:gd name="csY0" fmla="*/ 23156 h 607836"/>
              <a:gd name="csX1" fmla="*/ 996852 w 1020007"/>
              <a:gd name="csY1" fmla="*/ 290604 h 607836"/>
              <a:gd name="csX2" fmla="*/ 996852 w 1020007"/>
              <a:gd name="csY2" fmla="*/ 317233 h 607836"/>
              <a:gd name="csX3" fmla="*/ 729404 w 1020007"/>
              <a:gd name="csY3" fmla="*/ 584681 h 607836"/>
              <a:gd name="csX4" fmla="*/ 290604 w 1020007"/>
              <a:gd name="csY4" fmla="*/ 584681 h 607836"/>
              <a:gd name="csX5" fmla="*/ 23156 w 1020007"/>
              <a:gd name="csY5" fmla="*/ 317233 h 607836"/>
              <a:gd name="csX6" fmla="*/ 23156 w 1020007"/>
              <a:gd name="csY6" fmla="*/ 290604 h 607836"/>
              <a:gd name="csX7" fmla="*/ 290604 w 1020007"/>
              <a:gd name="csY7" fmla="*/ 23156 h 607836"/>
              <a:gd name="csX8" fmla="*/ 729404 w 1020007"/>
              <a:gd name="csY8" fmla="*/ 23156 h 607836"/>
              <a:gd name="csX9" fmla="*/ 729404 w 1020007"/>
              <a:gd name="csY9" fmla="*/ 0 h 607836"/>
              <a:gd name="csX10" fmla="*/ 290604 w 1020007"/>
              <a:gd name="csY10" fmla="*/ 0 h 607836"/>
              <a:gd name="csX11" fmla="*/ 0 w 1020007"/>
              <a:gd name="csY11" fmla="*/ 290604 h 607836"/>
              <a:gd name="csX12" fmla="*/ 0 w 1020007"/>
              <a:gd name="csY12" fmla="*/ 317233 h 607836"/>
              <a:gd name="csX13" fmla="*/ 290604 w 1020007"/>
              <a:gd name="csY13" fmla="*/ 607837 h 607836"/>
              <a:gd name="csX14" fmla="*/ 729404 w 1020007"/>
              <a:gd name="csY14" fmla="*/ 607837 h 607836"/>
              <a:gd name="csX15" fmla="*/ 1020008 w 1020007"/>
              <a:gd name="csY15" fmla="*/ 317233 h 607836"/>
              <a:gd name="csX16" fmla="*/ 1020008 w 1020007"/>
              <a:gd name="csY16" fmla="*/ 290604 h 607836"/>
              <a:gd name="csX17" fmla="*/ 729404 w 1020007"/>
              <a:gd name="csY17" fmla="*/ 0 h 607836"/>
              <a:gd name="csX18" fmla="*/ 729404 w 1020007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0007" h="607836">
                <a:moveTo>
                  <a:pt x="729404" y="23156"/>
                </a:moveTo>
                <a:cubicBezTo>
                  <a:pt x="876443" y="23156"/>
                  <a:pt x="996852" y="143566"/>
                  <a:pt x="996852" y="290604"/>
                </a:cubicBezTo>
                <a:lnTo>
                  <a:pt x="996852" y="317233"/>
                </a:lnTo>
                <a:cubicBezTo>
                  <a:pt x="996852" y="464272"/>
                  <a:pt x="876443" y="584681"/>
                  <a:pt x="729404" y="584681"/>
                </a:cubicBezTo>
                <a:lnTo>
                  <a:pt x="290604" y="584681"/>
                </a:lnTo>
                <a:cubicBezTo>
                  <a:pt x="143566" y="584681"/>
                  <a:pt x="23156" y="464272"/>
                  <a:pt x="23156" y="317233"/>
                </a:cubicBezTo>
                <a:lnTo>
                  <a:pt x="23156" y="290604"/>
                </a:lnTo>
                <a:cubicBezTo>
                  <a:pt x="23156" y="143566"/>
                  <a:pt x="143566" y="23156"/>
                  <a:pt x="290604" y="23156"/>
                </a:cubicBezTo>
                <a:lnTo>
                  <a:pt x="729404" y="23156"/>
                </a:lnTo>
                <a:moveTo>
                  <a:pt x="729404" y="0"/>
                </a:moveTo>
                <a:lnTo>
                  <a:pt x="290604" y="0"/>
                </a:lnTo>
                <a:cubicBezTo>
                  <a:pt x="130829" y="0"/>
                  <a:pt x="0" y="130830"/>
                  <a:pt x="0" y="290604"/>
                </a:cubicBezTo>
                <a:lnTo>
                  <a:pt x="0" y="317233"/>
                </a:lnTo>
                <a:cubicBezTo>
                  <a:pt x="0" y="477007"/>
                  <a:pt x="130829" y="607837"/>
                  <a:pt x="290604" y="607837"/>
                </a:cubicBezTo>
                <a:lnTo>
                  <a:pt x="729404" y="607837"/>
                </a:lnTo>
                <a:cubicBezTo>
                  <a:pt x="889178" y="607837"/>
                  <a:pt x="1020008" y="477007"/>
                  <a:pt x="1020008" y="317233"/>
                </a:cubicBezTo>
                <a:lnTo>
                  <a:pt x="1020008" y="290604"/>
                </a:lnTo>
                <a:cubicBezTo>
                  <a:pt x="1020008" y="130830"/>
                  <a:pt x="889178" y="0"/>
                  <a:pt x="729404" y="0"/>
                </a:cubicBezTo>
                <a:lnTo>
                  <a:pt x="729404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4A3491E-1AD2-2655-5229-647633D3DCE4}"/>
              </a:ext>
            </a:extLst>
          </p:cNvPr>
          <p:cNvSpPr txBox="1"/>
          <p:nvPr/>
        </p:nvSpPr>
        <p:spPr>
          <a:xfrm>
            <a:off x="8668355" y="3392460"/>
            <a:ext cx="281539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2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880D1710-3920-8899-D222-CEFFA6C0CEF3}"/>
              </a:ext>
            </a:extLst>
          </p:cNvPr>
          <p:cNvSpPr txBox="1"/>
          <p:nvPr/>
        </p:nvSpPr>
        <p:spPr>
          <a:xfrm>
            <a:off x="8603519" y="3100233"/>
            <a:ext cx="609586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⠼b</a:t>
            </a:r>
          </a:p>
        </p:txBody>
      </p:sp>
      <p:sp>
        <p:nvSpPr>
          <p:cNvPr id="83" name="Freeform 82">
            <a:extLst>
              <a:ext uri="{FF2B5EF4-FFF2-40B4-BE49-F238E27FC236}">
                <a16:creationId xmlns:a16="http://schemas.microsoft.com/office/drawing/2014/main" id="{A8208C54-C9F4-A7F5-BF9C-9F7C745CA272}"/>
              </a:ext>
            </a:extLst>
          </p:cNvPr>
          <p:cNvSpPr/>
          <p:nvPr/>
        </p:nvSpPr>
        <p:spPr>
          <a:xfrm>
            <a:off x="8442563" y="3063058"/>
            <a:ext cx="1086001" cy="676145"/>
          </a:xfrm>
          <a:custGeom>
            <a:avLst/>
            <a:gdLst>
              <a:gd name="csX0" fmla="*/ 761822 w 1086001"/>
              <a:gd name="csY0" fmla="*/ 676146 h 676145"/>
              <a:gd name="csX1" fmla="*/ 979485 w 1086001"/>
              <a:gd name="csY1" fmla="*/ 591627 h 676145"/>
              <a:gd name="csX2" fmla="*/ 1001483 w 1086001"/>
              <a:gd name="csY2" fmla="*/ 569630 h 676145"/>
              <a:gd name="csX3" fmla="*/ 1075581 w 1086001"/>
              <a:gd name="csY3" fmla="*/ 433011 h 676145"/>
              <a:gd name="csX4" fmla="*/ 1086002 w 1086001"/>
              <a:gd name="csY4" fmla="*/ 351966 h 676145"/>
              <a:gd name="csX5" fmla="*/ 1086002 w 1086001"/>
              <a:gd name="csY5" fmla="*/ 325337 h 676145"/>
              <a:gd name="csX6" fmla="*/ 1075581 w 1086001"/>
              <a:gd name="csY6" fmla="*/ 244292 h 676145"/>
              <a:gd name="csX7" fmla="*/ 1058214 w 1086001"/>
              <a:gd name="csY7" fmla="*/ 193350 h 676145"/>
              <a:gd name="csX8" fmla="*/ 1010746 w 1086001"/>
              <a:gd name="csY8" fmla="*/ 118094 h 676145"/>
              <a:gd name="csX9" fmla="*/ 996852 w 1086001"/>
              <a:gd name="csY9" fmla="*/ 101885 h 676145"/>
              <a:gd name="csX10" fmla="*/ 985274 w 1086001"/>
              <a:gd name="csY10" fmla="*/ 90307 h 676145"/>
              <a:gd name="csX11" fmla="*/ 967907 w 1086001"/>
              <a:gd name="csY11" fmla="*/ 74098 h 676145"/>
              <a:gd name="csX12" fmla="*/ 761822 w 1086001"/>
              <a:gd name="csY12" fmla="*/ 0 h 676145"/>
              <a:gd name="csX13" fmla="*/ 323021 w 1086001"/>
              <a:gd name="csY13" fmla="*/ 0 h 676145"/>
              <a:gd name="csX14" fmla="*/ 116936 w 1086001"/>
              <a:gd name="csY14" fmla="*/ 74098 h 676145"/>
              <a:gd name="csX15" fmla="*/ 93780 w 1086001"/>
              <a:gd name="csY15" fmla="*/ 94938 h 676145"/>
              <a:gd name="csX16" fmla="*/ 13894 w 1086001"/>
              <a:gd name="csY16" fmla="*/ 228083 h 676145"/>
              <a:gd name="csX17" fmla="*/ 9262 w 1086001"/>
              <a:gd name="csY17" fmla="*/ 243135 h 676145"/>
              <a:gd name="csX18" fmla="*/ 1158 w 1086001"/>
              <a:gd name="csY18" fmla="*/ 290604 h 676145"/>
              <a:gd name="csX19" fmla="*/ 0 w 1086001"/>
              <a:gd name="csY19" fmla="*/ 324180 h 676145"/>
              <a:gd name="csX20" fmla="*/ 0 w 1086001"/>
              <a:gd name="csY20" fmla="*/ 350808 h 676145"/>
              <a:gd name="csX21" fmla="*/ 323021 w 1086001"/>
              <a:gd name="csY21" fmla="*/ 673830 h 6761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86001" h="676145">
                <a:moveTo>
                  <a:pt x="761822" y="676146"/>
                </a:moveTo>
                <a:cubicBezTo>
                  <a:pt x="841709" y="676146"/>
                  <a:pt x="919280" y="646043"/>
                  <a:pt x="979485" y="591627"/>
                </a:cubicBezTo>
                <a:cubicBezTo>
                  <a:pt x="987590" y="584681"/>
                  <a:pt x="994536" y="577734"/>
                  <a:pt x="1001483" y="569630"/>
                </a:cubicBezTo>
                <a:cubicBezTo>
                  <a:pt x="1037374" y="530265"/>
                  <a:pt x="1062846" y="483954"/>
                  <a:pt x="1075581" y="433011"/>
                </a:cubicBezTo>
                <a:cubicBezTo>
                  <a:pt x="1082528" y="406382"/>
                  <a:pt x="1086002" y="379753"/>
                  <a:pt x="1086002" y="351966"/>
                </a:cubicBezTo>
                <a:lnTo>
                  <a:pt x="1086002" y="325337"/>
                </a:lnTo>
                <a:cubicBezTo>
                  <a:pt x="1086002" y="297550"/>
                  <a:pt x="1082528" y="270921"/>
                  <a:pt x="1075581" y="244292"/>
                </a:cubicBezTo>
                <a:cubicBezTo>
                  <a:pt x="1070951" y="226925"/>
                  <a:pt x="1065162" y="209559"/>
                  <a:pt x="1058214" y="193350"/>
                </a:cubicBezTo>
                <a:cubicBezTo>
                  <a:pt x="1046637" y="166721"/>
                  <a:pt x="1030428" y="141249"/>
                  <a:pt x="1010746" y="118094"/>
                </a:cubicBezTo>
                <a:cubicBezTo>
                  <a:pt x="1006114" y="113463"/>
                  <a:pt x="1001483" y="107674"/>
                  <a:pt x="996852" y="101885"/>
                </a:cubicBezTo>
                <a:cubicBezTo>
                  <a:pt x="993379" y="98412"/>
                  <a:pt x="989906" y="94938"/>
                  <a:pt x="985274" y="90307"/>
                </a:cubicBezTo>
                <a:cubicBezTo>
                  <a:pt x="979485" y="84518"/>
                  <a:pt x="973696" y="78729"/>
                  <a:pt x="967907" y="74098"/>
                </a:cubicBezTo>
                <a:cubicBezTo>
                  <a:pt x="910018" y="26629"/>
                  <a:pt x="837078" y="0"/>
                  <a:pt x="761822" y="0"/>
                </a:cubicBezTo>
                <a:lnTo>
                  <a:pt x="323021" y="0"/>
                </a:lnTo>
                <a:cubicBezTo>
                  <a:pt x="247765" y="0"/>
                  <a:pt x="174825" y="26629"/>
                  <a:pt x="116936" y="74098"/>
                </a:cubicBezTo>
                <a:cubicBezTo>
                  <a:pt x="108831" y="81045"/>
                  <a:pt x="101885" y="87991"/>
                  <a:pt x="93780" y="94938"/>
                </a:cubicBezTo>
                <a:cubicBezTo>
                  <a:pt x="56731" y="131987"/>
                  <a:pt x="28945" y="178299"/>
                  <a:pt x="13894" y="228083"/>
                </a:cubicBezTo>
                <a:cubicBezTo>
                  <a:pt x="12735" y="232714"/>
                  <a:pt x="10420" y="238503"/>
                  <a:pt x="9262" y="243135"/>
                </a:cubicBezTo>
                <a:cubicBezTo>
                  <a:pt x="5789" y="259344"/>
                  <a:pt x="2316" y="274395"/>
                  <a:pt x="1158" y="290604"/>
                </a:cubicBezTo>
                <a:cubicBezTo>
                  <a:pt x="1158" y="301024"/>
                  <a:pt x="0" y="312602"/>
                  <a:pt x="0" y="324180"/>
                </a:cubicBezTo>
                <a:lnTo>
                  <a:pt x="0" y="350808"/>
                </a:lnTo>
                <a:cubicBezTo>
                  <a:pt x="0" y="529107"/>
                  <a:pt x="144723" y="673830"/>
                  <a:pt x="323021" y="673830"/>
                </a:cubicBezTo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84" name="Freeform 83">
            <a:extLst>
              <a:ext uri="{FF2B5EF4-FFF2-40B4-BE49-F238E27FC236}">
                <a16:creationId xmlns:a16="http://schemas.microsoft.com/office/drawing/2014/main" id="{D661D2B4-01FA-260B-86E6-1058069913E1}"/>
              </a:ext>
            </a:extLst>
          </p:cNvPr>
          <p:cNvSpPr/>
          <p:nvPr/>
        </p:nvSpPr>
        <p:spPr>
          <a:xfrm>
            <a:off x="8441404" y="3739204"/>
            <a:ext cx="1086002" cy="676145"/>
          </a:xfrm>
          <a:custGeom>
            <a:avLst/>
            <a:gdLst>
              <a:gd name="csX0" fmla="*/ 323022 w 1086002"/>
              <a:gd name="csY0" fmla="*/ 2315 h 676145"/>
              <a:gd name="csX1" fmla="*/ 116937 w 1086002"/>
              <a:gd name="csY1" fmla="*/ 76414 h 676145"/>
              <a:gd name="csX2" fmla="*/ 93781 w 1086002"/>
              <a:gd name="csY2" fmla="*/ 97254 h 676145"/>
              <a:gd name="csX3" fmla="*/ 13894 w 1086002"/>
              <a:gd name="csY3" fmla="*/ 230399 h 676145"/>
              <a:gd name="csX4" fmla="*/ 9263 w 1086002"/>
              <a:gd name="csY4" fmla="*/ 245450 h 676145"/>
              <a:gd name="csX5" fmla="*/ 1158 w 1086002"/>
              <a:gd name="csY5" fmla="*/ 292919 h 676145"/>
              <a:gd name="csX6" fmla="*/ 0 w 1086002"/>
              <a:gd name="csY6" fmla="*/ 326495 h 676145"/>
              <a:gd name="csX7" fmla="*/ 0 w 1086002"/>
              <a:gd name="csY7" fmla="*/ 353124 h 676145"/>
              <a:gd name="csX8" fmla="*/ 323022 w 1086002"/>
              <a:gd name="csY8" fmla="*/ 676146 h 676145"/>
              <a:gd name="csX9" fmla="*/ 761823 w 1086002"/>
              <a:gd name="csY9" fmla="*/ 676146 h 676145"/>
              <a:gd name="csX10" fmla="*/ 979486 w 1086002"/>
              <a:gd name="csY10" fmla="*/ 591628 h 676145"/>
              <a:gd name="csX11" fmla="*/ 1001483 w 1086002"/>
              <a:gd name="csY11" fmla="*/ 569630 h 676145"/>
              <a:gd name="csX12" fmla="*/ 1075582 w 1086002"/>
              <a:gd name="csY12" fmla="*/ 433011 h 676145"/>
              <a:gd name="csX13" fmla="*/ 1086002 w 1086002"/>
              <a:gd name="csY13" fmla="*/ 351966 h 676145"/>
              <a:gd name="csX14" fmla="*/ 1086002 w 1086002"/>
              <a:gd name="csY14" fmla="*/ 325337 h 676145"/>
              <a:gd name="csX15" fmla="*/ 1075582 w 1086002"/>
              <a:gd name="csY15" fmla="*/ 244293 h 676145"/>
              <a:gd name="csX16" fmla="*/ 1058215 w 1086002"/>
              <a:gd name="csY16" fmla="*/ 193350 h 676145"/>
              <a:gd name="csX17" fmla="*/ 1010746 w 1086002"/>
              <a:gd name="csY17" fmla="*/ 118094 h 676145"/>
              <a:gd name="csX18" fmla="*/ 996853 w 1086002"/>
              <a:gd name="csY18" fmla="*/ 101885 h 676145"/>
              <a:gd name="csX19" fmla="*/ 985275 w 1086002"/>
              <a:gd name="csY19" fmla="*/ 90307 h 676145"/>
              <a:gd name="csX20" fmla="*/ 967908 w 1086002"/>
              <a:gd name="csY20" fmla="*/ 74098 h 676145"/>
              <a:gd name="csX21" fmla="*/ 761823 w 1086002"/>
              <a:gd name="csY21" fmla="*/ 0 h 676145"/>
              <a:gd name="csX22" fmla="*/ 321865 w 1086002"/>
              <a:gd name="csY22" fmla="*/ 0 h 6761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1086002" h="676145">
                <a:moveTo>
                  <a:pt x="323022" y="2315"/>
                </a:moveTo>
                <a:cubicBezTo>
                  <a:pt x="247766" y="2315"/>
                  <a:pt x="174826" y="28945"/>
                  <a:pt x="116937" y="76414"/>
                </a:cubicBezTo>
                <a:cubicBezTo>
                  <a:pt x="108832" y="83360"/>
                  <a:pt x="101886" y="90307"/>
                  <a:pt x="93781" y="97254"/>
                </a:cubicBezTo>
                <a:cubicBezTo>
                  <a:pt x="56732" y="134303"/>
                  <a:pt x="28945" y="180614"/>
                  <a:pt x="13894" y="230399"/>
                </a:cubicBezTo>
                <a:cubicBezTo>
                  <a:pt x="12736" y="235030"/>
                  <a:pt x="10420" y="240819"/>
                  <a:pt x="9263" y="245450"/>
                </a:cubicBezTo>
                <a:cubicBezTo>
                  <a:pt x="5789" y="261659"/>
                  <a:pt x="2316" y="276710"/>
                  <a:pt x="1158" y="292919"/>
                </a:cubicBezTo>
                <a:cubicBezTo>
                  <a:pt x="1158" y="303339"/>
                  <a:pt x="0" y="314917"/>
                  <a:pt x="0" y="326495"/>
                </a:cubicBezTo>
                <a:lnTo>
                  <a:pt x="0" y="353124"/>
                </a:lnTo>
                <a:cubicBezTo>
                  <a:pt x="0" y="531423"/>
                  <a:pt x="144723" y="676146"/>
                  <a:pt x="323022" y="676146"/>
                </a:cubicBezTo>
                <a:lnTo>
                  <a:pt x="761823" y="676146"/>
                </a:lnTo>
                <a:cubicBezTo>
                  <a:pt x="841709" y="676146"/>
                  <a:pt x="919281" y="646043"/>
                  <a:pt x="979486" y="591628"/>
                </a:cubicBezTo>
                <a:cubicBezTo>
                  <a:pt x="987591" y="584681"/>
                  <a:pt x="994537" y="577734"/>
                  <a:pt x="1001483" y="569630"/>
                </a:cubicBezTo>
                <a:cubicBezTo>
                  <a:pt x="1037375" y="530265"/>
                  <a:pt x="1062847" y="483954"/>
                  <a:pt x="1075582" y="433011"/>
                </a:cubicBezTo>
                <a:cubicBezTo>
                  <a:pt x="1082528" y="406382"/>
                  <a:pt x="1086002" y="379753"/>
                  <a:pt x="1086002" y="351966"/>
                </a:cubicBezTo>
                <a:lnTo>
                  <a:pt x="1086002" y="325337"/>
                </a:lnTo>
                <a:cubicBezTo>
                  <a:pt x="1086002" y="297550"/>
                  <a:pt x="1082528" y="270921"/>
                  <a:pt x="1075582" y="244293"/>
                </a:cubicBezTo>
                <a:cubicBezTo>
                  <a:pt x="1070951" y="226926"/>
                  <a:pt x="1065162" y="209559"/>
                  <a:pt x="1058215" y="193350"/>
                </a:cubicBezTo>
                <a:cubicBezTo>
                  <a:pt x="1046637" y="166721"/>
                  <a:pt x="1030428" y="141249"/>
                  <a:pt x="1010746" y="118094"/>
                </a:cubicBezTo>
                <a:cubicBezTo>
                  <a:pt x="1006115" y="113463"/>
                  <a:pt x="1001483" y="107674"/>
                  <a:pt x="996853" y="101885"/>
                </a:cubicBezTo>
                <a:cubicBezTo>
                  <a:pt x="993380" y="98412"/>
                  <a:pt x="989906" y="94938"/>
                  <a:pt x="985275" y="90307"/>
                </a:cubicBezTo>
                <a:cubicBezTo>
                  <a:pt x="979486" y="84518"/>
                  <a:pt x="973697" y="78729"/>
                  <a:pt x="967908" y="74098"/>
                </a:cubicBezTo>
                <a:cubicBezTo>
                  <a:pt x="910019" y="26629"/>
                  <a:pt x="837079" y="0"/>
                  <a:pt x="761823" y="0"/>
                </a:cubicBezTo>
                <a:lnTo>
                  <a:pt x="321865" y="0"/>
                </a:lnTo>
                <a:close/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AF9755DD-47D8-EA1A-3D64-E0A8966D04AC}"/>
              </a:ext>
            </a:extLst>
          </p:cNvPr>
          <p:cNvSpPr/>
          <p:nvPr/>
        </p:nvSpPr>
        <p:spPr>
          <a:xfrm>
            <a:off x="8485401" y="4460503"/>
            <a:ext cx="998010" cy="584681"/>
          </a:xfrm>
          <a:prstGeom prst="roundRect">
            <a:avLst>
              <a:gd name="adj" fmla="val 47722"/>
            </a:avLst>
          </a:prstGeom>
          <a:solidFill>
            <a:srgbClr val="FFFFFF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6" name="Freeform 85">
            <a:extLst>
              <a:ext uri="{FF2B5EF4-FFF2-40B4-BE49-F238E27FC236}">
                <a16:creationId xmlns:a16="http://schemas.microsoft.com/office/drawing/2014/main" id="{7880AD21-7EA9-68A9-5B30-9F0309352616}"/>
              </a:ext>
            </a:extLst>
          </p:cNvPr>
          <p:cNvSpPr/>
          <p:nvPr/>
        </p:nvSpPr>
        <p:spPr>
          <a:xfrm>
            <a:off x="8474980" y="4448925"/>
            <a:ext cx="1020007" cy="607836"/>
          </a:xfrm>
          <a:custGeom>
            <a:avLst/>
            <a:gdLst>
              <a:gd name="csX0" fmla="*/ 729404 w 1020007"/>
              <a:gd name="csY0" fmla="*/ 23156 h 607836"/>
              <a:gd name="csX1" fmla="*/ 996852 w 1020007"/>
              <a:gd name="csY1" fmla="*/ 290604 h 607836"/>
              <a:gd name="csX2" fmla="*/ 996852 w 1020007"/>
              <a:gd name="csY2" fmla="*/ 317233 h 607836"/>
              <a:gd name="csX3" fmla="*/ 729404 w 1020007"/>
              <a:gd name="csY3" fmla="*/ 584681 h 607836"/>
              <a:gd name="csX4" fmla="*/ 290604 w 1020007"/>
              <a:gd name="csY4" fmla="*/ 584681 h 607836"/>
              <a:gd name="csX5" fmla="*/ 23156 w 1020007"/>
              <a:gd name="csY5" fmla="*/ 317233 h 607836"/>
              <a:gd name="csX6" fmla="*/ 23156 w 1020007"/>
              <a:gd name="csY6" fmla="*/ 290604 h 607836"/>
              <a:gd name="csX7" fmla="*/ 290604 w 1020007"/>
              <a:gd name="csY7" fmla="*/ 23156 h 607836"/>
              <a:gd name="csX8" fmla="*/ 729404 w 1020007"/>
              <a:gd name="csY8" fmla="*/ 23156 h 607836"/>
              <a:gd name="csX9" fmla="*/ 729404 w 1020007"/>
              <a:gd name="csY9" fmla="*/ 0 h 607836"/>
              <a:gd name="csX10" fmla="*/ 290604 w 1020007"/>
              <a:gd name="csY10" fmla="*/ 0 h 607836"/>
              <a:gd name="csX11" fmla="*/ 0 w 1020007"/>
              <a:gd name="csY11" fmla="*/ 290604 h 607836"/>
              <a:gd name="csX12" fmla="*/ 0 w 1020007"/>
              <a:gd name="csY12" fmla="*/ 317233 h 607836"/>
              <a:gd name="csX13" fmla="*/ 290604 w 1020007"/>
              <a:gd name="csY13" fmla="*/ 607837 h 607836"/>
              <a:gd name="csX14" fmla="*/ 729404 w 1020007"/>
              <a:gd name="csY14" fmla="*/ 607837 h 607836"/>
              <a:gd name="csX15" fmla="*/ 1020008 w 1020007"/>
              <a:gd name="csY15" fmla="*/ 317233 h 607836"/>
              <a:gd name="csX16" fmla="*/ 1020008 w 1020007"/>
              <a:gd name="csY16" fmla="*/ 290604 h 607836"/>
              <a:gd name="csX17" fmla="*/ 729404 w 1020007"/>
              <a:gd name="csY17" fmla="*/ 0 h 607836"/>
              <a:gd name="csX18" fmla="*/ 729404 w 1020007"/>
              <a:gd name="csY18" fmla="*/ 0 h 6078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1020007" h="607836">
                <a:moveTo>
                  <a:pt x="729404" y="23156"/>
                </a:moveTo>
                <a:cubicBezTo>
                  <a:pt x="876443" y="23156"/>
                  <a:pt x="996852" y="143565"/>
                  <a:pt x="996852" y="290604"/>
                </a:cubicBezTo>
                <a:lnTo>
                  <a:pt x="996852" y="317233"/>
                </a:lnTo>
                <a:cubicBezTo>
                  <a:pt x="996852" y="464272"/>
                  <a:pt x="876443" y="584681"/>
                  <a:pt x="729404" y="584681"/>
                </a:cubicBezTo>
                <a:lnTo>
                  <a:pt x="290604" y="584681"/>
                </a:lnTo>
                <a:cubicBezTo>
                  <a:pt x="143566" y="584681"/>
                  <a:pt x="23156" y="464272"/>
                  <a:pt x="23156" y="317233"/>
                </a:cubicBezTo>
                <a:lnTo>
                  <a:pt x="23156" y="290604"/>
                </a:lnTo>
                <a:cubicBezTo>
                  <a:pt x="23156" y="143565"/>
                  <a:pt x="143566" y="23156"/>
                  <a:pt x="290604" y="23156"/>
                </a:cubicBezTo>
                <a:lnTo>
                  <a:pt x="729404" y="23156"/>
                </a:lnTo>
                <a:moveTo>
                  <a:pt x="729404" y="0"/>
                </a:moveTo>
                <a:lnTo>
                  <a:pt x="290604" y="0"/>
                </a:lnTo>
                <a:cubicBezTo>
                  <a:pt x="130829" y="0"/>
                  <a:pt x="0" y="130830"/>
                  <a:pt x="0" y="290604"/>
                </a:cubicBezTo>
                <a:lnTo>
                  <a:pt x="0" y="317233"/>
                </a:lnTo>
                <a:cubicBezTo>
                  <a:pt x="0" y="477007"/>
                  <a:pt x="130829" y="607837"/>
                  <a:pt x="290604" y="607837"/>
                </a:cubicBezTo>
                <a:lnTo>
                  <a:pt x="729404" y="607837"/>
                </a:lnTo>
                <a:cubicBezTo>
                  <a:pt x="889178" y="607837"/>
                  <a:pt x="1020008" y="477007"/>
                  <a:pt x="1020008" y="317233"/>
                </a:cubicBezTo>
                <a:lnTo>
                  <a:pt x="1020008" y="290604"/>
                </a:lnTo>
                <a:cubicBezTo>
                  <a:pt x="1020008" y="130830"/>
                  <a:pt x="889178" y="0"/>
                  <a:pt x="729404" y="0"/>
                </a:cubicBezTo>
                <a:lnTo>
                  <a:pt x="729404" y="0"/>
                </a:lnTo>
                <a:close/>
              </a:path>
            </a:pathLst>
          </a:custGeom>
          <a:solidFill>
            <a:srgbClr val="EBEBEB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C203425-F542-CC7A-63D6-BED90C593DAE}"/>
              </a:ext>
            </a:extLst>
          </p:cNvPr>
          <p:cNvSpPr txBox="1"/>
          <p:nvPr/>
        </p:nvSpPr>
        <p:spPr>
          <a:xfrm>
            <a:off x="8668355" y="4743594"/>
            <a:ext cx="380198" cy="2969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65" spc="0" baseline="0">
                <a:ln/>
                <a:solidFill>
                  <a:srgbClr val="C5C5C4"/>
                </a:solidFill>
                <a:latin typeface="Monaco"/>
                <a:sym typeface="Monaco"/>
                <a:rtl val="0"/>
              </a:rPr>
              <a:t>10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52E4344-D35E-1A9C-9EBD-5FA6D7B347C2}"/>
              </a:ext>
            </a:extLst>
          </p:cNvPr>
          <p:cNvSpPr txBox="1"/>
          <p:nvPr/>
        </p:nvSpPr>
        <p:spPr>
          <a:xfrm>
            <a:off x="8603519" y="4450210"/>
            <a:ext cx="822940" cy="410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913" spc="0" baseline="0">
                <a:ln/>
                <a:solidFill>
                  <a:srgbClr val="1D1D1B"/>
                </a:solidFill>
                <a:latin typeface="Swell Braille"/>
                <a:sym typeface="Swell Braille"/>
                <a:rtl val="0"/>
              </a:rPr>
              <a:t>⠼aj</a:t>
            </a:r>
          </a:p>
        </p:txBody>
      </p:sp>
      <p:sp>
        <p:nvSpPr>
          <p:cNvPr id="89" name="Freeform 88">
            <a:extLst>
              <a:ext uri="{FF2B5EF4-FFF2-40B4-BE49-F238E27FC236}">
                <a16:creationId xmlns:a16="http://schemas.microsoft.com/office/drawing/2014/main" id="{EBC2062D-F761-4ECB-156A-DE0F4DE7369F}"/>
              </a:ext>
            </a:extLst>
          </p:cNvPr>
          <p:cNvSpPr/>
          <p:nvPr/>
        </p:nvSpPr>
        <p:spPr>
          <a:xfrm>
            <a:off x="8441404" y="4414192"/>
            <a:ext cx="1086002" cy="676145"/>
          </a:xfrm>
          <a:custGeom>
            <a:avLst/>
            <a:gdLst>
              <a:gd name="csX0" fmla="*/ 323022 w 1086002"/>
              <a:gd name="csY0" fmla="*/ 2316 h 676145"/>
              <a:gd name="csX1" fmla="*/ 116937 w 1086002"/>
              <a:gd name="csY1" fmla="*/ 76414 h 676145"/>
              <a:gd name="csX2" fmla="*/ 93781 w 1086002"/>
              <a:gd name="csY2" fmla="*/ 97254 h 676145"/>
              <a:gd name="csX3" fmla="*/ 13894 w 1086002"/>
              <a:gd name="csY3" fmla="*/ 230399 h 676145"/>
              <a:gd name="csX4" fmla="*/ 9263 w 1086002"/>
              <a:gd name="csY4" fmla="*/ 245450 h 676145"/>
              <a:gd name="csX5" fmla="*/ 1158 w 1086002"/>
              <a:gd name="csY5" fmla="*/ 292920 h 676145"/>
              <a:gd name="csX6" fmla="*/ 0 w 1086002"/>
              <a:gd name="csY6" fmla="*/ 326495 h 676145"/>
              <a:gd name="csX7" fmla="*/ 0 w 1086002"/>
              <a:gd name="csY7" fmla="*/ 353124 h 676145"/>
              <a:gd name="csX8" fmla="*/ 323022 w 1086002"/>
              <a:gd name="csY8" fmla="*/ 676146 h 676145"/>
              <a:gd name="csX9" fmla="*/ 761823 w 1086002"/>
              <a:gd name="csY9" fmla="*/ 676146 h 676145"/>
              <a:gd name="csX10" fmla="*/ 979486 w 1086002"/>
              <a:gd name="csY10" fmla="*/ 591628 h 676145"/>
              <a:gd name="csX11" fmla="*/ 1001483 w 1086002"/>
              <a:gd name="csY11" fmla="*/ 569630 h 676145"/>
              <a:gd name="csX12" fmla="*/ 1075582 w 1086002"/>
              <a:gd name="csY12" fmla="*/ 433011 h 676145"/>
              <a:gd name="csX13" fmla="*/ 1086002 w 1086002"/>
              <a:gd name="csY13" fmla="*/ 351966 h 676145"/>
              <a:gd name="csX14" fmla="*/ 1086002 w 1086002"/>
              <a:gd name="csY14" fmla="*/ 325337 h 676145"/>
              <a:gd name="csX15" fmla="*/ 1075582 w 1086002"/>
              <a:gd name="csY15" fmla="*/ 244293 h 676145"/>
              <a:gd name="csX16" fmla="*/ 1058215 w 1086002"/>
              <a:gd name="csY16" fmla="*/ 193350 h 676145"/>
              <a:gd name="csX17" fmla="*/ 1010746 w 1086002"/>
              <a:gd name="csY17" fmla="*/ 118094 h 676145"/>
              <a:gd name="csX18" fmla="*/ 996853 w 1086002"/>
              <a:gd name="csY18" fmla="*/ 101885 h 676145"/>
              <a:gd name="csX19" fmla="*/ 985275 w 1086002"/>
              <a:gd name="csY19" fmla="*/ 90307 h 676145"/>
              <a:gd name="csX20" fmla="*/ 967908 w 1086002"/>
              <a:gd name="csY20" fmla="*/ 74098 h 676145"/>
              <a:gd name="csX21" fmla="*/ 761823 w 1086002"/>
              <a:gd name="csY21" fmla="*/ 0 h 6761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086002" h="676145">
                <a:moveTo>
                  <a:pt x="323022" y="2316"/>
                </a:moveTo>
                <a:cubicBezTo>
                  <a:pt x="247766" y="2316"/>
                  <a:pt x="174826" y="28945"/>
                  <a:pt x="116937" y="76414"/>
                </a:cubicBezTo>
                <a:cubicBezTo>
                  <a:pt x="108832" y="83361"/>
                  <a:pt x="101886" y="90307"/>
                  <a:pt x="93781" y="97254"/>
                </a:cubicBezTo>
                <a:cubicBezTo>
                  <a:pt x="56732" y="134303"/>
                  <a:pt x="28945" y="180614"/>
                  <a:pt x="13894" y="230399"/>
                </a:cubicBezTo>
                <a:cubicBezTo>
                  <a:pt x="12736" y="235030"/>
                  <a:pt x="10420" y="240819"/>
                  <a:pt x="9263" y="245450"/>
                </a:cubicBezTo>
                <a:cubicBezTo>
                  <a:pt x="5789" y="261659"/>
                  <a:pt x="2316" y="276710"/>
                  <a:pt x="1158" y="292920"/>
                </a:cubicBezTo>
                <a:cubicBezTo>
                  <a:pt x="1158" y="303340"/>
                  <a:pt x="0" y="314917"/>
                  <a:pt x="0" y="326495"/>
                </a:cubicBezTo>
                <a:lnTo>
                  <a:pt x="0" y="353124"/>
                </a:lnTo>
                <a:cubicBezTo>
                  <a:pt x="0" y="531423"/>
                  <a:pt x="144723" y="676146"/>
                  <a:pt x="323022" y="676146"/>
                </a:cubicBezTo>
                <a:lnTo>
                  <a:pt x="761823" y="676146"/>
                </a:lnTo>
                <a:cubicBezTo>
                  <a:pt x="841709" y="676146"/>
                  <a:pt x="919281" y="646044"/>
                  <a:pt x="979486" y="591628"/>
                </a:cubicBezTo>
                <a:cubicBezTo>
                  <a:pt x="987591" y="584681"/>
                  <a:pt x="994537" y="577734"/>
                  <a:pt x="1001483" y="569630"/>
                </a:cubicBezTo>
                <a:cubicBezTo>
                  <a:pt x="1037375" y="530265"/>
                  <a:pt x="1062847" y="483954"/>
                  <a:pt x="1075582" y="433011"/>
                </a:cubicBezTo>
                <a:cubicBezTo>
                  <a:pt x="1082528" y="406382"/>
                  <a:pt x="1086002" y="379753"/>
                  <a:pt x="1086002" y="351966"/>
                </a:cubicBezTo>
                <a:lnTo>
                  <a:pt x="1086002" y="325337"/>
                </a:lnTo>
                <a:cubicBezTo>
                  <a:pt x="1086002" y="297551"/>
                  <a:pt x="1082528" y="270921"/>
                  <a:pt x="1075582" y="244293"/>
                </a:cubicBezTo>
                <a:cubicBezTo>
                  <a:pt x="1070951" y="226926"/>
                  <a:pt x="1065162" y="209559"/>
                  <a:pt x="1058215" y="193350"/>
                </a:cubicBezTo>
                <a:cubicBezTo>
                  <a:pt x="1046637" y="166721"/>
                  <a:pt x="1030428" y="141250"/>
                  <a:pt x="1010746" y="118094"/>
                </a:cubicBezTo>
                <a:cubicBezTo>
                  <a:pt x="1006115" y="113463"/>
                  <a:pt x="1001483" y="107674"/>
                  <a:pt x="996853" y="101885"/>
                </a:cubicBezTo>
                <a:cubicBezTo>
                  <a:pt x="993380" y="98412"/>
                  <a:pt x="989906" y="94938"/>
                  <a:pt x="985275" y="90307"/>
                </a:cubicBezTo>
                <a:cubicBezTo>
                  <a:pt x="979486" y="84518"/>
                  <a:pt x="973697" y="78730"/>
                  <a:pt x="967908" y="74098"/>
                </a:cubicBezTo>
                <a:cubicBezTo>
                  <a:pt x="910019" y="26629"/>
                  <a:pt x="837079" y="0"/>
                  <a:pt x="761823" y="0"/>
                </a:cubicBezTo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90" name="Freeform 89">
            <a:extLst>
              <a:ext uri="{FF2B5EF4-FFF2-40B4-BE49-F238E27FC236}">
                <a16:creationId xmlns:a16="http://schemas.microsoft.com/office/drawing/2014/main" id="{F2B599A7-CAB1-8097-8692-620709EA588A}"/>
              </a:ext>
            </a:extLst>
          </p:cNvPr>
          <p:cNvSpPr/>
          <p:nvPr/>
        </p:nvSpPr>
        <p:spPr>
          <a:xfrm>
            <a:off x="267448" y="5361259"/>
            <a:ext cx="8053547" cy="1148522"/>
          </a:xfrm>
          <a:custGeom>
            <a:avLst/>
            <a:gdLst>
              <a:gd name="csX0" fmla="*/ 0 w 8053547"/>
              <a:gd name="csY0" fmla="*/ 0 h 1148522"/>
              <a:gd name="csX1" fmla="*/ 0 w 8053547"/>
              <a:gd name="csY1" fmla="*/ 739824 h 1148522"/>
              <a:gd name="csX2" fmla="*/ 0 w 8053547"/>
              <a:gd name="csY2" fmla="*/ 739824 h 1148522"/>
              <a:gd name="csX3" fmla="*/ 0 w 8053547"/>
              <a:gd name="csY3" fmla="*/ 842867 h 1148522"/>
              <a:gd name="csX4" fmla="*/ 92623 w 8053547"/>
              <a:gd name="csY4" fmla="*/ 944752 h 1148522"/>
              <a:gd name="csX5" fmla="*/ 104201 w 8053547"/>
              <a:gd name="csY5" fmla="*/ 944752 h 1148522"/>
              <a:gd name="csX6" fmla="*/ 490901 w 8053547"/>
              <a:gd name="csY6" fmla="*/ 944752 h 1148522"/>
              <a:gd name="csX7" fmla="*/ 602048 w 8053547"/>
              <a:gd name="csY7" fmla="*/ 995694 h 1148522"/>
              <a:gd name="csX8" fmla="*/ 703933 w 8053547"/>
              <a:gd name="csY8" fmla="*/ 1097579 h 1148522"/>
              <a:gd name="csX9" fmla="*/ 805818 w 8053547"/>
              <a:gd name="csY9" fmla="*/ 1148522 h 1148522"/>
              <a:gd name="csX10" fmla="*/ 1178624 w 8053547"/>
              <a:gd name="csY10" fmla="*/ 1148522 h 1148522"/>
              <a:gd name="csX11" fmla="*/ 1280509 w 8053547"/>
              <a:gd name="csY11" fmla="*/ 1097579 h 1148522"/>
              <a:gd name="csX12" fmla="*/ 1382394 w 8053547"/>
              <a:gd name="csY12" fmla="*/ 995694 h 1148522"/>
              <a:gd name="csX13" fmla="*/ 1490068 w 8053547"/>
              <a:gd name="csY13" fmla="*/ 944752 h 1148522"/>
              <a:gd name="csX14" fmla="*/ 7951663 w 8053547"/>
              <a:gd name="csY14" fmla="*/ 944752 h 1148522"/>
              <a:gd name="csX15" fmla="*/ 8053548 w 8053547"/>
              <a:gd name="csY15" fmla="*/ 842867 h 1148522"/>
              <a:gd name="csX16" fmla="*/ 8053548 w 8053547"/>
              <a:gd name="csY16" fmla="*/ 326495 h 1148522"/>
              <a:gd name="csX17" fmla="*/ 7951663 w 8053547"/>
              <a:gd name="csY17" fmla="*/ 224610 h 1148522"/>
              <a:gd name="csX18" fmla="*/ 1928869 w 8053547"/>
              <a:gd name="csY18" fmla="*/ 224610 h 1148522"/>
              <a:gd name="csX19" fmla="*/ 1826984 w 8053547"/>
              <a:gd name="csY19" fmla="*/ 275553 h 1148522"/>
              <a:gd name="csX20" fmla="*/ 1725099 w 8053547"/>
              <a:gd name="csY20" fmla="*/ 377437 h 1148522"/>
              <a:gd name="csX21" fmla="*/ 1623214 w 8053547"/>
              <a:gd name="csY21" fmla="*/ 428380 h 1148522"/>
              <a:gd name="csX22" fmla="*/ 1167047 w 8053547"/>
              <a:gd name="csY22" fmla="*/ 428380 h 1148522"/>
              <a:gd name="csX23" fmla="*/ 1065162 w 8053547"/>
              <a:gd name="csY23" fmla="*/ 377437 h 1148522"/>
              <a:gd name="csX24" fmla="*/ 963277 w 8053547"/>
              <a:gd name="csY24" fmla="*/ 275553 h 1148522"/>
              <a:gd name="csX25" fmla="*/ 861392 w 8053547"/>
              <a:gd name="csY25" fmla="*/ 224610 h 1148522"/>
              <a:gd name="csX26" fmla="*/ 475849 w 8053547"/>
              <a:gd name="csY26" fmla="*/ 224610 h 1148522"/>
              <a:gd name="csX27" fmla="*/ 511741 w 8053547"/>
              <a:gd name="csY27" fmla="*/ 224610 h 1148522"/>
              <a:gd name="csX28" fmla="*/ 450378 w 8053547"/>
              <a:gd name="csY28" fmla="*/ 224610 h 1148522"/>
              <a:gd name="csX29" fmla="*/ 301024 w 8053547"/>
              <a:gd name="csY29" fmla="*/ 70625 h 1148522"/>
              <a:gd name="csX30" fmla="*/ 301024 w 8053547"/>
              <a:gd name="csY30" fmla="*/ 1158 h 114852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</a:cxnLst>
            <a:rect l="l" t="t" r="r" b="b"/>
            <a:pathLst>
              <a:path w="8053547" h="1148522">
                <a:moveTo>
                  <a:pt x="0" y="0"/>
                </a:moveTo>
                <a:lnTo>
                  <a:pt x="0" y="739824"/>
                </a:lnTo>
                <a:lnTo>
                  <a:pt x="0" y="739824"/>
                </a:lnTo>
                <a:lnTo>
                  <a:pt x="0" y="842867"/>
                </a:lnTo>
                <a:cubicBezTo>
                  <a:pt x="0" y="896125"/>
                  <a:pt x="40522" y="940121"/>
                  <a:pt x="92623" y="944752"/>
                </a:cubicBezTo>
                <a:cubicBezTo>
                  <a:pt x="96096" y="944752"/>
                  <a:pt x="99569" y="944752"/>
                  <a:pt x="104201" y="944752"/>
                </a:cubicBezTo>
                <a:lnTo>
                  <a:pt x="490901" y="944752"/>
                </a:lnTo>
                <a:cubicBezTo>
                  <a:pt x="540685" y="944752"/>
                  <a:pt x="576577" y="970223"/>
                  <a:pt x="602048" y="995694"/>
                </a:cubicBezTo>
                <a:lnTo>
                  <a:pt x="703933" y="1097579"/>
                </a:lnTo>
                <a:cubicBezTo>
                  <a:pt x="729404" y="1123051"/>
                  <a:pt x="743298" y="1148522"/>
                  <a:pt x="805818" y="1148522"/>
                </a:cubicBezTo>
                <a:lnTo>
                  <a:pt x="1178624" y="1148522"/>
                </a:lnTo>
                <a:cubicBezTo>
                  <a:pt x="1237671" y="1148522"/>
                  <a:pt x="1255038" y="1123051"/>
                  <a:pt x="1280509" y="1097579"/>
                </a:cubicBezTo>
                <a:lnTo>
                  <a:pt x="1382394" y="995694"/>
                </a:lnTo>
                <a:cubicBezTo>
                  <a:pt x="1407866" y="970223"/>
                  <a:pt x="1440284" y="944752"/>
                  <a:pt x="1490068" y="944752"/>
                </a:cubicBezTo>
                <a:lnTo>
                  <a:pt x="7951663" y="944752"/>
                </a:lnTo>
                <a:cubicBezTo>
                  <a:pt x="8008394" y="944752"/>
                  <a:pt x="8053548" y="898440"/>
                  <a:pt x="8053548" y="842867"/>
                </a:cubicBezTo>
                <a:lnTo>
                  <a:pt x="8053548" y="326495"/>
                </a:lnTo>
                <a:cubicBezTo>
                  <a:pt x="8053548" y="269764"/>
                  <a:pt x="8007237" y="224610"/>
                  <a:pt x="7951663" y="224610"/>
                </a:cubicBezTo>
                <a:lnTo>
                  <a:pt x="1928869" y="224610"/>
                </a:lnTo>
                <a:cubicBezTo>
                  <a:pt x="1877926" y="224610"/>
                  <a:pt x="1852455" y="250081"/>
                  <a:pt x="1826984" y="275553"/>
                </a:cubicBezTo>
                <a:lnTo>
                  <a:pt x="1725099" y="377437"/>
                </a:lnTo>
                <a:cubicBezTo>
                  <a:pt x="1699627" y="402909"/>
                  <a:pt x="1674156" y="428380"/>
                  <a:pt x="1623214" y="428380"/>
                </a:cubicBezTo>
                <a:lnTo>
                  <a:pt x="1167047" y="428380"/>
                </a:lnTo>
                <a:cubicBezTo>
                  <a:pt x="1116104" y="428380"/>
                  <a:pt x="1090633" y="402909"/>
                  <a:pt x="1065162" y="377437"/>
                </a:cubicBezTo>
                <a:lnTo>
                  <a:pt x="963277" y="275553"/>
                </a:lnTo>
                <a:cubicBezTo>
                  <a:pt x="937805" y="250081"/>
                  <a:pt x="912334" y="224610"/>
                  <a:pt x="861392" y="224610"/>
                </a:cubicBezTo>
                <a:lnTo>
                  <a:pt x="475849" y="224610"/>
                </a:lnTo>
                <a:lnTo>
                  <a:pt x="511741" y="224610"/>
                </a:lnTo>
                <a:lnTo>
                  <a:pt x="450378" y="224610"/>
                </a:lnTo>
                <a:cubicBezTo>
                  <a:pt x="393647" y="224610"/>
                  <a:pt x="301024" y="137776"/>
                  <a:pt x="301024" y="70625"/>
                </a:cubicBezTo>
                <a:lnTo>
                  <a:pt x="301024" y="1158"/>
                </a:lnTo>
              </a:path>
            </a:pathLst>
          </a:custGeom>
          <a:solidFill>
            <a:srgbClr val="66C8CA"/>
          </a:solidFill>
          <a:ln w="31259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1" name="Freeform 90">
            <a:extLst>
              <a:ext uri="{FF2B5EF4-FFF2-40B4-BE49-F238E27FC236}">
                <a16:creationId xmlns:a16="http://schemas.microsoft.com/office/drawing/2014/main" id="{890D559D-55CD-F264-8E17-4E0A91B04CCE}"/>
              </a:ext>
            </a:extLst>
          </p:cNvPr>
          <p:cNvSpPr/>
          <p:nvPr/>
        </p:nvSpPr>
        <p:spPr>
          <a:xfrm>
            <a:off x="217663" y="5333472"/>
            <a:ext cx="8154274" cy="1228409"/>
          </a:xfrm>
          <a:custGeom>
            <a:avLst/>
            <a:gdLst>
              <a:gd name="csX0" fmla="*/ 395962 w 8154274"/>
              <a:gd name="csY0" fmla="*/ 0 h 1228409"/>
              <a:gd name="csX1" fmla="*/ 395962 w 8154274"/>
              <a:gd name="csY1" fmla="*/ 98412 h 1228409"/>
              <a:gd name="csX2" fmla="*/ 496689 w 8154274"/>
              <a:gd name="csY2" fmla="*/ 203770 h 1228409"/>
              <a:gd name="csX3" fmla="*/ 908861 w 8154274"/>
              <a:gd name="csY3" fmla="*/ 203770 h 1228409"/>
              <a:gd name="csX4" fmla="*/ 1045479 w 8154274"/>
              <a:gd name="csY4" fmla="*/ 269764 h 1228409"/>
              <a:gd name="csX5" fmla="*/ 1147364 w 8154274"/>
              <a:gd name="csY5" fmla="*/ 372807 h 1228409"/>
              <a:gd name="csX6" fmla="*/ 1214516 w 8154274"/>
              <a:gd name="csY6" fmla="*/ 409856 h 1228409"/>
              <a:gd name="csX7" fmla="*/ 1670683 w 8154274"/>
              <a:gd name="csY7" fmla="*/ 409856 h 1228409"/>
              <a:gd name="csX8" fmla="*/ 1737834 w 8154274"/>
              <a:gd name="csY8" fmla="*/ 372807 h 1228409"/>
              <a:gd name="csX9" fmla="*/ 1839719 w 8154274"/>
              <a:gd name="csY9" fmla="*/ 270922 h 1228409"/>
              <a:gd name="csX10" fmla="*/ 1977496 w 8154274"/>
              <a:gd name="csY10" fmla="*/ 204928 h 1228409"/>
              <a:gd name="csX11" fmla="*/ 8002605 w 8154274"/>
              <a:gd name="csY11" fmla="*/ 204928 h 1228409"/>
              <a:gd name="csX12" fmla="*/ 8154275 w 8154274"/>
              <a:gd name="csY12" fmla="*/ 356598 h 1228409"/>
              <a:gd name="csX13" fmla="*/ 8154275 w 8154274"/>
              <a:gd name="csY13" fmla="*/ 872970 h 1228409"/>
              <a:gd name="csX14" fmla="*/ 8002605 w 8154274"/>
              <a:gd name="csY14" fmla="*/ 1024639 h 1228409"/>
              <a:gd name="csX15" fmla="*/ 1541011 w 8154274"/>
              <a:gd name="csY15" fmla="*/ 1024639 h 1228409"/>
              <a:gd name="csX16" fmla="*/ 1468071 w 8154274"/>
              <a:gd name="csY16" fmla="*/ 1061688 h 1228409"/>
              <a:gd name="csX17" fmla="*/ 1366186 w 8154274"/>
              <a:gd name="csY17" fmla="*/ 1163573 h 1228409"/>
              <a:gd name="csX18" fmla="*/ 1359239 w 8154274"/>
              <a:gd name="csY18" fmla="*/ 1170520 h 1228409"/>
              <a:gd name="csX19" fmla="*/ 1229567 w 8154274"/>
              <a:gd name="csY19" fmla="*/ 1228410 h 1228409"/>
              <a:gd name="csX20" fmla="*/ 856760 w 8154274"/>
              <a:gd name="csY20" fmla="*/ 1228410 h 1228409"/>
              <a:gd name="csX21" fmla="*/ 728246 w 8154274"/>
              <a:gd name="csY21" fmla="*/ 1172835 h 1228409"/>
              <a:gd name="csX22" fmla="*/ 718984 w 8154274"/>
              <a:gd name="csY22" fmla="*/ 1163573 h 1228409"/>
              <a:gd name="csX23" fmla="*/ 617099 w 8154274"/>
              <a:gd name="csY23" fmla="*/ 1061688 h 1228409"/>
              <a:gd name="csX24" fmla="*/ 540685 w 8154274"/>
              <a:gd name="csY24" fmla="*/ 1024639 h 1228409"/>
              <a:gd name="csX25" fmla="*/ 152828 w 8154274"/>
              <a:gd name="csY25" fmla="*/ 1024639 h 1228409"/>
              <a:gd name="csX26" fmla="*/ 136619 w 8154274"/>
              <a:gd name="csY26" fmla="*/ 1024639 h 1228409"/>
              <a:gd name="csX27" fmla="*/ 0 w 8154274"/>
              <a:gd name="csY27" fmla="*/ 874127 h 1228409"/>
              <a:gd name="csX28" fmla="*/ 0 w 8154274"/>
              <a:gd name="csY28" fmla="*/ 771085 h 1228409"/>
              <a:gd name="csX29" fmla="*/ 0 w 8154274"/>
              <a:gd name="csY29" fmla="*/ 771085 h 1228409"/>
              <a:gd name="csX30" fmla="*/ 0 w 8154274"/>
              <a:gd name="csY30" fmla="*/ 2316 h 1228409"/>
              <a:gd name="csX31" fmla="*/ 395962 w 8154274"/>
              <a:gd name="csY31" fmla="*/ 2316 h 1228409"/>
              <a:gd name="csX32" fmla="*/ 395962 w 8154274"/>
              <a:gd name="csY32" fmla="*/ 2316 h 122840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</a:cxnLst>
            <a:rect l="l" t="t" r="r" b="b"/>
            <a:pathLst>
              <a:path w="8154274" h="1228409">
                <a:moveTo>
                  <a:pt x="395962" y="0"/>
                </a:moveTo>
                <a:lnTo>
                  <a:pt x="395962" y="98412"/>
                </a:lnTo>
                <a:cubicBezTo>
                  <a:pt x="395962" y="137777"/>
                  <a:pt x="466587" y="203770"/>
                  <a:pt x="496689" y="203770"/>
                </a:cubicBezTo>
                <a:lnTo>
                  <a:pt x="908861" y="203770"/>
                </a:lnTo>
                <a:cubicBezTo>
                  <a:pt x="980643" y="203770"/>
                  <a:pt x="1018850" y="241977"/>
                  <a:pt x="1045479" y="269764"/>
                </a:cubicBezTo>
                <a:lnTo>
                  <a:pt x="1147364" y="372807"/>
                </a:lnTo>
                <a:cubicBezTo>
                  <a:pt x="1172836" y="397120"/>
                  <a:pt x="1185571" y="409856"/>
                  <a:pt x="1214516" y="409856"/>
                </a:cubicBezTo>
                <a:lnTo>
                  <a:pt x="1670683" y="409856"/>
                </a:lnTo>
                <a:cubicBezTo>
                  <a:pt x="1700785" y="409856"/>
                  <a:pt x="1713521" y="398278"/>
                  <a:pt x="1737834" y="372807"/>
                </a:cubicBezTo>
                <a:lnTo>
                  <a:pt x="1839719" y="270922"/>
                </a:lnTo>
                <a:cubicBezTo>
                  <a:pt x="1867506" y="243135"/>
                  <a:pt x="1905713" y="204928"/>
                  <a:pt x="1977496" y="204928"/>
                </a:cubicBezTo>
                <a:lnTo>
                  <a:pt x="8002605" y="204928"/>
                </a:lnTo>
                <a:cubicBezTo>
                  <a:pt x="8085966" y="204928"/>
                  <a:pt x="8154275" y="273237"/>
                  <a:pt x="8154275" y="356598"/>
                </a:cubicBezTo>
                <a:lnTo>
                  <a:pt x="8154275" y="872970"/>
                </a:lnTo>
                <a:cubicBezTo>
                  <a:pt x="8154275" y="956330"/>
                  <a:pt x="8085966" y="1024639"/>
                  <a:pt x="8002605" y="1024639"/>
                </a:cubicBezTo>
                <a:lnTo>
                  <a:pt x="1541011" y="1024639"/>
                </a:lnTo>
                <a:cubicBezTo>
                  <a:pt x="1509751" y="1024639"/>
                  <a:pt x="1488911" y="1039690"/>
                  <a:pt x="1468071" y="1061688"/>
                </a:cubicBezTo>
                <a:lnTo>
                  <a:pt x="1366186" y="1163573"/>
                </a:lnTo>
                <a:cubicBezTo>
                  <a:pt x="1363870" y="1165889"/>
                  <a:pt x="1361554" y="1168205"/>
                  <a:pt x="1359239" y="1170520"/>
                </a:cubicBezTo>
                <a:cubicBezTo>
                  <a:pt x="1334925" y="1194833"/>
                  <a:pt x="1302507" y="1228410"/>
                  <a:pt x="1229567" y="1228410"/>
                </a:cubicBezTo>
                <a:lnTo>
                  <a:pt x="856760" y="1228410"/>
                </a:lnTo>
                <a:cubicBezTo>
                  <a:pt x="781504" y="1228410"/>
                  <a:pt x="750244" y="1195991"/>
                  <a:pt x="728246" y="1172835"/>
                </a:cubicBezTo>
                <a:cubicBezTo>
                  <a:pt x="725931" y="1169362"/>
                  <a:pt x="722457" y="1167046"/>
                  <a:pt x="718984" y="1163573"/>
                </a:cubicBezTo>
                <a:lnTo>
                  <a:pt x="617099" y="1061688"/>
                </a:lnTo>
                <a:cubicBezTo>
                  <a:pt x="592786" y="1037375"/>
                  <a:pt x="568472" y="1025797"/>
                  <a:pt x="540685" y="1024639"/>
                </a:cubicBezTo>
                <a:lnTo>
                  <a:pt x="152828" y="1024639"/>
                </a:lnTo>
                <a:cubicBezTo>
                  <a:pt x="147039" y="1024639"/>
                  <a:pt x="142407" y="1024639"/>
                  <a:pt x="136619" y="1024639"/>
                </a:cubicBezTo>
                <a:cubicBezTo>
                  <a:pt x="60205" y="1016534"/>
                  <a:pt x="0" y="952856"/>
                  <a:pt x="0" y="874127"/>
                </a:cubicBezTo>
                <a:lnTo>
                  <a:pt x="0" y="771085"/>
                </a:lnTo>
                <a:lnTo>
                  <a:pt x="0" y="771085"/>
                </a:lnTo>
                <a:lnTo>
                  <a:pt x="0" y="2316"/>
                </a:lnTo>
                <a:lnTo>
                  <a:pt x="395962" y="2316"/>
                </a:lnTo>
                <a:lnTo>
                  <a:pt x="395962" y="2316"/>
                </a:lnTo>
                <a:close/>
              </a:path>
            </a:pathLst>
          </a:custGeom>
          <a:noFill/>
          <a:ln w="16208" cap="rnd">
            <a:solidFill>
              <a:srgbClr val="D8D8D8"/>
            </a:solidFill>
            <a:custDash>
              <a:ds d="427500" sp="427500"/>
            </a:custDash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D310D7D8-9077-5414-B37F-6B070585D6B9}"/>
              </a:ext>
            </a:extLst>
          </p:cNvPr>
          <p:cNvSpPr/>
          <p:nvPr/>
        </p:nvSpPr>
        <p:spPr>
          <a:xfrm>
            <a:off x="422591" y="5744486"/>
            <a:ext cx="349650" cy="349650"/>
          </a:xfrm>
          <a:prstGeom prst="ellipse">
            <a:avLst/>
          </a:prstGeom>
          <a:noFill/>
          <a:ln w="3241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3" name="Freeform 92">
            <a:extLst>
              <a:ext uri="{FF2B5EF4-FFF2-40B4-BE49-F238E27FC236}">
                <a16:creationId xmlns:a16="http://schemas.microsoft.com/office/drawing/2014/main" id="{ADCC960C-25BF-7206-DF1F-A6F67A23A715}"/>
              </a:ext>
            </a:extLst>
          </p:cNvPr>
          <p:cNvSpPr/>
          <p:nvPr/>
        </p:nvSpPr>
        <p:spPr>
          <a:xfrm>
            <a:off x="503636" y="5919311"/>
            <a:ext cx="186403" cy="11577"/>
          </a:xfrm>
          <a:custGeom>
            <a:avLst/>
            <a:gdLst>
              <a:gd name="csX0" fmla="*/ 0 w 186403"/>
              <a:gd name="csY0" fmla="*/ 0 h 11577"/>
              <a:gd name="csX1" fmla="*/ 186403 w 186403"/>
              <a:gd name="csY1" fmla="*/ 0 h 11577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86403" h="11577">
                <a:moveTo>
                  <a:pt x="0" y="0"/>
                </a:moveTo>
                <a:lnTo>
                  <a:pt x="186403" y="0"/>
                </a:lnTo>
              </a:path>
            </a:pathLst>
          </a:custGeom>
          <a:ln w="3241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4" name="Freeform 93">
            <a:extLst>
              <a:ext uri="{FF2B5EF4-FFF2-40B4-BE49-F238E27FC236}">
                <a16:creationId xmlns:a16="http://schemas.microsoft.com/office/drawing/2014/main" id="{78D57D87-5820-78BC-7512-9E212316D467}"/>
              </a:ext>
            </a:extLst>
          </p:cNvPr>
          <p:cNvSpPr/>
          <p:nvPr/>
        </p:nvSpPr>
        <p:spPr>
          <a:xfrm>
            <a:off x="597416" y="5825531"/>
            <a:ext cx="11577" cy="186403"/>
          </a:xfrm>
          <a:custGeom>
            <a:avLst/>
            <a:gdLst>
              <a:gd name="csX0" fmla="*/ 0 w 11577"/>
              <a:gd name="csY0" fmla="*/ 0 h 186403"/>
              <a:gd name="csX1" fmla="*/ 0 w 11577"/>
              <a:gd name="csY1" fmla="*/ 186404 h 186403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577" h="186403">
                <a:moveTo>
                  <a:pt x="0" y="0"/>
                </a:moveTo>
                <a:lnTo>
                  <a:pt x="0" y="186404"/>
                </a:lnTo>
              </a:path>
            </a:pathLst>
          </a:custGeom>
          <a:ln w="32417" cap="flat">
            <a:solidFill>
              <a:srgbClr val="1D1D1B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5" name="Freeform 94">
            <a:extLst>
              <a:ext uri="{FF2B5EF4-FFF2-40B4-BE49-F238E27FC236}">
                <a16:creationId xmlns:a16="http://schemas.microsoft.com/office/drawing/2014/main" id="{8590FAD5-0674-B1BE-0410-5594A4FFAC3C}"/>
              </a:ext>
            </a:extLst>
          </p:cNvPr>
          <p:cNvSpPr/>
          <p:nvPr/>
        </p:nvSpPr>
        <p:spPr>
          <a:xfrm>
            <a:off x="-1806" y="5413360"/>
            <a:ext cx="191682" cy="304497"/>
          </a:xfrm>
          <a:custGeom>
            <a:avLst/>
            <a:gdLst>
              <a:gd name="csX0" fmla="*/ 165054 w 191682"/>
              <a:gd name="csY0" fmla="*/ 193350 h 304497"/>
              <a:gd name="csX1" fmla="*/ 156949 w 191682"/>
              <a:gd name="csY1" fmla="*/ 191034 h 304497"/>
              <a:gd name="csX2" fmla="*/ 153476 w 191682"/>
              <a:gd name="csY2" fmla="*/ 191034 h 304497"/>
              <a:gd name="csX3" fmla="*/ 146529 w 191682"/>
              <a:gd name="csY3" fmla="*/ 178299 h 304497"/>
              <a:gd name="csX4" fmla="*/ 190525 w 191682"/>
              <a:gd name="csY4" fmla="*/ 149354 h 304497"/>
              <a:gd name="csX5" fmla="*/ 190525 w 191682"/>
              <a:gd name="csY5" fmla="*/ 111147 h 304497"/>
              <a:gd name="csX6" fmla="*/ 136109 w 191682"/>
              <a:gd name="csY6" fmla="*/ 144723 h 304497"/>
              <a:gd name="csX7" fmla="*/ 143056 w 191682"/>
              <a:gd name="csY7" fmla="*/ 4631 h 304497"/>
              <a:gd name="csX8" fmla="*/ 141898 w 191682"/>
              <a:gd name="csY8" fmla="*/ 1158 h 304497"/>
              <a:gd name="csX9" fmla="*/ 138425 w 191682"/>
              <a:gd name="csY9" fmla="*/ 0 h 304497"/>
              <a:gd name="csX10" fmla="*/ 117585 w 191682"/>
              <a:gd name="csY10" fmla="*/ 9262 h 304497"/>
              <a:gd name="csX11" fmla="*/ 106007 w 191682"/>
              <a:gd name="csY11" fmla="*/ 34734 h 304497"/>
              <a:gd name="csX12" fmla="*/ 101376 w 191682"/>
              <a:gd name="csY12" fmla="*/ 155143 h 304497"/>
              <a:gd name="csX13" fmla="*/ 92114 w 191682"/>
              <a:gd name="csY13" fmla="*/ 157458 h 304497"/>
              <a:gd name="csX14" fmla="*/ 92114 w 191682"/>
              <a:gd name="csY14" fmla="*/ 157458 h 304497"/>
              <a:gd name="csX15" fmla="*/ 84009 w 191682"/>
              <a:gd name="csY15" fmla="*/ 151669 h 304497"/>
              <a:gd name="csX16" fmla="*/ 24962 w 191682"/>
              <a:gd name="csY16" fmla="*/ 163247 h 304497"/>
              <a:gd name="csX17" fmla="*/ 7595 w 191682"/>
              <a:gd name="csY17" fmla="*/ 231557 h 304497"/>
              <a:gd name="csX18" fmla="*/ 19173 w 191682"/>
              <a:gd name="csY18" fmla="*/ 240819 h 304497"/>
              <a:gd name="csX19" fmla="*/ 78220 w 191682"/>
              <a:gd name="csY19" fmla="*/ 229241 h 304497"/>
              <a:gd name="csX20" fmla="*/ 102534 w 191682"/>
              <a:gd name="csY20" fmla="*/ 192192 h 304497"/>
              <a:gd name="csX21" fmla="*/ 116427 w 191682"/>
              <a:gd name="csY21" fmla="*/ 187561 h 304497"/>
              <a:gd name="csX22" fmla="*/ 123374 w 191682"/>
              <a:gd name="csY22" fmla="*/ 204928 h 304497"/>
              <a:gd name="csX23" fmla="*/ 108323 w 191682"/>
              <a:gd name="csY23" fmla="*/ 247766 h 304497"/>
              <a:gd name="csX24" fmla="*/ 108323 w 191682"/>
              <a:gd name="csY24" fmla="*/ 247766 h 304497"/>
              <a:gd name="csX25" fmla="*/ 136109 w 191682"/>
              <a:gd name="csY25" fmla="*/ 301024 h 304497"/>
              <a:gd name="csX26" fmla="*/ 150003 w 191682"/>
              <a:gd name="csY26" fmla="*/ 304497 h 304497"/>
              <a:gd name="csX27" fmla="*/ 191683 w 191682"/>
              <a:gd name="csY27" fmla="*/ 248924 h 304497"/>
              <a:gd name="csX28" fmla="*/ 191683 w 191682"/>
              <a:gd name="csY28" fmla="*/ 248924 h 304497"/>
              <a:gd name="csX29" fmla="*/ 163896 w 191682"/>
              <a:gd name="csY29" fmla="*/ 195665 h 304497"/>
              <a:gd name="csX30" fmla="*/ 163896 w 191682"/>
              <a:gd name="csY30" fmla="*/ 195665 h 304497"/>
              <a:gd name="csX31" fmla="*/ 80536 w 191682"/>
              <a:gd name="csY31" fmla="*/ 194508 h 304497"/>
              <a:gd name="csX32" fmla="*/ 67800 w 191682"/>
              <a:gd name="csY32" fmla="*/ 213032 h 304497"/>
              <a:gd name="csX33" fmla="*/ 35382 w 191682"/>
              <a:gd name="csY33" fmla="*/ 218821 h 304497"/>
              <a:gd name="csX34" fmla="*/ 28435 w 191682"/>
              <a:gd name="csY34" fmla="*/ 213032 h 304497"/>
              <a:gd name="csX35" fmla="*/ 24962 w 191682"/>
              <a:gd name="csY35" fmla="*/ 194508 h 304497"/>
              <a:gd name="csX36" fmla="*/ 37698 w 191682"/>
              <a:gd name="csY36" fmla="*/ 175983 h 304497"/>
              <a:gd name="csX37" fmla="*/ 70116 w 191682"/>
              <a:gd name="csY37" fmla="*/ 170194 h 304497"/>
              <a:gd name="csX38" fmla="*/ 77062 w 191682"/>
              <a:gd name="csY38" fmla="*/ 175983 h 304497"/>
              <a:gd name="csX39" fmla="*/ 81693 w 191682"/>
              <a:gd name="csY39" fmla="*/ 188719 h 304497"/>
              <a:gd name="csX40" fmla="*/ 81693 w 191682"/>
              <a:gd name="csY40" fmla="*/ 194508 h 304497"/>
              <a:gd name="csX41" fmla="*/ 81693 w 191682"/>
              <a:gd name="csY41" fmla="*/ 194508 h 304497"/>
              <a:gd name="csX42" fmla="*/ 174316 w 191682"/>
              <a:gd name="csY42" fmla="*/ 246608 h 304497"/>
              <a:gd name="csX43" fmla="*/ 151161 w 191682"/>
              <a:gd name="csY43" fmla="*/ 276710 h 304497"/>
              <a:gd name="csX44" fmla="*/ 143056 w 191682"/>
              <a:gd name="csY44" fmla="*/ 274395 h 304497"/>
              <a:gd name="csX45" fmla="*/ 128005 w 191682"/>
              <a:gd name="csY45" fmla="*/ 245450 h 304497"/>
              <a:gd name="csX46" fmla="*/ 128005 w 191682"/>
              <a:gd name="csY46" fmla="*/ 245450 h 304497"/>
              <a:gd name="csX47" fmla="*/ 151161 w 191682"/>
              <a:gd name="csY47" fmla="*/ 215348 h 304497"/>
              <a:gd name="csX48" fmla="*/ 159265 w 191682"/>
              <a:gd name="csY48" fmla="*/ 217663 h 304497"/>
              <a:gd name="csX49" fmla="*/ 174316 w 191682"/>
              <a:gd name="csY49" fmla="*/ 246608 h 304497"/>
              <a:gd name="csX50" fmla="*/ 174316 w 191682"/>
              <a:gd name="csY50" fmla="*/ 246608 h 30449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</a:cxnLst>
            <a:rect l="l" t="t" r="r" b="b"/>
            <a:pathLst>
              <a:path w="191682" h="304497">
                <a:moveTo>
                  <a:pt x="165054" y="193350"/>
                </a:moveTo>
                <a:cubicBezTo>
                  <a:pt x="162738" y="192192"/>
                  <a:pt x="160423" y="191034"/>
                  <a:pt x="156949" y="191034"/>
                </a:cubicBezTo>
                <a:cubicBezTo>
                  <a:pt x="156949" y="191034"/>
                  <a:pt x="153476" y="191034"/>
                  <a:pt x="153476" y="191034"/>
                </a:cubicBezTo>
                <a:lnTo>
                  <a:pt x="146529" y="178299"/>
                </a:lnTo>
                <a:lnTo>
                  <a:pt x="190525" y="149354"/>
                </a:lnTo>
                <a:lnTo>
                  <a:pt x="190525" y="111147"/>
                </a:lnTo>
                <a:lnTo>
                  <a:pt x="136109" y="144723"/>
                </a:lnTo>
                <a:lnTo>
                  <a:pt x="143056" y="4631"/>
                </a:lnTo>
                <a:cubicBezTo>
                  <a:pt x="143056" y="3473"/>
                  <a:pt x="143056" y="2315"/>
                  <a:pt x="141898" y="1158"/>
                </a:cubicBezTo>
                <a:cubicBezTo>
                  <a:pt x="141898" y="1158"/>
                  <a:pt x="139583" y="0"/>
                  <a:pt x="138425" y="0"/>
                </a:cubicBezTo>
                <a:cubicBezTo>
                  <a:pt x="128005" y="0"/>
                  <a:pt x="125689" y="2315"/>
                  <a:pt x="117585" y="9262"/>
                </a:cubicBezTo>
                <a:cubicBezTo>
                  <a:pt x="109480" y="16209"/>
                  <a:pt x="106007" y="25471"/>
                  <a:pt x="106007" y="34734"/>
                </a:cubicBezTo>
                <a:lnTo>
                  <a:pt x="101376" y="155143"/>
                </a:lnTo>
                <a:lnTo>
                  <a:pt x="92114" y="157458"/>
                </a:lnTo>
                <a:cubicBezTo>
                  <a:pt x="92114" y="157458"/>
                  <a:pt x="92114" y="157458"/>
                  <a:pt x="92114" y="157458"/>
                </a:cubicBezTo>
                <a:cubicBezTo>
                  <a:pt x="89798" y="155143"/>
                  <a:pt x="87482" y="152827"/>
                  <a:pt x="84009" y="151669"/>
                </a:cubicBezTo>
                <a:cubicBezTo>
                  <a:pt x="67800" y="143565"/>
                  <a:pt x="43487" y="148196"/>
                  <a:pt x="24962" y="163247"/>
                </a:cubicBezTo>
                <a:cubicBezTo>
                  <a:pt x="649" y="182930"/>
                  <a:pt x="-7456" y="213032"/>
                  <a:pt x="7595" y="231557"/>
                </a:cubicBezTo>
                <a:cubicBezTo>
                  <a:pt x="11069" y="235030"/>
                  <a:pt x="14542" y="238503"/>
                  <a:pt x="19173" y="240819"/>
                </a:cubicBezTo>
                <a:cubicBezTo>
                  <a:pt x="35382" y="248924"/>
                  <a:pt x="59696" y="244292"/>
                  <a:pt x="78220" y="229241"/>
                </a:cubicBezTo>
                <a:cubicBezTo>
                  <a:pt x="90956" y="218821"/>
                  <a:pt x="99060" y="204928"/>
                  <a:pt x="102534" y="192192"/>
                </a:cubicBezTo>
                <a:lnTo>
                  <a:pt x="116427" y="187561"/>
                </a:lnTo>
                <a:lnTo>
                  <a:pt x="123374" y="204928"/>
                </a:lnTo>
                <a:cubicBezTo>
                  <a:pt x="114111" y="215348"/>
                  <a:pt x="108323" y="230399"/>
                  <a:pt x="108323" y="247766"/>
                </a:cubicBezTo>
                <a:lnTo>
                  <a:pt x="108323" y="247766"/>
                </a:lnTo>
                <a:cubicBezTo>
                  <a:pt x="108323" y="270921"/>
                  <a:pt x="119900" y="292919"/>
                  <a:pt x="136109" y="301024"/>
                </a:cubicBezTo>
                <a:cubicBezTo>
                  <a:pt x="140740" y="303339"/>
                  <a:pt x="145372" y="304497"/>
                  <a:pt x="150003" y="304497"/>
                </a:cubicBezTo>
                <a:cubicBezTo>
                  <a:pt x="173158" y="304497"/>
                  <a:pt x="191683" y="279026"/>
                  <a:pt x="191683" y="248924"/>
                </a:cubicBezTo>
                <a:lnTo>
                  <a:pt x="191683" y="248924"/>
                </a:lnTo>
                <a:cubicBezTo>
                  <a:pt x="191683" y="224610"/>
                  <a:pt x="180105" y="203770"/>
                  <a:pt x="163896" y="195665"/>
                </a:cubicBezTo>
                <a:lnTo>
                  <a:pt x="163896" y="195665"/>
                </a:lnTo>
                <a:close/>
                <a:moveTo>
                  <a:pt x="80536" y="194508"/>
                </a:moveTo>
                <a:cubicBezTo>
                  <a:pt x="79378" y="201454"/>
                  <a:pt x="74747" y="208401"/>
                  <a:pt x="67800" y="213032"/>
                </a:cubicBezTo>
                <a:cubicBezTo>
                  <a:pt x="57380" y="221137"/>
                  <a:pt x="44644" y="223452"/>
                  <a:pt x="35382" y="218821"/>
                </a:cubicBezTo>
                <a:cubicBezTo>
                  <a:pt x="33067" y="217663"/>
                  <a:pt x="30751" y="215348"/>
                  <a:pt x="28435" y="213032"/>
                </a:cubicBezTo>
                <a:cubicBezTo>
                  <a:pt x="24962" y="208401"/>
                  <a:pt x="23804" y="201454"/>
                  <a:pt x="24962" y="194508"/>
                </a:cubicBezTo>
                <a:cubicBezTo>
                  <a:pt x="27278" y="187561"/>
                  <a:pt x="30751" y="180614"/>
                  <a:pt x="37698" y="175983"/>
                </a:cubicBezTo>
                <a:cubicBezTo>
                  <a:pt x="48118" y="167879"/>
                  <a:pt x="60853" y="165563"/>
                  <a:pt x="70116" y="170194"/>
                </a:cubicBezTo>
                <a:cubicBezTo>
                  <a:pt x="72431" y="171352"/>
                  <a:pt x="74747" y="173668"/>
                  <a:pt x="77062" y="175983"/>
                </a:cubicBezTo>
                <a:cubicBezTo>
                  <a:pt x="79378" y="179457"/>
                  <a:pt x="81693" y="184088"/>
                  <a:pt x="81693" y="188719"/>
                </a:cubicBezTo>
                <a:cubicBezTo>
                  <a:pt x="81693" y="193350"/>
                  <a:pt x="81693" y="193350"/>
                  <a:pt x="81693" y="194508"/>
                </a:cubicBezTo>
                <a:lnTo>
                  <a:pt x="81693" y="194508"/>
                </a:lnTo>
                <a:close/>
                <a:moveTo>
                  <a:pt x="174316" y="246608"/>
                </a:moveTo>
                <a:cubicBezTo>
                  <a:pt x="174316" y="263975"/>
                  <a:pt x="163896" y="276710"/>
                  <a:pt x="151161" y="276710"/>
                </a:cubicBezTo>
                <a:cubicBezTo>
                  <a:pt x="138425" y="276710"/>
                  <a:pt x="145372" y="276710"/>
                  <a:pt x="143056" y="274395"/>
                </a:cubicBezTo>
                <a:cubicBezTo>
                  <a:pt x="133794" y="269764"/>
                  <a:pt x="128005" y="258186"/>
                  <a:pt x="128005" y="245450"/>
                </a:cubicBezTo>
                <a:lnTo>
                  <a:pt x="128005" y="245450"/>
                </a:lnTo>
                <a:cubicBezTo>
                  <a:pt x="128005" y="228083"/>
                  <a:pt x="138425" y="215348"/>
                  <a:pt x="151161" y="215348"/>
                </a:cubicBezTo>
                <a:cubicBezTo>
                  <a:pt x="163896" y="215348"/>
                  <a:pt x="156949" y="215348"/>
                  <a:pt x="159265" y="217663"/>
                </a:cubicBezTo>
                <a:cubicBezTo>
                  <a:pt x="168527" y="222294"/>
                  <a:pt x="174316" y="233872"/>
                  <a:pt x="174316" y="246608"/>
                </a:cubicBezTo>
                <a:lnTo>
                  <a:pt x="174316" y="246608"/>
                </a:lnTo>
                <a:close/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747453F1-6768-3FB6-164C-A505981BA119}"/>
              </a:ext>
            </a:extLst>
          </p:cNvPr>
          <p:cNvSpPr txBox="1"/>
          <p:nvPr/>
        </p:nvSpPr>
        <p:spPr>
          <a:xfrm>
            <a:off x="253579" y="6535903"/>
            <a:ext cx="3429481" cy="324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© Micro:bit Educational Foundation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FD6261B-8C0C-8DE6-21C5-7E89F4EBC55E}"/>
              </a:ext>
            </a:extLst>
          </p:cNvPr>
          <p:cNvSpPr txBox="1"/>
          <p:nvPr/>
        </p:nvSpPr>
        <p:spPr>
          <a:xfrm>
            <a:off x="4568641" y="6535903"/>
            <a:ext cx="4815837" cy="324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ADADA"/>
                </a:solidFill>
                <a:latin typeface="Arial"/>
                <a:cs typeface="Arial"/>
                <a:sym typeface="Arial"/>
                <a:rtl val="0"/>
              </a:rPr>
              <a:t>microbit.org/accessibility/makecode/screen-reader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7E8D48E-272D-F946-D5E7-8DF01674E06A}"/>
              </a:ext>
            </a:extLst>
          </p:cNvPr>
          <p:cNvSpPr txBox="1"/>
          <p:nvPr/>
        </p:nvSpPr>
        <p:spPr>
          <a:xfrm>
            <a:off x="162114" y="154369"/>
            <a:ext cx="4877324" cy="397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350" spc="0" baseline="0">
                <a:ln/>
                <a:solidFill>
                  <a:srgbClr val="D8D8D8"/>
                </a:solidFill>
                <a:latin typeface="HelveticaNowText-Regular"/>
                <a:sym typeface="HelveticaNowText-Regular"/>
                <a:rtl val="0"/>
              </a:rPr>
              <a:t>Mood music tactile cut-out blocks (sheet 3 of 3)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5AF9213F-F0DF-0C5D-087E-C07C4AAD16D1}"/>
              </a:ext>
            </a:extLst>
          </p:cNvPr>
          <p:cNvSpPr/>
          <p:nvPr/>
        </p:nvSpPr>
        <p:spPr>
          <a:xfrm>
            <a:off x="7563804" y="33137"/>
            <a:ext cx="2159267" cy="521002"/>
          </a:xfrm>
          <a:prstGeom prst="rect">
            <a:avLst/>
          </a:prstGeom>
          <a:solidFill>
            <a:srgbClr val="D8D8D8">
              <a:alpha val="0"/>
            </a:srgbClr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0" name="Freeform 99">
            <a:extLst>
              <a:ext uri="{FF2B5EF4-FFF2-40B4-BE49-F238E27FC236}">
                <a16:creationId xmlns:a16="http://schemas.microsoft.com/office/drawing/2014/main" id="{F7F29EFF-6726-C9EB-EE44-DA3DFB45336E}"/>
              </a:ext>
            </a:extLst>
          </p:cNvPr>
          <p:cNvSpPr/>
          <p:nvPr/>
        </p:nvSpPr>
        <p:spPr>
          <a:xfrm>
            <a:off x="9055030" y="231118"/>
            <a:ext cx="50942" cy="50942"/>
          </a:xfrm>
          <a:custGeom>
            <a:avLst/>
            <a:gdLst>
              <a:gd name="csX0" fmla="*/ 25471 w 50942"/>
              <a:gd name="csY0" fmla="*/ 50943 h 50942"/>
              <a:gd name="csX1" fmla="*/ 0 w 50942"/>
              <a:gd name="csY1" fmla="*/ 25471 h 50942"/>
              <a:gd name="csX2" fmla="*/ 25471 w 50942"/>
              <a:gd name="csY2" fmla="*/ 0 h 50942"/>
              <a:gd name="csX3" fmla="*/ 50943 w 50942"/>
              <a:gd name="csY3" fmla="*/ 25471 h 50942"/>
              <a:gd name="csX4" fmla="*/ 25471 w 50942"/>
              <a:gd name="csY4" fmla="*/ 50943 h 509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942" h="50942">
                <a:moveTo>
                  <a:pt x="25471" y="50943"/>
                </a:moveTo>
                <a:cubicBezTo>
                  <a:pt x="11578" y="50943"/>
                  <a:pt x="0" y="39365"/>
                  <a:pt x="0" y="25471"/>
                </a:cubicBezTo>
                <a:cubicBezTo>
                  <a:pt x="0" y="11578"/>
                  <a:pt x="11578" y="0"/>
                  <a:pt x="25471" y="0"/>
                </a:cubicBezTo>
                <a:cubicBezTo>
                  <a:pt x="39365" y="0"/>
                  <a:pt x="50943" y="11578"/>
                  <a:pt x="50943" y="25471"/>
                </a:cubicBezTo>
                <a:cubicBezTo>
                  <a:pt x="50943" y="39365"/>
                  <a:pt x="39365" y="50943"/>
                  <a:pt x="25471" y="50943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1" name="Freeform 100">
            <a:extLst>
              <a:ext uri="{FF2B5EF4-FFF2-40B4-BE49-F238E27FC236}">
                <a16:creationId xmlns:a16="http://schemas.microsoft.com/office/drawing/2014/main" id="{387AAC95-C248-ED9A-AE64-94C753A44822}"/>
              </a:ext>
            </a:extLst>
          </p:cNvPr>
          <p:cNvSpPr/>
          <p:nvPr/>
        </p:nvSpPr>
        <p:spPr>
          <a:xfrm>
            <a:off x="8220268" y="229960"/>
            <a:ext cx="232714" cy="180614"/>
          </a:xfrm>
          <a:custGeom>
            <a:avLst/>
            <a:gdLst>
              <a:gd name="csX0" fmla="*/ 232714 w 232714"/>
              <a:gd name="csY0" fmla="*/ 180614 h 180614"/>
              <a:gd name="csX1" fmla="*/ 196823 w 232714"/>
              <a:gd name="csY1" fmla="*/ 180614 h 180614"/>
              <a:gd name="csX2" fmla="*/ 196823 w 232714"/>
              <a:gd name="csY2" fmla="*/ 77572 h 180614"/>
              <a:gd name="csX3" fmla="*/ 166721 w 232714"/>
              <a:gd name="csY3" fmla="*/ 38207 h 180614"/>
              <a:gd name="csX4" fmla="*/ 135461 w 232714"/>
              <a:gd name="csY4" fmla="*/ 77572 h 180614"/>
              <a:gd name="csX5" fmla="*/ 135461 w 232714"/>
              <a:gd name="csY5" fmla="*/ 180614 h 180614"/>
              <a:gd name="csX6" fmla="*/ 98412 w 232714"/>
              <a:gd name="csY6" fmla="*/ 180614 h 180614"/>
              <a:gd name="csX7" fmla="*/ 98412 w 232714"/>
              <a:gd name="csY7" fmla="*/ 77572 h 180614"/>
              <a:gd name="csX8" fmla="*/ 67151 w 232714"/>
              <a:gd name="csY8" fmla="*/ 38207 h 180614"/>
              <a:gd name="csX9" fmla="*/ 35891 w 232714"/>
              <a:gd name="csY9" fmla="*/ 77572 h 180614"/>
              <a:gd name="csX10" fmla="*/ 35891 w 232714"/>
              <a:gd name="csY10" fmla="*/ 180614 h 180614"/>
              <a:gd name="csX11" fmla="*/ 0 w 232714"/>
              <a:gd name="csY11" fmla="*/ 180614 h 180614"/>
              <a:gd name="csX12" fmla="*/ 0 w 232714"/>
              <a:gd name="csY12" fmla="*/ 78729 h 180614"/>
              <a:gd name="csX13" fmla="*/ 67151 w 232714"/>
              <a:gd name="csY13" fmla="*/ 0 h 180614"/>
              <a:gd name="csX14" fmla="*/ 115778 w 232714"/>
              <a:gd name="csY14" fmla="*/ 24313 h 180614"/>
              <a:gd name="csX15" fmla="*/ 165563 w 232714"/>
              <a:gd name="csY15" fmla="*/ 0 h 180614"/>
              <a:gd name="csX16" fmla="*/ 232714 w 232714"/>
              <a:gd name="csY16" fmla="*/ 78729 h 180614"/>
              <a:gd name="csX17" fmla="*/ 232714 w 232714"/>
              <a:gd name="csY17" fmla="*/ 180614 h 180614"/>
              <a:gd name="csX18" fmla="*/ 232714 w 232714"/>
              <a:gd name="csY18" fmla="*/ 180614 h 18061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232714" h="180614">
                <a:moveTo>
                  <a:pt x="232714" y="180614"/>
                </a:moveTo>
                <a:lnTo>
                  <a:pt x="196823" y="180614"/>
                </a:lnTo>
                <a:lnTo>
                  <a:pt x="196823" y="77572"/>
                </a:lnTo>
                <a:cubicBezTo>
                  <a:pt x="196823" y="54416"/>
                  <a:pt x="184088" y="38207"/>
                  <a:pt x="166721" y="38207"/>
                </a:cubicBezTo>
                <a:cubicBezTo>
                  <a:pt x="149354" y="38207"/>
                  <a:pt x="135461" y="54416"/>
                  <a:pt x="135461" y="77572"/>
                </a:cubicBezTo>
                <a:lnTo>
                  <a:pt x="135461" y="180614"/>
                </a:lnTo>
                <a:lnTo>
                  <a:pt x="98412" y="180614"/>
                </a:lnTo>
                <a:lnTo>
                  <a:pt x="98412" y="77572"/>
                </a:lnTo>
                <a:cubicBezTo>
                  <a:pt x="98412" y="50943"/>
                  <a:pt x="83361" y="38207"/>
                  <a:pt x="67151" y="38207"/>
                </a:cubicBezTo>
                <a:cubicBezTo>
                  <a:pt x="50943" y="38207"/>
                  <a:pt x="35891" y="54416"/>
                  <a:pt x="35891" y="77572"/>
                </a:cubicBezTo>
                <a:lnTo>
                  <a:pt x="35891" y="180614"/>
                </a:lnTo>
                <a:lnTo>
                  <a:pt x="0" y="180614"/>
                </a:lnTo>
                <a:lnTo>
                  <a:pt x="0" y="78729"/>
                </a:lnTo>
                <a:cubicBezTo>
                  <a:pt x="0" y="32418"/>
                  <a:pt x="27787" y="0"/>
                  <a:pt x="67151" y="0"/>
                </a:cubicBezTo>
                <a:cubicBezTo>
                  <a:pt x="106516" y="0"/>
                  <a:pt x="101885" y="8104"/>
                  <a:pt x="115778" y="24313"/>
                </a:cubicBezTo>
                <a:cubicBezTo>
                  <a:pt x="129672" y="8104"/>
                  <a:pt x="145881" y="0"/>
                  <a:pt x="165563" y="0"/>
                </a:cubicBezTo>
                <a:cubicBezTo>
                  <a:pt x="204928" y="0"/>
                  <a:pt x="232714" y="32418"/>
                  <a:pt x="232714" y="78729"/>
                </a:cubicBezTo>
                <a:lnTo>
                  <a:pt x="232714" y="180614"/>
                </a:lnTo>
                <a:lnTo>
                  <a:pt x="232714" y="180614"/>
                </a:lnTo>
                <a:close/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2" name="Freeform 101">
            <a:extLst>
              <a:ext uri="{FF2B5EF4-FFF2-40B4-BE49-F238E27FC236}">
                <a16:creationId xmlns:a16="http://schemas.microsoft.com/office/drawing/2014/main" id="{522D1E59-E3B9-E673-36ED-99F57BF1AF20}"/>
              </a:ext>
            </a:extLst>
          </p:cNvPr>
          <p:cNvSpPr/>
          <p:nvPr/>
        </p:nvSpPr>
        <p:spPr>
          <a:xfrm>
            <a:off x="8483085" y="160493"/>
            <a:ext cx="48627" cy="250081"/>
          </a:xfrm>
          <a:custGeom>
            <a:avLst/>
            <a:gdLst>
              <a:gd name="csX0" fmla="*/ 42838 w 48627"/>
              <a:gd name="csY0" fmla="*/ 250081 h 250081"/>
              <a:gd name="csX1" fmla="*/ 5789 w 48627"/>
              <a:gd name="csY1" fmla="*/ 250081 h 250081"/>
              <a:gd name="csX2" fmla="*/ 5789 w 48627"/>
              <a:gd name="csY2" fmla="*/ 74098 h 250081"/>
              <a:gd name="csX3" fmla="*/ 42838 w 48627"/>
              <a:gd name="csY3" fmla="*/ 74098 h 250081"/>
              <a:gd name="csX4" fmla="*/ 42838 w 48627"/>
              <a:gd name="csY4" fmla="*/ 250081 h 250081"/>
              <a:gd name="csX5" fmla="*/ 24313 w 48627"/>
              <a:gd name="csY5" fmla="*/ 48627 h 250081"/>
              <a:gd name="csX6" fmla="*/ 0 w 48627"/>
              <a:gd name="csY6" fmla="*/ 24313 h 250081"/>
              <a:gd name="csX7" fmla="*/ 24313 w 48627"/>
              <a:gd name="csY7" fmla="*/ 0 h 250081"/>
              <a:gd name="csX8" fmla="*/ 48627 w 48627"/>
              <a:gd name="csY8" fmla="*/ 24313 h 250081"/>
              <a:gd name="csX9" fmla="*/ 24313 w 48627"/>
              <a:gd name="csY9" fmla="*/ 48627 h 2500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627" h="250081">
                <a:moveTo>
                  <a:pt x="42838" y="250081"/>
                </a:moveTo>
                <a:lnTo>
                  <a:pt x="5789" y="250081"/>
                </a:lnTo>
                <a:lnTo>
                  <a:pt x="5789" y="74098"/>
                </a:lnTo>
                <a:lnTo>
                  <a:pt x="42838" y="74098"/>
                </a:lnTo>
                <a:lnTo>
                  <a:pt x="42838" y="250081"/>
                </a:lnTo>
                <a:close/>
                <a:moveTo>
                  <a:pt x="24313" y="48627"/>
                </a:moveTo>
                <a:cubicBezTo>
                  <a:pt x="10420" y="48627"/>
                  <a:pt x="0" y="38207"/>
                  <a:pt x="0" y="24313"/>
                </a:cubicBezTo>
                <a:cubicBezTo>
                  <a:pt x="0" y="10420"/>
                  <a:pt x="10420" y="0"/>
                  <a:pt x="24313" y="0"/>
                </a:cubicBezTo>
                <a:cubicBezTo>
                  <a:pt x="38207" y="0"/>
                  <a:pt x="48627" y="10420"/>
                  <a:pt x="48627" y="24313"/>
                </a:cubicBezTo>
                <a:cubicBezTo>
                  <a:pt x="48627" y="38207"/>
                  <a:pt x="38207" y="48627"/>
                  <a:pt x="24313" y="48627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CA9121FB-FBA4-68F1-B993-ECCC72761FDC}"/>
              </a:ext>
            </a:extLst>
          </p:cNvPr>
          <p:cNvSpPr/>
          <p:nvPr/>
        </p:nvSpPr>
        <p:spPr>
          <a:xfrm>
            <a:off x="8560657" y="229960"/>
            <a:ext cx="160931" cy="185245"/>
          </a:xfrm>
          <a:custGeom>
            <a:avLst/>
            <a:gdLst>
              <a:gd name="csX0" fmla="*/ 89149 w 160931"/>
              <a:gd name="csY0" fmla="*/ 185245 h 185245"/>
              <a:gd name="csX1" fmla="*/ 25471 w 160931"/>
              <a:gd name="csY1" fmla="*/ 157459 h 185245"/>
              <a:gd name="csX2" fmla="*/ 0 w 160931"/>
              <a:gd name="csY2" fmla="*/ 92623 h 185245"/>
              <a:gd name="csX3" fmla="*/ 26629 w 160931"/>
              <a:gd name="csY3" fmla="*/ 27787 h 185245"/>
              <a:gd name="csX4" fmla="*/ 90307 w 160931"/>
              <a:gd name="csY4" fmla="*/ 0 h 185245"/>
              <a:gd name="csX5" fmla="*/ 155143 w 160931"/>
              <a:gd name="csY5" fmla="*/ 26629 h 185245"/>
              <a:gd name="csX6" fmla="*/ 159774 w 160931"/>
              <a:gd name="csY6" fmla="*/ 31260 h 185245"/>
              <a:gd name="csX7" fmla="*/ 133145 w 160931"/>
              <a:gd name="csY7" fmla="*/ 59047 h 185245"/>
              <a:gd name="csX8" fmla="*/ 128514 w 160931"/>
              <a:gd name="csY8" fmla="*/ 54416 h 185245"/>
              <a:gd name="csX9" fmla="*/ 90307 w 160931"/>
              <a:gd name="csY9" fmla="*/ 38207 h 185245"/>
              <a:gd name="csX10" fmla="*/ 35891 w 160931"/>
              <a:gd name="csY10" fmla="*/ 93781 h 185245"/>
              <a:gd name="csX11" fmla="*/ 90307 w 160931"/>
              <a:gd name="csY11" fmla="*/ 149354 h 185245"/>
              <a:gd name="csX12" fmla="*/ 128514 w 160931"/>
              <a:gd name="csY12" fmla="*/ 133145 h 185245"/>
              <a:gd name="csX13" fmla="*/ 133145 w 160931"/>
              <a:gd name="csY13" fmla="*/ 128514 h 185245"/>
              <a:gd name="csX14" fmla="*/ 160932 w 160931"/>
              <a:gd name="csY14" fmla="*/ 153985 h 185245"/>
              <a:gd name="csX15" fmla="*/ 155143 w 160931"/>
              <a:gd name="csY15" fmla="*/ 158616 h 185245"/>
              <a:gd name="csX16" fmla="*/ 90307 w 160931"/>
              <a:gd name="csY16" fmla="*/ 185245 h 185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160931" h="185245">
                <a:moveTo>
                  <a:pt x="89149" y="185245"/>
                </a:moveTo>
                <a:cubicBezTo>
                  <a:pt x="64836" y="185245"/>
                  <a:pt x="41680" y="175983"/>
                  <a:pt x="25471" y="157459"/>
                </a:cubicBezTo>
                <a:cubicBezTo>
                  <a:pt x="8104" y="140092"/>
                  <a:pt x="0" y="116936"/>
                  <a:pt x="0" y="92623"/>
                </a:cubicBezTo>
                <a:cubicBezTo>
                  <a:pt x="0" y="68309"/>
                  <a:pt x="9262" y="43996"/>
                  <a:pt x="26629" y="27787"/>
                </a:cubicBezTo>
                <a:cubicBezTo>
                  <a:pt x="43996" y="10420"/>
                  <a:pt x="67151" y="0"/>
                  <a:pt x="90307" y="0"/>
                </a:cubicBezTo>
                <a:cubicBezTo>
                  <a:pt x="113463" y="0"/>
                  <a:pt x="138934" y="9262"/>
                  <a:pt x="155143" y="26629"/>
                </a:cubicBezTo>
                <a:lnTo>
                  <a:pt x="159774" y="31260"/>
                </a:lnTo>
                <a:lnTo>
                  <a:pt x="133145" y="59047"/>
                </a:lnTo>
                <a:lnTo>
                  <a:pt x="128514" y="54416"/>
                </a:lnTo>
                <a:cubicBezTo>
                  <a:pt x="115778" y="42838"/>
                  <a:pt x="104201" y="38207"/>
                  <a:pt x="90307" y="38207"/>
                </a:cubicBezTo>
                <a:cubicBezTo>
                  <a:pt x="60204" y="38207"/>
                  <a:pt x="35891" y="62520"/>
                  <a:pt x="35891" y="93781"/>
                </a:cubicBezTo>
                <a:cubicBezTo>
                  <a:pt x="35891" y="125041"/>
                  <a:pt x="60204" y="149354"/>
                  <a:pt x="90307" y="149354"/>
                </a:cubicBezTo>
                <a:cubicBezTo>
                  <a:pt x="120409" y="149354"/>
                  <a:pt x="116936" y="143565"/>
                  <a:pt x="128514" y="133145"/>
                </a:cubicBezTo>
                <a:lnTo>
                  <a:pt x="133145" y="128514"/>
                </a:lnTo>
                <a:lnTo>
                  <a:pt x="160932" y="153985"/>
                </a:lnTo>
                <a:lnTo>
                  <a:pt x="155143" y="158616"/>
                </a:lnTo>
                <a:cubicBezTo>
                  <a:pt x="135460" y="175983"/>
                  <a:pt x="113463" y="185245"/>
                  <a:pt x="90307" y="185245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AF161724-DE54-89A3-D7F8-D0FFE3F51407}"/>
              </a:ext>
            </a:extLst>
          </p:cNvPr>
          <p:cNvSpPr/>
          <p:nvPr/>
        </p:nvSpPr>
        <p:spPr>
          <a:xfrm>
            <a:off x="8735482" y="234591"/>
            <a:ext cx="86833" cy="175983"/>
          </a:xfrm>
          <a:custGeom>
            <a:avLst/>
            <a:gdLst>
              <a:gd name="csX0" fmla="*/ 39365 w 86833"/>
              <a:gd name="csY0" fmla="*/ 175983 h 175983"/>
              <a:gd name="csX1" fmla="*/ 0 w 86833"/>
              <a:gd name="csY1" fmla="*/ 175983 h 175983"/>
              <a:gd name="csX2" fmla="*/ 0 w 86833"/>
              <a:gd name="csY2" fmla="*/ 87992 h 175983"/>
              <a:gd name="csX3" fmla="*/ 78729 w 86833"/>
              <a:gd name="csY3" fmla="*/ 0 h 175983"/>
              <a:gd name="csX4" fmla="*/ 86834 w 86833"/>
              <a:gd name="csY4" fmla="*/ 0 h 175983"/>
              <a:gd name="csX5" fmla="*/ 86834 w 86833"/>
              <a:gd name="csY5" fmla="*/ 35891 h 175983"/>
              <a:gd name="csX6" fmla="*/ 81045 w 86833"/>
              <a:gd name="csY6" fmla="*/ 35891 h 175983"/>
              <a:gd name="csX7" fmla="*/ 40522 w 86833"/>
              <a:gd name="csY7" fmla="*/ 85676 h 175983"/>
              <a:gd name="csX8" fmla="*/ 40522 w 86833"/>
              <a:gd name="csY8" fmla="*/ 175983 h 175983"/>
              <a:gd name="csX9" fmla="*/ 40522 w 86833"/>
              <a:gd name="csY9" fmla="*/ 175983 h 17598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86833" h="175983">
                <a:moveTo>
                  <a:pt x="39365" y="175983"/>
                </a:moveTo>
                <a:lnTo>
                  <a:pt x="0" y="175983"/>
                </a:lnTo>
                <a:lnTo>
                  <a:pt x="0" y="87992"/>
                </a:lnTo>
                <a:cubicBezTo>
                  <a:pt x="0" y="31260"/>
                  <a:pt x="24313" y="4631"/>
                  <a:pt x="78729" y="0"/>
                </a:cubicBezTo>
                <a:lnTo>
                  <a:pt x="86834" y="0"/>
                </a:lnTo>
                <a:cubicBezTo>
                  <a:pt x="86834" y="0"/>
                  <a:pt x="86834" y="35891"/>
                  <a:pt x="86834" y="35891"/>
                </a:cubicBezTo>
                <a:lnTo>
                  <a:pt x="81045" y="35891"/>
                </a:lnTo>
                <a:cubicBezTo>
                  <a:pt x="50943" y="40522"/>
                  <a:pt x="40522" y="53258"/>
                  <a:pt x="40522" y="85676"/>
                </a:cubicBezTo>
                <a:lnTo>
                  <a:pt x="40522" y="175983"/>
                </a:lnTo>
                <a:lnTo>
                  <a:pt x="40522" y="175983"/>
                </a:lnTo>
                <a:close/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5" name="Freeform 104">
            <a:extLst>
              <a:ext uri="{FF2B5EF4-FFF2-40B4-BE49-F238E27FC236}">
                <a16:creationId xmlns:a16="http://schemas.microsoft.com/office/drawing/2014/main" id="{A78B1318-670E-A2EE-1BD7-BCAE3F3BC4DD}"/>
              </a:ext>
            </a:extLst>
          </p:cNvPr>
          <p:cNvSpPr/>
          <p:nvPr/>
        </p:nvSpPr>
        <p:spPr>
          <a:xfrm>
            <a:off x="8838525" y="229960"/>
            <a:ext cx="180614" cy="185245"/>
          </a:xfrm>
          <a:custGeom>
            <a:avLst/>
            <a:gdLst>
              <a:gd name="csX0" fmla="*/ 90307 w 180614"/>
              <a:gd name="csY0" fmla="*/ 185245 h 185245"/>
              <a:gd name="csX1" fmla="*/ 26629 w 180614"/>
              <a:gd name="csY1" fmla="*/ 157459 h 185245"/>
              <a:gd name="csX2" fmla="*/ 0 w 180614"/>
              <a:gd name="csY2" fmla="*/ 92623 h 185245"/>
              <a:gd name="csX3" fmla="*/ 26629 w 180614"/>
              <a:gd name="csY3" fmla="*/ 27787 h 185245"/>
              <a:gd name="csX4" fmla="*/ 90307 w 180614"/>
              <a:gd name="csY4" fmla="*/ 0 h 185245"/>
              <a:gd name="csX5" fmla="*/ 153985 w 180614"/>
              <a:gd name="csY5" fmla="*/ 27787 h 185245"/>
              <a:gd name="csX6" fmla="*/ 180614 w 180614"/>
              <a:gd name="csY6" fmla="*/ 92623 h 185245"/>
              <a:gd name="csX7" fmla="*/ 153985 w 180614"/>
              <a:gd name="csY7" fmla="*/ 157459 h 185245"/>
              <a:gd name="csX8" fmla="*/ 90307 w 180614"/>
              <a:gd name="csY8" fmla="*/ 184088 h 185245"/>
              <a:gd name="csX9" fmla="*/ 90307 w 180614"/>
              <a:gd name="csY9" fmla="*/ 37049 h 185245"/>
              <a:gd name="csX10" fmla="*/ 38207 w 180614"/>
              <a:gd name="csY10" fmla="*/ 92623 h 185245"/>
              <a:gd name="csX11" fmla="*/ 90307 w 180614"/>
              <a:gd name="csY11" fmla="*/ 148196 h 185245"/>
              <a:gd name="csX12" fmla="*/ 142407 w 180614"/>
              <a:gd name="csY12" fmla="*/ 92623 h 185245"/>
              <a:gd name="csX13" fmla="*/ 90307 w 180614"/>
              <a:gd name="csY13" fmla="*/ 37049 h 18524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180614" h="185245">
                <a:moveTo>
                  <a:pt x="90307" y="185245"/>
                </a:moveTo>
                <a:cubicBezTo>
                  <a:pt x="65993" y="185245"/>
                  <a:pt x="42837" y="175983"/>
                  <a:pt x="26629" y="157459"/>
                </a:cubicBezTo>
                <a:cubicBezTo>
                  <a:pt x="9262" y="140092"/>
                  <a:pt x="0" y="116936"/>
                  <a:pt x="0" y="92623"/>
                </a:cubicBezTo>
                <a:cubicBezTo>
                  <a:pt x="0" y="68309"/>
                  <a:pt x="9262" y="45154"/>
                  <a:pt x="26629" y="27787"/>
                </a:cubicBezTo>
                <a:cubicBezTo>
                  <a:pt x="43996" y="10420"/>
                  <a:pt x="67151" y="0"/>
                  <a:pt x="90307" y="0"/>
                </a:cubicBezTo>
                <a:cubicBezTo>
                  <a:pt x="113463" y="0"/>
                  <a:pt x="136618" y="9262"/>
                  <a:pt x="153985" y="27787"/>
                </a:cubicBezTo>
                <a:cubicBezTo>
                  <a:pt x="171352" y="45154"/>
                  <a:pt x="180614" y="68309"/>
                  <a:pt x="180614" y="92623"/>
                </a:cubicBezTo>
                <a:cubicBezTo>
                  <a:pt x="180614" y="116936"/>
                  <a:pt x="171352" y="140092"/>
                  <a:pt x="153985" y="157459"/>
                </a:cubicBezTo>
                <a:cubicBezTo>
                  <a:pt x="136618" y="174825"/>
                  <a:pt x="114620" y="184088"/>
                  <a:pt x="90307" y="184088"/>
                </a:cubicBezTo>
                <a:moveTo>
                  <a:pt x="90307" y="37049"/>
                </a:moveTo>
                <a:cubicBezTo>
                  <a:pt x="61362" y="37049"/>
                  <a:pt x="38207" y="61363"/>
                  <a:pt x="38207" y="92623"/>
                </a:cubicBezTo>
                <a:cubicBezTo>
                  <a:pt x="38207" y="123883"/>
                  <a:pt x="61362" y="148196"/>
                  <a:pt x="90307" y="148196"/>
                </a:cubicBezTo>
                <a:cubicBezTo>
                  <a:pt x="119252" y="148196"/>
                  <a:pt x="142407" y="123883"/>
                  <a:pt x="142407" y="92623"/>
                </a:cubicBezTo>
                <a:cubicBezTo>
                  <a:pt x="142407" y="61363"/>
                  <a:pt x="119252" y="37049"/>
                  <a:pt x="90307" y="37049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6" name="Freeform 105">
            <a:extLst>
              <a:ext uri="{FF2B5EF4-FFF2-40B4-BE49-F238E27FC236}">
                <a16:creationId xmlns:a16="http://schemas.microsoft.com/office/drawing/2014/main" id="{87490C2C-F13D-CFE0-0B31-55117E4C9A60}"/>
              </a:ext>
            </a:extLst>
          </p:cNvPr>
          <p:cNvSpPr/>
          <p:nvPr/>
        </p:nvSpPr>
        <p:spPr>
          <a:xfrm>
            <a:off x="9055030" y="359632"/>
            <a:ext cx="50942" cy="50942"/>
          </a:xfrm>
          <a:custGeom>
            <a:avLst/>
            <a:gdLst>
              <a:gd name="csX0" fmla="*/ 25471 w 50942"/>
              <a:gd name="csY0" fmla="*/ 50942 h 50942"/>
              <a:gd name="csX1" fmla="*/ 0 w 50942"/>
              <a:gd name="csY1" fmla="*/ 25471 h 50942"/>
              <a:gd name="csX2" fmla="*/ 25471 w 50942"/>
              <a:gd name="csY2" fmla="*/ 0 h 50942"/>
              <a:gd name="csX3" fmla="*/ 50943 w 50942"/>
              <a:gd name="csY3" fmla="*/ 25471 h 50942"/>
              <a:gd name="csX4" fmla="*/ 25471 w 50942"/>
              <a:gd name="csY4" fmla="*/ 50942 h 5094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0942" h="50942">
                <a:moveTo>
                  <a:pt x="25471" y="50942"/>
                </a:moveTo>
                <a:cubicBezTo>
                  <a:pt x="11578" y="50942"/>
                  <a:pt x="0" y="39365"/>
                  <a:pt x="0" y="25471"/>
                </a:cubicBezTo>
                <a:cubicBezTo>
                  <a:pt x="0" y="11578"/>
                  <a:pt x="11578" y="0"/>
                  <a:pt x="25471" y="0"/>
                </a:cubicBezTo>
                <a:cubicBezTo>
                  <a:pt x="39365" y="0"/>
                  <a:pt x="50943" y="11578"/>
                  <a:pt x="50943" y="25471"/>
                </a:cubicBezTo>
                <a:cubicBezTo>
                  <a:pt x="50943" y="39365"/>
                  <a:pt x="39365" y="50942"/>
                  <a:pt x="25471" y="50942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7" name="Freeform 106">
            <a:extLst>
              <a:ext uri="{FF2B5EF4-FFF2-40B4-BE49-F238E27FC236}">
                <a16:creationId xmlns:a16="http://schemas.microsoft.com/office/drawing/2014/main" id="{17354ED7-6368-F657-679C-D61C740F1D91}"/>
              </a:ext>
            </a:extLst>
          </p:cNvPr>
          <p:cNvSpPr/>
          <p:nvPr/>
        </p:nvSpPr>
        <p:spPr>
          <a:xfrm>
            <a:off x="9141864" y="160493"/>
            <a:ext cx="180614" cy="254712"/>
          </a:xfrm>
          <a:custGeom>
            <a:avLst/>
            <a:gdLst>
              <a:gd name="csX0" fmla="*/ 90308 w 180614"/>
              <a:gd name="csY0" fmla="*/ 254713 h 254712"/>
              <a:gd name="csX1" fmla="*/ 0 w 180614"/>
              <a:gd name="csY1" fmla="*/ 153985 h 254712"/>
              <a:gd name="csX2" fmla="*/ 0 w 180614"/>
              <a:gd name="csY2" fmla="*/ 142407 h 254712"/>
              <a:gd name="csX3" fmla="*/ 0 w 180614"/>
              <a:gd name="csY3" fmla="*/ 0 h 254712"/>
              <a:gd name="csX4" fmla="*/ 37049 w 180614"/>
              <a:gd name="csY4" fmla="*/ 0 h 254712"/>
              <a:gd name="csX5" fmla="*/ 37049 w 180614"/>
              <a:gd name="csY5" fmla="*/ 86834 h 254712"/>
              <a:gd name="csX6" fmla="*/ 90308 w 180614"/>
              <a:gd name="csY6" fmla="*/ 69467 h 254712"/>
              <a:gd name="csX7" fmla="*/ 153986 w 180614"/>
              <a:gd name="csY7" fmla="*/ 96096 h 254712"/>
              <a:gd name="csX8" fmla="*/ 180615 w 180614"/>
              <a:gd name="csY8" fmla="*/ 160932 h 254712"/>
              <a:gd name="csX9" fmla="*/ 153986 w 180614"/>
              <a:gd name="csY9" fmla="*/ 225768 h 254712"/>
              <a:gd name="csX10" fmla="*/ 90308 w 180614"/>
              <a:gd name="csY10" fmla="*/ 252397 h 254712"/>
              <a:gd name="csX11" fmla="*/ 90308 w 180614"/>
              <a:gd name="csY11" fmla="*/ 106516 h 254712"/>
              <a:gd name="csX12" fmla="*/ 35892 w 180614"/>
              <a:gd name="csY12" fmla="*/ 162090 h 254712"/>
              <a:gd name="csX13" fmla="*/ 90308 w 180614"/>
              <a:gd name="csY13" fmla="*/ 217663 h 254712"/>
              <a:gd name="csX14" fmla="*/ 144723 w 180614"/>
              <a:gd name="csY14" fmla="*/ 162090 h 254712"/>
              <a:gd name="csX15" fmla="*/ 90308 w 180614"/>
              <a:gd name="csY15" fmla="*/ 106516 h 2547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</a:cxnLst>
            <a:rect l="l" t="t" r="r" b="b"/>
            <a:pathLst>
              <a:path w="180614" h="254712">
                <a:moveTo>
                  <a:pt x="90308" y="254713"/>
                </a:moveTo>
                <a:cubicBezTo>
                  <a:pt x="37049" y="254713"/>
                  <a:pt x="0" y="213032"/>
                  <a:pt x="0" y="153985"/>
                </a:cubicBezTo>
                <a:cubicBezTo>
                  <a:pt x="0" y="94938"/>
                  <a:pt x="0" y="145881"/>
                  <a:pt x="0" y="142407"/>
                </a:cubicBezTo>
                <a:lnTo>
                  <a:pt x="0" y="0"/>
                </a:lnTo>
                <a:lnTo>
                  <a:pt x="37049" y="0"/>
                </a:lnTo>
                <a:lnTo>
                  <a:pt x="37049" y="86834"/>
                </a:lnTo>
                <a:cubicBezTo>
                  <a:pt x="53259" y="75256"/>
                  <a:pt x="70625" y="69467"/>
                  <a:pt x="90308" y="69467"/>
                </a:cubicBezTo>
                <a:cubicBezTo>
                  <a:pt x="109990" y="69467"/>
                  <a:pt x="136619" y="78729"/>
                  <a:pt x="153986" y="96096"/>
                </a:cubicBezTo>
                <a:cubicBezTo>
                  <a:pt x="171353" y="113463"/>
                  <a:pt x="180615" y="136619"/>
                  <a:pt x="180615" y="160932"/>
                </a:cubicBezTo>
                <a:cubicBezTo>
                  <a:pt x="180615" y="185245"/>
                  <a:pt x="171353" y="208401"/>
                  <a:pt x="153986" y="225768"/>
                </a:cubicBezTo>
                <a:cubicBezTo>
                  <a:pt x="136619" y="243135"/>
                  <a:pt x="114621" y="252397"/>
                  <a:pt x="90308" y="252397"/>
                </a:cubicBezTo>
                <a:moveTo>
                  <a:pt x="90308" y="106516"/>
                </a:moveTo>
                <a:cubicBezTo>
                  <a:pt x="60205" y="106516"/>
                  <a:pt x="35892" y="130830"/>
                  <a:pt x="35892" y="162090"/>
                </a:cubicBezTo>
                <a:cubicBezTo>
                  <a:pt x="35892" y="193350"/>
                  <a:pt x="59047" y="217663"/>
                  <a:pt x="90308" y="217663"/>
                </a:cubicBezTo>
                <a:cubicBezTo>
                  <a:pt x="121567" y="217663"/>
                  <a:pt x="144723" y="193350"/>
                  <a:pt x="144723" y="162090"/>
                </a:cubicBezTo>
                <a:cubicBezTo>
                  <a:pt x="144723" y="130830"/>
                  <a:pt x="120410" y="106516"/>
                  <a:pt x="90308" y="106516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CA733AD8-C58C-8700-CBE8-CE600683AF4C}"/>
              </a:ext>
            </a:extLst>
          </p:cNvPr>
          <p:cNvSpPr/>
          <p:nvPr/>
        </p:nvSpPr>
        <p:spPr>
          <a:xfrm>
            <a:off x="9347950" y="160493"/>
            <a:ext cx="48626" cy="250081"/>
          </a:xfrm>
          <a:custGeom>
            <a:avLst/>
            <a:gdLst>
              <a:gd name="csX0" fmla="*/ 43996 w 48626"/>
              <a:gd name="csY0" fmla="*/ 250081 h 250081"/>
              <a:gd name="csX1" fmla="*/ 6946 w 48626"/>
              <a:gd name="csY1" fmla="*/ 250081 h 250081"/>
              <a:gd name="csX2" fmla="*/ 6946 w 48626"/>
              <a:gd name="csY2" fmla="*/ 74098 h 250081"/>
              <a:gd name="csX3" fmla="*/ 43996 w 48626"/>
              <a:gd name="csY3" fmla="*/ 74098 h 250081"/>
              <a:gd name="csX4" fmla="*/ 43996 w 48626"/>
              <a:gd name="csY4" fmla="*/ 250081 h 250081"/>
              <a:gd name="csX5" fmla="*/ 24313 w 48626"/>
              <a:gd name="csY5" fmla="*/ 48627 h 250081"/>
              <a:gd name="csX6" fmla="*/ 0 w 48626"/>
              <a:gd name="csY6" fmla="*/ 24313 h 250081"/>
              <a:gd name="csX7" fmla="*/ 24313 w 48626"/>
              <a:gd name="csY7" fmla="*/ 0 h 250081"/>
              <a:gd name="csX8" fmla="*/ 48626 w 48626"/>
              <a:gd name="csY8" fmla="*/ 24313 h 250081"/>
              <a:gd name="csX9" fmla="*/ 24313 w 48626"/>
              <a:gd name="csY9" fmla="*/ 48627 h 25008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48626" h="250081">
                <a:moveTo>
                  <a:pt x="43996" y="250081"/>
                </a:moveTo>
                <a:lnTo>
                  <a:pt x="6946" y="250081"/>
                </a:lnTo>
                <a:lnTo>
                  <a:pt x="6946" y="74098"/>
                </a:lnTo>
                <a:lnTo>
                  <a:pt x="43996" y="74098"/>
                </a:lnTo>
                <a:lnTo>
                  <a:pt x="43996" y="250081"/>
                </a:lnTo>
                <a:close/>
                <a:moveTo>
                  <a:pt x="24313" y="48627"/>
                </a:moveTo>
                <a:cubicBezTo>
                  <a:pt x="10420" y="48627"/>
                  <a:pt x="0" y="38207"/>
                  <a:pt x="0" y="24313"/>
                </a:cubicBezTo>
                <a:cubicBezTo>
                  <a:pt x="0" y="10420"/>
                  <a:pt x="10420" y="0"/>
                  <a:pt x="24313" y="0"/>
                </a:cubicBezTo>
                <a:cubicBezTo>
                  <a:pt x="38207" y="0"/>
                  <a:pt x="48626" y="10420"/>
                  <a:pt x="48626" y="24313"/>
                </a:cubicBezTo>
                <a:cubicBezTo>
                  <a:pt x="48626" y="38207"/>
                  <a:pt x="38207" y="48627"/>
                  <a:pt x="24313" y="48627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9" name="Freeform 108">
            <a:extLst>
              <a:ext uri="{FF2B5EF4-FFF2-40B4-BE49-F238E27FC236}">
                <a16:creationId xmlns:a16="http://schemas.microsoft.com/office/drawing/2014/main" id="{DE2430E5-47B1-8D08-5A25-7BAB398377F4}"/>
              </a:ext>
            </a:extLst>
          </p:cNvPr>
          <p:cNvSpPr/>
          <p:nvPr/>
        </p:nvSpPr>
        <p:spPr>
          <a:xfrm>
            <a:off x="9425521" y="198700"/>
            <a:ext cx="106516" cy="216505"/>
          </a:xfrm>
          <a:custGeom>
            <a:avLst/>
            <a:gdLst>
              <a:gd name="csX0" fmla="*/ 105359 w 106516"/>
              <a:gd name="csY0" fmla="*/ 216506 h 216505"/>
              <a:gd name="csX1" fmla="*/ 97254 w 106516"/>
              <a:gd name="csY1" fmla="*/ 216506 h 216505"/>
              <a:gd name="csX2" fmla="*/ 21998 w 106516"/>
              <a:gd name="csY2" fmla="*/ 118094 h 216505"/>
              <a:gd name="csX3" fmla="*/ 21998 w 106516"/>
              <a:gd name="csY3" fmla="*/ 69467 h 216505"/>
              <a:gd name="csX4" fmla="*/ 0 w 106516"/>
              <a:gd name="csY4" fmla="*/ 69467 h 216505"/>
              <a:gd name="csX5" fmla="*/ 0 w 106516"/>
              <a:gd name="csY5" fmla="*/ 35891 h 216505"/>
              <a:gd name="csX6" fmla="*/ 21998 w 106516"/>
              <a:gd name="csY6" fmla="*/ 35891 h 216505"/>
              <a:gd name="csX7" fmla="*/ 21998 w 106516"/>
              <a:gd name="csY7" fmla="*/ 0 h 216505"/>
              <a:gd name="csX8" fmla="*/ 60205 w 106516"/>
              <a:gd name="csY8" fmla="*/ 0 h 216505"/>
              <a:gd name="csX9" fmla="*/ 60205 w 106516"/>
              <a:gd name="csY9" fmla="*/ 35891 h 216505"/>
              <a:gd name="csX10" fmla="*/ 106516 w 106516"/>
              <a:gd name="csY10" fmla="*/ 35891 h 216505"/>
              <a:gd name="csX11" fmla="*/ 106516 w 106516"/>
              <a:gd name="csY11" fmla="*/ 69467 h 216505"/>
              <a:gd name="csX12" fmla="*/ 60205 w 106516"/>
              <a:gd name="csY12" fmla="*/ 69467 h 216505"/>
              <a:gd name="csX13" fmla="*/ 60205 w 106516"/>
              <a:gd name="csY13" fmla="*/ 123883 h 216505"/>
              <a:gd name="csX14" fmla="*/ 100727 w 106516"/>
              <a:gd name="csY14" fmla="*/ 177141 h 216505"/>
              <a:gd name="csX15" fmla="*/ 106516 w 106516"/>
              <a:gd name="csY15" fmla="*/ 177141 h 216505"/>
              <a:gd name="csX16" fmla="*/ 106516 w 106516"/>
              <a:gd name="csY16" fmla="*/ 216506 h 216505"/>
              <a:gd name="csX17" fmla="*/ 106516 w 106516"/>
              <a:gd name="csY17" fmla="*/ 216506 h 21650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</a:cxnLst>
            <a:rect l="l" t="t" r="r" b="b"/>
            <a:pathLst>
              <a:path w="106516" h="216505">
                <a:moveTo>
                  <a:pt x="105359" y="216506"/>
                </a:moveTo>
                <a:lnTo>
                  <a:pt x="97254" y="216506"/>
                </a:lnTo>
                <a:cubicBezTo>
                  <a:pt x="41681" y="203770"/>
                  <a:pt x="21998" y="178299"/>
                  <a:pt x="21998" y="118094"/>
                </a:cubicBezTo>
                <a:lnTo>
                  <a:pt x="21998" y="69467"/>
                </a:lnTo>
                <a:lnTo>
                  <a:pt x="0" y="69467"/>
                </a:lnTo>
                <a:lnTo>
                  <a:pt x="0" y="35891"/>
                </a:lnTo>
                <a:lnTo>
                  <a:pt x="21998" y="35891"/>
                </a:lnTo>
                <a:lnTo>
                  <a:pt x="21998" y="0"/>
                </a:lnTo>
                <a:lnTo>
                  <a:pt x="60205" y="0"/>
                </a:lnTo>
                <a:lnTo>
                  <a:pt x="60205" y="35891"/>
                </a:lnTo>
                <a:lnTo>
                  <a:pt x="106516" y="35891"/>
                </a:lnTo>
                <a:lnTo>
                  <a:pt x="106516" y="69467"/>
                </a:lnTo>
                <a:lnTo>
                  <a:pt x="60205" y="69467"/>
                </a:lnTo>
                <a:lnTo>
                  <a:pt x="60205" y="123883"/>
                </a:lnTo>
                <a:cubicBezTo>
                  <a:pt x="60205" y="156301"/>
                  <a:pt x="72941" y="173668"/>
                  <a:pt x="100727" y="177141"/>
                </a:cubicBezTo>
                <a:lnTo>
                  <a:pt x="106516" y="177141"/>
                </a:lnTo>
                <a:lnTo>
                  <a:pt x="106516" y="216506"/>
                </a:lnTo>
                <a:lnTo>
                  <a:pt x="106516" y="216506"/>
                </a:lnTo>
                <a:close/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0" name="Freeform 109">
            <a:extLst>
              <a:ext uri="{FF2B5EF4-FFF2-40B4-BE49-F238E27FC236}">
                <a16:creationId xmlns:a16="http://schemas.microsoft.com/office/drawing/2014/main" id="{29FB6358-2750-3993-B7F8-512CCA6C6C89}"/>
              </a:ext>
            </a:extLst>
          </p:cNvPr>
          <p:cNvSpPr/>
          <p:nvPr/>
        </p:nvSpPr>
        <p:spPr>
          <a:xfrm>
            <a:off x="7985238" y="293638"/>
            <a:ext cx="60204" cy="60204"/>
          </a:xfrm>
          <a:custGeom>
            <a:avLst/>
            <a:gdLst>
              <a:gd name="csX0" fmla="*/ 30102 w 60204"/>
              <a:gd name="csY0" fmla="*/ 60205 h 60204"/>
              <a:gd name="csX1" fmla="*/ 60205 w 60204"/>
              <a:gd name="csY1" fmla="*/ 30102 h 60204"/>
              <a:gd name="csX2" fmla="*/ 30102 w 60204"/>
              <a:gd name="csY2" fmla="*/ 0 h 60204"/>
              <a:gd name="csX3" fmla="*/ 0 w 60204"/>
              <a:gd name="csY3" fmla="*/ 30102 h 60204"/>
              <a:gd name="csX4" fmla="*/ 30102 w 60204"/>
              <a:gd name="csY4" fmla="*/ 60205 h 602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204" h="60204">
                <a:moveTo>
                  <a:pt x="30102" y="60205"/>
                </a:moveTo>
                <a:cubicBezTo>
                  <a:pt x="46311" y="60205"/>
                  <a:pt x="60205" y="47469"/>
                  <a:pt x="60205" y="30102"/>
                </a:cubicBezTo>
                <a:cubicBezTo>
                  <a:pt x="60205" y="12736"/>
                  <a:pt x="46311" y="0"/>
                  <a:pt x="30102" y="0"/>
                </a:cubicBezTo>
                <a:cubicBezTo>
                  <a:pt x="13894" y="0"/>
                  <a:pt x="0" y="12736"/>
                  <a:pt x="0" y="30102"/>
                </a:cubicBezTo>
                <a:cubicBezTo>
                  <a:pt x="0" y="47469"/>
                  <a:pt x="13894" y="60205"/>
                  <a:pt x="30102" y="60205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1" name="Freeform 110">
            <a:extLst>
              <a:ext uri="{FF2B5EF4-FFF2-40B4-BE49-F238E27FC236}">
                <a16:creationId xmlns:a16="http://schemas.microsoft.com/office/drawing/2014/main" id="{9EC4652B-6654-0ED6-606B-248C36BAC1EF}"/>
              </a:ext>
            </a:extLst>
          </p:cNvPr>
          <p:cNvSpPr/>
          <p:nvPr/>
        </p:nvSpPr>
        <p:spPr>
          <a:xfrm>
            <a:off x="7767575" y="293638"/>
            <a:ext cx="60204" cy="60204"/>
          </a:xfrm>
          <a:custGeom>
            <a:avLst/>
            <a:gdLst>
              <a:gd name="csX0" fmla="*/ 30102 w 60204"/>
              <a:gd name="csY0" fmla="*/ 0 h 60204"/>
              <a:gd name="csX1" fmla="*/ 0 w 60204"/>
              <a:gd name="csY1" fmla="*/ 30102 h 60204"/>
              <a:gd name="csX2" fmla="*/ 30102 w 60204"/>
              <a:gd name="csY2" fmla="*/ 60205 h 60204"/>
              <a:gd name="csX3" fmla="*/ 60204 w 60204"/>
              <a:gd name="csY3" fmla="*/ 30102 h 60204"/>
              <a:gd name="csX4" fmla="*/ 30102 w 60204"/>
              <a:gd name="csY4" fmla="*/ 0 h 6020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0204" h="60204">
                <a:moveTo>
                  <a:pt x="30102" y="0"/>
                </a:moveTo>
                <a:cubicBezTo>
                  <a:pt x="13893" y="0"/>
                  <a:pt x="0" y="12736"/>
                  <a:pt x="0" y="30102"/>
                </a:cubicBezTo>
                <a:cubicBezTo>
                  <a:pt x="0" y="47469"/>
                  <a:pt x="13893" y="60205"/>
                  <a:pt x="30102" y="60205"/>
                </a:cubicBezTo>
                <a:cubicBezTo>
                  <a:pt x="46311" y="60205"/>
                  <a:pt x="60204" y="47469"/>
                  <a:pt x="60204" y="30102"/>
                </a:cubicBezTo>
                <a:cubicBezTo>
                  <a:pt x="60204" y="12736"/>
                  <a:pt x="46311" y="0"/>
                  <a:pt x="30102" y="0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2" name="Freeform 111">
            <a:extLst>
              <a:ext uri="{FF2B5EF4-FFF2-40B4-BE49-F238E27FC236}">
                <a16:creationId xmlns:a16="http://schemas.microsoft.com/office/drawing/2014/main" id="{84E6E8E6-7224-215E-FA85-8837505D5AC1}"/>
              </a:ext>
            </a:extLst>
          </p:cNvPr>
          <p:cNvSpPr/>
          <p:nvPr/>
        </p:nvSpPr>
        <p:spPr>
          <a:xfrm>
            <a:off x="7650638" y="176702"/>
            <a:ext cx="514056" cy="294077"/>
          </a:xfrm>
          <a:custGeom>
            <a:avLst/>
            <a:gdLst>
              <a:gd name="csX0" fmla="*/ 147039 w 514056"/>
              <a:gd name="csY0" fmla="*/ 59047 h 294077"/>
              <a:gd name="csX1" fmla="*/ 59047 w 514056"/>
              <a:gd name="csY1" fmla="*/ 147039 h 294077"/>
              <a:gd name="csX2" fmla="*/ 147039 w 514056"/>
              <a:gd name="csY2" fmla="*/ 235030 h 294077"/>
              <a:gd name="csX3" fmla="*/ 367018 w 514056"/>
              <a:gd name="csY3" fmla="*/ 235030 h 294077"/>
              <a:gd name="csX4" fmla="*/ 455009 w 514056"/>
              <a:gd name="csY4" fmla="*/ 147039 h 294077"/>
              <a:gd name="csX5" fmla="*/ 367018 w 514056"/>
              <a:gd name="csY5" fmla="*/ 59047 h 294077"/>
              <a:gd name="csX6" fmla="*/ 147039 w 514056"/>
              <a:gd name="csY6" fmla="*/ 59047 h 294077"/>
              <a:gd name="csX7" fmla="*/ 367018 w 514056"/>
              <a:gd name="csY7" fmla="*/ 294077 h 294077"/>
              <a:gd name="csX8" fmla="*/ 147039 w 514056"/>
              <a:gd name="csY8" fmla="*/ 294077 h 294077"/>
              <a:gd name="csX9" fmla="*/ 0 w 514056"/>
              <a:gd name="csY9" fmla="*/ 147039 h 294077"/>
              <a:gd name="csX10" fmla="*/ 147039 w 514056"/>
              <a:gd name="csY10" fmla="*/ 0 h 294077"/>
              <a:gd name="csX11" fmla="*/ 367018 w 514056"/>
              <a:gd name="csY11" fmla="*/ 0 h 294077"/>
              <a:gd name="csX12" fmla="*/ 514057 w 514056"/>
              <a:gd name="csY12" fmla="*/ 147039 h 294077"/>
              <a:gd name="csX13" fmla="*/ 367018 w 514056"/>
              <a:gd name="csY13" fmla="*/ 294077 h 29407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</a:cxnLst>
            <a:rect l="l" t="t" r="r" b="b"/>
            <a:pathLst>
              <a:path w="514056" h="294077">
                <a:moveTo>
                  <a:pt x="147039" y="59047"/>
                </a:moveTo>
                <a:cubicBezTo>
                  <a:pt x="98412" y="59047"/>
                  <a:pt x="59047" y="98412"/>
                  <a:pt x="59047" y="147039"/>
                </a:cubicBezTo>
                <a:cubicBezTo>
                  <a:pt x="59047" y="195666"/>
                  <a:pt x="98412" y="235030"/>
                  <a:pt x="147039" y="235030"/>
                </a:cubicBezTo>
                <a:lnTo>
                  <a:pt x="367018" y="235030"/>
                </a:lnTo>
                <a:cubicBezTo>
                  <a:pt x="415645" y="235030"/>
                  <a:pt x="455009" y="195666"/>
                  <a:pt x="455009" y="147039"/>
                </a:cubicBezTo>
                <a:cubicBezTo>
                  <a:pt x="455009" y="98412"/>
                  <a:pt x="415645" y="59047"/>
                  <a:pt x="367018" y="59047"/>
                </a:cubicBezTo>
                <a:lnTo>
                  <a:pt x="147039" y="59047"/>
                </a:lnTo>
                <a:moveTo>
                  <a:pt x="367018" y="294077"/>
                </a:moveTo>
                <a:lnTo>
                  <a:pt x="147039" y="294077"/>
                </a:lnTo>
                <a:cubicBezTo>
                  <a:pt x="65994" y="294077"/>
                  <a:pt x="0" y="228083"/>
                  <a:pt x="0" y="147039"/>
                </a:cubicBezTo>
                <a:cubicBezTo>
                  <a:pt x="0" y="65994"/>
                  <a:pt x="65994" y="0"/>
                  <a:pt x="147039" y="0"/>
                </a:cubicBezTo>
                <a:lnTo>
                  <a:pt x="367018" y="0"/>
                </a:lnTo>
                <a:cubicBezTo>
                  <a:pt x="448063" y="0"/>
                  <a:pt x="514057" y="65994"/>
                  <a:pt x="514057" y="147039"/>
                </a:cubicBezTo>
                <a:cubicBezTo>
                  <a:pt x="514057" y="228083"/>
                  <a:pt x="448063" y="294077"/>
                  <a:pt x="367018" y="294077"/>
                </a:cubicBezTo>
              </a:path>
            </a:pathLst>
          </a:custGeom>
          <a:solidFill>
            <a:srgbClr val="D8D8D8"/>
          </a:solidFill>
          <a:ln w="11577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092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205</Words>
  <Application>Microsoft Macintosh PowerPoint</Application>
  <PresentationFormat>A4 Paper (210x297 mm)</PresentationFormat>
  <Paragraphs>96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Aptos</vt:lpstr>
      <vt:lpstr>Aptos Display</vt:lpstr>
      <vt:lpstr>Arial</vt:lpstr>
      <vt:lpstr>HelveticaNowText-Regular</vt:lpstr>
      <vt:lpstr>Monaco</vt:lpstr>
      <vt:lpstr>Swell Braille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1</cp:revision>
  <dcterms:created xsi:type="dcterms:W3CDTF">2026-06-24T09:30:50Z</dcterms:created>
  <dcterms:modified xsi:type="dcterms:W3CDTF">2026-06-24T11:54:22Z</dcterms:modified>
</cp:coreProperties>
</file>