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65" r:id="rId2"/>
    <p:sldId id="266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>
        <p:scale>
          <a:sx n="115" d="100"/>
          <a:sy n="115" d="100"/>
        </p:scale>
        <p:origin x="173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65F3B7-EE3F-844A-9807-0BD440A968BD}" type="datetimeFigureOut">
              <a:t>6/24/26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43200-6C38-A248-80F8-1B0A4A246A9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357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22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78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00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5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05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04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725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72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4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088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45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id="{59C1BB75-A315-AE9B-94CB-D6061681F1CE}"/>
              </a:ext>
            </a:extLst>
          </p:cNvPr>
          <p:cNvSpPr/>
          <p:nvPr/>
        </p:nvSpPr>
        <p:spPr>
          <a:xfrm>
            <a:off x="149044" y="3925332"/>
            <a:ext cx="5211905" cy="1380147"/>
          </a:xfrm>
          <a:custGeom>
            <a:avLst/>
            <a:gdLst>
              <a:gd name="csX0" fmla="*/ 298089 w 5211905"/>
              <a:gd name="csY0" fmla="*/ 1378983 h 1380147"/>
              <a:gd name="csX1" fmla="*/ 298089 w 5211905"/>
              <a:gd name="csY1" fmla="*/ 1284643 h 1380147"/>
              <a:gd name="csX2" fmla="*/ 435490 w 5211905"/>
              <a:gd name="csY2" fmla="*/ 1151870 h 1380147"/>
              <a:gd name="csX3" fmla="*/ 896597 w 5211905"/>
              <a:gd name="csY3" fmla="*/ 1151870 h 1380147"/>
              <a:gd name="csX4" fmla="*/ 1008380 w 5211905"/>
              <a:gd name="csY4" fmla="*/ 1203116 h 1380147"/>
              <a:gd name="csX5" fmla="*/ 1113177 w 5211905"/>
              <a:gd name="csY5" fmla="*/ 1309102 h 1380147"/>
              <a:gd name="csX6" fmla="*/ 1207495 w 5211905"/>
              <a:gd name="csY6" fmla="*/ 1359183 h 1380147"/>
              <a:gd name="csX7" fmla="*/ 1599901 w 5211905"/>
              <a:gd name="csY7" fmla="*/ 1359183 h 1380147"/>
              <a:gd name="csX8" fmla="*/ 1695383 w 5211905"/>
              <a:gd name="csY8" fmla="*/ 1307937 h 1380147"/>
              <a:gd name="csX9" fmla="*/ 1797851 w 5211905"/>
              <a:gd name="csY9" fmla="*/ 1205445 h 1380147"/>
              <a:gd name="csX10" fmla="*/ 1909635 w 5211905"/>
              <a:gd name="csY10" fmla="*/ 1153034 h 1380147"/>
              <a:gd name="csX11" fmla="*/ 5109438 w 5211905"/>
              <a:gd name="csY11" fmla="*/ 1153034 h 1380147"/>
              <a:gd name="csX12" fmla="*/ 5211906 w 5211905"/>
              <a:gd name="csY12" fmla="*/ 1050542 h 1380147"/>
              <a:gd name="csX13" fmla="*/ 5211906 w 5211905"/>
              <a:gd name="csY13" fmla="*/ 102492 h 1380147"/>
              <a:gd name="csX14" fmla="*/ 5109438 w 5211905"/>
              <a:gd name="csY14" fmla="*/ 0 h 1380147"/>
              <a:gd name="csX15" fmla="*/ 102468 w 5211905"/>
              <a:gd name="csY15" fmla="*/ 0 h 1380147"/>
              <a:gd name="csX16" fmla="*/ 0 w 5211905"/>
              <a:gd name="csY16" fmla="*/ 102492 h 1380147"/>
              <a:gd name="csX17" fmla="*/ 0 w 5211905"/>
              <a:gd name="csY17" fmla="*/ 194502 h 1380147"/>
              <a:gd name="csX18" fmla="*/ 0 w 5211905"/>
              <a:gd name="csY18" fmla="*/ 206148 h 1380147"/>
              <a:gd name="csX19" fmla="*/ 0 w 5211905"/>
              <a:gd name="csY19" fmla="*/ 1380147 h 13801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5211905" h="1380147">
                <a:moveTo>
                  <a:pt x="298089" y="1378983"/>
                </a:moveTo>
                <a:lnTo>
                  <a:pt x="298089" y="1284643"/>
                </a:lnTo>
                <a:cubicBezTo>
                  <a:pt x="298089" y="1213598"/>
                  <a:pt x="360968" y="1151870"/>
                  <a:pt x="435490" y="1151870"/>
                </a:cubicBezTo>
                <a:lnTo>
                  <a:pt x="896597" y="1151870"/>
                </a:lnTo>
                <a:cubicBezTo>
                  <a:pt x="947831" y="1151870"/>
                  <a:pt x="981599" y="1177492"/>
                  <a:pt x="1008380" y="1203116"/>
                </a:cubicBezTo>
                <a:lnTo>
                  <a:pt x="1113177" y="1309102"/>
                </a:lnTo>
                <a:cubicBezTo>
                  <a:pt x="1138794" y="1334724"/>
                  <a:pt x="1156261" y="1359183"/>
                  <a:pt x="1207495" y="1359183"/>
                </a:cubicBezTo>
                <a:lnTo>
                  <a:pt x="1599901" y="1359183"/>
                </a:lnTo>
                <a:cubicBezTo>
                  <a:pt x="1651135" y="1359183"/>
                  <a:pt x="1669766" y="1333560"/>
                  <a:pt x="1695383" y="1307937"/>
                </a:cubicBezTo>
                <a:lnTo>
                  <a:pt x="1797851" y="1205445"/>
                </a:lnTo>
                <a:cubicBezTo>
                  <a:pt x="1823468" y="1179822"/>
                  <a:pt x="1858401" y="1153034"/>
                  <a:pt x="1909635" y="1153034"/>
                </a:cubicBezTo>
                <a:lnTo>
                  <a:pt x="5109438" y="1153034"/>
                </a:lnTo>
                <a:cubicBezTo>
                  <a:pt x="5166494" y="1153034"/>
                  <a:pt x="5211906" y="1106447"/>
                  <a:pt x="5211906" y="1050542"/>
                </a:cubicBezTo>
                <a:lnTo>
                  <a:pt x="5211906" y="102492"/>
                </a:lnTo>
                <a:cubicBezTo>
                  <a:pt x="5211906" y="45422"/>
                  <a:pt x="5165329" y="0"/>
                  <a:pt x="5109438" y="0"/>
                </a:cubicBezTo>
                <a:lnTo>
                  <a:pt x="102468" y="0"/>
                </a:lnTo>
                <a:cubicBezTo>
                  <a:pt x="45412" y="0"/>
                  <a:pt x="0" y="46587"/>
                  <a:pt x="0" y="102492"/>
                </a:cubicBezTo>
                <a:lnTo>
                  <a:pt x="0" y="194502"/>
                </a:lnTo>
                <a:cubicBezTo>
                  <a:pt x="0" y="197996"/>
                  <a:pt x="0" y="202654"/>
                  <a:pt x="0" y="206148"/>
                </a:cubicBezTo>
                <a:lnTo>
                  <a:pt x="0" y="1380147"/>
                </a:lnTo>
              </a:path>
            </a:pathLst>
          </a:custGeom>
          <a:solidFill>
            <a:srgbClr val="FFFFFF"/>
          </a:solidFill>
          <a:ln w="3142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E5E37C66-EA02-5E20-094B-CF57D74C4B4A}"/>
              </a:ext>
            </a:extLst>
          </p:cNvPr>
          <p:cNvSpPr/>
          <p:nvPr/>
        </p:nvSpPr>
        <p:spPr>
          <a:xfrm>
            <a:off x="98974" y="3875251"/>
            <a:ext cx="5314373" cy="1462839"/>
          </a:xfrm>
          <a:custGeom>
            <a:avLst/>
            <a:gdLst>
              <a:gd name="csX0" fmla="*/ 348159 w 5314373"/>
              <a:gd name="csY0" fmla="*/ 1462840 h 1462839"/>
              <a:gd name="csX1" fmla="*/ 397064 w 5314373"/>
              <a:gd name="csY1" fmla="*/ 1462840 h 1462839"/>
              <a:gd name="csX2" fmla="*/ 397064 w 5314373"/>
              <a:gd name="csY2" fmla="*/ 1361512 h 1462839"/>
              <a:gd name="csX3" fmla="*/ 511177 w 5314373"/>
              <a:gd name="csY3" fmla="*/ 1252032 h 1462839"/>
              <a:gd name="csX4" fmla="*/ 946667 w 5314373"/>
              <a:gd name="csY4" fmla="*/ 1252032 h 1462839"/>
              <a:gd name="csX5" fmla="*/ 1023518 w 5314373"/>
              <a:gd name="csY5" fmla="*/ 1289302 h 1462839"/>
              <a:gd name="csX6" fmla="*/ 1128315 w 5314373"/>
              <a:gd name="csY6" fmla="*/ 1395288 h 1462839"/>
              <a:gd name="csX7" fmla="*/ 1136466 w 5314373"/>
              <a:gd name="csY7" fmla="*/ 1403441 h 1462839"/>
              <a:gd name="csX8" fmla="*/ 1258729 w 5314373"/>
              <a:gd name="csY8" fmla="*/ 1460510 h 1462839"/>
              <a:gd name="csX9" fmla="*/ 1651135 w 5314373"/>
              <a:gd name="csY9" fmla="*/ 1460510 h 1462839"/>
              <a:gd name="csX10" fmla="*/ 1774563 w 5314373"/>
              <a:gd name="csY10" fmla="*/ 1402276 h 1462839"/>
              <a:gd name="csX11" fmla="*/ 1782714 w 5314373"/>
              <a:gd name="csY11" fmla="*/ 1394124 h 1462839"/>
              <a:gd name="csX12" fmla="*/ 1885182 w 5314373"/>
              <a:gd name="csY12" fmla="*/ 1291631 h 1462839"/>
              <a:gd name="csX13" fmla="*/ 1962033 w 5314373"/>
              <a:gd name="csY13" fmla="*/ 1253197 h 1462839"/>
              <a:gd name="csX14" fmla="*/ 5161836 w 5314373"/>
              <a:gd name="csY14" fmla="*/ 1253197 h 1462839"/>
              <a:gd name="csX15" fmla="*/ 5314374 w 5314373"/>
              <a:gd name="csY15" fmla="*/ 1100624 h 1462839"/>
              <a:gd name="csX16" fmla="*/ 5314374 w 5314373"/>
              <a:gd name="csY16" fmla="*/ 152573 h 1462839"/>
              <a:gd name="csX17" fmla="*/ 5161836 w 5314373"/>
              <a:gd name="csY17" fmla="*/ 0 h 1462839"/>
              <a:gd name="csX18" fmla="*/ 152538 w 5314373"/>
              <a:gd name="csY18" fmla="*/ 0 h 1462839"/>
              <a:gd name="csX19" fmla="*/ 0 w 5314373"/>
              <a:gd name="csY19" fmla="*/ 152573 h 1462839"/>
              <a:gd name="csX20" fmla="*/ 0 w 5314373"/>
              <a:gd name="csY20" fmla="*/ 239924 h 1462839"/>
              <a:gd name="csX21" fmla="*/ 0 w 5314373"/>
              <a:gd name="csY21" fmla="*/ 255065 h 1462839"/>
              <a:gd name="csX22" fmla="*/ 0 w 5314373"/>
              <a:gd name="csY22" fmla="*/ 1462840 h 1462839"/>
              <a:gd name="csX23" fmla="*/ 348159 w 5314373"/>
              <a:gd name="csY23" fmla="*/ 1462840 h 14628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5314373" h="1462839">
                <a:moveTo>
                  <a:pt x="348159" y="1462840"/>
                </a:moveTo>
                <a:lnTo>
                  <a:pt x="397064" y="1462840"/>
                </a:lnTo>
                <a:lnTo>
                  <a:pt x="397064" y="1361512"/>
                </a:lnTo>
                <a:cubicBezTo>
                  <a:pt x="397064" y="1318419"/>
                  <a:pt x="464600" y="1252032"/>
                  <a:pt x="511177" y="1252032"/>
                </a:cubicBezTo>
                <a:lnTo>
                  <a:pt x="946667" y="1252032"/>
                </a:lnTo>
                <a:cubicBezTo>
                  <a:pt x="974612" y="1252032"/>
                  <a:pt x="996736" y="1262514"/>
                  <a:pt x="1023518" y="1289302"/>
                </a:cubicBezTo>
                <a:lnTo>
                  <a:pt x="1128315" y="1395288"/>
                </a:lnTo>
                <a:cubicBezTo>
                  <a:pt x="1130644" y="1397617"/>
                  <a:pt x="1132972" y="1401112"/>
                  <a:pt x="1136466" y="1403441"/>
                </a:cubicBezTo>
                <a:cubicBezTo>
                  <a:pt x="1160918" y="1429064"/>
                  <a:pt x="1191193" y="1460510"/>
                  <a:pt x="1258729" y="1460510"/>
                </a:cubicBezTo>
                <a:lnTo>
                  <a:pt x="1651135" y="1460510"/>
                </a:lnTo>
                <a:cubicBezTo>
                  <a:pt x="1717507" y="1460510"/>
                  <a:pt x="1750110" y="1426735"/>
                  <a:pt x="1774563" y="1402276"/>
                </a:cubicBezTo>
                <a:cubicBezTo>
                  <a:pt x="1776892" y="1399947"/>
                  <a:pt x="1779221" y="1396453"/>
                  <a:pt x="1782714" y="1394124"/>
                </a:cubicBezTo>
                <a:lnTo>
                  <a:pt x="1885182" y="1291631"/>
                </a:lnTo>
                <a:cubicBezTo>
                  <a:pt x="1911964" y="1264844"/>
                  <a:pt x="1934087" y="1253197"/>
                  <a:pt x="1962033" y="1253197"/>
                </a:cubicBezTo>
                <a:lnTo>
                  <a:pt x="5161836" y="1253197"/>
                </a:lnTo>
                <a:cubicBezTo>
                  <a:pt x="5245674" y="1253197"/>
                  <a:pt x="5314374" y="1184481"/>
                  <a:pt x="5314374" y="1100624"/>
                </a:cubicBezTo>
                <a:lnTo>
                  <a:pt x="5314374" y="152573"/>
                </a:lnTo>
                <a:cubicBezTo>
                  <a:pt x="5314374" y="68716"/>
                  <a:pt x="5245674" y="0"/>
                  <a:pt x="5161836" y="0"/>
                </a:cubicBezTo>
                <a:lnTo>
                  <a:pt x="152538" y="0"/>
                </a:lnTo>
                <a:cubicBezTo>
                  <a:pt x="68700" y="0"/>
                  <a:pt x="0" y="68716"/>
                  <a:pt x="0" y="152573"/>
                </a:cubicBezTo>
                <a:lnTo>
                  <a:pt x="0" y="239924"/>
                </a:lnTo>
                <a:cubicBezTo>
                  <a:pt x="0" y="245748"/>
                  <a:pt x="0" y="250406"/>
                  <a:pt x="0" y="255065"/>
                </a:cubicBezTo>
                <a:lnTo>
                  <a:pt x="0" y="1462840"/>
                </a:lnTo>
                <a:lnTo>
                  <a:pt x="348159" y="1462840"/>
                </a:lnTo>
                <a:close/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2B632713-81B2-6F45-C1B7-571D0CEC1FD3}"/>
              </a:ext>
            </a:extLst>
          </p:cNvPr>
          <p:cNvSpPr/>
          <p:nvPr/>
        </p:nvSpPr>
        <p:spPr>
          <a:xfrm>
            <a:off x="147880" y="5363714"/>
            <a:ext cx="5220056" cy="949215"/>
          </a:xfrm>
          <a:custGeom>
            <a:avLst/>
            <a:gdLst>
              <a:gd name="csX0" fmla="*/ 0 w 5220056"/>
              <a:gd name="csY0" fmla="*/ 0 h 949215"/>
              <a:gd name="csX1" fmla="*/ 0 w 5220056"/>
              <a:gd name="csY1" fmla="*/ 744231 h 949215"/>
              <a:gd name="csX2" fmla="*/ 0 w 5220056"/>
              <a:gd name="csY2" fmla="*/ 755878 h 949215"/>
              <a:gd name="csX3" fmla="*/ 0 w 5220056"/>
              <a:gd name="csY3" fmla="*/ 846723 h 949215"/>
              <a:gd name="csX4" fmla="*/ 102468 w 5220056"/>
              <a:gd name="csY4" fmla="*/ 949215 h 949215"/>
              <a:gd name="csX5" fmla="*/ 5117589 w 5220056"/>
              <a:gd name="csY5" fmla="*/ 949215 h 949215"/>
              <a:gd name="csX6" fmla="*/ 5220057 w 5220056"/>
              <a:gd name="csY6" fmla="*/ 846723 h 949215"/>
              <a:gd name="csX7" fmla="*/ 5220057 w 5220056"/>
              <a:gd name="csY7" fmla="*/ 327275 h 949215"/>
              <a:gd name="csX8" fmla="*/ 5117589 w 5220056"/>
              <a:gd name="csY8" fmla="*/ 224783 h 949215"/>
              <a:gd name="csX9" fmla="*/ 1941074 w 5220056"/>
              <a:gd name="csY9" fmla="*/ 224783 h 949215"/>
              <a:gd name="csX10" fmla="*/ 1838606 w 5220056"/>
              <a:gd name="csY10" fmla="*/ 276029 h 949215"/>
              <a:gd name="csX11" fmla="*/ 1736137 w 5220056"/>
              <a:gd name="csY11" fmla="*/ 378521 h 949215"/>
              <a:gd name="csX12" fmla="*/ 1633669 w 5220056"/>
              <a:gd name="csY12" fmla="*/ 429767 h 949215"/>
              <a:gd name="csX13" fmla="*/ 1174891 w 5220056"/>
              <a:gd name="csY13" fmla="*/ 429767 h 949215"/>
              <a:gd name="csX14" fmla="*/ 1072423 w 5220056"/>
              <a:gd name="csY14" fmla="*/ 378521 h 949215"/>
              <a:gd name="csX15" fmla="*/ 969955 w 5220056"/>
              <a:gd name="csY15" fmla="*/ 276029 h 949215"/>
              <a:gd name="csX16" fmla="*/ 867486 w 5220056"/>
              <a:gd name="csY16" fmla="*/ 224783 h 949215"/>
              <a:gd name="csX17" fmla="*/ 478573 w 5220056"/>
              <a:gd name="csY17" fmla="*/ 224783 h 949215"/>
              <a:gd name="csX18" fmla="*/ 516999 w 5220056"/>
              <a:gd name="csY18" fmla="*/ 224783 h 949215"/>
              <a:gd name="csX19" fmla="*/ 452956 w 5220056"/>
              <a:gd name="csY19" fmla="*/ 224783 h 949215"/>
              <a:gd name="csX20" fmla="*/ 302747 w 5220056"/>
              <a:gd name="csY20" fmla="*/ 69881 h 949215"/>
              <a:gd name="csX21" fmla="*/ 302747 w 5220056"/>
              <a:gd name="csY21" fmla="*/ 0 h 94921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5220056" h="949215">
                <a:moveTo>
                  <a:pt x="0" y="0"/>
                </a:moveTo>
                <a:lnTo>
                  <a:pt x="0" y="744231"/>
                </a:lnTo>
                <a:cubicBezTo>
                  <a:pt x="0" y="747725"/>
                  <a:pt x="0" y="752384"/>
                  <a:pt x="0" y="755878"/>
                </a:cubicBezTo>
                <a:lnTo>
                  <a:pt x="0" y="846723"/>
                </a:lnTo>
                <a:cubicBezTo>
                  <a:pt x="0" y="903792"/>
                  <a:pt x="46576" y="949215"/>
                  <a:pt x="102468" y="949215"/>
                </a:cubicBezTo>
                <a:lnTo>
                  <a:pt x="5117589" y="949215"/>
                </a:lnTo>
                <a:cubicBezTo>
                  <a:pt x="5174645" y="949215"/>
                  <a:pt x="5220057" y="902628"/>
                  <a:pt x="5220057" y="846723"/>
                </a:cubicBezTo>
                <a:lnTo>
                  <a:pt x="5220057" y="327275"/>
                </a:lnTo>
                <a:cubicBezTo>
                  <a:pt x="5220057" y="270206"/>
                  <a:pt x="5173480" y="224783"/>
                  <a:pt x="5117589" y="224783"/>
                </a:cubicBezTo>
                <a:lnTo>
                  <a:pt x="1941074" y="224783"/>
                </a:lnTo>
                <a:cubicBezTo>
                  <a:pt x="1889840" y="224783"/>
                  <a:pt x="1864223" y="250406"/>
                  <a:pt x="1838606" y="276029"/>
                </a:cubicBezTo>
                <a:lnTo>
                  <a:pt x="1736137" y="378521"/>
                </a:lnTo>
                <a:cubicBezTo>
                  <a:pt x="1710520" y="404144"/>
                  <a:pt x="1684903" y="429767"/>
                  <a:pt x="1633669" y="429767"/>
                </a:cubicBezTo>
                <a:lnTo>
                  <a:pt x="1174891" y="429767"/>
                </a:lnTo>
                <a:cubicBezTo>
                  <a:pt x="1123657" y="429767"/>
                  <a:pt x="1098040" y="404144"/>
                  <a:pt x="1072423" y="378521"/>
                </a:cubicBezTo>
                <a:lnTo>
                  <a:pt x="969955" y="276029"/>
                </a:lnTo>
                <a:cubicBezTo>
                  <a:pt x="944338" y="250406"/>
                  <a:pt x="918721" y="224783"/>
                  <a:pt x="867486" y="224783"/>
                </a:cubicBezTo>
                <a:lnTo>
                  <a:pt x="478573" y="224783"/>
                </a:lnTo>
                <a:cubicBezTo>
                  <a:pt x="478573" y="224783"/>
                  <a:pt x="518163" y="224783"/>
                  <a:pt x="516999" y="224783"/>
                </a:cubicBezTo>
                <a:lnTo>
                  <a:pt x="452956" y="224783"/>
                </a:lnTo>
                <a:cubicBezTo>
                  <a:pt x="395900" y="224783"/>
                  <a:pt x="302747" y="137432"/>
                  <a:pt x="302747" y="69881"/>
                </a:cubicBezTo>
                <a:lnTo>
                  <a:pt x="302747" y="0"/>
                </a:lnTo>
              </a:path>
            </a:pathLst>
          </a:custGeom>
          <a:solidFill>
            <a:srgbClr val="FFFFFF"/>
          </a:solidFill>
          <a:ln w="3142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3779197E-62B3-64C9-91B2-E8E92476B753}"/>
              </a:ext>
            </a:extLst>
          </p:cNvPr>
          <p:cNvSpPr/>
          <p:nvPr/>
        </p:nvSpPr>
        <p:spPr>
          <a:xfrm>
            <a:off x="98974" y="5333432"/>
            <a:ext cx="5320195" cy="1030742"/>
          </a:xfrm>
          <a:custGeom>
            <a:avLst/>
            <a:gdLst>
              <a:gd name="csX0" fmla="*/ 0 w 5320195"/>
              <a:gd name="csY0" fmla="*/ 2329 h 1030742"/>
              <a:gd name="csX1" fmla="*/ 0 w 5320195"/>
              <a:gd name="csY1" fmla="*/ 775678 h 1030742"/>
              <a:gd name="csX2" fmla="*/ 0 w 5320195"/>
              <a:gd name="csY2" fmla="*/ 790818 h 1030742"/>
              <a:gd name="csX3" fmla="*/ 0 w 5320195"/>
              <a:gd name="csY3" fmla="*/ 878170 h 1030742"/>
              <a:gd name="csX4" fmla="*/ 152538 w 5320195"/>
              <a:gd name="csY4" fmla="*/ 1030743 h 1030742"/>
              <a:gd name="csX5" fmla="*/ 5167658 w 5320195"/>
              <a:gd name="csY5" fmla="*/ 1030743 h 1030742"/>
              <a:gd name="csX6" fmla="*/ 5320196 w 5320195"/>
              <a:gd name="csY6" fmla="*/ 878170 h 1030742"/>
              <a:gd name="csX7" fmla="*/ 5320196 w 5320195"/>
              <a:gd name="csY7" fmla="*/ 358722 h 1030742"/>
              <a:gd name="csX8" fmla="*/ 5167658 w 5320195"/>
              <a:gd name="csY8" fmla="*/ 206148 h 1030742"/>
              <a:gd name="csX9" fmla="*/ 1989979 w 5320195"/>
              <a:gd name="csY9" fmla="*/ 206148 h 1030742"/>
              <a:gd name="csX10" fmla="*/ 1851414 w 5320195"/>
              <a:gd name="csY10" fmla="*/ 272535 h 1030742"/>
              <a:gd name="csX11" fmla="*/ 1748946 w 5320195"/>
              <a:gd name="csY11" fmla="*/ 375027 h 1030742"/>
              <a:gd name="csX12" fmla="*/ 1681410 w 5320195"/>
              <a:gd name="csY12" fmla="*/ 412297 h 1030742"/>
              <a:gd name="csX13" fmla="*/ 1222632 w 5320195"/>
              <a:gd name="csY13" fmla="*/ 412297 h 1030742"/>
              <a:gd name="csX14" fmla="*/ 1155096 w 5320195"/>
              <a:gd name="csY14" fmla="*/ 375027 h 1030742"/>
              <a:gd name="csX15" fmla="*/ 1052628 w 5320195"/>
              <a:gd name="csY15" fmla="*/ 271371 h 1030742"/>
              <a:gd name="csX16" fmla="*/ 915227 w 5320195"/>
              <a:gd name="csY16" fmla="*/ 204984 h 1030742"/>
              <a:gd name="csX17" fmla="*/ 500697 w 5320195"/>
              <a:gd name="csY17" fmla="*/ 204984 h 1030742"/>
              <a:gd name="csX18" fmla="*/ 400558 w 5320195"/>
              <a:gd name="csY18" fmla="*/ 98998 h 1030742"/>
              <a:gd name="csX19" fmla="*/ 400558 w 5320195"/>
              <a:gd name="csY19" fmla="*/ 0 h 103074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5320195" h="1030742">
                <a:moveTo>
                  <a:pt x="0" y="2329"/>
                </a:moveTo>
                <a:lnTo>
                  <a:pt x="0" y="775678"/>
                </a:lnTo>
                <a:cubicBezTo>
                  <a:pt x="0" y="780336"/>
                  <a:pt x="0" y="786159"/>
                  <a:pt x="0" y="790818"/>
                </a:cubicBezTo>
                <a:lnTo>
                  <a:pt x="0" y="878170"/>
                </a:lnTo>
                <a:cubicBezTo>
                  <a:pt x="0" y="962027"/>
                  <a:pt x="68700" y="1030743"/>
                  <a:pt x="152538" y="1030743"/>
                </a:cubicBezTo>
                <a:lnTo>
                  <a:pt x="5167658" y="1030743"/>
                </a:lnTo>
                <a:cubicBezTo>
                  <a:pt x="5251496" y="1030743"/>
                  <a:pt x="5320196" y="962027"/>
                  <a:pt x="5320196" y="878170"/>
                </a:cubicBezTo>
                <a:lnTo>
                  <a:pt x="5320196" y="358722"/>
                </a:lnTo>
                <a:cubicBezTo>
                  <a:pt x="5320196" y="274865"/>
                  <a:pt x="5251496" y="206148"/>
                  <a:pt x="5167658" y="206148"/>
                </a:cubicBezTo>
                <a:lnTo>
                  <a:pt x="1989979" y="206148"/>
                </a:lnTo>
                <a:cubicBezTo>
                  <a:pt x="1917786" y="206148"/>
                  <a:pt x="1879360" y="244583"/>
                  <a:pt x="1851414" y="272535"/>
                </a:cubicBezTo>
                <a:lnTo>
                  <a:pt x="1748946" y="375027"/>
                </a:lnTo>
                <a:cubicBezTo>
                  <a:pt x="1724493" y="399486"/>
                  <a:pt x="1710520" y="412297"/>
                  <a:pt x="1681410" y="412297"/>
                </a:cubicBezTo>
                <a:lnTo>
                  <a:pt x="1222632" y="412297"/>
                </a:lnTo>
                <a:cubicBezTo>
                  <a:pt x="1192357" y="412297"/>
                  <a:pt x="1179549" y="400650"/>
                  <a:pt x="1155096" y="375027"/>
                </a:cubicBezTo>
                <a:lnTo>
                  <a:pt x="1052628" y="271371"/>
                </a:lnTo>
                <a:cubicBezTo>
                  <a:pt x="1024682" y="243418"/>
                  <a:pt x="986256" y="204984"/>
                  <a:pt x="915227" y="204984"/>
                </a:cubicBezTo>
                <a:lnTo>
                  <a:pt x="500697" y="204984"/>
                </a:lnTo>
                <a:cubicBezTo>
                  <a:pt x="470422" y="204984"/>
                  <a:pt x="400558" y="138597"/>
                  <a:pt x="400558" y="98998"/>
                </a:cubicBezTo>
                <a:lnTo>
                  <a:pt x="400558" y="0"/>
                </a:ln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BEB6E53F-D52B-697B-3DE8-04F69E8F2837}"/>
              </a:ext>
            </a:extLst>
          </p:cNvPr>
          <p:cNvSpPr/>
          <p:nvPr/>
        </p:nvSpPr>
        <p:spPr>
          <a:xfrm>
            <a:off x="4875390" y="3645156"/>
            <a:ext cx="305075" cy="191660"/>
          </a:xfrm>
          <a:custGeom>
            <a:avLst/>
            <a:gdLst>
              <a:gd name="csX0" fmla="*/ 110619 w 305075"/>
              <a:gd name="csY0" fmla="*/ 164872 h 191660"/>
              <a:gd name="csX1" fmla="*/ 112948 w 305075"/>
              <a:gd name="csY1" fmla="*/ 156720 h 191660"/>
              <a:gd name="csX2" fmla="*/ 112948 w 305075"/>
              <a:gd name="csY2" fmla="*/ 153226 h 191660"/>
              <a:gd name="csX3" fmla="*/ 125756 w 305075"/>
              <a:gd name="csY3" fmla="*/ 146238 h 191660"/>
              <a:gd name="csX4" fmla="*/ 154867 w 305075"/>
              <a:gd name="csY4" fmla="*/ 190495 h 191660"/>
              <a:gd name="csX5" fmla="*/ 193292 w 305075"/>
              <a:gd name="csY5" fmla="*/ 190495 h 191660"/>
              <a:gd name="csX6" fmla="*/ 159524 w 305075"/>
              <a:gd name="csY6" fmla="*/ 135755 h 191660"/>
              <a:gd name="csX7" fmla="*/ 300418 w 305075"/>
              <a:gd name="csY7" fmla="*/ 142743 h 191660"/>
              <a:gd name="csX8" fmla="*/ 303911 w 305075"/>
              <a:gd name="csY8" fmla="*/ 141579 h 191660"/>
              <a:gd name="csX9" fmla="*/ 305076 w 305075"/>
              <a:gd name="csY9" fmla="*/ 138085 h 191660"/>
              <a:gd name="csX10" fmla="*/ 295760 w 305075"/>
              <a:gd name="csY10" fmla="*/ 117121 h 191660"/>
              <a:gd name="csX11" fmla="*/ 270143 w 305075"/>
              <a:gd name="csY11" fmla="*/ 105474 h 191660"/>
              <a:gd name="csX12" fmla="*/ 149045 w 305075"/>
              <a:gd name="csY12" fmla="*/ 100815 h 191660"/>
              <a:gd name="csX13" fmla="*/ 146716 w 305075"/>
              <a:gd name="csY13" fmla="*/ 91498 h 191660"/>
              <a:gd name="csX14" fmla="*/ 146716 w 305075"/>
              <a:gd name="csY14" fmla="*/ 91498 h 191660"/>
              <a:gd name="csX15" fmla="*/ 152538 w 305075"/>
              <a:gd name="csY15" fmla="*/ 83345 h 191660"/>
              <a:gd name="csX16" fmla="*/ 140894 w 305075"/>
              <a:gd name="csY16" fmla="*/ 25111 h 191660"/>
              <a:gd name="csX17" fmla="*/ 72193 w 305075"/>
              <a:gd name="csY17" fmla="*/ 7640 h 191660"/>
              <a:gd name="csX18" fmla="*/ 62878 w 305075"/>
              <a:gd name="csY18" fmla="*/ 19287 h 191660"/>
              <a:gd name="csX19" fmla="*/ 74522 w 305075"/>
              <a:gd name="csY19" fmla="*/ 77521 h 191660"/>
              <a:gd name="csX20" fmla="*/ 111783 w 305075"/>
              <a:gd name="csY20" fmla="*/ 101980 h 191660"/>
              <a:gd name="csX21" fmla="*/ 116441 w 305075"/>
              <a:gd name="csY21" fmla="*/ 115956 h 191660"/>
              <a:gd name="csX22" fmla="*/ 98975 w 305075"/>
              <a:gd name="csY22" fmla="*/ 122944 h 191660"/>
              <a:gd name="csX23" fmla="*/ 55892 w 305075"/>
              <a:gd name="csY23" fmla="*/ 107803 h 191660"/>
              <a:gd name="csX24" fmla="*/ 55892 w 305075"/>
              <a:gd name="csY24" fmla="*/ 107803 h 191660"/>
              <a:gd name="csX25" fmla="*/ 3493 w 305075"/>
              <a:gd name="csY25" fmla="*/ 135755 h 191660"/>
              <a:gd name="csX26" fmla="*/ 0 w 305075"/>
              <a:gd name="csY26" fmla="*/ 149732 h 191660"/>
              <a:gd name="csX27" fmla="*/ 55892 w 305075"/>
              <a:gd name="csY27" fmla="*/ 191660 h 191660"/>
              <a:gd name="csX28" fmla="*/ 55892 w 305075"/>
              <a:gd name="csY28" fmla="*/ 191660 h 191660"/>
              <a:gd name="csX29" fmla="*/ 108290 w 305075"/>
              <a:gd name="csY29" fmla="*/ 163708 h 191660"/>
              <a:gd name="csX30" fmla="*/ 108290 w 305075"/>
              <a:gd name="csY30" fmla="*/ 163708 h 191660"/>
              <a:gd name="csX31" fmla="*/ 109455 w 305075"/>
              <a:gd name="csY31" fmla="*/ 78686 h 191660"/>
              <a:gd name="csX32" fmla="*/ 90824 w 305075"/>
              <a:gd name="csY32" fmla="*/ 65874 h 191660"/>
              <a:gd name="csX33" fmla="*/ 85002 w 305075"/>
              <a:gd name="csY33" fmla="*/ 33264 h 191660"/>
              <a:gd name="csX34" fmla="*/ 90824 w 305075"/>
              <a:gd name="csY34" fmla="*/ 26275 h 191660"/>
              <a:gd name="csX35" fmla="*/ 109455 w 305075"/>
              <a:gd name="csY35" fmla="*/ 22781 h 191660"/>
              <a:gd name="csX36" fmla="*/ 128085 w 305075"/>
              <a:gd name="csY36" fmla="*/ 35593 h 191660"/>
              <a:gd name="csX37" fmla="*/ 133907 w 305075"/>
              <a:gd name="csY37" fmla="*/ 68204 h 191660"/>
              <a:gd name="csX38" fmla="*/ 128085 w 305075"/>
              <a:gd name="csY38" fmla="*/ 75192 h 191660"/>
              <a:gd name="csX39" fmla="*/ 115277 w 305075"/>
              <a:gd name="csY39" fmla="*/ 79851 h 191660"/>
              <a:gd name="csX40" fmla="*/ 109455 w 305075"/>
              <a:gd name="csY40" fmla="*/ 79851 h 191660"/>
              <a:gd name="csX41" fmla="*/ 109455 w 305075"/>
              <a:gd name="csY41" fmla="*/ 79851 h 191660"/>
              <a:gd name="csX42" fmla="*/ 57056 w 305075"/>
              <a:gd name="csY42" fmla="*/ 174190 h 191660"/>
              <a:gd name="csX43" fmla="*/ 26781 w 305075"/>
              <a:gd name="csY43" fmla="*/ 150896 h 191660"/>
              <a:gd name="csX44" fmla="*/ 29110 w 305075"/>
              <a:gd name="csY44" fmla="*/ 142743 h 191660"/>
              <a:gd name="csX45" fmla="*/ 58221 w 305075"/>
              <a:gd name="csY45" fmla="*/ 127603 h 191660"/>
              <a:gd name="csX46" fmla="*/ 58221 w 305075"/>
              <a:gd name="csY46" fmla="*/ 127603 h 191660"/>
              <a:gd name="csX47" fmla="*/ 88495 w 305075"/>
              <a:gd name="csY47" fmla="*/ 150896 h 191660"/>
              <a:gd name="csX48" fmla="*/ 86166 w 305075"/>
              <a:gd name="csY48" fmla="*/ 159049 h 191660"/>
              <a:gd name="csX49" fmla="*/ 57056 w 305075"/>
              <a:gd name="csY49" fmla="*/ 174190 h 191660"/>
              <a:gd name="csX50" fmla="*/ 57056 w 305075"/>
              <a:gd name="csY50" fmla="*/ 174190 h 1916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5075" h="191660">
                <a:moveTo>
                  <a:pt x="110619" y="164872"/>
                </a:moveTo>
                <a:cubicBezTo>
                  <a:pt x="111783" y="162543"/>
                  <a:pt x="112948" y="160214"/>
                  <a:pt x="112948" y="156720"/>
                </a:cubicBezTo>
                <a:cubicBezTo>
                  <a:pt x="112948" y="156720"/>
                  <a:pt x="112948" y="153226"/>
                  <a:pt x="112948" y="153226"/>
                </a:cubicBezTo>
                <a:lnTo>
                  <a:pt x="125756" y="146238"/>
                </a:lnTo>
                <a:lnTo>
                  <a:pt x="154867" y="190495"/>
                </a:lnTo>
                <a:lnTo>
                  <a:pt x="193292" y="190495"/>
                </a:lnTo>
                <a:lnTo>
                  <a:pt x="159524" y="135755"/>
                </a:lnTo>
                <a:lnTo>
                  <a:pt x="300418" y="142743"/>
                </a:lnTo>
                <a:cubicBezTo>
                  <a:pt x="301582" y="142743"/>
                  <a:pt x="302747" y="142743"/>
                  <a:pt x="303911" y="141579"/>
                </a:cubicBezTo>
                <a:cubicBezTo>
                  <a:pt x="303911" y="141579"/>
                  <a:pt x="305076" y="139250"/>
                  <a:pt x="305076" y="138085"/>
                </a:cubicBezTo>
                <a:cubicBezTo>
                  <a:pt x="305076" y="127603"/>
                  <a:pt x="302747" y="125273"/>
                  <a:pt x="295760" y="117121"/>
                </a:cubicBezTo>
                <a:cubicBezTo>
                  <a:pt x="288774" y="108968"/>
                  <a:pt x="279459" y="105474"/>
                  <a:pt x="270143" y="105474"/>
                </a:cubicBezTo>
                <a:lnTo>
                  <a:pt x="149045" y="100815"/>
                </a:lnTo>
                <a:lnTo>
                  <a:pt x="146716" y="91498"/>
                </a:lnTo>
                <a:cubicBezTo>
                  <a:pt x="146716" y="91498"/>
                  <a:pt x="146716" y="91498"/>
                  <a:pt x="146716" y="91498"/>
                </a:cubicBezTo>
                <a:cubicBezTo>
                  <a:pt x="149045" y="89168"/>
                  <a:pt x="151373" y="86839"/>
                  <a:pt x="152538" y="83345"/>
                </a:cubicBezTo>
                <a:cubicBezTo>
                  <a:pt x="160689" y="67039"/>
                  <a:pt x="156031" y="42581"/>
                  <a:pt x="140894" y="25111"/>
                </a:cubicBezTo>
                <a:cubicBezTo>
                  <a:pt x="121099" y="653"/>
                  <a:pt x="90824" y="-7500"/>
                  <a:pt x="72193" y="7640"/>
                </a:cubicBezTo>
                <a:cubicBezTo>
                  <a:pt x="68700" y="11135"/>
                  <a:pt x="65207" y="14629"/>
                  <a:pt x="62878" y="19287"/>
                </a:cubicBezTo>
                <a:cubicBezTo>
                  <a:pt x="54727" y="35593"/>
                  <a:pt x="59385" y="60051"/>
                  <a:pt x="74522" y="77521"/>
                </a:cubicBezTo>
                <a:cubicBezTo>
                  <a:pt x="85002" y="90333"/>
                  <a:pt x="98975" y="98486"/>
                  <a:pt x="111783" y="101980"/>
                </a:cubicBezTo>
                <a:lnTo>
                  <a:pt x="116441" y="115956"/>
                </a:lnTo>
                <a:lnTo>
                  <a:pt x="98975" y="122944"/>
                </a:lnTo>
                <a:cubicBezTo>
                  <a:pt x="88495" y="113626"/>
                  <a:pt x="73358" y="107803"/>
                  <a:pt x="55892" y="107803"/>
                </a:cubicBezTo>
                <a:lnTo>
                  <a:pt x="55892" y="107803"/>
                </a:lnTo>
                <a:cubicBezTo>
                  <a:pt x="32603" y="107803"/>
                  <a:pt x="10480" y="119450"/>
                  <a:pt x="3493" y="135755"/>
                </a:cubicBezTo>
                <a:cubicBezTo>
                  <a:pt x="1164" y="140414"/>
                  <a:pt x="0" y="145073"/>
                  <a:pt x="0" y="149732"/>
                </a:cubicBezTo>
                <a:cubicBezTo>
                  <a:pt x="0" y="173025"/>
                  <a:pt x="25617" y="191660"/>
                  <a:pt x="55892" y="191660"/>
                </a:cubicBezTo>
                <a:lnTo>
                  <a:pt x="55892" y="191660"/>
                </a:lnTo>
                <a:cubicBezTo>
                  <a:pt x="79180" y="191660"/>
                  <a:pt x="101304" y="180013"/>
                  <a:pt x="108290" y="163708"/>
                </a:cubicBezTo>
                <a:lnTo>
                  <a:pt x="108290" y="163708"/>
                </a:lnTo>
                <a:close/>
                <a:moveTo>
                  <a:pt x="109455" y="78686"/>
                </a:moveTo>
                <a:cubicBezTo>
                  <a:pt x="102468" y="77521"/>
                  <a:pt x="95482" y="72863"/>
                  <a:pt x="90824" y="65874"/>
                </a:cubicBezTo>
                <a:cubicBezTo>
                  <a:pt x="82673" y="55392"/>
                  <a:pt x="80344" y="42581"/>
                  <a:pt x="85002" y="33264"/>
                </a:cubicBezTo>
                <a:cubicBezTo>
                  <a:pt x="86166" y="30934"/>
                  <a:pt x="88495" y="28605"/>
                  <a:pt x="90824" y="26275"/>
                </a:cubicBezTo>
                <a:cubicBezTo>
                  <a:pt x="95482" y="22781"/>
                  <a:pt x="102468" y="21617"/>
                  <a:pt x="109455" y="22781"/>
                </a:cubicBezTo>
                <a:cubicBezTo>
                  <a:pt x="116441" y="23946"/>
                  <a:pt x="123427" y="28605"/>
                  <a:pt x="128085" y="35593"/>
                </a:cubicBezTo>
                <a:cubicBezTo>
                  <a:pt x="136236" y="46075"/>
                  <a:pt x="138565" y="58887"/>
                  <a:pt x="133907" y="68204"/>
                </a:cubicBezTo>
                <a:cubicBezTo>
                  <a:pt x="132743" y="70533"/>
                  <a:pt x="130414" y="72863"/>
                  <a:pt x="128085" y="75192"/>
                </a:cubicBezTo>
                <a:cubicBezTo>
                  <a:pt x="124592" y="77521"/>
                  <a:pt x="119934" y="79851"/>
                  <a:pt x="115277" y="79851"/>
                </a:cubicBezTo>
                <a:cubicBezTo>
                  <a:pt x="110619" y="79851"/>
                  <a:pt x="110619" y="79851"/>
                  <a:pt x="109455" y="79851"/>
                </a:cubicBezTo>
                <a:lnTo>
                  <a:pt x="109455" y="79851"/>
                </a:lnTo>
                <a:close/>
                <a:moveTo>
                  <a:pt x="57056" y="174190"/>
                </a:moveTo>
                <a:cubicBezTo>
                  <a:pt x="39590" y="174190"/>
                  <a:pt x="26781" y="163708"/>
                  <a:pt x="26781" y="150896"/>
                </a:cubicBezTo>
                <a:cubicBezTo>
                  <a:pt x="26781" y="138085"/>
                  <a:pt x="26781" y="145073"/>
                  <a:pt x="29110" y="142743"/>
                </a:cubicBezTo>
                <a:cubicBezTo>
                  <a:pt x="33768" y="133426"/>
                  <a:pt x="45412" y="127603"/>
                  <a:pt x="58221" y="127603"/>
                </a:cubicBezTo>
                <a:lnTo>
                  <a:pt x="58221" y="127603"/>
                </a:lnTo>
                <a:cubicBezTo>
                  <a:pt x="75687" y="127603"/>
                  <a:pt x="88495" y="138085"/>
                  <a:pt x="88495" y="150896"/>
                </a:cubicBezTo>
                <a:cubicBezTo>
                  <a:pt x="88495" y="163708"/>
                  <a:pt x="88495" y="156720"/>
                  <a:pt x="86166" y="159049"/>
                </a:cubicBezTo>
                <a:cubicBezTo>
                  <a:pt x="81509" y="168367"/>
                  <a:pt x="69865" y="174190"/>
                  <a:pt x="57056" y="174190"/>
                </a:cubicBezTo>
                <a:lnTo>
                  <a:pt x="57056" y="174190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C61F9569-C376-A83F-101F-C47D4F1668F6}"/>
              </a:ext>
            </a:extLst>
          </p:cNvPr>
          <p:cNvSpPr/>
          <p:nvPr/>
        </p:nvSpPr>
        <p:spPr>
          <a:xfrm>
            <a:off x="139729" y="819128"/>
            <a:ext cx="7848583" cy="1360347"/>
          </a:xfrm>
          <a:custGeom>
            <a:avLst/>
            <a:gdLst>
              <a:gd name="csX0" fmla="*/ 1531201 w 7848583"/>
              <a:gd name="csY0" fmla="*/ 1165 h 1360347"/>
              <a:gd name="csX1" fmla="*/ 1428733 w 7848583"/>
              <a:gd name="csY1" fmla="*/ 52411 h 1360347"/>
              <a:gd name="csX2" fmla="*/ 1326265 w 7848583"/>
              <a:gd name="csY2" fmla="*/ 154903 h 1360347"/>
              <a:gd name="csX3" fmla="*/ 1223796 w 7848583"/>
              <a:gd name="csY3" fmla="*/ 206149 h 1360347"/>
              <a:gd name="csX4" fmla="*/ 775498 w 7848583"/>
              <a:gd name="csY4" fmla="*/ 206149 h 1360347"/>
              <a:gd name="csX5" fmla="*/ 673030 w 7848583"/>
              <a:gd name="csY5" fmla="*/ 154903 h 1360347"/>
              <a:gd name="csX6" fmla="*/ 570562 w 7848583"/>
              <a:gd name="csY6" fmla="*/ 52411 h 1360347"/>
              <a:gd name="csX7" fmla="*/ 468093 w 7848583"/>
              <a:gd name="csY7" fmla="*/ 1165 h 1360347"/>
              <a:gd name="csX8" fmla="*/ 102468 w 7848583"/>
              <a:gd name="csY8" fmla="*/ 1165 h 1360347"/>
              <a:gd name="csX9" fmla="*/ 0 w 7848583"/>
              <a:gd name="csY9" fmla="*/ 103657 h 1360347"/>
              <a:gd name="csX10" fmla="*/ 0 w 7848583"/>
              <a:gd name="csY10" fmla="*/ 1052872 h 1360347"/>
              <a:gd name="csX11" fmla="*/ 102468 w 7848583"/>
              <a:gd name="csY11" fmla="*/ 1155364 h 1360347"/>
              <a:gd name="csX12" fmla="*/ 491382 w 7848583"/>
              <a:gd name="csY12" fmla="*/ 1155364 h 1360347"/>
              <a:gd name="csX13" fmla="*/ 605494 w 7848583"/>
              <a:gd name="csY13" fmla="*/ 1206610 h 1360347"/>
              <a:gd name="csX14" fmla="*/ 707962 w 7848583"/>
              <a:gd name="csY14" fmla="*/ 1309102 h 1360347"/>
              <a:gd name="csX15" fmla="*/ 810430 w 7848583"/>
              <a:gd name="csY15" fmla="*/ 1360348 h 1360347"/>
              <a:gd name="csX16" fmla="*/ 1185371 w 7848583"/>
              <a:gd name="csY16" fmla="*/ 1360348 h 1360347"/>
              <a:gd name="csX17" fmla="*/ 1287839 w 7848583"/>
              <a:gd name="csY17" fmla="*/ 1309102 h 1360347"/>
              <a:gd name="csX18" fmla="*/ 1390307 w 7848583"/>
              <a:gd name="csY18" fmla="*/ 1206610 h 1360347"/>
              <a:gd name="csX19" fmla="*/ 1500926 w 7848583"/>
              <a:gd name="csY19" fmla="*/ 1155364 h 1360347"/>
              <a:gd name="csX20" fmla="*/ 7792241 w 7848583"/>
              <a:gd name="csY20" fmla="*/ 1155364 h 1360347"/>
              <a:gd name="csX21" fmla="*/ 7745665 w 7848583"/>
              <a:gd name="csY21" fmla="*/ 570694 h 1360347"/>
              <a:gd name="csX22" fmla="*/ 7745665 w 7848583"/>
              <a:gd name="csY22" fmla="*/ 570694 h 1360347"/>
              <a:gd name="csX23" fmla="*/ 7693267 w 7848583"/>
              <a:gd name="csY23" fmla="*/ 0 h 1360347"/>
              <a:gd name="csX24" fmla="*/ 1531201 w 7848583"/>
              <a:gd name="csY24" fmla="*/ 0 h 13603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</a:cxnLst>
            <a:rect l="l" t="t" r="r" b="b"/>
            <a:pathLst>
              <a:path w="7848583" h="1360347">
                <a:moveTo>
                  <a:pt x="1531201" y="1165"/>
                </a:moveTo>
                <a:cubicBezTo>
                  <a:pt x="1479967" y="1165"/>
                  <a:pt x="1454350" y="26788"/>
                  <a:pt x="1428733" y="52411"/>
                </a:cubicBezTo>
                <a:lnTo>
                  <a:pt x="1326265" y="154903"/>
                </a:lnTo>
                <a:cubicBezTo>
                  <a:pt x="1300648" y="180526"/>
                  <a:pt x="1275031" y="206149"/>
                  <a:pt x="1223796" y="206149"/>
                </a:cubicBezTo>
                <a:lnTo>
                  <a:pt x="775498" y="206149"/>
                </a:lnTo>
                <a:cubicBezTo>
                  <a:pt x="724264" y="206149"/>
                  <a:pt x="698647" y="180526"/>
                  <a:pt x="673030" y="154903"/>
                </a:cubicBezTo>
                <a:lnTo>
                  <a:pt x="570562" y="52411"/>
                </a:lnTo>
                <a:cubicBezTo>
                  <a:pt x="544945" y="26788"/>
                  <a:pt x="519327" y="1165"/>
                  <a:pt x="468093" y="1165"/>
                </a:cubicBezTo>
                <a:lnTo>
                  <a:pt x="102468" y="1165"/>
                </a:lnTo>
                <a:cubicBezTo>
                  <a:pt x="45412" y="1165"/>
                  <a:pt x="0" y="47752"/>
                  <a:pt x="0" y="103657"/>
                </a:cubicBezTo>
                <a:lnTo>
                  <a:pt x="0" y="1052872"/>
                </a:lnTo>
                <a:cubicBezTo>
                  <a:pt x="0" y="1109941"/>
                  <a:pt x="46576" y="1155364"/>
                  <a:pt x="102468" y="1155364"/>
                </a:cubicBezTo>
                <a:lnTo>
                  <a:pt x="491382" y="1155364"/>
                </a:lnTo>
                <a:cubicBezTo>
                  <a:pt x="542616" y="1155364"/>
                  <a:pt x="579877" y="1180987"/>
                  <a:pt x="605494" y="1206610"/>
                </a:cubicBezTo>
                <a:lnTo>
                  <a:pt x="707962" y="1309102"/>
                </a:lnTo>
                <a:cubicBezTo>
                  <a:pt x="733579" y="1334725"/>
                  <a:pt x="747552" y="1360348"/>
                  <a:pt x="810430" y="1360348"/>
                </a:cubicBezTo>
                <a:lnTo>
                  <a:pt x="1185371" y="1360348"/>
                </a:lnTo>
                <a:cubicBezTo>
                  <a:pt x="1244756" y="1360348"/>
                  <a:pt x="1262222" y="1334725"/>
                  <a:pt x="1287839" y="1309102"/>
                </a:cubicBezTo>
                <a:lnTo>
                  <a:pt x="1390307" y="1206610"/>
                </a:lnTo>
                <a:cubicBezTo>
                  <a:pt x="1415924" y="1180987"/>
                  <a:pt x="1449692" y="1155364"/>
                  <a:pt x="1500926" y="1155364"/>
                </a:cubicBezTo>
                <a:lnTo>
                  <a:pt x="7792241" y="1155364"/>
                </a:lnTo>
                <a:cubicBezTo>
                  <a:pt x="7878408" y="972509"/>
                  <a:pt x="7867928" y="750055"/>
                  <a:pt x="7745665" y="570694"/>
                </a:cubicBezTo>
                <a:lnTo>
                  <a:pt x="7745665" y="570694"/>
                </a:lnTo>
                <a:cubicBezTo>
                  <a:pt x="7625731" y="395992"/>
                  <a:pt x="7612922" y="180526"/>
                  <a:pt x="7693267" y="0"/>
                </a:cubicBezTo>
                <a:lnTo>
                  <a:pt x="1531201" y="0"/>
                </a:lnTo>
                <a:close/>
              </a:path>
            </a:pathLst>
          </a:custGeom>
          <a:solidFill>
            <a:srgbClr val="FFFFFF"/>
          </a:solidFill>
          <a:ln w="3142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AC06D3-F68F-9F5E-57B9-DC5D21C961C5}"/>
              </a:ext>
            </a:extLst>
          </p:cNvPr>
          <p:cNvSpPr txBox="1"/>
          <p:nvPr/>
        </p:nvSpPr>
        <p:spPr>
          <a:xfrm>
            <a:off x="620015" y="1404665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D8D8D8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C82D22-8CA1-2D14-D9FD-983D9F598425}"/>
              </a:ext>
            </a:extLst>
          </p:cNvPr>
          <p:cNvSpPr txBox="1"/>
          <p:nvPr/>
        </p:nvSpPr>
        <p:spPr>
          <a:xfrm>
            <a:off x="567616" y="1110698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E743B88B-731B-53F1-34B0-396CFD0CEB76}"/>
              </a:ext>
            </a:extLst>
          </p:cNvPr>
          <p:cNvSpPr/>
          <p:nvPr/>
        </p:nvSpPr>
        <p:spPr>
          <a:xfrm>
            <a:off x="236375" y="1181343"/>
            <a:ext cx="363296" cy="269041"/>
          </a:xfrm>
          <a:custGeom>
            <a:avLst/>
            <a:gdLst>
              <a:gd name="csX0" fmla="*/ 341173 w 363296"/>
              <a:gd name="csY0" fmla="*/ 269041 h 269041"/>
              <a:gd name="csX1" fmla="*/ 363296 w 363296"/>
              <a:gd name="csY1" fmla="*/ 181690 h 269041"/>
              <a:gd name="csX2" fmla="*/ 181648 w 363296"/>
              <a:gd name="csY2" fmla="*/ 0 h 269041"/>
              <a:gd name="csX3" fmla="*/ 0 w 363296"/>
              <a:gd name="csY3" fmla="*/ 181690 h 269041"/>
              <a:gd name="csX4" fmla="*/ 22124 w 363296"/>
              <a:gd name="csY4" fmla="*/ 269041 h 269041"/>
              <a:gd name="csX5" fmla="*/ 341173 w 363296"/>
              <a:gd name="csY5" fmla="*/ 269041 h 269041"/>
              <a:gd name="csX6" fmla="*/ 341173 w 363296"/>
              <a:gd name="csY6" fmla="*/ 269041 h 26904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63296" h="269041">
                <a:moveTo>
                  <a:pt x="341173" y="269041"/>
                </a:moveTo>
                <a:cubicBezTo>
                  <a:pt x="355145" y="243418"/>
                  <a:pt x="363296" y="213137"/>
                  <a:pt x="363296" y="181690"/>
                </a:cubicBezTo>
                <a:cubicBezTo>
                  <a:pt x="363296" y="81528"/>
                  <a:pt x="281788" y="0"/>
                  <a:pt x="181648" y="0"/>
                </a:cubicBezTo>
                <a:cubicBezTo>
                  <a:pt x="81509" y="0"/>
                  <a:pt x="0" y="81528"/>
                  <a:pt x="0" y="181690"/>
                </a:cubicBezTo>
                <a:cubicBezTo>
                  <a:pt x="0" y="281853"/>
                  <a:pt x="8151" y="242254"/>
                  <a:pt x="22124" y="269041"/>
                </a:cubicBezTo>
                <a:lnTo>
                  <a:pt x="341173" y="269041"/>
                </a:lnTo>
                <a:lnTo>
                  <a:pt x="341173" y="269041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E9C45927-2FC2-D486-C1D8-4CA48C46F6C7}"/>
              </a:ext>
            </a:extLst>
          </p:cNvPr>
          <p:cNvSpPr/>
          <p:nvPr/>
        </p:nvSpPr>
        <p:spPr>
          <a:xfrm>
            <a:off x="7420793" y="534293"/>
            <a:ext cx="305075" cy="191660"/>
          </a:xfrm>
          <a:custGeom>
            <a:avLst/>
            <a:gdLst>
              <a:gd name="csX0" fmla="*/ 110619 w 305075"/>
              <a:gd name="csY0" fmla="*/ 164872 h 191660"/>
              <a:gd name="csX1" fmla="*/ 112948 w 305075"/>
              <a:gd name="csY1" fmla="*/ 156720 h 191660"/>
              <a:gd name="csX2" fmla="*/ 112948 w 305075"/>
              <a:gd name="csY2" fmla="*/ 153226 h 191660"/>
              <a:gd name="csX3" fmla="*/ 125756 w 305075"/>
              <a:gd name="csY3" fmla="*/ 146238 h 191660"/>
              <a:gd name="csX4" fmla="*/ 154867 w 305075"/>
              <a:gd name="csY4" fmla="*/ 190495 h 191660"/>
              <a:gd name="csX5" fmla="*/ 193293 w 305075"/>
              <a:gd name="csY5" fmla="*/ 190495 h 191660"/>
              <a:gd name="csX6" fmla="*/ 159525 w 305075"/>
              <a:gd name="csY6" fmla="*/ 135755 h 191660"/>
              <a:gd name="csX7" fmla="*/ 300418 w 305075"/>
              <a:gd name="csY7" fmla="*/ 142744 h 191660"/>
              <a:gd name="csX8" fmla="*/ 303912 w 305075"/>
              <a:gd name="csY8" fmla="*/ 141579 h 191660"/>
              <a:gd name="csX9" fmla="*/ 305076 w 305075"/>
              <a:gd name="csY9" fmla="*/ 138085 h 191660"/>
              <a:gd name="csX10" fmla="*/ 295761 w 305075"/>
              <a:gd name="csY10" fmla="*/ 117121 h 191660"/>
              <a:gd name="csX11" fmla="*/ 270144 w 305075"/>
              <a:gd name="csY11" fmla="*/ 105474 h 191660"/>
              <a:gd name="csX12" fmla="*/ 149045 w 305075"/>
              <a:gd name="csY12" fmla="*/ 100815 h 191660"/>
              <a:gd name="csX13" fmla="*/ 146716 w 305075"/>
              <a:gd name="csY13" fmla="*/ 91498 h 191660"/>
              <a:gd name="csX14" fmla="*/ 146716 w 305075"/>
              <a:gd name="csY14" fmla="*/ 91498 h 191660"/>
              <a:gd name="csX15" fmla="*/ 152538 w 305075"/>
              <a:gd name="csY15" fmla="*/ 83345 h 191660"/>
              <a:gd name="csX16" fmla="*/ 140894 w 305075"/>
              <a:gd name="csY16" fmla="*/ 25111 h 191660"/>
              <a:gd name="csX17" fmla="*/ 72194 w 305075"/>
              <a:gd name="csY17" fmla="*/ 7641 h 191660"/>
              <a:gd name="csX18" fmla="*/ 62879 w 305075"/>
              <a:gd name="csY18" fmla="*/ 19287 h 191660"/>
              <a:gd name="csX19" fmla="*/ 74523 w 305075"/>
              <a:gd name="csY19" fmla="*/ 77521 h 191660"/>
              <a:gd name="csX20" fmla="*/ 111784 w 305075"/>
              <a:gd name="csY20" fmla="*/ 101980 h 191660"/>
              <a:gd name="csX21" fmla="*/ 116441 w 305075"/>
              <a:gd name="csY21" fmla="*/ 115956 h 191660"/>
              <a:gd name="csX22" fmla="*/ 98975 w 305075"/>
              <a:gd name="csY22" fmla="*/ 122944 h 191660"/>
              <a:gd name="csX23" fmla="*/ 55892 w 305075"/>
              <a:gd name="csY23" fmla="*/ 107803 h 191660"/>
              <a:gd name="csX24" fmla="*/ 55892 w 305075"/>
              <a:gd name="csY24" fmla="*/ 107803 h 191660"/>
              <a:gd name="csX25" fmla="*/ 3493 w 305075"/>
              <a:gd name="csY25" fmla="*/ 135755 h 191660"/>
              <a:gd name="csX26" fmla="*/ 0 w 305075"/>
              <a:gd name="csY26" fmla="*/ 149732 h 191660"/>
              <a:gd name="csX27" fmla="*/ 55892 w 305075"/>
              <a:gd name="csY27" fmla="*/ 191660 h 191660"/>
              <a:gd name="csX28" fmla="*/ 55892 w 305075"/>
              <a:gd name="csY28" fmla="*/ 191660 h 191660"/>
              <a:gd name="csX29" fmla="*/ 108290 w 305075"/>
              <a:gd name="csY29" fmla="*/ 163708 h 191660"/>
              <a:gd name="csX30" fmla="*/ 108290 w 305075"/>
              <a:gd name="csY30" fmla="*/ 163708 h 191660"/>
              <a:gd name="csX31" fmla="*/ 109455 w 305075"/>
              <a:gd name="csY31" fmla="*/ 78686 h 191660"/>
              <a:gd name="csX32" fmla="*/ 90824 w 305075"/>
              <a:gd name="csY32" fmla="*/ 65875 h 191660"/>
              <a:gd name="csX33" fmla="*/ 85002 w 305075"/>
              <a:gd name="csY33" fmla="*/ 33264 h 191660"/>
              <a:gd name="csX34" fmla="*/ 90824 w 305075"/>
              <a:gd name="csY34" fmla="*/ 26275 h 191660"/>
              <a:gd name="csX35" fmla="*/ 109455 w 305075"/>
              <a:gd name="csY35" fmla="*/ 22781 h 191660"/>
              <a:gd name="csX36" fmla="*/ 128085 w 305075"/>
              <a:gd name="csY36" fmla="*/ 35593 h 191660"/>
              <a:gd name="csX37" fmla="*/ 133907 w 305075"/>
              <a:gd name="csY37" fmla="*/ 68204 h 191660"/>
              <a:gd name="csX38" fmla="*/ 128085 w 305075"/>
              <a:gd name="csY38" fmla="*/ 75192 h 191660"/>
              <a:gd name="csX39" fmla="*/ 115277 w 305075"/>
              <a:gd name="csY39" fmla="*/ 79851 h 191660"/>
              <a:gd name="csX40" fmla="*/ 109455 w 305075"/>
              <a:gd name="csY40" fmla="*/ 79851 h 191660"/>
              <a:gd name="csX41" fmla="*/ 109455 w 305075"/>
              <a:gd name="csY41" fmla="*/ 79851 h 191660"/>
              <a:gd name="csX42" fmla="*/ 57056 w 305075"/>
              <a:gd name="csY42" fmla="*/ 174190 h 191660"/>
              <a:gd name="csX43" fmla="*/ 26781 w 305075"/>
              <a:gd name="csY43" fmla="*/ 150896 h 191660"/>
              <a:gd name="csX44" fmla="*/ 29110 w 305075"/>
              <a:gd name="csY44" fmla="*/ 142744 h 191660"/>
              <a:gd name="csX45" fmla="*/ 58221 w 305075"/>
              <a:gd name="csY45" fmla="*/ 127603 h 191660"/>
              <a:gd name="csX46" fmla="*/ 58221 w 305075"/>
              <a:gd name="csY46" fmla="*/ 127603 h 191660"/>
              <a:gd name="csX47" fmla="*/ 88496 w 305075"/>
              <a:gd name="csY47" fmla="*/ 150896 h 191660"/>
              <a:gd name="csX48" fmla="*/ 86167 w 305075"/>
              <a:gd name="csY48" fmla="*/ 159049 h 191660"/>
              <a:gd name="csX49" fmla="*/ 57056 w 305075"/>
              <a:gd name="csY49" fmla="*/ 174190 h 191660"/>
              <a:gd name="csX50" fmla="*/ 57056 w 305075"/>
              <a:gd name="csY50" fmla="*/ 174190 h 1916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5075" h="191660">
                <a:moveTo>
                  <a:pt x="110619" y="164872"/>
                </a:moveTo>
                <a:cubicBezTo>
                  <a:pt x="110619" y="162543"/>
                  <a:pt x="112948" y="160214"/>
                  <a:pt x="112948" y="156720"/>
                </a:cubicBezTo>
                <a:cubicBezTo>
                  <a:pt x="112948" y="156720"/>
                  <a:pt x="112948" y="153226"/>
                  <a:pt x="112948" y="153226"/>
                </a:cubicBezTo>
                <a:lnTo>
                  <a:pt x="125756" y="146238"/>
                </a:lnTo>
                <a:lnTo>
                  <a:pt x="154867" y="190495"/>
                </a:lnTo>
                <a:lnTo>
                  <a:pt x="193293" y="190495"/>
                </a:lnTo>
                <a:lnTo>
                  <a:pt x="159525" y="135755"/>
                </a:lnTo>
                <a:lnTo>
                  <a:pt x="300418" y="142744"/>
                </a:lnTo>
                <a:cubicBezTo>
                  <a:pt x="301583" y="142744"/>
                  <a:pt x="302747" y="142744"/>
                  <a:pt x="303912" y="141579"/>
                </a:cubicBezTo>
                <a:cubicBezTo>
                  <a:pt x="303912" y="141579"/>
                  <a:pt x="305076" y="139250"/>
                  <a:pt x="305076" y="138085"/>
                </a:cubicBezTo>
                <a:cubicBezTo>
                  <a:pt x="305076" y="127603"/>
                  <a:pt x="302747" y="125273"/>
                  <a:pt x="295761" y="117121"/>
                </a:cubicBezTo>
                <a:cubicBezTo>
                  <a:pt x="288774" y="110132"/>
                  <a:pt x="279459" y="105474"/>
                  <a:pt x="270144" y="105474"/>
                </a:cubicBezTo>
                <a:lnTo>
                  <a:pt x="149045" y="100815"/>
                </a:lnTo>
                <a:lnTo>
                  <a:pt x="146716" y="91498"/>
                </a:lnTo>
                <a:cubicBezTo>
                  <a:pt x="146716" y="91498"/>
                  <a:pt x="146716" y="91498"/>
                  <a:pt x="146716" y="91498"/>
                </a:cubicBezTo>
                <a:cubicBezTo>
                  <a:pt x="149045" y="89168"/>
                  <a:pt x="151373" y="86839"/>
                  <a:pt x="152538" y="83345"/>
                </a:cubicBezTo>
                <a:cubicBezTo>
                  <a:pt x="160689" y="67039"/>
                  <a:pt x="156031" y="42581"/>
                  <a:pt x="140894" y="25111"/>
                </a:cubicBezTo>
                <a:cubicBezTo>
                  <a:pt x="121099" y="652"/>
                  <a:pt x="90824" y="-7500"/>
                  <a:pt x="72194" y="7641"/>
                </a:cubicBezTo>
                <a:cubicBezTo>
                  <a:pt x="68701" y="11135"/>
                  <a:pt x="65207" y="14629"/>
                  <a:pt x="62879" y="19287"/>
                </a:cubicBezTo>
                <a:cubicBezTo>
                  <a:pt x="54727" y="35593"/>
                  <a:pt x="59385" y="60051"/>
                  <a:pt x="74523" y="77521"/>
                </a:cubicBezTo>
                <a:cubicBezTo>
                  <a:pt x="85002" y="90333"/>
                  <a:pt x="98975" y="98486"/>
                  <a:pt x="111784" y="101980"/>
                </a:cubicBezTo>
                <a:lnTo>
                  <a:pt x="116441" y="115956"/>
                </a:lnTo>
                <a:lnTo>
                  <a:pt x="98975" y="122944"/>
                </a:lnTo>
                <a:cubicBezTo>
                  <a:pt x="88496" y="113627"/>
                  <a:pt x="73358" y="107803"/>
                  <a:pt x="55892" y="107803"/>
                </a:cubicBezTo>
                <a:lnTo>
                  <a:pt x="55892" y="107803"/>
                </a:lnTo>
                <a:cubicBezTo>
                  <a:pt x="32603" y="107803"/>
                  <a:pt x="10480" y="119450"/>
                  <a:pt x="3493" y="135755"/>
                </a:cubicBezTo>
                <a:cubicBezTo>
                  <a:pt x="1165" y="140414"/>
                  <a:pt x="0" y="145073"/>
                  <a:pt x="0" y="149732"/>
                </a:cubicBezTo>
                <a:cubicBezTo>
                  <a:pt x="0" y="173025"/>
                  <a:pt x="25617" y="191660"/>
                  <a:pt x="55892" y="191660"/>
                </a:cubicBezTo>
                <a:lnTo>
                  <a:pt x="55892" y="191660"/>
                </a:lnTo>
                <a:cubicBezTo>
                  <a:pt x="79180" y="191660"/>
                  <a:pt x="101304" y="180013"/>
                  <a:pt x="108290" y="163708"/>
                </a:cubicBezTo>
                <a:lnTo>
                  <a:pt x="108290" y="163708"/>
                </a:lnTo>
                <a:close/>
                <a:moveTo>
                  <a:pt x="109455" y="78686"/>
                </a:moveTo>
                <a:cubicBezTo>
                  <a:pt x="102468" y="76357"/>
                  <a:pt x="95482" y="72863"/>
                  <a:pt x="90824" y="65875"/>
                </a:cubicBezTo>
                <a:cubicBezTo>
                  <a:pt x="82674" y="55392"/>
                  <a:pt x="80345" y="42581"/>
                  <a:pt x="85002" y="33264"/>
                </a:cubicBezTo>
                <a:cubicBezTo>
                  <a:pt x="86167" y="30934"/>
                  <a:pt x="88496" y="28605"/>
                  <a:pt x="90824" y="26275"/>
                </a:cubicBezTo>
                <a:cubicBezTo>
                  <a:pt x="95482" y="22781"/>
                  <a:pt x="102468" y="21617"/>
                  <a:pt x="109455" y="22781"/>
                </a:cubicBezTo>
                <a:cubicBezTo>
                  <a:pt x="116441" y="25111"/>
                  <a:pt x="123428" y="28605"/>
                  <a:pt x="128085" y="35593"/>
                </a:cubicBezTo>
                <a:cubicBezTo>
                  <a:pt x="136236" y="46075"/>
                  <a:pt x="138565" y="58886"/>
                  <a:pt x="133907" y="68204"/>
                </a:cubicBezTo>
                <a:cubicBezTo>
                  <a:pt x="132743" y="70533"/>
                  <a:pt x="130414" y="72863"/>
                  <a:pt x="128085" y="75192"/>
                </a:cubicBezTo>
                <a:cubicBezTo>
                  <a:pt x="124592" y="77521"/>
                  <a:pt x="119934" y="79851"/>
                  <a:pt x="115277" y="79851"/>
                </a:cubicBezTo>
                <a:cubicBezTo>
                  <a:pt x="110619" y="79851"/>
                  <a:pt x="110619" y="79851"/>
                  <a:pt x="109455" y="79851"/>
                </a:cubicBezTo>
                <a:lnTo>
                  <a:pt x="109455" y="79851"/>
                </a:lnTo>
                <a:close/>
                <a:moveTo>
                  <a:pt x="57056" y="174190"/>
                </a:moveTo>
                <a:cubicBezTo>
                  <a:pt x="39590" y="174190"/>
                  <a:pt x="26781" y="163708"/>
                  <a:pt x="26781" y="150896"/>
                </a:cubicBezTo>
                <a:cubicBezTo>
                  <a:pt x="26781" y="138085"/>
                  <a:pt x="26781" y="145073"/>
                  <a:pt x="29110" y="142744"/>
                </a:cubicBezTo>
                <a:cubicBezTo>
                  <a:pt x="33768" y="133426"/>
                  <a:pt x="45412" y="127603"/>
                  <a:pt x="58221" y="127603"/>
                </a:cubicBezTo>
                <a:lnTo>
                  <a:pt x="58221" y="127603"/>
                </a:lnTo>
                <a:cubicBezTo>
                  <a:pt x="75687" y="127603"/>
                  <a:pt x="88496" y="138085"/>
                  <a:pt x="88496" y="150896"/>
                </a:cubicBezTo>
                <a:cubicBezTo>
                  <a:pt x="88496" y="163708"/>
                  <a:pt x="88496" y="156720"/>
                  <a:pt x="86167" y="159049"/>
                </a:cubicBezTo>
                <a:cubicBezTo>
                  <a:pt x="81509" y="168367"/>
                  <a:pt x="69865" y="174190"/>
                  <a:pt x="57056" y="174190"/>
                </a:cubicBezTo>
                <a:lnTo>
                  <a:pt x="57056" y="174190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F41BDE29-D473-F4E2-3792-6AC1B6E6AEFA}"/>
              </a:ext>
            </a:extLst>
          </p:cNvPr>
          <p:cNvSpPr/>
          <p:nvPr/>
        </p:nvSpPr>
        <p:spPr>
          <a:xfrm>
            <a:off x="1582435" y="992665"/>
            <a:ext cx="6166722" cy="851381"/>
          </a:xfrm>
          <a:prstGeom prst="roundRect">
            <a:avLst>
              <a:gd name="adj" fmla="val 49646"/>
            </a:avLst>
          </a:pr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C75A7A9-1456-4267-3240-3B6CC69DE2C2}"/>
              </a:ext>
            </a:extLst>
          </p:cNvPr>
          <p:cNvSpPr txBox="1"/>
          <p:nvPr/>
        </p:nvSpPr>
        <p:spPr>
          <a:xfrm>
            <a:off x="1619080" y="1403500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tone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B40A79-1695-F9F4-482A-82FDBBF7E2D4}"/>
              </a:ext>
            </a:extLst>
          </p:cNvPr>
          <p:cNvSpPr txBox="1"/>
          <p:nvPr/>
        </p:nvSpPr>
        <p:spPr>
          <a:xfrm>
            <a:off x="1566681" y="1109533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tone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D86EE8-E861-E002-9031-619F82C405C1}"/>
              </a:ext>
            </a:extLst>
          </p:cNvPr>
          <p:cNvSpPr txBox="1"/>
          <p:nvPr/>
        </p:nvSpPr>
        <p:spPr>
          <a:xfrm>
            <a:off x="4679153" y="1403500"/>
            <a:ext cx="48055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for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358329-C54F-7F09-1833-7755F2BE53BE}"/>
              </a:ext>
            </a:extLst>
          </p:cNvPr>
          <p:cNvSpPr txBox="1"/>
          <p:nvPr/>
        </p:nvSpPr>
        <p:spPr>
          <a:xfrm>
            <a:off x="4626754" y="1109533"/>
            <a:ext cx="826603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for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F60E658E-B0DD-48B2-349B-141B0B63599D}"/>
              </a:ext>
            </a:extLst>
          </p:cNvPr>
          <p:cNvSpPr/>
          <p:nvPr/>
        </p:nvSpPr>
        <p:spPr>
          <a:xfrm>
            <a:off x="2633898" y="1109133"/>
            <a:ext cx="2071487" cy="611457"/>
          </a:xfrm>
          <a:prstGeom prst="roundRect">
            <a:avLst>
              <a:gd name="adj" fmla="val 47798"/>
            </a:avLst>
          </a:prstGeom>
          <a:solidFill>
            <a:srgbClr val="FFFFFF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6AF0547-1E51-5007-998C-361AFD0E4B6B}"/>
              </a:ext>
            </a:extLst>
          </p:cNvPr>
          <p:cNvSpPr txBox="1"/>
          <p:nvPr/>
        </p:nvSpPr>
        <p:spPr>
          <a:xfrm>
            <a:off x="2752052" y="1404665"/>
            <a:ext cx="97667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D8D8D8"/>
                </a:solidFill>
                <a:latin typeface="Monaco"/>
                <a:sym typeface="Monaco"/>
                <a:rtl val="0"/>
              </a:rPr>
              <a:t>Middle C</a:t>
            </a: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5192EFE5-A6CF-46D6-6F46-5065CBA0804A}"/>
              </a:ext>
            </a:extLst>
          </p:cNvPr>
          <p:cNvSpPr/>
          <p:nvPr/>
        </p:nvSpPr>
        <p:spPr>
          <a:xfrm>
            <a:off x="2545403" y="1019453"/>
            <a:ext cx="1297154" cy="787324"/>
          </a:xfrm>
          <a:custGeom>
            <a:avLst/>
            <a:gdLst>
              <a:gd name="csX0" fmla="*/ 1297154 w 1297154"/>
              <a:gd name="csY0" fmla="*/ 751219 h 787324"/>
              <a:gd name="csX1" fmla="*/ 393571 w 1297154"/>
              <a:gd name="csY1" fmla="*/ 751219 h 787324"/>
              <a:gd name="csX2" fmla="*/ 37261 w 1297154"/>
              <a:gd name="csY2" fmla="*/ 394827 h 787324"/>
              <a:gd name="csX3" fmla="*/ 37261 w 1297154"/>
              <a:gd name="csY3" fmla="*/ 394827 h 787324"/>
              <a:gd name="csX4" fmla="*/ 393571 w 1297154"/>
              <a:gd name="csY4" fmla="*/ 38435 h 787324"/>
              <a:gd name="csX5" fmla="*/ 1297154 w 1297154"/>
              <a:gd name="csY5" fmla="*/ 38435 h 787324"/>
              <a:gd name="csX6" fmla="*/ 1297154 w 1297154"/>
              <a:gd name="csY6" fmla="*/ 0 h 787324"/>
              <a:gd name="csX7" fmla="*/ 393571 w 1297154"/>
              <a:gd name="csY7" fmla="*/ 0 h 787324"/>
              <a:gd name="csX8" fmla="*/ 0 w 1297154"/>
              <a:gd name="csY8" fmla="*/ 393662 h 787324"/>
              <a:gd name="csX9" fmla="*/ 393571 w 1297154"/>
              <a:gd name="csY9" fmla="*/ 787325 h 787324"/>
              <a:gd name="csX10" fmla="*/ 1297154 w 1297154"/>
              <a:gd name="csY10" fmla="*/ 787325 h 787324"/>
              <a:gd name="csX11" fmla="*/ 1297154 w 1297154"/>
              <a:gd name="csY11" fmla="*/ 748890 h 7873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97154" h="787324">
                <a:moveTo>
                  <a:pt x="1297154" y="751219"/>
                </a:moveTo>
                <a:lnTo>
                  <a:pt x="393571" y="751219"/>
                </a:lnTo>
                <a:cubicBezTo>
                  <a:pt x="197950" y="751219"/>
                  <a:pt x="37261" y="590493"/>
                  <a:pt x="37261" y="394827"/>
                </a:cubicBezTo>
                <a:lnTo>
                  <a:pt x="37261" y="394827"/>
                </a:lnTo>
                <a:cubicBezTo>
                  <a:pt x="37261" y="199161"/>
                  <a:pt x="197950" y="38435"/>
                  <a:pt x="393571" y="38435"/>
                </a:cubicBezTo>
                <a:lnTo>
                  <a:pt x="1297154" y="38435"/>
                </a:lnTo>
                <a:lnTo>
                  <a:pt x="1297154" y="0"/>
                </a:lnTo>
                <a:lnTo>
                  <a:pt x="393571" y="0"/>
                </a:lnTo>
                <a:cubicBezTo>
                  <a:pt x="175826" y="0"/>
                  <a:pt x="0" y="177032"/>
                  <a:pt x="0" y="393662"/>
                </a:cubicBezTo>
                <a:cubicBezTo>
                  <a:pt x="0" y="610293"/>
                  <a:pt x="176991" y="787325"/>
                  <a:pt x="393571" y="787325"/>
                </a:cubicBezTo>
                <a:lnTo>
                  <a:pt x="1297154" y="787325"/>
                </a:lnTo>
                <a:lnTo>
                  <a:pt x="1297154" y="748890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50605688-032E-FB8B-D23D-E6E20AA2B4DA}"/>
              </a:ext>
            </a:extLst>
          </p:cNvPr>
          <p:cNvSpPr/>
          <p:nvPr/>
        </p:nvSpPr>
        <p:spPr>
          <a:xfrm>
            <a:off x="5376087" y="1019453"/>
            <a:ext cx="1297153" cy="787324"/>
          </a:xfrm>
          <a:custGeom>
            <a:avLst/>
            <a:gdLst>
              <a:gd name="csX0" fmla="*/ 1297154 w 1297153"/>
              <a:gd name="csY0" fmla="*/ 751219 h 787324"/>
              <a:gd name="csX1" fmla="*/ 393571 w 1297153"/>
              <a:gd name="csY1" fmla="*/ 751219 h 787324"/>
              <a:gd name="csX2" fmla="*/ 38425 w 1297153"/>
              <a:gd name="csY2" fmla="*/ 394827 h 787324"/>
              <a:gd name="csX3" fmla="*/ 38425 w 1297153"/>
              <a:gd name="csY3" fmla="*/ 394827 h 787324"/>
              <a:gd name="csX4" fmla="*/ 393571 w 1297153"/>
              <a:gd name="csY4" fmla="*/ 38435 h 787324"/>
              <a:gd name="csX5" fmla="*/ 1297154 w 1297153"/>
              <a:gd name="csY5" fmla="*/ 38435 h 787324"/>
              <a:gd name="csX6" fmla="*/ 1297154 w 1297153"/>
              <a:gd name="csY6" fmla="*/ 0 h 787324"/>
              <a:gd name="csX7" fmla="*/ 393571 w 1297153"/>
              <a:gd name="csY7" fmla="*/ 0 h 787324"/>
              <a:gd name="csX8" fmla="*/ 0 w 1297153"/>
              <a:gd name="csY8" fmla="*/ 393662 h 787324"/>
              <a:gd name="csX9" fmla="*/ 393571 w 1297153"/>
              <a:gd name="csY9" fmla="*/ 787325 h 787324"/>
              <a:gd name="csX10" fmla="*/ 1297154 w 1297153"/>
              <a:gd name="csY10" fmla="*/ 787325 h 787324"/>
              <a:gd name="csX11" fmla="*/ 1297154 w 1297153"/>
              <a:gd name="csY11" fmla="*/ 748890 h 7873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97153" h="787324">
                <a:moveTo>
                  <a:pt x="1297154" y="751219"/>
                </a:moveTo>
                <a:lnTo>
                  <a:pt x="393571" y="751219"/>
                </a:lnTo>
                <a:cubicBezTo>
                  <a:pt x="197950" y="751219"/>
                  <a:pt x="38425" y="590493"/>
                  <a:pt x="38425" y="394827"/>
                </a:cubicBezTo>
                <a:lnTo>
                  <a:pt x="38425" y="394827"/>
                </a:lnTo>
                <a:cubicBezTo>
                  <a:pt x="38425" y="199161"/>
                  <a:pt x="199114" y="38435"/>
                  <a:pt x="393571" y="38435"/>
                </a:cubicBezTo>
                <a:lnTo>
                  <a:pt x="1297154" y="38435"/>
                </a:lnTo>
                <a:lnTo>
                  <a:pt x="1297154" y="0"/>
                </a:lnTo>
                <a:lnTo>
                  <a:pt x="393571" y="0"/>
                </a:lnTo>
                <a:cubicBezTo>
                  <a:pt x="175826" y="0"/>
                  <a:pt x="0" y="177032"/>
                  <a:pt x="0" y="393662"/>
                </a:cubicBezTo>
                <a:cubicBezTo>
                  <a:pt x="0" y="610293"/>
                  <a:pt x="176990" y="787325"/>
                  <a:pt x="393571" y="787325"/>
                </a:cubicBezTo>
                <a:lnTo>
                  <a:pt x="1297154" y="787325"/>
                </a:lnTo>
                <a:lnTo>
                  <a:pt x="1297154" y="748890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668D9702-7304-F7DD-190D-99ECF4611D02}"/>
              </a:ext>
            </a:extLst>
          </p:cNvPr>
          <p:cNvSpPr/>
          <p:nvPr/>
        </p:nvSpPr>
        <p:spPr>
          <a:xfrm>
            <a:off x="5456431" y="1109133"/>
            <a:ext cx="2189093" cy="611457"/>
          </a:xfrm>
          <a:prstGeom prst="roundRect">
            <a:avLst>
              <a:gd name="adj" fmla="val 47798"/>
            </a:avLst>
          </a:pr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4343A26-1D12-32E3-E3C1-6A7DD7016BBD}"/>
              </a:ext>
            </a:extLst>
          </p:cNvPr>
          <p:cNvSpPr txBox="1"/>
          <p:nvPr/>
        </p:nvSpPr>
        <p:spPr>
          <a:xfrm>
            <a:off x="5562941" y="1404665"/>
            <a:ext cx="282103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1E24DFD-7B5C-D3BA-BFEB-EF187E07147B}"/>
              </a:ext>
            </a:extLst>
          </p:cNvPr>
          <p:cNvSpPr txBox="1"/>
          <p:nvPr/>
        </p:nvSpPr>
        <p:spPr>
          <a:xfrm>
            <a:off x="5788837" y="1404665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76293D30-0D5D-B8AC-0F4E-9D5775B6A7B7}"/>
              </a:ext>
            </a:extLst>
          </p:cNvPr>
          <p:cNvSpPr/>
          <p:nvPr/>
        </p:nvSpPr>
        <p:spPr>
          <a:xfrm>
            <a:off x="87330" y="770211"/>
            <a:ext cx="7961665" cy="1459345"/>
          </a:xfrm>
          <a:custGeom>
            <a:avLst/>
            <a:gdLst>
              <a:gd name="csX0" fmla="*/ 1583600 w 7961665"/>
              <a:gd name="csY0" fmla="*/ 0 h 1459345"/>
              <a:gd name="csX1" fmla="*/ 1445035 w 7961665"/>
              <a:gd name="csY1" fmla="*/ 66387 h 1459345"/>
              <a:gd name="csX2" fmla="*/ 1342566 w 7961665"/>
              <a:gd name="csY2" fmla="*/ 168879 h 1459345"/>
              <a:gd name="csX3" fmla="*/ 1275031 w 7961665"/>
              <a:gd name="csY3" fmla="*/ 206149 h 1459345"/>
              <a:gd name="csX4" fmla="*/ 826732 w 7961665"/>
              <a:gd name="csY4" fmla="*/ 206149 h 1459345"/>
              <a:gd name="csX5" fmla="*/ 759196 w 7961665"/>
              <a:gd name="csY5" fmla="*/ 168879 h 1459345"/>
              <a:gd name="csX6" fmla="*/ 656728 w 7961665"/>
              <a:gd name="csY6" fmla="*/ 66387 h 1459345"/>
              <a:gd name="csX7" fmla="*/ 518163 w 7961665"/>
              <a:gd name="csY7" fmla="*/ 0 h 1459345"/>
              <a:gd name="csX8" fmla="*/ 152538 w 7961665"/>
              <a:gd name="csY8" fmla="*/ 0 h 1459345"/>
              <a:gd name="csX9" fmla="*/ 0 w 7961665"/>
              <a:gd name="csY9" fmla="*/ 152573 h 1459345"/>
              <a:gd name="csX10" fmla="*/ 0 w 7961665"/>
              <a:gd name="csY10" fmla="*/ 1101788 h 1459345"/>
              <a:gd name="csX11" fmla="*/ 152538 w 7961665"/>
              <a:gd name="csY11" fmla="*/ 1254362 h 1459345"/>
              <a:gd name="csX12" fmla="*/ 541451 w 7961665"/>
              <a:gd name="csY12" fmla="*/ 1254362 h 1459345"/>
              <a:gd name="csX13" fmla="*/ 620631 w 7961665"/>
              <a:gd name="csY13" fmla="*/ 1291631 h 1459345"/>
              <a:gd name="csX14" fmla="*/ 723099 w 7961665"/>
              <a:gd name="csY14" fmla="*/ 1394123 h 1459345"/>
              <a:gd name="csX15" fmla="*/ 732415 w 7961665"/>
              <a:gd name="csY15" fmla="*/ 1403441 h 1459345"/>
              <a:gd name="csX16" fmla="*/ 861664 w 7961665"/>
              <a:gd name="csY16" fmla="*/ 1459346 h 1459345"/>
              <a:gd name="csX17" fmla="*/ 1236605 w 7961665"/>
              <a:gd name="csY17" fmla="*/ 1459346 h 1459345"/>
              <a:gd name="csX18" fmla="*/ 1367019 w 7961665"/>
              <a:gd name="csY18" fmla="*/ 1401112 h 1459345"/>
              <a:gd name="csX19" fmla="*/ 1374006 w 7961665"/>
              <a:gd name="csY19" fmla="*/ 1394123 h 1459345"/>
              <a:gd name="csX20" fmla="*/ 1476474 w 7961665"/>
              <a:gd name="csY20" fmla="*/ 1291631 h 1459345"/>
              <a:gd name="csX21" fmla="*/ 1552160 w 7961665"/>
              <a:gd name="csY21" fmla="*/ 1254362 h 1459345"/>
              <a:gd name="csX22" fmla="*/ 7878408 w 7961665"/>
              <a:gd name="csY22" fmla="*/ 1254362 h 1459345"/>
              <a:gd name="csX23" fmla="*/ 7858613 w 7961665"/>
              <a:gd name="csY23" fmla="*/ 620775 h 1459345"/>
              <a:gd name="csX24" fmla="*/ 7858613 w 7961665"/>
              <a:gd name="csY24" fmla="*/ 620775 h 1459345"/>
              <a:gd name="csX25" fmla="*/ 7830667 w 7961665"/>
              <a:gd name="csY25" fmla="*/ 1165 h 1459345"/>
              <a:gd name="csX26" fmla="*/ 1583600 w 7961665"/>
              <a:gd name="csY26" fmla="*/ 1165 h 145934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</a:cxnLst>
            <a:rect l="l" t="t" r="r" b="b"/>
            <a:pathLst>
              <a:path w="7961665" h="1459345">
                <a:moveTo>
                  <a:pt x="1583600" y="0"/>
                </a:moveTo>
                <a:cubicBezTo>
                  <a:pt x="1511406" y="0"/>
                  <a:pt x="1472980" y="38434"/>
                  <a:pt x="1445035" y="66387"/>
                </a:cubicBezTo>
                <a:lnTo>
                  <a:pt x="1342566" y="168879"/>
                </a:lnTo>
                <a:cubicBezTo>
                  <a:pt x="1316949" y="194502"/>
                  <a:pt x="1304141" y="206149"/>
                  <a:pt x="1275031" y="206149"/>
                </a:cubicBezTo>
                <a:lnTo>
                  <a:pt x="826732" y="206149"/>
                </a:lnTo>
                <a:cubicBezTo>
                  <a:pt x="796457" y="206149"/>
                  <a:pt x="783649" y="194502"/>
                  <a:pt x="759196" y="168879"/>
                </a:cubicBezTo>
                <a:lnTo>
                  <a:pt x="656728" y="66387"/>
                </a:lnTo>
                <a:cubicBezTo>
                  <a:pt x="628782" y="38434"/>
                  <a:pt x="590357" y="0"/>
                  <a:pt x="518163" y="0"/>
                </a:cubicBezTo>
                <a:lnTo>
                  <a:pt x="152538" y="0"/>
                </a:lnTo>
                <a:cubicBezTo>
                  <a:pt x="68700" y="0"/>
                  <a:pt x="0" y="68716"/>
                  <a:pt x="0" y="152573"/>
                </a:cubicBezTo>
                <a:lnTo>
                  <a:pt x="0" y="1101788"/>
                </a:lnTo>
                <a:cubicBezTo>
                  <a:pt x="0" y="1185646"/>
                  <a:pt x="68700" y="1254362"/>
                  <a:pt x="152538" y="1254362"/>
                </a:cubicBezTo>
                <a:lnTo>
                  <a:pt x="541451" y="1254362"/>
                </a:lnTo>
                <a:cubicBezTo>
                  <a:pt x="570562" y="1254362"/>
                  <a:pt x="595014" y="1266008"/>
                  <a:pt x="620631" y="1291631"/>
                </a:cubicBezTo>
                <a:lnTo>
                  <a:pt x="723099" y="1394123"/>
                </a:lnTo>
                <a:cubicBezTo>
                  <a:pt x="726593" y="1397617"/>
                  <a:pt x="728922" y="1401112"/>
                  <a:pt x="732415" y="1403441"/>
                </a:cubicBezTo>
                <a:cubicBezTo>
                  <a:pt x="754539" y="1426735"/>
                  <a:pt x="784813" y="1459346"/>
                  <a:pt x="861664" y="1459346"/>
                </a:cubicBezTo>
                <a:lnTo>
                  <a:pt x="1236605" y="1459346"/>
                </a:lnTo>
                <a:cubicBezTo>
                  <a:pt x="1309963" y="1459346"/>
                  <a:pt x="1343731" y="1425570"/>
                  <a:pt x="1367019" y="1401112"/>
                </a:cubicBezTo>
                <a:cubicBezTo>
                  <a:pt x="1369348" y="1398782"/>
                  <a:pt x="1371677" y="1396453"/>
                  <a:pt x="1374006" y="1394123"/>
                </a:cubicBezTo>
                <a:lnTo>
                  <a:pt x="1476474" y="1291631"/>
                </a:lnTo>
                <a:cubicBezTo>
                  <a:pt x="1498598" y="1269503"/>
                  <a:pt x="1519557" y="1254362"/>
                  <a:pt x="1552160" y="1254362"/>
                </a:cubicBezTo>
                <a:lnTo>
                  <a:pt x="7878408" y="1254362"/>
                </a:lnTo>
                <a:cubicBezTo>
                  <a:pt x="7992520" y="1063354"/>
                  <a:pt x="7992520" y="815277"/>
                  <a:pt x="7858613" y="620775"/>
                </a:cubicBezTo>
                <a:lnTo>
                  <a:pt x="7858613" y="620775"/>
                </a:lnTo>
                <a:cubicBezTo>
                  <a:pt x="7728199" y="429767"/>
                  <a:pt x="7724706" y="189843"/>
                  <a:pt x="7830667" y="1165"/>
                </a:cubicBezTo>
                <a:lnTo>
                  <a:pt x="1583600" y="1165"/>
                </a:lnTo>
                <a:close/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3602F404-5B32-63C5-837A-7693C4EEA7ED}"/>
              </a:ext>
            </a:extLst>
          </p:cNvPr>
          <p:cNvSpPr/>
          <p:nvPr/>
        </p:nvSpPr>
        <p:spPr>
          <a:xfrm>
            <a:off x="4550519" y="2069343"/>
            <a:ext cx="305075" cy="192824"/>
          </a:xfrm>
          <a:custGeom>
            <a:avLst/>
            <a:gdLst>
              <a:gd name="csX0" fmla="*/ 110619 w 305075"/>
              <a:gd name="csY0" fmla="*/ 166037 h 192824"/>
              <a:gd name="csX1" fmla="*/ 112948 w 305075"/>
              <a:gd name="csY1" fmla="*/ 157884 h 192824"/>
              <a:gd name="csX2" fmla="*/ 112948 w 305075"/>
              <a:gd name="csY2" fmla="*/ 154390 h 192824"/>
              <a:gd name="csX3" fmla="*/ 125757 w 305075"/>
              <a:gd name="csY3" fmla="*/ 147402 h 192824"/>
              <a:gd name="csX4" fmla="*/ 154867 w 305075"/>
              <a:gd name="csY4" fmla="*/ 191660 h 192824"/>
              <a:gd name="csX5" fmla="*/ 193292 w 305075"/>
              <a:gd name="csY5" fmla="*/ 191660 h 192824"/>
              <a:gd name="csX6" fmla="*/ 159525 w 305075"/>
              <a:gd name="csY6" fmla="*/ 136920 h 192824"/>
              <a:gd name="csX7" fmla="*/ 300418 w 305075"/>
              <a:gd name="csY7" fmla="*/ 143908 h 192824"/>
              <a:gd name="csX8" fmla="*/ 303911 w 305075"/>
              <a:gd name="csY8" fmla="*/ 142744 h 192824"/>
              <a:gd name="csX9" fmla="*/ 305076 w 305075"/>
              <a:gd name="csY9" fmla="*/ 139250 h 192824"/>
              <a:gd name="csX10" fmla="*/ 295761 w 305075"/>
              <a:gd name="csY10" fmla="*/ 118285 h 192824"/>
              <a:gd name="csX11" fmla="*/ 270144 w 305075"/>
              <a:gd name="csY11" fmla="*/ 106638 h 192824"/>
              <a:gd name="csX12" fmla="*/ 149045 w 305075"/>
              <a:gd name="csY12" fmla="*/ 101980 h 192824"/>
              <a:gd name="csX13" fmla="*/ 146716 w 305075"/>
              <a:gd name="csY13" fmla="*/ 92662 h 192824"/>
              <a:gd name="csX14" fmla="*/ 146716 w 305075"/>
              <a:gd name="csY14" fmla="*/ 92662 h 192824"/>
              <a:gd name="csX15" fmla="*/ 152538 w 305075"/>
              <a:gd name="csY15" fmla="*/ 84510 h 192824"/>
              <a:gd name="csX16" fmla="*/ 140894 w 305075"/>
              <a:gd name="csY16" fmla="*/ 25111 h 192824"/>
              <a:gd name="csX17" fmla="*/ 72194 w 305075"/>
              <a:gd name="csY17" fmla="*/ 7641 h 192824"/>
              <a:gd name="csX18" fmla="*/ 62879 w 305075"/>
              <a:gd name="csY18" fmla="*/ 19287 h 192824"/>
              <a:gd name="csX19" fmla="*/ 74523 w 305075"/>
              <a:gd name="csY19" fmla="*/ 78686 h 192824"/>
              <a:gd name="csX20" fmla="*/ 111784 w 305075"/>
              <a:gd name="csY20" fmla="*/ 103144 h 192824"/>
              <a:gd name="csX21" fmla="*/ 116441 w 305075"/>
              <a:gd name="csY21" fmla="*/ 117121 h 192824"/>
              <a:gd name="csX22" fmla="*/ 98975 w 305075"/>
              <a:gd name="csY22" fmla="*/ 124109 h 192824"/>
              <a:gd name="csX23" fmla="*/ 55892 w 305075"/>
              <a:gd name="csY23" fmla="*/ 108968 h 192824"/>
              <a:gd name="csX24" fmla="*/ 55892 w 305075"/>
              <a:gd name="csY24" fmla="*/ 108968 h 192824"/>
              <a:gd name="csX25" fmla="*/ 3493 w 305075"/>
              <a:gd name="csY25" fmla="*/ 136920 h 192824"/>
              <a:gd name="csX26" fmla="*/ 0 w 305075"/>
              <a:gd name="csY26" fmla="*/ 150896 h 192824"/>
              <a:gd name="csX27" fmla="*/ 55892 w 305075"/>
              <a:gd name="csY27" fmla="*/ 192825 h 192824"/>
              <a:gd name="csX28" fmla="*/ 55892 w 305075"/>
              <a:gd name="csY28" fmla="*/ 192825 h 192824"/>
              <a:gd name="csX29" fmla="*/ 108290 w 305075"/>
              <a:gd name="csY29" fmla="*/ 164873 h 192824"/>
              <a:gd name="csX30" fmla="*/ 108290 w 305075"/>
              <a:gd name="csY30" fmla="*/ 164873 h 192824"/>
              <a:gd name="csX31" fmla="*/ 109455 w 305075"/>
              <a:gd name="csY31" fmla="*/ 79851 h 192824"/>
              <a:gd name="csX32" fmla="*/ 90824 w 305075"/>
              <a:gd name="csY32" fmla="*/ 67039 h 192824"/>
              <a:gd name="csX33" fmla="*/ 85002 w 305075"/>
              <a:gd name="csY33" fmla="*/ 34428 h 192824"/>
              <a:gd name="csX34" fmla="*/ 90824 w 305075"/>
              <a:gd name="csY34" fmla="*/ 27440 h 192824"/>
              <a:gd name="csX35" fmla="*/ 109455 w 305075"/>
              <a:gd name="csY35" fmla="*/ 23946 h 192824"/>
              <a:gd name="csX36" fmla="*/ 128085 w 305075"/>
              <a:gd name="csY36" fmla="*/ 36758 h 192824"/>
              <a:gd name="csX37" fmla="*/ 133907 w 305075"/>
              <a:gd name="csY37" fmla="*/ 69369 h 192824"/>
              <a:gd name="csX38" fmla="*/ 128085 w 305075"/>
              <a:gd name="csY38" fmla="*/ 76357 h 192824"/>
              <a:gd name="csX39" fmla="*/ 115277 w 305075"/>
              <a:gd name="csY39" fmla="*/ 81016 h 192824"/>
              <a:gd name="csX40" fmla="*/ 109455 w 305075"/>
              <a:gd name="csY40" fmla="*/ 81016 h 192824"/>
              <a:gd name="csX41" fmla="*/ 109455 w 305075"/>
              <a:gd name="csY41" fmla="*/ 81016 h 192824"/>
              <a:gd name="csX42" fmla="*/ 57056 w 305075"/>
              <a:gd name="csY42" fmla="*/ 175355 h 192824"/>
              <a:gd name="csX43" fmla="*/ 26782 w 305075"/>
              <a:gd name="csY43" fmla="*/ 152061 h 192824"/>
              <a:gd name="csX44" fmla="*/ 29110 w 305075"/>
              <a:gd name="csY44" fmla="*/ 143908 h 192824"/>
              <a:gd name="csX45" fmla="*/ 58221 w 305075"/>
              <a:gd name="csY45" fmla="*/ 128767 h 192824"/>
              <a:gd name="csX46" fmla="*/ 58221 w 305075"/>
              <a:gd name="csY46" fmla="*/ 128767 h 192824"/>
              <a:gd name="csX47" fmla="*/ 88495 w 305075"/>
              <a:gd name="csY47" fmla="*/ 152061 h 192824"/>
              <a:gd name="csX48" fmla="*/ 86167 w 305075"/>
              <a:gd name="csY48" fmla="*/ 160214 h 192824"/>
              <a:gd name="csX49" fmla="*/ 57056 w 305075"/>
              <a:gd name="csY49" fmla="*/ 175355 h 192824"/>
              <a:gd name="csX50" fmla="*/ 57056 w 305075"/>
              <a:gd name="csY50" fmla="*/ 175355 h 1928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5075" h="192824">
                <a:moveTo>
                  <a:pt x="110619" y="166037"/>
                </a:moveTo>
                <a:cubicBezTo>
                  <a:pt x="111784" y="163708"/>
                  <a:pt x="112948" y="161378"/>
                  <a:pt x="112948" y="157884"/>
                </a:cubicBezTo>
                <a:cubicBezTo>
                  <a:pt x="112948" y="157884"/>
                  <a:pt x="112948" y="154390"/>
                  <a:pt x="112948" y="154390"/>
                </a:cubicBezTo>
                <a:lnTo>
                  <a:pt x="125757" y="147402"/>
                </a:lnTo>
                <a:lnTo>
                  <a:pt x="154867" y="191660"/>
                </a:lnTo>
                <a:lnTo>
                  <a:pt x="193292" y="191660"/>
                </a:lnTo>
                <a:lnTo>
                  <a:pt x="159525" y="136920"/>
                </a:lnTo>
                <a:lnTo>
                  <a:pt x="300418" y="143908"/>
                </a:lnTo>
                <a:cubicBezTo>
                  <a:pt x="301583" y="143908"/>
                  <a:pt x="302747" y="143908"/>
                  <a:pt x="303911" y="142744"/>
                </a:cubicBezTo>
                <a:cubicBezTo>
                  <a:pt x="303911" y="142744"/>
                  <a:pt x="305076" y="140414"/>
                  <a:pt x="305076" y="139250"/>
                </a:cubicBezTo>
                <a:cubicBezTo>
                  <a:pt x="305076" y="128767"/>
                  <a:pt x="302747" y="126438"/>
                  <a:pt x="295761" y="118285"/>
                </a:cubicBezTo>
                <a:cubicBezTo>
                  <a:pt x="288774" y="111297"/>
                  <a:pt x="279459" y="106638"/>
                  <a:pt x="270144" y="106638"/>
                </a:cubicBezTo>
                <a:lnTo>
                  <a:pt x="149045" y="101980"/>
                </a:lnTo>
                <a:lnTo>
                  <a:pt x="146716" y="92662"/>
                </a:lnTo>
                <a:cubicBezTo>
                  <a:pt x="146716" y="92662"/>
                  <a:pt x="146716" y="92662"/>
                  <a:pt x="146716" y="92662"/>
                </a:cubicBezTo>
                <a:cubicBezTo>
                  <a:pt x="149045" y="90333"/>
                  <a:pt x="151373" y="88003"/>
                  <a:pt x="152538" y="84510"/>
                </a:cubicBezTo>
                <a:cubicBezTo>
                  <a:pt x="160689" y="68204"/>
                  <a:pt x="156031" y="43746"/>
                  <a:pt x="140894" y="25111"/>
                </a:cubicBezTo>
                <a:cubicBezTo>
                  <a:pt x="121099" y="652"/>
                  <a:pt x="90824" y="-7500"/>
                  <a:pt x="72194" y="7641"/>
                </a:cubicBezTo>
                <a:cubicBezTo>
                  <a:pt x="68701" y="11135"/>
                  <a:pt x="65207" y="14629"/>
                  <a:pt x="62879" y="19287"/>
                </a:cubicBezTo>
                <a:cubicBezTo>
                  <a:pt x="54727" y="35593"/>
                  <a:pt x="59385" y="60051"/>
                  <a:pt x="74523" y="78686"/>
                </a:cubicBezTo>
                <a:cubicBezTo>
                  <a:pt x="85002" y="91498"/>
                  <a:pt x="98975" y="99650"/>
                  <a:pt x="111784" y="103144"/>
                </a:cubicBezTo>
                <a:lnTo>
                  <a:pt x="116441" y="117121"/>
                </a:lnTo>
                <a:lnTo>
                  <a:pt x="98975" y="124109"/>
                </a:lnTo>
                <a:cubicBezTo>
                  <a:pt x="88495" y="114791"/>
                  <a:pt x="73358" y="108968"/>
                  <a:pt x="55892" y="108968"/>
                </a:cubicBezTo>
                <a:lnTo>
                  <a:pt x="55892" y="108968"/>
                </a:lnTo>
                <a:cubicBezTo>
                  <a:pt x="32604" y="108968"/>
                  <a:pt x="10480" y="120615"/>
                  <a:pt x="3493" y="136920"/>
                </a:cubicBezTo>
                <a:cubicBezTo>
                  <a:pt x="1164" y="141579"/>
                  <a:pt x="0" y="146238"/>
                  <a:pt x="0" y="150896"/>
                </a:cubicBezTo>
                <a:cubicBezTo>
                  <a:pt x="0" y="174190"/>
                  <a:pt x="25617" y="192825"/>
                  <a:pt x="55892" y="192825"/>
                </a:cubicBezTo>
                <a:lnTo>
                  <a:pt x="55892" y="192825"/>
                </a:lnTo>
                <a:cubicBezTo>
                  <a:pt x="79180" y="192825"/>
                  <a:pt x="101304" y="181178"/>
                  <a:pt x="108290" y="164873"/>
                </a:cubicBezTo>
                <a:lnTo>
                  <a:pt x="108290" y="164873"/>
                </a:lnTo>
                <a:close/>
                <a:moveTo>
                  <a:pt x="109455" y="79851"/>
                </a:moveTo>
                <a:cubicBezTo>
                  <a:pt x="102468" y="78686"/>
                  <a:pt x="95482" y="74027"/>
                  <a:pt x="90824" y="67039"/>
                </a:cubicBezTo>
                <a:cubicBezTo>
                  <a:pt x="82673" y="56557"/>
                  <a:pt x="80345" y="43746"/>
                  <a:pt x="85002" y="34428"/>
                </a:cubicBezTo>
                <a:cubicBezTo>
                  <a:pt x="86167" y="32099"/>
                  <a:pt x="88495" y="29769"/>
                  <a:pt x="90824" y="27440"/>
                </a:cubicBezTo>
                <a:cubicBezTo>
                  <a:pt x="95482" y="23946"/>
                  <a:pt x="102468" y="22781"/>
                  <a:pt x="109455" y="23946"/>
                </a:cubicBezTo>
                <a:cubicBezTo>
                  <a:pt x="116441" y="25111"/>
                  <a:pt x="123428" y="29769"/>
                  <a:pt x="128085" y="36758"/>
                </a:cubicBezTo>
                <a:cubicBezTo>
                  <a:pt x="136236" y="47240"/>
                  <a:pt x="138565" y="60051"/>
                  <a:pt x="133907" y="69369"/>
                </a:cubicBezTo>
                <a:cubicBezTo>
                  <a:pt x="132743" y="71698"/>
                  <a:pt x="130414" y="74027"/>
                  <a:pt x="128085" y="76357"/>
                </a:cubicBezTo>
                <a:cubicBezTo>
                  <a:pt x="124592" y="78686"/>
                  <a:pt x="119935" y="81016"/>
                  <a:pt x="115277" y="81016"/>
                </a:cubicBezTo>
                <a:cubicBezTo>
                  <a:pt x="110619" y="81016"/>
                  <a:pt x="110619" y="81016"/>
                  <a:pt x="109455" y="81016"/>
                </a:cubicBezTo>
                <a:lnTo>
                  <a:pt x="109455" y="81016"/>
                </a:lnTo>
                <a:close/>
                <a:moveTo>
                  <a:pt x="57056" y="175355"/>
                </a:moveTo>
                <a:cubicBezTo>
                  <a:pt x="39590" y="175355"/>
                  <a:pt x="26782" y="164873"/>
                  <a:pt x="26782" y="152061"/>
                </a:cubicBezTo>
                <a:cubicBezTo>
                  <a:pt x="26782" y="139250"/>
                  <a:pt x="26782" y="146238"/>
                  <a:pt x="29110" y="143908"/>
                </a:cubicBezTo>
                <a:cubicBezTo>
                  <a:pt x="33768" y="134591"/>
                  <a:pt x="45412" y="128767"/>
                  <a:pt x="58221" y="128767"/>
                </a:cubicBezTo>
                <a:lnTo>
                  <a:pt x="58221" y="128767"/>
                </a:lnTo>
                <a:cubicBezTo>
                  <a:pt x="75687" y="128767"/>
                  <a:pt x="88495" y="139250"/>
                  <a:pt x="88495" y="152061"/>
                </a:cubicBezTo>
                <a:cubicBezTo>
                  <a:pt x="88495" y="164873"/>
                  <a:pt x="88495" y="157884"/>
                  <a:pt x="86167" y="160214"/>
                </a:cubicBezTo>
                <a:cubicBezTo>
                  <a:pt x="81509" y="169531"/>
                  <a:pt x="69865" y="175355"/>
                  <a:pt x="57056" y="175355"/>
                </a:cubicBezTo>
                <a:lnTo>
                  <a:pt x="57056" y="175355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2" name="Freeform 31">
            <a:extLst>
              <a:ext uri="{FF2B5EF4-FFF2-40B4-BE49-F238E27FC236}">
                <a16:creationId xmlns:a16="http://schemas.microsoft.com/office/drawing/2014/main" id="{F81669E2-B4C7-E461-01A3-E28AFAFF0911}"/>
              </a:ext>
            </a:extLst>
          </p:cNvPr>
          <p:cNvSpPr/>
          <p:nvPr/>
        </p:nvSpPr>
        <p:spPr>
          <a:xfrm>
            <a:off x="69864" y="2276144"/>
            <a:ext cx="4996489" cy="1501273"/>
          </a:xfrm>
          <a:custGeom>
            <a:avLst/>
            <a:gdLst>
              <a:gd name="csX0" fmla="*/ 4692578 w 4996489"/>
              <a:gd name="csY0" fmla="*/ 8153 h 1501273"/>
              <a:gd name="csX1" fmla="*/ 4626207 w 4996489"/>
              <a:gd name="csY1" fmla="*/ 8153 h 1501273"/>
              <a:gd name="csX2" fmla="*/ 4618056 w 4996489"/>
              <a:gd name="csY2" fmla="*/ 16305 h 1501273"/>
              <a:gd name="csX3" fmla="*/ 4626207 w 4996489"/>
              <a:gd name="csY3" fmla="*/ 24458 h 1501273"/>
              <a:gd name="csX4" fmla="*/ 4692578 w 4996489"/>
              <a:gd name="csY4" fmla="*/ 24458 h 1501273"/>
              <a:gd name="csX5" fmla="*/ 4700729 w 4996489"/>
              <a:gd name="csY5" fmla="*/ 16305 h 1501273"/>
              <a:gd name="csX6" fmla="*/ 4692578 w 4996489"/>
              <a:gd name="csY6" fmla="*/ 8153 h 1501273"/>
              <a:gd name="csX7" fmla="*/ 4692578 w 4996489"/>
              <a:gd name="csY7" fmla="*/ 8153 h 1501273"/>
              <a:gd name="csX8" fmla="*/ 4561000 w 4996489"/>
              <a:gd name="csY8" fmla="*/ 8153 h 1501273"/>
              <a:gd name="csX9" fmla="*/ 4494628 w 4996489"/>
              <a:gd name="csY9" fmla="*/ 8153 h 1501273"/>
              <a:gd name="csX10" fmla="*/ 4486477 w 4996489"/>
              <a:gd name="csY10" fmla="*/ 16305 h 1501273"/>
              <a:gd name="csX11" fmla="*/ 4494628 w 4996489"/>
              <a:gd name="csY11" fmla="*/ 24458 h 1501273"/>
              <a:gd name="csX12" fmla="*/ 4561000 w 4996489"/>
              <a:gd name="csY12" fmla="*/ 24458 h 1501273"/>
              <a:gd name="csX13" fmla="*/ 4569151 w 4996489"/>
              <a:gd name="csY13" fmla="*/ 16305 h 1501273"/>
              <a:gd name="csX14" fmla="*/ 4561000 w 4996489"/>
              <a:gd name="csY14" fmla="*/ 8153 h 1501273"/>
              <a:gd name="csX15" fmla="*/ 4561000 w 4996489"/>
              <a:gd name="csY15" fmla="*/ 8153 h 1501273"/>
              <a:gd name="csX16" fmla="*/ 4428257 w 4996489"/>
              <a:gd name="csY16" fmla="*/ 8153 h 1501273"/>
              <a:gd name="csX17" fmla="*/ 4361885 w 4996489"/>
              <a:gd name="csY17" fmla="*/ 8153 h 1501273"/>
              <a:gd name="csX18" fmla="*/ 4353734 w 4996489"/>
              <a:gd name="csY18" fmla="*/ 16305 h 1501273"/>
              <a:gd name="csX19" fmla="*/ 4361885 w 4996489"/>
              <a:gd name="csY19" fmla="*/ 24458 h 1501273"/>
              <a:gd name="csX20" fmla="*/ 4428257 w 4996489"/>
              <a:gd name="csY20" fmla="*/ 24458 h 1501273"/>
              <a:gd name="csX21" fmla="*/ 4436408 w 4996489"/>
              <a:gd name="csY21" fmla="*/ 16305 h 1501273"/>
              <a:gd name="csX22" fmla="*/ 4428257 w 4996489"/>
              <a:gd name="csY22" fmla="*/ 8153 h 1501273"/>
              <a:gd name="csX23" fmla="*/ 4428257 w 4996489"/>
              <a:gd name="csY23" fmla="*/ 8153 h 1501273"/>
              <a:gd name="csX24" fmla="*/ 4296678 w 4996489"/>
              <a:gd name="csY24" fmla="*/ 8153 h 1501273"/>
              <a:gd name="csX25" fmla="*/ 4230307 w 4996489"/>
              <a:gd name="csY25" fmla="*/ 8153 h 1501273"/>
              <a:gd name="csX26" fmla="*/ 4222156 w 4996489"/>
              <a:gd name="csY26" fmla="*/ 16305 h 1501273"/>
              <a:gd name="csX27" fmla="*/ 4230307 w 4996489"/>
              <a:gd name="csY27" fmla="*/ 24458 h 1501273"/>
              <a:gd name="csX28" fmla="*/ 4296678 w 4996489"/>
              <a:gd name="csY28" fmla="*/ 24458 h 1501273"/>
              <a:gd name="csX29" fmla="*/ 4304829 w 4996489"/>
              <a:gd name="csY29" fmla="*/ 16305 h 1501273"/>
              <a:gd name="csX30" fmla="*/ 4296678 w 4996489"/>
              <a:gd name="csY30" fmla="*/ 8153 h 1501273"/>
              <a:gd name="csX31" fmla="*/ 4296678 w 4996489"/>
              <a:gd name="csY31" fmla="*/ 8153 h 1501273"/>
              <a:gd name="csX32" fmla="*/ 4165100 w 4996489"/>
              <a:gd name="csY32" fmla="*/ 8153 h 1501273"/>
              <a:gd name="csX33" fmla="*/ 4098728 w 4996489"/>
              <a:gd name="csY33" fmla="*/ 8153 h 1501273"/>
              <a:gd name="csX34" fmla="*/ 4090577 w 4996489"/>
              <a:gd name="csY34" fmla="*/ 16305 h 1501273"/>
              <a:gd name="csX35" fmla="*/ 4098728 w 4996489"/>
              <a:gd name="csY35" fmla="*/ 24458 h 1501273"/>
              <a:gd name="csX36" fmla="*/ 4165100 w 4996489"/>
              <a:gd name="csY36" fmla="*/ 24458 h 1501273"/>
              <a:gd name="csX37" fmla="*/ 4173251 w 4996489"/>
              <a:gd name="csY37" fmla="*/ 16305 h 1501273"/>
              <a:gd name="csX38" fmla="*/ 4165100 w 4996489"/>
              <a:gd name="csY38" fmla="*/ 8153 h 1501273"/>
              <a:gd name="csX39" fmla="*/ 4165100 w 4996489"/>
              <a:gd name="csY39" fmla="*/ 8153 h 1501273"/>
              <a:gd name="csX40" fmla="*/ 4032357 w 4996489"/>
              <a:gd name="csY40" fmla="*/ 8153 h 1501273"/>
              <a:gd name="csX41" fmla="*/ 3965985 w 4996489"/>
              <a:gd name="csY41" fmla="*/ 8153 h 1501273"/>
              <a:gd name="csX42" fmla="*/ 3957834 w 4996489"/>
              <a:gd name="csY42" fmla="*/ 16305 h 1501273"/>
              <a:gd name="csX43" fmla="*/ 3965985 w 4996489"/>
              <a:gd name="csY43" fmla="*/ 24458 h 1501273"/>
              <a:gd name="csX44" fmla="*/ 4032357 w 4996489"/>
              <a:gd name="csY44" fmla="*/ 24458 h 1501273"/>
              <a:gd name="csX45" fmla="*/ 4040508 w 4996489"/>
              <a:gd name="csY45" fmla="*/ 16305 h 1501273"/>
              <a:gd name="csX46" fmla="*/ 4032357 w 4996489"/>
              <a:gd name="csY46" fmla="*/ 8153 h 1501273"/>
              <a:gd name="csX47" fmla="*/ 4032357 w 4996489"/>
              <a:gd name="csY47" fmla="*/ 8153 h 1501273"/>
              <a:gd name="csX48" fmla="*/ 3900778 w 4996489"/>
              <a:gd name="csY48" fmla="*/ 8153 h 1501273"/>
              <a:gd name="csX49" fmla="*/ 3834407 w 4996489"/>
              <a:gd name="csY49" fmla="*/ 8153 h 1501273"/>
              <a:gd name="csX50" fmla="*/ 3826256 w 4996489"/>
              <a:gd name="csY50" fmla="*/ 16305 h 1501273"/>
              <a:gd name="csX51" fmla="*/ 3834407 w 4996489"/>
              <a:gd name="csY51" fmla="*/ 24458 h 1501273"/>
              <a:gd name="csX52" fmla="*/ 3900778 w 4996489"/>
              <a:gd name="csY52" fmla="*/ 24458 h 1501273"/>
              <a:gd name="csX53" fmla="*/ 3908929 w 4996489"/>
              <a:gd name="csY53" fmla="*/ 16305 h 1501273"/>
              <a:gd name="csX54" fmla="*/ 3900778 w 4996489"/>
              <a:gd name="csY54" fmla="*/ 8153 h 1501273"/>
              <a:gd name="csX55" fmla="*/ 3900778 w 4996489"/>
              <a:gd name="csY55" fmla="*/ 8153 h 1501273"/>
              <a:gd name="csX56" fmla="*/ 3768035 w 4996489"/>
              <a:gd name="csY56" fmla="*/ 8153 h 1501273"/>
              <a:gd name="csX57" fmla="*/ 3701664 w 4996489"/>
              <a:gd name="csY57" fmla="*/ 8153 h 1501273"/>
              <a:gd name="csX58" fmla="*/ 3693513 w 4996489"/>
              <a:gd name="csY58" fmla="*/ 16305 h 1501273"/>
              <a:gd name="csX59" fmla="*/ 3701664 w 4996489"/>
              <a:gd name="csY59" fmla="*/ 24458 h 1501273"/>
              <a:gd name="csX60" fmla="*/ 3768035 w 4996489"/>
              <a:gd name="csY60" fmla="*/ 24458 h 1501273"/>
              <a:gd name="csX61" fmla="*/ 3776186 w 4996489"/>
              <a:gd name="csY61" fmla="*/ 16305 h 1501273"/>
              <a:gd name="csX62" fmla="*/ 3768035 w 4996489"/>
              <a:gd name="csY62" fmla="*/ 8153 h 1501273"/>
              <a:gd name="csX63" fmla="*/ 3768035 w 4996489"/>
              <a:gd name="csY63" fmla="*/ 8153 h 1501273"/>
              <a:gd name="csX64" fmla="*/ 3636457 w 4996489"/>
              <a:gd name="csY64" fmla="*/ 8153 h 1501273"/>
              <a:gd name="csX65" fmla="*/ 3570086 w 4996489"/>
              <a:gd name="csY65" fmla="*/ 8153 h 1501273"/>
              <a:gd name="csX66" fmla="*/ 3561935 w 4996489"/>
              <a:gd name="csY66" fmla="*/ 16305 h 1501273"/>
              <a:gd name="csX67" fmla="*/ 3570086 w 4996489"/>
              <a:gd name="csY67" fmla="*/ 24458 h 1501273"/>
              <a:gd name="csX68" fmla="*/ 3636457 w 4996489"/>
              <a:gd name="csY68" fmla="*/ 24458 h 1501273"/>
              <a:gd name="csX69" fmla="*/ 3644608 w 4996489"/>
              <a:gd name="csY69" fmla="*/ 16305 h 1501273"/>
              <a:gd name="csX70" fmla="*/ 3636457 w 4996489"/>
              <a:gd name="csY70" fmla="*/ 8153 h 1501273"/>
              <a:gd name="csX71" fmla="*/ 3636457 w 4996489"/>
              <a:gd name="csY71" fmla="*/ 8153 h 1501273"/>
              <a:gd name="csX72" fmla="*/ 3504878 w 4996489"/>
              <a:gd name="csY72" fmla="*/ 8153 h 1501273"/>
              <a:gd name="csX73" fmla="*/ 3438507 w 4996489"/>
              <a:gd name="csY73" fmla="*/ 8153 h 1501273"/>
              <a:gd name="csX74" fmla="*/ 3430356 w 4996489"/>
              <a:gd name="csY74" fmla="*/ 16305 h 1501273"/>
              <a:gd name="csX75" fmla="*/ 3438507 w 4996489"/>
              <a:gd name="csY75" fmla="*/ 24458 h 1501273"/>
              <a:gd name="csX76" fmla="*/ 3504878 w 4996489"/>
              <a:gd name="csY76" fmla="*/ 24458 h 1501273"/>
              <a:gd name="csX77" fmla="*/ 3513029 w 4996489"/>
              <a:gd name="csY77" fmla="*/ 16305 h 1501273"/>
              <a:gd name="csX78" fmla="*/ 3504878 w 4996489"/>
              <a:gd name="csY78" fmla="*/ 8153 h 1501273"/>
              <a:gd name="csX79" fmla="*/ 3504878 w 4996489"/>
              <a:gd name="csY79" fmla="*/ 8153 h 1501273"/>
              <a:gd name="csX80" fmla="*/ 3372136 w 4996489"/>
              <a:gd name="csY80" fmla="*/ 8153 h 1501273"/>
              <a:gd name="csX81" fmla="*/ 3305764 w 4996489"/>
              <a:gd name="csY81" fmla="*/ 8153 h 1501273"/>
              <a:gd name="csX82" fmla="*/ 3297613 w 4996489"/>
              <a:gd name="csY82" fmla="*/ 16305 h 1501273"/>
              <a:gd name="csX83" fmla="*/ 3305764 w 4996489"/>
              <a:gd name="csY83" fmla="*/ 24458 h 1501273"/>
              <a:gd name="csX84" fmla="*/ 3372136 w 4996489"/>
              <a:gd name="csY84" fmla="*/ 24458 h 1501273"/>
              <a:gd name="csX85" fmla="*/ 3380286 w 4996489"/>
              <a:gd name="csY85" fmla="*/ 16305 h 1501273"/>
              <a:gd name="csX86" fmla="*/ 3372136 w 4996489"/>
              <a:gd name="csY86" fmla="*/ 8153 h 1501273"/>
              <a:gd name="csX87" fmla="*/ 3372136 w 4996489"/>
              <a:gd name="csY87" fmla="*/ 8153 h 1501273"/>
              <a:gd name="csX88" fmla="*/ 3240557 w 4996489"/>
              <a:gd name="csY88" fmla="*/ 8153 h 1501273"/>
              <a:gd name="csX89" fmla="*/ 3174186 w 4996489"/>
              <a:gd name="csY89" fmla="*/ 8153 h 1501273"/>
              <a:gd name="csX90" fmla="*/ 3166035 w 4996489"/>
              <a:gd name="csY90" fmla="*/ 16305 h 1501273"/>
              <a:gd name="csX91" fmla="*/ 3174186 w 4996489"/>
              <a:gd name="csY91" fmla="*/ 24458 h 1501273"/>
              <a:gd name="csX92" fmla="*/ 3240557 w 4996489"/>
              <a:gd name="csY92" fmla="*/ 24458 h 1501273"/>
              <a:gd name="csX93" fmla="*/ 3248708 w 4996489"/>
              <a:gd name="csY93" fmla="*/ 16305 h 1501273"/>
              <a:gd name="csX94" fmla="*/ 3240557 w 4996489"/>
              <a:gd name="csY94" fmla="*/ 8153 h 1501273"/>
              <a:gd name="csX95" fmla="*/ 3240557 w 4996489"/>
              <a:gd name="csY95" fmla="*/ 8153 h 1501273"/>
              <a:gd name="csX96" fmla="*/ 3108979 w 4996489"/>
              <a:gd name="csY96" fmla="*/ 8153 h 1501273"/>
              <a:gd name="csX97" fmla="*/ 3042607 w 4996489"/>
              <a:gd name="csY97" fmla="*/ 8153 h 1501273"/>
              <a:gd name="csX98" fmla="*/ 3034456 w 4996489"/>
              <a:gd name="csY98" fmla="*/ 16305 h 1501273"/>
              <a:gd name="csX99" fmla="*/ 3042607 w 4996489"/>
              <a:gd name="csY99" fmla="*/ 24458 h 1501273"/>
              <a:gd name="csX100" fmla="*/ 3108979 w 4996489"/>
              <a:gd name="csY100" fmla="*/ 24458 h 1501273"/>
              <a:gd name="csX101" fmla="*/ 3117130 w 4996489"/>
              <a:gd name="csY101" fmla="*/ 16305 h 1501273"/>
              <a:gd name="csX102" fmla="*/ 3108979 w 4996489"/>
              <a:gd name="csY102" fmla="*/ 8153 h 1501273"/>
              <a:gd name="csX103" fmla="*/ 3108979 w 4996489"/>
              <a:gd name="csY103" fmla="*/ 8153 h 1501273"/>
              <a:gd name="csX104" fmla="*/ 2976236 w 4996489"/>
              <a:gd name="csY104" fmla="*/ 8153 h 1501273"/>
              <a:gd name="csX105" fmla="*/ 2909864 w 4996489"/>
              <a:gd name="csY105" fmla="*/ 8153 h 1501273"/>
              <a:gd name="csX106" fmla="*/ 2901713 w 4996489"/>
              <a:gd name="csY106" fmla="*/ 16305 h 1501273"/>
              <a:gd name="csX107" fmla="*/ 2909864 w 4996489"/>
              <a:gd name="csY107" fmla="*/ 24458 h 1501273"/>
              <a:gd name="csX108" fmla="*/ 2976236 w 4996489"/>
              <a:gd name="csY108" fmla="*/ 24458 h 1501273"/>
              <a:gd name="csX109" fmla="*/ 2984386 w 4996489"/>
              <a:gd name="csY109" fmla="*/ 16305 h 1501273"/>
              <a:gd name="csX110" fmla="*/ 2976236 w 4996489"/>
              <a:gd name="csY110" fmla="*/ 8153 h 1501273"/>
              <a:gd name="csX111" fmla="*/ 2976236 w 4996489"/>
              <a:gd name="csY111" fmla="*/ 8153 h 1501273"/>
              <a:gd name="csX112" fmla="*/ 2844657 w 4996489"/>
              <a:gd name="csY112" fmla="*/ 8153 h 1501273"/>
              <a:gd name="csX113" fmla="*/ 2778286 w 4996489"/>
              <a:gd name="csY113" fmla="*/ 8153 h 1501273"/>
              <a:gd name="csX114" fmla="*/ 2770135 w 4996489"/>
              <a:gd name="csY114" fmla="*/ 16305 h 1501273"/>
              <a:gd name="csX115" fmla="*/ 2778286 w 4996489"/>
              <a:gd name="csY115" fmla="*/ 24458 h 1501273"/>
              <a:gd name="csX116" fmla="*/ 2844657 w 4996489"/>
              <a:gd name="csY116" fmla="*/ 24458 h 1501273"/>
              <a:gd name="csX117" fmla="*/ 2852808 w 4996489"/>
              <a:gd name="csY117" fmla="*/ 16305 h 1501273"/>
              <a:gd name="csX118" fmla="*/ 2844657 w 4996489"/>
              <a:gd name="csY118" fmla="*/ 8153 h 1501273"/>
              <a:gd name="csX119" fmla="*/ 2844657 w 4996489"/>
              <a:gd name="csY119" fmla="*/ 8153 h 1501273"/>
              <a:gd name="csX120" fmla="*/ 2711914 w 4996489"/>
              <a:gd name="csY120" fmla="*/ 8153 h 1501273"/>
              <a:gd name="csX121" fmla="*/ 2645543 w 4996489"/>
              <a:gd name="csY121" fmla="*/ 8153 h 1501273"/>
              <a:gd name="csX122" fmla="*/ 2637392 w 4996489"/>
              <a:gd name="csY122" fmla="*/ 16305 h 1501273"/>
              <a:gd name="csX123" fmla="*/ 2645543 w 4996489"/>
              <a:gd name="csY123" fmla="*/ 24458 h 1501273"/>
              <a:gd name="csX124" fmla="*/ 2711914 w 4996489"/>
              <a:gd name="csY124" fmla="*/ 24458 h 1501273"/>
              <a:gd name="csX125" fmla="*/ 2720065 w 4996489"/>
              <a:gd name="csY125" fmla="*/ 16305 h 1501273"/>
              <a:gd name="csX126" fmla="*/ 2711914 w 4996489"/>
              <a:gd name="csY126" fmla="*/ 8153 h 1501273"/>
              <a:gd name="csX127" fmla="*/ 2711914 w 4996489"/>
              <a:gd name="csY127" fmla="*/ 8153 h 1501273"/>
              <a:gd name="csX128" fmla="*/ 2580336 w 4996489"/>
              <a:gd name="csY128" fmla="*/ 8153 h 1501273"/>
              <a:gd name="csX129" fmla="*/ 2513964 w 4996489"/>
              <a:gd name="csY129" fmla="*/ 8153 h 1501273"/>
              <a:gd name="csX130" fmla="*/ 2505813 w 4996489"/>
              <a:gd name="csY130" fmla="*/ 16305 h 1501273"/>
              <a:gd name="csX131" fmla="*/ 2513964 w 4996489"/>
              <a:gd name="csY131" fmla="*/ 24458 h 1501273"/>
              <a:gd name="csX132" fmla="*/ 2580336 w 4996489"/>
              <a:gd name="csY132" fmla="*/ 24458 h 1501273"/>
              <a:gd name="csX133" fmla="*/ 2588487 w 4996489"/>
              <a:gd name="csY133" fmla="*/ 16305 h 1501273"/>
              <a:gd name="csX134" fmla="*/ 2580336 w 4996489"/>
              <a:gd name="csY134" fmla="*/ 8153 h 1501273"/>
              <a:gd name="csX135" fmla="*/ 2580336 w 4996489"/>
              <a:gd name="csY135" fmla="*/ 8153 h 1501273"/>
              <a:gd name="csX136" fmla="*/ 2448757 w 4996489"/>
              <a:gd name="csY136" fmla="*/ 8153 h 1501273"/>
              <a:gd name="csX137" fmla="*/ 2382386 w 4996489"/>
              <a:gd name="csY137" fmla="*/ 8153 h 1501273"/>
              <a:gd name="csX138" fmla="*/ 2374235 w 4996489"/>
              <a:gd name="csY138" fmla="*/ 16305 h 1501273"/>
              <a:gd name="csX139" fmla="*/ 2382386 w 4996489"/>
              <a:gd name="csY139" fmla="*/ 24458 h 1501273"/>
              <a:gd name="csX140" fmla="*/ 2448757 w 4996489"/>
              <a:gd name="csY140" fmla="*/ 24458 h 1501273"/>
              <a:gd name="csX141" fmla="*/ 2456908 w 4996489"/>
              <a:gd name="csY141" fmla="*/ 16305 h 1501273"/>
              <a:gd name="csX142" fmla="*/ 2448757 w 4996489"/>
              <a:gd name="csY142" fmla="*/ 8153 h 1501273"/>
              <a:gd name="csX143" fmla="*/ 2448757 w 4996489"/>
              <a:gd name="csY143" fmla="*/ 8153 h 1501273"/>
              <a:gd name="csX144" fmla="*/ 2316014 w 4996489"/>
              <a:gd name="csY144" fmla="*/ 8153 h 1501273"/>
              <a:gd name="csX145" fmla="*/ 2249643 w 4996489"/>
              <a:gd name="csY145" fmla="*/ 8153 h 1501273"/>
              <a:gd name="csX146" fmla="*/ 2241492 w 4996489"/>
              <a:gd name="csY146" fmla="*/ 16305 h 1501273"/>
              <a:gd name="csX147" fmla="*/ 2249643 w 4996489"/>
              <a:gd name="csY147" fmla="*/ 24458 h 1501273"/>
              <a:gd name="csX148" fmla="*/ 2316014 w 4996489"/>
              <a:gd name="csY148" fmla="*/ 24458 h 1501273"/>
              <a:gd name="csX149" fmla="*/ 2324165 w 4996489"/>
              <a:gd name="csY149" fmla="*/ 16305 h 1501273"/>
              <a:gd name="csX150" fmla="*/ 2316014 w 4996489"/>
              <a:gd name="csY150" fmla="*/ 8153 h 1501273"/>
              <a:gd name="csX151" fmla="*/ 2316014 w 4996489"/>
              <a:gd name="csY151" fmla="*/ 8153 h 1501273"/>
              <a:gd name="csX152" fmla="*/ 2184436 w 4996489"/>
              <a:gd name="csY152" fmla="*/ 8153 h 1501273"/>
              <a:gd name="csX153" fmla="*/ 2118064 w 4996489"/>
              <a:gd name="csY153" fmla="*/ 8153 h 1501273"/>
              <a:gd name="csX154" fmla="*/ 2109914 w 4996489"/>
              <a:gd name="csY154" fmla="*/ 16305 h 1501273"/>
              <a:gd name="csX155" fmla="*/ 2118064 w 4996489"/>
              <a:gd name="csY155" fmla="*/ 24458 h 1501273"/>
              <a:gd name="csX156" fmla="*/ 2184436 w 4996489"/>
              <a:gd name="csY156" fmla="*/ 24458 h 1501273"/>
              <a:gd name="csX157" fmla="*/ 2192587 w 4996489"/>
              <a:gd name="csY157" fmla="*/ 16305 h 1501273"/>
              <a:gd name="csX158" fmla="*/ 2184436 w 4996489"/>
              <a:gd name="csY158" fmla="*/ 8153 h 1501273"/>
              <a:gd name="csX159" fmla="*/ 2184436 w 4996489"/>
              <a:gd name="csY159" fmla="*/ 8153 h 1501273"/>
              <a:gd name="csX160" fmla="*/ 2051693 w 4996489"/>
              <a:gd name="csY160" fmla="*/ 8153 h 1501273"/>
              <a:gd name="csX161" fmla="*/ 1985322 w 4996489"/>
              <a:gd name="csY161" fmla="*/ 8153 h 1501273"/>
              <a:gd name="csX162" fmla="*/ 1977171 w 4996489"/>
              <a:gd name="csY162" fmla="*/ 16305 h 1501273"/>
              <a:gd name="csX163" fmla="*/ 1985322 w 4996489"/>
              <a:gd name="csY163" fmla="*/ 24458 h 1501273"/>
              <a:gd name="csX164" fmla="*/ 2051693 w 4996489"/>
              <a:gd name="csY164" fmla="*/ 24458 h 1501273"/>
              <a:gd name="csX165" fmla="*/ 2059844 w 4996489"/>
              <a:gd name="csY165" fmla="*/ 16305 h 1501273"/>
              <a:gd name="csX166" fmla="*/ 2051693 w 4996489"/>
              <a:gd name="csY166" fmla="*/ 8153 h 1501273"/>
              <a:gd name="csX167" fmla="*/ 2051693 w 4996489"/>
              <a:gd name="csY167" fmla="*/ 8153 h 1501273"/>
              <a:gd name="csX168" fmla="*/ 1920114 w 4996489"/>
              <a:gd name="csY168" fmla="*/ 8153 h 1501273"/>
              <a:gd name="csX169" fmla="*/ 1853743 w 4996489"/>
              <a:gd name="csY169" fmla="*/ 8153 h 1501273"/>
              <a:gd name="csX170" fmla="*/ 1845592 w 4996489"/>
              <a:gd name="csY170" fmla="*/ 16305 h 1501273"/>
              <a:gd name="csX171" fmla="*/ 1853743 w 4996489"/>
              <a:gd name="csY171" fmla="*/ 24458 h 1501273"/>
              <a:gd name="csX172" fmla="*/ 1920114 w 4996489"/>
              <a:gd name="csY172" fmla="*/ 24458 h 1501273"/>
              <a:gd name="csX173" fmla="*/ 1928265 w 4996489"/>
              <a:gd name="csY173" fmla="*/ 16305 h 1501273"/>
              <a:gd name="csX174" fmla="*/ 1920114 w 4996489"/>
              <a:gd name="csY174" fmla="*/ 8153 h 1501273"/>
              <a:gd name="csX175" fmla="*/ 1920114 w 4996489"/>
              <a:gd name="csY175" fmla="*/ 8153 h 1501273"/>
              <a:gd name="csX176" fmla="*/ 1788536 w 4996489"/>
              <a:gd name="csY176" fmla="*/ 8153 h 1501273"/>
              <a:gd name="csX177" fmla="*/ 1722164 w 4996489"/>
              <a:gd name="csY177" fmla="*/ 8153 h 1501273"/>
              <a:gd name="csX178" fmla="*/ 1714014 w 4996489"/>
              <a:gd name="csY178" fmla="*/ 16305 h 1501273"/>
              <a:gd name="csX179" fmla="*/ 1722164 w 4996489"/>
              <a:gd name="csY179" fmla="*/ 24458 h 1501273"/>
              <a:gd name="csX180" fmla="*/ 1788536 w 4996489"/>
              <a:gd name="csY180" fmla="*/ 24458 h 1501273"/>
              <a:gd name="csX181" fmla="*/ 1796687 w 4996489"/>
              <a:gd name="csY181" fmla="*/ 16305 h 1501273"/>
              <a:gd name="csX182" fmla="*/ 1788536 w 4996489"/>
              <a:gd name="csY182" fmla="*/ 8153 h 1501273"/>
              <a:gd name="csX183" fmla="*/ 1788536 w 4996489"/>
              <a:gd name="csY183" fmla="*/ 8153 h 1501273"/>
              <a:gd name="csX184" fmla="*/ 1655793 w 4996489"/>
              <a:gd name="csY184" fmla="*/ 8153 h 1501273"/>
              <a:gd name="csX185" fmla="*/ 1599901 w 4996489"/>
              <a:gd name="csY185" fmla="*/ 8153 h 1501273"/>
              <a:gd name="csX186" fmla="*/ 1588257 w 4996489"/>
              <a:gd name="csY186" fmla="*/ 8153 h 1501273"/>
              <a:gd name="csX187" fmla="*/ 1580106 w 4996489"/>
              <a:gd name="csY187" fmla="*/ 17470 h 1501273"/>
              <a:gd name="csX188" fmla="*/ 1588257 w 4996489"/>
              <a:gd name="csY188" fmla="*/ 25623 h 1501273"/>
              <a:gd name="csX189" fmla="*/ 1588257 w 4996489"/>
              <a:gd name="csY189" fmla="*/ 25623 h 1501273"/>
              <a:gd name="csX190" fmla="*/ 1595244 w 4996489"/>
              <a:gd name="csY190" fmla="*/ 25623 h 1501273"/>
              <a:gd name="csX191" fmla="*/ 1653464 w 4996489"/>
              <a:gd name="csY191" fmla="*/ 25623 h 1501273"/>
              <a:gd name="csX192" fmla="*/ 1661615 w 4996489"/>
              <a:gd name="csY192" fmla="*/ 17470 h 1501273"/>
              <a:gd name="csX193" fmla="*/ 1653464 w 4996489"/>
              <a:gd name="csY193" fmla="*/ 9317 h 1501273"/>
              <a:gd name="csX194" fmla="*/ 1653464 w 4996489"/>
              <a:gd name="csY194" fmla="*/ 9317 h 1501273"/>
              <a:gd name="csX195" fmla="*/ 1523050 w 4996489"/>
              <a:gd name="csY195" fmla="*/ 25623 h 1501273"/>
              <a:gd name="csX196" fmla="*/ 1519557 w 4996489"/>
              <a:gd name="csY196" fmla="*/ 25623 h 1501273"/>
              <a:gd name="csX197" fmla="*/ 1462501 w 4996489"/>
              <a:gd name="csY197" fmla="*/ 67551 h 1501273"/>
              <a:gd name="csX198" fmla="*/ 1462501 w 4996489"/>
              <a:gd name="csY198" fmla="*/ 79198 h 1501273"/>
              <a:gd name="csX199" fmla="*/ 1468323 w 4996489"/>
              <a:gd name="csY199" fmla="*/ 81528 h 1501273"/>
              <a:gd name="csX200" fmla="*/ 1474145 w 4996489"/>
              <a:gd name="csY200" fmla="*/ 79198 h 1501273"/>
              <a:gd name="csX201" fmla="*/ 1496269 w 4996489"/>
              <a:gd name="csY201" fmla="*/ 60563 h 1501273"/>
              <a:gd name="csX202" fmla="*/ 1496269 w 4996489"/>
              <a:gd name="csY202" fmla="*/ 60563 h 1501273"/>
              <a:gd name="csX203" fmla="*/ 1496269 w 4996489"/>
              <a:gd name="csY203" fmla="*/ 60563 h 1501273"/>
              <a:gd name="csX204" fmla="*/ 1496269 w 4996489"/>
              <a:gd name="csY204" fmla="*/ 60563 h 1501273"/>
              <a:gd name="csX205" fmla="*/ 1496269 w 4996489"/>
              <a:gd name="csY205" fmla="*/ 60563 h 1501273"/>
              <a:gd name="csX206" fmla="*/ 1496269 w 4996489"/>
              <a:gd name="csY206" fmla="*/ 60563 h 1501273"/>
              <a:gd name="csX207" fmla="*/ 1496269 w 4996489"/>
              <a:gd name="csY207" fmla="*/ 60563 h 1501273"/>
              <a:gd name="csX208" fmla="*/ 1496269 w 4996489"/>
              <a:gd name="csY208" fmla="*/ 60563 h 1501273"/>
              <a:gd name="csX209" fmla="*/ 1496269 w 4996489"/>
              <a:gd name="csY209" fmla="*/ 60563 h 1501273"/>
              <a:gd name="csX210" fmla="*/ 1496269 w 4996489"/>
              <a:gd name="csY210" fmla="*/ 60563 h 1501273"/>
              <a:gd name="csX211" fmla="*/ 1496269 w 4996489"/>
              <a:gd name="csY211" fmla="*/ 60563 h 1501273"/>
              <a:gd name="csX212" fmla="*/ 1496269 w 4996489"/>
              <a:gd name="csY212" fmla="*/ 60563 h 1501273"/>
              <a:gd name="csX213" fmla="*/ 1496269 w 4996489"/>
              <a:gd name="csY213" fmla="*/ 60563 h 1501273"/>
              <a:gd name="csX214" fmla="*/ 1496269 w 4996489"/>
              <a:gd name="csY214" fmla="*/ 60563 h 1501273"/>
              <a:gd name="csX215" fmla="*/ 1496269 w 4996489"/>
              <a:gd name="csY215" fmla="*/ 60563 h 1501273"/>
              <a:gd name="csX216" fmla="*/ 1496269 w 4996489"/>
              <a:gd name="csY216" fmla="*/ 60563 h 1501273"/>
              <a:gd name="csX217" fmla="*/ 1496269 w 4996489"/>
              <a:gd name="csY217" fmla="*/ 60563 h 1501273"/>
              <a:gd name="csX218" fmla="*/ 1496269 w 4996489"/>
              <a:gd name="csY218" fmla="*/ 60563 h 1501273"/>
              <a:gd name="csX219" fmla="*/ 1496269 w 4996489"/>
              <a:gd name="csY219" fmla="*/ 60563 h 1501273"/>
              <a:gd name="csX220" fmla="*/ 1496269 w 4996489"/>
              <a:gd name="csY220" fmla="*/ 60563 h 1501273"/>
              <a:gd name="csX221" fmla="*/ 1496269 w 4996489"/>
              <a:gd name="csY221" fmla="*/ 60563 h 1501273"/>
              <a:gd name="csX222" fmla="*/ 1496269 w 4996489"/>
              <a:gd name="csY222" fmla="*/ 60563 h 1501273"/>
              <a:gd name="csX223" fmla="*/ 1496269 w 4996489"/>
              <a:gd name="csY223" fmla="*/ 60563 h 1501273"/>
              <a:gd name="csX224" fmla="*/ 1496269 w 4996489"/>
              <a:gd name="csY224" fmla="*/ 60563 h 1501273"/>
              <a:gd name="csX225" fmla="*/ 1496269 w 4996489"/>
              <a:gd name="csY225" fmla="*/ 60563 h 1501273"/>
              <a:gd name="csX226" fmla="*/ 1496269 w 4996489"/>
              <a:gd name="csY226" fmla="*/ 60563 h 1501273"/>
              <a:gd name="csX227" fmla="*/ 1496269 w 4996489"/>
              <a:gd name="csY227" fmla="*/ 60563 h 1501273"/>
              <a:gd name="csX228" fmla="*/ 1496269 w 4996489"/>
              <a:gd name="csY228" fmla="*/ 60563 h 1501273"/>
              <a:gd name="csX229" fmla="*/ 1496269 w 4996489"/>
              <a:gd name="csY229" fmla="*/ 60563 h 1501273"/>
              <a:gd name="csX230" fmla="*/ 1496269 w 4996489"/>
              <a:gd name="csY230" fmla="*/ 60563 h 1501273"/>
              <a:gd name="csX231" fmla="*/ 1520721 w 4996489"/>
              <a:gd name="csY231" fmla="*/ 45422 h 1501273"/>
              <a:gd name="csX232" fmla="*/ 1524215 w 4996489"/>
              <a:gd name="csY232" fmla="*/ 34940 h 1501273"/>
              <a:gd name="csX233" fmla="*/ 1517228 w 4996489"/>
              <a:gd name="csY233" fmla="*/ 30282 h 1501273"/>
              <a:gd name="csX234" fmla="*/ 1517228 w 4996489"/>
              <a:gd name="csY234" fmla="*/ 30282 h 1501273"/>
              <a:gd name="csX235" fmla="*/ 1517228 w 4996489"/>
              <a:gd name="csY235" fmla="*/ 27952 h 1501273"/>
              <a:gd name="csX236" fmla="*/ 1420582 w 4996489"/>
              <a:gd name="csY236" fmla="*/ 112974 h 1501273"/>
              <a:gd name="csX237" fmla="*/ 1414760 w 4996489"/>
              <a:gd name="csY237" fmla="*/ 115303 h 1501273"/>
              <a:gd name="csX238" fmla="*/ 1368183 w 4996489"/>
              <a:gd name="csY238" fmla="*/ 161891 h 1501273"/>
              <a:gd name="csX239" fmla="*/ 1368183 w 4996489"/>
              <a:gd name="csY239" fmla="*/ 173537 h 1501273"/>
              <a:gd name="csX240" fmla="*/ 1374006 w 4996489"/>
              <a:gd name="csY240" fmla="*/ 175867 h 1501273"/>
              <a:gd name="csX241" fmla="*/ 1379828 w 4996489"/>
              <a:gd name="csY241" fmla="*/ 173537 h 1501273"/>
              <a:gd name="csX242" fmla="*/ 1393800 w 4996489"/>
              <a:gd name="csY242" fmla="*/ 159561 h 1501273"/>
              <a:gd name="csX243" fmla="*/ 1393800 w 4996489"/>
              <a:gd name="csY243" fmla="*/ 159561 h 1501273"/>
              <a:gd name="csX244" fmla="*/ 1426404 w 4996489"/>
              <a:gd name="csY244" fmla="*/ 126950 h 1501273"/>
              <a:gd name="csX245" fmla="*/ 1426404 w 4996489"/>
              <a:gd name="csY245" fmla="*/ 115303 h 1501273"/>
              <a:gd name="csX246" fmla="*/ 1420582 w 4996489"/>
              <a:gd name="csY246" fmla="*/ 112974 h 1501273"/>
              <a:gd name="csX247" fmla="*/ 1420582 w 4996489"/>
              <a:gd name="csY247" fmla="*/ 112974 h 1501273"/>
              <a:gd name="csX248" fmla="*/ 1327429 w 4996489"/>
              <a:gd name="csY248" fmla="*/ 203819 h 1501273"/>
              <a:gd name="csX249" fmla="*/ 1322771 w 4996489"/>
              <a:gd name="csY249" fmla="*/ 204984 h 1501273"/>
              <a:gd name="csX250" fmla="*/ 1291332 w 4996489"/>
              <a:gd name="csY250" fmla="*/ 214301 h 1501273"/>
              <a:gd name="csX251" fmla="*/ 1268044 w 4996489"/>
              <a:gd name="csY251" fmla="*/ 214301 h 1501273"/>
              <a:gd name="csX252" fmla="*/ 1259893 w 4996489"/>
              <a:gd name="csY252" fmla="*/ 222454 h 1501273"/>
              <a:gd name="csX253" fmla="*/ 1268044 w 4996489"/>
              <a:gd name="csY253" fmla="*/ 230607 h 1501273"/>
              <a:gd name="csX254" fmla="*/ 1305305 w 4996489"/>
              <a:gd name="csY254" fmla="*/ 230607 h 1501273"/>
              <a:gd name="csX255" fmla="*/ 1305305 w 4996489"/>
              <a:gd name="csY255" fmla="*/ 230607 h 1501273"/>
              <a:gd name="csX256" fmla="*/ 1305305 w 4996489"/>
              <a:gd name="csY256" fmla="*/ 230607 h 1501273"/>
              <a:gd name="csX257" fmla="*/ 1305305 w 4996489"/>
              <a:gd name="csY257" fmla="*/ 230607 h 1501273"/>
              <a:gd name="csX258" fmla="*/ 1305305 w 4996489"/>
              <a:gd name="csY258" fmla="*/ 230607 h 1501273"/>
              <a:gd name="csX259" fmla="*/ 1305305 w 4996489"/>
              <a:gd name="csY259" fmla="*/ 230607 h 1501273"/>
              <a:gd name="csX260" fmla="*/ 1305305 w 4996489"/>
              <a:gd name="csY260" fmla="*/ 230607 h 1501273"/>
              <a:gd name="csX261" fmla="*/ 1305305 w 4996489"/>
              <a:gd name="csY261" fmla="*/ 230607 h 1501273"/>
              <a:gd name="csX262" fmla="*/ 1305305 w 4996489"/>
              <a:gd name="csY262" fmla="*/ 230607 h 1501273"/>
              <a:gd name="csX263" fmla="*/ 1305305 w 4996489"/>
              <a:gd name="csY263" fmla="*/ 230607 h 1501273"/>
              <a:gd name="csX264" fmla="*/ 1305305 w 4996489"/>
              <a:gd name="csY264" fmla="*/ 230607 h 1501273"/>
              <a:gd name="csX265" fmla="*/ 1305305 w 4996489"/>
              <a:gd name="csY265" fmla="*/ 230607 h 1501273"/>
              <a:gd name="csX266" fmla="*/ 1305305 w 4996489"/>
              <a:gd name="csY266" fmla="*/ 230607 h 1501273"/>
              <a:gd name="csX267" fmla="*/ 1305305 w 4996489"/>
              <a:gd name="csY267" fmla="*/ 230607 h 1501273"/>
              <a:gd name="csX268" fmla="*/ 1305305 w 4996489"/>
              <a:gd name="csY268" fmla="*/ 230607 h 1501273"/>
              <a:gd name="csX269" fmla="*/ 1305305 w 4996489"/>
              <a:gd name="csY269" fmla="*/ 230607 h 1501273"/>
              <a:gd name="csX270" fmla="*/ 1305305 w 4996489"/>
              <a:gd name="csY270" fmla="*/ 230607 h 1501273"/>
              <a:gd name="csX271" fmla="*/ 1305305 w 4996489"/>
              <a:gd name="csY271" fmla="*/ 230607 h 1501273"/>
              <a:gd name="csX272" fmla="*/ 1305305 w 4996489"/>
              <a:gd name="csY272" fmla="*/ 230607 h 1501273"/>
              <a:gd name="csX273" fmla="*/ 1305305 w 4996489"/>
              <a:gd name="csY273" fmla="*/ 230607 h 1501273"/>
              <a:gd name="csX274" fmla="*/ 1305305 w 4996489"/>
              <a:gd name="csY274" fmla="*/ 230607 h 1501273"/>
              <a:gd name="csX275" fmla="*/ 1305305 w 4996489"/>
              <a:gd name="csY275" fmla="*/ 230607 h 1501273"/>
              <a:gd name="csX276" fmla="*/ 1305305 w 4996489"/>
              <a:gd name="csY276" fmla="*/ 230607 h 1501273"/>
              <a:gd name="csX277" fmla="*/ 1305305 w 4996489"/>
              <a:gd name="csY277" fmla="*/ 230607 h 1501273"/>
              <a:gd name="csX278" fmla="*/ 1305305 w 4996489"/>
              <a:gd name="csY278" fmla="*/ 230607 h 1501273"/>
              <a:gd name="csX279" fmla="*/ 1305305 w 4996489"/>
              <a:gd name="csY279" fmla="*/ 230607 h 1501273"/>
              <a:gd name="csX280" fmla="*/ 1305305 w 4996489"/>
              <a:gd name="csY280" fmla="*/ 230607 h 1501273"/>
              <a:gd name="csX281" fmla="*/ 1305305 w 4996489"/>
              <a:gd name="csY281" fmla="*/ 230607 h 1501273"/>
              <a:gd name="csX282" fmla="*/ 1305305 w 4996489"/>
              <a:gd name="csY282" fmla="*/ 230607 h 1501273"/>
              <a:gd name="csX283" fmla="*/ 1307634 w 4996489"/>
              <a:gd name="csY283" fmla="*/ 218960 h 1501273"/>
              <a:gd name="csX284" fmla="*/ 1300648 w 4996489"/>
              <a:gd name="csY284" fmla="*/ 215466 h 1501273"/>
              <a:gd name="csX285" fmla="*/ 1300648 w 4996489"/>
              <a:gd name="csY285" fmla="*/ 215466 h 1501273"/>
              <a:gd name="csX286" fmla="*/ 1320443 w 4996489"/>
              <a:gd name="csY286" fmla="*/ 207313 h 1501273"/>
              <a:gd name="csX287" fmla="*/ 1202837 w 4996489"/>
              <a:gd name="csY287" fmla="*/ 214301 h 1501273"/>
              <a:gd name="csX288" fmla="*/ 1136466 w 4996489"/>
              <a:gd name="csY288" fmla="*/ 214301 h 1501273"/>
              <a:gd name="csX289" fmla="*/ 1128315 w 4996489"/>
              <a:gd name="csY289" fmla="*/ 222454 h 1501273"/>
              <a:gd name="csX290" fmla="*/ 1136466 w 4996489"/>
              <a:gd name="csY290" fmla="*/ 230607 h 1501273"/>
              <a:gd name="csX291" fmla="*/ 1202837 w 4996489"/>
              <a:gd name="csY291" fmla="*/ 230607 h 1501273"/>
              <a:gd name="csX292" fmla="*/ 1210988 w 4996489"/>
              <a:gd name="csY292" fmla="*/ 222454 h 1501273"/>
              <a:gd name="csX293" fmla="*/ 1202837 w 4996489"/>
              <a:gd name="csY293" fmla="*/ 214301 h 1501273"/>
              <a:gd name="csX294" fmla="*/ 1202837 w 4996489"/>
              <a:gd name="csY294" fmla="*/ 214301 h 1501273"/>
              <a:gd name="csX295" fmla="*/ 1070094 w 4996489"/>
              <a:gd name="csY295" fmla="*/ 214301 h 1501273"/>
              <a:gd name="csX296" fmla="*/ 1003723 w 4996489"/>
              <a:gd name="csY296" fmla="*/ 214301 h 1501273"/>
              <a:gd name="csX297" fmla="*/ 995572 w 4996489"/>
              <a:gd name="csY297" fmla="*/ 222454 h 1501273"/>
              <a:gd name="csX298" fmla="*/ 1003723 w 4996489"/>
              <a:gd name="csY298" fmla="*/ 230607 h 1501273"/>
              <a:gd name="csX299" fmla="*/ 1070094 w 4996489"/>
              <a:gd name="csY299" fmla="*/ 230607 h 1501273"/>
              <a:gd name="csX300" fmla="*/ 1078245 w 4996489"/>
              <a:gd name="csY300" fmla="*/ 222454 h 1501273"/>
              <a:gd name="csX301" fmla="*/ 1070094 w 4996489"/>
              <a:gd name="csY301" fmla="*/ 214301 h 1501273"/>
              <a:gd name="csX302" fmla="*/ 1070094 w 4996489"/>
              <a:gd name="csY302" fmla="*/ 214301 h 1501273"/>
              <a:gd name="csX303" fmla="*/ 938516 w 4996489"/>
              <a:gd name="csY303" fmla="*/ 214301 h 1501273"/>
              <a:gd name="csX304" fmla="*/ 872144 w 4996489"/>
              <a:gd name="csY304" fmla="*/ 214301 h 1501273"/>
              <a:gd name="csX305" fmla="*/ 863993 w 4996489"/>
              <a:gd name="csY305" fmla="*/ 222454 h 1501273"/>
              <a:gd name="csX306" fmla="*/ 872144 w 4996489"/>
              <a:gd name="csY306" fmla="*/ 230607 h 1501273"/>
              <a:gd name="csX307" fmla="*/ 938516 w 4996489"/>
              <a:gd name="csY307" fmla="*/ 230607 h 1501273"/>
              <a:gd name="csX308" fmla="*/ 946667 w 4996489"/>
              <a:gd name="csY308" fmla="*/ 222454 h 1501273"/>
              <a:gd name="csX309" fmla="*/ 938516 w 4996489"/>
              <a:gd name="csY309" fmla="*/ 214301 h 1501273"/>
              <a:gd name="csX310" fmla="*/ 938516 w 4996489"/>
              <a:gd name="csY310" fmla="*/ 214301 h 1501273"/>
              <a:gd name="csX311" fmla="*/ 765018 w 4996489"/>
              <a:gd name="csY311" fmla="*/ 164220 h 1501273"/>
              <a:gd name="csX312" fmla="*/ 759196 w 4996489"/>
              <a:gd name="csY312" fmla="*/ 166549 h 1501273"/>
              <a:gd name="csX313" fmla="*/ 759196 w 4996489"/>
              <a:gd name="csY313" fmla="*/ 178196 h 1501273"/>
              <a:gd name="csX314" fmla="*/ 775498 w 4996489"/>
              <a:gd name="csY314" fmla="*/ 194502 h 1501273"/>
              <a:gd name="csX315" fmla="*/ 775498 w 4996489"/>
              <a:gd name="csY315" fmla="*/ 194502 h 1501273"/>
              <a:gd name="csX316" fmla="*/ 808102 w 4996489"/>
              <a:gd name="csY316" fmla="*/ 222454 h 1501273"/>
              <a:gd name="csX317" fmla="*/ 811595 w 4996489"/>
              <a:gd name="csY317" fmla="*/ 222454 h 1501273"/>
              <a:gd name="csX318" fmla="*/ 818581 w 4996489"/>
              <a:gd name="csY318" fmla="*/ 217795 h 1501273"/>
              <a:gd name="csX319" fmla="*/ 816252 w 4996489"/>
              <a:gd name="csY319" fmla="*/ 206149 h 1501273"/>
              <a:gd name="csX320" fmla="*/ 785978 w 4996489"/>
              <a:gd name="csY320" fmla="*/ 180526 h 1501273"/>
              <a:gd name="csX321" fmla="*/ 769676 w 4996489"/>
              <a:gd name="csY321" fmla="*/ 164220 h 1501273"/>
              <a:gd name="csX322" fmla="*/ 763854 w 4996489"/>
              <a:gd name="csY322" fmla="*/ 161891 h 1501273"/>
              <a:gd name="csX323" fmla="*/ 763854 w 4996489"/>
              <a:gd name="csY323" fmla="*/ 161891 h 1501273"/>
              <a:gd name="csX324" fmla="*/ 671865 w 4996489"/>
              <a:gd name="csY324" fmla="*/ 71045 h 1501273"/>
              <a:gd name="csX325" fmla="*/ 666043 w 4996489"/>
              <a:gd name="csY325" fmla="*/ 73375 h 1501273"/>
              <a:gd name="csX326" fmla="*/ 666043 w 4996489"/>
              <a:gd name="csY326" fmla="*/ 85022 h 1501273"/>
              <a:gd name="csX327" fmla="*/ 670701 w 4996489"/>
              <a:gd name="csY327" fmla="*/ 89680 h 1501273"/>
              <a:gd name="csX328" fmla="*/ 670701 w 4996489"/>
              <a:gd name="csY328" fmla="*/ 89680 h 1501273"/>
              <a:gd name="csX329" fmla="*/ 670701 w 4996489"/>
              <a:gd name="csY329" fmla="*/ 89680 h 1501273"/>
              <a:gd name="csX330" fmla="*/ 670701 w 4996489"/>
              <a:gd name="csY330" fmla="*/ 89680 h 1501273"/>
              <a:gd name="csX331" fmla="*/ 670701 w 4996489"/>
              <a:gd name="csY331" fmla="*/ 89680 h 1501273"/>
              <a:gd name="csX332" fmla="*/ 670701 w 4996489"/>
              <a:gd name="csY332" fmla="*/ 89680 h 1501273"/>
              <a:gd name="csX333" fmla="*/ 670701 w 4996489"/>
              <a:gd name="csY333" fmla="*/ 89680 h 1501273"/>
              <a:gd name="csX334" fmla="*/ 670701 w 4996489"/>
              <a:gd name="csY334" fmla="*/ 89680 h 1501273"/>
              <a:gd name="csX335" fmla="*/ 711455 w 4996489"/>
              <a:gd name="csY335" fmla="*/ 130444 h 1501273"/>
              <a:gd name="csX336" fmla="*/ 717277 w 4996489"/>
              <a:gd name="csY336" fmla="*/ 132774 h 1501273"/>
              <a:gd name="csX337" fmla="*/ 723099 w 4996489"/>
              <a:gd name="csY337" fmla="*/ 130444 h 1501273"/>
              <a:gd name="csX338" fmla="*/ 723099 w 4996489"/>
              <a:gd name="csY338" fmla="*/ 118797 h 1501273"/>
              <a:gd name="csX339" fmla="*/ 682345 w 4996489"/>
              <a:gd name="csY339" fmla="*/ 78034 h 1501273"/>
              <a:gd name="csX340" fmla="*/ 676523 w 4996489"/>
              <a:gd name="csY340" fmla="*/ 72210 h 1501273"/>
              <a:gd name="csX341" fmla="*/ 670701 w 4996489"/>
              <a:gd name="csY341" fmla="*/ 69881 h 1501273"/>
              <a:gd name="csX342" fmla="*/ 670701 w 4996489"/>
              <a:gd name="csY342" fmla="*/ 69881 h 1501273"/>
              <a:gd name="csX343" fmla="*/ 551931 w 4996489"/>
              <a:gd name="csY343" fmla="*/ 9317 h 1501273"/>
              <a:gd name="csX344" fmla="*/ 543780 w 4996489"/>
              <a:gd name="csY344" fmla="*/ 16305 h 1501273"/>
              <a:gd name="csX345" fmla="*/ 550767 w 4996489"/>
              <a:gd name="csY345" fmla="*/ 25623 h 1501273"/>
              <a:gd name="csX346" fmla="*/ 575219 w 4996489"/>
              <a:gd name="csY346" fmla="*/ 29117 h 1501273"/>
              <a:gd name="csX347" fmla="*/ 575219 w 4996489"/>
              <a:gd name="csY347" fmla="*/ 29117 h 1501273"/>
              <a:gd name="csX348" fmla="*/ 575219 w 4996489"/>
              <a:gd name="csY348" fmla="*/ 29117 h 1501273"/>
              <a:gd name="csX349" fmla="*/ 575219 w 4996489"/>
              <a:gd name="csY349" fmla="*/ 29117 h 1501273"/>
              <a:gd name="csX350" fmla="*/ 575219 w 4996489"/>
              <a:gd name="csY350" fmla="*/ 29117 h 1501273"/>
              <a:gd name="csX351" fmla="*/ 575219 w 4996489"/>
              <a:gd name="csY351" fmla="*/ 29117 h 1501273"/>
              <a:gd name="csX352" fmla="*/ 575219 w 4996489"/>
              <a:gd name="csY352" fmla="*/ 29117 h 1501273"/>
              <a:gd name="csX353" fmla="*/ 582206 w 4996489"/>
              <a:gd name="csY353" fmla="*/ 29117 h 1501273"/>
              <a:gd name="csX354" fmla="*/ 608987 w 4996489"/>
              <a:gd name="csY354" fmla="*/ 40764 h 1501273"/>
              <a:gd name="csX355" fmla="*/ 612480 w 4996489"/>
              <a:gd name="csY355" fmla="*/ 40764 h 1501273"/>
              <a:gd name="csX356" fmla="*/ 619467 w 4996489"/>
              <a:gd name="csY356" fmla="*/ 36105 h 1501273"/>
              <a:gd name="csX357" fmla="*/ 615974 w 4996489"/>
              <a:gd name="csY357" fmla="*/ 24458 h 1501273"/>
              <a:gd name="csX358" fmla="*/ 547273 w 4996489"/>
              <a:gd name="csY358" fmla="*/ 3494 h 1501273"/>
              <a:gd name="csX359" fmla="*/ 547273 w 4996489"/>
              <a:gd name="csY359" fmla="*/ 3494 h 1501273"/>
              <a:gd name="csX360" fmla="*/ 549602 w 4996489"/>
              <a:gd name="csY360" fmla="*/ 5823 h 1501273"/>
              <a:gd name="csX361" fmla="*/ 485560 w 4996489"/>
              <a:gd name="csY361" fmla="*/ 8153 h 1501273"/>
              <a:gd name="csX362" fmla="*/ 419188 w 4996489"/>
              <a:gd name="csY362" fmla="*/ 8153 h 1501273"/>
              <a:gd name="csX363" fmla="*/ 411037 w 4996489"/>
              <a:gd name="csY363" fmla="*/ 16305 h 1501273"/>
              <a:gd name="csX364" fmla="*/ 419188 w 4996489"/>
              <a:gd name="csY364" fmla="*/ 24458 h 1501273"/>
              <a:gd name="csX365" fmla="*/ 485560 w 4996489"/>
              <a:gd name="csY365" fmla="*/ 24458 h 1501273"/>
              <a:gd name="csX366" fmla="*/ 493710 w 4996489"/>
              <a:gd name="csY366" fmla="*/ 16305 h 1501273"/>
              <a:gd name="csX367" fmla="*/ 485560 w 4996489"/>
              <a:gd name="csY367" fmla="*/ 8153 h 1501273"/>
              <a:gd name="csX368" fmla="*/ 485560 w 4996489"/>
              <a:gd name="csY368" fmla="*/ 8153 h 1501273"/>
              <a:gd name="csX369" fmla="*/ 352817 w 4996489"/>
              <a:gd name="csY369" fmla="*/ 8153 h 1501273"/>
              <a:gd name="csX370" fmla="*/ 286445 w 4996489"/>
              <a:gd name="csY370" fmla="*/ 8153 h 1501273"/>
              <a:gd name="csX371" fmla="*/ 278294 w 4996489"/>
              <a:gd name="csY371" fmla="*/ 16305 h 1501273"/>
              <a:gd name="csX372" fmla="*/ 286445 w 4996489"/>
              <a:gd name="csY372" fmla="*/ 24458 h 1501273"/>
              <a:gd name="csX373" fmla="*/ 352817 w 4996489"/>
              <a:gd name="csY373" fmla="*/ 24458 h 1501273"/>
              <a:gd name="csX374" fmla="*/ 360968 w 4996489"/>
              <a:gd name="csY374" fmla="*/ 16305 h 1501273"/>
              <a:gd name="csX375" fmla="*/ 352817 w 4996489"/>
              <a:gd name="csY375" fmla="*/ 8153 h 1501273"/>
              <a:gd name="csX376" fmla="*/ 352817 w 4996489"/>
              <a:gd name="csY376" fmla="*/ 8153 h 1501273"/>
              <a:gd name="csX377" fmla="*/ 221238 w 4996489"/>
              <a:gd name="csY377" fmla="*/ 8153 h 1501273"/>
              <a:gd name="csX378" fmla="*/ 168840 w 4996489"/>
              <a:gd name="csY378" fmla="*/ 8153 h 1501273"/>
              <a:gd name="csX379" fmla="*/ 153702 w 4996489"/>
              <a:gd name="csY379" fmla="*/ 8153 h 1501273"/>
              <a:gd name="csX380" fmla="*/ 146716 w 4996489"/>
              <a:gd name="csY380" fmla="*/ 17470 h 1501273"/>
              <a:gd name="csX381" fmla="*/ 154867 w 4996489"/>
              <a:gd name="csY381" fmla="*/ 24458 h 1501273"/>
              <a:gd name="csX382" fmla="*/ 217745 w 4996489"/>
              <a:gd name="csY382" fmla="*/ 24458 h 1501273"/>
              <a:gd name="csX383" fmla="*/ 225896 w 4996489"/>
              <a:gd name="csY383" fmla="*/ 16305 h 1501273"/>
              <a:gd name="csX384" fmla="*/ 217745 w 4996489"/>
              <a:gd name="csY384" fmla="*/ 8153 h 1501273"/>
              <a:gd name="csX385" fmla="*/ 221238 w 4996489"/>
              <a:gd name="csY385" fmla="*/ 8153 h 1501273"/>
              <a:gd name="csX386" fmla="*/ 88495 w 4996489"/>
              <a:gd name="csY386" fmla="*/ 30282 h 1501273"/>
              <a:gd name="csX387" fmla="*/ 83838 w 4996489"/>
              <a:gd name="csY387" fmla="*/ 30282 h 1501273"/>
              <a:gd name="csX388" fmla="*/ 30275 w 4996489"/>
              <a:gd name="csY388" fmla="*/ 79198 h 1501273"/>
              <a:gd name="csX389" fmla="*/ 32604 w 4996489"/>
              <a:gd name="csY389" fmla="*/ 90845 h 1501273"/>
              <a:gd name="csX390" fmla="*/ 37261 w 4996489"/>
              <a:gd name="csY390" fmla="*/ 92010 h 1501273"/>
              <a:gd name="csX391" fmla="*/ 44248 w 4996489"/>
              <a:gd name="csY391" fmla="*/ 88516 h 1501273"/>
              <a:gd name="csX392" fmla="*/ 44248 w 4996489"/>
              <a:gd name="csY392" fmla="*/ 88516 h 1501273"/>
              <a:gd name="csX393" fmla="*/ 44248 w 4996489"/>
              <a:gd name="csY393" fmla="*/ 88516 h 1501273"/>
              <a:gd name="csX394" fmla="*/ 44248 w 4996489"/>
              <a:gd name="csY394" fmla="*/ 88516 h 1501273"/>
              <a:gd name="csX395" fmla="*/ 44248 w 4996489"/>
              <a:gd name="csY395" fmla="*/ 88516 h 1501273"/>
              <a:gd name="csX396" fmla="*/ 44248 w 4996489"/>
              <a:gd name="csY396" fmla="*/ 88516 h 1501273"/>
              <a:gd name="csX397" fmla="*/ 44248 w 4996489"/>
              <a:gd name="csY397" fmla="*/ 88516 h 1501273"/>
              <a:gd name="csX398" fmla="*/ 44248 w 4996489"/>
              <a:gd name="csY398" fmla="*/ 88516 h 1501273"/>
              <a:gd name="csX399" fmla="*/ 44248 w 4996489"/>
              <a:gd name="csY399" fmla="*/ 88516 h 1501273"/>
              <a:gd name="csX400" fmla="*/ 44248 w 4996489"/>
              <a:gd name="csY400" fmla="*/ 88516 h 1501273"/>
              <a:gd name="csX401" fmla="*/ 44248 w 4996489"/>
              <a:gd name="csY401" fmla="*/ 88516 h 1501273"/>
              <a:gd name="csX402" fmla="*/ 44248 w 4996489"/>
              <a:gd name="csY402" fmla="*/ 88516 h 1501273"/>
              <a:gd name="csX403" fmla="*/ 58221 w 4996489"/>
              <a:gd name="csY403" fmla="*/ 71045 h 1501273"/>
              <a:gd name="csX404" fmla="*/ 58221 w 4996489"/>
              <a:gd name="csY404" fmla="*/ 71045 h 1501273"/>
              <a:gd name="csX405" fmla="*/ 59385 w 4996489"/>
              <a:gd name="csY405" fmla="*/ 69881 h 1501273"/>
              <a:gd name="csX406" fmla="*/ 59385 w 4996489"/>
              <a:gd name="csY406" fmla="*/ 69881 h 1501273"/>
              <a:gd name="csX407" fmla="*/ 59385 w 4996489"/>
              <a:gd name="csY407" fmla="*/ 69881 h 1501273"/>
              <a:gd name="csX408" fmla="*/ 59385 w 4996489"/>
              <a:gd name="csY408" fmla="*/ 69881 h 1501273"/>
              <a:gd name="csX409" fmla="*/ 59385 w 4996489"/>
              <a:gd name="csY409" fmla="*/ 69881 h 1501273"/>
              <a:gd name="csX410" fmla="*/ 59385 w 4996489"/>
              <a:gd name="csY410" fmla="*/ 69881 h 1501273"/>
              <a:gd name="csX411" fmla="*/ 59385 w 4996489"/>
              <a:gd name="csY411" fmla="*/ 69881 h 1501273"/>
              <a:gd name="csX412" fmla="*/ 59385 w 4996489"/>
              <a:gd name="csY412" fmla="*/ 69881 h 1501273"/>
              <a:gd name="csX413" fmla="*/ 59385 w 4996489"/>
              <a:gd name="csY413" fmla="*/ 69881 h 1501273"/>
              <a:gd name="csX414" fmla="*/ 59385 w 4996489"/>
              <a:gd name="csY414" fmla="*/ 69881 h 1501273"/>
              <a:gd name="csX415" fmla="*/ 59385 w 4996489"/>
              <a:gd name="csY415" fmla="*/ 69881 h 1501273"/>
              <a:gd name="csX416" fmla="*/ 59385 w 4996489"/>
              <a:gd name="csY416" fmla="*/ 69881 h 1501273"/>
              <a:gd name="csX417" fmla="*/ 59385 w 4996489"/>
              <a:gd name="csY417" fmla="*/ 69881 h 1501273"/>
              <a:gd name="csX418" fmla="*/ 59385 w 4996489"/>
              <a:gd name="csY418" fmla="*/ 69881 h 1501273"/>
              <a:gd name="csX419" fmla="*/ 59385 w 4996489"/>
              <a:gd name="csY419" fmla="*/ 69881 h 1501273"/>
              <a:gd name="csX420" fmla="*/ 59385 w 4996489"/>
              <a:gd name="csY420" fmla="*/ 69881 h 1501273"/>
              <a:gd name="csX421" fmla="*/ 59385 w 4996489"/>
              <a:gd name="csY421" fmla="*/ 69881 h 1501273"/>
              <a:gd name="csX422" fmla="*/ 59385 w 4996489"/>
              <a:gd name="csY422" fmla="*/ 69881 h 1501273"/>
              <a:gd name="csX423" fmla="*/ 59385 w 4996489"/>
              <a:gd name="csY423" fmla="*/ 69881 h 1501273"/>
              <a:gd name="csX424" fmla="*/ 59385 w 4996489"/>
              <a:gd name="csY424" fmla="*/ 69881 h 1501273"/>
              <a:gd name="csX425" fmla="*/ 59385 w 4996489"/>
              <a:gd name="csY425" fmla="*/ 69881 h 1501273"/>
              <a:gd name="csX426" fmla="*/ 59385 w 4996489"/>
              <a:gd name="csY426" fmla="*/ 69881 h 1501273"/>
              <a:gd name="csX427" fmla="*/ 59385 w 4996489"/>
              <a:gd name="csY427" fmla="*/ 69881 h 1501273"/>
              <a:gd name="csX428" fmla="*/ 59385 w 4996489"/>
              <a:gd name="csY428" fmla="*/ 69881 h 1501273"/>
              <a:gd name="csX429" fmla="*/ 59385 w 4996489"/>
              <a:gd name="csY429" fmla="*/ 69881 h 1501273"/>
              <a:gd name="csX430" fmla="*/ 59385 w 4996489"/>
              <a:gd name="csY430" fmla="*/ 69881 h 1501273"/>
              <a:gd name="csX431" fmla="*/ 59385 w 4996489"/>
              <a:gd name="csY431" fmla="*/ 69881 h 1501273"/>
              <a:gd name="csX432" fmla="*/ 59385 w 4996489"/>
              <a:gd name="csY432" fmla="*/ 69881 h 1501273"/>
              <a:gd name="csX433" fmla="*/ 59385 w 4996489"/>
              <a:gd name="csY433" fmla="*/ 69881 h 1501273"/>
              <a:gd name="csX434" fmla="*/ 59385 w 4996489"/>
              <a:gd name="csY434" fmla="*/ 69881 h 1501273"/>
              <a:gd name="csX435" fmla="*/ 59385 w 4996489"/>
              <a:gd name="csY435" fmla="*/ 69881 h 1501273"/>
              <a:gd name="csX436" fmla="*/ 59385 w 4996489"/>
              <a:gd name="csY436" fmla="*/ 69881 h 1501273"/>
              <a:gd name="csX437" fmla="*/ 59385 w 4996489"/>
              <a:gd name="csY437" fmla="*/ 69881 h 1501273"/>
              <a:gd name="csX438" fmla="*/ 59385 w 4996489"/>
              <a:gd name="csY438" fmla="*/ 69881 h 1501273"/>
              <a:gd name="csX439" fmla="*/ 59385 w 4996489"/>
              <a:gd name="csY439" fmla="*/ 69881 h 1501273"/>
              <a:gd name="csX440" fmla="*/ 59385 w 4996489"/>
              <a:gd name="csY440" fmla="*/ 69881 h 1501273"/>
              <a:gd name="csX441" fmla="*/ 59385 w 4996489"/>
              <a:gd name="csY441" fmla="*/ 69881 h 1501273"/>
              <a:gd name="csX442" fmla="*/ 59385 w 4996489"/>
              <a:gd name="csY442" fmla="*/ 69881 h 1501273"/>
              <a:gd name="csX443" fmla="*/ 59385 w 4996489"/>
              <a:gd name="csY443" fmla="*/ 69881 h 1501273"/>
              <a:gd name="csX444" fmla="*/ 59385 w 4996489"/>
              <a:gd name="csY444" fmla="*/ 69881 h 1501273"/>
              <a:gd name="csX445" fmla="*/ 59385 w 4996489"/>
              <a:gd name="csY445" fmla="*/ 69881 h 1501273"/>
              <a:gd name="csX446" fmla="*/ 59385 w 4996489"/>
              <a:gd name="csY446" fmla="*/ 69881 h 1501273"/>
              <a:gd name="csX447" fmla="*/ 59385 w 4996489"/>
              <a:gd name="csY447" fmla="*/ 69881 h 1501273"/>
              <a:gd name="csX448" fmla="*/ 59385 w 4996489"/>
              <a:gd name="csY448" fmla="*/ 69881 h 1501273"/>
              <a:gd name="csX449" fmla="*/ 59385 w 4996489"/>
              <a:gd name="csY449" fmla="*/ 69881 h 1501273"/>
              <a:gd name="csX450" fmla="*/ 59385 w 4996489"/>
              <a:gd name="csY450" fmla="*/ 69881 h 1501273"/>
              <a:gd name="csX451" fmla="*/ 59385 w 4996489"/>
              <a:gd name="csY451" fmla="*/ 69881 h 1501273"/>
              <a:gd name="csX452" fmla="*/ 59385 w 4996489"/>
              <a:gd name="csY452" fmla="*/ 69881 h 1501273"/>
              <a:gd name="csX453" fmla="*/ 59385 w 4996489"/>
              <a:gd name="csY453" fmla="*/ 69881 h 1501273"/>
              <a:gd name="csX454" fmla="*/ 59385 w 4996489"/>
              <a:gd name="csY454" fmla="*/ 69881 h 1501273"/>
              <a:gd name="csX455" fmla="*/ 59385 w 4996489"/>
              <a:gd name="csY455" fmla="*/ 69881 h 1501273"/>
              <a:gd name="csX456" fmla="*/ 59385 w 4996489"/>
              <a:gd name="csY456" fmla="*/ 69881 h 1501273"/>
              <a:gd name="csX457" fmla="*/ 59385 w 4996489"/>
              <a:gd name="csY457" fmla="*/ 69881 h 1501273"/>
              <a:gd name="csX458" fmla="*/ 59385 w 4996489"/>
              <a:gd name="csY458" fmla="*/ 69881 h 1501273"/>
              <a:gd name="csX459" fmla="*/ 59385 w 4996489"/>
              <a:gd name="csY459" fmla="*/ 69881 h 1501273"/>
              <a:gd name="csX460" fmla="*/ 59385 w 4996489"/>
              <a:gd name="csY460" fmla="*/ 69881 h 1501273"/>
              <a:gd name="csX461" fmla="*/ 59385 w 4996489"/>
              <a:gd name="csY461" fmla="*/ 69881 h 1501273"/>
              <a:gd name="csX462" fmla="*/ 59385 w 4996489"/>
              <a:gd name="csY462" fmla="*/ 69881 h 1501273"/>
              <a:gd name="csX463" fmla="*/ 59385 w 4996489"/>
              <a:gd name="csY463" fmla="*/ 69881 h 1501273"/>
              <a:gd name="csX464" fmla="*/ 59385 w 4996489"/>
              <a:gd name="csY464" fmla="*/ 69881 h 1501273"/>
              <a:gd name="csX465" fmla="*/ 59385 w 4996489"/>
              <a:gd name="csY465" fmla="*/ 69881 h 1501273"/>
              <a:gd name="csX466" fmla="*/ 59385 w 4996489"/>
              <a:gd name="csY466" fmla="*/ 69881 h 1501273"/>
              <a:gd name="csX467" fmla="*/ 59385 w 4996489"/>
              <a:gd name="csY467" fmla="*/ 69881 h 1501273"/>
              <a:gd name="csX468" fmla="*/ 59385 w 4996489"/>
              <a:gd name="csY468" fmla="*/ 69881 h 1501273"/>
              <a:gd name="csX469" fmla="*/ 59385 w 4996489"/>
              <a:gd name="csY469" fmla="*/ 69881 h 1501273"/>
              <a:gd name="csX470" fmla="*/ 59385 w 4996489"/>
              <a:gd name="csY470" fmla="*/ 69881 h 1501273"/>
              <a:gd name="csX471" fmla="*/ 59385 w 4996489"/>
              <a:gd name="csY471" fmla="*/ 69881 h 1501273"/>
              <a:gd name="csX472" fmla="*/ 59385 w 4996489"/>
              <a:gd name="csY472" fmla="*/ 69881 h 1501273"/>
              <a:gd name="csX473" fmla="*/ 59385 w 4996489"/>
              <a:gd name="csY473" fmla="*/ 69881 h 1501273"/>
              <a:gd name="csX474" fmla="*/ 59385 w 4996489"/>
              <a:gd name="csY474" fmla="*/ 69881 h 1501273"/>
              <a:gd name="csX475" fmla="*/ 62878 w 4996489"/>
              <a:gd name="csY475" fmla="*/ 58234 h 1501273"/>
              <a:gd name="csX476" fmla="*/ 55892 w 4996489"/>
              <a:gd name="csY476" fmla="*/ 53575 h 1501273"/>
              <a:gd name="csX477" fmla="*/ 55892 w 4996489"/>
              <a:gd name="csY477" fmla="*/ 53575 h 1501273"/>
              <a:gd name="csX478" fmla="*/ 75687 w 4996489"/>
              <a:gd name="csY478" fmla="*/ 38434 h 1501273"/>
              <a:gd name="csX479" fmla="*/ 10480 w 4996489"/>
              <a:gd name="csY479" fmla="*/ 139762 h 1501273"/>
              <a:gd name="csX480" fmla="*/ 2329 w 4996489"/>
              <a:gd name="csY480" fmla="*/ 146750 h 1501273"/>
              <a:gd name="csX481" fmla="*/ 0 w 4996489"/>
              <a:gd name="csY481" fmla="*/ 178196 h 1501273"/>
              <a:gd name="csX482" fmla="*/ 0 w 4996489"/>
              <a:gd name="csY482" fmla="*/ 215466 h 1501273"/>
              <a:gd name="csX483" fmla="*/ 8151 w 4996489"/>
              <a:gd name="csY483" fmla="*/ 223619 h 1501273"/>
              <a:gd name="csX484" fmla="*/ 16302 w 4996489"/>
              <a:gd name="csY484" fmla="*/ 215466 h 1501273"/>
              <a:gd name="csX485" fmla="*/ 16302 w 4996489"/>
              <a:gd name="csY485" fmla="*/ 178196 h 1501273"/>
              <a:gd name="csX486" fmla="*/ 16302 w 4996489"/>
              <a:gd name="csY486" fmla="*/ 178196 h 1501273"/>
              <a:gd name="csX487" fmla="*/ 16302 w 4996489"/>
              <a:gd name="csY487" fmla="*/ 175867 h 1501273"/>
              <a:gd name="csX488" fmla="*/ 16302 w 4996489"/>
              <a:gd name="csY488" fmla="*/ 175867 h 1501273"/>
              <a:gd name="csX489" fmla="*/ 16302 w 4996489"/>
              <a:gd name="csY489" fmla="*/ 173537 h 1501273"/>
              <a:gd name="csX490" fmla="*/ 16302 w 4996489"/>
              <a:gd name="csY490" fmla="*/ 173537 h 1501273"/>
              <a:gd name="csX491" fmla="*/ 16302 w 4996489"/>
              <a:gd name="csY491" fmla="*/ 171208 h 1501273"/>
              <a:gd name="csX492" fmla="*/ 16302 w 4996489"/>
              <a:gd name="csY492" fmla="*/ 171208 h 1501273"/>
              <a:gd name="csX493" fmla="*/ 16302 w 4996489"/>
              <a:gd name="csY493" fmla="*/ 168879 h 1501273"/>
              <a:gd name="csX494" fmla="*/ 16302 w 4996489"/>
              <a:gd name="csY494" fmla="*/ 168879 h 1501273"/>
              <a:gd name="csX495" fmla="*/ 16302 w 4996489"/>
              <a:gd name="csY495" fmla="*/ 166549 h 1501273"/>
              <a:gd name="csX496" fmla="*/ 16302 w 4996489"/>
              <a:gd name="csY496" fmla="*/ 166549 h 1501273"/>
              <a:gd name="csX497" fmla="*/ 16302 w 4996489"/>
              <a:gd name="csY497" fmla="*/ 164220 h 1501273"/>
              <a:gd name="csX498" fmla="*/ 16302 w 4996489"/>
              <a:gd name="csY498" fmla="*/ 164220 h 1501273"/>
              <a:gd name="csX499" fmla="*/ 16302 w 4996489"/>
              <a:gd name="csY499" fmla="*/ 161891 h 1501273"/>
              <a:gd name="csX500" fmla="*/ 16302 w 4996489"/>
              <a:gd name="csY500" fmla="*/ 161891 h 1501273"/>
              <a:gd name="csX501" fmla="*/ 16302 w 4996489"/>
              <a:gd name="csY501" fmla="*/ 159561 h 1501273"/>
              <a:gd name="csX502" fmla="*/ 16302 w 4996489"/>
              <a:gd name="csY502" fmla="*/ 159561 h 1501273"/>
              <a:gd name="csX503" fmla="*/ 16302 w 4996489"/>
              <a:gd name="csY503" fmla="*/ 157232 h 1501273"/>
              <a:gd name="csX504" fmla="*/ 16302 w 4996489"/>
              <a:gd name="csY504" fmla="*/ 157232 h 1501273"/>
              <a:gd name="csX505" fmla="*/ 16302 w 4996489"/>
              <a:gd name="csY505" fmla="*/ 156067 h 1501273"/>
              <a:gd name="csX506" fmla="*/ 16302 w 4996489"/>
              <a:gd name="csY506" fmla="*/ 156067 h 1501273"/>
              <a:gd name="csX507" fmla="*/ 16302 w 4996489"/>
              <a:gd name="csY507" fmla="*/ 150244 h 1501273"/>
              <a:gd name="csX508" fmla="*/ 9315 w 4996489"/>
              <a:gd name="csY508" fmla="*/ 140926 h 1501273"/>
              <a:gd name="csX509" fmla="*/ 8151 w 4996489"/>
              <a:gd name="csY509" fmla="*/ 140926 h 1501273"/>
              <a:gd name="csX510" fmla="*/ 8151 w 4996489"/>
              <a:gd name="csY510" fmla="*/ 140926 h 1501273"/>
              <a:gd name="csX511" fmla="*/ 8151 w 4996489"/>
              <a:gd name="csY511" fmla="*/ 137432 h 1501273"/>
              <a:gd name="csX512" fmla="*/ 8151 w 4996489"/>
              <a:gd name="csY512" fmla="*/ 273700 h 1501273"/>
              <a:gd name="csX513" fmla="*/ 0 w 4996489"/>
              <a:gd name="csY513" fmla="*/ 281853 h 1501273"/>
              <a:gd name="csX514" fmla="*/ 0 w 4996489"/>
              <a:gd name="csY514" fmla="*/ 348240 h 1501273"/>
              <a:gd name="csX515" fmla="*/ 8151 w 4996489"/>
              <a:gd name="csY515" fmla="*/ 356392 h 1501273"/>
              <a:gd name="csX516" fmla="*/ 16302 w 4996489"/>
              <a:gd name="csY516" fmla="*/ 348240 h 1501273"/>
              <a:gd name="csX517" fmla="*/ 16302 w 4996489"/>
              <a:gd name="csY517" fmla="*/ 281853 h 1501273"/>
              <a:gd name="csX518" fmla="*/ 8151 w 4996489"/>
              <a:gd name="csY518" fmla="*/ 273700 h 1501273"/>
              <a:gd name="csX519" fmla="*/ 8151 w 4996489"/>
              <a:gd name="csY519" fmla="*/ 273700 h 1501273"/>
              <a:gd name="csX520" fmla="*/ 8151 w 4996489"/>
              <a:gd name="csY520" fmla="*/ 405309 h 1501273"/>
              <a:gd name="csX521" fmla="*/ 0 w 4996489"/>
              <a:gd name="csY521" fmla="*/ 413462 h 1501273"/>
              <a:gd name="csX522" fmla="*/ 0 w 4996489"/>
              <a:gd name="csY522" fmla="*/ 479849 h 1501273"/>
              <a:gd name="csX523" fmla="*/ 8151 w 4996489"/>
              <a:gd name="csY523" fmla="*/ 488001 h 1501273"/>
              <a:gd name="csX524" fmla="*/ 16302 w 4996489"/>
              <a:gd name="csY524" fmla="*/ 479849 h 1501273"/>
              <a:gd name="csX525" fmla="*/ 16302 w 4996489"/>
              <a:gd name="csY525" fmla="*/ 413462 h 1501273"/>
              <a:gd name="csX526" fmla="*/ 8151 w 4996489"/>
              <a:gd name="csY526" fmla="*/ 405309 h 1501273"/>
              <a:gd name="csX527" fmla="*/ 8151 w 4996489"/>
              <a:gd name="csY527" fmla="*/ 405309 h 1501273"/>
              <a:gd name="csX528" fmla="*/ 8151 w 4996489"/>
              <a:gd name="csY528" fmla="*/ 536918 h 1501273"/>
              <a:gd name="csX529" fmla="*/ 0 w 4996489"/>
              <a:gd name="csY529" fmla="*/ 545071 h 1501273"/>
              <a:gd name="csX530" fmla="*/ 0 w 4996489"/>
              <a:gd name="csY530" fmla="*/ 611458 h 1501273"/>
              <a:gd name="csX531" fmla="*/ 8151 w 4996489"/>
              <a:gd name="csY531" fmla="*/ 619610 h 1501273"/>
              <a:gd name="csX532" fmla="*/ 16302 w 4996489"/>
              <a:gd name="csY532" fmla="*/ 611458 h 1501273"/>
              <a:gd name="csX533" fmla="*/ 16302 w 4996489"/>
              <a:gd name="csY533" fmla="*/ 545071 h 1501273"/>
              <a:gd name="csX534" fmla="*/ 8151 w 4996489"/>
              <a:gd name="csY534" fmla="*/ 536918 h 1501273"/>
              <a:gd name="csX535" fmla="*/ 8151 w 4996489"/>
              <a:gd name="csY535" fmla="*/ 536918 h 1501273"/>
              <a:gd name="csX536" fmla="*/ 8151 w 4996489"/>
              <a:gd name="csY536" fmla="*/ 669692 h 1501273"/>
              <a:gd name="csX537" fmla="*/ 0 w 4996489"/>
              <a:gd name="csY537" fmla="*/ 677844 h 1501273"/>
              <a:gd name="csX538" fmla="*/ 0 w 4996489"/>
              <a:gd name="csY538" fmla="*/ 744231 h 1501273"/>
              <a:gd name="csX539" fmla="*/ 8151 w 4996489"/>
              <a:gd name="csY539" fmla="*/ 752384 h 1501273"/>
              <a:gd name="csX540" fmla="*/ 16302 w 4996489"/>
              <a:gd name="csY540" fmla="*/ 744231 h 1501273"/>
              <a:gd name="csX541" fmla="*/ 16302 w 4996489"/>
              <a:gd name="csY541" fmla="*/ 677844 h 1501273"/>
              <a:gd name="csX542" fmla="*/ 8151 w 4996489"/>
              <a:gd name="csY542" fmla="*/ 669692 h 1501273"/>
              <a:gd name="csX543" fmla="*/ 8151 w 4996489"/>
              <a:gd name="csY543" fmla="*/ 669692 h 1501273"/>
              <a:gd name="csX544" fmla="*/ 8151 w 4996489"/>
              <a:gd name="csY544" fmla="*/ 801301 h 1501273"/>
              <a:gd name="csX545" fmla="*/ 0 w 4996489"/>
              <a:gd name="csY545" fmla="*/ 809453 h 1501273"/>
              <a:gd name="csX546" fmla="*/ 0 w 4996489"/>
              <a:gd name="csY546" fmla="*/ 875840 h 1501273"/>
              <a:gd name="csX547" fmla="*/ 8151 w 4996489"/>
              <a:gd name="csY547" fmla="*/ 883993 h 1501273"/>
              <a:gd name="csX548" fmla="*/ 16302 w 4996489"/>
              <a:gd name="csY548" fmla="*/ 875840 h 1501273"/>
              <a:gd name="csX549" fmla="*/ 16302 w 4996489"/>
              <a:gd name="csY549" fmla="*/ 809453 h 1501273"/>
              <a:gd name="csX550" fmla="*/ 8151 w 4996489"/>
              <a:gd name="csY550" fmla="*/ 801301 h 1501273"/>
              <a:gd name="csX551" fmla="*/ 8151 w 4996489"/>
              <a:gd name="csY551" fmla="*/ 801301 h 1501273"/>
              <a:gd name="csX552" fmla="*/ 8151 w 4996489"/>
              <a:gd name="csY552" fmla="*/ 934074 h 1501273"/>
              <a:gd name="csX553" fmla="*/ 0 w 4996489"/>
              <a:gd name="csY553" fmla="*/ 942227 h 1501273"/>
              <a:gd name="csX554" fmla="*/ 0 w 4996489"/>
              <a:gd name="csY554" fmla="*/ 1008614 h 1501273"/>
              <a:gd name="csX555" fmla="*/ 8151 w 4996489"/>
              <a:gd name="csY555" fmla="*/ 1016767 h 1501273"/>
              <a:gd name="csX556" fmla="*/ 16302 w 4996489"/>
              <a:gd name="csY556" fmla="*/ 1008614 h 1501273"/>
              <a:gd name="csX557" fmla="*/ 16302 w 4996489"/>
              <a:gd name="csY557" fmla="*/ 942227 h 1501273"/>
              <a:gd name="csX558" fmla="*/ 8151 w 4996489"/>
              <a:gd name="csY558" fmla="*/ 934074 h 1501273"/>
              <a:gd name="csX559" fmla="*/ 8151 w 4996489"/>
              <a:gd name="csY559" fmla="*/ 934074 h 1501273"/>
              <a:gd name="csX560" fmla="*/ 8151 w 4996489"/>
              <a:gd name="csY560" fmla="*/ 1065683 h 1501273"/>
              <a:gd name="csX561" fmla="*/ 0 w 4996489"/>
              <a:gd name="csY561" fmla="*/ 1073836 h 1501273"/>
              <a:gd name="csX562" fmla="*/ 0 w 4996489"/>
              <a:gd name="csY562" fmla="*/ 1126247 h 1501273"/>
              <a:gd name="csX563" fmla="*/ 0 w 4996489"/>
              <a:gd name="csY563" fmla="*/ 1141388 h 1501273"/>
              <a:gd name="csX564" fmla="*/ 8151 w 4996489"/>
              <a:gd name="csY564" fmla="*/ 1148376 h 1501273"/>
              <a:gd name="csX565" fmla="*/ 8151 w 4996489"/>
              <a:gd name="csY565" fmla="*/ 1148376 h 1501273"/>
              <a:gd name="csX566" fmla="*/ 16302 w 4996489"/>
              <a:gd name="csY566" fmla="*/ 1139058 h 1501273"/>
              <a:gd name="csX567" fmla="*/ 16302 w 4996489"/>
              <a:gd name="csY567" fmla="*/ 1132070 h 1501273"/>
              <a:gd name="csX568" fmla="*/ 16302 w 4996489"/>
              <a:gd name="csY568" fmla="*/ 1132070 h 1501273"/>
              <a:gd name="csX569" fmla="*/ 16302 w 4996489"/>
              <a:gd name="csY569" fmla="*/ 1129741 h 1501273"/>
              <a:gd name="csX570" fmla="*/ 16302 w 4996489"/>
              <a:gd name="csY570" fmla="*/ 1129741 h 1501273"/>
              <a:gd name="csX571" fmla="*/ 16302 w 4996489"/>
              <a:gd name="csY571" fmla="*/ 1127411 h 1501273"/>
              <a:gd name="csX572" fmla="*/ 16302 w 4996489"/>
              <a:gd name="csY572" fmla="*/ 1127411 h 1501273"/>
              <a:gd name="csX573" fmla="*/ 16302 w 4996489"/>
              <a:gd name="csY573" fmla="*/ 1072671 h 1501273"/>
              <a:gd name="csX574" fmla="*/ 8151 w 4996489"/>
              <a:gd name="csY574" fmla="*/ 1064519 h 1501273"/>
              <a:gd name="csX575" fmla="*/ 8151 w 4996489"/>
              <a:gd name="csY575" fmla="*/ 1064519 h 1501273"/>
              <a:gd name="csX576" fmla="*/ 29110 w 4996489"/>
              <a:gd name="csY576" fmla="*/ 1198457 h 1501273"/>
              <a:gd name="csX577" fmla="*/ 24453 w 4996489"/>
              <a:gd name="csY577" fmla="*/ 1198457 h 1501273"/>
              <a:gd name="csX578" fmla="*/ 20959 w 4996489"/>
              <a:gd name="csY578" fmla="*/ 1210104 h 1501273"/>
              <a:gd name="csX579" fmla="*/ 69865 w 4996489"/>
              <a:gd name="csY579" fmla="*/ 1263679 h 1501273"/>
              <a:gd name="csX580" fmla="*/ 74522 w 4996489"/>
              <a:gd name="csY580" fmla="*/ 1264844 h 1501273"/>
              <a:gd name="csX581" fmla="*/ 81509 w 4996489"/>
              <a:gd name="csY581" fmla="*/ 1261350 h 1501273"/>
              <a:gd name="csX582" fmla="*/ 79180 w 4996489"/>
              <a:gd name="csY582" fmla="*/ 1249703 h 1501273"/>
              <a:gd name="csX583" fmla="*/ 53563 w 4996489"/>
              <a:gd name="csY583" fmla="*/ 1226409 h 1501273"/>
              <a:gd name="csX584" fmla="*/ 53563 w 4996489"/>
              <a:gd name="csY584" fmla="*/ 1226409 h 1501273"/>
              <a:gd name="csX585" fmla="*/ 53563 w 4996489"/>
              <a:gd name="csY585" fmla="*/ 1225244 h 1501273"/>
              <a:gd name="csX586" fmla="*/ 53563 w 4996489"/>
              <a:gd name="csY586" fmla="*/ 1225244 h 1501273"/>
              <a:gd name="csX587" fmla="*/ 53563 w 4996489"/>
              <a:gd name="csY587" fmla="*/ 1225244 h 1501273"/>
              <a:gd name="csX588" fmla="*/ 53563 w 4996489"/>
              <a:gd name="csY588" fmla="*/ 1225244 h 1501273"/>
              <a:gd name="csX589" fmla="*/ 53563 w 4996489"/>
              <a:gd name="csY589" fmla="*/ 1225244 h 1501273"/>
              <a:gd name="csX590" fmla="*/ 53563 w 4996489"/>
              <a:gd name="csY590" fmla="*/ 1225244 h 1501273"/>
              <a:gd name="csX591" fmla="*/ 53563 w 4996489"/>
              <a:gd name="csY591" fmla="*/ 1224080 h 1501273"/>
              <a:gd name="csX592" fmla="*/ 53563 w 4996489"/>
              <a:gd name="csY592" fmla="*/ 1224080 h 1501273"/>
              <a:gd name="csX593" fmla="*/ 53563 w 4996489"/>
              <a:gd name="csY593" fmla="*/ 1224080 h 1501273"/>
              <a:gd name="csX594" fmla="*/ 53563 w 4996489"/>
              <a:gd name="csY594" fmla="*/ 1224080 h 1501273"/>
              <a:gd name="csX595" fmla="*/ 53563 w 4996489"/>
              <a:gd name="csY595" fmla="*/ 1224080 h 1501273"/>
              <a:gd name="csX596" fmla="*/ 53563 w 4996489"/>
              <a:gd name="csY596" fmla="*/ 1224080 h 1501273"/>
              <a:gd name="csX597" fmla="*/ 53563 w 4996489"/>
              <a:gd name="csY597" fmla="*/ 1224080 h 1501273"/>
              <a:gd name="csX598" fmla="*/ 53563 w 4996489"/>
              <a:gd name="csY598" fmla="*/ 1224080 h 1501273"/>
              <a:gd name="csX599" fmla="*/ 53563 w 4996489"/>
              <a:gd name="csY599" fmla="*/ 1224080 h 1501273"/>
              <a:gd name="csX600" fmla="*/ 53563 w 4996489"/>
              <a:gd name="csY600" fmla="*/ 1224080 h 1501273"/>
              <a:gd name="csX601" fmla="*/ 53563 w 4996489"/>
              <a:gd name="csY601" fmla="*/ 1224080 h 1501273"/>
              <a:gd name="csX602" fmla="*/ 53563 w 4996489"/>
              <a:gd name="csY602" fmla="*/ 1224080 h 1501273"/>
              <a:gd name="csX603" fmla="*/ 53563 w 4996489"/>
              <a:gd name="csY603" fmla="*/ 1224080 h 1501273"/>
              <a:gd name="csX604" fmla="*/ 53563 w 4996489"/>
              <a:gd name="csY604" fmla="*/ 1224080 h 1501273"/>
              <a:gd name="csX605" fmla="*/ 53563 w 4996489"/>
              <a:gd name="csY605" fmla="*/ 1224080 h 1501273"/>
              <a:gd name="csX606" fmla="*/ 53563 w 4996489"/>
              <a:gd name="csY606" fmla="*/ 1224080 h 1501273"/>
              <a:gd name="csX607" fmla="*/ 53563 w 4996489"/>
              <a:gd name="csY607" fmla="*/ 1224080 h 1501273"/>
              <a:gd name="csX608" fmla="*/ 53563 w 4996489"/>
              <a:gd name="csY608" fmla="*/ 1224080 h 1501273"/>
              <a:gd name="csX609" fmla="*/ 53563 w 4996489"/>
              <a:gd name="csY609" fmla="*/ 1224080 h 1501273"/>
              <a:gd name="csX610" fmla="*/ 53563 w 4996489"/>
              <a:gd name="csY610" fmla="*/ 1224080 h 1501273"/>
              <a:gd name="csX611" fmla="*/ 53563 w 4996489"/>
              <a:gd name="csY611" fmla="*/ 1224080 h 1501273"/>
              <a:gd name="csX612" fmla="*/ 53563 w 4996489"/>
              <a:gd name="csY612" fmla="*/ 1224080 h 1501273"/>
              <a:gd name="csX613" fmla="*/ 53563 w 4996489"/>
              <a:gd name="csY613" fmla="*/ 1224080 h 1501273"/>
              <a:gd name="csX614" fmla="*/ 53563 w 4996489"/>
              <a:gd name="csY614" fmla="*/ 1224080 h 1501273"/>
              <a:gd name="csX615" fmla="*/ 53563 w 4996489"/>
              <a:gd name="csY615" fmla="*/ 1224080 h 1501273"/>
              <a:gd name="csX616" fmla="*/ 53563 w 4996489"/>
              <a:gd name="csY616" fmla="*/ 1224080 h 1501273"/>
              <a:gd name="csX617" fmla="*/ 53563 w 4996489"/>
              <a:gd name="csY617" fmla="*/ 1224080 h 1501273"/>
              <a:gd name="csX618" fmla="*/ 53563 w 4996489"/>
              <a:gd name="csY618" fmla="*/ 1224080 h 1501273"/>
              <a:gd name="csX619" fmla="*/ 53563 w 4996489"/>
              <a:gd name="csY619" fmla="*/ 1224080 h 1501273"/>
              <a:gd name="csX620" fmla="*/ 53563 w 4996489"/>
              <a:gd name="csY620" fmla="*/ 1224080 h 1501273"/>
              <a:gd name="csX621" fmla="*/ 53563 w 4996489"/>
              <a:gd name="csY621" fmla="*/ 1224080 h 1501273"/>
              <a:gd name="csX622" fmla="*/ 53563 w 4996489"/>
              <a:gd name="csY622" fmla="*/ 1222915 h 1501273"/>
              <a:gd name="csX623" fmla="*/ 53563 w 4996489"/>
              <a:gd name="csY623" fmla="*/ 1222915 h 1501273"/>
              <a:gd name="csX624" fmla="*/ 53563 w 4996489"/>
              <a:gd name="csY624" fmla="*/ 1222915 h 1501273"/>
              <a:gd name="csX625" fmla="*/ 53563 w 4996489"/>
              <a:gd name="csY625" fmla="*/ 1222915 h 1501273"/>
              <a:gd name="csX626" fmla="*/ 53563 w 4996489"/>
              <a:gd name="csY626" fmla="*/ 1221751 h 1501273"/>
              <a:gd name="csX627" fmla="*/ 53563 w 4996489"/>
              <a:gd name="csY627" fmla="*/ 1221751 h 1501273"/>
              <a:gd name="csX628" fmla="*/ 53563 w 4996489"/>
              <a:gd name="csY628" fmla="*/ 1220586 h 1501273"/>
              <a:gd name="csX629" fmla="*/ 53563 w 4996489"/>
              <a:gd name="csY629" fmla="*/ 1220586 h 1501273"/>
              <a:gd name="csX630" fmla="*/ 53563 w 4996489"/>
              <a:gd name="csY630" fmla="*/ 1219421 h 1501273"/>
              <a:gd name="csX631" fmla="*/ 53563 w 4996489"/>
              <a:gd name="csY631" fmla="*/ 1219421 h 1501273"/>
              <a:gd name="csX632" fmla="*/ 53563 w 4996489"/>
              <a:gd name="csY632" fmla="*/ 1218257 h 1501273"/>
              <a:gd name="csX633" fmla="*/ 53563 w 4996489"/>
              <a:gd name="csY633" fmla="*/ 1218257 h 1501273"/>
              <a:gd name="csX634" fmla="*/ 53563 w 4996489"/>
              <a:gd name="csY634" fmla="*/ 1217092 h 1501273"/>
              <a:gd name="csX635" fmla="*/ 53563 w 4996489"/>
              <a:gd name="csY635" fmla="*/ 1217092 h 1501273"/>
              <a:gd name="csX636" fmla="*/ 46576 w 4996489"/>
              <a:gd name="csY636" fmla="*/ 1212433 h 1501273"/>
              <a:gd name="csX637" fmla="*/ 46576 w 4996489"/>
              <a:gd name="csY637" fmla="*/ 1212433 h 1501273"/>
              <a:gd name="csX638" fmla="*/ 37261 w 4996489"/>
              <a:gd name="csY638" fmla="*/ 1204280 h 1501273"/>
              <a:gd name="csX639" fmla="*/ 138565 w 4996489"/>
              <a:gd name="csY639" fmla="*/ 1276491 h 1501273"/>
              <a:gd name="csX640" fmla="*/ 130414 w 4996489"/>
              <a:gd name="csY640" fmla="*/ 1283479 h 1501273"/>
              <a:gd name="csX641" fmla="*/ 137401 w 4996489"/>
              <a:gd name="csY641" fmla="*/ 1292796 h 1501273"/>
              <a:gd name="csX642" fmla="*/ 168840 w 4996489"/>
              <a:gd name="csY642" fmla="*/ 1295125 h 1501273"/>
              <a:gd name="csX643" fmla="*/ 206101 w 4996489"/>
              <a:gd name="csY643" fmla="*/ 1295125 h 1501273"/>
              <a:gd name="csX644" fmla="*/ 214252 w 4996489"/>
              <a:gd name="csY644" fmla="*/ 1286973 h 1501273"/>
              <a:gd name="csX645" fmla="*/ 206101 w 4996489"/>
              <a:gd name="csY645" fmla="*/ 1278820 h 1501273"/>
              <a:gd name="csX646" fmla="*/ 163018 w 4996489"/>
              <a:gd name="csY646" fmla="*/ 1278820 h 1501273"/>
              <a:gd name="csX647" fmla="*/ 163018 w 4996489"/>
              <a:gd name="csY647" fmla="*/ 1278820 h 1501273"/>
              <a:gd name="csX648" fmla="*/ 163018 w 4996489"/>
              <a:gd name="csY648" fmla="*/ 1278820 h 1501273"/>
              <a:gd name="csX649" fmla="*/ 163018 w 4996489"/>
              <a:gd name="csY649" fmla="*/ 1278820 h 1501273"/>
              <a:gd name="csX650" fmla="*/ 142058 w 4996489"/>
              <a:gd name="csY650" fmla="*/ 1276491 h 1501273"/>
              <a:gd name="csX651" fmla="*/ 140894 w 4996489"/>
              <a:gd name="csY651" fmla="*/ 1276491 h 1501273"/>
              <a:gd name="csX652" fmla="*/ 139729 w 4996489"/>
              <a:gd name="csY652" fmla="*/ 1276491 h 1501273"/>
              <a:gd name="csX653" fmla="*/ 337679 w 4996489"/>
              <a:gd name="csY653" fmla="*/ 1278820 h 1501273"/>
              <a:gd name="csX654" fmla="*/ 271308 w 4996489"/>
              <a:gd name="csY654" fmla="*/ 1278820 h 1501273"/>
              <a:gd name="csX655" fmla="*/ 263157 w 4996489"/>
              <a:gd name="csY655" fmla="*/ 1286973 h 1501273"/>
              <a:gd name="csX656" fmla="*/ 271308 w 4996489"/>
              <a:gd name="csY656" fmla="*/ 1295125 h 1501273"/>
              <a:gd name="csX657" fmla="*/ 337679 w 4996489"/>
              <a:gd name="csY657" fmla="*/ 1295125 h 1501273"/>
              <a:gd name="csX658" fmla="*/ 345830 w 4996489"/>
              <a:gd name="csY658" fmla="*/ 1286973 h 1501273"/>
              <a:gd name="csX659" fmla="*/ 337679 w 4996489"/>
              <a:gd name="csY659" fmla="*/ 1278820 h 1501273"/>
              <a:gd name="csX660" fmla="*/ 337679 w 4996489"/>
              <a:gd name="csY660" fmla="*/ 1278820 h 1501273"/>
              <a:gd name="csX661" fmla="*/ 470422 w 4996489"/>
              <a:gd name="csY661" fmla="*/ 1278820 h 1501273"/>
              <a:gd name="csX662" fmla="*/ 404051 w 4996489"/>
              <a:gd name="csY662" fmla="*/ 1278820 h 1501273"/>
              <a:gd name="csX663" fmla="*/ 395900 w 4996489"/>
              <a:gd name="csY663" fmla="*/ 1286973 h 1501273"/>
              <a:gd name="csX664" fmla="*/ 404051 w 4996489"/>
              <a:gd name="csY664" fmla="*/ 1295125 h 1501273"/>
              <a:gd name="csX665" fmla="*/ 470422 w 4996489"/>
              <a:gd name="csY665" fmla="*/ 1295125 h 1501273"/>
              <a:gd name="csX666" fmla="*/ 478573 w 4996489"/>
              <a:gd name="csY666" fmla="*/ 1286973 h 1501273"/>
              <a:gd name="csX667" fmla="*/ 470422 w 4996489"/>
              <a:gd name="csY667" fmla="*/ 1278820 h 1501273"/>
              <a:gd name="csX668" fmla="*/ 470422 w 4996489"/>
              <a:gd name="csY668" fmla="*/ 1278820 h 1501273"/>
              <a:gd name="csX669" fmla="*/ 556589 w 4996489"/>
              <a:gd name="csY669" fmla="*/ 1278820 h 1501273"/>
              <a:gd name="csX670" fmla="*/ 535629 w 4996489"/>
              <a:gd name="csY670" fmla="*/ 1278820 h 1501273"/>
              <a:gd name="csX671" fmla="*/ 527478 w 4996489"/>
              <a:gd name="csY671" fmla="*/ 1286973 h 1501273"/>
              <a:gd name="csX672" fmla="*/ 535629 w 4996489"/>
              <a:gd name="csY672" fmla="*/ 1295125 h 1501273"/>
              <a:gd name="csX673" fmla="*/ 556589 w 4996489"/>
              <a:gd name="csY673" fmla="*/ 1295125 h 1501273"/>
              <a:gd name="csX674" fmla="*/ 592685 w 4996489"/>
              <a:gd name="csY674" fmla="*/ 1304443 h 1501273"/>
              <a:gd name="csX675" fmla="*/ 596179 w 4996489"/>
              <a:gd name="csY675" fmla="*/ 1304443 h 1501273"/>
              <a:gd name="csX676" fmla="*/ 603165 w 4996489"/>
              <a:gd name="csY676" fmla="*/ 1299784 h 1501273"/>
              <a:gd name="csX677" fmla="*/ 599672 w 4996489"/>
              <a:gd name="csY677" fmla="*/ 1288138 h 1501273"/>
              <a:gd name="csX678" fmla="*/ 575219 w 4996489"/>
              <a:gd name="csY678" fmla="*/ 1279985 h 1501273"/>
              <a:gd name="csX679" fmla="*/ 575219 w 4996489"/>
              <a:gd name="csY679" fmla="*/ 1279985 h 1501273"/>
              <a:gd name="csX680" fmla="*/ 574055 w 4996489"/>
              <a:gd name="csY680" fmla="*/ 1279985 h 1501273"/>
              <a:gd name="csX681" fmla="*/ 556589 w 4996489"/>
              <a:gd name="csY681" fmla="*/ 1279985 h 1501273"/>
              <a:gd name="csX682" fmla="*/ 645084 w 4996489"/>
              <a:gd name="csY682" fmla="*/ 1328901 h 1501273"/>
              <a:gd name="csX683" fmla="*/ 639262 w 4996489"/>
              <a:gd name="csY683" fmla="*/ 1331231 h 1501273"/>
              <a:gd name="csX684" fmla="*/ 639262 w 4996489"/>
              <a:gd name="csY684" fmla="*/ 1342877 h 1501273"/>
              <a:gd name="csX685" fmla="*/ 685838 w 4996489"/>
              <a:gd name="csY685" fmla="*/ 1389465 h 1501273"/>
              <a:gd name="csX686" fmla="*/ 691660 w 4996489"/>
              <a:gd name="csY686" fmla="*/ 1391794 h 1501273"/>
              <a:gd name="csX687" fmla="*/ 697482 w 4996489"/>
              <a:gd name="csY687" fmla="*/ 1389465 h 1501273"/>
              <a:gd name="csX688" fmla="*/ 697482 w 4996489"/>
              <a:gd name="csY688" fmla="*/ 1377818 h 1501273"/>
              <a:gd name="csX689" fmla="*/ 650906 w 4996489"/>
              <a:gd name="csY689" fmla="*/ 1331231 h 1501273"/>
              <a:gd name="csX690" fmla="*/ 645084 w 4996489"/>
              <a:gd name="csY690" fmla="*/ 1328901 h 1501273"/>
              <a:gd name="csX691" fmla="*/ 645084 w 4996489"/>
              <a:gd name="csY691" fmla="*/ 1328901 h 1501273"/>
              <a:gd name="csX692" fmla="*/ 738237 w 4996489"/>
              <a:gd name="csY692" fmla="*/ 1422076 h 1501273"/>
              <a:gd name="csX693" fmla="*/ 732415 w 4996489"/>
              <a:gd name="csY693" fmla="*/ 1424405 h 1501273"/>
              <a:gd name="csX694" fmla="*/ 732415 w 4996489"/>
              <a:gd name="csY694" fmla="*/ 1436052 h 1501273"/>
              <a:gd name="csX695" fmla="*/ 734744 w 4996489"/>
              <a:gd name="csY695" fmla="*/ 1438381 h 1501273"/>
              <a:gd name="csX696" fmla="*/ 734744 w 4996489"/>
              <a:gd name="csY696" fmla="*/ 1438381 h 1501273"/>
              <a:gd name="csX697" fmla="*/ 785978 w 4996489"/>
              <a:gd name="csY697" fmla="*/ 1481474 h 1501273"/>
              <a:gd name="csX698" fmla="*/ 789471 w 4996489"/>
              <a:gd name="csY698" fmla="*/ 1481474 h 1501273"/>
              <a:gd name="csX699" fmla="*/ 796457 w 4996489"/>
              <a:gd name="csY699" fmla="*/ 1476816 h 1501273"/>
              <a:gd name="csX700" fmla="*/ 792964 w 4996489"/>
              <a:gd name="csY700" fmla="*/ 1465169 h 1501273"/>
              <a:gd name="csX701" fmla="*/ 754539 w 4996489"/>
              <a:gd name="csY701" fmla="*/ 1434887 h 1501273"/>
              <a:gd name="csX702" fmla="*/ 754539 w 4996489"/>
              <a:gd name="csY702" fmla="*/ 1434887 h 1501273"/>
              <a:gd name="csX703" fmla="*/ 754539 w 4996489"/>
              <a:gd name="csY703" fmla="*/ 1434887 h 1501273"/>
              <a:gd name="csX704" fmla="*/ 754539 w 4996489"/>
              <a:gd name="csY704" fmla="*/ 1434887 h 1501273"/>
              <a:gd name="csX705" fmla="*/ 747552 w 4996489"/>
              <a:gd name="csY705" fmla="*/ 1427899 h 1501273"/>
              <a:gd name="csX706" fmla="*/ 747552 w 4996489"/>
              <a:gd name="csY706" fmla="*/ 1427899 h 1501273"/>
              <a:gd name="csX707" fmla="*/ 747552 w 4996489"/>
              <a:gd name="csY707" fmla="*/ 1427899 h 1501273"/>
              <a:gd name="csX708" fmla="*/ 747552 w 4996489"/>
              <a:gd name="csY708" fmla="*/ 1427899 h 1501273"/>
              <a:gd name="csX709" fmla="*/ 745223 w 4996489"/>
              <a:gd name="csY709" fmla="*/ 1425570 h 1501273"/>
              <a:gd name="csX710" fmla="*/ 739401 w 4996489"/>
              <a:gd name="csY710" fmla="*/ 1423240 h 1501273"/>
              <a:gd name="csX711" fmla="*/ 739401 w 4996489"/>
              <a:gd name="csY711" fmla="*/ 1423240 h 1501273"/>
              <a:gd name="csX712" fmla="*/ 857007 w 4996489"/>
              <a:gd name="csY712" fmla="*/ 1484969 h 1501273"/>
              <a:gd name="csX713" fmla="*/ 848856 w 4996489"/>
              <a:gd name="csY713" fmla="*/ 1491957 h 1501273"/>
              <a:gd name="csX714" fmla="*/ 857007 w 4996489"/>
              <a:gd name="csY714" fmla="*/ 1501274 h 1501273"/>
              <a:gd name="csX715" fmla="*/ 876802 w 4996489"/>
              <a:gd name="csY715" fmla="*/ 1501274 h 1501273"/>
              <a:gd name="csX716" fmla="*/ 924543 w 4996489"/>
              <a:gd name="csY716" fmla="*/ 1501274 h 1501273"/>
              <a:gd name="csX717" fmla="*/ 932694 w 4996489"/>
              <a:gd name="csY717" fmla="*/ 1493121 h 1501273"/>
              <a:gd name="csX718" fmla="*/ 924543 w 4996489"/>
              <a:gd name="csY718" fmla="*/ 1484969 h 1501273"/>
              <a:gd name="csX719" fmla="*/ 867487 w 4996489"/>
              <a:gd name="csY719" fmla="*/ 1484969 h 1501273"/>
              <a:gd name="csX720" fmla="*/ 861664 w 4996489"/>
              <a:gd name="csY720" fmla="*/ 1484969 h 1501273"/>
              <a:gd name="csX721" fmla="*/ 858171 w 4996489"/>
              <a:gd name="csY721" fmla="*/ 1484969 h 1501273"/>
              <a:gd name="csX722" fmla="*/ 1056121 w 4996489"/>
              <a:gd name="csY722" fmla="*/ 1484969 h 1501273"/>
              <a:gd name="csX723" fmla="*/ 989750 w 4996489"/>
              <a:gd name="csY723" fmla="*/ 1484969 h 1501273"/>
              <a:gd name="csX724" fmla="*/ 981599 w 4996489"/>
              <a:gd name="csY724" fmla="*/ 1493121 h 1501273"/>
              <a:gd name="csX725" fmla="*/ 989750 w 4996489"/>
              <a:gd name="csY725" fmla="*/ 1501274 h 1501273"/>
              <a:gd name="csX726" fmla="*/ 1056121 w 4996489"/>
              <a:gd name="csY726" fmla="*/ 1501274 h 1501273"/>
              <a:gd name="csX727" fmla="*/ 1064272 w 4996489"/>
              <a:gd name="csY727" fmla="*/ 1493121 h 1501273"/>
              <a:gd name="csX728" fmla="*/ 1056121 w 4996489"/>
              <a:gd name="csY728" fmla="*/ 1484969 h 1501273"/>
              <a:gd name="csX729" fmla="*/ 1056121 w 4996489"/>
              <a:gd name="csY729" fmla="*/ 1484969 h 1501273"/>
              <a:gd name="csX730" fmla="*/ 1187700 w 4996489"/>
              <a:gd name="csY730" fmla="*/ 1484969 h 1501273"/>
              <a:gd name="csX731" fmla="*/ 1121328 w 4996489"/>
              <a:gd name="csY731" fmla="*/ 1484969 h 1501273"/>
              <a:gd name="csX732" fmla="*/ 1113177 w 4996489"/>
              <a:gd name="csY732" fmla="*/ 1493121 h 1501273"/>
              <a:gd name="csX733" fmla="*/ 1121328 w 4996489"/>
              <a:gd name="csY733" fmla="*/ 1501274 h 1501273"/>
              <a:gd name="csX734" fmla="*/ 1187700 w 4996489"/>
              <a:gd name="csY734" fmla="*/ 1501274 h 1501273"/>
              <a:gd name="csX735" fmla="*/ 1195851 w 4996489"/>
              <a:gd name="csY735" fmla="*/ 1493121 h 1501273"/>
              <a:gd name="csX736" fmla="*/ 1187700 w 4996489"/>
              <a:gd name="csY736" fmla="*/ 1484969 h 1501273"/>
              <a:gd name="csX737" fmla="*/ 1187700 w 4996489"/>
              <a:gd name="csY737" fmla="*/ 1484969 h 1501273"/>
              <a:gd name="csX738" fmla="*/ 1321607 w 4996489"/>
              <a:gd name="csY738" fmla="*/ 1473322 h 1501273"/>
              <a:gd name="csX739" fmla="*/ 1318114 w 4996489"/>
              <a:gd name="csY739" fmla="*/ 1473322 h 1501273"/>
              <a:gd name="csX740" fmla="*/ 1311127 w 4996489"/>
              <a:gd name="csY740" fmla="*/ 1475651 h 1501273"/>
              <a:gd name="csX741" fmla="*/ 1311127 w 4996489"/>
              <a:gd name="csY741" fmla="*/ 1475651 h 1501273"/>
              <a:gd name="csX742" fmla="*/ 1311127 w 4996489"/>
              <a:gd name="csY742" fmla="*/ 1475651 h 1501273"/>
              <a:gd name="csX743" fmla="*/ 1309963 w 4996489"/>
              <a:gd name="csY743" fmla="*/ 1475651 h 1501273"/>
              <a:gd name="csX744" fmla="*/ 1309963 w 4996489"/>
              <a:gd name="csY744" fmla="*/ 1475651 h 1501273"/>
              <a:gd name="csX745" fmla="*/ 1309963 w 4996489"/>
              <a:gd name="csY745" fmla="*/ 1475651 h 1501273"/>
              <a:gd name="csX746" fmla="*/ 1269208 w 4996489"/>
              <a:gd name="csY746" fmla="*/ 1482639 h 1501273"/>
              <a:gd name="csX747" fmla="*/ 1263386 w 4996489"/>
              <a:gd name="csY747" fmla="*/ 1482639 h 1501273"/>
              <a:gd name="csX748" fmla="*/ 1257564 w 4996489"/>
              <a:gd name="csY748" fmla="*/ 1482639 h 1501273"/>
              <a:gd name="csX749" fmla="*/ 1249414 w 4996489"/>
              <a:gd name="csY749" fmla="*/ 1490792 h 1501273"/>
              <a:gd name="csX750" fmla="*/ 1257564 w 4996489"/>
              <a:gd name="csY750" fmla="*/ 1498945 h 1501273"/>
              <a:gd name="csX751" fmla="*/ 1257564 w 4996489"/>
              <a:gd name="csY751" fmla="*/ 1498945 h 1501273"/>
              <a:gd name="csX752" fmla="*/ 1328593 w 4996489"/>
              <a:gd name="csY752" fmla="*/ 1486133 h 1501273"/>
              <a:gd name="csX753" fmla="*/ 1333251 w 4996489"/>
              <a:gd name="csY753" fmla="*/ 1475651 h 1501273"/>
              <a:gd name="csX754" fmla="*/ 1325100 w 4996489"/>
              <a:gd name="csY754" fmla="*/ 1470992 h 1501273"/>
              <a:gd name="csX755" fmla="*/ 1322771 w 4996489"/>
              <a:gd name="csY755" fmla="*/ 1470992 h 1501273"/>
              <a:gd name="csX756" fmla="*/ 1425240 w 4996489"/>
              <a:gd name="csY756" fmla="*/ 1387135 h 1501273"/>
              <a:gd name="csX757" fmla="*/ 1419418 w 4996489"/>
              <a:gd name="csY757" fmla="*/ 1389465 h 1501273"/>
              <a:gd name="csX758" fmla="*/ 1389143 w 4996489"/>
              <a:gd name="csY758" fmla="*/ 1419746 h 1501273"/>
              <a:gd name="csX759" fmla="*/ 1389143 w 4996489"/>
              <a:gd name="csY759" fmla="*/ 1419746 h 1501273"/>
              <a:gd name="csX760" fmla="*/ 1389143 w 4996489"/>
              <a:gd name="csY760" fmla="*/ 1419746 h 1501273"/>
              <a:gd name="csX761" fmla="*/ 1389143 w 4996489"/>
              <a:gd name="csY761" fmla="*/ 1419746 h 1501273"/>
              <a:gd name="csX762" fmla="*/ 1389143 w 4996489"/>
              <a:gd name="csY762" fmla="*/ 1419746 h 1501273"/>
              <a:gd name="csX763" fmla="*/ 1389143 w 4996489"/>
              <a:gd name="csY763" fmla="*/ 1419746 h 1501273"/>
              <a:gd name="csX764" fmla="*/ 1389143 w 4996489"/>
              <a:gd name="csY764" fmla="*/ 1419746 h 1501273"/>
              <a:gd name="csX765" fmla="*/ 1389143 w 4996489"/>
              <a:gd name="csY765" fmla="*/ 1419746 h 1501273"/>
              <a:gd name="csX766" fmla="*/ 1389143 w 4996489"/>
              <a:gd name="csY766" fmla="*/ 1419746 h 1501273"/>
              <a:gd name="csX767" fmla="*/ 1389143 w 4996489"/>
              <a:gd name="csY767" fmla="*/ 1419746 h 1501273"/>
              <a:gd name="csX768" fmla="*/ 1389143 w 4996489"/>
              <a:gd name="csY768" fmla="*/ 1419746 h 1501273"/>
              <a:gd name="csX769" fmla="*/ 1389143 w 4996489"/>
              <a:gd name="csY769" fmla="*/ 1419746 h 1501273"/>
              <a:gd name="csX770" fmla="*/ 1389143 w 4996489"/>
              <a:gd name="csY770" fmla="*/ 1419746 h 1501273"/>
              <a:gd name="csX771" fmla="*/ 1389143 w 4996489"/>
              <a:gd name="csY771" fmla="*/ 1419746 h 1501273"/>
              <a:gd name="csX772" fmla="*/ 1389143 w 4996489"/>
              <a:gd name="csY772" fmla="*/ 1419746 h 1501273"/>
              <a:gd name="csX773" fmla="*/ 1389143 w 4996489"/>
              <a:gd name="csY773" fmla="*/ 1419746 h 1501273"/>
              <a:gd name="csX774" fmla="*/ 1385650 w 4996489"/>
              <a:gd name="csY774" fmla="*/ 1423240 h 1501273"/>
              <a:gd name="csX775" fmla="*/ 1385650 w 4996489"/>
              <a:gd name="csY775" fmla="*/ 1423240 h 1501273"/>
              <a:gd name="csX776" fmla="*/ 1385650 w 4996489"/>
              <a:gd name="csY776" fmla="*/ 1423240 h 1501273"/>
              <a:gd name="csX777" fmla="*/ 1385650 w 4996489"/>
              <a:gd name="csY777" fmla="*/ 1423240 h 1501273"/>
              <a:gd name="csX778" fmla="*/ 1376334 w 4996489"/>
              <a:gd name="csY778" fmla="*/ 1432558 h 1501273"/>
              <a:gd name="csX779" fmla="*/ 1376334 w 4996489"/>
              <a:gd name="csY779" fmla="*/ 1444205 h 1501273"/>
              <a:gd name="csX780" fmla="*/ 1382156 w 4996489"/>
              <a:gd name="csY780" fmla="*/ 1446534 h 1501273"/>
              <a:gd name="csX781" fmla="*/ 1387978 w 4996489"/>
              <a:gd name="csY781" fmla="*/ 1444205 h 1501273"/>
              <a:gd name="csX782" fmla="*/ 1397294 w 4996489"/>
              <a:gd name="csY782" fmla="*/ 1434887 h 1501273"/>
              <a:gd name="csX783" fmla="*/ 1397294 w 4996489"/>
              <a:gd name="csY783" fmla="*/ 1434887 h 1501273"/>
              <a:gd name="csX784" fmla="*/ 1404280 w 4996489"/>
              <a:gd name="csY784" fmla="*/ 1427899 h 1501273"/>
              <a:gd name="csX785" fmla="*/ 1434555 w 4996489"/>
              <a:gd name="csY785" fmla="*/ 1397617 h 1501273"/>
              <a:gd name="csX786" fmla="*/ 1434555 w 4996489"/>
              <a:gd name="csY786" fmla="*/ 1385971 h 1501273"/>
              <a:gd name="csX787" fmla="*/ 1428733 w 4996489"/>
              <a:gd name="csY787" fmla="*/ 1383641 h 1501273"/>
              <a:gd name="csX788" fmla="*/ 1427569 w 4996489"/>
              <a:gd name="csY788" fmla="*/ 1383641 h 1501273"/>
              <a:gd name="csX789" fmla="*/ 1518392 w 4996489"/>
              <a:gd name="csY789" fmla="*/ 1295125 h 1501273"/>
              <a:gd name="csX790" fmla="*/ 1513735 w 4996489"/>
              <a:gd name="csY790" fmla="*/ 1296290 h 1501273"/>
              <a:gd name="csX791" fmla="*/ 1498598 w 4996489"/>
              <a:gd name="csY791" fmla="*/ 1309102 h 1501273"/>
              <a:gd name="csX792" fmla="*/ 1498598 w 4996489"/>
              <a:gd name="csY792" fmla="*/ 1309102 h 1501273"/>
              <a:gd name="csX793" fmla="*/ 1498598 w 4996489"/>
              <a:gd name="csY793" fmla="*/ 1309102 h 1501273"/>
              <a:gd name="csX794" fmla="*/ 1498598 w 4996489"/>
              <a:gd name="csY794" fmla="*/ 1309102 h 1501273"/>
              <a:gd name="csX795" fmla="*/ 1498598 w 4996489"/>
              <a:gd name="csY795" fmla="*/ 1309102 h 1501273"/>
              <a:gd name="csX796" fmla="*/ 1498598 w 4996489"/>
              <a:gd name="csY796" fmla="*/ 1309102 h 1501273"/>
              <a:gd name="csX797" fmla="*/ 1498598 w 4996489"/>
              <a:gd name="csY797" fmla="*/ 1309102 h 1501273"/>
              <a:gd name="csX798" fmla="*/ 1498598 w 4996489"/>
              <a:gd name="csY798" fmla="*/ 1309102 h 1501273"/>
              <a:gd name="csX799" fmla="*/ 1498598 w 4996489"/>
              <a:gd name="csY799" fmla="*/ 1309102 h 1501273"/>
              <a:gd name="csX800" fmla="*/ 1498598 w 4996489"/>
              <a:gd name="csY800" fmla="*/ 1309102 h 1501273"/>
              <a:gd name="csX801" fmla="*/ 1498598 w 4996489"/>
              <a:gd name="csY801" fmla="*/ 1309102 h 1501273"/>
              <a:gd name="csX802" fmla="*/ 1498598 w 4996489"/>
              <a:gd name="csY802" fmla="*/ 1309102 h 1501273"/>
              <a:gd name="csX803" fmla="*/ 1498598 w 4996489"/>
              <a:gd name="csY803" fmla="*/ 1309102 h 1501273"/>
              <a:gd name="csX804" fmla="*/ 1498598 w 4996489"/>
              <a:gd name="csY804" fmla="*/ 1309102 h 1501273"/>
              <a:gd name="csX805" fmla="*/ 1498598 w 4996489"/>
              <a:gd name="csY805" fmla="*/ 1309102 h 1501273"/>
              <a:gd name="csX806" fmla="*/ 1498598 w 4996489"/>
              <a:gd name="csY806" fmla="*/ 1309102 h 1501273"/>
              <a:gd name="csX807" fmla="*/ 1498598 w 4996489"/>
              <a:gd name="csY807" fmla="*/ 1309102 h 1501273"/>
              <a:gd name="csX808" fmla="*/ 1498598 w 4996489"/>
              <a:gd name="csY808" fmla="*/ 1309102 h 1501273"/>
              <a:gd name="csX809" fmla="*/ 1498598 w 4996489"/>
              <a:gd name="csY809" fmla="*/ 1309102 h 1501273"/>
              <a:gd name="csX810" fmla="*/ 1498598 w 4996489"/>
              <a:gd name="csY810" fmla="*/ 1309102 h 1501273"/>
              <a:gd name="csX811" fmla="*/ 1498598 w 4996489"/>
              <a:gd name="csY811" fmla="*/ 1309102 h 1501273"/>
              <a:gd name="csX812" fmla="*/ 1498598 w 4996489"/>
              <a:gd name="csY812" fmla="*/ 1309102 h 1501273"/>
              <a:gd name="csX813" fmla="*/ 1471816 w 4996489"/>
              <a:gd name="csY813" fmla="*/ 1335889 h 1501273"/>
              <a:gd name="csX814" fmla="*/ 1471816 w 4996489"/>
              <a:gd name="csY814" fmla="*/ 1347536 h 1501273"/>
              <a:gd name="csX815" fmla="*/ 1477638 w 4996489"/>
              <a:gd name="csY815" fmla="*/ 1349865 h 1501273"/>
              <a:gd name="csX816" fmla="*/ 1483460 w 4996489"/>
              <a:gd name="csY816" fmla="*/ 1347536 h 1501273"/>
              <a:gd name="csX817" fmla="*/ 1510242 w 4996489"/>
              <a:gd name="csY817" fmla="*/ 1320748 h 1501273"/>
              <a:gd name="csX818" fmla="*/ 1530037 w 4996489"/>
              <a:gd name="csY818" fmla="*/ 1303278 h 1501273"/>
              <a:gd name="csX819" fmla="*/ 1531201 w 4996489"/>
              <a:gd name="csY819" fmla="*/ 1291631 h 1501273"/>
              <a:gd name="csX820" fmla="*/ 1524215 w 4996489"/>
              <a:gd name="csY820" fmla="*/ 1288138 h 1501273"/>
              <a:gd name="csX821" fmla="*/ 1524215 w 4996489"/>
              <a:gd name="csY821" fmla="*/ 1288138 h 1501273"/>
              <a:gd name="csX822" fmla="*/ 1520721 w 4996489"/>
              <a:gd name="csY822" fmla="*/ 1290467 h 1501273"/>
              <a:gd name="csX823" fmla="*/ 1641820 w 4996489"/>
              <a:gd name="csY823" fmla="*/ 1278820 h 1501273"/>
              <a:gd name="csX824" fmla="*/ 1575449 w 4996489"/>
              <a:gd name="csY824" fmla="*/ 1278820 h 1501273"/>
              <a:gd name="csX825" fmla="*/ 1567298 w 4996489"/>
              <a:gd name="csY825" fmla="*/ 1286973 h 1501273"/>
              <a:gd name="csX826" fmla="*/ 1575449 w 4996489"/>
              <a:gd name="csY826" fmla="*/ 1295125 h 1501273"/>
              <a:gd name="csX827" fmla="*/ 1641820 w 4996489"/>
              <a:gd name="csY827" fmla="*/ 1295125 h 1501273"/>
              <a:gd name="csX828" fmla="*/ 1649971 w 4996489"/>
              <a:gd name="csY828" fmla="*/ 1286973 h 1501273"/>
              <a:gd name="csX829" fmla="*/ 1641820 w 4996489"/>
              <a:gd name="csY829" fmla="*/ 1278820 h 1501273"/>
              <a:gd name="csX830" fmla="*/ 1641820 w 4996489"/>
              <a:gd name="csY830" fmla="*/ 1278820 h 1501273"/>
              <a:gd name="csX831" fmla="*/ 1773399 w 4996489"/>
              <a:gd name="csY831" fmla="*/ 1278820 h 1501273"/>
              <a:gd name="csX832" fmla="*/ 1707027 w 4996489"/>
              <a:gd name="csY832" fmla="*/ 1278820 h 1501273"/>
              <a:gd name="csX833" fmla="*/ 1698876 w 4996489"/>
              <a:gd name="csY833" fmla="*/ 1286973 h 1501273"/>
              <a:gd name="csX834" fmla="*/ 1707027 w 4996489"/>
              <a:gd name="csY834" fmla="*/ 1295125 h 1501273"/>
              <a:gd name="csX835" fmla="*/ 1773399 w 4996489"/>
              <a:gd name="csY835" fmla="*/ 1295125 h 1501273"/>
              <a:gd name="csX836" fmla="*/ 1781550 w 4996489"/>
              <a:gd name="csY836" fmla="*/ 1286973 h 1501273"/>
              <a:gd name="csX837" fmla="*/ 1773399 w 4996489"/>
              <a:gd name="csY837" fmla="*/ 1278820 h 1501273"/>
              <a:gd name="csX838" fmla="*/ 1773399 w 4996489"/>
              <a:gd name="csY838" fmla="*/ 1278820 h 1501273"/>
              <a:gd name="csX839" fmla="*/ 1906141 w 4996489"/>
              <a:gd name="csY839" fmla="*/ 1278820 h 1501273"/>
              <a:gd name="csX840" fmla="*/ 1839770 w 4996489"/>
              <a:gd name="csY840" fmla="*/ 1278820 h 1501273"/>
              <a:gd name="csX841" fmla="*/ 1831619 w 4996489"/>
              <a:gd name="csY841" fmla="*/ 1286973 h 1501273"/>
              <a:gd name="csX842" fmla="*/ 1839770 w 4996489"/>
              <a:gd name="csY842" fmla="*/ 1295125 h 1501273"/>
              <a:gd name="csX843" fmla="*/ 1906141 w 4996489"/>
              <a:gd name="csY843" fmla="*/ 1295125 h 1501273"/>
              <a:gd name="csX844" fmla="*/ 1914292 w 4996489"/>
              <a:gd name="csY844" fmla="*/ 1286973 h 1501273"/>
              <a:gd name="csX845" fmla="*/ 1906141 w 4996489"/>
              <a:gd name="csY845" fmla="*/ 1278820 h 1501273"/>
              <a:gd name="csX846" fmla="*/ 1906141 w 4996489"/>
              <a:gd name="csY846" fmla="*/ 1278820 h 1501273"/>
              <a:gd name="csX847" fmla="*/ 2037720 w 4996489"/>
              <a:gd name="csY847" fmla="*/ 1278820 h 1501273"/>
              <a:gd name="csX848" fmla="*/ 1971349 w 4996489"/>
              <a:gd name="csY848" fmla="*/ 1278820 h 1501273"/>
              <a:gd name="csX849" fmla="*/ 1963198 w 4996489"/>
              <a:gd name="csY849" fmla="*/ 1286973 h 1501273"/>
              <a:gd name="csX850" fmla="*/ 1971349 w 4996489"/>
              <a:gd name="csY850" fmla="*/ 1295125 h 1501273"/>
              <a:gd name="csX851" fmla="*/ 2037720 w 4996489"/>
              <a:gd name="csY851" fmla="*/ 1295125 h 1501273"/>
              <a:gd name="csX852" fmla="*/ 2045871 w 4996489"/>
              <a:gd name="csY852" fmla="*/ 1286973 h 1501273"/>
              <a:gd name="csX853" fmla="*/ 2037720 w 4996489"/>
              <a:gd name="csY853" fmla="*/ 1278820 h 1501273"/>
              <a:gd name="csX854" fmla="*/ 2037720 w 4996489"/>
              <a:gd name="csY854" fmla="*/ 1278820 h 1501273"/>
              <a:gd name="csX855" fmla="*/ 2170463 w 4996489"/>
              <a:gd name="csY855" fmla="*/ 1278820 h 1501273"/>
              <a:gd name="csX856" fmla="*/ 2104091 w 4996489"/>
              <a:gd name="csY856" fmla="*/ 1278820 h 1501273"/>
              <a:gd name="csX857" fmla="*/ 2095941 w 4996489"/>
              <a:gd name="csY857" fmla="*/ 1286973 h 1501273"/>
              <a:gd name="csX858" fmla="*/ 2104091 w 4996489"/>
              <a:gd name="csY858" fmla="*/ 1295125 h 1501273"/>
              <a:gd name="csX859" fmla="*/ 2170463 w 4996489"/>
              <a:gd name="csY859" fmla="*/ 1295125 h 1501273"/>
              <a:gd name="csX860" fmla="*/ 2178614 w 4996489"/>
              <a:gd name="csY860" fmla="*/ 1286973 h 1501273"/>
              <a:gd name="csX861" fmla="*/ 2170463 w 4996489"/>
              <a:gd name="csY861" fmla="*/ 1278820 h 1501273"/>
              <a:gd name="csX862" fmla="*/ 2170463 w 4996489"/>
              <a:gd name="csY862" fmla="*/ 1278820 h 1501273"/>
              <a:gd name="csX863" fmla="*/ 2302041 w 4996489"/>
              <a:gd name="csY863" fmla="*/ 1278820 h 1501273"/>
              <a:gd name="csX864" fmla="*/ 2235670 w 4996489"/>
              <a:gd name="csY864" fmla="*/ 1278820 h 1501273"/>
              <a:gd name="csX865" fmla="*/ 2227519 w 4996489"/>
              <a:gd name="csY865" fmla="*/ 1286973 h 1501273"/>
              <a:gd name="csX866" fmla="*/ 2235670 w 4996489"/>
              <a:gd name="csY866" fmla="*/ 1295125 h 1501273"/>
              <a:gd name="csX867" fmla="*/ 2302041 w 4996489"/>
              <a:gd name="csY867" fmla="*/ 1295125 h 1501273"/>
              <a:gd name="csX868" fmla="*/ 2310192 w 4996489"/>
              <a:gd name="csY868" fmla="*/ 1286973 h 1501273"/>
              <a:gd name="csX869" fmla="*/ 2302041 w 4996489"/>
              <a:gd name="csY869" fmla="*/ 1278820 h 1501273"/>
              <a:gd name="csX870" fmla="*/ 2302041 w 4996489"/>
              <a:gd name="csY870" fmla="*/ 1278820 h 1501273"/>
              <a:gd name="csX871" fmla="*/ 2433620 w 4996489"/>
              <a:gd name="csY871" fmla="*/ 1278820 h 1501273"/>
              <a:gd name="csX872" fmla="*/ 2367249 w 4996489"/>
              <a:gd name="csY872" fmla="*/ 1278820 h 1501273"/>
              <a:gd name="csX873" fmla="*/ 2359098 w 4996489"/>
              <a:gd name="csY873" fmla="*/ 1286973 h 1501273"/>
              <a:gd name="csX874" fmla="*/ 2367249 w 4996489"/>
              <a:gd name="csY874" fmla="*/ 1295125 h 1501273"/>
              <a:gd name="csX875" fmla="*/ 2433620 w 4996489"/>
              <a:gd name="csY875" fmla="*/ 1295125 h 1501273"/>
              <a:gd name="csX876" fmla="*/ 2441771 w 4996489"/>
              <a:gd name="csY876" fmla="*/ 1286973 h 1501273"/>
              <a:gd name="csX877" fmla="*/ 2433620 w 4996489"/>
              <a:gd name="csY877" fmla="*/ 1278820 h 1501273"/>
              <a:gd name="csX878" fmla="*/ 2433620 w 4996489"/>
              <a:gd name="csY878" fmla="*/ 1278820 h 1501273"/>
              <a:gd name="csX879" fmla="*/ 2566363 w 4996489"/>
              <a:gd name="csY879" fmla="*/ 1278820 h 1501273"/>
              <a:gd name="csX880" fmla="*/ 2499991 w 4996489"/>
              <a:gd name="csY880" fmla="*/ 1278820 h 1501273"/>
              <a:gd name="csX881" fmla="*/ 2491841 w 4996489"/>
              <a:gd name="csY881" fmla="*/ 1286973 h 1501273"/>
              <a:gd name="csX882" fmla="*/ 2499991 w 4996489"/>
              <a:gd name="csY882" fmla="*/ 1295125 h 1501273"/>
              <a:gd name="csX883" fmla="*/ 2566363 w 4996489"/>
              <a:gd name="csY883" fmla="*/ 1295125 h 1501273"/>
              <a:gd name="csX884" fmla="*/ 2574514 w 4996489"/>
              <a:gd name="csY884" fmla="*/ 1286973 h 1501273"/>
              <a:gd name="csX885" fmla="*/ 2566363 w 4996489"/>
              <a:gd name="csY885" fmla="*/ 1278820 h 1501273"/>
              <a:gd name="csX886" fmla="*/ 2566363 w 4996489"/>
              <a:gd name="csY886" fmla="*/ 1278820 h 1501273"/>
              <a:gd name="csX887" fmla="*/ 2697941 w 4996489"/>
              <a:gd name="csY887" fmla="*/ 1278820 h 1501273"/>
              <a:gd name="csX888" fmla="*/ 2631570 w 4996489"/>
              <a:gd name="csY888" fmla="*/ 1278820 h 1501273"/>
              <a:gd name="csX889" fmla="*/ 2623419 w 4996489"/>
              <a:gd name="csY889" fmla="*/ 1286973 h 1501273"/>
              <a:gd name="csX890" fmla="*/ 2631570 w 4996489"/>
              <a:gd name="csY890" fmla="*/ 1295125 h 1501273"/>
              <a:gd name="csX891" fmla="*/ 2697941 w 4996489"/>
              <a:gd name="csY891" fmla="*/ 1295125 h 1501273"/>
              <a:gd name="csX892" fmla="*/ 2706092 w 4996489"/>
              <a:gd name="csY892" fmla="*/ 1286973 h 1501273"/>
              <a:gd name="csX893" fmla="*/ 2697941 w 4996489"/>
              <a:gd name="csY893" fmla="*/ 1278820 h 1501273"/>
              <a:gd name="csX894" fmla="*/ 2697941 w 4996489"/>
              <a:gd name="csY894" fmla="*/ 1278820 h 1501273"/>
              <a:gd name="csX895" fmla="*/ 2829520 w 4996489"/>
              <a:gd name="csY895" fmla="*/ 1278820 h 1501273"/>
              <a:gd name="csX896" fmla="*/ 2763148 w 4996489"/>
              <a:gd name="csY896" fmla="*/ 1278820 h 1501273"/>
              <a:gd name="csX897" fmla="*/ 2754998 w 4996489"/>
              <a:gd name="csY897" fmla="*/ 1286973 h 1501273"/>
              <a:gd name="csX898" fmla="*/ 2763148 w 4996489"/>
              <a:gd name="csY898" fmla="*/ 1295125 h 1501273"/>
              <a:gd name="csX899" fmla="*/ 2829520 w 4996489"/>
              <a:gd name="csY899" fmla="*/ 1295125 h 1501273"/>
              <a:gd name="csX900" fmla="*/ 2837671 w 4996489"/>
              <a:gd name="csY900" fmla="*/ 1286973 h 1501273"/>
              <a:gd name="csX901" fmla="*/ 2829520 w 4996489"/>
              <a:gd name="csY901" fmla="*/ 1278820 h 1501273"/>
              <a:gd name="csX902" fmla="*/ 2829520 w 4996489"/>
              <a:gd name="csY902" fmla="*/ 1278820 h 1501273"/>
              <a:gd name="csX903" fmla="*/ 2962263 w 4996489"/>
              <a:gd name="csY903" fmla="*/ 1278820 h 1501273"/>
              <a:gd name="csX904" fmla="*/ 2895891 w 4996489"/>
              <a:gd name="csY904" fmla="*/ 1278820 h 1501273"/>
              <a:gd name="csX905" fmla="*/ 2887740 w 4996489"/>
              <a:gd name="csY905" fmla="*/ 1286973 h 1501273"/>
              <a:gd name="csX906" fmla="*/ 2895891 w 4996489"/>
              <a:gd name="csY906" fmla="*/ 1295125 h 1501273"/>
              <a:gd name="csX907" fmla="*/ 2962263 w 4996489"/>
              <a:gd name="csY907" fmla="*/ 1295125 h 1501273"/>
              <a:gd name="csX908" fmla="*/ 2970414 w 4996489"/>
              <a:gd name="csY908" fmla="*/ 1286973 h 1501273"/>
              <a:gd name="csX909" fmla="*/ 2962263 w 4996489"/>
              <a:gd name="csY909" fmla="*/ 1278820 h 1501273"/>
              <a:gd name="csX910" fmla="*/ 2962263 w 4996489"/>
              <a:gd name="csY910" fmla="*/ 1278820 h 1501273"/>
              <a:gd name="csX911" fmla="*/ 3093841 w 4996489"/>
              <a:gd name="csY911" fmla="*/ 1278820 h 1501273"/>
              <a:gd name="csX912" fmla="*/ 3027470 w 4996489"/>
              <a:gd name="csY912" fmla="*/ 1278820 h 1501273"/>
              <a:gd name="csX913" fmla="*/ 3019319 w 4996489"/>
              <a:gd name="csY913" fmla="*/ 1286973 h 1501273"/>
              <a:gd name="csX914" fmla="*/ 3027470 w 4996489"/>
              <a:gd name="csY914" fmla="*/ 1295125 h 1501273"/>
              <a:gd name="csX915" fmla="*/ 3093841 w 4996489"/>
              <a:gd name="csY915" fmla="*/ 1295125 h 1501273"/>
              <a:gd name="csX916" fmla="*/ 3101992 w 4996489"/>
              <a:gd name="csY916" fmla="*/ 1286973 h 1501273"/>
              <a:gd name="csX917" fmla="*/ 3093841 w 4996489"/>
              <a:gd name="csY917" fmla="*/ 1278820 h 1501273"/>
              <a:gd name="csX918" fmla="*/ 3093841 w 4996489"/>
              <a:gd name="csY918" fmla="*/ 1278820 h 1501273"/>
              <a:gd name="csX919" fmla="*/ 3226584 w 4996489"/>
              <a:gd name="csY919" fmla="*/ 1278820 h 1501273"/>
              <a:gd name="csX920" fmla="*/ 3160213 w 4996489"/>
              <a:gd name="csY920" fmla="*/ 1278820 h 1501273"/>
              <a:gd name="csX921" fmla="*/ 3152062 w 4996489"/>
              <a:gd name="csY921" fmla="*/ 1286973 h 1501273"/>
              <a:gd name="csX922" fmla="*/ 3160213 w 4996489"/>
              <a:gd name="csY922" fmla="*/ 1295125 h 1501273"/>
              <a:gd name="csX923" fmla="*/ 3226584 w 4996489"/>
              <a:gd name="csY923" fmla="*/ 1295125 h 1501273"/>
              <a:gd name="csX924" fmla="*/ 3234735 w 4996489"/>
              <a:gd name="csY924" fmla="*/ 1286973 h 1501273"/>
              <a:gd name="csX925" fmla="*/ 3226584 w 4996489"/>
              <a:gd name="csY925" fmla="*/ 1278820 h 1501273"/>
              <a:gd name="csX926" fmla="*/ 3226584 w 4996489"/>
              <a:gd name="csY926" fmla="*/ 1278820 h 1501273"/>
              <a:gd name="csX927" fmla="*/ 3358163 w 4996489"/>
              <a:gd name="csY927" fmla="*/ 1278820 h 1501273"/>
              <a:gd name="csX928" fmla="*/ 3291791 w 4996489"/>
              <a:gd name="csY928" fmla="*/ 1278820 h 1501273"/>
              <a:gd name="csX929" fmla="*/ 3283640 w 4996489"/>
              <a:gd name="csY929" fmla="*/ 1286973 h 1501273"/>
              <a:gd name="csX930" fmla="*/ 3291791 w 4996489"/>
              <a:gd name="csY930" fmla="*/ 1295125 h 1501273"/>
              <a:gd name="csX931" fmla="*/ 3358163 w 4996489"/>
              <a:gd name="csY931" fmla="*/ 1295125 h 1501273"/>
              <a:gd name="csX932" fmla="*/ 3366314 w 4996489"/>
              <a:gd name="csY932" fmla="*/ 1286973 h 1501273"/>
              <a:gd name="csX933" fmla="*/ 3358163 w 4996489"/>
              <a:gd name="csY933" fmla="*/ 1278820 h 1501273"/>
              <a:gd name="csX934" fmla="*/ 3358163 w 4996489"/>
              <a:gd name="csY934" fmla="*/ 1278820 h 1501273"/>
              <a:gd name="csX935" fmla="*/ 3489741 w 4996489"/>
              <a:gd name="csY935" fmla="*/ 1278820 h 1501273"/>
              <a:gd name="csX936" fmla="*/ 3423370 w 4996489"/>
              <a:gd name="csY936" fmla="*/ 1278820 h 1501273"/>
              <a:gd name="csX937" fmla="*/ 3415219 w 4996489"/>
              <a:gd name="csY937" fmla="*/ 1286973 h 1501273"/>
              <a:gd name="csX938" fmla="*/ 3423370 w 4996489"/>
              <a:gd name="csY938" fmla="*/ 1295125 h 1501273"/>
              <a:gd name="csX939" fmla="*/ 3489741 w 4996489"/>
              <a:gd name="csY939" fmla="*/ 1295125 h 1501273"/>
              <a:gd name="csX940" fmla="*/ 3497892 w 4996489"/>
              <a:gd name="csY940" fmla="*/ 1286973 h 1501273"/>
              <a:gd name="csX941" fmla="*/ 3489741 w 4996489"/>
              <a:gd name="csY941" fmla="*/ 1278820 h 1501273"/>
              <a:gd name="csX942" fmla="*/ 3489741 w 4996489"/>
              <a:gd name="csY942" fmla="*/ 1278820 h 1501273"/>
              <a:gd name="csX943" fmla="*/ 3622484 w 4996489"/>
              <a:gd name="csY943" fmla="*/ 1278820 h 1501273"/>
              <a:gd name="csX944" fmla="*/ 3556112 w 4996489"/>
              <a:gd name="csY944" fmla="*/ 1278820 h 1501273"/>
              <a:gd name="csX945" fmla="*/ 3547962 w 4996489"/>
              <a:gd name="csY945" fmla="*/ 1286973 h 1501273"/>
              <a:gd name="csX946" fmla="*/ 3556112 w 4996489"/>
              <a:gd name="csY946" fmla="*/ 1295125 h 1501273"/>
              <a:gd name="csX947" fmla="*/ 3622484 w 4996489"/>
              <a:gd name="csY947" fmla="*/ 1295125 h 1501273"/>
              <a:gd name="csX948" fmla="*/ 3630635 w 4996489"/>
              <a:gd name="csY948" fmla="*/ 1286973 h 1501273"/>
              <a:gd name="csX949" fmla="*/ 3622484 w 4996489"/>
              <a:gd name="csY949" fmla="*/ 1278820 h 1501273"/>
              <a:gd name="csX950" fmla="*/ 3622484 w 4996489"/>
              <a:gd name="csY950" fmla="*/ 1278820 h 1501273"/>
              <a:gd name="csX951" fmla="*/ 3754062 w 4996489"/>
              <a:gd name="csY951" fmla="*/ 1278820 h 1501273"/>
              <a:gd name="csX952" fmla="*/ 3687691 w 4996489"/>
              <a:gd name="csY952" fmla="*/ 1278820 h 1501273"/>
              <a:gd name="csX953" fmla="*/ 3679540 w 4996489"/>
              <a:gd name="csY953" fmla="*/ 1286973 h 1501273"/>
              <a:gd name="csX954" fmla="*/ 3687691 w 4996489"/>
              <a:gd name="csY954" fmla="*/ 1295125 h 1501273"/>
              <a:gd name="csX955" fmla="*/ 3754062 w 4996489"/>
              <a:gd name="csY955" fmla="*/ 1295125 h 1501273"/>
              <a:gd name="csX956" fmla="*/ 3762213 w 4996489"/>
              <a:gd name="csY956" fmla="*/ 1286973 h 1501273"/>
              <a:gd name="csX957" fmla="*/ 3754062 w 4996489"/>
              <a:gd name="csY957" fmla="*/ 1278820 h 1501273"/>
              <a:gd name="csX958" fmla="*/ 3754062 w 4996489"/>
              <a:gd name="csY958" fmla="*/ 1278820 h 1501273"/>
              <a:gd name="csX959" fmla="*/ 3886805 w 4996489"/>
              <a:gd name="csY959" fmla="*/ 1278820 h 1501273"/>
              <a:gd name="csX960" fmla="*/ 3820434 w 4996489"/>
              <a:gd name="csY960" fmla="*/ 1278820 h 1501273"/>
              <a:gd name="csX961" fmla="*/ 3812283 w 4996489"/>
              <a:gd name="csY961" fmla="*/ 1286973 h 1501273"/>
              <a:gd name="csX962" fmla="*/ 3820434 w 4996489"/>
              <a:gd name="csY962" fmla="*/ 1295125 h 1501273"/>
              <a:gd name="csX963" fmla="*/ 3886805 w 4996489"/>
              <a:gd name="csY963" fmla="*/ 1295125 h 1501273"/>
              <a:gd name="csX964" fmla="*/ 3894956 w 4996489"/>
              <a:gd name="csY964" fmla="*/ 1286973 h 1501273"/>
              <a:gd name="csX965" fmla="*/ 3886805 w 4996489"/>
              <a:gd name="csY965" fmla="*/ 1278820 h 1501273"/>
              <a:gd name="csX966" fmla="*/ 3886805 w 4996489"/>
              <a:gd name="csY966" fmla="*/ 1278820 h 1501273"/>
              <a:gd name="csX967" fmla="*/ 4018384 w 4996489"/>
              <a:gd name="csY967" fmla="*/ 1278820 h 1501273"/>
              <a:gd name="csX968" fmla="*/ 3952012 w 4996489"/>
              <a:gd name="csY968" fmla="*/ 1278820 h 1501273"/>
              <a:gd name="csX969" fmla="*/ 3943862 w 4996489"/>
              <a:gd name="csY969" fmla="*/ 1286973 h 1501273"/>
              <a:gd name="csX970" fmla="*/ 3952012 w 4996489"/>
              <a:gd name="csY970" fmla="*/ 1295125 h 1501273"/>
              <a:gd name="csX971" fmla="*/ 4018384 w 4996489"/>
              <a:gd name="csY971" fmla="*/ 1295125 h 1501273"/>
              <a:gd name="csX972" fmla="*/ 4026535 w 4996489"/>
              <a:gd name="csY972" fmla="*/ 1286973 h 1501273"/>
              <a:gd name="csX973" fmla="*/ 4018384 w 4996489"/>
              <a:gd name="csY973" fmla="*/ 1278820 h 1501273"/>
              <a:gd name="csX974" fmla="*/ 4018384 w 4996489"/>
              <a:gd name="csY974" fmla="*/ 1278820 h 1501273"/>
              <a:gd name="csX975" fmla="*/ 4149962 w 4996489"/>
              <a:gd name="csY975" fmla="*/ 1278820 h 1501273"/>
              <a:gd name="csX976" fmla="*/ 4083591 w 4996489"/>
              <a:gd name="csY976" fmla="*/ 1278820 h 1501273"/>
              <a:gd name="csX977" fmla="*/ 4075440 w 4996489"/>
              <a:gd name="csY977" fmla="*/ 1286973 h 1501273"/>
              <a:gd name="csX978" fmla="*/ 4083591 w 4996489"/>
              <a:gd name="csY978" fmla="*/ 1295125 h 1501273"/>
              <a:gd name="csX979" fmla="*/ 4149962 w 4996489"/>
              <a:gd name="csY979" fmla="*/ 1295125 h 1501273"/>
              <a:gd name="csX980" fmla="*/ 4158113 w 4996489"/>
              <a:gd name="csY980" fmla="*/ 1286973 h 1501273"/>
              <a:gd name="csX981" fmla="*/ 4149962 w 4996489"/>
              <a:gd name="csY981" fmla="*/ 1278820 h 1501273"/>
              <a:gd name="csX982" fmla="*/ 4149962 w 4996489"/>
              <a:gd name="csY982" fmla="*/ 1278820 h 1501273"/>
              <a:gd name="csX983" fmla="*/ 4282705 w 4996489"/>
              <a:gd name="csY983" fmla="*/ 1278820 h 1501273"/>
              <a:gd name="csX984" fmla="*/ 4216334 w 4996489"/>
              <a:gd name="csY984" fmla="*/ 1278820 h 1501273"/>
              <a:gd name="csX985" fmla="*/ 4208183 w 4996489"/>
              <a:gd name="csY985" fmla="*/ 1286973 h 1501273"/>
              <a:gd name="csX986" fmla="*/ 4216334 w 4996489"/>
              <a:gd name="csY986" fmla="*/ 1295125 h 1501273"/>
              <a:gd name="csX987" fmla="*/ 4282705 w 4996489"/>
              <a:gd name="csY987" fmla="*/ 1295125 h 1501273"/>
              <a:gd name="csX988" fmla="*/ 4290856 w 4996489"/>
              <a:gd name="csY988" fmla="*/ 1286973 h 1501273"/>
              <a:gd name="csX989" fmla="*/ 4282705 w 4996489"/>
              <a:gd name="csY989" fmla="*/ 1278820 h 1501273"/>
              <a:gd name="csX990" fmla="*/ 4282705 w 4996489"/>
              <a:gd name="csY990" fmla="*/ 1278820 h 1501273"/>
              <a:gd name="csX991" fmla="*/ 4414284 w 4996489"/>
              <a:gd name="csY991" fmla="*/ 1278820 h 1501273"/>
              <a:gd name="csX992" fmla="*/ 4347912 w 4996489"/>
              <a:gd name="csY992" fmla="*/ 1278820 h 1501273"/>
              <a:gd name="csX993" fmla="*/ 4339762 w 4996489"/>
              <a:gd name="csY993" fmla="*/ 1286973 h 1501273"/>
              <a:gd name="csX994" fmla="*/ 4347912 w 4996489"/>
              <a:gd name="csY994" fmla="*/ 1295125 h 1501273"/>
              <a:gd name="csX995" fmla="*/ 4414284 w 4996489"/>
              <a:gd name="csY995" fmla="*/ 1295125 h 1501273"/>
              <a:gd name="csX996" fmla="*/ 4422435 w 4996489"/>
              <a:gd name="csY996" fmla="*/ 1286973 h 1501273"/>
              <a:gd name="csX997" fmla="*/ 4414284 w 4996489"/>
              <a:gd name="csY997" fmla="*/ 1278820 h 1501273"/>
              <a:gd name="csX998" fmla="*/ 4414284 w 4996489"/>
              <a:gd name="csY998" fmla="*/ 1278820 h 1501273"/>
              <a:gd name="csX999" fmla="*/ 4547027 w 4996489"/>
              <a:gd name="csY999" fmla="*/ 1278820 h 1501273"/>
              <a:gd name="csX1000" fmla="*/ 4480655 w 4996489"/>
              <a:gd name="csY1000" fmla="*/ 1278820 h 1501273"/>
              <a:gd name="csX1001" fmla="*/ 4472505 w 4996489"/>
              <a:gd name="csY1001" fmla="*/ 1286973 h 1501273"/>
              <a:gd name="csX1002" fmla="*/ 4480655 w 4996489"/>
              <a:gd name="csY1002" fmla="*/ 1295125 h 1501273"/>
              <a:gd name="csX1003" fmla="*/ 4547027 w 4996489"/>
              <a:gd name="csY1003" fmla="*/ 1295125 h 1501273"/>
              <a:gd name="csX1004" fmla="*/ 4555178 w 4996489"/>
              <a:gd name="csY1004" fmla="*/ 1286973 h 1501273"/>
              <a:gd name="csX1005" fmla="*/ 4547027 w 4996489"/>
              <a:gd name="csY1005" fmla="*/ 1278820 h 1501273"/>
              <a:gd name="csX1006" fmla="*/ 4547027 w 4996489"/>
              <a:gd name="csY1006" fmla="*/ 1278820 h 1501273"/>
              <a:gd name="csX1007" fmla="*/ 4678605 w 4996489"/>
              <a:gd name="csY1007" fmla="*/ 1278820 h 1501273"/>
              <a:gd name="csX1008" fmla="*/ 4612234 w 4996489"/>
              <a:gd name="csY1008" fmla="*/ 1278820 h 1501273"/>
              <a:gd name="csX1009" fmla="*/ 4604083 w 4996489"/>
              <a:gd name="csY1009" fmla="*/ 1286973 h 1501273"/>
              <a:gd name="csX1010" fmla="*/ 4612234 w 4996489"/>
              <a:gd name="csY1010" fmla="*/ 1295125 h 1501273"/>
              <a:gd name="csX1011" fmla="*/ 4678605 w 4996489"/>
              <a:gd name="csY1011" fmla="*/ 1295125 h 1501273"/>
              <a:gd name="csX1012" fmla="*/ 4686756 w 4996489"/>
              <a:gd name="csY1012" fmla="*/ 1286973 h 1501273"/>
              <a:gd name="csX1013" fmla="*/ 4678605 w 4996489"/>
              <a:gd name="csY1013" fmla="*/ 1278820 h 1501273"/>
              <a:gd name="csX1014" fmla="*/ 4678605 w 4996489"/>
              <a:gd name="csY1014" fmla="*/ 1278820 h 1501273"/>
              <a:gd name="csX1015" fmla="*/ 4810184 w 4996489"/>
              <a:gd name="csY1015" fmla="*/ 1278820 h 1501273"/>
              <a:gd name="csX1016" fmla="*/ 4743812 w 4996489"/>
              <a:gd name="csY1016" fmla="*/ 1278820 h 1501273"/>
              <a:gd name="csX1017" fmla="*/ 4735662 w 4996489"/>
              <a:gd name="csY1017" fmla="*/ 1286973 h 1501273"/>
              <a:gd name="csX1018" fmla="*/ 4743812 w 4996489"/>
              <a:gd name="csY1018" fmla="*/ 1295125 h 1501273"/>
              <a:gd name="csX1019" fmla="*/ 4810184 w 4996489"/>
              <a:gd name="csY1019" fmla="*/ 1295125 h 1501273"/>
              <a:gd name="csX1020" fmla="*/ 4818334 w 4996489"/>
              <a:gd name="csY1020" fmla="*/ 1286973 h 1501273"/>
              <a:gd name="csX1021" fmla="*/ 4810184 w 4996489"/>
              <a:gd name="csY1021" fmla="*/ 1278820 h 1501273"/>
              <a:gd name="csX1022" fmla="*/ 4810184 w 4996489"/>
              <a:gd name="csY1022" fmla="*/ 1278820 h 1501273"/>
              <a:gd name="csX1023" fmla="*/ 4937105 w 4996489"/>
              <a:gd name="csY1023" fmla="*/ 1233397 h 1501273"/>
              <a:gd name="csX1024" fmla="*/ 4931283 w 4996489"/>
              <a:gd name="csY1024" fmla="*/ 1235727 h 1501273"/>
              <a:gd name="csX1025" fmla="*/ 4916145 w 4996489"/>
              <a:gd name="csY1025" fmla="*/ 1248538 h 1501273"/>
              <a:gd name="csX1026" fmla="*/ 4916145 w 4996489"/>
              <a:gd name="csY1026" fmla="*/ 1248538 h 1501273"/>
              <a:gd name="csX1027" fmla="*/ 4916145 w 4996489"/>
              <a:gd name="csY1027" fmla="*/ 1248538 h 1501273"/>
              <a:gd name="csX1028" fmla="*/ 4916145 w 4996489"/>
              <a:gd name="csY1028" fmla="*/ 1248538 h 1501273"/>
              <a:gd name="csX1029" fmla="*/ 4916145 w 4996489"/>
              <a:gd name="csY1029" fmla="*/ 1248538 h 1501273"/>
              <a:gd name="csX1030" fmla="*/ 4916145 w 4996489"/>
              <a:gd name="csY1030" fmla="*/ 1248538 h 1501273"/>
              <a:gd name="csX1031" fmla="*/ 4916145 w 4996489"/>
              <a:gd name="csY1031" fmla="*/ 1248538 h 1501273"/>
              <a:gd name="csX1032" fmla="*/ 4916145 w 4996489"/>
              <a:gd name="csY1032" fmla="*/ 1248538 h 1501273"/>
              <a:gd name="csX1033" fmla="*/ 4916145 w 4996489"/>
              <a:gd name="csY1033" fmla="*/ 1248538 h 1501273"/>
              <a:gd name="csX1034" fmla="*/ 4916145 w 4996489"/>
              <a:gd name="csY1034" fmla="*/ 1248538 h 1501273"/>
              <a:gd name="csX1035" fmla="*/ 4916145 w 4996489"/>
              <a:gd name="csY1035" fmla="*/ 1248538 h 1501273"/>
              <a:gd name="csX1036" fmla="*/ 4916145 w 4996489"/>
              <a:gd name="csY1036" fmla="*/ 1248538 h 1501273"/>
              <a:gd name="csX1037" fmla="*/ 4916145 w 4996489"/>
              <a:gd name="csY1037" fmla="*/ 1248538 h 1501273"/>
              <a:gd name="csX1038" fmla="*/ 4916145 w 4996489"/>
              <a:gd name="csY1038" fmla="*/ 1248538 h 1501273"/>
              <a:gd name="csX1039" fmla="*/ 4916145 w 4996489"/>
              <a:gd name="csY1039" fmla="*/ 1248538 h 1501273"/>
              <a:gd name="csX1040" fmla="*/ 4916145 w 4996489"/>
              <a:gd name="csY1040" fmla="*/ 1248538 h 1501273"/>
              <a:gd name="csX1041" fmla="*/ 4916145 w 4996489"/>
              <a:gd name="csY1041" fmla="*/ 1248538 h 1501273"/>
              <a:gd name="csX1042" fmla="*/ 4916145 w 4996489"/>
              <a:gd name="csY1042" fmla="*/ 1248538 h 1501273"/>
              <a:gd name="csX1043" fmla="*/ 4916145 w 4996489"/>
              <a:gd name="csY1043" fmla="*/ 1248538 h 1501273"/>
              <a:gd name="csX1044" fmla="*/ 4916145 w 4996489"/>
              <a:gd name="csY1044" fmla="*/ 1248538 h 1501273"/>
              <a:gd name="csX1045" fmla="*/ 4881213 w 4996489"/>
              <a:gd name="csY1045" fmla="*/ 1266008 h 1501273"/>
              <a:gd name="csX1046" fmla="*/ 4876555 w 4996489"/>
              <a:gd name="csY1046" fmla="*/ 1276491 h 1501273"/>
              <a:gd name="csX1047" fmla="*/ 4884706 w 4996489"/>
              <a:gd name="csY1047" fmla="*/ 1282314 h 1501273"/>
              <a:gd name="csX1048" fmla="*/ 4887035 w 4996489"/>
              <a:gd name="csY1048" fmla="*/ 1282314 h 1501273"/>
              <a:gd name="csX1049" fmla="*/ 4948749 w 4996489"/>
              <a:gd name="csY1049" fmla="*/ 1243879 h 1501273"/>
              <a:gd name="csX1050" fmla="*/ 4948749 w 4996489"/>
              <a:gd name="csY1050" fmla="*/ 1232233 h 1501273"/>
              <a:gd name="csX1051" fmla="*/ 4942927 w 4996489"/>
              <a:gd name="csY1051" fmla="*/ 1229903 h 1501273"/>
              <a:gd name="csX1052" fmla="*/ 4942927 w 4996489"/>
              <a:gd name="csY1052" fmla="*/ 1229903 h 1501273"/>
              <a:gd name="csX1053" fmla="*/ 4940598 w 4996489"/>
              <a:gd name="csY1053" fmla="*/ 1232233 h 1501273"/>
              <a:gd name="csX1054" fmla="*/ 4986010 w 4996489"/>
              <a:gd name="csY1054" fmla="*/ 1108776 h 1501273"/>
              <a:gd name="csX1055" fmla="*/ 4977859 w 4996489"/>
              <a:gd name="csY1055" fmla="*/ 1116929 h 1501273"/>
              <a:gd name="csX1056" fmla="*/ 4977859 w 4996489"/>
              <a:gd name="csY1056" fmla="*/ 1127411 h 1501273"/>
              <a:gd name="csX1057" fmla="*/ 4977859 w 4996489"/>
              <a:gd name="csY1057" fmla="*/ 1127411 h 1501273"/>
              <a:gd name="csX1058" fmla="*/ 4977859 w 4996489"/>
              <a:gd name="csY1058" fmla="*/ 1129741 h 1501273"/>
              <a:gd name="csX1059" fmla="*/ 4977859 w 4996489"/>
              <a:gd name="csY1059" fmla="*/ 1129741 h 1501273"/>
              <a:gd name="csX1060" fmla="*/ 4977859 w 4996489"/>
              <a:gd name="csY1060" fmla="*/ 1130906 h 1501273"/>
              <a:gd name="csX1061" fmla="*/ 4977859 w 4996489"/>
              <a:gd name="csY1061" fmla="*/ 1130906 h 1501273"/>
              <a:gd name="csX1062" fmla="*/ 4977859 w 4996489"/>
              <a:gd name="csY1062" fmla="*/ 1133235 h 1501273"/>
              <a:gd name="csX1063" fmla="*/ 4977859 w 4996489"/>
              <a:gd name="csY1063" fmla="*/ 1133235 h 1501273"/>
              <a:gd name="csX1064" fmla="*/ 4977859 w 4996489"/>
              <a:gd name="csY1064" fmla="*/ 1135564 h 1501273"/>
              <a:gd name="csX1065" fmla="*/ 4977859 w 4996489"/>
              <a:gd name="csY1065" fmla="*/ 1135564 h 1501273"/>
              <a:gd name="csX1066" fmla="*/ 4977859 w 4996489"/>
              <a:gd name="csY1066" fmla="*/ 1137893 h 1501273"/>
              <a:gd name="csX1067" fmla="*/ 4977859 w 4996489"/>
              <a:gd name="csY1067" fmla="*/ 1137893 h 1501273"/>
              <a:gd name="csX1068" fmla="*/ 4977859 w 4996489"/>
              <a:gd name="csY1068" fmla="*/ 1140223 h 1501273"/>
              <a:gd name="csX1069" fmla="*/ 4977859 w 4996489"/>
              <a:gd name="csY1069" fmla="*/ 1140223 h 1501273"/>
              <a:gd name="csX1070" fmla="*/ 4977859 w 4996489"/>
              <a:gd name="csY1070" fmla="*/ 1142552 h 1501273"/>
              <a:gd name="csX1071" fmla="*/ 4977859 w 4996489"/>
              <a:gd name="csY1071" fmla="*/ 1142552 h 1501273"/>
              <a:gd name="csX1072" fmla="*/ 4977859 w 4996489"/>
              <a:gd name="csY1072" fmla="*/ 1144882 h 1501273"/>
              <a:gd name="csX1073" fmla="*/ 4977859 w 4996489"/>
              <a:gd name="csY1073" fmla="*/ 1144882 h 1501273"/>
              <a:gd name="csX1074" fmla="*/ 4977859 w 4996489"/>
              <a:gd name="csY1074" fmla="*/ 1147211 h 1501273"/>
              <a:gd name="csX1075" fmla="*/ 4977859 w 4996489"/>
              <a:gd name="csY1075" fmla="*/ 1147211 h 1501273"/>
              <a:gd name="csX1076" fmla="*/ 4969708 w 4996489"/>
              <a:gd name="csY1076" fmla="*/ 1177493 h 1501273"/>
              <a:gd name="csX1077" fmla="*/ 4974366 w 4996489"/>
              <a:gd name="csY1077" fmla="*/ 1187975 h 1501273"/>
              <a:gd name="csX1078" fmla="*/ 4976695 w 4996489"/>
              <a:gd name="csY1078" fmla="*/ 1187975 h 1501273"/>
              <a:gd name="csX1079" fmla="*/ 4984846 w 4996489"/>
              <a:gd name="csY1079" fmla="*/ 1182151 h 1501273"/>
              <a:gd name="csX1080" fmla="*/ 4996490 w 4996489"/>
              <a:gd name="csY1080" fmla="*/ 1121588 h 1501273"/>
              <a:gd name="csX1081" fmla="*/ 4996490 w 4996489"/>
              <a:gd name="csY1081" fmla="*/ 1111106 h 1501273"/>
              <a:gd name="csX1082" fmla="*/ 4988339 w 4996489"/>
              <a:gd name="csY1082" fmla="*/ 1102953 h 1501273"/>
              <a:gd name="csX1083" fmla="*/ 4988339 w 4996489"/>
              <a:gd name="csY1083" fmla="*/ 1102953 h 1501273"/>
              <a:gd name="csX1084" fmla="*/ 4988339 w 4996489"/>
              <a:gd name="csY1084" fmla="*/ 1108776 h 1501273"/>
              <a:gd name="csX1085" fmla="*/ 4986010 w 4996489"/>
              <a:gd name="csY1085" fmla="*/ 976003 h 1501273"/>
              <a:gd name="csX1086" fmla="*/ 4977859 w 4996489"/>
              <a:gd name="csY1086" fmla="*/ 984156 h 1501273"/>
              <a:gd name="csX1087" fmla="*/ 4977859 w 4996489"/>
              <a:gd name="csY1087" fmla="*/ 1050542 h 1501273"/>
              <a:gd name="csX1088" fmla="*/ 4986010 w 4996489"/>
              <a:gd name="csY1088" fmla="*/ 1058695 h 1501273"/>
              <a:gd name="csX1089" fmla="*/ 4994161 w 4996489"/>
              <a:gd name="csY1089" fmla="*/ 1050542 h 1501273"/>
              <a:gd name="csX1090" fmla="*/ 4994161 w 4996489"/>
              <a:gd name="csY1090" fmla="*/ 984156 h 1501273"/>
              <a:gd name="csX1091" fmla="*/ 4986010 w 4996489"/>
              <a:gd name="csY1091" fmla="*/ 976003 h 1501273"/>
              <a:gd name="csX1092" fmla="*/ 4986010 w 4996489"/>
              <a:gd name="csY1092" fmla="*/ 976003 h 1501273"/>
              <a:gd name="csX1093" fmla="*/ 4986010 w 4996489"/>
              <a:gd name="csY1093" fmla="*/ 844394 h 1501273"/>
              <a:gd name="csX1094" fmla="*/ 4977859 w 4996489"/>
              <a:gd name="csY1094" fmla="*/ 852546 h 1501273"/>
              <a:gd name="csX1095" fmla="*/ 4977859 w 4996489"/>
              <a:gd name="csY1095" fmla="*/ 918933 h 1501273"/>
              <a:gd name="csX1096" fmla="*/ 4986010 w 4996489"/>
              <a:gd name="csY1096" fmla="*/ 927086 h 1501273"/>
              <a:gd name="csX1097" fmla="*/ 4994161 w 4996489"/>
              <a:gd name="csY1097" fmla="*/ 918933 h 1501273"/>
              <a:gd name="csX1098" fmla="*/ 4994161 w 4996489"/>
              <a:gd name="csY1098" fmla="*/ 852546 h 1501273"/>
              <a:gd name="csX1099" fmla="*/ 4986010 w 4996489"/>
              <a:gd name="csY1099" fmla="*/ 844394 h 1501273"/>
              <a:gd name="csX1100" fmla="*/ 4986010 w 4996489"/>
              <a:gd name="csY1100" fmla="*/ 844394 h 1501273"/>
              <a:gd name="csX1101" fmla="*/ 4986010 w 4996489"/>
              <a:gd name="csY1101" fmla="*/ 711620 h 1501273"/>
              <a:gd name="csX1102" fmla="*/ 4977859 w 4996489"/>
              <a:gd name="csY1102" fmla="*/ 719773 h 1501273"/>
              <a:gd name="csX1103" fmla="*/ 4977859 w 4996489"/>
              <a:gd name="csY1103" fmla="*/ 786160 h 1501273"/>
              <a:gd name="csX1104" fmla="*/ 4986010 w 4996489"/>
              <a:gd name="csY1104" fmla="*/ 794312 h 1501273"/>
              <a:gd name="csX1105" fmla="*/ 4994161 w 4996489"/>
              <a:gd name="csY1105" fmla="*/ 786160 h 1501273"/>
              <a:gd name="csX1106" fmla="*/ 4994161 w 4996489"/>
              <a:gd name="csY1106" fmla="*/ 719773 h 1501273"/>
              <a:gd name="csX1107" fmla="*/ 4986010 w 4996489"/>
              <a:gd name="csY1107" fmla="*/ 711620 h 1501273"/>
              <a:gd name="csX1108" fmla="*/ 4986010 w 4996489"/>
              <a:gd name="csY1108" fmla="*/ 711620 h 1501273"/>
              <a:gd name="csX1109" fmla="*/ 4986010 w 4996489"/>
              <a:gd name="csY1109" fmla="*/ 580011 h 1501273"/>
              <a:gd name="csX1110" fmla="*/ 4977859 w 4996489"/>
              <a:gd name="csY1110" fmla="*/ 588164 h 1501273"/>
              <a:gd name="csX1111" fmla="*/ 4977859 w 4996489"/>
              <a:gd name="csY1111" fmla="*/ 654551 h 1501273"/>
              <a:gd name="csX1112" fmla="*/ 4986010 w 4996489"/>
              <a:gd name="csY1112" fmla="*/ 662704 h 1501273"/>
              <a:gd name="csX1113" fmla="*/ 4994161 w 4996489"/>
              <a:gd name="csY1113" fmla="*/ 654551 h 1501273"/>
              <a:gd name="csX1114" fmla="*/ 4994161 w 4996489"/>
              <a:gd name="csY1114" fmla="*/ 588164 h 1501273"/>
              <a:gd name="csX1115" fmla="*/ 4986010 w 4996489"/>
              <a:gd name="csY1115" fmla="*/ 580011 h 1501273"/>
              <a:gd name="csX1116" fmla="*/ 4986010 w 4996489"/>
              <a:gd name="csY1116" fmla="*/ 580011 h 1501273"/>
              <a:gd name="csX1117" fmla="*/ 4986010 w 4996489"/>
              <a:gd name="csY1117" fmla="*/ 448402 h 1501273"/>
              <a:gd name="csX1118" fmla="*/ 4977859 w 4996489"/>
              <a:gd name="csY1118" fmla="*/ 456555 h 1501273"/>
              <a:gd name="csX1119" fmla="*/ 4977859 w 4996489"/>
              <a:gd name="csY1119" fmla="*/ 522942 h 1501273"/>
              <a:gd name="csX1120" fmla="*/ 4986010 w 4996489"/>
              <a:gd name="csY1120" fmla="*/ 531095 h 1501273"/>
              <a:gd name="csX1121" fmla="*/ 4994161 w 4996489"/>
              <a:gd name="csY1121" fmla="*/ 522942 h 1501273"/>
              <a:gd name="csX1122" fmla="*/ 4994161 w 4996489"/>
              <a:gd name="csY1122" fmla="*/ 456555 h 1501273"/>
              <a:gd name="csX1123" fmla="*/ 4986010 w 4996489"/>
              <a:gd name="csY1123" fmla="*/ 448402 h 1501273"/>
              <a:gd name="csX1124" fmla="*/ 4986010 w 4996489"/>
              <a:gd name="csY1124" fmla="*/ 448402 h 1501273"/>
              <a:gd name="csX1125" fmla="*/ 4986010 w 4996489"/>
              <a:gd name="csY1125" fmla="*/ 315629 h 1501273"/>
              <a:gd name="csX1126" fmla="*/ 4977859 w 4996489"/>
              <a:gd name="csY1126" fmla="*/ 323781 h 1501273"/>
              <a:gd name="csX1127" fmla="*/ 4977859 w 4996489"/>
              <a:gd name="csY1127" fmla="*/ 390168 h 1501273"/>
              <a:gd name="csX1128" fmla="*/ 4986010 w 4996489"/>
              <a:gd name="csY1128" fmla="*/ 398321 h 1501273"/>
              <a:gd name="csX1129" fmla="*/ 4994161 w 4996489"/>
              <a:gd name="csY1129" fmla="*/ 390168 h 1501273"/>
              <a:gd name="csX1130" fmla="*/ 4994161 w 4996489"/>
              <a:gd name="csY1130" fmla="*/ 323781 h 1501273"/>
              <a:gd name="csX1131" fmla="*/ 4986010 w 4996489"/>
              <a:gd name="csY1131" fmla="*/ 315629 h 1501273"/>
              <a:gd name="csX1132" fmla="*/ 4986010 w 4996489"/>
              <a:gd name="csY1132" fmla="*/ 315629 h 1501273"/>
              <a:gd name="csX1133" fmla="*/ 4986010 w 4996489"/>
              <a:gd name="csY1133" fmla="*/ 184019 h 1501273"/>
              <a:gd name="csX1134" fmla="*/ 4977859 w 4996489"/>
              <a:gd name="csY1134" fmla="*/ 192172 h 1501273"/>
              <a:gd name="csX1135" fmla="*/ 4977859 w 4996489"/>
              <a:gd name="csY1135" fmla="*/ 258559 h 1501273"/>
              <a:gd name="csX1136" fmla="*/ 4986010 w 4996489"/>
              <a:gd name="csY1136" fmla="*/ 266712 h 1501273"/>
              <a:gd name="csX1137" fmla="*/ 4994161 w 4996489"/>
              <a:gd name="csY1137" fmla="*/ 258559 h 1501273"/>
              <a:gd name="csX1138" fmla="*/ 4994161 w 4996489"/>
              <a:gd name="csY1138" fmla="*/ 192172 h 1501273"/>
              <a:gd name="csX1139" fmla="*/ 4986010 w 4996489"/>
              <a:gd name="csY1139" fmla="*/ 184019 h 1501273"/>
              <a:gd name="csX1140" fmla="*/ 4986010 w 4996489"/>
              <a:gd name="csY1140" fmla="*/ 184019 h 1501273"/>
              <a:gd name="csX1141" fmla="*/ 4939434 w 4996489"/>
              <a:gd name="csY1141" fmla="*/ 57069 h 1501273"/>
              <a:gd name="csX1142" fmla="*/ 4933611 w 4996489"/>
              <a:gd name="csY1142" fmla="*/ 59399 h 1501273"/>
              <a:gd name="csX1143" fmla="*/ 4933611 w 4996489"/>
              <a:gd name="csY1143" fmla="*/ 71045 h 1501273"/>
              <a:gd name="csX1144" fmla="*/ 4946420 w 4996489"/>
              <a:gd name="csY1144" fmla="*/ 85022 h 1501273"/>
              <a:gd name="csX1145" fmla="*/ 4946420 w 4996489"/>
              <a:gd name="csY1145" fmla="*/ 85022 h 1501273"/>
              <a:gd name="csX1146" fmla="*/ 4946420 w 4996489"/>
              <a:gd name="csY1146" fmla="*/ 85022 h 1501273"/>
              <a:gd name="csX1147" fmla="*/ 4946420 w 4996489"/>
              <a:gd name="csY1147" fmla="*/ 85022 h 1501273"/>
              <a:gd name="csX1148" fmla="*/ 4946420 w 4996489"/>
              <a:gd name="csY1148" fmla="*/ 85022 h 1501273"/>
              <a:gd name="csX1149" fmla="*/ 4946420 w 4996489"/>
              <a:gd name="csY1149" fmla="*/ 85022 h 1501273"/>
              <a:gd name="csX1150" fmla="*/ 4946420 w 4996489"/>
              <a:gd name="csY1150" fmla="*/ 85022 h 1501273"/>
              <a:gd name="csX1151" fmla="*/ 4946420 w 4996489"/>
              <a:gd name="csY1151" fmla="*/ 85022 h 1501273"/>
              <a:gd name="csX1152" fmla="*/ 4946420 w 4996489"/>
              <a:gd name="csY1152" fmla="*/ 86186 h 1501273"/>
              <a:gd name="csX1153" fmla="*/ 4946420 w 4996489"/>
              <a:gd name="csY1153" fmla="*/ 86186 h 1501273"/>
              <a:gd name="csX1154" fmla="*/ 4946420 w 4996489"/>
              <a:gd name="csY1154" fmla="*/ 87351 h 1501273"/>
              <a:gd name="csX1155" fmla="*/ 4946420 w 4996489"/>
              <a:gd name="csY1155" fmla="*/ 87351 h 1501273"/>
              <a:gd name="csX1156" fmla="*/ 4946420 w 4996489"/>
              <a:gd name="csY1156" fmla="*/ 87351 h 1501273"/>
              <a:gd name="csX1157" fmla="*/ 4946420 w 4996489"/>
              <a:gd name="csY1157" fmla="*/ 87351 h 1501273"/>
              <a:gd name="csX1158" fmla="*/ 4946420 w 4996489"/>
              <a:gd name="csY1158" fmla="*/ 87351 h 1501273"/>
              <a:gd name="csX1159" fmla="*/ 4946420 w 4996489"/>
              <a:gd name="csY1159" fmla="*/ 87351 h 1501273"/>
              <a:gd name="csX1160" fmla="*/ 4946420 w 4996489"/>
              <a:gd name="csY1160" fmla="*/ 88516 h 1501273"/>
              <a:gd name="csX1161" fmla="*/ 4946420 w 4996489"/>
              <a:gd name="csY1161" fmla="*/ 88516 h 1501273"/>
              <a:gd name="csX1162" fmla="*/ 4946420 w 4996489"/>
              <a:gd name="csY1162" fmla="*/ 90845 h 1501273"/>
              <a:gd name="csX1163" fmla="*/ 4946420 w 4996489"/>
              <a:gd name="csY1163" fmla="*/ 90845 h 1501273"/>
              <a:gd name="csX1164" fmla="*/ 4946420 w 4996489"/>
              <a:gd name="csY1164" fmla="*/ 90845 h 1501273"/>
              <a:gd name="csX1165" fmla="*/ 4946420 w 4996489"/>
              <a:gd name="csY1165" fmla="*/ 90845 h 1501273"/>
              <a:gd name="csX1166" fmla="*/ 4946420 w 4996489"/>
              <a:gd name="csY1166" fmla="*/ 93174 h 1501273"/>
              <a:gd name="csX1167" fmla="*/ 4946420 w 4996489"/>
              <a:gd name="csY1167" fmla="*/ 93174 h 1501273"/>
              <a:gd name="csX1168" fmla="*/ 4946420 w 4996489"/>
              <a:gd name="csY1168" fmla="*/ 94339 h 1501273"/>
              <a:gd name="csX1169" fmla="*/ 4946420 w 4996489"/>
              <a:gd name="csY1169" fmla="*/ 94339 h 1501273"/>
              <a:gd name="csX1170" fmla="*/ 4946420 w 4996489"/>
              <a:gd name="csY1170" fmla="*/ 94339 h 1501273"/>
              <a:gd name="csX1171" fmla="*/ 4946420 w 4996489"/>
              <a:gd name="csY1171" fmla="*/ 94339 h 1501273"/>
              <a:gd name="csX1172" fmla="*/ 4946420 w 4996489"/>
              <a:gd name="csY1172" fmla="*/ 96668 h 1501273"/>
              <a:gd name="csX1173" fmla="*/ 4946420 w 4996489"/>
              <a:gd name="csY1173" fmla="*/ 96668 h 1501273"/>
              <a:gd name="csX1174" fmla="*/ 4948749 w 4996489"/>
              <a:gd name="csY1174" fmla="*/ 104821 h 1501273"/>
              <a:gd name="csX1175" fmla="*/ 4956900 w 4996489"/>
              <a:gd name="csY1175" fmla="*/ 110645 h 1501273"/>
              <a:gd name="csX1176" fmla="*/ 4959228 w 4996489"/>
              <a:gd name="csY1176" fmla="*/ 110645 h 1501273"/>
              <a:gd name="csX1177" fmla="*/ 4963886 w 4996489"/>
              <a:gd name="csY1177" fmla="*/ 100162 h 1501273"/>
              <a:gd name="csX1178" fmla="*/ 4925460 w 4996489"/>
              <a:gd name="csY1178" fmla="*/ 38434 h 1501273"/>
              <a:gd name="csX1179" fmla="*/ 4919638 w 4996489"/>
              <a:gd name="csY1179" fmla="*/ 36105 h 1501273"/>
              <a:gd name="csX1180" fmla="*/ 4919638 w 4996489"/>
              <a:gd name="csY1180" fmla="*/ 36105 h 1501273"/>
              <a:gd name="csX1181" fmla="*/ 4935940 w 4996489"/>
              <a:gd name="csY1181" fmla="*/ 53575 h 1501273"/>
              <a:gd name="csX1182" fmla="*/ 4825321 w 4996489"/>
              <a:gd name="csY1182" fmla="*/ 8153 h 1501273"/>
              <a:gd name="csX1183" fmla="*/ 4758950 w 4996489"/>
              <a:gd name="csY1183" fmla="*/ 8153 h 1501273"/>
              <a:gd name="csX1184" fmla="*/ 4750799 w 4996489"/>
              <a:gd name="csY1184" fmla="*/ 16305 h 1501273"/>
              <a:gd name="csX1185" fmla="*/ 4758950 w 4996489"/>
              <a:gd name="csY1185" fmla="*/ 24458 h 1501273"/>
              <a:gd name="csX1186" fmla="*/ 4835801 w 4996489"/>
              <a:gd name="csY1186" fmla="*/ 24458 h 1501273"/>
              <a:gd name="csX1187" fmla="*/ 4835801 w 4996489"/>
              <a:gd name="csY1187" fmla="*/ 24458 h 1501273"/>
              <a:gd name="csX1188" fmla="*/ 4842787 w 4996489"/>
              <a:gd name="csY1188" fmla="*/ 24458 h 1501273"/>
              <a:gd name="csX1189" fmla="*/ 4842787 w 4996489"/>
              <a:gd name="csY1189" fmla="*/ 24458 h 1501273"/>
              <a:gd name="csX1190" fmla="*/ 4842787 w 4996489"/>
              <a:gd name="csY1190" fmla="*/ 24458 h 1501273"/>
              <a:gd name="csX1191" fmla="*/ 4842787 w 4996489"/>
              <a:gd name="csY1191" fmla="*/ 24458 h 1501273"/>
              <a:gd name="csX1192" fmla="*/ 4842787 w 4996489"/>
              <a:gd name="csY1192" fmla="*/ 24458 h 1501273"/>
              <a:gd name="csX1193" fmla="*/ 4843952 w 4996489"/>
              <a:gd name="csY1193" fmla="*/ 24458 h 1501273"/>
              <a:gd name="csX1194" fmla="*/ 4843952 w 4996489"/>
              <a:gd name="csY1194" fmla="*/ 24458 h 1501273"/>
              <a:gd name="csX1195" fmla="*/ 4843952 w 4996489"/>
              <a:gd name="csY1195" fmla="*/ 24458 h 1501273"/>
              <a:gd name="csX1196" fmla="*/ 4843952 w 4996489"/>
              <a:gd name="csY1196" fmla="*/ 24458 h 1501273"/>
              <a:gd name="csX1197" fmla="*/ 4843952 w 4996489"/>
              <a:gd name="csY1197" fmla="*/ 24458 h 1501273"/>
              <a:gd name="csX1198" fmla="*/ 4847445 w 4996489"/>
              <a:gd name="csY1198" fmla="*/ 24458 h 1501273"/>
              <a:gd name="csX1199" fmla="*/ 4847445 w 4996489"/>
              <a:gd name="csY1199" fmla="*/ 24458 h 1501273"/>
              <a:gd name="csX1200" fmla="*/ 4847445 w 4996489"/>
              <a:gd name="csY1200" fmla="*/ 24458 h 1501273"/>
              <a:gd name="csX1201" fmla="*/ 4854431 w 4996489"/>
              <a:gd name="csY1201" fmla="*/ 26788 h 1501273"/>
              <a:gd name="csX1202" fmla="*/ 4856760 w 4996489"/>
              <a:gd name="csY1202" fmla="*/ 26788 h 1501273"/>
              <a:gd name="csX1203" fmla="*/ 4864911 w 4996489"/>
              <a:gd name="csY1203" fmla="*/ 22129 h 1501273"/>
              <a:gd name="csX1204" fmla="*/ 4860253 w 4996489"/>
              <a:gd name="csY1204" fmla="*/ 11647 h 1501273"/>
              <a:gd name="csX1205" fmla="*/ 4799704 w 4996489"/>
              <a:gd name="csY1205" fmla="*/ 0 h 1501273"/>
              <a:gd name="csX1206" fmla="*/ 4799704 w 4996489"/>
              <a:gd name="csY1206" fmla="*/ 0 h 1501273"/>
              <a:gd name="csX1207" fmla="*/ 4817170 w 4996489"/>
              <a:gd name="csY1207" fmla="*/ 5823 h 15012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  <a:cxn ang="0">
                <a:pos x="csX1151" y="csY1151"/>
              </a:cxn>
              <a:cxn ang="0">
                <a:pos x="csX1152" y="csY1152"/>
              </a:cxn>
              <a:cxn ang="0">
                <a:pos x="csX1153" y="csY1153"/>
              </a:cxn>
              <a:cxn ang="0">
                <a:pos x="csX1154" y="csY1154"/>
              </a:cxn>
              <a:cxn ang="0">
                <a:pos x="csX1155" y="csY1155"/>
              </a:cxn>
              <a:cxn ang="0">
                <a:pos x="csX1156" y="csY1156"/>
              </a:cxn>
              <a:cxn ang="0">
                <a:pos x="csX1157" y="csY1157"/>
              </a:cxn>
              <a:cxn ang="0">
                <a:pos x="csX1158" y="csY1158"/>
              </a:cxn>
              <a:cxn ang="0">
                <a:pos x="csX1159" y="csY1159"/>
              </a:cxn>
              <a:cxn ang="0">
                <a:pos x="csX1160" y="csY1160"/>
              </a:cxn>
              <a:cxn ang="0">
                <a:pos x="csX1161" y="csY1161"/>
              </a:cxn>
              <a:cxn ang="0">
                <a:pos x="csX1162" y="csY1162"/>
              </a:cxn>
              <a:cxn ang="0">
                <a:pos x="csX1163" y="csY1163"/>
              </a:cxn>
              <a:cxn ang="0">
                <a:pos x="csX1164" y="csY1164"/>
              </a:cxn>
              <a:cxn ang="0">
                <a:pos x="csX1165" y="csY1165"/>
              </a:cxn>
              <a:cxn ang="0">
                <a:pos x="csX1166" y="csY1166"/>
              </a:cxn>
              <a:cxn ang="0">
                <a:pos x="csX1167" y="csY1167"/>
              </a:cxn>
              <a:cxn ang="0">
                <a:pos x="csX1168" y="csY1168"/>
              </a:cxn>
              <a:cxn ang="0">
                <a:pos x="csX1169" y="csY1169"/>
              </a:cxn>
              <a:cxn ang="0">
                <a:pos x="csX1170" y="csY1170"/>
              </a:cxn>
              <a:cxn ang="0">
                <a:pos x="csX1171" y="csY1171"/>
              </a:cxn>
              <a:cxn ang="0">
                <a:pos x="csX1172" y="csY1172"/>
              </a:cxn>
              <a:cxn ang="0">
                <a:pos x="csX1173" y="csY1173"/>
              </a:cxn>
              <a:cxn ang="0">
                <a:pos x="csX1174" y="csY1174"/>
              </a:cxn>
              <a:cxn ang="0">
                <a:pos x="csX1175" y="csY1175"/>
              </a:cxn>
              <a:cxn ang="0">
                <a:pos x="csX1176" y="csY1176"/>
              </a:cxn>
              <a:cxn ang="0">
                <a:pos x="csX1177" y="csY1177"/>
              </a:cxn>
              <a:cxn ang="0">
                <a:pos x="csX1178" y="csY1178"/>
              </a:cxn>
              <a:cxn ang="0">
                <a:pos x="csX1179" y="csY1179"/>
              </a:cxn>
              <a:cxn ang="0">
                <a:pos x="csX1180" y="csY1180"/>
              </a:cxn>
              <a:cxn ang="0">
                <a:pos x="csX1181" y="csY1181"/>
              </a:cxn>
              <a:cxn ang="0">
                <a:pos x="csX1182" y="csY1182"/>
              </a:cxn>
              <a:cxn ang="0">
                <a:pos x="csX1183" y="csY1183"/>
              </a:cxn>
              <a:cxn ang="0">
                <a:pos x="csX1184" y="csY1184"/>
              </a:cxn>
              <a:cxn ang="0">
                <a:pos x="csX1185" y="csY1185"/>
              </a:cxn>
              <a:cxn ang="0">
                <a:pos x="csX1186" y="csY1186"/>
              </a:cxn>
              <a:cxn ang="0">
                <a:pos x="csX1187" y="csY1187"/>
              </a:cxn>
              <a:cxn ang="0">
                <a:pos x="csX1188" y="csY1188"/>
              </a:cxn>
              <a:cxn ang="0">
                <a:pos x="csX1189" y="csY1189"/>
              </a:cxn>
              <a:cxn ang="0">
                <a:pos x="csX1190" y="csY1190"/>
              </a:cxn>
              <a:cxn ang="0">
                <a:pos x="csX1191" y="csY1191"/>
              </a:cxn>
              <a:cxn ang="0">
                <a:pos x="csX1192" y="csY1192"/>
              </a:cxn>
              <a:cxn ang="0">
                <a:pos x="csX1193" y="csY1193"/>
              </a:cxn>
              <a:cxn ang="0">
                <a:pos x="csX1194" y="csY1194"/>
              </a:cxn>
              <a:cxn ang="0">
                <a:pos x="csX1195" y="csY1195"/>
              </a:cxn>
              <a:cxn ang="0">
                <a:pos x="csX1196" y="csY1196"/>
              </a:cxn>
              <a:cxn ang="0">
                <a:pos x="csX1197" y="csY1197"/>
              </a:cxn>
              <a:cxn ang="0">
                <a:pos x="csX1198" y="csY1198"/>
              </a:cxn>
              <a:cxn ang="0">
                <a:pos x="csX1199" y="csY1199"/>
              </a:cxn>
              <a:cxn ang="0">
                <a:pos x="csX1200" y="csY1200"/>
              </a:cxn>
              <a:cxn ang="0">
                <a:pos x="csX1201" y="csY1201"/>
              </a:cxn>
              <a:cxn ang="0">
                <a:pos x="csX1202" y="csY1202"/>
              </a:cxn>
              <a:cxn ang="0">
                <a:pos x="csX1203" y="csY1203"/>
              </a:cxn>
              <a:cxn ang="0">
                <a:pos x="csX1204" y="csY1204"/>
              </a:cxn>
              <a:cxn ang="0">
                <a:pos x="csX1205" y="csY1205"/>
              </a:cxn>
              <a:cxn ang="0">
                <a:pos x="csX1206" y="csY1206"/>
              </a:cxn>
              <a:cxn ang="0">
                <a:pos x="csX1207" y="csY1207"/>
              </a:cxn>
            </a:cxnLst>
            <a:rect l="l" t="t" r="r" b="b"/>
            <a:pathLst>
              <a:path w="4996489" h="1501273">
                <a:moveTo>
                  <a:pt x="4692578" y="8153"/>
                </a:moveTo>
                <a:lnTo>
                  <a:pt x="4626207" y="8153"/>
                </a:lnTo>
                <a:cubicBezTo>
                  <a:pt x="4621549" y="8153"/>
                  <a:pt x="4618056" y="11647"/>
                  <a:pt x="4618056" y="16305"/>
                </a:cubicBezTo>
                <a:cubicBezTo>
                  <a:pt x="4618056" y="20964"/>
                  <a:pt x="4621549" y="24458"/>
                  <a:pt x="4626207" y="24458"/>
                </a:cubicBezTo>
                <a:lnTo>
                  <a:pt x="4692578" y="24458"/>
                </a:lnTo>
                <a:cubicBezTo>
                  <a:pt x="4697236" y="24458"/>
                  <a:pt x="4700729" y="20964"/>
                  <a:pt x="4700729" y="16305"/>
                </a:cubicBezTo>
                <a:cubicBezTo>
                  <a:pt x="4700729" y="11647"/>
                  <a:pt x="4697236" y="8153"/>
                  <a:pt x="4692578" y="8153"/>
                </a:cubicBezTo>
                <a:lnTo>
                  <a:pt x="4692578" y="8153"/>
                </a:lnTo>
                <a:close/>
                <a:moveTo>
                  <a:pt x="4561000" y="8153"/>
                </a:moveTo>
                <a:lnTo>
                  <a:pt x="4494628" y="8153"/>
                </a:lnTo>
                <a:cubicBezTo>
                  <a:pt x="4489971" y="8153"/>
                  <a:pt x="4486477" y="11647"/>
                  <a:pt x="4486477" y="16305"/>
                </a:cubicBezTo>
                <a:cubicBezTo>
                  <a:pt x="4486477" y="20964"/>
                  <a:pt x="4489971" y="24458"/>
                  <a:pt x="4494628" y="24458"/>
                </a:cubicBezTo>
                <a:lnTo>
                  <a:pt x="4561000" y="24458"/>
                </a:lnTo>
                <a:cubicBezTo>
                  <a:pt x="4565657" y="24458"/>
                  <a:pt x="4569151" y="20964"/>
                  <a:pt x="4569151" y="16305"/>
                </a:cubicBezTo>
                <a:cubicBezTo>
                  <a:pt x="4569151" y="11647"/>
                  <a:pt x="4565657" y="8153"/>
                  <a:pt x="4561000" y="8153"/>
                </a:cubicBezTo>
                <a:lnTo>
                  <a:pt x="4561000" y="8153"/>
                </a:lnTo>
                <a:close/>
                <a:moveTo>
                  <a:pt x="4428257" y="8153"/>
                </a:moveTo>
                <a:lnTo>
                  <a:pt x="4361885" y="8153"/>
                </a:lnTo>
                <a:cubicBezTo>
                  <a:pt x="4357228" y="8153"/>
                  <a:pt x="4353734" y="11647"/>
                  <a:pt x="4353734" y="16305"/>
                </a:cubicBezTo>
                <a:cubicBezTo>
                  <a:pt x="4353734" y="20964"/>
                  <a:pt x="4357228" y="24458"/>
                  <a:pt x="4361885" y="24458"/>
                </a:cubicBezTo>
                <a:lnTo>
                  <a:pt x="4428257" y="24458"/>
                </a:lnTo>
                <a:cubicBezTo>
                  <a:pt x="4432915" y="24458"/>
                  <a:pt x="4436408" y="20964"/>
                  <a:pt x="4436408" y="16305"/>
                </a:cubicBezTo>
                <a:cubicBezTo>
                  <a:pt x="4436408" y="11647"/>
                  <a:pt x="4432915" y="8153"/>
                  <a:pt x="4428257" y="8153"/>
                </a:cubicBezTo>
                <a:lnTo>
                  <a:pt x="4428257" y="8153"/>
                </a:lnTo>
                <a:close/>
                <a:moveTo>
                  <a:pt x="4296678" y="8153"/>
                </a:moveTo>
                <a:lnTo>
                  <a:pt x="4230307" y="8153"/>
                </a:lnTo>
                <a:cubicBezTo>
                  <a:pt x="4225649" y="8153"/>
                  <a:pt x="4222156" y="11647"/>
                  <a:pt x="4222156" y="16305"/>
                </a:cubicBezTo>
                <a:cubicBezTo>
                  <a:pt x="4222156" y="20964"/>
                  <a:pt x="4225649" y="24458"/>
                  <a:pt x="4230307" y="24458"/>
                </a:cubicBezTo>
                <a:lnTo>
                  <a:pt x="4296678" y="24458"/>
                </a:lnTo>
                <a:cubicBezTo>
                  <a:pt x="4301336" y="24458"/>
                  <a:pt x="4304829" y="20964"/>
                  <a:pt x="4304829" y="16305"/>
                </a:cubicBezTo>
                <a:cubicBezTo>
                  <a:pt x="4304829" y="11647"/>
                  <a:pt x="4301336" y="8153"/>
                  <a:pt x="4296678" y="8153"/>
                </a:cubicBezTo>
                <a:lnTo>
                  <a:pt x="4296678" y="8153"/>
                </a:lnTo>
                <a:close/>
                <a:moveTo>
                  <a:pt x="4165100" y="8153"/>
                </a:moveTo>
                <a:lnTo>
                  <a:pt x="4098728" y="8153"/>
                </a:lnTo>
                <a:cubicBezTo>
                  <a:pt x="4094071" y="8153"/>
                  <a:pt x="4090577" y="11647"/>
                  <a:pt x="4090577" y="16305"/>
                </a:cubicBezTo>
                <a:cubicBezTo>
                  <a:pt x="4090577" y="20964"/>
                  <a:pt x="4094071" y="24458"/>
                  <a:pt x="4098728" y="24458"/>
                </a:cubicBezTo>
                <a:lnTo>
                  <a:pt x="4165100" y="24458"/>
                </a:lnTo>
                <a:cubicBezTo>
                  <a:pt x="4169757" y="24458"/>
                  <a:pt x="4173251" y="20964"/>
                  <a:pt x="4173251" y="16305"/>
                </a:cubicBezTo>
                <a:cubicBezTo>
                  <a:pt x="4173251" y="11647"/>
                  <a:pt x="4169757" y="8153"/>
                  <a:pt x="4165100" y="8153"/>
                </a:cubicBezTo>
                <a:lnTo>
                  <a:pt x="4165100" y="8153"/>
                </a:lnTo>
                <a:close/>
                <a:moveTo>
                  <a:pt x="4032357" y="8153"/>
                </a:moveTo>
                <a:lnTo>
                  <a:pt x="3965985" y="8153"/>
                </a:lnTo>
                <a:cubicBezTo>
                  <a:pt x="3961328" y="8153"/>
                  <a:pt x="3957834" y="11647"/>
                  <a:pt x="3957834" y="16305"/>
                </a:cubicBezTo>
                <a:cubicBezTo>
                  <a:pt x="3957834" y="20964"/>
                  <a:pt x="3961328" y="24458"/>
                  <a:pt x="3965985" y="24458"/>
                </a:cubicBezTo>
                <a:lnTo>
                  <a:pt x="4032357" y="24458"/>
                </a:lnTo>
                <a:cubicBezTo>
                  <a:pt x="4037015" y="24458"/>
                  <a:pt x="4040508" y="20964"/>
                  <a:pt x="4040508" y="16305"/>
                </a:cubicBezTo>
                <a:cubicBezTo>
                  <a:pt x="4040508" y="11647"/>
                  <a:pt x="4037015" y="8153"/>
                  <a:pt x="4032357" y="8153"/>
                </a:cubicBezTo>
                <a:lnTo>
                  <a:pt x="4032357" y="8153"/>
                </a:lnTo>
                <a:close/>
                <a:moveTo>
                  <a:pt x="3900778" y="8153"/>
                </a:moveTo>
                <a:lnTo>
                  <a:pt x="3834407" y="8153"/>
                </a:lnTo>
                <a:cubicBezTo>
                  <a:pt x="3829749" y="8153"/>
                  <a:pt x="3826256" y="11647"/>
                  <a:pt x="3826256" y="16305"/>
                </a:cubicBezTo>
                <a:cubicBezTo>
                  <a:pt x="3826256" y="20964"/>
                  <a:pt x="3829749" y="24458"/>
                  <a:pt x="3834407" y="24458"/>
                </a:cubicBezTo>
                <a:lnTo>
                  <a:pt x="3900778" y="24458"/>
                </a:lnTo>
                <a:cubicBezTo>
                  <a:pt x="3905436" y="24458"/>
                  <a:pt x="3908929" y="20964"/>
                  <a:pt x="3908929" y="16305"/>
                </a:cubicBezTo>
                <a:cubicBezTo>
                  <a:pt x="3908929" y="11647"/>
                  <a:pt x="3905436" y="8153"/>
                  <a:pt x="3900778" y="8153"/>
                </a:cubicBezTo>
                <a:lnTo>
                  <a:pt x="3900778" y="8153"/>
                </a:lnTo>
                <a:close/>
                <a:moveTo>
                  <a:pt x="3768035" y="8153"/>
                </a:moveTo>
                <a:lnTo>
                  <a:pt x="3701664" y="8153"/>
                </a:lnTo>
                <a:cubicBezTo>
                  <a:pt x="3697006" y="8153"/>
                  <a:pt x="3693513" y="11647"/>
                  <a:pt x="3693513" y="16305"/>
                </a:cubicBezTo>
                <a:cubicBezTo>
                  <a:pt x="3693513" y="20964"/>
                  <a:pt x="3697006" y="24458"/>
                  <a:pt x="3701664" y="24458"/>
                </a:cubicBezTo>
                <a:lnTo>
                  <a:pt x="3768035" y="24458"/>
                </a:lnTo>
                <a:cubicBezTo>
                  <a:pt x="3772693" y="24458"/>
                  <a:pt x="3776186" y="20964"/>
                  <a:pt x="3776186" y="16305"/>
                </a:cubicBezTo>
                <a:cubicBezTo>
                  <a:pt x="3776186" y="11647"/>
                  <a:pt x="3772693" y="8153"/>
                  <a:pt x="3768035" y="8153"/>
                </a:cubicBezTo>
                <a:lnTo>
                  <a:pt x="3768035" y="8153"/>
                </a:lnTo>
                <a:close/>
                <a:moveTo>
                  <a:pt x="3636457" y="8153"/>
                </a:moveTo>
                <a:lnTo>
                  <a:pt x="3570086" y="8153"/>
                </a:lnTo>
                <a:cubicBezTo>
                  <a:pt x="3565428" y="8153"/>
                  <a:pt x="3561935" y="11647"/>
                  <a:pt x="3561935" y="16305"/>
                </a:cubicBezTo>
                <a:cubicBezTo>
                  <a:pt x="3561935" y="20964"/>
                  <a:pt x="3565428" y="24458"/>
                  <a:pt x="3570086" y="24458"/>
                </a:cubicBezTo>
                <a:lnTo>
                  <a:pt x="3636457" y="24458"/>
                </a:lnTo>
                <a:cubicBezTo>
                  <a:pt x="3641115" y="24458"/>
                  <a:pt x="3644608" y="20964"/>
                  <a:pt x="3644608" y="16305"/>
                </a:cubicBezTo>
                <a:cubicBezTo>
                  <a:pt x="3644608" y="11647"/>
                  <a:pt x="3641115" y="8153"/>
                  <a:pt x="3636457" y="8153"/>
                </a:cubicBezTo>
                <a:lnTo>
                  <a:pt x="3636457" y="8153"/>
                </a:lnTo>
                <a:close/>
                <a:moveTo>
                  <a:pt x="3504878" y="8153"/>
                </a:moveTo>
                <a:lnTo>
                  <a:pt x="3438507" y="8153"/>
                </a:lnTo>
                <a:cubicBezTo>
                  <a:pt x="3433849" y="8153"/>
                  <a:pt x="3430356" y="11647"/>
                  <a:pt x="3430356" y="16305"/>
                </a:cubicBezTo>
                <a:cubicBezTo>
                  <a:pt x="3430356" y="20964"/>
                  <a:pt x="3433849" y="24458"/>
                  <a:pt x="3438507" y="24458"/>
                </a:cubicBezTo>
                <a:lnTo>
                  <a:pt x="3504878" y="24458"/>
                </a:lnTo>
                <a:cubicBezTo>
                  <a:pt x="3509536" y="24458"/>
                  <a:pt x="3513029" y="20964"/>
                  <a:pt x="3513029" y="16305"/>
                </a:cubicBezTo>
                <a:cubicBezTo>
                  <a:pt x="3513029" y="11647"/>
                  <a:pt x="3509536" y="8153"/>
                  <a:pt x="3504878" y="8153"/>
                </a:cubicBezTo>
                <a:lnTo>
                  <a:pt x="3504878" y="8153"/>
                </a:lnTo>
                <a:close/>
                <a:moveTo>
                  <a:pt x="3372136" y="8153"/>
                </a:moveTo>
                <a:lnTo>
                  <a:pt x="3305764" y="8153"/>
                </a:lnTo>
                <a:cubicBezTo>
                  <a:pt x="3301106" y="8153"/>
                  <a:pt x="3297613" y="11647"/>
                  <a:pt x="3297613" y="16305"/>
                </a:cubicBezTo>
                <a:cubicBezTo>
                  <a:pt x="3297613" y="20964"/>
                  <a:pt x="3301106" y="24458"/>
                  <a:pt x="3305764" y="24458"/>
                </a:cubicBezTo>
                <a:lnTo>
                  <a:pt x="3372136" y="24458"/>
                </a:lnTo>
                <a:cubicBezTo>
                  <a:pt x="3376793" y="24458"/>
                  <a:pt x="3380286" y="20964"/>
                  <a:pt x="3380286" y="16305"/>
                </a:cubicBezTo>
                <a:cubicBezTo>
                  <a:pt x="3380286" y="11647"/>
                  <a:pt x="3376793" y="8153"/>
                  <a:pt x="3372136" y="8153"/>
                </a:cubicBezTo>
                <a:lnTo>
                  <a:pt x="3372136" y="8153"/>
                </a:lnTo>
                <a:close/>
                <a:moveTo>
                  <a:pt x="3240557" y="8153"/>
                </a:moveTo>
                <a:lnTo>
                  <a:pt x="3174186" y="8153"/>
                </a:lnTo>
                <a:cubicBezTo>
                  <a:pt x="3169528" y="8153"/>
                  <a:pt x="3166035" y="11647"/>
                  <a:pt x="3166035" y="16305"/>
                </a:cubicBezTo>
                <a:cubicBezTo>
                  <a:pt x="3166035" y="20964"/>
                  <a:pt x="3169528" y="24458"/>
                  <a:pt x="3174186" y="24458"/>
                </a:cubicBezTo>
                <a:lnTo>
                  <a:pt x="3240557" y="24458"/>
                </a:lnTo>
                <a:cubicBezTo>
                  <a:pt x="3245215" y="24458"/>
                  <a:pt x="3248708" y="20964"/>
                  <a:pt x="3248708" y="16305"/>
                </a:cubicBezTo>
                <a:cubicBezTo>
                  <a:pt x="3248708" y="11647"/>
                  <a:pt x="3245215" y="8153"/>
                  <a:pt x="3240557" y="8153"/>
                </a:cubicBezTo>
                <a:lnTo>
                  <a:pt x="3240557" y="8153"/>
                </a:lnTo>
                <a:close/>
                <a:moveTo>
                  <a:pt x="3108979" y="8153"/>
                </a:moveTo>
                <a:lnTo>
                  <a:pt x="3042607" y="8153"/>
                </a:lnTo>
                <a:cubicBezTo>
                  <a:pt x="3037949" y="8153"/>
                  <a:pt x="3034456" y="11647"/>
                  <a:pt x="3034456" y="16305"/>
                </a:cubicBezTo>
                <a:cubicBezTo>
                  <a:pt x="3034456" y="20964"/>
                  <a:pt x="3037949" y="24458"/>
                  <a:pt x="3042607" y="24458"/>
                </a:cubicBezTo>
                <a:lnTo>
                  <a:pt x="3108979" y="24458"/>
                </a:lnTo>
                <a:cubicBezTo>
                  <a:pt x="3113636" y="24458"/>
                  <a:pt x="3117130" y="20964"/>
                  <a:pt x="3117130" y="16305"/>
                </a:cubicBezTo>
                <a:cubicBezTo>
                  <a:pt x="3117130" y="11647"/>
                  <a:pt x="3113636" y="8153"/>
                  <a:pt x="3108979" y="8153"/>
                </a:cubicBezTo>
                <a:lnTo>
                  <a:pt x="3108979" y="8153"/>
                </a:lnTo>
                <a:close/>
                <a:moveTo>
                  <a:pt x="2976236" y="8153"/>
                </a:moveTo>
                <a:lnTo>
                  <a:pt x="2909864" y="8153"/>
                </a:lnTo>
                <a:cubicBezTo>
                  <a:pt x="2905207" y="8153"/>
                  <a:pt x="2901713" y="11647"/>
                  <a:pt x="2901713" y="16305"/>
                </a:cubicBezTo>
                <a:cubicBezTo>
                  <a:pt x="2901713" y="20964"/>
                  <a:pt x="2905207" y="24458"/>
                  <a:pt x="2909864" y="24458"/>
                </a:cubicBezTo>
                <a:lnTo>
                  <a:pt x="2976236" y="24458"/>
                </a:lnTo>
                <a:cubicBezTo>
                  <a:pt x="2980893" y="24458"/>
                  <a:pt x="2984386" y="20964"/>
                  <a:pt x="2984386" y="16305"/>
                </a:cubicBezTo>
                <a:cubicBezTo>
                  <a:pt x="2984386" y="11647"/>
                  <a:pt x="2980893" y="8153"/>
                  <a:pt x="2976236" y="8153"/>
                </a:cubicBezTo>
                <a:lnTo>
                  <a:pt x="2976236" y="8153"/>
                </a:lnTo>
                <a:close/>
                <a:moveTo>
                  <a:pt x="2844657" y="8153"/>
                </a:moveTo>
                <a:lnTo>
                  <a:pt x="2778286" y="8153"/>
                </a:lnTo>
                <a:cubicBezTo>
                  <a:pt x="2773628" y="8153"/>
                  <a:pt x="2770135" y="11647"/>
                  <a:pt x="2770135" y="16305"/>
                </a:cubicBezTo>
                <a:cubicBezTo>
                  <a:pt x="2770135" y="20964"/>
                  <a:pt x="2773628" y="24458"/>
                  <a:pt x="2778286" y="24458"/>
                </a:cubicBezTo>
                <a:lnTo>
                  <a:pt x="2844657" y="24458"/>
                </a:lnTo>
                <a:cubicBezTo>
                  <a:pt x="2849315" y="24458"/>
                  <a:pt x="2852808" y="20964"/>
                  <a:pt x="2852808" y="16305"/>
                </a:cubicBezTo>
                <a:cubicBezTo>
                  <a:pt x="2852808" y="11647"/>
                  <a:pt x="2849315" y="8153"/>
                  <a:pt x="2844657" y="8153"/>
                </a:cubicBezTo>
                <a:lnTo>
                  <a:pt x="2844657" y="8153"/>
                </a:lnTo>
                <a:close/>
                <a:moveTo>
                  <a:pt x="2711914" y="8153"/>
                </a:moveTo>
                <a:lnTo>
                  <a:pt x="2645543" y="8153"/>
                </a:lnTo>
                <a:cubicBezTo>
                  <a:pt x="2640885" y="8153"/>
                  <a:pt x="2637392" y="11647"/>
                  <a:pt x="2637392" y="16305"/>
                </a:cubicBezTo>
                <a:cubicBezTo>
                  <a:pt x="2637392" y="20964"/>
                  <a:pt x="2640885" y="24458"/>
                  <a:pt x="2645543" y="24458"/>
                </a:cubicBezTo>
                <a:lnTo>
                  <a:pt x="2711914" y="24458"/>
                </a:lnTo>
                <a:cubicBezTo>
                  <a:pt x="2716572" y="24458"/>
                  <a:pt x="2720065" y="20964"/>
                  <a:pt x="2720065" y="16305"/>
                </a:cubicBezTo>
                <a:cubicBezTo>
                  <a:pt x="2720065" y="11647"/>
                  <a:pt x="2716572" y="8153"/>
                  <a:pt x="2711914" y="8153"/>
                </a:cubicBezTo>
                <a:lnTo>
                  <a:pt x="2711914" y="8153"/>
                </a:lnTo>
                <a:close/>
                <a:moveTo>
                  <a:pt x="2580336" y="8153"/>
                </a:moveTo>
                <a:lnTo>
                  <a:pt x="2513964" y="8153"/>
                </a:lnTo>
                <a:cubicBezTo>
                  <a:pt x="2509307" y="8153"/>
                  <a:pt x="2505813" y="11647"/>
                  <a:pt x="2505813" y="16305"/>
                </a:cubicBezTo>
                <a:cubicBezTo>
                  <a:pt x="2505813" y="20964"/>
                  <a:pt x="2509307" y="24458"/>
                  <a:pt x="2513964" y="24458"/>
                </a:cubicBezTo>
                <a:lnTo>
                  <a:pt x="2580336" y="24458"/>
                </a:lnTo>
                <a:cubicBezTo>
                  <a:pt x="2584993" y="24458"/>
                  <a:pt x="2588487" y="20964"/>
                  <a:pt x="2588487" y="16305"/>
                </a:cubicBezTo>
                <a:cubicBezTo>
                  <a:pt x="2588487" y="11647"/>
                  <a:pt x="2584993" y="8153"/>
                  <a:pt x="2580336" y="8153"/>
                </a:cubicBezTo>
                <a:lnTo>
                  <a:pt x="2580336" y="8153"/>
                </a:lnTo>
                <a:close/>
                <a:moveTo>
                  <a:pt x="2448757" y="8153"/>
                </a:moveTo>
                <a:lnTo>
                  <a:pt x="2382386" y="8153"/>
                </a:lnTo>
                <a:cubicBezTo>
                  <a:pt x="2377728" y="8153"/>
                  <a:pt x="2374235" y="11647"/>
                  <a:pt x="2374235" y="16305"/>
                </a:cubicBezTo>
                <a:cubicBezTo>
                  <a:pt x="2374235" y="20964"/>
                  <a:pt x="2377728" y="24458"/>
                  <a:pt x="2382386" y="24458"/>
                </a:cubicBezTo>
                <a:lnTo>
                  <a:pt x="2448757" y="24458"/>
                </a:lnTo>
                <a:cubicBezTo>
                  <a:pt x="2453415" y="24458"/>
                  <a:pt x="2456908" y="20964"/>
                  <a:pt x="2456908" y="16305"/>
                </a:cubicBezTo>
                <a:cubicBezTo>
                  <a:pt x="2456908" y="11647"/>
                  <a:pt x="2453415" y="8153"/>
                  <a:pt x="2448757" y="8153"/>
                </a:cubicBezTo>
                <a:lnTo>
                  <a:pt x="2448757" y="8153"/>
                </a:lnTo>
                <a:close/>
                <a:moveTo>
                  <a:pt x="2316014" y="8153"/>
                </a:moveTo>
                <a:lnTo>
                  <a:pt x="2249643" y="8153"/>
                </a:lnTo>
                <a:cubicBezTo>
                  <a:pt x="2244985" y="8153"/>
                  <a:pt x="2241492" y="11647"/>
                  <a:pt x="2241492" y="16305"/>
                </a:cubicBezTo>
                <a:cubicBezTo>
                  <a:pt x="2241492" y="20964"/>
                  <a:pt x="2244985" y="24458"/>
                  <a:pt x="2249643" y="24458"/>
                </a:cubicBezTo>
                <a:lnTo>
                  <a:pt x="2316014" y="24458"/>
                </a:lnTo>
                <a:cubicBezTo>
                  <a:pt x="2320672" y="24458"/>
                  <a:pt x="2324165" y="20964"/>
                  <a:pt x="2324165" y="16305"/>
                </a:cubicBezTo>
                <a:cubicBezTo>
                  <a:pt x="2324165" y="11647"/>
                  <a:pt x="2320672" y="8153"/>
                  <a:pt x="2316014" y="8153"/>
                </a:cubicBezTo>
                <a:lnTo>
                  <a:pt x="2316014" y="8153"/>
                </a:lnTo>
                <a:close/>
                <a:moveTo>
                  <a:pt x="2184436" y="8153"/>
                </a:moveTo>
                <a:lnTo>
                  <a:pt x="2118064" y="8153"/>
                </a:lnTo>
                <a:cubicBezTo>
                  <a:pt x="2113407" y="8153"/>
                  <a:pt x="2109914" y="11647"/>
                  <a:pt x="2109914" y="16305"/>
                </a:cubicBezTo>
                <a:cubicBezTo>
                  <a:pt x="2109914" y="20964"/>
                  <a:pt x="2113407" y="24458"/>
                  <a:pt x="2118064" y="24458"/>
                </a:cubicBezTo>
                <a:lnTo>
                  <a:pt x="2184436" y="24458"/>
                </a:lnTo>
                <a:cubicBezTo>
                  <a:pt x="2189094" y="24458"/>
                  <a:pt x="2192587" y="20964"/>
                  <a:pt x="2192587" y="16305"/>
                </a:cubicBezTo>
                <a:cubicBezTo>
                  <a:pt x="2192587" y="11647"/>
                  <a:pt x="2189094" y="8153"/>
                  <a:pt x="2184436" y="8153"/>
                </a:cubicBezTo>
                <a:lnTo>
                  <a:pt x="2184436" y="8153"/>
                </a:lnTo>
                <a:close/>
                <a:moveTo>
                  <a:pt x="2051693" y="8153"/>
                </a:moveTo>
                <a:lnTo>
                  <a:pt x="1985322" y="8153"/>
                </a:lnTo>
                <a:cubicBezTo>
                  <a:pt x="1980664" y="8153"/>
                  <a:pt x="1977171" y="11647"/>
                  <a:pt x="1977171" y="16305"/>
                </a:cubicBezTo>
                <a:cubicBezTo>
                  <a:pt x="1977171" y="20964"/>
                  <a:pt x="1980664" y="24458"/>
                  <a:pt x="1985322" y="24458"/>
                </a:cubicBezTo>
                <a:lnTo>
                  <a:pt x="2051693" y="24458"/>
                </a:lnTo>
                <a:cubicBezTo>
                  <a:pt x="2056351" y="24458"/>
                  <a:pt x="2059844" y="20964"/>
                  <a:pt x="2059844" y="16305"/>
                </a:cubicBezTo>
                <a:cubicBezTo>
                  <a:pt x="2059844" y="11647"/>
                  <a:pt x="2056351" y="8153"/>
                  <a:pt x="2051693" y="8153"/>
                </a:cubicBezTo>
                <a:lnTo>
                  <a:pt x="2051693" y="8153"/>
                </a:lnTo>
                <a:close/>
                <a:moveTo>
                  <a:pt x="1920114" y="8153"/>
                </a:moveTo>
                <a:lnTo>
                  <a:pt x="1853743" y="8153"/>
                </a:lnTo>
                <a:cubicBezTo>
                  <a:pt x="1849085" y="8153"/>
                  <a:pt x="1845592" y="11647"/>
                  <a:pt x="1845592" y="16305"/>
                </a:cubicBezTo>
                <a:cubicBezTo>
                  <a:pt x="1845592" y="20964"/>
                  <a:pt x="1849085" y="24458"/>
                  <a:pt x="1853743" y="24458"/>
                </a:cubicBezTo>
                <a:lnTo>
                  <a:pt x="1920114" y="24458"/>
                </a:lnTo>
                <a:cubicBezTo>
                  <a:pt x="1924772" y="24458"/>
                  <a:pt x="1928265" y="20964"/>
                  <a:pt x="1928265" y="16305"/>
                </a:cubicBezTo>
                <a:cubicBezTo>
                  <a:pt x="1928265" y="11647"/>
                  <a:pt x="1924772" y="8153"/>
                  <a:pt x="1920114" y="8153"/>
                </a:cubicBezTo>
                <a:lnTo>
                  <a:pt x="1920114" y="8153"/>
                </a:lnTo>
                <a:close/>
                <a:moveTo>
                  <a:pt x="1788536" y="8153"/>
                </a:moveTo>
                <a:lnTo>
                  <a:pt x="1722164" y="8153"/>
                </a:lnTo>
                <a:cubicBezTo>
                  <a:pt x="1717507" y="8153"/>
                  <a:pt x="1714014" y="11647"/>
                  <a:pt x="1714014" y="16305"/>
                </a:cubicBezTo>
                <a:cubicBezTo>
                  <a:pt x="1714014" y="20964"/>
                  <a:pt x="1717507" y="24458"/>
                  <a:pt x="1722164" y="24458"/>
                </a:cubicBezTo>
                <a:lnTo>
                  <a:pt x="1788536" y="24458"/>
                </a:lnTo>
                <a:cubicBezTo>
                  <a:pt x="1793194" y="24458"/>
                  <a:pt x="1796687" y="20964"/>
                  <a:pt x="1796687" y="16305"/>
                </a:cubicBezTo>
                <a:cubicBezTo>
                  <a:pt x="1796687" y="11647"/>
                  <a:pt x="1793194" y="8153"/>
                  <a:pt x="1788536" y="8153"/>
                </a:cubicBezTo>
                <a:lnTo>
                  <a:pt x="1788536" y="8153"/>
                </a:lnTo>
                <a:close/>
                <a:moveTo>
                  <a:pt x="1655793" y="8153"/>
                </a:moveTo>
                <a:lnTo>
                  <a:pt x="1599901" y="8153"/>
                </a:lnTo>
                <a:cubicBezTo>
                  <a:pt x="1596408" y="8153"/>
                  <a:pt x="1591750" y="8153"/>
                  <a:pt x="1588257" y="8153"/>
                </a:cubicBezTo>
                <a:cubicBezTo>
                  <a:pt x="1583600" y="8153"/>
                  <a:pt x="1580106" y="12811"/>
                  <a:pt x="1580106" y="17470"/>
                </a:cubicBezTo>
                <a:cubicBezTo>
                  <a:pt x="1580106" y="22129"/>
                  <a:pt x="1583600" y="25623"/>
                  <a:pt x="1588257" y="25623"/>
                </a:cubicBezTo>
                <a:lnTo>
                  <a:pt x="1588257" y="25623"/>
                </a:lnTo>
                <a:cubicBezTo>
                  <a:pt x="1590586" y="25623"/>
                  <a:pt x="1592915" y="25623"/>
                  <a:pt x="1595244" y="25623"/>
                </a:cubicBezTo>
                <a:lnTo>
                  <a:pt x="1653464" y="25623"/>
                </a:lnTo>
                <a:cubicBezTo>
                  <a:pt x="1658122" y="25623"/>
                  <a:pt x="1661615" y="22129"/>
                  <a:pt x="1661615" y="17470"/>
                </a:cubicBezTo>
                <a:cubicBezTo>
                  <a:pt x="1661615" y="12811"/>
                  <a:pt x="1658122" y="9317"/>
                  <a:pt x="1653464" y="9317"/>
                </a:cubicBezTo>
                <a:lnTo>
                  <a:pt x="1653464" y="9317"/>
                </a:lnTo>
                <a:close/>
                <a:moveTo>
                  <a:pt x="1523050" y="25623"/>
                </a:moveTo>
                <a:cubicBezTo>
                  <a:pt x="1521886" y="25623"/>
                  <a:pt x="1520721" y="25623"/>
                  <a:pt x="1519557" y="25623"/>
                </a:cubicBezTo>
                <a:cubicBezTo>
                  <a:pt x="1495104" y="37270"/>
                  <a:pt x="1475309" y="54740"/>
                  <a:pt x="1462501" y="67551"/>
                </a:cubicBezTo>
                <a:cubicBezTo>
                  <a:pt x="1459008" y="71045"/>
                  <a:pt x="1459008" y="75704"/>
                  <a:pt x="1462501" y="79198"/>
                </a:cubicBezTo>
                <a:cubicBezTo>
                  <a:pt x="1463665" y="80363"/>
                  <a:pt x="1465994" y="81528"/>
                  <a:pt x="1468323" y="81528"/>
                </a:cubicBezTo>
                <a:cubicBezTo>
                  <a:pt x="1470652" y="81528"/>
                  <a:pt x="1472980" y="81528"/>
                  <a:pt x="1474145" y="79198"/>
                </a:cubicBezTo>
                <a:cubicBezTo>
                  <a:pt x="1481131" y="73375"/>
                  <a:pt x="1488118" y="66387"/>
                  <a:pt x="1496269" y="60563"/>
                </a:cubicBezTo>
                <a:lnTo>
                  <a:pt x="1496269" y="60563"/>
                </a:lnTo>
                <a:cubicBezTo>
                  <a:pt x="1496269" y="60563"/>
                  <a:pt x="1496269" y="60563"/>
                  <a:pt x="1496269" y="60563"/>
                </a:cubicBezTo>
                <a:lnTo>
                  <a:pt x="1496269" y="60563"/>
                </a:lnTo>
                <a:cubicBezTo>
                  <a:pt x="1496269" y="60563"/>
                  <a:pt x="1496269" y="60563"/>
                  <a:pt x="1496269" y="60563"/>
                </a:cubicBezTo>
                <a:lnTo>
                  <a:pt x="1496269" y="60563"/>
                </a:lnTo>
                <a:cubicBezTo>
                  <a:pt x="1496269" y="60563"/>
                  <a:pt x="1496269" y="60563"/>
                  <a:pt x="1496269" y="60563"/>
                </a:cubicBezTo>
                <a:lnTo>
                  <a:pt x="1496269" y="60563"/>
                </a:lnTo>
                <a:cubicBezTo>
                  <a:pt x="1496269" y="60563"/>
                  <a:pt x="1496269" y="60563"/>
                  <a:pt x="1496269" y="60563"/>
                </a:cubicBezTo>
                <a:lnTo>
                  <a:pt x="1496269" y="60563"/>
                </a:lnTo>
                <a:cubicBezTo>
                  <a:pt x="1496269" y="60563"/>
                  <a:pt x="1496269" y="60563"/>
                  <a:pt x="1496269" y="60563"/>
                </a:cubicBezTo>
                <a:lnTo>
                  <a:pt x="1496269" y="60563"/>
                </a:lnTo>
                <a:cubicBezTo>
                  <a:pt x="1496269" y="60563"/>
                  <a:pt x="1496269" y="60563"/>
                  <a:pt x="1496269" y="60563"/>
                </a:cubicBezTo>
                <a:lnTo>
                  <a:pt x="1496269" y="60563"/>
                </a:lnTo>
                <a:cubicBezTo>
                  <a:pt x="1496269" y="60563"/>
                  <a:pt x="1496269" y="60563"/>
                  <a:pt x="1496269" y="60563"/>
                </a:cubicBezTo>
                <a:lnTo>
                  <a:pt x="1496269" y="60563"/>
                </a:lnTo>
                <a:cubicBezTo>
                  <a:pt x="1496269" y="60563"/>
                  <a:pt x="1496269" y="60563"/>
                  <a:pt x="1496269" y="60563"/>
                </a:cubicBezTo>
                <a:lnTo>
                  <a:pt x="1496269" y="60563"/>
                </a:lnTo>
                <a:cubicBezTo>
                  <a:pt x="1496269" y="60563"/>
                  <a:pt x="1496269" y="60563"/>
                  <a:pt x="1496269" y="60563"/>
                </a:cubicBezTo>
                <a:lnTo>
                  <a:pt x="1496269" y="60563"/>
                </a:lnTo>
                <a:cubicBezTo>
                  <a:pt x="1496269" y="60563"/>
                  <a:pt x="1496269" y="60563"/>
                  <a:pt x="1496269" y="60563"/>
                </a:cubicBezTo>
                <a:lnTo>
                  <a:pt x="1496269" y="60563"/>
                </a:lnTo>
                <a:cubicBezTo>
                  <a:pt x="1496269" y="60563"/>
                  <a:pt x="1496269" y="60563"/>
                  <a:pt x="1496269" y="60563"/>
                </a:cubicBezTo>
                <a:lnTo>
                  <a:pt x="1496269" y="60563"/>
                </a:lnTo>
                <a:cubicBezTo>
                  <a:pt x="1496269" y="60563"/>
                  <a:pt x="1496269" y="60563"/>
                  <a:pt x="1496269" y="60563"/>
                </a:cubicBezTo>
                <a:lnTo>
                  <a:pt x="1496269" y="60563"/>
                </a:lnTo>
                <a:cubicBezTo>
                  <a:pt x="1496269" y="60563"/>
                  <a:pt x="1496269" y="60563"/>
                  <a:pt x="1496269" y="60563"/>
                </a:cubicBezTo>
                <a:lnTo>
                  <a:pt x="1496269" y="60563"/>
                </a:lnTo>
                <a:cubicBezTo>
                  <a:pt x="1496269" y="60563"/>
                  <a:pt x="1496269" y="60563"/>
                  <a:pt x="1496269" y="60563"/>
                </a:cubicBezTo>
                <a:lnTo>
                  <a:pt x="1496269" y="60563"/>
                </a:lnTo>
                <a:cubicBezTo>
                  <a:pt x="1503255" y="54740"/>
                  <a:pt x="1511406" y="50081"/>
                  <a:pt x="1520721" y="45422"/>
                </a:cubicBezTo>
                <a:cubicBezTo>
                  <a:pt x="1525379" y="43093"/>
                  <a:pt x="1526543" y="38434"/>
                  <a:pt x="1524215" y="34940"/>
                </a:cubicBezTo>
                <a:cubicBezTo>
                  <a:pt x="1523050" y="32611"/>
                  <a:pt x="1519557" y="30282"/>
                  <a:pt x="1517228" y="30282"/>
                </a:cubicBezTo>
                <a:lnTo>
                  <a:pt x="1517228" y="30282"/>
                </a:lnTo>
                <a:lnTo>
                  <a:pt x="1517228" y="27952"/>
                </a:lnTo>
                <a:close/>
                <a:moveTo>
                  <a:pt x="1420582" y="112974"/>
                </a:moveTo>
                <a:cubicBezTo>
                  <a:pt x="1418253" y="112974"/>
                  <a:pt x="1415924" y="112974"/>
                  <a:pt x="1414760" y="115303"/>
                </a:cubicBezTo>
                <a:lnTo>
                  <a:pt x="1368183" y="161891"/>
                </a:lnTo>
                <a:cubicBezTo>
                  <a:pt x="1364690" y="165385"/>
                  <a:pt x="1364690" y="170043"/>
                  <a:pt x="1368183" y="173537"/>
                </a:cubicBezTo>
                <a:cubicBezTo>
                  <a:pt x="1369348" y="174702"/>
                  <a:pt x="1371677" y="175867"/>
                  <a:pt x="1374006" y="175867"/>
                </a:cubicBezTo>
                <a:cubicBezTo>
                  <a:pt x="1376334" y="175867"/>
                  <a:pt x="1378663" y="175867"/>
                  <a:pt x="1379828" y="173537"/>
                </a:cubicBezTo>
                <a:lnTo>
                  <a:pt x="1393800" y="159561"/>
                </a:lnTo>
                <a:lnTo>
                  <a:pt x="1393800" y="159561"/>
                </a:lnTo>
                <a:cubicBezTo>
                  <a:pt x="1407773" y="145585"/>
                  <a:pt x="1426404" y="126950"/>
                  <a:pt x="1426404" y="126950"/>
                </a:cubicBezTo>
                <a:cubicBezTo>
                  <a:pt x="1429897" y="123456"/>
                  <a:pt x="1429897" y="118797"/>
                  <a:pt x="1426404" y="115303"/>
                </a:cubicBezTo>
                <a:cubicBezTo>
                  <a:pt x="1425240" y="114139"/>
                  <a:pt x="1422911" y="112974"/>
                  <a:pt x="1420582" y="112974"/>
                </a:cubicBezTo>
                <a:lnTo>
                  <a:pt x="1420582" y="112974"/>
                </a:lnTo>
                <a:close/>
                <a:moveTo>
                  <a:pt x="1327429" y="203819"/>
                </a:moveTo>
                <a:cubicBezTo>
                  <a:pt x="1326265" y="203819"/>
                  <a:pt x="1323936" y="203819"/>
                  <a:pt x="1322771" y="204984"/>
                </a:cubicBezTo>
                <a:cubicBezTo>
                  <a:pt x="1314621" y="210807"/>
                  <a:pt x="1306470" y="214301"/>
                  <a:pt x="1291332" y="214301"/>
                </a:cubicBezTo>
                <a:lnTo>
                  <a:pt x="1268044" y="214301"/>
                </a:lnTo>
                <a:cubicBezTo>
                  <a:pt x="1263386" y="214301"/>
                  <a:pt x="1259893" y="217795"/>
                  <a:pt x="1259893" y="222454"/>
                </a:cubicBezTo>
                <a:cubicBezTo>
                  <a:pt x="1259893" y="227113"/>
                  <a:pt x="1263386" y="230607"/>
                  <a:pt x="1268044" y="230607"/>
                </a:cubicBezTo>
                <a:lnTo>
                  <a:pt x="1305305" y="230607"/>
                </a:lnTo>
                <a:cubicBezTo>
                  <a:pt x="1305305" y="230607"/>
                  <a:pt x="1305305" y="230607"/>
                  <a:pt x="1305305" y="230607"/>
                </a:cubicBezTo>
                <a:lnTo>
                  <a:pt x="1305305" y="230607"/>
                </a:lnTo>
                <a:cubicBezTo>
                  <a:pt x="1305305" y="230607"/>
                  <a:pt x="1305305" y="230607"/>
                  <a:pt x="1305305" y="230607"/>
                </a:cubicBezTo>
                <a:lnTo>
                  <a:pt x="1305305" y="230607"/>
                </a:lnTo>
                <a:cubicBezTo>
                  <a:pt x="1305305" y="230607"/>
                  <a:pt x="1305305" y="230607"/>
                  <a:pt x="1305305" y="230607"/>
                </a:cubicBezTo>
                <a:lnTo>
                  <a:pt x="1305305" y="230607"/>
                </a:lnTo>
                <a:cubicBezTo>
                  <a:pt x="1305305" y="230607"/>
                  <a:pt x="1305305" y="230607"/>
                  <a:pt x="1305305" y="230607"/>
                </a:cubicBezTo>
                <a:lnTo>
                  <a:pt x="1305305" y="230607"/>
                </a:lnTo>
                <a:cubicBezTo>
                  <a:pt x="1305305" y="230607"/>
                  <a:pt x="1305305" y="230607"/>
                  <a:pt x="1305305" y="230607"/>
                </a:cubicBezTo>
                <a:lnTo>
                  <a:pt x="1305305" y="230607"/>
                </a:lnTo>
                <a:cubicBezTo>
                  <a:pt x="1305305" y="230607"/>
                  <a:pt x="1305305" y="230607"/>
                  <a:pt x="1305305" y="230607"/>
                </a:cubicBezTo>
                <a:lnTo>
                  <a:pt x="1305305" y="230607"/>
                </a:lnTo>
                <a:cubicBezTo>
                  <a:pt x="1305305" y="230607"/>
                  <a:pt x="1305305" y="230607"/>
                  <a:pt x="1305305" y="230607"/>
                </a:cubicBezTo>
                <a:lnTo>
                  <a:pt x="1305305" y="230607"/>
                </a:lnTo>
                <a:cubicBezTo>
                  <a:pt x="1305305" y="230607"/>
                  <a:pt x="1305305" y="230607"/>
                  <a:pt x="1305305" y="230607"/>
                </a:cubicBezTo>
                <a:lnTo>
                  <a:pt x="1305305" y="230607"/>
                </a:lnTo>
                <a:cubicBezTo>
                  <a:pt x="1305305" y="230607"/>
                  <a:pt x="1305305" y="230607"/>
                  <a:pt x="1305305" y="230607"/>
                </a:cubicBezTo>
                <a:lnTo>
                  <a:pt x="1305305" y="230607"/>
                </a:lnTo>
                <a:cubicBezTo>
                  <a:pt x="1305305" y="230607"/>
                  <a:pt x="1305305" y="230607"/>
                  <a:pt x="1305305" y="230607"/>
                </a:cubicBezTo>
                <a:lnTo>
                  <a:pt x="1305305" y="230607"/>
                </a:lnTo>
                <a:cubicBezTo>
                  <a:pt x="1305305" y="230607"/>
                  <a:pt x="1305305" y="230607"/>
                  <a:pt x="1305305" y="230607"/>
                </a:cubicBezTo>
                <a:lnTo>
                  <a:pt x="1305305" y="230607"/>
                </a:lnTo>
                <a:cubicBezTo>
                  <a:pt x="1305305" y="230607"/>
                  <a:pt x="1305305" y="230607"/>
                  <a:pt x="1305305" y="230607"/>
                </a:cubicBezTo>
                <a:lnTo>
                  <a:pt x="1305305" y="230607"/>
                </a:lnTo>
                <a:cubicBezTo>
                  <a:pt x="1305305" y="230607"/>
                  <a:pt x="1305305" y="230607"/>
                  <a:pt x="1305305" y="230607"/>
                </a:cubicBezTo>
                <a:lnTo>
                  <a:pt x="1305305" y="230607"/>
                </a:lnTo>
                <a:cubicBezTo>
                  <a:pt x="1305305" y="230607"/>
                  <a:pt x="1305305" y="230607"/>
                  <a:pt x="1305305" y="230607"/>
                </a:cubicBezTo>
                <a:lnTo>
                  <a:pt x="1305305" y="230607"/>
                </a:lnTo>
                <a:cubicBezTo>
                  <a:pt x="1308798" y="228277"/>
                  <a:pt x="1309963" y="222454"/>
                  <a:pt x="1307634" y="218960"/>
                </a:cubicBezTo>
                <a:cubicBezTo>
                  <a:pt x="1306470" y="216631"/>
                  <a:pt x="1302976" y="215466"/>
                  <a:pt x="1300648" y="215466"/>
                </a:cubicBezTo>
                <a:lnTo>
                  <a:pt x="1300648" y="215466"/>
                </a:lnTo>
                <a:lnTo>
                  <a:pt x="1320443" y="207313"/>
                </a:lnTo>
                <a:close/>
                <a:moveTo>
                  <a:pt x="1202837" y="214301"/>
                </a:moveTo>
                <a:lnTo>
                  <a:pt x="1136466" y="214301"/>
                </a:lnTo>
                <a:cubicBezTo>
                  <a:pt x="1131808" y="214301"/>
                  <a:pt x="1128315" y="217795"/>
                  <a:pt x="1128315" y="222454"/>
                </a:cubicBezTo>
                <a:cubicBezTo>
                  <a:pt x="1128315" y="227113"/>
                  <a:pt x="1131808" y="230607"/>
                  <a:pt x="1136466" y="230607"/>
                </a:cubicBezTo>
                <a:lnTo>
                  <a:pt x="1202837" y="230607"/>
                </a:lnTo>
                <a:cubicBezTo>
                  <a:pt x="1207495" y="230607"/>
                  <a:pt x="1210988" y="227113"/>
                  <a:pt x="1210988" y="222454"/>
                </a:cubicBezTo>
                <a:cubicBezTo>
                  <a:pt x="1210988" y="217795"/>
                  <a:pt x="1207495" y="214301"/>
                  <a:pt x="1202837" y="214301"/>
                </a:cubicBezTo>
                <a:lnTo>
                  <a:pt x="1202837" y="214301"/>
                </a:lnTo>
                <a:close/>
                <a:moveTo>
                  <a:pt x="1070094" y="214301"/>
                </a:moveTo>
                <a:lnTo>
                  <a:pt x="1003723" y="214301"/>
                </a:lnTo>
                <a:cubicBezTo>
                  <a:pt x="999065" y="214301"/>
                  <a:pt x="995572" y="217795"/>
                  <a:pt x="995572" y="222454"/>
                </a:cubicBezTo>
                <a:cubicBezTo>
                  <a:pt x="995572" y="227113"/>
                  <a:pt x="999065" y="230607"/>
                  <a:pt x="1003723" y="230607"/>
                </a:cubicBezTo>
                <a:lnTo>
                  <a:pt x="1070094" y="230607"/>
                </a:lnTo>
                <a:cubicBezTo>
                  <a:pt x="1074752" y="230607"/>
                  <a:pt x="1078245" y="227113"/>
                  <a:pt x="1078245" y="222454"/>
                </a:cubicBezTo>
                <a:cubicBezTo>
                  <a:pt x="1078245" y="217795"/>
                  <a:pt x="1074752" y="214301"/>
                  <a:pt x="1070094" y="214301"/>
                </a:cubicBezTo>
                <a:lnTo>
                  <a:pt x="1070094" y="214301"/>
                </a:lnTo>
                <a:close/>
                <a:moveTo>
                  <a:pt x="938516" y="214301"/>
                </a:moveTo>
                <a:lnTo>
                  <a:pt x="872144" y="214301"/>
                </a:lnTo>
                <a:cubicBezTo>
                  <a:pt x="867487" y="214301"/>
                  <a:pt x="863993" y="217795"/>
                  <a:pt x="863993" y="222454"/>
                </a:cubicBezTo>
                <a:cubicBezTo>
                  <a:pt x="863993" y="227113"/>
                  <a:pt x="867487" y="230607"/>
                  <a:pt x="872144" y="230607"/>
                </a:cubicBezTo>
                <a:lnTo>
                  <a:pt x="938516" y="230607"/>
                </a:lnTo>
                <a:cubicBezTo>
                  <a:pt x="943173" y="230607"/>
                  <a:pt x="946667" y="227113"/>
                  <a:pt x="946667" y="222454"/>
                </a:cubicBezTo>
                <a:cubicBezTo>
                  <a:pt x="946667" y="217795"/>
                  <a:pt x="943173" y="214301"/>
                  <a:pt x="938516" y="214301"/>
                </a:cubicBezTo>
                <a:lnTo>
                  <a:pt x="938516" y="214301"/>
                </a:lnTo>
                <a:close/>
                <a:moveTo>
                  <a:pt x="765018" y="164220"/>
                </a:moveTo>
                <a:cubicBezTo>
                  <a:pt x="762689" y="164220"/>
                  <a:pt x="760361" y="164220"/>
                  <a:pt x="759196" y="166549"/>
                </a:cubicBezTo>
                <a:cubicBezTo>
                  <a:pt x="755703" y="170043"/>
                  <a:pt x="755703" y="174702"/>
                  <a:pt x="759196" y="178196"/>
                </a:cubicBezTo>
                <a:lnTo>
                  <a:pt x="775498" y="194502"/>
                </a:lnTo>
                <a:lnTo>
                  <a:pt x="775498" y="194502"/>
                </a:lnTo>
                <a:cubicBezTo>
                  <a:pt x="788307" y="207313"/>
                  <a:pt x="797622" y="216631"/>
                  <a:pt x="808102" y="222454"/>
                </a:cubicBezTo>
                <a:cubicBezTo>
                  <a:pt x="809266" y="222454"/>
                  <a:pt x="810430" y="222454"/>
                  <a:pt x="811595" y="222454"/>
                </a:cubicBezTo>
                <a:cubicBezTo>
                  <a:pt x="813924" y="222454"/>
                  <a:pt x="817417" y="221289"/>
                  <a:pt x="818581" y="217795"/>
                </a:cubicBezTo>
                <a:cubicBezTo>
                  <a:pt x="820910" y="214301"/>
                  <a:pt x="818581" y="208478"/>
                  <a:pt x="816252" y="206149"/>
                </a:cubicBezTo>
                <a:cubicBezTo>
                  <a:pt x="806937" y="201490"/>
                  <a:pt x="798786" y="192172"/>
                  <a:pt x="785978" y="180526"/>
                </a:cubicBezTo>
                <a:lnTo>
                  <a:pt x="769676" y="164220"/>
                </a:lnTo>
                <a:cubicBezTo>
                  <a:pt x="768512" y="163055"/>
                  <a:pt x="766183" y="161891"/>
                  <a:pt x="763854" y="161891"/>
                </a:cubicBezTo>
                <a:lnTo>
                  <a:pt x="763854" y="161891"/>
                </a:lnTo>
                <a:close/>
                <a:moveTo>
                  <a:pt x="671865" y="71045"/>
                </a:moveTo>
                <a:cubicBezTo>
                  <a:pt x="669537" y="71045"/>
                  <a:pt x="667208" y="71045"/>
                  <a:pt x="666043" y="73375"/>
                </a:cubicBezTo>
                <a:cubicBezTo>
                  <a:pt x="662550" y="76869"/>
                  <a:pt x="662550" y="81528"/>
                  <a:pt x="666043" y="85022"/>
                </a:cubicBezTo>
                <a:cubicBezTo>
                  <a:pt x="667208" y="86186"/>
                  <a:pt x="669537" y="88516"/>
                  <a:pt x="670701" y="89680"/>
                </a:cubicBezTo>
                <a:lnTo>
                  <a:pt x="670701" y="89680"/>
                </a:lnTo>
                <a:cubicBezTo>
                  <a:pt x="670701" y="89680"/>
                  <a:pt x="670701" y="89680"/>
                  <a:pt x="670701" y="89680"/>
                </a:cubicBezTo>
                <a:lnTo>
                  <a:pt x="670701" y="89680"/>
                </a:lnTo>
                <a:cubicBezTo>
                  <a:pt x="670701" y="89680"/>
                  <a:pt x="670701" y="89680"/>
                  <a:pt x="670701" y="89680"/>
                </a:cubicBezTo>
                <a:lnTo>
                  <a:pt x="670701" y="89680"/>
                </a:lnTo>
                <a:cubicBezTo>
                  <a:pt x="670701" y="89680"/>
                  <a:pt x="670701" y="89680"/>
                  <a:pt x="670701" y="89680"/>
                </a:cubicBezTo>
                <a:lnTo>
                  <a:pt x="670701" y="89680"/>
                </a:lnTo>
                <a:cubicBezTo>
                  <a:pt x="670701" y="89680"/>
                  <a:pt x="711455" y="130444"/>
                  <a:pt x="711455" y="130444"/>
                </a:cubicBezTo>
                <a:cubicBezTo>
                  <a:pt x="712620" y="131609"/>
                  <a:pt x="714949" y="132774"/>
                  <a:pt x="717277" y="132774"/>
                </a:cubicBezTo>
                <a:cubicBezTo>
                  <a:pt x="719606" y="132774"/>
                  <a:pt x="721935" y="132774"/>
                  <a:pt x="723099" y="130444"/>
                </a:cubicBezTo>
                <a:cubicBezTo>
                  <a:pt x="726593" y="126950"/>
                  <a:pt x="726593" y="122292"/>
                  <a:pt x="723099" y="118797"/>
                </a:cubicBezTo>
                <a:lnTo>
                  <a:pt x="682345" y="78034"/>
                </a:lnTo>
                <a:lnTo>
                  <a:pt x="676523" y="72210"/>
                </a:lnTo>
                <a:cubicBezTo>
                  <a:pt x="675359" y="71045"/>
                  <a:pt x="673030" y="69881"/>
                  <a:pt x="670701" y="69881"/>
                </a:cubicBezTo>
                <a:lnTo>
                  <a:pt x="670701" y="69881"/>
                </a:lnTo>
                <a:close/>
                <a:moveTo>
                  <a:pt x="551931" y="9317"/>
                </a:moveTo>
                <a:cubicBezTo>
                  <a:pt x="547273" y="9317"/>
                  <a:pt x="543780" y="12811"/>
                  <a:pt x="543780" y="16305"/>
                </a:cubicBezTo>
                <a:cubicBezTo>
                  <a:pt x="543780" y="20964"/>
                  <a:pt x="546109" y="24458"/>
                  <a:pt x="550767" y="25623"/>
                </a:cubicBezTo>
                <a:cubicBezTo>
                  <a:pt x="558918" y="25623"/>
                  <a:pt x="567068" y="27952"/>
                  <a:pt x="575219" y="29117"/>
                </a:cubicBezTo>
                <a:lnTo>
                  <a:pt x="575219" y="29117"/>
                </a:lnTo>
                <a:cubicBezTo>
                  <a:pt x="575219" y="29117"/>
                  <a:pt x="575219" y="29117"/>
                  <a:pt x="575219" y="29117"/>
                </a:cubicBezTo>
                <a:lnTo>
                  <a:pt x="575219" y="29117"/>
                </a:lnTo>
                <a:cubicBezTo>
                  <a:pt x="575219" y="29117"/>
                  <a:pt x="575219" y="29117"/>
                  <a:pt x="575219" y="29117"/>
                </a:cubicBezTo>
                <a:lnTo>
                  <a:pt x="575219" y="29117"/>
                </a:lnTo>
                <a:cubicBezTo>
                  <a:pt x="575219" y="29117"/>
                  <a:pt x="575219" y="29117"/>
                  <a:pt x="575219" y="29117"/>
                </a:cubicBezTo>
                <a:lnTo>
                  <a:pt x="582206" y="29117"/>
                </a:lnTo>
                <a:cubicBezTo>
                  <a:pt x="591521" y="32611"/>
                  <a:pt x="600836" y="36105"/>
                  <a:pt x="608987" y="40764"/>
                </a:cubicBezTo>
                <a:cubicBezTo>
                  <a:pt x="610152" y="40764"/>
                  <a:pt x="611316" y="40764"/>
                  <a:pt x="612480" y="40764"/>
                </a:cubicBezTo>
                <a:cubicBezTo>
                  <a:pt x="614809" y="40764"/>
                  <a:pt x="618302" y="39599"/>
                  <a:pt x="619467" y="36105"/>
                </a:cubicBezTo>
                <a:cubicBezTo>
                  <a:pt x="621796" y="32611"/>
                  <a:pt x="619467" y="26788"/>
                  <a:pt x="615974" y="24458"/>
                </a:cubicBezTo>
                <a:cubicBezTo>
                  <a:pt x="595014" y="12811"/>
                  <a:pt x="571726" y="5823"/>
                  <a:pt x="547273" y="3494"/>
                </a:cubicBezTo>
                <a:lnTo>
                  <a:pt x="547273" y="3494"/>
                </a:lnTo>
                <a:lnTo>
                  <a:pt x="549602" y="5823"/>
                </a:lnTo>
                <a:close/>
                <a:moveTo>
                  <a:pt x="485560" y="8153"/>
                </a:moveTo>
                <a:lnTo>
                  <a:pt x="419188" y="8153"/>
                </a:lnTo>
                <a:cubicBezTo>
                  <a:pt x="414530" y="8153"/>
                  <a:pt x="411037" y="11647"/>
                  <a:pt x="411037" y="16305"/>
                </a:cubicBezTo>
                <a:cubicBezTo>
                  <a:pt x="411037" y="20964"/>
                  <a:pt x="414530" y="24458"/>
                  <a:pt x="419188" y="24458"/>
                </a:cubicBezTo>
                <a:lnTo>
                  <a:pt x="485560" y="24458"/>
                </a:lnTo>
                <a:cubicBezTo>
                  <a:pt x="490217" y="24458"/>
                  <a:pt x="493710" y="20964"/>
                  <a:pt x="493710" y="16305"/>
                </a:cubicBezTo>
                <a:cubicBezTo>
                  <a:pt x="493710" y="11647"/>
                  <a:pt x="490217" y="8153"/>
                  <a:pt x="485560" y="8153"/>
                </a:cubicBezTo>
                <a:lnTo>
                  <a:pt x="485560" y="8153"/>
                </a:lnTo>
                <a:close/>
                <a:moveTo>
                  <a:pt x="352817" y="8153"/>
                </a:moveTo>
                <a:lnTo>
                  <a:pt x="286445" y="8153"/>
                </a:lnTo>
                <a:cubicBezTo>
                  <a:pt x="281788" y="8153"/>
                  <a:pt x="278294" y="11647"/>
                  <a:pt x="278294" y="16305"/>
                </a:cubicBezTo>
                <a:cubicBezTo>
                  <a:pt x="278294" y="20964"/>
                  <a:pt x="281788" y="24458"/>
                  <a:pt x="286445" y="24458"/>
                </a:cubicBezTo>
                <a:lnTo>
                  <a:pt x="352817" y="24458"/>
                </a:lnTo>
                <a:cubicBezTo>
                  <a:pt x="357474" y="24458"/>
                  <a:pt x="360968" y="20964"/>
                  <a:pt x="360968" y="16305"/>
                </a:cubicBezTo>
                <a:cubicBezTo>
                  <a:pt x="360968" y="11647"/>
                  <a:pt x="357474" y="8153"/>
                  <a:pt x="352817" y="8153"/>
                </a:cubicBezTo>
                <a:lnTo>
                  <a:pt x="352817" y="8153"/>
                </a:lnTo>
                <a:close/>
                <a:moveTo>
                  <a:pt x="221238" y="8153"/>
                </a:moveTo>
                <a:lnTo>
                  <a:pt x="168840" y="8153"/>
                </a:lnTo>
                <a:cubicBezTo>
                  <a:pt x="164182" y="8153"/>
                  <a:pt x="158360" y="8153"/>
                  <a:pt x="153702" y="8153"/>
                </a:cubicBezTo>
                <a:cubicBezTo>
                  <a:pt x="149045" y="8153"/>
                  <a:pt x="145551" y="12811"/>
                  <a:pt x="146716" y="17470"/>
                </a:cubicBezTo>
                <a:cubicBezTo>
                  <a:pt x="146716" y="22129"/>
                  <a:pt x="150209" y="24458"/>
                  <a:pt x="154867" y="24458"/>
                </a:cubicBezTo>
                <a:lnTo>
                  <a:pt x="217745" y="24458"/>
                </a:lnTo>
                <a:cubicBezTo>
                  <a:pt x="222403" y="24458"/>
                  <a:pt x="225896" y="20964"/>
                  <a:pt x="225896" y="16305"/>
                </a:cubicBezTo>
                <a:cubicBezTo>
                  <a:pt x="225896" y="11647"/>
                  <a:pt x="222403" y="8153"/>
                  <a:pt x="217745" y="8153"/>
                </a:cubicBezTo>
                <a:lnTo>
                  <a:pt x="221238" y="8153"/>
                </a:lnTo>
                <a:close/>
                <a:moveTo>
                  <a:pt x="88495" y="30282"/>
                </a:moveTo>
                <a:cubicBezTo>
                  <a:pt x="87331" y="30282"/>
                  <a:pt x="86166" y="30282"/>
                  <a:pt x="83838" y="30282"/>
                </a:cubicBezTo>
                <a:cubicBezTo>
                  <a:pt x="62878" y="41928"/>
                  <a:pt x="44248" y="59399"/>
                  <a:pt x="30275" y="79198"/>
                </a:cubicBezTo>
                <a:cubicBezTo>
                  <a:pt x="27946" y="82692"/>
                  <a:pt x="29110" y="88516"/>
                  <a:pt x="32604" y="90845"/>
                </a:cubicBezTo>
                <a:cubicBezTo>
                  <a:pt x="33768" y="90845"/>
                  <a:pt x="36097" y="92010"/>
                  <a:pt x="37261" y="92010"/>
                </a:cubicBezTo>
                <a:cubicBezTo>
                  <a:pt x="39590" y="92010"/>
                  <a:pt x="41919" y="90845"/>
                  <a:pt x="44248" y="88516"/>
                </a:cubicBezTo>
                <a:lnTo>
                  <a:pt x="44248" y="88516"/>
                </a:lnTo>
                <a:cubicBezTo>
                  <a:pt x="44248" y="88516"/>
                  <a:pt x="44248" y="88516"/>
                  <a:pt x="44248" y="88516"/>
                </a:cubicBezTo>
                <a:lnTo>
                  <a:pt x="44248" y="88516"/>
                </a:lnTo>
                <a:cubicBezTo>
                  <a:pt x="44248" y="88516"/>
                  <a:pt x="44248" y="88516"/>
                  <a:pt x="44248" y="88516"/>
                </a:cubicBezTo>
                <a:lnTo>
                  <a:pt x="44248" y="88516"/>
                </a:lnTo>
                <a:cubicBezTo>
                  <a:pt x="44248" y="88516"/>
                  <a:pt x="44248" y="88516"/>
                  <a:pt x="44248" y="88516"/>
                </a:cubicBezTo>
                <a:lnTo>
                  <a:pt x="44248" y="88516"/>
                </a:lnTo>
                <a:cubicBezTo>
                  <a:pt x="44248" y="88516"/>
                  <a:pt x="44248" y="88516"/>
                  <a:pt x="44248" y="88516"/>
                </a:cubicBezTo>
                <a:lnTo>
                  <a:pt x="44248" y="88516"/>
                </a:lnTo>
                <a:cubicBezTo>
                  <a:pt x="44248" y="88516"/>
                  <a:pt x="44248" y="88516"/>
                  <a:pt x="44248" y="88516"/>
                </a:cubicBezTo>
                <a:lnTo>
                  <a:pt x="44248" y="88516"/>
                </a:lnTo>
                <a:cubicBezTo>
                  <a:pt x="48905" y="82692"/>
                  <a:pt x="53563" y="76869"/>
                  <a:pt x="58221" y="71045"/>
                </a:cubicBezTo>
                <a:lnTo>
                  <a:pt x="58221" y="71045"/>
                </a:lnTo>
                <a:cubicBezTo>
                  <a:pt x="58221" y="71045"/>
                  <a:pt x="58221" y="71045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59385" y="69881"/>
                  <a:pt x="59385" y="69881"/>
                  <a:pt x="59385" y="69881"/>
                </a:cubicBezTo>
                <a:lnTo>
                  <a:pt x="59385" y="69881"/>
                </a:lnTo>
                <a:cubicBezTo>
                  <a:pt x="62878" y="67551"/>
                  <a:pt x="65207" y="62893"/>
                  <a:pt x="62878" y="58234"/>
                </a:cubicBezTo>
                <a:cubicBezTo>
                  <a:pt x="61714" y="55905"/>
                  <a:pt x="58221" y="53575"/>
                  <a:pt x="55892" y="53575"/>
                </a:cubicBezTo>
                <a:lnTo>
                  <a:pt x="55892" y="53575"/>
                </a:lnTo>
                <a:lnTo>
                  <a:pt x="75687" y="38434"/>
                </a:lnTo>
                <a:close/>
                <a:moveTo>
                  <a:pt x="10480" y="139762"/>
                </a:moveTo>
                <a:cubicBezTo>
                  <a:pt x="6986" y="139762"/>
                  <a:pt x="3493" y="142091"/>
                  <a:pt x="2329" y="146750"/>
                </a:cubicBezTo>
                <a:cubicBezTo>
                  <a:pt x="0" y="157232"/>
                  <a:pt x="0" y="167714"/>
                  <a:pt x="0" y="178196"/>
                </a:cubicBezTo>
                <a:lnTo>
                  <a:pt x="0" y="215466"/>
                </a:lnTo>
                <a:cubicBezTo>
                  <a:pt x="0" y="220125"/>
                  <a:pt x="3493" y="223619"/>
                  <a:pt x="8151" y="223619"/>
                </a:cubicBezTo>
                <a:cubicBezTo>
                  <a:pt x="12809" y="223619"/>
                  <a:pt x="16302" y="220125"/>
                  <a:pt x="16302" y="215466"/>
                </a:cubicBezTo>
                <a:lnTo>
                  <a:pt x="16302" y="178196"/>
                </a:lnTo>
                <a:lnTo>
                  <a:pt x="16302" y="178196"/>
                </a:lnTo>
                <a:lnTo>
                  <a:pt x="16302" y="175867"/>
                </a:lnTo>
                <a:lnTo>
                  <a:pt x="16302" y="175867"/>
                </a:lnTo>
                <a:lnTo>
                  <a:pt x="16302" y="173537"/>
                </a:lnTo>
                <a:lnTo>
                  <a:pt x="16302" y="173537"/>
                </a:lnTo>
                <a:lnTo>
                  <a:pt x="16302" y="171208"/>
                </a:lnTo>
                <a:lnTo>
                  <a:pt x="16302" y="171208"/>
                </a:lnTo>
                <a:lnTo>
                  <a:pt x="16302" y="168879"/>
                </a:lnTo>
                <a:lnTo>
                  <a:pt x="16302" y="168879"/>
                </a:lnTo>
                <a:lnTo>
                  <a:pt x="16302" y="166549"/>
                </a:lnTo>
                <a:lnTo>
                  <a:pt x="16302" y="166549"/>
                </a:lnTo>
                <a:lnTo>
                  <a:pt x="16302" y="164220"/>
                </a:lnTo>
                <a:lnTo>
                  <a:pt x="16302" y="164220"/>
                </a:lnTo>
                <a:cubicBezTo>
                  <a:pt x="16302" y="163055"/>
                  <a:pt x="16302" y="161891"/>
                  <a:pt x="16302" y="161891"/>
                </a:cubicBezTo>
                <a:lnTo>
                  <a:pt x="16302" y="161891"/>
                </a:lnTo>
                <a:lnTo>
                  <a:pt x="16302" y="159561"/>
                </a:lnTo>
                <a:lnTo>
                  <a:pt x="16302" y="159561"/>
                </a:lnTo>
                <a:lnTo>
                  <a:pt x="16302" y="157232"/>
                </a:lnTo>
                <a:lnTo>
                  <a:pt x="16302" y="157232"/>
                </a:lnTo>
                <a:cubicBezTo>
                  <a:pt x="16302" y="157232"/>
                  <a:pt x="16302" y="157232"/>
                  <a:pt x="16302" y="156067"/>
                </a:cubicBezTo>
                <a:lnTo>
                  <a:pt x="16302" y="156067"/>
                </a:lnTo>
                <a:cubicBezTo>
                  <a:pt x="16302" y="153738"/>
                  <a:pt x="16302" y="152573"/>
                  <a:pt x="16302" y="150244"/>
                </a:cubicBezTo>
                <a:cubicBezTo>
                  <a:pt x="16302" y="145585"/>
                  <a:pt x="13973" y="140926"/>
                  <a:pt x="9315" y="140926"/>
                </a:cubicBezTo>
                <a:cubicBezTo>
                  <a:pt x="9315" y="140926"/>
                  <a:pt x="9315" y="140926"/>
                  <a:pt x="8151" y="140926"/>
                </a:cubicBezTo>
                <a:lnTo>
                  <a:pt x="8151" y="140926"/>
                </a:lnTo>
                <a:lnTo>
                  <a:pt x="8151" y="137432"/>
                </a:lnTo>
                <a:close/>
                <a:moveTo>
                  <a:pt x="8151" y="273700"/>
                </a:moveTo>
                <a:cubicBezTo>
                  <a:pt x="3493" y="273700"/>
                  <a:pt x="0" y="277194"/>
                  <a:pt x="0" y="281853"/>
                </a:cubicBezTo>
                <a:lnTo>
                  <a:pt x="0" y="348240"/>
                </a:lnTo>
                <a:cubicBezTo>
                  <a:pt x="0" y="352898"/>
                  <a:pt x="3493" y="356392"/>
                  <a:pt x="8151" y="356392"/>
                </a:cubicBezTo>
                <a:cubicBezTo>
                  <a:pt x="12809" y="356392"/>
                  <a:pt x="16302" y="352898"/>
                  <a:pt x="16302" y="348240"/>
                </a:cubicBezTo>
                <a:lnTo>
                  <a:pt x="16302" y="281853"/>
                </a:lnTo>
                <a:cubicBezTo>
                  <a:pt x="16302" y="277194"/>
                  <a:pt x="12809" y="273700"/>
                  <a:pt x="8151" y="273700"/>
                </a:cubicBezTo>
                <a:lnTo>
                  <a:pt x="8151" y="273700"/>
                </a:lnTo>
                <a:close/>
                <a:moveTo>
                  <a:pt x="8151" y="405309"/>
                </a:moveTo>
                <a:cubicBezTo>
                  <a:pt x="3493" y="405309"/>
                  <a:pt x="0" y="408803"/>
                  <a:pt x="0" y="413462"/>
                </a:cubicBezTo>
                <a:lnTo>
                  <a:pt x="0" y="479849"/>
                </a:lnTo>
                <a:cubicBezTo>
                  <a:pt x="0" y="484507"/>
                  <a:pt x="3493" y="488001"/>
                  <a:pt x="8151" y="488001"/>
                </a:cubicBezTo>
                <a:cubicBezTo>
                  <a:pt x="12809" y="488001"/>
                  <a:pt x="16302" y="484507"/>
                  <a:pt x="16302" y="479849"/>
                </a:cubicBezTo>
                <a:lnTo>
                  <a:pt x="16302" y="413462"/>
                </a:lnTo>
                <a:cubicBezTo>
                  <a:pt x="16302" y="408803"/>
                  <a:pt x="12809" y="405309"/>
                  <a:pt x="8151" y="405309"/>
                </a:cubicBezTo>
                <a:lnTo>
                  <a:pt x="8151" y="405309"/>
                </a:lnTo>
                <a:close/>
                <a:moveTo>
                  <a:pt x="8151" y="536918"/>
                </a:moveTo>
                <a:cubicBezTo>
                  <a:pt x="3493" y="536918"/>
                  <a:pt x="0" y="540412"/>
                  <a:pt x="0" y="545071"/>
                </a:cubicBezTo>
                <a:lnTo>
                  <a:pt x="0" y="611458"/>
                </a:lnTo>
                <a:cubicBezTo>
                  <a:pt x="0" y="616116"/>
                  <a:pt x="3493" y="619610"/>
                  <a:pt x="8151" y="619610"/>
                </a:cubicBezTo>
                <a:cubicBezTo>
                  <a:pt x="12809" y="619610"/>
                  <a:pt x="16302" y="616116"/>
                  <a:pt x="16302" y="611458"/>
                </a:cubicBezTo>
                <a:lnTo>
                  <a:pt x="16302" y="545071"/>
                </a:lnTo>
                <a:cubicBezTo>
                  <a:pt x="16302" y="540412"/>
                  <a:pt x="12809" y="536918"/>
                  <a:pt x="8151" y="536918"/>
                </a:cubicBezTo>
                <a:lnTo>
                  <a:pt x="8151" y="536918"/>
                </a:lnTo>
                <a:close/>
                <a:moveTo>
                  <a:pt x="8151" y="669692"/>
                </a:moveTo>
                <a:cubicBezTo>
                  <a:pt x="3493" y="669692"/>
                  <a:pt x="0" y="673186"/>
                  <a:pt x="0" y="677844"/>
                </a:cubicBezTo>
                <a:lnTo>
                  <a:pt x="0" y="744231"/>
                </a:lnTo>
                <a:cubicBezTo>
                  <a:pt x="0" y="748890"/>
                  <a:pt x="3493" y="752384"/>
                  <a:pt x="8151" y="752384"/>
                </a:cubicBezTo>
                <a:cubicBezTo>
                  <a:pt x="12809" y="752384"/>
                  <a:pt x="16302" y="748890"/>
                  <a:pt x="16302" y="744231"/>
                </a:cubicBezTo>
                <a:lnTo>
                  <a:pt x="16302" y="677844"/>
                </a:lnTo>
                <a:cubicBezTo>
                  <a:pt x="16302" y="673186"/>
                  <a:pt x="12809" y="669692"/>
                  <a:pt x="8151" y="669692"/>
                </a:cubicBezTo>
                <a:lnTo>
                  <a:pt x="8151" y="669692"/>
                </a:lnTo>
                <a:close/>
                <a:moveTo>
                  <a:pt x="8151" y="801301"/>
                </a:moveTo>
                <a:cubicBezTo>
                  <a:pt x="3493" y="801301"/>
                  <a:pt x="0" y="804795"/>
                  <a:pt x="0" y="809453"/>
                </a:cubicBezTo>
                <a:lnTo>
                  <a:pt x="0" y="875840"/>
                </a:lnTo>
                <a:cubicBezTo>
                  <a:pt x="0" y="880499"/>
                  <a:pt x="3493" y="883993"/>
                  <a:pt x="8151" y="883993"/>
                </a:cubicBezTo>
                <a:cubicBezTo>
                  <a:pt x="12809" y="883993"/>
                  <a:pt x="16302" y="880499"/>
                  <a:pt x="16302" y="875840"/>
                </a:cubicBezTo>
                <a:lnTo>
                  <a:pt x="16302" y="809453"/>
                </a:lnTo>
                <a:cubicBezTo>
                  <a:pt x="16302" y="804795"/>
                  <a:pt x="12809" y="801301"/>
                  <a:pt x="8151" y="801301"/>
                </a:cubicBezTo>
                <a:lnTo>
                  <a:pt x="8151" y="801301"/>
                </a:lnTo>
                <a:close/>
                <a:moveTo>
                  <a:pt x="8151" y="934074"/>
                </a:moveTo>
                <a:cubicBezTo>
                  <a:pt x="3493" y="934074"/>
                  <a:pt x="0" y="937568"/>
                  <a:pt x="0" y="942227"/>
                </a:cubicBezTo>
                <a:lnTo>
                  <a:pt x="0" y="1008614"/>
                </a:lnTo>
                <a:cubicBezTo>
                  <a:pt x="0" y="1013273"/>
                  <a:pt x="3493" y="1016767"/>
                  <a:pt x="8151" y="1016767"/>
                </a:cubicBezTo>
                <a:cubicBezTo>
                  <a:pt x="12809" y="1016767"/>
                  <a:pt x="16302" y="1013273"/>
                  <a:pt x="16302" y="1008614"/>
                </a:cubicBezTo>
                <a:lnTo>
                  <a:pt x="16302" y="942227"/>
                </a:lnTo>
                <a:cubicBezTo>
                  <a:pt x="16302" y="937568"/>
                  <a:pt x="12809" y="934074"/>
                  <a:pt x="8151" y="934074"/>
                </a:cubicBezTo>
                <a:lnTo>
                  <a:pt x="8151" y="934074"/>
                </a:lnTo>
                <a:close/>
                <a:moveTo>
                  <a:pt x="8151" y="1065683"/>
                </a:moveTo>
                <a:cubicBezTo>
                  <a:pt x="3493" y="1065683"/>
                  <a:pt x="0" y="1069177"/>
                  <a:pt x="0" y="1073836"/>
                </a:cubicBezTo>
                <a:lnTo>
                  <a:pt x="0" y="1126247"/>
                </a:lnTo>
                <a:cubicBezTo>
                  <a:pt x="0" y="1130906"/>
                  <a:pt x="0" y="1135564"/>
                  <a:pt x="0" y="1141388"/>
                </a:cubicBezTo>
                <a:cubicBezTo>
                  <a:pt x="0" y="1146046"/>
                  <a:pt x="3493" y="1148376"/>
                  <a:pt x="8151" y="1148376"/>
                </a:cubicBezTo>
                <a:lnTo>
                  <a:pt x="8151" y="1148376"/>
                </a:lnTo>
                <a:cubicBezTo>
                  <a:pt x="12809" y="1148376"/>
                  <a:pt x="16302" y="1143717"/>
                  <a:pt x="16302" y="1139058"/>
                </a:cubicBezTo>
                <a:cubicBezTo>
                  <a:pt x="16302" y="1136729"/>
                  <a:pt x="16302" y="1134399"/>
                  <a:pt x="16302" y="1132070"/>
                </a:cubicBezTo>
                <a:lnTo>
                  <a:pt x="16302" y="1132070"/>
                </a:lnTo>
                <a:lnTo>
                  <a:pt x="16302" y="1129741"/>
                </a:lnTo>
                <a:lnTo>
                  <a:pt x="16302" y="1129741"/>
                </a:lnTo>
                <a:lnTo>
                  <a:pt x="16302" y="1127411"/>
                </a:lnTo>
                <a:lnTo>
                  <a:pt x="16302" y="1127411"/>
                </a:lnTo>
                <a:lnTo>
                  <a:pt x="16302" y="1072671"/>
                </a:lnTo>
                <a:cubicBezTo>
                  <a:pt x="16302" y="1068012"/>
                  <a:pt x="12809" y="1064519"/>
                  <a:pt x="8151" y="1064519"/>
                </a:cubicBezTo>
                <a:lnTo>
                  <a:pt x="8151" y="1064519"/>
                </a:lnTo>
                <a:close/>
                <a:moveTo>
                  <a:pt x="29110" y="1198457"/>
                </a:moveTo>
                <a:cubicBezTo>
                  <a:pt x="27946" y="1198457"/>
                  <a:pt x="26781" y="1198457"/>
                  <a:pt x="24453" y="1198457"/>
                </a:cubicBezTo>
                <a:cubicBezTo>
                  <a:pt x="20959" y="1200786"/>
                  <a:pt x="18631" y="1205445"/>
                  <a:pt x="20959" y="1210104"/>
                </a:cubicBezTo>
                <a:cubicBezTo>
                  <a:pt x="32604" y="1231068"/>
                  <a:pt x="50070" y="1249703"/>
                  <a:pt x="69865" y="1263679"/>
                </a:cubicBezTo>
                <a:cubicBezTo>
                  <a:pt x="71029" y="1263679"/>
                  <a:pt x="73358" y="1264844"/>
                  <a:pt x="74522" y="1264844"/>
                </a:cubicBezTo>
                <a:cubicBezTo>
                  <a:pt x="76851" y="1264844"/>
                  <a:pt x="79180" y="1263679"/>
                  <a:pt x="81509" y="1261350"/>
                </a:cubicBezTo>
                <a:cubicBezTo>
                  <a:pt x="83838" y="1257856"/>
                  <a:pt x="82673" y="1252032"/>
                  <a:pt x="79180" y="1249703"/>
                </a:cubicBezTo>
                <a:cubicBezTo>
                  <a:pt x="69865" y="1242715"/>
                  <a:pt x="60549" y="1234562"/>
                  <a:pt x="53563" y="1226409"/>
                </a:cubicBezTo>
                <a:lnTo>
                  <a:pt x="53563" y="1226409"/>
                </a:lnTo>
                <a:cubicBezTo>
                  <a:pt x="53563" y="1226409"/>
                  <a:pt x="53563" y="1226409"/>
                  <a:pt x="53563" y="1225244"/>
                </a:cubicBezTo>
                <a:lnTo>
                  <a:pt x="53563" y="1225244"/>
                </a:lnTo>
                <a:cubicBezTo>
                  <a:pt x="53563" y="1225244"/>
                  <a:pt x="53563" y="1225244"/>
                  <a:pt x="53563" y="1225244"/>
                </a:cubicBezTo>
                <a:lnTo>
                  <a:pt x="53563" y="1225244"/>
                </a:lnTo>
                <a:cubicBezTo>
                  <a:pt x="53563" y="1225244"/>
                  <a:pt x="53563" y="1225244"/>
                  <a:pt x="53563" y="1225244"/>
                </a:cubicBezTo>
                <a:lnTo>
                  <a:pt x="53563" y="1225244"/>
                </a:lnTo>
                <a:cubicBezTo>
                  <a:pt x="53563" y="1225244"/>
                  <a:pt x="53563" y="1225244"/>
                  <a:pt x="53563" y="1224080"/>
                </a:cubicBezTo>
                <a:lnTo>
                  <a:pt x="53563" y="1224080"/>
                </a:lnTo>
                <a:cubicBezTo>
                  <a:pt x="53563" y="1224080"/>
                  <a:pt x="53563" y="1224080"/>
                  <a:pt x="53563" y="1224080"/>
                </a:cubicBezTo>
                <a:lnTo>
                  <a:pt x="53563" y="1224080"/>
                </a:lnTo>
                <a:cubicBezTo>
                  <a:pt x="53563" y="1224080"/>
                  <a:pt x="53563" y="1224080"/>
                  <a:pt x="53563" y="1224080"/>
                </a:cubicBezTo>
                <a:lnTo>
                  <a:pt x="53563" y="1224080"/>
                </a:lnTo>
                <a:cubicBezTo>
                  <a:pt x="53563" y="1224080"/>
                  <a:pt x="53563" y="1224080"/>
                  <a:pt x="53563" y="1224080"/>
                </a:cubicBezTo>
                <a:cubicBezTo>
                  <a:pt x="53563" y="1224080"/>
                  <a:pt x="53563" y="1224080"/>
                  <a:pt x="53563" y="1224080"/>
                </a:cubicBezTo>
                <a:lnTo>
                  <a:pt x="53563" y="1224080"/>
                </a:lnTo>
                <a:cubicBezTo>
                  <a:pt x="53563" y="1224080"/>
                  <a:pt x="53563" y="1224080"/>
                  <a:pt x="53563" y="1224080"/>
                </a:cubicBezTo>
                <a:lnTo>
                  <a:pt x="53563" y="1224080"/>
                </a:lnTo>
                <a:cubicBezTo>
                  <a:pt x="53563" y="1224080"/>
                  <a:pt x="53563" y="1224080"/>
                  <a:pt x="53563" y="1224080"/>
                </a:cubicBezTo>
                <a:lnTo>
                  <a:pt x="53563" y="1224080"/>
                </a:lnTo>
                <a:cubicBezTo>
                  <a:pt x="53563" y="1224080"/>
                  <a:pt x="53563" y="1224080"/>
                  <a:pt x="53563" y="1224080"/>
                </a:cubicBezTo>
                <a:lnTo>
                  <a:pt x="53563" y="1224080"/>
                </a:lnTo>
                <a:cubicBezTo>
                  <a:pt x="53563" y="1224080"/>
                  <a:pt x="53563" y="1224080"/>
                  <a:pt x="53563" y="1224080"/>
                </a:cubicBezTo>
                <a:cubicBezTo>
                  <a:pt x="53563" y="1224080"/>
                  <a:pt x="53563" y="1224080"/>
                  <a:pt x="53563" y="1224080"/>
                </a:cubicBezTo>
                <a:cubicBezTo>
                  <a:pt x="53563" y="1224080"/>
                  <a:pt x="53563" y="1224080"/>
                  <a:pt x="53563" y="1224080"/>
                </a:cubicBezTo>
                <a:lnTo>
                  <a:pt x="53563" y="1224080"/>
                </a:lnTo>
                <a:cubicBezTo>
                  <a:pt x="53563" y="1224080"/>
                  <a:pt x="53563" y="1224080"/>
                  <a:pt x="53563" y="1224080"/>
                </a:cubicBezTo>
                <a:lnTo>
                  <a:pt x="53563" y="1224080"/>
                </a:lnTo>
                <a:cubicBezTo>
                  <a:pt x="53563" y="1224080"/>
                  <a:pt x="53563" y="1224080"/>
                  <a:pt x="53563" y="1224080"/>
                </a:cubicBezTo>
                <a:lnTo>
                  <a:pt x="53563" y="1224080"/>
                </a:lnTo>
                <a:cubicBezTo>
                  <a:pt x="53563" y="1224080"/>
                  <a:pt x="53563" y="1224080"/>
                  <a:pt x="53563" y="1224080"/>
                </a:cubicBezTo>
                <a:lnTo>
                  <a:pt x="53563" y="1224080"/>
                </a:lnTo>
                <a:cubicBezTo>
                  <a:pt x="53563" y="1224080"/>
                  <a:pt x="53563" y="1224080"/>
                  <a:pt x="53563" y="1224080"/>
                </a:cubicBezTo>
                <a:lnTo>
                  <a:pt x="53563" y="1224080"/>
                </a:lnTo>
                <a:cubicBezTo>
                  <a:pt x="53563" y="1224080"/>
                  <a:pt x="53563" y="1224080"/>
                  <a:pt x="53563" y="1224080"/>
                </a:cubicBezTo>
                <a:lnTo>
                  <a:pt x="53563" y="1224080"/>
                </a:lnTo>
                <a:cubicBezTo>
                  <a:pt x="53563" y="1224080"/>
                  <a:pt x="53563" y="1224080"/>
                  <a:pt x="53563" y="1224080"/>
                </a:cubicBezTo>
                <a:lnTo>
                  <a:pt x="53563" y="1224080"/>
                </a:lnTo>
                <a:cubicBezTo>
                  <a:pt x="53563" y="1224080"/>
                  <a:pt x="53563" y="1224080"/>
                  <a:pt x="53563" y="1222915"/>
                </a:cubicBezTo>
                <a:lnTo>
                  <a:pt x="53563" y="1222915"/>
                </a:lnTo>
                <a:cubicBezTo>
                  <a:pt x="53563" y="1222915"/>
                  <a:pt x="53563" y="1222915"/>
                  <a:pt x="53563" y="1222915"/>
                </a:cubicBezTo>
                <a:lnTo>
                  <a:pt x="53563" y="1222915"/>
                </a:lnTo>
                <a:cubicBezTo>
                  <a:pt x="53563" y="1221751"/>
                  <a:pt x="53563" y="1221751"/>
                  <a:pt x="53563" y="1221751"/>
                </a:cubicBezTo>
                <a:lnTo>
                  <a:pt x="53563" y="1221751"/>
                </a:lnTo>
                <a:cubicBezTo>
                  <a:pt x="53563" y="1221751"/>
                  <a:pt x="53563" y="1221751"/>
                  <a:pt x="53563" y="1220586"/>
                </a:cubicBezTo>
                <a:lnTo>
                  <a:pt x="53563" y="1220586"/>
                </a:lnTo>
                <a:cubicBezTo>
                  <a:pt x="53563" y="1220586"/>
                  <a:pt x="53563" y="1219421"/>
                  <a:pt x="53563" y="1219421"/>
                </a:cubicBezTo>
                <a:lnTo>
                  <a:pt x="53563" y="1219421"/>
                </a:lnTo>
                <a:cubicBezTo>
                  <a:pt x="53563" y="1219421"/>
                  <a:pt x="53563" y="1219421"/>
                  <a:pt x="53563" y="1218257"/>
                </a:cubicBezTo>
                <a:lnTo>
                  <a:pt x="53563" y="1218257"/>
                </a:lnTo>
                <a:cubicBezTo>
                  <a:pt x="53563" y="1218257"/>
                  <a:pt x="53563" y="1217092"/>
                  <a:pt x="53563" y="1217092"/>
                </a:cubicBezTo>
                <a:lnTo>
                  <a:pt x="53563" y="1217092"/>
                </a:lnTo>
                <a:cubicBezTo>
                  <a:pt x="52399" y="1213598"/>
                  <a:pt x="48905" y="1212433"/>
                  <a:pt x="46576" y="1212433"/>
                </a:cubicBezTo>
                <a:lnTo>
                  <a:pt x="46576" y="1212433"/>
                </a:lnTo>
                <a:lnTo>
                  <a:pt x="37261" y="1204280"/>
                </a:lnTo>
                <a:close/>
                <a:moveTo>
                  <a:pt x="138565" y="1276491"/>
                </a:moveTo>
                <a:cubicBezTo>
                  <a:pt x="135072" y="1276491"/>
                  <a:pt x="131578" y="1278820"/>
                  <a:pt x="130414" y="1283479"/>
                </a:cubicBezTo>
                <a:cubicBezTo>
                  <a:pt x="130414" y="1288138"/>
                  <a:pt x="132743" y="1292796"/>
                  <a:pt x="137401" y="1292796"/>
                </a:cubicBezTo>
                <a:cubicBezTo>
                  <a:pt x="147880" y="1295125"/>
                  <a:pt x="158360" y="1295125"/>
                  <a:pt x="168840" y="1295125"/>
                </a:cubicBezTo>
                <a:lnTo>
                  <a:pt x="206101" y="1295125"/>
                </a:lnTo>
                <a:cubicBezTo>
                  <a:pt x="210758" y="1295125"/>
                  <a:pt x="214252" y="1291631"/>
                  <a:pt x="214252" y="1286973"/>
                </a:cubicBezTo>
                <a:cubicBezTo>
                  <a:pt x="214252" y="1282314"/>
                  <a:pt x="210758" y="1278820"/>
                  <a:pt x="206101" y="1278820"/>
                </a:cubicBezTo>
                <a:lnTo>
                  <a:pt x="163018" y="1278820"/>
                </a:lnTo>
                <a:cubicBezTo>
                  <a:pt x="163018" y="1278820"/>
                  <a:pt x="163018" y="1278820"/>
                  <a:pt x="163018" y="1278820"/>
                </a:cubicBezTo>
                <a:cubicBezTo>
                  <a:pt x="163018" y="1278820"/>
                  <a:pt x="163018" y="1278820"/>
                  <a:pt x="163018" y="1278820"/>
                </a:cubicBezTo>
                <a:lnTo>
                  <a:pt x="163018" y="1278820"/>
                </a:lnTo>
                <a:cubicBezTo>
                  <a:pt x="156031" y="1278820"/>
                  <a:pt x="149045" y="1277655"/>
                  <a:pt x="142058" y="1276491"/>
                </a:cubicBezTo>
                <a:cubicBezTo>
                  <a:pt x="142058" y="1276491"/>
                  <a:pt x="142058" y="1276491"/>
                  <a:pt x="140894" y="1276491"/>
                </a:cubicBezTo>
                <a:lnTo>
                  <a:pt x="139729" y="1276491"/>
                </a:lnTo>
                <a:close/>
                <a:moveTo>
                  <a:pt x="337679" y="1278820"/>
                </a:moveTo>
                <a:lnTo>
                  <a:pt x="271308" y="1278820"/>
                </a:lnTo>
                <a:cubicBezTo>
                  <a:pt x="266650" y="1278820"/>
                  <a:pt x="263157" y="1282314"/>
                  <a:pt x="263157" y="1286973"/>
                </a:cubicBezTo>
                <a:cubicBezTo>
                  <a:pt x="263157" y="1291631"/>
                  <a:pt x="266650" y="1295125"/>
                  <a:pt x="271308" y="1295125"/>
                </a:cubicBezTo>
                <a:lnTo>
                  <a:pt x="337679" y="1295125"/>
                </a:lnTo>
                <a:cubicBezTo>
                  <a:pt x="342337" y="1295125"/>
                  <a:pt x="345830" y="1291631"/>
                  <a:pt x="345830" y="1286973"/>
                </a:cubicBezTo>
                <a:cubicBezTo>
                  <a:pt x="345830" y="1282314"/>
                  <a:pt x="342337" y="1278820"/>
                  <a:pt x="337679" y="1278820"/>
                </a:cubicBezTo>
                <a:lnTo>
                  <a:pt x="337679" y="1278820"/>
                </a:lnTo>
                <a:close/>
                <a:moveTo>
                  <a:pt x="470422" y="1278820"/>
                </a:moveTo>
                <a:lnTo>
                  <a:pt x="404051" y="1278820"/>
                </a:lnTo>
                <a:cubicBezTo>
                  <a:pt x="399393" y="1278820"/>
                  <a:pt x="395900" y="1282314"/>
                  <a:pt x="395900" y="1286973"/>
                </a:cubicBezTo>
                <a:cubicBezTo>
                  <a:pt x="395900" y="1291631"/>
                  <a:pt x="399393" y="1295125"/>
                  <a:pt x="404051" y="1295125"/>
                </a:cubicBezTo>
                <a:lnTo>
                  <a:pt x="470422" y="1295125"/>
                </a:lnTo>
                <a:cubicBezTo>
                  <a:pt x="475080" y="1295125"/>
                  <a:pt x="478573" y="1291631"/>
                  <a:pt x="478573" y="1286973"/>
                </a:cubicBezTo>
                <a:cubicBezTo>
                  <a:pt x="478573" y="1282314"/>
                  <a:pt x="475080" y="1278820"/>
                  <a:pt x="470422" y="1278820"/>
                </a:cubicBezTo>
                <a:lnTo>
                  <a:pt x="470422" y="1278820"/>
                </a:lnTo>
                <a:close/>
                <a:moveTo>
                  <a:pt x="556589" y="1278820"/>
                </a:moveTo>
                <a:lnTo>
                  <a:pt x="535629" y="1278820"/>
                </a:lnTo>
                <a:cubicBezTo>
                  <a:pt x="530972" y="1278820"/>
                  <a:pt x="527478" y="1282314"/>
                  <a:pt x="527478" y="1286973"/>
                </a:cubicBezTo>
                <a:cubicBezTo>
                  <a:pt x="527478" y="1291631"/>
                  <a:pt x="530972" y="1295125"/>
                  <a:pt x="535629" y="1295125"/>
                </a:cubicBezTo>
                <a:lnTo>
                  <a:pt x="556589" y="1295125"/>
                </a:lnTo>
                <a:cubicBezTo>
                  <a:pt x="569397" y="1295125"/>
                  <a:pt x="581041" y="1297455"/>
                  <a:pt x="592685" y="1304443"/>
                </a:cubicBezTo>
                <a:cubicBezTo>
                  <a:pt x="592685" y="1304443"/>
                  <a:pt x="595014" y="1304443"/>
                  <a:pt x="596179" y="1304443"/>
                </a:cubicBezTo>
                <a:cubicBezTo>
                  <a:pt x="599672" y="1304443"/>
                  <a:pt x="602001" y="1303278"/>
                  <a:pt x="603165" y="1299784"/>
                </a:cubicBezTo>
                <a:cubicBezTo>
                  <a:pt x="605494" y="1295125"/>
                  <a:pt x="603165" y="1290467"/>
                  <a:pt x="599672" y="1288138"/>
                </a:cubicBezTo>
                <a:cubicBezTo>
                  <a:pt x="591521" y="1283479"/>
                  <a:pt x="583370" y="1281149"/>
                  <a:pt x="575219" y="1279985"/>
                </a:cubicBezTo>
                <a:lnTo>
                  <a:pt x="575219" y="1279985"/>
                </a:lnTo>
                <a:cubicBezTo>
                  <a:pt x="575219" y="1279985"/>
                  <a:pt x="575219" y="1279985"/>
                  <a:pt x="574055" y="1279985"/>
                </a:cubicBezTo>
                <a:lnTo>
                  <a:pt x="556589" y="1279985"/>
                </a:lnTo>
                <a:close/>
                <a:moveTo>
                  <a:pt x="645084" y="1328901"/>
                </a:moveTo>
                <a:cubicBezTo>
                  <a:pt x="642755" y="1328901"/>
                  <a:pt x="640426" y="1328901"/>
                  <a:pt x="639262" y="1331231"/>
                </a:cubicBezTo>
                <a:cubicBezTo>
                  <a:pt x="635769" y="1334725"/>
                  <a:pt x="635769" y="1339383"/>
                  <a:pt x="639262" y="1342877"/>
                </a:cubicBezTo>
                <a:lnTo>
                  <a:pt x="685838" y="1389465"/>
                </a:lnTo>
                <a:cubicBezTo>
                  <a:pt x="687003" y="1390629"/>
                  <a:pt x="689332" y="1391794"/>
                  <a:pt x="691660" y="1391794"/>
                </a:cubicBezTo>
                <a:cubicBezTo>
                  <a:pt x="693989" y="1391794"/>
                  <a:pt x="696318" y="1391794"/>
                  <a:pt x="697482" y="1389465"/>
                </a:cubicBezTo>
                <a:cubicBezTo>
                  <a:pt x="700976" y="1385971"/>
                  <a:pt x="700976" y="1381312"/>
                  <a:pt x="697482" y="1377818"/>
                </a:cubicBezTo>
                <a:lnTo>
                  <a:pt x="650906" y="1331231"/>
                </a:lnTo>
                <a:cubicBezTo>
                  <a:pt x="649742" y="1330066"/>
                  <a:pt x="647413" y="1328901"/>
                  <a:pt x="645084" y="1328901"/>
                </a:cubicBezTo>
                <a:lnTo>
                  <a:pt x="645084" y="1328901"/>
                </a:lnTo>
                <a:close/>
                <a:moveTo>
                  <a:pt x="738237" y="1422076"/>
                </a:moveTo>
                <a:cubicBezTo>
                  <a:pt x="735908" y="1422076"/>
                  <a:pt x="734744" y="1422076"/>
                  <a:pt x="732415" y="1424405"/>
                </a:cubicBezTo>
                <a:cubicBezTo>
                  <a:pt x="728922" y="1427899"/>
                  <a:pt x="728922" y="1432558"/>
                  <a:pt x="732415" y="1436052"/>
                </a:cubicBezTo>
                <a:lnTo>
                  <a:pt x="734744" y="1438381"/>
                </a:lnTo>
                <a:lnTo>
                  <a:pt x="734744" y="1438381"/>
                </a:lnTo>
                <a:cubicBezTo>
                  <a:pt x="746388" y="1452357"/>
                  <a:pt x="761525" y="1468663"/>
                  <a:pt x="785978" y="1481474"/>
                </a:cubicBezTo>
                <a:cubicBezTo>
                  <a:pt x="787142" y="1481474"/>
                  <a:pt x="788307" y="1481474"/>
                  <a:pt x="789471" y="1481474"/>
                </a:cubicBezTo>
                <a:cubicBezTo>
                  <a:pt x="791800" y="1481474"/>
                  <a:pt x="795293" y="1480310"/>
                  <a:pt x="796457" y="1476816"/>
                </a:cubicBezTo>
                <a:cubicBezTo>
                  <a:pt x="798786" y="1472157"/>
                  <a:pt x="796457" y="1467498"/>
                  <a:pt x="792964" y="1465169"/>
                </a:cubicBezTo>
                <a:cubicBezTo>
                  <a:pt x="776662" y="1455852"/>
                  <a:pt x="763854" y="1445369"/>
                  <a:pt x="754539" y="1434887"/>
                </a:cubicBezTo>
                <a:lnTo>
                  <a:pt x="754539" y="1434887"/>
                </a:lnTo>
                <a:cubicBezTo>
                  <a:pt x="754539" y="1434887"/>
                  <a:pt x="754539" y="1434887"/>
                  <a:pt x="754539" y="1434887"/>
                </a:cubicBezTo>
                <a:lnTo>
                  <a:pt x="754539" y="1434887"/>
                </a:lnTo>
                <a:cubicBezTo>
                  <a:pt x="752210" y="1432558"/>
                  <a:pt x="749881" y="1430228"/>
                  <a:pt x="747552" y="1427899"/>
                </a:cubicBezTo>
                <a:lnTo>
                  <a:pt x="747552" y="1427899"/>
                </a:lnTo>
                <a:cubicBezTo>
                  <a:pt x="747552" y="1427899"/>
                  <a:pt x="747552" y="1427899"/>
                  <a:pt x="747552" y="1427899"/>
                </a:cubicBezTo>
                <a:cubicBezTo>
                  <a:pt x="747552" y="1427899"/>
                  <a:pt x="747552" y="1427899"/>
                  <a:pt x="747552" y="1427899"/>
                </a:cubicBezTo>
                <a:cubicBezTo>
                  <a:pt x="747552" y="1427899"/>
                  <a:pt x="747552" y="1426735"/>
                  <a:pt x="745223" y="1425570"/>
                </a:cubicBezTo>
                <a:cubicBezTo>
                  <a:pt x="744059" y="1424405"/>
                  <a:pt x="741730" y="1423240"/>
                  <a:pt x="739401" y="1423240"/>
                </a:cubicBezTo>
                <a:lnTo>
                  <a:pt x="739401" y="1423240"/>
                </a:lnTo>
                <a:close/>
                <a:moveTo>
                  <a:pt x="857007" y="1484969"/>
                </a:moveTo>
                <a:cubicBezTo>
                  <a:pt x="852349" y="1484969"/>
                  <a:pt x="848856" y="1488462"/>
                  <a:pt x="848856" y="1491957"/>
                </a:cubicBezTo>
                <a:cubicBezTo>
                  <a:pt x="848856" y="1496615"/>
                  <a:pt x="852349" y="1500109"/>
                  <a:pt x="857007" y="1501274"/>
                </a:cubicBezTo>
                <a:cubicBezTo>
                  <a:pt x="863993" y="1501274"/>
                  <a:pt x="869815" y="1501274"/>
                  <a:pt x="876802" y="1501274"/>
                </a:cubicBezTo>
                <a:lnTo>
                  <a:pt x="924543" y="1501274"/>
                </a:lnTo>
                <a:cubicBezTo>
                  <a:pt x="929200" y="1501274"/>
                  <a:pt x="932694" y="1497780"/>
                  <a:pt x="932694" y="1493121"/>
                </a:cubicBezTo>
                <a:cubicBezTo>
                  <a:pt x="932694" y="1488462"/>
                  <a:pt x="929200" y="1484969"/>
                  <a:pt x="924543" y="1484969"/>
                </a:cubicBezTo>
                <a:lnTo>
                  <a:pt x="867487" y="1484969"/>
                </a:lnTo>
                <a:cubicBezTo>
                  <a:pt x="865158" y="1484969"/>
                  <a:pt x="863993" y="1484969"/>
                  <a:pt x="861664" y="1484969"/>
                </a:cubicBezTo>
                <a:lnTo>
                  <a:pt x="858171" y="1484969"/>
                </a:lnTo>
                <a:close/>
                <a:moveTo>
                  <a:pt x="1056121" y="1484969"/>
                </a:moveTo>
                <a:lnTo>
                  <a:pt x="989750" y="1484969"/>
                </a:lnTo>
                <a:cubicBezTo>
                  <a:pt x="985092" y="1484969"/>
                  <a:pt x="981599" y="1488462"/>
                  <a:pt x="981599" y="1493121"/>
                </a:cubicBezTo>
                <a:cubicBezTo>
                  <a:pt x="981599" y="1497780"/>
                  <a:pt x="985092" y="1501274"/>
                  <a:pt x="989750" y="1501274"/>
                </a:cubicBezTo>
                <a:lnTo>
                  <a:pt x="1056121" y="1501274"/>
                </a:lnTo>
                <a:cubicBezTo>
                  <a:pt x="1060779" y="1501274"/>
                  <a:pt x="1064272" y="1497780"/>
                  <a:pt x="1064272" y="1493121"/>
                </a:cubicBezTo>
                <a:cubicBezTo>
                  <a:pt x="1064272" y="1488462"/>
                  <a:pt x="1060779" y="1484969"/>
                  <a:pt x="1056121" y="1484969"/>
                </a:cubicBezTo>
                <a:lnTo>
                  <a:pt x="1056121" y="1484969"/>
                </a:lnTo>
                <a:close/>
                <a:moveTo>
                  <a:pt x="1187700" y="1484969"/>
                </a:moveTo>
                <a:lnTo>
                  <a:pt x="1121328" y="1484969"/>
                </a:lnTo>
                <a:cubicBezTo>
                  <a:pt x="1116671" y="1484969"/>
                  <a:pt x="1113177" y="1488462"/>
                  <a:pt x="1113177" y="1493121"/>
                </a:cubicBezTo>
                <a:cubicBezTo>
                  <a:pt x="1113177" y="1497780"/>
                  <a:pt x="1116671" y="1501274"/>
                  <a:pt x="1121328" y="1501274"/>
                </a:cubicBezTo>
                <a:lnTo>
                  <a:pt x="1187700" y="1501274"/>
                </a:lnTo>
                <a:cubicBezTo>
                  <a:pt x="1192357" y="1501274"/>
                  <a:pt x="1195851" y="1497780"/>
                  <a:pt x="1195851" y="1493121"/>
                </a:cubicBezTo>
                <a:cubicBezTo>
                  <a:pt x="1195851" y="1488462"/>
                  <a:pt x="1192357" y="1484969"/>
                  <a:pt x="1187700" y="1484969"/>
                </a:cubicBezTo>
                <a:lnTo>
                  <a:pt x="1187700" y="1484969"/>
                </a:lnTo>
                <a:close/>
                <a:moveTo>
                  <a:pt x="1321607" y="1473322"/>
                </a:moveTo>
                <a:cubicBezTo>
                  <a:pt x="1321607" y="1473322"/>
                  <a:pt x="1319278" y="1473322"/>
                  <a:pt x="1318114" y="1473322"/>
                </a:cubicBezTo>
                <a:cubicBezTo>
                  <a:pt x="1315785" y="1473322"/>
                  <a:pt x="1313456" y="1475651"/>
                  <a:pt x="1311127" y="1475651"/>
                </a:cubicBezTo>
                <a:lnTo>
                  <a:pt x="1311127" y="1475651"/>
                </a:lnTo>
                <a:cubicBezTo>
                  <a:pt x="1311127" y="1475651"/>
                  <a:pt x="1311127" y="1475651"/>
                  <a:pt x="1311127" y="1475651"/>
                </a:cubicBezTo>
                <a:lnTo>
                  <a:pt x="1309963" y="1475651"/>
                </a:lnTo>
                <a:cubicBezTo>
                  <a:pt x="1309963" y="1475651"/>
                  <a:pt x="1309963" y="1475651"/>
                  <a:pt x="1309963" y="1475651"/>
                </a:cubicBezTo>
                <a:lnTo>
                  <a:pt x="1309963" y="1475651"/>
                </a:lnTo>
                <a:cubicBezTo>
                  <a:pt x="1298319" y="1479145"/>
                  <a:pt x="1284346" y="1481474"/>
                  <a:pt x="1269208" y="1482639"/>
                </a:cubicBezTo>
                <a:lnTo>
                  <a:pt x="1263386" y="1482639"/>
                </a:lnTo>
                <a:cubicBezTo>
                  <a:pt x="1261058" y="1482639"/>
                  <a:pt x="1259893" y="1482639"/>
                  <a:pt x="1257564" y="1482639"/>
                </a:cubicBezTo>
                <a:cubicBezTo>
                  <a:pt x="1252907" y="1482639"/>
                  <a:pt x="1249414" y="1486133"/>
                  <a:pt x="1249414" y="1490792"/>
                </a:cubicBezTo>
                <a:cubicBezTo>
                  <a:pt x="1249414" y="1495451"/>
                  <a:pt x="1252907" y="1498945"/>
                  <a:pt x="1257564" y="1498945"/>
                </a:cubicBezTo>
                <a:lnTo>
                  <a:pt x="1257564" y="1498945"/>
                </a:lnTo>
                <a:cubicBezTo>
                  <a:pt x="1284346" y="1498945"/>
                  <a:pt x="1306470" y="1494286"/>
                  <a:pt x="1328593" y="1486133"/>
                </a:cubicBezTo>
                <a:cubicBezTo>
                  <a:pt x="1333251" y="1484969"/>
                  <a:pt x="1334416" y="1479145"/>
                  <a:pt x="1333251" y="1475651"/>
                </a:cubicBezTo>
                <a:cubicBezTo>
                  <a:pt x="1332087" y="1472157"/>
                  <a:pt x="1328593" y="1470992"/>
                  <a:pt x="1325100" y="1470992"/>
                </a:cubicBezTo>
                <a:lnTo>
                  <a:pt x="1322771" y="1470992"/>
                </a:lnTo>
                <a:close/>
                <a:moveTo>
                  <a:pt x="1425240" y="1387135"/>
                </a:moveTo>
                <a:cubicBezTo>
                  <a:pt x="1422911" y="1387135"/>
                  <a:pt x="1420582" y="1387135"/>
                  <a:pt x="1419418" y="1389465"/>
                </a:cubicBezTo>
                <a:lnTo>
                  <a:pt x="1389143" y="1419746"/>
                </a:lnTo>
                <a:lnTo>
                  <a:pt x="1389143" y="1419746"/>
                </a:lnTo>
                <a:cubicBezTo>
                  <a:pt x="1389143" y="1419746"/>
                  <a:pt x="1389143" y="1419746"/>
                  <a:pt x="1389143" y="1419746"/>
                </a:cubicBezTo>
                <a:lnTo>
                  <a:pt x="1389143" y="1419746"/>
                </a:lnTo>
                <a:cubicBezTo>
                  <a:pt x="1389143" y="1419746"/>
                  <a:pt x="1389143" y="1419746"/>
                  <a:pt x="1389143" y="1419746"/>
                </a:cubicBezTo>
                <a:lnTo>
                  <a:pt x="1389143" y="1419746"/>
                </a:lnTo>
                <a:cubicBezTo>
                  <a:pt x="1389143" y="1419746"/>
                  <a:pt x="1389143" y="1419746"/>
                  <a:pt x="1389143" y="1419746"/>
                </a:cubicBezTo>
                <a:lnTo>
                  <a:pt x="1389143" y="1419746"/>
                </a:lnTo>
                <a:cubicBezTo>
                  <a:pt x="1389143" y="1419746"/>
                  <a:pt x="1389143" y="1419746"/>
                  <a:pt x="1389143" y="1419746"/>
                </a:cubicBezTo>
                <a:lnTo>
                  <a:pt x="1389143" y="1419746"/>
                </a:lnTo>
                <a:cubicBezTo>
                  <a:pt x="1389143" y="1419746"/>
                  <a:pt x="1389143" y="1419746"/>
                  <a:pt x="1389143" y="1419746"/>
                </a:cubicBezTo>
                <a:lnTo>
                  <a:pt x="1389143" y="1419746"/>
                </a:lnTo>
                <a:cubicBezTo>
                  <a:pt x="1389143" y="1419746"/>
                  <a:pt x="1389143" y="1419746"/>
                  <a:pt x="1389143" y="1419746"/>
                </a:cubicBezTo>
                <a:lnTo>
                  <a:pt x="1389143" y="1419746"/>
                </a:lnTo>
                <a:cubicBezTo>
                  <a:pt x="1389143" y="1419746"/>
                  <a:pt x="1389143" y="1419746"/>
                  <a:pt x="1389143" y="1419746"/>
                </a:cubicBezTo>
                <a:lnTo>
                  <a:pt x="1389143" y="1419746"/>
                </a:lnTo>
                <a:cubicBezTo>
                  <a:pt x="1389143" y="1420911"/>
                  <a:pt x="1386814" y="1422076"/>
                  <a:pt x="1385650" y="1423240"/>
                </a:cubicBezTo>
                <a:lnTo>
                  <a:pt x="1385650" y="1423240"/>
                </a:lnTo>
                <a:cubicBezTo>
                  <a:pt x="1385650" y="1423240"/>
                  <a:pt x="1385650" y="1423240"/>
                  <a:pt x="1385650" y="1423240"/>
                </a:cubicBezTo>
                <a:lnTo>
                  <a:pt x="1385650" y="1423240"/>
                </a:lnTo>
                <a:cubicBezTo>
                  <a:pt x="1382156" y="1426735"/>
                  <a:pt x="1379828" y="1429064"/>
                  <a:pt x="1376334" y="1432558"/>
                </a:cubicBezTo>
                <a:cubicBezTo>
                  <a:pt x="1372841" y="1436052"/>
                  <a:pt x="1372841" y="1440710"/>
                  <a:pt x="1376334" y="1444205"/>
                </a:cubicBezTo>
                <a:cubicBezTo>
                  <a:pt x="1377499" y="1445369"/>
                  <a:pt x="1379828" y="1446534"/>
                  <a:pt x="1382156" y="1446534"/>
                </a:cubicBezTo>
                <a:cubicBezTo>
                  <a:pt x="1384485" y="1446534"/>
                  <a:pt x="1386814" y="1446534"/>
                  <a:pt x="1387978" y="1444205"/>
                </a:cubicBezTo>
                <a:cubicBezTo>
                  <a:pt x="1391472" y="1440710"/>
                  <a:pt x="1394965" y="1437217"/>
                  <a:pt x="1397294" y="1434887"/>
                </a:cubicBezTo>
                <a:lnTo>
                  <a:pt x="1397294" y="1434887"/>
                </a:lnTo>
                <a:cubicBezTo>
                  <a:pt x="1399623" y="1432558"/>
                  <a:pt x="1401951" y="1430228"/>
                  <a:pt x="1404280" y="1427899"/>
                </a:cubicBezTo>
                <a:lnTo>
                  <a:pt x="1434555" y="1397617"/>
                </a:lnTo>
                <a:cubicBezTo>
                  <a:pt x="1438048" y="1394123"/>
                  <a:pt x="1438048" y="1389465"/>
                  <a:pt x="1434555" y="1385971"/>
                </a:cubicBezTo>
                <a:cubicBezTo>
                  <a:pt x="1433391" y="1384806"/>
                  <a:pt x="1431062" y="1383641"/>
                  <a:pt x="1428733" y="1383641"/>
                </a:cubicBezTo>
                <a:lnTo>
                  <a:pt x="1427569" y="1383641"/>
                </a:lnTo>
                <a:close/>
                <a:moveTo>
                  <a:pt x="1518392" y="1295125"/>
                </a:moveTo>
                <a:cubicBezTo>
                  <a:pt x="1517228" y="1295125"/>
                  <a:pt x="1514899" y="1295125"/>
                  <a:pt x="1513735" y="1296290"/>
                </a:cubicBezTo>
                <a:cubicBezTo>
                  <a:pt x="1509077" y="1299784"/>
                  <a:pt x="1503255" y="1304443"/>
                  <a:pt x="1498598" y="1309102"/>
                </a:cubicBezTo>
                <a:lnTo>
                  <a:pt x="1498598" y="1309102"/>
                </a:lnTo>
                <a:cubicBezTo>
                  <a:pt x="1498598" y="1309102"/>
                  <a:pt x="1498598" y="1309102"/>
                  <a:pt x="1498598" y="1309102"/>
                </a:cubicBezTo>
                <a:lnTo>
                  <a:pt x="1498598" y="1309102"/>
                </a:lnTo>
                <a:cubicBezTo>
                  <a:pt x="1498598" y="1309102"/>
                  <a:pt x="1498598" y="1309102"/>
                  <a:pt x="1498598" y="1309102"/>
                </a:cubicBezTo>
                <a:lnTo>
                  <a:pt x="1498598" y="1309102"/>
                </a:lnTo>
                <a:cubicBezTo>
                  <a:pt x="1498598" y="1309102"/>
                  <a:pt x="1498598" y="1309102"/>
                  <a:pt x="1498598" y="1309102"/>
                </a:cubicBezTo>
                <a:lnTo>
                  <a:pt x="1498598" y="1309102"/>
                </a:lnTo>
                <a:cubicBezTo>
                  <a:pt x="1498598" y="1309102"/>
                  <a:pt x="1498598" y="1309102"/>
                  <a:pt x="1498598" y="1309102"/>
                </a:cubicBezTo>
                <a:lnTo>
                  <a:pt x="1498598" y="1309102"/>
                </a:lnTo>
                <a:cubicBezTo>
                  <a:pt x="1498598" y="1309102"/>
                  <a:pt x="1498598" y="1309102"/>
                  <a:pt x="1498598" y="1309102"/>
                </a:cubicBezTo>
                <a:lnTo>
                  <a:pt x="1498598" y="1309102"/>
                </a:lnTo>
                <a:cubicBezTo>
                  <a:pt x="1498598" y="1309102"/>
                  <a:pt x="1498598" y="1309102"/>
                  <a:pt x="1498598" y="1309102"/>
                </a:cubicBezTo>
                <a:lnTo>
                  <a:pt x="1498598" y="1309102"/>
                </a:lnTo>
                <a:cubicBezTo>
                  <a:pt x="1498598" y="1309102"/>
                  <a:pt x="1498598" y="1309102"/>
                  <a:pt x="1498598" y="1309102"/>
                </a:cubicBezTo>
                <a:lnTo>
                  <a:pt x="1498598" y="1309102"/>
                </a:lnTo>
                <a:cubicBezTo>
                  <a:pt x="1498598" y="1309102"/>
                  <a:pt x="1498598" y="1309102"/>
                  <a:pt x="1498598" y="1309102"/>
                </a:cubicBezTo>
                <a:lnTo>
                  <a:pt x="1498598" y="1309102"/>
                </a:lnTo>
                <a:cubicBezTo>
                  <a:pt x="1498598" y="1309102"/>
                  <a:pt x="1498598" y="1309102"/>
                  <a:pt x="1498598" y="1309102"/>
                </a:cubicBezTo>
                <a:lnTo>
                  <a:pt x="1498598" y="1309102"/>
                </a:lnTo>
                <a:cubicBezTo>
                  <a:pt x="1498598" y="1309102"/>
                  <a:pt x="1498598" y="1309102"/>
                  <a:pt x="1498598" y="1309102"/>
                </a:cubicBezTo>
                <a:lnTo>
                  <a:pt x="1498598" y="1309102"/>
                </a:lnTo>
                <a:cubicBezTo>
                  <a:pt x="1498598" y="1309102"/>
                  <a:pt x="1471816" y="1335889"/>
                  <a:pt x="1471816" y="1335889"/>
                </a:cubicBezTo>
                <a:cubicBezTo>
                  <a:pt x="1468323" y="1339383"/>
                  <a:pt x="1468323" y="1344042"/>
                  <a:pt x="1471816" y="1347536"/>
                </a:cubicBezTo>
                <a:cubicBezTo>
                  <a:pt x="1472980" y="1348701"/>
                  <a:pt x="1475309" y="1349865"/>
                  <a:pt x="1477638" y="1349865"/>
                </a:cubicBezTo>
                <a:cubicBezTo>
                  <a:pt x="1479967" y="1349865"/>
                  <a:pt x="1482296" y="1349865"/>
                  <a:pt x="1483460" y="1347536"/>
                </a:cubicBezTo>
                <a:lnTo>
                  <a:pt x="1510242" y="1320748"/>
                </a:lnTo>
                <a:cubicBezTo>
                  <a:pt x="1517228" y="1313760"/>
                  <a:pt x="1524215" y="1307937"/>
                  <a:pt x="1530037" y="1303278"/>
                </a:cubicBezTo>
                <a:cubicBezTo>
                  <a:pt x="1533530" y="1300949"/>
                  <a:pt x="1534694" y="1295125"/>
                  <a:pt x="1531201" y="1291631"/>
                </a:cubicBezTo>
                <a:cubicBezTo>
                  <a:pt x="1530037" y="1289302"/>
                  <a:pt x="1526543" y="1288138"/>
                  <a:pt x="1524215" y="1288138"/>
                </a:cubicBezTo>
                <a:lnTo>
                  <a:pt x="1524215" y="1288138"/>
                </a:lnTo>
                <a:lnTo>
                  <a:pt x="1520721" y="1290467"/>
                </a:lnTo>
                <a:close/>
                <a:moveTo>
                  <a:pt x="1641820" y="1278820"/>
                </a:moveTo>
                <a:lnTo>
                  <a:pt x="1575449" y="1278820"/>
                </a:lnTo>
                <a:cubicBezTo>
                  <a:pt x="1570791" y="1278820"/>
                  <a:pt x="1567298" y="1282314"/>
                  <a:pt x="1567298" y="1286973"/>
                </a:cubicBezTo>
                <a:cubicBezTo>
                  <a:pt x="1567298" y="1291631"/>
                  <a:pt x="1570791" y="1295125"/>
                  <a:pt x="1575449" y="1295125"/>
                </a:cubicBezTo>
                <a:lnTo>
                  <a:pt x="1641820" y="1295125"/>
                </a:lnTo>
                <a:cubicBezTo>
                  <a:pt x="1646478" y="1295125"/>
                  <a:pt x="1649971" y="1291631"/>
                  <a:pt x="1649971" y="1286973"/>
                </a:cubicBezTo>
                <a:cubicBezTo>
                  <a:pt x="1649971" y="1282314"/>
                  <a:pt x="1646478" y="1278820"/>
                  <a:pt x="1641820" y="1278820"/>
                </a:cubicBezTo>
                <a:lnTo>
                  <a:pt x="1641820" y="1278820"/>
                </a:lnTo>
                <a:close/>
                <a:moveTo>
                  <a:pt x="1773399" y="1278820"/>
                </a:moveTo>
                <a:lnTo>
                  <a:pt x="1707027" y="1278820"/>
                </a:lnTo>
                <a:cubicBezTo>
                  <a:pt x="1702369" y="1278820"/>
                  <a:pt x="1698876" y="1282314"/>
                  <a:pt x="1698876" y="1286973"/>
                </a:cubicBezTo>
                <a:cubicBezTo>
                  <a:pt x="1698876" y="1291631"/>
                  <a:pt x="1702369" y="1295125"/>
                  <a:pt x="1707027" y="1295125"/>
                </a:cubicBezTo>
                <a:lnTo>
                  <a:pt x="1773399" y="1295125"/>
                </a:lnTo>
                <a:cubicBezTo>
                  <a:pt x="1778056" y="1295125"/>
                  <a:pt x="1781550" y="1291631"/>
                  <a:pt x="1781550" y="1286973"/>
                </a:cubicBezTo>
                <a:cubicBezTo>
                  <a:pt x="1781550" y="1282314"/>
                  <a:pt x="1778056" y="1278820"/>
                  <a:pt x="1773399" y="1278820"/>
                </a:cubicBezTo>
                <a:lnTo>
                  <a:pt x="1773399" y="1278820"/>
                </a:lnTo>
                <a:close/>
                <a:moveTo>
                  <a:pt x="1906141" y="1278820"/>
                </a:moveTo>
                <a:lnTo>
                  <a:pt x="1839770" y="1278820"/>
                </a:lnTo>
                <a:cubicBezTo>
                  <a:pt x="1835113" y="1278820"/>
                  <a:pt x="1831619" y="1282314"/>
                  <a:pt x="1831619" y="1286973"/>
                </a:cubicBezTo>
                <a:cubicBezTo>
                  <a:pt x="1831619" y="1291631"/>
                  <a:pt x="1835113" y="1295125"/>
                  <a:pt x="1839770" y="1295125"/>
                </a:cubicBezTo>
                <a:lnTo>
                  <a:pt x="1906141" y="1295125"/>
                </a:lnTo>
                <a:cubicBezTo>
                  <a:pt x="1910799" y="1295125"/>
                  <a:pt x="1914292" y="1291631"/>
                  <a:pt x="1914292" y="1286973"/>
                </a:cubicBezTo>
                <a:cubicBezTo>
                  <a:pt x="1914292" y="1282314"/>
                  <a:pt x="1910799" y="1278820"/>
                  <a:pt x="1906141" y="1278820"/>
                </a:cubicBezTo>
                <a:lnTo>
                  <a:pt x="1906141" y="1278820"/>
                </a:lnTo>
                <a:close/>
                <a:moveTo>
                  <a:pt x="2037720" y="1278820"/>
                </a:moveTo>
                <a:lnTo>
                  <a:pt x="1971349" y="1278820"/>
                </a:lnTo>
                <a:cubicBezTo>
                  <a:pt x="1966691" y="1278820"/>
                  <a:pt x="1963198" y="1282314"/>
                  <a:pt x="1963198" y="1286973"/>
                </a:cubicBezTo>
                <a:cubicBezTo>
                  <a:pt x="1963198" y="1291631"/>
                  <a:pt x="1966691" y="1295125"/>
                  <a:pt x="1971349" y="1295125"/>
                </a:cubicBezTo>
                <a:lnTo>
                  <a:pt x="2037720" y="1295125"/>
                </a:lnTo>
                <a:cubicBezTo>
                  <a:pt x="2042378" y="1295125"/>
                  <a:pt x="2045871" y="1291631"/>
                  <a:pt x="2045871" y="1286973"/>
                </a:cubicBezTo>
                <a:cubicBezTo>
                  <a:pt x="2045871" y="1282314"/>
                  <a:pt x="2042378" y="1278820"/>
                  <a:pt x="2037720" y="1278820"/>
                </a:cubicBezTo>
                <a:lnTo>
                  <a:pt x="2037720" y="1278820"/>
                </a:lnTo>
                <a:close/>
                <a:moveTo>
                  <a:pt x="2170463" y="1278820"/>
                </a:moveTo>
                <a:lnTo>
                  <a:pt x="2104091" y="1278820"/>
                </a:lnTo>
                <a:cubicBezTo>
                  <a:pt x="2099434" y="1278820"/>
                  <a:pt x="2095941" y="1282314"/>
                  <a:pt x="2095941" y="1286973"/>
                </a:cubicBezTo>
                <a:cubicBezTo>
                  <a:pt x="2095941" y="1291631"/>
                  <a:pt x="2099434" y="1295125"/>
                  <a:pt x="2104091" y="1295125"/>
                </a:cubicBezTo>
                <a:lnTo>
                  <a:pt x="2170463" y="1295125"/>
                </a:lnTo>
                <a:cubicBezTo>
                  <a:pt x="2175121" y="1295125"/>
                  <a:pt x="2178614" y="1291631"/>
                  <a:pt x="2178614" y="1286973"/>
                </a:cubicBezTo>
                <a:cubicBezTo>
                  <a:pt x="2178614" y="1282314"/>
                  <a:pt x="2175121" y="1278820"/>
                  <a:pt x="2170463" y="1278820"/>
                </a:cubicBezTo>
                <a:lnTo>
                  <a:pt x="2170463" y="1278820"/>
                </a:lnTo>
                <a:close/>
                <a:moveTo>
                  <a:pt x="2302041" y="1278820"/>
                </a:moveTo>
                <a:lnTo>
                  <a:pt x="2235670" y="1278820"/>
                </a:lnTo>
                <a:cubicBezTo>
                  <a:pt x="2231012" y="1278820"/>
                  <a:pt x="2227519" y="1282314"/>
                  <a:pt x="2227519" y="1286973"/>
                </a:cubicBezTo>
                <a:cubicBezTo>
                  <a:pt x="2227519" y="1291631"/>
                  <a:pt x="2231012" y="1295125"/>
                  <a:pt x="2235670" y="1295125"/>
                </a:cubicBezTo>
                <a:lnTo>
                  <a:pt x="2302041" y="1295125"/>
                </a:lnTo>
                <a:cubicBezTo>
                  <a:pt x="2306699" y="1295125"/>
                  <a:pt x="2310192" y="1291631"/>
                  <a:pt x="2310192" y="1286973"/>
                </a:cubicBezTo>
                <a:cubicBezTo>
                  <a:pt x="2310192" y="1282314"/>
                  <a:pt x="2306699" y="1278820"/>
                  <a:pt x="2302041" y="1278820"/>
                </a:cubicBezTo>
                <a:lnTo>
                  <a:pt x="2302041" y="1278820"/>
                </a:lnTo>
                <a:close/>
                <a:moveTo>
                  <a:pt x="2433620" y="1278820"/>
                </a:moveTo>
                <a:lnTo>
                  <a:pt x="2367249" y="1278820"/>
                </a:lnTo>
                <a:cubicBezTo>
                  <a:pt x="2362591" y="1278820"/>
                  <a:pt x="2359098" y="1282314"/>
                  <a:pt x="2359098" y="1286973"/>
                </a:cubicBezTo>
                <a:cubicBezTo>
                  <a:pt x="2359098" y="1291631"/>
                  <a:pt x="2362591" y="1295125"/>
                  <a:pt x="2367249" y="1295125"/>
                </a:cubicBezTo>
                <a:lnTo>
                  <a:pt x="2433620" y="1295125"/>
                </a:lnTo>
                <a:cubicBezTo>
                  <a:pt x="2438278" y="1295125"/>
                  <a:pt x="2441771" y="1291631"/>
                  <a:pt x="2441771" y="1286973"/>
                </a:cubicBezTo>
                <a:cubicBezTo>
                  <a:pt x="2441771" y="1282314"/>
                  <a:pt x="2438278" y="1278820"/>
                  <a:pt x="2433620" y="1278820"/>
                </a:cubicBezTo>
                <a:lnTo>
                  <a:pt x="2433620" y="1278820"/>
                </a:lnTo>
                <a:close/>
                <a:moveTo>
                  <a:pt x="2566363" y="1278820"/>
                </a:moveTo>
                <a:lnTo>
                  <a:pt x="2499991" y="1278820"/>
                </a:lnTo>
                <a:cubicBezTo>
                  <a:pt x="2495334" y="1278820"/>
                  <a:pt x="2491841" y="1282314"/>
                  <a:pt x="2491841" y="1286973"/>
                </a:cubicBezTo>
                <a:cubicBezTo>
                  <a:pt x="2491841" y="1291631"/>
                  <a:pt x="2495334" y="1295125"/>
                  <a:pt x="2499991" y="1295125"/>
                </a:cubicBezTo>
                <a:lnTo>
                  <a:pt x="2566363" y="1295125"/>
                </a:lnTo>
                <a:cubicBezTo>
                  <a:pt x="2571021" y="1295125"/>
                  <a:pt x="2574514" y="1291631"/>
                  <a:pt x="2574514" y="1286973"/>
                </a:cubicBezTo>
                <a:cubicBezTo>
                  <a:pt x="2574514" y="1282314"/>
                  <a:pt x="2571021" y="1278820"/>
                  <a:pt x="2566363" y="1278820"/>
                </a:cubicBezTo>
                <a:lnTo>
                  <a:pt x="2566363" y="1278820"/>
                </a:lnTo>
                <a:close/>
                <a:moveTo>
                  <a:pt x="2697941" y="1278820"/>
                </a:moveTo>
                <a:lnTo>
                  <a:pt x="2631570" y="1278820"/>
                </a:lnTo>
                <a:cubicBezTo>
                  <a:pt x="2626912" y="1278820"/>
                  <a:pt x="2623419" y="1282314"/>
                  <a:pt x="2623419" y="1286973"/>
                </a:cubicBezTo>
                <a:cubicBezTo>
                  <a:pt x="2623419" y="1291631"/>
                  <a:pt x="2626912" y="1295125"/>
                  <a:pt x="2631570" y="1295125"/>
                </a:cubicBezTo>
                <a:lnTo>
                  <a:pt x="2697941" y="1295125"/>
                </a:lnTo>
                <a:cubicBezTo>
                  <a:pt x="2702599" y="1295125"/>
                  <a:pt x="2706092" y="1291631"/>
                  <a:pt x="2706092" y="1286973"/>
                </a:cubicBezTo>
                <a:cubicBezTo>
                  <a:pt x="2706092" y="1282314"/>
                  <a:pt x="2702599" y="1278820"/>
                  <a:pt x="2697941" y="1278820"/>
                </a:cubicBezTo>
                <a:lnTo>
                  <a:pt x="2697941" y="1278820"/>
                </a:lnTo>
                <a:close/>
                <a:moveTo>
                  <a:pt x="2829520" y="1278820"/>
                </a:moveTo>
                <a:lnTo>
                  <a:pt x="2763148" y="1278820"/>
                </a:lnTo>
                <a:cubicBezTo>
                  <a:pt x="2758491" y="1278820"/>
                  <a:pt x="2754998" y="1282314"/>
                  <a:pt x="2754998" y="1286973"/>
                </a:cubicBezTo>
                <a:cubicBezTo>
                  <a:pt x="2754998" y="1291631"/>
                  <a:pt x="2758491" y="1295125"/>
                  <a:pt x="2763148" y="1295125"/>
                </a:cubicBezTo>
                <a:lnTo>
                  <a:pt x="2829520" y="1295125"/>
                </a:lnTo>
                <a:cubicBezTo>
                  <a:pt x="2834177" y="1295125"/>
                  <a:pt x="2837671" y="1291631"/>
                  <a:pt x="2837671" y="1286973"/>
                </a:cubicBezTo>
                <a:cubicBezTo>
                  <a:pt x="2837671" y="1282314"/>
                  <a:pt x="2834177" y="1278820"/>
                  <a:pt x="2829520" y="1278820"/>
                </a:cubicBezTo>
                <a:lnTo>
                  <a:pt x="2829520" y="1278820"/>
                </a:lnTo>
                <a:close/>
                <a:moveTo>
                  <a:pt x="2962263" y="1278820"/>
                </a:moveTo>
                <a:lnTo>
                  <a:pt x="2895891" y="1278820"/>
                </a:lnTo>
                <a:cubicBezTo>
                  <a:pt x="2891234" y="1278820"/>
                  <a:pt x="2887740" y="1282314"/>
                  <a:pt x="2887740" y="1286973"/>
                </a:cubicBezTo>
                <a:cubicBezTo>
                  <a:pt x="2887740" y="1291631"/>
                  <a:pt x="2891234" y="1295125"/>
                  <a:pt x="2895891" y="1295125"/>
                </a:cubicBezTo>
                <a:lnTo>
                  <a:pt x="2962263" y="1295125"/>
                </a:lnTo>
                <a:cubicBezTo>
                  <a:pt x="2966920" y="1295125"/>
                  <a:pt x="2970414" y="1291631"/>
                  <a:pt x="2970414" y="1286973"/>
                </a:cubicBezTo>
                <a:cubicBezTo>
                  <a:pt x="2970414" y="1282314"/>
                  <a:pt x="2966920" y="1278820"/>
                  <a:pt x="2962263" y="1278820"/>
                </a:cubicBezTo>
                <a:lnTo>
                  <a:pt x="2962263" y="1278820"/>
                </a:lnTo>
                <a:close/>
                <a:moveTo>
                  <a:pt x="3093841" y="1278820"/>
                </a:moveTo>
                <a:lnTo>
                  <a:pt x="3027470" y="1278820"/>
                </a:lnTo>
                <a:cubicBezTo>
                  <a:pt x="3022812" y="1278820"/>
                  <a:pt x="3019319" y="1282314"/>
                  <a:pt x="3019319" y="1286973"/>
                </a:cubicBezTo>
                <a:cubicBezTo>
                  <a:pt x="3019319" y="1291631"/>
                  <a:pt x="3022812" y="1295125"/>
                  <a:pt x="3027470" y="1295125"/>
                </a:cubicBezTo>
                <a:lnTo>
                  <a:pt x="3093841" y="1295125"/>
                </a:lnTo>
                <a:cubicBezTo>
                  <a:pt x="3098499" y="1295125"/>
                  <a:pt x="3101992" y="1291631"/>
                  <a:pt x="3101992" y="1286973"/>
                </a:cubicBezTo>
                <a:cubicBezTo>
                  <a:pt x="3101992" y="1282314"/>
                  <a:pt x="3098499" y="1278820"/>
                  <a:pt x="3093841" y="1278820"/>
                </a:cubicBezTo>
                <a:lnTo>
                  <a:pt x="3093841" y="1278820"/>
                </a:lnTo>
                <a:close/>
                <a:moveTo>
                  <a:pt x="3226584" y="1278820"/>
                </a:moveTo>
                <a:lnTo>
                  <a:pt x="3160213" y="1278820"/>
                </a:lnTo>
                <a:cubicBezTo>
                  <a:pt x="3155555" y="1278820"/>
                  <a:pt x="3152062" y="1282314"/>
                  <a:pt x="3152062" y="1286973"/>
                </a:cubicBezTo>
                <a:cubicBezTo>
                  <a:pt x="3152062" y="1291631"/>
                  <a:pt x="3155555" y="1295125"/>
                  <a:pt x="3160213" y="1295125"/>
                </a:cubicBezTo>
                <a:lnTo>
                  <a:pt x="3226584" y="1295125"/>
                </a:lnTo>
                <a:cubicBezTo>
                  <a:pt x="3231242" y="1295125"/>
                  <a:pt x="3234735" y="1291631"/>
                  <a:pt x="3234735" y="1286973"/>
                </a:cubicBezTo>
                <a:cubicBezTo>
                  <a:pt x="3234735" y="1282314"/>
                  <a:pt x="3231242" y="1278820"/>
                  <a:pt x="3226584" y="1278820"/>
                </a:cubicBezTo>
                <a:lnTo>
                  <a:pt x="3226584" y="1278820"/>
                </a:lnTo>
                <a:close/>
                <a:moveTo>
                  <a:pt x="3358163" y="1278820"/>
                </a:moveTo>
                <a:lnTo>
                  <a:pt x="3291791" y="1278820"/>
                </a:lnTo>
                <a:cubicBezTo>
                  <a:pt x="3287133" y="1278820"/>
                  <a:pt x="3283640" y="1282314"/>
                  <a:pt x="3283640" y="1286973"/>
                </a:cubicBezTo>
                <a:cubicBezTo>
                  <a:pt x="3283640" y="1291631"/>
                  <a:pt x="3287133" y="1295125"/>
                  <a:pt x="3291791" y="1295125"/>
                </a:cubicBezTo>
                <a:lnTo>
                  <a:pt x="3358163" y="1295125"/>
                </a:lnTo>
                <a:cubicBezTo>
                  <a:pt x="3362820" y="1295125"/>
                  <a:pt x="3366314" y="1291631"/>
                  <a:pt x="3366314" y="1286973"/>
                </a:cubicBezTo>
                <a:cubicBezTo>
                  <a:pt x="3366314" y="1282314"/>
                  <a:pt x="3362820" y="1278820"/>
                  <a:pt x="3358163" y="1278820"/>
                </a:cubicBezTo>
                <a:lnTo>
                  <a:pt x="3358163" y="1278820"/>
                </a:lnTo>
                <a:close/>
                <a:moveTo>
                  <a:pt x="3489741" y="1278820"/>
                </a:moveTo>
                <a:lnTo>
                  <a:pt x="3423370" y="1278820"/>
                </a:lnTo>
                <a:cubicBezTo>
                  <a:pt x="3418712" y="1278820"/>
                  <a:pt x="3415219" y="1282314"/>
                  <a:pt x="3415219" y="1286973"/>
                </a:cubicBezTo>
                <a:cubicBezTo>
                  <a:pt x="3415219" y="1291631"/>
                  <a:pt x="3418712" y="1295125"/>
                  <a:pt x="3423370" y="1295125"/>
                </a:cubicBezTo>
                <a:lnTo>
                  <a:pt x="3489741" y="1295125"/>
                </a:lnTo>
                <a:cubicBezTo>
                  <a:pt x="3494399" y="1295125"/>
                  <a:pt x="3497892" y="1291631"/>
                  <a:pt x="3497892" y="1286973"/>
                </a:cubicBezTo>
                <a:cubicBezTo>
                  <a:pt x="3497892" y="1282314"/>
                  <a:pt x="3494399" y="1278820"/>
                  <a:pt x="3489741" y="1278820"/>
                </a:cubicBezTo>
                <a:lnTo>
                  <a:pt x="3489741" y="1278820"/>
                </a:lnTo>
                <a:close/>
                <a:moveTo>
                  <a:pt x="3622484" y="1278820"/>
                </a:moveTo>
                <a:lnTo>
                  <a:pt x="3556112" y="1278820"/>
                </a:lnTo>
                <a:cubicBezTo>
                  <a:pt x="3551455" y="1278820"/>
                  <a:pt x="3547962" y="1282314"/>
                  <a:pt x="3547962" y="1286973"/>
                </a:cubicBezTo>
                <a:cubicBezTo>
                  <a:pt x="3547962" y="1291631"/>
                  <a:pt x="3551455" y="1295125"/>
                  <a:pt x="3556112" y="1295125"/>
                </a:cubicBezTo>
                <a:lnTo>
                  <a:pt x="3622484" y="1295125"/>
                </a:lnTo>
                <a:cubicBezTo>
                  <a:pt x="3627142" y="1295125"/>
                  <a:pt x="3630635" y="1291631"/>
                  <a:pt x="3630635" y="1286973"/>
                </a:cubicBezTo>
                <a:cubicBezTo>
                  <a:pt x="3630635" y="1282314"/>
                  <a:pt x="3627142" y="1278820"/>
                  <a:pt x="3622484" y="1278820"/>
                </a:cubicBezTo>
                <a:lnTo>
                  <a:pt x="3622484" y="1278820"/>
                </a:lnTo>
                <a:close/>
                <a:moveTo>
                  <a:pt x="3754062" y="1278820"/>
                </a:moveTo>
                <a:lnTo>
                  <a:pt x="3687691" y="1278820"/>
                </a:lnTo>
                <a:cubicBezTo>
                  <a:pt x="3683033" y="1278820"/>
                  <a:pt x="3679540" y="1282314"/>
                  <a:pt x="3679540" y="1286973"/>
                </a:cubicBezTo>
                <a:cubicBezTo>
                  <a:pt x="3679540" y="1291631"/>
                  <a:pt x="3683033" y="1295125"/>
                  <a:pt x="3687691" y="1295125"/>
                </a:cubicBezTo>
                <a:lnTo>
                  <a:pt x="3754062" y="1295125"/>
                </a:lnTo>
                <a:cubicBezTo>
                  <a:pt x="3758720" y="1295125"/>
                  <a:pt x="3762213" y="1291631"/>
                  <a:pt x="3762213" y="1286973"/>
                </a:cubicBezTo>
                <a:cubicBezTo>
                  <a:pt x="3762213" y="1282314"/>
                  <a:pt x="3758720" y="1278820"/>
                  <a:pt x="3754062" y="1278820"/>
                </a:cubicBezTo>
                <a:lnTo>
                  <a:pt x="3754062" y="1278820"/>
                </a:lnTo>
                <a:close/>
                <a:moveTo>
                  <a:pt x="3886805" y="1278820"/>
                </a:moveTo>
                <a:lnTo>
                  <a:pt x="3820434" y="1278820"/>
                </a:lnTo>
                <a:cubicBezTo>
                  <a:pt x="3815776" y="1278820"/>
                  <a:pt x="3812283" y="1282314"/>
                  <a:pt x="3812283" y="1286973"/>
                </a:cubicBezTo>
                <a:cubicBezTo>
                  <a:pt x="3812283" y="1291631"/>
                  <a:pt x="3815776" y="1295125"/>
                  <a:pt x="3820434" y="1295125"/>
                </a:cubicBezTo>
                <a:lnTo>
                  <a:pt x="3886805" y="1295125"/>
                </a:lnTo>
                <a:cubicBezTo>
                  <a:pt x="3891463" y="1295125"/>
                  <a:pt x="3894956" y="1291631"/>
                  <a:pt x="3894956" y="1286973"/>
                </a:cubicBezTo>
                <a:cubicBezTo>
                  <a:pt x="3894956" y="1282314"/>
                  <a:pt x="3891463" y="1278820"/>
                  <a:pt x="3886805" y="1278820"/>
                </a:cubicBezTo>
                <a:lnTo>
                  <a:pt x="3886805" y="1278820"/>
                </a:lnTo>
                <a:close/>
                <a:moveTo>
                  <a:pt x="4018384" y="1278820"/>
                </a:moveTo>
                <a:lnTo>
                  <a:pt x="3952012" y="1278820"/>
                </a:lnTo>
                <a:cubicBezTo>
                  <a:pt x="3947355" y="1278820"/>
                  <a:pt x="3943862" y="1282314"/>
                  <a:pt x="3943862" y="1286973"/>
                </a:cubicBezTo>
                <a:cubicBezTo>
                  <a:pt x="3943862" y="1291631"/>
                  <a:pt x="3947355" y="1295125"/>
                  <a:pt x="3952012" y="1295125"/>
                </a:cubicBezTo>
                <a:lnTo>
                  <a:pt x="4018384" y="1295125"/>
                </a:lnTo>
                <a:cubicBezTo>
                  <a:pt x="4023042" y="1295125"/>
                  <a:pt x="4026535" y="1291631"/>
                  <a:pt x="4026535" y="1286973"/>
                </a:cubicBezTo>
                <a:cubicBezTo>
                  <a:pt x="4026535" y="1282314"/>
                  <a:pt x="4023042" y="1278820"/>
                  <a:pt x="4018384" y="1278820"/>
                </a:cubicBezTo>
                <a:lnTo>
                  <a:pt x="4018384" y="1278820"/>
                </a:lnTo>
                <a:close/>
                <a:moveTo>
                  <a:pt x="4149962" y="1278820"/>
                </a:moveTo>
                <a:lnTo>
                  <a:pt x="4083591" y="1278820"/>
                </a:lnTo>
                <a:cubicBezTo>
                  <a:pt x="4078933" y="1278820"/>
                  <a:pt x="4075440" y="1282314"/>
                  <a:pt x="4075440" y="1286973"/>
                </a:cubicBezTo>
                <a:cubicBezTo>
                  <a:pt x="4075440" y="1291631"/>
                  <a:pt x="4078933" y="1295125"/>
                  <a:pt x="4083591" y="1295125"/>
                </a:cubicBezTo>
                <a:lnTo>
                  <a:pt x="4149962" y="1295125"/>
                </a:lnTo>
                <a:cubicBezTo>
                  <a:pt x="4154620" y="1295125"/>
                  <a:pt x="4158113" y="1291631"/>
                  <a:pt x="4158113" y="1286973"/>
                </a:cubicBezTo>
                <a:cubicBezTo>
                  <a:pt x="4158113" y="1282314"/>
                  <a:pt x="4154620" y="1278820"/>
                  <a:pt x="4149962" y="1278820"/>
                </a:cubicBezTo>
                <a:lnTo>
                  <a:pt x="4149962" y="1278820"/>
                </a:lnTo>
                <a:close/>
                <a:moveTo>
                  <a:pt x="4282705" y="1278820"/>
                </a:moveTo>
                <a:lnTo>
                  <a:pt x="4216334" y="1278820"/>
                </a:lnTo>
                <a:cubicBezTo>
                  <a:pt x="4211676" y="1278820"/>
                  <a:pt x="4208183" y="1282314"/>
                  <a:pt x="4208183" y="1286973"/>
                </a:cubicBezTo>
                <a:cubicBezTo>
                  <a:pt x="4208183" y="1291631"/>
                  <a:pt x="4211676" y="1295125"/>
                  <a:pt x="4216334" y="1295125"/>
                </a:cubicBezTo>
                <a:lnTo>
                  <a:pt x="4282705" y="1295125"/>
                </a:lnTo>
                <a:cubicBezTo>
                  <a:pt x="4287363" y="1295125"/>
                  <a:pt x="4290856" y="1291631"/>
                  <a:pt x="4290856" y="1286973"/>
                </a:cubicBezTo>
                <a:cubicBezTo>
                  <a:pt x="4290856" y="1282314"/>
                  <a:pt x="4287363" y="1278820"/>
                  <a:pt x="4282705" y="1278820"/>
                </a:cubicBezTo>
                <a:lnTo>
                  <a:pt x="4282705" y="1278820"/>
                </a:lnTo>
                <a:close/>
                <a:moveTo>
                  <a:pt x="4414284" y="1278820"/>
                </a:moveTo>
                <a:lnTo>
                  <a:pt x="4347912" y="1278820"/>
                </a:lnTo>
                <a:cubicBezTo>
                  <a:pt x="4343255" y="1278820"/>
                  <a:pt x="4339762" y="1282314"/>
                  <a:pt x="4339762" y="1286973"/>
                </a:cubicBezTo>
                <a:cubicBezTo>
                  <a:pt x="4339762" y="1291631"/>
                  <a:pt x="4343255" y="1295125"/>
                  <a:pt x="4347912" y="1295125"/>
                </a:cubicBezTo>
                <a:lnTo>
                  <a:pt x="4414284" y="1295125"/>
                </a:lnTo>
                <a:cubicBezTo>
                  <a:pt x="4418942" y="1295125"/>
                  <a:pt x="4422435" y="1291631"/>
                  <a:pt x="4422435" y="1286973"/>
                </a:cubicBezTo>
                <a:cubicBezTo>
                  <a:pt x="4422435" y="1282314"/>
                  <a:pt x="4418942" y="1278820"/>
                  <a:pt x="4414284" y="1278820"/>
                </a:cubicBezTo>
                <a:lnTo>
                  <a:pt x="4414284" y="1278820"/>
                </a:lnTo>
                <a:close/>
                <a:moveTo>
                  <a:pt x="4547027" y="1278820"/>
                </a:moveTo>
                <a:lnTo>
                  <a:pt x="4480655" y="1278820"/>
                </a:lnTo>
                <a:cubicBezTo>
                  <a:pt x="4475998" y="1278820"/>
                  <a:pt x="4472505" y="1282314"/>
                  <a:pt x="4472505" y="1286973"/>
                </a:cubicBezTo>
                <a:cubicBezTo>
                  <a:pt x="4472505" y="1291631"/>
                  <a:pt x="4475998" y="1295125"/>
                  <a:pt x="4480655" y="1295125"/>
                </a:cubicBezTo>
                <a:lnTo>
                  <a:pt x="4547027" y="1295125"/>
                </a:lnTo>
                <a:cubicBezTo>
                  <a:pt x="4551684" y="1295125"/>
                  <a:pt x="4555178" y="1291631"/>
                  <a:pt x="4555178" y="1286973"/>
                </a:cubicBezTo>
                <a:cubicBezTo>
                  <a:pt x="4555178" y="1282314"/>
                  <a:pt x="4551684" y="1278820"/>
                  <a:pt x="4547027" y="1278820"/>
                </a:cubicBezTo>
                <a:lnTo>
                  <a:pt x="4547027" y="1278820"/>
                </a:lnTo>
                <a:close/>
                <a:moveTo>
                  <a:pt x="4678605" y="1278820"/>
                </a:moveTo>
                <a:lnTo>
                  <a:pt x="4612234" y="1278820"/>
                </a:lnTo>
                <a:cubicBezTo>
                  <a:pt x="4607576" y="1278820"/>
                  <a:pt x="4604083" y="1282314"/>
                  <a:pt x="4604083" y="1286973"/>
                </a:cubicBezTo>
                <a:cubicBezTo>
                  <a:pt x="4604083" y="1291631"/>
                  <a:pt x="4607576" y="1295125"/>
                  <a:pt x="4612234" y="1295125"/>
                </a:cubicBezTo>
                <a:lnTo>
                  <a:pt x="4678605" y="1295125"/>
                </a:lnTo>
                <a:cubicBezTo>
                  <a:pt x="4683263" y="1295125"/>
                  <a:pt x="4686756" y="1291631"/>
                  <a:pt x="4686756" y="1286973"/>
                </a:cubicBezTo>
                <a:cubicBezTo>
                  <a:pt x="4686756" y="1282314"/>
                  <a:pt x="4683263" y="1278820"/>
                  <a:pt x="4678605" y="1278820"/>
                </a:cubicBezTo>
                <a:lnTo>
                  <a:pt x="4678605" y="1278820"/>
                </a:lnTo>
                <a:close/>
                <a:moveTo>
                  <a:pt x="4810184" y="1278820"/>
                </a:moveTo>
                <a:lnTo>
                  <a:pt x="4743812" y="1278820"/>
                </a:lnTo>
                <a:cubicBezTo>
                  <a:pt x="4739155" y="1278820"/>
                  <a:pt x="4735662" y="1282314"/>
                  <a:pt x="4735662" y="1286973"/>
                </a:cubicBezTo>
                <a:cubicBezTo>
                  <a:pt x="4735662" y="1291631"/>
                  <a:pt x="4739155" y="1295125"/>
                  <a:pt x="4743812" y="1295125"/>
                </a:cubicBezTo>
                <a:lnTo>
                  <a:pt x="4810184" y="1295125"/>
                </a:lnTo>
                <a:cubicBezTo>
                  <a:pt x="4814841" y="1295125"/>
                  <a:pt x="4818334" y="1291631"/>
                  <a:pt x="4818334" y="1286973"/>
                </a:cubicBezTo>
                <a:cubicBezTo>
                  <a:pt x="4818334" y="1282314"/>
                  <a:pt x="4814841" y="1278820"/>
                  <a:pt x="4810184" y="1278820"/>
                </a:cubicBezTo>
                <a:lnTo>
                  <a:pt x="4810184" y="1278820"/>
                </a:lnTo>
                <a:close/>
                <a:moveTo>
                  <a:pt x="4937105" y="1233397"/>
                </a:moveTo>
                <a:cubicBezTo>
                  <a:pt x="4934776" y="1233397"/>
                  <a:pt x="4932447" y="1233397"/>
                  <a:pt x="4931283" y="1235727"/>
                </a:cubicBezTo>
                <a:cubicBezTo>
                  <a:pt x="4926625" y="1240386"/>
                  <a:pt x="4921967" y="1245044"/>
                  <a:pt x="4916145" y="1248538"/>
                </a:cubicBezTo>
                <a:lnTo>
                  <a:pt x="4916145" y="1248538"/>
                </a:lnTo>
                <a:cubicBezTo>
                  <a:pt x="4916145" y="1248538"/>
                  <a:pt x="4916145" y="1248538"/>
                  <a:pt x="4916145" y="1248538"/>
                </a:cubicBezTo>
                <a:lnTo>
                  <a:pt x="4916145" y="1248538"/>
                </a:lnTo>
                <a:cubicBezTo>
                  <a:pt x="4916145" y="1248538"/>
                  <a:pt x="4916145" y="1248538"/>
                  <a:pt x="4916145" y="1248538"/>
                </a:cubicBezTo>
                <a:lnTo>
                  <a:pt x="4916145" y="1248538"/>
                </a:lnTo>
                <a:cubicBezTo>
                  <a:pt x="4916145" y="1248538"/>
                  <a:pt x="4916145" y="1248538"/>
                  <a:pt x="4916145" y="1248538"/>
                </a:cubicBezTo>
                <a:lnTo>
                  <a:pt x="4916145" y="1248538"/>
                </a:lnTo>
                <a:cubicBezTo>
                  <a:pt x="4916145" y="1248538"/>
                  <a:pt x="4916145" y="1248538"/>
                  <a:pt x="4916145" y="1248538"/>
                </a:cubicBezTo>
                <a:lnTo>
                  <a:pt x="4916145" y="1248538"/>
                </a:lnTo>
                <a:cubicBezTo>
                  <a:pt x="4916145" y="1248538"/>
                  <a:pt x="4916145" y="1248538"/>
                  <a:pt x="4916145" y="1248538"/>
                </a:cubicBezTo>
                <a:lnTo>
                  <a:pt x="4916145" y="1248538"/>
                </a:lnTo>
                <a:cubicBezTo>
                  <a:pt x="4916145" y="1248538"/>
                  <a:pt x="4916145" y="1248538"/>
                  <a:pt x="4916145" y="1248538"/>
                </a:cubicBezTo>
                <a:lnTo>
                  <a:pt x="4916145" y="1248538"/>
                </a:lnTo>
                <a:cubicBezTo>
                  <a:pt x="4916145" y="1248538"/>
                  <a:pt x="4916145" y="1248538"/>
                  <a:pt x="4916145" y="1248538"/>
                </a:cubicBezTo>
                <a:lnTo>
                  <a:pt x="4916145" y="1248538"/>
                </a:lnTo>
                <a:cubicBezTo>
                  <a:pt x="4916145" y="1248538"/>
                  <a:pt x="4916145" y="1248538"/>
                  <a:pt x="4916145" y="1248538"/>
                </a:cubicBezTo>
                <a:lnTo>
                  <a:pt x="4916145" y="1248538"/>
                </a:lnTo>
                <a:cubicBezTo>
                  <a:pt x="4916145" y="1248538"/>
                  <a:pt x="4916145" y="1248538"/>
                  <a:pt x="4916145" y="1248538"/>
                </a:cubicBezTo>
                <a:lnTo>
                  <a:pt x="4916145" y="1248538"/>
                </a:lnTo>
                <a:cubicBezTo>
                  <a:pt x="4905665" y="1255526"/>
                  <a:pt x="4894021" y="1261350"/>
                  <a:pt x="4881213" y="1266008"/>
                </a:cubicBezTo>
                <a:cubicBezTo>
                  <a:pt x="4876555" y="1267173"/>
                  <a:pt x="4874226" y="1271832"/>
                  <a:pt x="4876555" y="1276491"/>
                </a:cubicBezTo>
                <a:cubicBezTo>
                  <a:pt x="4877720" y="1279985"/>
                  <a:pt x="4881213" y="1282314"/>
                  <a:pt x="4884706" y="1282314"/>
                </a:cubicBezTo>
                <a:cubicBezTo>
                  <a:pt x="4888199" y="1282314"/>
                  <a:pt x="4887035" y="1282314"/>
                  <a:pt x="4887035" y="1282314"/>
                </a:cubicBezTo>
                <a:cubicBezTo>
                  <a:pt x="4910323" y="1274161"/>
                  <a:pt x="4931283" y="1261350"/>
                  <a:pt x="4948749" y="1243879"/>
                </a:cubicBezTo>
                <a:cubicBezTo>
                  <a:pt x="4952242" y="1240386"/>
                  <a:pt x="4952242" y="1235727"/>
                  <a:pt x="4948749" y="1232233"/>
                </a:cubicBezTo>
                <a:cubicBezTo>
                  <a:pt x="4945256" y="1228739"/>
                  <a:pt x="4945256" y="1229903"/>
                  <a:pt x="4942927" y="1229903"/>
                </a:cubicBezTo>
                <a:lnTo>
                  <a:pt x="4942927" y="1229903"/>
                </a:lnTo>
                <a:lnTo>
                  <a:pt x="4940598" y="1232233"/>
                </a:lnTo>
                <a:close/>
                <a:moveTo>
                  <a:pt x="4986010" y="1108776"/>
                </a:moveTo>
                <a:cubicBezTo>
                  <a:pt x="4981352" y="1108776"/>
                  <a:pt x="4977859" y="1112271"/>
                  <a:pt x="4977859" y="1116929"/>
                </a:cubicBezTo>
                <a:lnTo>
                  <a:pt x="4977859" y="1127411"/>
                </a:lnTo>
                <a:lnTo>
                  <a:pt x="4977859" y="1127411"/>
                </a:lnTo>
                <a:lnTo>
                  <a:pt x="4977859" y="1129741"/>
                </a:lnTo>
                <a:lnTo>
                  <a:pt x="4977859" y="1129741"/>
                </a:lnTo>
                <a:cubicBezTo>
                  <a:pt x="4977859" y="1130906"/>
                  <a:pt x="4977859" y="1130906"/>
                  <a:pt x="4977859" y="1130906"/>
                </a:cubicBezTo>
                <a:lnTo>
                  <a:pt x="4977859" y="1130906"/>
                </a:lnTo>
                <a:lnTo>
                  <a:pt x="4977859" y="1133235"/>
                </a:lnTo>
                <a:lnTo>
                  <a:pt x="4977859" y="1133235"/>
                </a:lnTo>
                <a:lnTo>
                  <a:pt x="4977859" y="1135564"/>
                </a:lnTo>
                <a:lnTo>
                  <a:pt x="4977859" y="1135564"/>
                </a:lnTo>
                <a:lnTo>
                  <a:pt x="4977859" y="1137893"/>
                </a:lnTo>
                <a:lnTo>
                  <a:pt x="4977859" y="1137893"/>
                </a:lnTo>
                <a:lnTo>
                  <a:pt x="4977859" y="1140223"/>
                </a:lnTo>
                <a:lnTo>
                  <a:pt x="4977859" y="1140223"/>
                </a:lnTo>
                <a:lnTo>
                  <a:pt x="4977859" y="1142552"/>
                </a:lnTo>
                <a:lnTo>
                  <a:pt x="4977859" y="1142552"/>
                </a:lnTo>
                <a:cubicBezTo>
                  <a:pt x="4977859" y="1144882"/>
                  <a:pt x="4977859" y="1144882"/>
                  <a:pt x="4977859" y="1144882"/>
                </a:cubicBezTo>
                <a:lnTo>
                  <a:pt x="4977859" y="1144882"/>
                </a:lnTo>
                <a:cubicBezTo>
                  <a:pt x="4977859" y="1144882"/>
                  <a:pt x="4977859" y="1147211"/>
                  <a:pt x="4977859" y="1147211"/>
                </a:cubicBezTo>
                <a:lnTo>
                  <a:pt x="4977859" y="1147211"/>
                </a:lnTo>
                <a:cubicBezTo>
                  <a:pt x="4976695" y="1157693"/>
                  <a:pt x="4973201" y="1168175"/>
                  <a:pt x="4969708" y="1177493"/>
                </a:cubicBezTo>
                <a:cubicBezTo>
                  <a:pt x="4968544" y="1182151"/>
                  <a:pt x="4969708" y="1186810"/>
                  <a:pt x="4974366" y="1187975"/>
                </a:cubicBezTo>
                <a:cubicBezTo>
                  <a:pt x="4974366" y="1187975"/>
                  <a:pt x="4976695" y="1187975"/>
                  <a:pt x="4976695" y="1187975"/>
                </a:cubicBezTo>
                <a:cubicBezTo>
                  <a:pt x="4980188" y="1187975"/>
                  <a:pt x="4982517" y="1185645"/>
                  <a:pt x="4984846" y="1182151"/>
                </a:cubicBezTo>
                <a:cubicBezTo>
                  <a:pt x="4991832" y="1162352"/>
                  <a:pt x="4996490" y="1142552"/>
                  <a:pt x="4996490" y="1121588"/>
                </a:cubicBezTo>
                <a:lnTo>
                  <a:pt x="4996490" y="1111106"/>
                </a:lnTo>
                <a:cubicBezTo>
                  <a:pt x="4996490" y="1106447"/>
                  <a:pt x="4992996" y="1102953"/>
                  <a:pt x="4988339" y="1102953"/>
                </a:cubicBezTo>
                <a:lnTo>
                  <a:pt x="4988339" y="1102953"/>
                </a:lnTo>
                <a:lnTo>
                  <a:pt x="4988339" y="1108776"/>
                </a:lnTo>
                <a:close/>
                <a:moveTo>
                  <a:pt x="4986010" y="976003"/>
                </a:moveTo>
                <a:cubicBezTo>
                  <a:pt x="4981352" y="976003"/>
                  <a:pt x="4977859" y="979497"/>
                  <a:pt x="4977859" y="984156"/>
                </a:cubicBezTo>
                <a:lnTo>
                  <a:pt x="4977859" y="1050542"/>
                </a:lnTo>
                <a:cubicBezTo>
                  <a:pt x="4977859" y="1055201"/>
                  <a:pt x="4981352" y="1058695"/>
                  <a:pt x="4986010" y="1058695"/>
                </a:cubicBezTo>
                <a:cubicBezTo>
                  <a:pt x="4990668" y="1058695"/>
                  <a:pt x="4994161" y="1055201"/>
                  <a:pt x="4994161" y="1050542"/>
                </a:cubicBezTo>
                <a:lnTo>
                  <a:pt x="4994161" y="984156"/>
                </a:lnTo>
                <a:cubicBezTo>
                  <a:pt x="4994161" y="979497"/>
                  <a:pt x="4990668" y="976003"/>
                  <a:pt x="4986010" y="976003"/>
                </a:cubicBezTo>
                <a:lnTo>
                  <a:pt x="4986010" y="976003"/>
                </a:lnTo>
                <a:close/>
                <a:moveTo>
                  <a:pt x="4986010" y="844394"/>
                </a:moveTo>
                <a:cubicBezTo>
                  <a:pt x="4981352" y="844394"/>
                  <a:pt x="4977859" y="847888"/>
                  <a:pt x="4977859" y="852546"/>
                </a:cubicBezTo>
                <a:lnTo>
                  <a:pt x="4977859" y="918933"/>
                </a:lnTo>
                <a:cubicBezTo>
                  <a:pt x="4977859" y="923592"/>
                  <a:pt x="4981352" y="927086"/>
                  <a:pt x="4986010" y="927086"/>
                </a:cubicBezTo>
                <a:cubicBezTo>
                  <a:pt x="4990668" y="927086"/>
                  <a:pt x="4994161" y="923592"/>
                  <a:pt x="4994161" y="918933"/>
                </a:cubicBezTo>
                <a:lnTo>
                  <a:pt x="4994161" y="852546"/>
                </a:lnTo>
                <a:cubicBezTo>
                  <a:pt x="4994161" y="847888"/>
                  <a:pt x="4990668" y="844394"/>
                  <a:pt x="4986010" y="844394"/>
                </a:cubicBezTo>
                <a:lnTo>
                  <a:pt x="4986010" y="844394"/>
                </a:lnTo>
                <a:close/>
                <a:moveTo>
                  <a:pt x="4986010" y="711620"/>
                </a:moveTo>
                <a:cubicBezTo>
                  <a:pt x="4981352" y="711620"/>
                  <a:pt x="4977859" y="715114"/>
                  <a:pt x="4977859" y="719773"/>
                </a:cubicBezTo>
                <a:lnTo>
                  <a:pt x="4977859" y="786160"/>
                </a:lnTo>
                <a:cubicBezTo>
                  <a:pt x="4977859" y="790818"/>
                  <a:pt x="4981352" y="794312"/>
                  <a:pt x="4986010" y="794312"/>
                </a:cubicBezTo>
                <a:cubicBezTo>
                  <a:pt x="4990668" y="794312"/>
                  <a:pt x="4994161" y="790818"/>
                  <a:pt x="4994161" y="786160"/>
                </a:cubicBezTo>
                <a:lnTo>
                  <a:pt x="4994161" y="719773"/>
                </a:lnTo>
                <a:cubicBezTo>
                  <a:pt x="4994161" y="715114"/>
                  <a:pt x="4990668" y="711620"/>
                  <a:pt x="4986010" y="711620"/>
                </a:cubicBezTo>
                <a:lnTo>
                  <a:pt x="4986010" y="711620"/>
                </a:lnTo>
                <a:close/>
                <a:moveTo>
                  <a:pt x="4986010" y="580011"/>
                </a:moveTo>
                <a:cubicBezTo>
                  <a:pt x="4981352" y="580011"/>
                  <a:pt x="4977859" y="583505"/>
                  <a:pt x="4977859" y="588164"/>
                </a:cubicBezTo>
                <a:lnTo>
                  <a:pt x="4977859" y="654551"/>
                </a:lnTo>
                <a:cubicBezTo>
                  <a:pt x="4977859" y="659210"/>
                  <a:pt x="4981352" y="662704"/>
                  <a:pt x="4986010" y="662704"/>
                </a:cubicBezTo>
                <a:cubicBezTo>
                  <a:pt x="4990668" y="662704"/>
                  <a:pt x="4994161" y="659210"/>
                  <a:pt x="4994161" y="654551"/>
                </a:cubicBezTo>
                <a:lnTo>
                  <a:pt x="4994161" y="588164"/>
                </a:lnTo>
                <a:cubicBezTo>
                  <a:pt x="4994161" y="583505"/>
                  <a:pt x="4990668" y="580011"/>
                  <a:pt x="4986010" y="580011"/>
                </a:cubicBezTo>
                <a:lnTo>
                  <a:pt x="4986010" y="580011"/>
                </a:lnTo>
                <a:close/>
                <a:moveTo>
                  <a:pt x="4986010" y="448402"/>
                </a:moveTo>
                <a:cubicBezTo>
                  <a:pt x="4981352" y="448402"/>
                  <a:pt x="4977859" y="451896"/>
                  <a:pt x="4977859" y="456555"/>
                </a:cubicBezTo>
                <a:lnTo>
                  <a:pt x="4977859" y="522942"/>
                </a:lnTo>
                <a:cubicBezTo>
                  <a:pt x="4977859" y="527600"/>
                  <a:pt x="4981352" y="531095"/>
                  <a:pt x="4986010" y="531095"/>
                </a:cubicBezTo>
                <a:cubicBezTo>
                  <a:pt x="4990668" y="531095"/>
                  <a:pt x="4994161" y="527600"/>
                  <a:pt x="4994161" y="522942"/>
                </a:cubicBezTo>
                <a:lnTo>
                  <a:pt x="4994161" y="456555"/>
                </a:lnTo>
                <a:cubicBezTo>
                  <a:pt x="4994161" y="451896"/>
                  <a:pt x="4990668" y="448402"/>
                  <a:pt x="4986010" y="448402"/>
                </a:cubicBezTo>
                <a:lnTo>
                  <a:pt x="4986010" y="448402"/>
                </a:lnTo>
                <a:close/>
                <a:moveTo>
                  <a:pt x="4986010" y="315629"/>
                </a:moveTo>
                <a:cubicBezTo>
                  <a:pt x="4981352" y="315629"/>
                  <a:pt x="4977859" y="319123"/>
                  <a:pt x="4977859" y="323781"/>
                </a:cubicBezTo>
                <a:lnTo>
                  <a:pt x="4977859" y="390168"/>
                </a:lnTo>
                <a:cubicBezTo>
                  <a:pt x="4977859" y="394827"/>
                  <a:pt x="4981352" y="398321"/>
                  <a:pt x="4986010" y="398321"/>
                </a:cubicBezTo>
                <a:cubicBezTo>
                  <a:pt x="4990668" y="398321"/>
                  <a:pt x="4994161" y="394827"/>
                  <a:pt x="4994161" y="390168"/>
                </a:cubicBezTo>
                <a:lnTo>
                  <a:pt x="4994161" y="323781"/>
                </a:lnTo>
                <a:cubicBezTo>
                  <a:pt x="4994161" y="319123"/>
                  <a:pt x="4990668" y="315629"/>
                  <a:pt x="4986010" y="315629"/>
                </a:cubicBezTo>
                <a:lnTo>
                  <a:pt x="4986010" y="315629"/>
                </a:lnTo>
                <a:close/>
                <a:moveTo>
                  <a:pt x="4986010" y="184019"/>
                </a:moveTo>
                <a:cubicBezTo>
                  <a:pt x="4981352" y="184019"/>
                  <a:pt x="4977859" y="187514"/>
                  <a:pt x="4977859" y="192172"/>
                </a:cubicBezTo>
                <a:lnTo>
                  <a:pt x="4977859" y="258559"/>
                </a:lnTo>
                <a:cubicBezTo>
                  <a:pt x="4977859" y="263218"/>
                  <a:pt x="4981352" y="266712"/>
                  <a:pt x="4986010" y="266712"/>
                </a:cubicBezTo>
                <a:cubicBezTo>
                  <a:pt x="4990668" y="266712"/>
                  <a:pt x="4994161" y="263218"/>
                  <a:pt x="4994161" y="258559"/>
                </a:cubicBezTo>
                <a:lnTo>
                  <a:pt x="4994161" y="192172"/>
                </a:lnTo>
                <a:cubicBezTo>
                  <a:pt x="4994161" y="187514"/>
                  <a:pt x="4990668" y="184019"/>
                  <a:pt x="4986010" y="184019"/>
                </a:cubicBezTo>
                <a:lnTo>
                  <a:pt x="4986010" y="184019"/>
                </a:lnTo>
                <a:close/>
                <a:moveTo>
                  <a:pt x="4939434" y="57069"/>
                </a:moveTo>
                <a:cubicBezTo>
                  <a:pt x="4937105" y="57069"/>
                  <a:pt x="4934776" y="57069"/>
                  <a:pt x="4933611" y="59399"/>
                </a:cubicBezTo>
                <a:cubicBezTo>
                  <a:pt x="4930118" y="62893"/>
                  <a:pt x="4930118" y="67551"/>
                  <a:pt x="4933611" y="71045"/>
                </a:cubicBezTo>
                <a:cubicBezTo>
                  <a:pt x="4938269" y="75704"/>
                  <a:pt x="4941762" y="80363"/>
                  <a:pt x="4946420" y="85022"/>
                </a:cubicBezTo>
                <a:lnTo>
                  <a:pt x="4946420" y="85022"/>
                </a:lnTo>
                <a:cubicBezTo>
                  <a:pt x="4946420" y="85022"/>
                  <a:pt x="4946420" y="85022"/>
                  <a:pt x="4946420" y="85022"/>
                </a:cubicBezTo>
                <a:lnTo>
                  <a:pt x="4946420" y="85022"/>
                </a:lnTo>
                <a:cubicBezTo>
                  <a:pt x="4946420" y="85022"/>
                  <a:pt x="4946420" y="85022"/>
                  <a:pt x="4946420" y="85022"/>
                </a:cubicBezTo>
                <a:lnTo>
                  <a:pt x="4946420" y="85022"/>
                </a:lnTo>
                <a:cubicBezTo>
                  <a:pt x="4946420" y="85022"/>
                  <a:pt x="4946420" y="85022"/>
                  <a:pt x="4946420" y="85022"/>
                </a:cubicBezTo>
                <a:lnTo>
                  <a:pt x="4946420" y="85022"/>
                </a:lnTo>
                <a:cubicBezTo>
                  <a:pt x="4946420" y="85022"/>
                  <a:pt x="4946420" y="85022"/>
                  <a:pt x="4946420" y="86186"/>
                </a:cubicBezTo>
                <a:lnTo>
                  <a:pt x="4946420" y="86186"/>
                </a:lnTo>
                <a:cubicBezTo>
                  <a:pt x="4946420" y="86186"/>
                  <a:pt x="4946420" y="86186"/>
                  <a:pt x="4946420" y="87351"/>
                </a:cubicBezTo>
                <a:lnTo>
                  <a:pt x="4946420" y="87351"/>
                </a:lnTo>
                <a:cubicBezTo>
                  <a:pt x="4946420" y="87351"/>
                  <a:pt x="4946420" y="87351"/>
                  <a:pt x="4946420" y="87351"/>
                </a:cubicBezTo>
                <a:lnTo>
                  <a:pt x="4946420" y="87351"/>
                </a:lnTo>
                <a:cubicBezTo>
                  <a:pt x="4946420" y="87351"/>
                  <a:pt x="4946420" y="87351"/>
                  <a:pt x="4946420" y="87351"/>
                </a:cubicBezTo>
                <a:lnTo>
                  <a:pt x="4946420" y="87351"/>
                </a:lnTo>
                <a:cubicBezTo>
                  <a:pt x="4946420" y="88516"/>
                  <a:pt x="4946420" y="88516"/>
                  <a:pt x="4946420" y="88516"/>
                </a:cubicBezTo>
                <a:lnTo>
                  <a:pt x="4946420" y="88516"/>
                </a:lnTo>
                <a:lnTo>
                  <a:pt x="4946420" y="90845"/>
                </a:lnTo>
                <a:lnTo>
                  <a:pt x="4946420" y="90845"/>
                </a:lnTo>
                <a:cubicBezTo>
                  <a:pt x="4946420" y="90845"/>
                  <a:pt x="4946420" y="90845"/>
                  <a:pt x="4946420" y="90845"/>
                </a:cubicBezTo>
                <a:lnTo>
                  <a:pt x="4946420" y="90845"/>
                </a:lnTo>
                <a:lnTo>
                  <a:pt x="4946420" y="93174"/>
                </a:lnTo>
                <a:lnTo>
                  <a:pt x="4946420" y="93174"/>
                </a:lnTo>
                <a:cubicBezTo>
                  <a:pt x="4946420" y="94339"/>
                  <a:pt x="4946420" y="94339"/>
                  <a:pt x="4946420" y="94339"/>
                </a:cubicBezTo>
                <a:lnTo>
                  <a:pt x="4946420" y="94339"/>
                </a:lnTo>
                <a:cubicBezTo>
                  <a:pt x="4946420" y="94339"/>
                  <a:pt x="4946420" y="94339"/>
                  <a:pt x="4946420" y="94339"/>
                </a:cubicBezTo>
                <a:lnTo>
                  <a:pt x="4946420" y="94339"/>
                </a:lnTo>
                <a:cubicBezTo>
                  <a:pt x="4946420" y="95504"/>
                  <a:pt x="4946420" y="96668"/>
                  <a:pt x="4946420" y="96668"/>
                </a:cubicBezTo>
                <a:lnTo>
                  <a:pt x="4946420" y="96668"/>
                </a:lnTo>
                <a:cubicBezTo>
                  <a:pt x="4946420" y="100162"/>
                  <a:pt x="4948749" y="102492"/>
                  <a:pt x="4948749" y="104821"/>
                </a:cubicBezTo>
                <a:cubicBezTo>
                  <a:pt x="4949913" y="108315"/>
                  <a:pt x="4953406" y="110645"/>
                  <a:pt x="4956900" y="110645"/>
                </a:cubicBezTo>
                <a:cubicBezTo>
                  <a:pt x="4960393" y="110645"/>
                  <a:pt x="4959228" y="110645"/>
                  <a:pt x="4959228" y="110645"/>
                </a:cubicBezTo>
                <a:cubicBezTo>
                  <a:pt x="4963886" y="109480"/>
                  <a:pt x="4966215" y="104821"/>
                  <a:pt x="4963886" y="100162"/>
                </a:cubicBezTo>
                <a:cubicBezTo>
                  <a:pt x="4955735" y="76869"/>
                  <a:pt x="4942927" y="55905"/>
                  <a:pt x="4925460" y="38434"/>
                </a:cubicBezTo>
                <a:cubicBezTo>
                  <a:pt x="4924296" y="37270"/>
                  <a:pt x="4921967" y="36105"/>
                  <a:pt x="4919638" y="36105"/>
                </a:cubicBezTo>
                <a:lnTo>
                  <a:pt x="4919638" y="36105"/>
                </a:lnTo>
                <a:lnTo>
                  <a:pt x="4935940" y="53575"/>
                </a:lnTo>
                <a:close/>
                <a:moveTo>
                  <a:pt x="4825321" y="8153"/>
                </a:moveTo>
                <a:lnTo>
                  <a:pt x="4758950" y="8153"/>
                </a:lnTo>
                <a:cubicBezTo>
                  <a:pt x="4754292" y="8153"/>
                  <a:pt x="4750799" y="11647"/>
                  <a:pt x="4750799" y="16305"/>
                </a:cubicBezTo>
                <a:cubicBezTo>
                  <a:pt x="4750799" y="20964"/>
                  <a:pt x="4754292" y="24458"/>
                  <a:pt x="4758950" y="24458"/>
                </a:cubicBezTo>
                <a:lnTo>
                  <a:pt x="4835801" y="24458"/>
                </a:lnTo>
                <a:cubicBezTo>
                  <a:pt x="4835801" y="24458"/>
                  <a:pt x="4835801" y="24458"/>
                  <a:pt x="4835801" y="24458"/>
                </a:cubicBezTo>
                <a:lnTo>
                  <a:pt x="4842787" y="24458"/>
                </a:lnTo>
                <a:cubicBezTo>
                  <a:pt x="4842787" y="24458"/>
                  <a:pt x="4842787" y="24458"/>
                  <a:pt x="4842787" y="24458"/>
                </a:cubicBezTo>
                <a:lnTo>
                  <a:pt x="4842787" y="24458"/>
                </a:lnTo>
                <a:cubicBezTo>
                  <a:pt x="4842787" y="24458"/>
                  <a:pt x="4842787" y="24458"/>
                  <a:pt x="4842787" y="24458"/>
                </a:cubicBezTo>
                <a:lnTo>
                  <a:pt x="4842787" y="24458"/>
                </a:lnTo>
                <a:cubicBezTo>
                  <a:pt x="4842787" y="24458"/>
                  <a:pt x="4842787" y="24458"/>
                  <a:pt x="4843952" y="24458"/>
                </a:cubicBezTo>
                <a:lnTo>
                  <a:pt x="4843952" y="24458"/>
                </a:lnTo>
                <a:cubicBezTo>
                  <a:pt x="4843952" y="24458"/>
                  <a:pt x="4843952" y="24458"/>
                  <a:pt x="4843952" y="24458"/>
                </a:cubicBezTo>
                <a:lnTo>
                  <a:pt x="4843952" y="24458"/>
                </a:lnTo>
                <a:cubicBezTo>
                  <a:pt x="4843952" y="24458"/>
                  <a:pt x="4843952" y="24458"/>
                  <a:pt x="4843952" y="24458"/>
                </a:cubicBezTo>
                <a:lnTo>
                  <a:pt x="4847445" y="24458"/>
                </a:lnTo>
                <a:cubicBezTo>
                  <a:pt x="4847445" y="24458"/>
                  <a:pt x="4847445" y="24458"/>
                  <a:pt x="4847445" y="24458"/>
                </a:cubicBezTo>
                <a:lnTo>
                  <a:pt x="4847445" y="24458"/>
                </a:lnTo>
                <a:cubicBezTo>
                  <a:pt x="4849774" y="24458"/>
                  <a:pt x="4852103" y="25623"/>
                  <a:pt x="4854431" y="26788"/>
                </a:cubicBezTo>
                <a:cubicBezTo>
                  <a:pt x="4854431" y="26788"/>
                  <a:pt x="4856760" y="26788"/>
                  <a:pt x="4856760" y="26788"/>
                </a:cubicBezTo>
                <a:cubicBezTo>
                  <a:pt x="4860253" y="26788"/>
                  <a:pt x="4862582" y="24458"/>
                  <a:pt x="4864911" y="22129"/>
                </a:cubicBezTo>
                <a:cubicBezTo>
                  <a:pt x="4866075" y="17470"/>
                  <a:pt x="4864911" y="12811"/>
                  <a:pt x="4860253" y="11647"/>
                </a:cubicBezTo>
                <a:cubicBezTo>
                  <a:pt x="4840459" y="4659"/>
                  <a:pt x="4820663" y="0"/>
                  <a:pt x="4799704" y="0"/>
                </a:cubicBezTo>
                <a:lnTo>
                  <a:pt x="4799704" y="0"/>
                </a:lnTo>
                <a:lnTo>
                  <a:pt x="4817170" y="5823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4A21FB2D-D032-8889-12DA-397FCFE296C0}"/>
              </a:ext>
            </a:extLst>
          </p:cNvPr>
          <p:cNvSpPr/>
          <p:nvPr/>
        </p:nvSpPr>
        <p:spPr>
          <a:xfrm>
            <a:off x="139729" y="2351848"/>
            <a:ext cx="4857924" cy="1359182"/>
          </a:xfrm>
          <a:custGeom>
            <a:avLst/>
            <a:gdLst>
              <a:gd name="csX0" fmla="*/ 4755456 w 4857924"/>
              <a:gd name="csY0" fmla="*/ 1154199 h 1359182"/>
              <a:gd name="csX1" fmla="*/ 4857925 w 4857924"/>
              <a:gd name="csY1" fmla="*/ 1051707 h 1359182"/>
              <a:gd name="csX2" fmla="*/ 4857925 w 4857924"/>
              <a:gd name="csY2" fmla="*/ 102492 h 1359182"/>
              <a:gd name="csX3" fmla="*/ 4755456 w 4857924"/>
              <a:gd name="csY3" fmla="*/ 0 h 1359182"/>
              <a:gd name="csX4" fmla="*/ 1531201 w 4857924"/>
              <a:gd name="csY4" fmla="*/ 0 h 1359182"/>
              <a:gd name="csX5" fmla="*/ 1428733 w 4857924"/>
              <a:gd name="csY5" fmla="*/ 51246 h 1359182"/>
              <a:gd name="csX6" fmla="*/ 1326265 w 4857924"/>
              <a:gd name="csY6" fmla="*/ 153738 h 1359182"/>
              <a:gd name="csX7" fmla="*/ 1223796 w 4857924"/>
              <a:gd name="csY7" fmla="*/ 204984 h 1359182"/>
              <a:gd name="csX8" fmla="*/ 775498 w 4857924"/>
              <a:gd name="csY8" fmla="*/ 204984 h 1359182"/>
              <a:gd name="csX9" fmla="*/ 673030 w 4857924"/>
              <a:gd name="csY9" fmla="*/ 153738 h 1359182"/>
              <a:gd name="csX10" fmla="*/ 570562 w 4857924"/>
              <a:gd name="csY10" fmla="*/ 51246 h 1359182"/>
              <a:gd name="csX11" fmla="*/ 468093 w 4857924"/>
              <a:gd name="csY11" fmla="*/ 0 h 1359182"/>
              <a:gd name="csX12" fmla="*/ 102468 w 4857924"/>
              <a:gd name="csY12" fmla="*/ 0 h 1359182"/>
              <a:gd name="csX13" fmla="*/ 0 w 4857924"/>
              <a:gd name="csY13" fmla="*/ 102492 h 1359182"/>
              <a:gd name="csX14" fmla="*/ 0 w 4857924"/>
              <a:gd name="csY14" fmla="*/ 1051707 h 1359182"/>
              <a:gd name="csX15" fmla="*/ 102468 w 4857924"/>
              <a:gd name="csY15" fmla="*/ 1154199 h 1359182"/>
              <a:gd name="csX16" fmla="*/ 491382 w 4857924"/>
              <a:gd name="csY16" fmla="*/ 1154199 h 1359182"/>
              <a:gd name="csX17" fmla="*/ 605494 w 4857924"/>
              <a:gd name="csY17" fmla="*/ 1205445 h 1359182"/>
              <a:gd name="csX18" fmla="*/ 707962 w 4857924"/>
              <a:gd name="csY18" fmla="*/ 1307937 h 1359182"/>
              <a:gd name="csX19" fmla="*/ 810430 w 4857924"/>
              <a:gd name="csY19" fmla="*/ 1359183 h 1359182"/>
              <a:gd name="csX20" fmla="*/ 1185371 w 4857924"/>
              <a:gd name="csY20" fmla="*/ 1359183 h 1359182"/>
              <a:gd name="csX21" fmla="*/ 1287839 w 4857924"/>
              <a:gd name="csY21" fmla="*/ 1307937 h 1359182"/>
              <a:gd name="csX22" fmla="*/ 1390307 w 4857924"/>
              <a:gd name="csY22" fmla="*/ 1205445 h 1359182"/>
              <a:gd name="csX23" fmla="*/ 1500926 w 4857924"/>
              <a:gd name="csY23" fmla="*/ 1154199 h 1359182"/>
              <a:gd name="csX24" fmla="*/ 4757785 w 4857924"/>
              <a:gd name="csY24" fmla="*/ 1154199 h 1359182"/>
              <a:gd name="csX25" fmla="*/ 4757785 w 4857924"/>
              <a:gd name="csY25" fmla="*/ 1154199 h 13591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4857924" h="1359182">
                <a:moveTo>
                  <a:pt x="4755456" y="1154199"/>
                </a:moveTo>
                <a:cubicBezTo>
                  <a:pt x="4812512" y="1154199"/>
                  <a:pt x="4857925" y="1107612"/>
                  <a:pt x="4857925" y="1051707"/>
                </a:cubicBezTo>
                <a:lnTo>
                  <a:pt x="4857925" y="102492"/>
                </a:lnTo>
                <a:cubicBezTo>
                  <a:pt x="4857925" y="45422"/>
                  <a:pt x="4811348" y="0"/>
                  <a:pt x="4755456" y="0"/>
                </a:cubicBezTo>
                <a:lnTo>
                  <a:pt x="1531201" y="0"/>
                </a:lnTo>
                <a:cubicBezTo>
                  <a:pt x="1479967" y="0"/>
                  <a:pt x="1454350" y="25623"/>
                  <a:pt x="1428733" y="51246"/>
                </a:cubicBezTo>
                <a:lnTo>
                  <a:pt x="1326265" y="153738"/>
                </a:lnTo>
                <a:cubicBezTo>
                  <a:pt x="1300648" y="179361"/>
                  <a:pt x="1275031" y="204984"/>
                  <a:pt x="1223796" y="204984"/>
                </a:cubicBezTo>
                <a:lnTo>
                  <a:pt x="775498" y="204984"/>
                </a:lnTo>
                <a:cubicBezTo>
                  <a:pt x="724264" y="204984"/>
                  <a:pt x="698647" y="179361"/>
                  <a:pt x="673030" y="153738"/>
                </a:cubicBezTo>
                <a:lnTo>
                  <a:pt x="570562" y="51246"/>
                </a:lnTo>
                <a:cubicBezTo>
                  <a:pt x="544945" y="25623"/>
                  <a:pt x="519327" y="0"/>
                  <a:pt x="468093" y="0"/>
                </a:cubicBezTo>
                <a:lnTo>
                  <a:pt x="102468" y="0"/>
                </a:lnTo>
                <a:cubicBezTo>
                  <a:pt x="45412" y="0"/>
                  <a:pt x="0" y="46587"/>
                  <a:pt x="0" y="102492"/>
                </a:cubicBezTo>
                <a:lnTo>
                  <a:pt x="0" y="1051707"/>
                </a:lnTo>
                <a:cubicBezTo>
                  <a:pt x="0" y="1108776"/>
                  <a:pt x="46576" y="1154199"/>
                  <a:pt x="102468" y="1154199"/>
                </a:cubicBezTo>
                <a:lnTo>
                  <a:pt x="491382" y="1154199"/>
                </a:lnTo>
                <a:cubicBezTo>
                  <a:pt x="542616" y="1154199"/>
                  <a:pt x="579877" y="1179822"/>
                  <a:pt x="605494" y="1205445"/>
                </a:cubicBezTo>
                <a:lnTo>
                  <a:pt x="707962" y="1307937"/>
                </a:lnTo>
                <a:cubicBezTo>
                  <a:pt x="733579" y="1333560"/>
                  <a:pt x="747552" y="1359183"/>
                  <a:pt x="810430" y="1359183"/>
                </a:cubicBezTo>
                <a:lnTo>
                  <a:pt x="1185371" y="1359183"/>
                </a:lnTo>
                <a:cubicBezTo>
                  <a:pt x="1244756" y="1359183"/>
                  <a:pt x="1262222" y="1333560"/>
                  <a:pt x="1287839" y="1307937"/>
                </a:cubicBezTo>
                <a:lnTo>
                  <a:pt x="1390307" y="1205445"/>
                </a:lnTo>
                <a:cubicBezTo>
                  <a:pt x="1415924" y="1179822"/>
                  <a:pt x="1449692" y="1154199"/>
                  <a:pt x="1500926" y="1154199"/>
                </a:cubicBezTo>
                <a:lnTo>
                  <a:pt x="4757785" y="1154199"/>
                </a:lnTo>
                <a:lnTo>
                  <a:pt x="4757785" y="1154199"/>
                </a:lnTo>
                <a:close/>
              </a:path>
            </a:pathLst>
          </a:custGeom>
          <a:solidFill>
            <a:srgbClr val="FFFFFF"/>
          </a:solidFill>
          <a:ln w="3142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D796398-2B83-538D-4EAD-1AC975570D29}"/>
              </a:ext>
            </a:extLst>
          </p:cNvPr>
          <p:cNvSpPr txBox="1"/>
          <p:nvPr/>
        </p:nvSpPr>
        <p:spPr>
          <a:xfrm>
            <a:off x="695702" y="2936221"/>
            <a:ext cx="97667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D8D8D8"/>
                </a:solidFill>
                <a:latin typeface="Monaco"/>
                <a:sym typeface="Monaco"/>
                <a:rtl val="0"/>
              </a:rPr>
              <a:t>rest for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32D21FD-8910-A0DD-61CB-D13A28FF7FE5}"/>
              </a:ext>
            </a:extLst>
          </p:cNvPr>
          <p:cNvSpPr txBox="1"/>
          <p:nvPr/>
        </p:nvSpPr>
        <p:spPr>
          <a:xfrm>
            <a:off x="643303" y="2641089"/>
            <a:ext cx="1899477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rest for</a:t>
            </a:r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54B63FCD-68F7-C225-6873-9E61FCAEF44B}"/>
              </a:ext>
            </a:extLst>
          </p:cNvPr>
          <p:cNvSpPr/>
          <p:nvPr/>
        </p:nvSpPr>
        <p:spPr>
          <a:xfrm>
            <a:off x="260828" y="2703582"/>
            <a:ext cx="363296" cy="269041"/>
          </a:xfrm>
          <a:custGeom>
            <a:avLst/>
            <a:gdLst>
              <a:gd name="csX0" fmla="*/ 341173 w 363296"/>
              <a:gd name="csY0" fmla="*/ 269041 h 269041"/>
              <a:gd name="csX1" fmla="*/ 363296 w 363296"/>
              <a:gd name="csY1" fmla="*/ 181690 h 269041"/>
              <a:gd name="csX2" fmla="*/ 181648 w 363296"/>
              <a:gd name="csY2" fmla="*/ 0 h 269041"/>
              <a:gd name="csX3" fmla="*/ 0 w 363296"/>
              <a:gd name="csY3" fmla="*/ 181690 h 269041"/>
              <a:gd name="csX4" fmla="*/ 22124 w 363296"/>
              <a:gd name="csY4" fmla="*/ 269041 h 269041"/>
              <a:gd name="csX5" fmla="*/ 341173 w 363296"/>
              <a:gd name="csY5" fmla="*/ 269041 h 269041"/>
              <a:gd name="csX6" fmla="*/ 341173 w 363296"/>
              <a:gd name="csY6" fmla="*/ 269041 h 26904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63296" h="269041">
                <a:moveTo>
                  <a:pt x="341173" y="269041"/>
                </a:moveTo>
                <a:cubicBezTo>
                  <a:pt x="355146" y="243418"/>
                  <a:pt x="363296" y="213137"/>
                  <a:pt x="363296" y="181690"/>
                </a:cubicBezTo>
                <a:cubicBezTo>
                  <a:pt x="363296" y="81528"/>
                  <a:pt x="281788" y="0"/>
                  <a:pt x="181648" y="0"/>
                </a:cubicBezTo>
                <a:cubicBezTo>
                  <a:pt x="81509" y="0"/>
                  <a:pt x="0" y="81528"/>
                  <a:pt x="0" y="181690"/>
                </a:cubicBezTo>
                <a:cubicBezTo>
                  <a:pt x="0" y="281853"/>
                  <a:pt x="8151" y="242254"/>
                  <a:pt x="22124" y="269041"/>
                </a:cubicBezTo>
                <a:lnTo>
                  <a:pt x="341173" y="269041"/>
                </a:lnTo>
                <a:lnTo>
                  <a:pt x="341173" y="269041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7" name="Freeform 36">
            <a:extLst>
              <a:ext uri="{FF2B5EF4-FFF2-40B4-BE49-F238E27FC236}">
                <a16:creationId xmlns:a16="http://schemas.microsoft.com/office/drawing/2014/main" id="{B8CA054C-A596-236F-C733-C18E49EC49E8}"/>
              </a:ext>
            </a:extLst>
          </p:cNvPr>
          <p:cNvSpPr/>
          <p:nvPr/>
        </p:nvSpPr>
        <p:spPr>
          <a:xfrm>
            <a:off x="2555883" y="2548679"/>
            <a:ext cx="1297154" cy="787324"/>
          </a:xfrm>
          <a:custGeom>
            <a:avLst/>
            <a:gdLst>
              <a:gd name="csX0" fmla="*/ 1297154 w 1297154"/>
              <a:gd name="csY0" fmla="*/ 750055 h 787324"/>
              <a:gd name="csX1" fmla="*/ 393571 w 1297154"/>
              <a:gd name="csY1" fmla="*/ 750055 h 787324"/>
              <a:gd name="csX2" fmla="*/ 37261 w 1297154"/>
              <a:gd name="csY2" fmla="*/ 394827 h 787324"/>
              <a:gd name="csX3" fmla="*/ 37261 w 1297154"/>
              <a:gd name="csY3" fmla="*/ 394827 h 787324"/>
              <a:gd name="csX4" fmla="*/ 393571 w 1297154"/>
              <a:gd name="csY4" fmla="*/ 38435 h 787324"/>
              <a:gd name="csX5" fmla="*/ 1297154 w 1297154"/>
              <a:gd name="csY5" fmla="*/ 38435 h 787324"/>
              <a:gd name="csX6" fmla="*/ 1297154 w 1297154"/>
              <a:gd name="csY6" fmla="*/ 0 h 787324"/>
              <a:gd name="csX7" fmla="*/ 393571 w 1297154"/>
              <a:gd name="csY7" fmla="*/ 0 h 787324"/>
              <a:gd name="csX8" fmla="*/ 0 w 1297154"/>
              <a:gd name="csY8" fmla="*/ 393662 h 787324"/>
              <a:gd name="csX9" fmla="*/ 393571 w 1297154"/>
              <a:gd name="csY9" fmla="*/ 787325 h 787324"/>
              <a:gd name="csX10" fmla="*/ 1297154 w 1297154"/>
              <a:gd name="csY10" fmla="*/ 787325 h 787324"/>
              <a:gd name="csX11" fmla="*/ 1297154 w 1297154"/>
              <a:gd name="csY11" fmla="*/ 748890 h 787324"/>
              <a:gd name="csX12" fmla="*/ 1297154 w 1297154"/>
              <a:gd name="csY12" fmla="*/ 748890 h 7873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1297154" h="787324">
                <a:moveTo>
                  <a:pt x="1297154" y="750055"/>
                </a:moveTo>
                <a:lnTo>
                  <a:pt x="393571" y="750055"/>
                </a:lnTo>
                <a:cubicBezTo>
                  <a:pt x="197950" y="750055"/>
                  <a:pt x="37261" y="589329"/>
                  <a:pt x="37261" y="394827"/>
                </a:cubicBezTo>
                <a:lnTo>
                  <a:pt x="37261" y="394827"/>
                </a:lnTo>
                <a:cubicBezTo>
                  <a:pt x="37261" y="199161"/>
                  <a:pt x="197950" y="38435"/>
                  <a:pt x="393571" y="38435"/>
                </a:cubicBezTo>
                <a:lnTo>
                  <a:pt x="1297154" y="38435"/>
                </a:lnTo>
                <a:lnTo>
                  <a:pt x="1297154" y="0"/>
                </a:lnTo>
                <a:lnTo>
                  <a:pt x="393571" y="0"/>
                </a:lnTo>
                <a:cubicBezTo>
                  <a:pt x="175826" y="0"/>
                  <a:pt x="0" y="177032"/>
                  <a:pt x="0" y="393662"/>
                </a:cubicBezTo>
                <a:cubicBezTo>
                  <a:pt x="0" y="610293"/>
                  <a:pt x="176991" y="787325"/>
                  <a:pt x="393571" y="787325"/>
                </a:cubicBezTo>
                <a:lnTo>
                  <a:pt x="1297154" y="787325"/>
                </a:lnTo>
                <a:lnTo>
                  <a:pt x="1297154" y="748890"/>
                </a:lnTo>
                <a:lnTo>
                  <a:pt x="1297154" y="748890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5CFC852-7819-51DC-2287-2DEB623DA04B}"/>
              </a:ext>
            </a:extLst>
          </p:cNvPr>
          <p:cNvSpPr/>
          <p:nvPr/>
        </p:nvSpPr>
        <p:spPr>
          <a:xfrm>
            <a:off x="2636227" y="2637195"/>
            <a:ext cx="2189093" cy="611457"/>
          </a:xfrm>
          <a:prstGeom prst="roundRect">
            <a:avLst>
              <a:gd name="adj" fmla="val 47798"/>
            </a:avLst>
          </a:pr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BD79E73-C5A3-44CE-6550-2499825843B4}"/>
              </a:ext>
            </a:extLst>
          </p:cNvPr>
          <p:cNvSpPr txBox="1"/>
          <p:nvPr/>
        </p:nvSpPr>
        <p:spPr>
          <a:xfrm>
            <a:off x="2743901" y="2933891"/>
            <a:ext cx="282103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2C4D400-B1D7-C4C3-424F-74D140960565}"/>
              </a:ext>
            </a:extLst>
          </p:cNvPr>
          <p:cNvSpPr txBox="1"/>
          <p:nvPr/>
        </p:nvSpPr>
        <p:spPr>
          <a:xfrm>
            <a:off x="2968633" y="2933891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D06605D-D7B8-3600-605B-8A9D9A0FC634}"/>
              </a:ext>
            </a:extLst>
          </p:cNvPr>
          <p:cNvSpPr txBox="1"/>
          <p:nvPr/>
        </p:nvSpPr>
        <p:spPr>
          <a:xfrm>
            <a:off x="675907" y="4517858"/>
            <a:ext cx="107589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D8D8D8"/>
                </a:solidFill>
                <a:latin typeface="Monaco"/>
                <a:sym typeface="Monaco"/>
                <a:rtl val="0"/>
              </a:rPr>
              <a:t>on button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0AD64C4-2ABC-8DE1-66A2-32C40F702351}"/>
              </a:ext>
            </a:extLst>
          </p:cNvPr>
          <p:cNvSpPr txBox="1"/>
          <p:nvPr/>
        </p:nvSpPr>
        <p:spPr>
          <a:xfrm>
            <a:off x="623508" y="4222726"/>
            <a:ext cx="2114051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on button</a:t>
            </a:r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398F14A3-27BF-78DA-4DD1-CC4A7894C6C8}"/>
              </a:ext>
            </a:extLst>
          </p:cNvPr>
          <p:cNvSpPr/>
          <p:nvPr/>
        </p:nvSpPr>
        <p:spPr>
          <a:xfrm>
            <a:off x="5178962" y="2350683"/>
            <a:ext cx="3202470" cy="1155363"/>
          </a:xfrm>
          <a:custGeom>
            <a:avLst/>
            <a:gdLst>
              <a:gd name="csX0" fmla="*/ 3100003 w 3202470"/>
              <a:gd name="csY0" fmla="*/ 0 h 1155363"/>
              <a:gd name="csX1" fmla="*/ 50409 w 3202470"/>
              <a:gd name="csY1" fmla="*/ 0 h 1155363"/>
              <a:gd name="csX2" fmla="*/ 102808 w 3202470"/>
              <a:gd name="csY2" fmla="*/ 570694 h 1155363"/>
              <a:gd name="csX3" fmla="*/ 102808 w 3202470"/>
              <a:gd name="csY3" fmla="*/ 570694 h 1155363"/>
              <a:gd name="csX4" fmla="*/ 149384 w 3202470"/>
              <a:gd name="csY4" fmla="*/ 1155364 h 1155363"/>
              <a:gd name="csX5" fmla="*/ 3100003 w 3202470"/>
              <a:gd name="csY5" fmla="*/ 1155364 h 1155363"/>
              <a:gd name="csX6" fmla="*/ 3202471 w 3202470"/>
              <a:gd name="csY6" fmla="*/ 1052872 h 1155363"/>
              <a:gd name="csX7" fmla="*/ 3202471 w 3202470"/>
              <a:gd name="csY7" fmla="*/ 103657 h 1155363"/>
              <a:gd name="csX8" fmla="*/ 3100003 w 3202470"/>
              <a:gd name="csY8" fmla="*/ 1165 h 1155363"/>
              <a:gd name="csX9" fmla="*/ 3100003 w 3202470"/>
              <a:gd name="csY9" fmla="*/ 1165 h 11553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3202470" h="1155363">
                <a:moveTo>
                  <a:pt x="3100003" y="0"/>
                </a:moveTo>
                <a:lnTo>
                  <a:pt x="50409" y="0"/>
                </a:lnTo>
                <a:cubicBezTo>
                  <a:pt x="-28771" y="180526"/>
                  <a:pt x="-17127" y="395992"/>
                  <a:pt x="102808" y="570694"/>
                </a:cubicBezTo>
                <a:lnTo>
                  <a:pt x="102808" y="570694"/>
                </a:lnTo>
                <a:cubicBezTo>
                  <a:pt x="225071" y="750055"/>
                  <a:pt x="235550" y="972509"/>
                  <a:pt x="149384" y="1155364"/>
                </a:cubicBezTo>
                <a:lnTo>
                  <a:pt x="3100003" y="1155364"/>
                </a:lnTo>
                <a:cubicBezTo>
                  <a:pt x="3157059" y="1155364"/>
                  <a:pt x="3202471" y="1108777"/>
                  <a:pt x="3202471" y="1052872"/>
                </a:cubicBezTo>
                <a:lnTo>
                  <a:pt x="3202471" y="103657"/>
                </a:lnTo>
                <a:cubicBezTo>
                  <a:pt x="3202471" y="46587"/>
                  <a:pt x="3155894" y="1165"/>
                  <a:pt x="3100003" y="1165"/>
                </a:cubicBezTo>
                <a:lnTo>
                  <a:pt x="3100003" y="1165"/>
                </a:lnTo>
                <a:close/>
              </a:path>
            </a:pathLst>
          </a:custGeom>
          <a:solidFill>
            <a:srgbClr val="FFFFFF"/>
          </a:solidFill>
          <a:ln w="3142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B19B027-1A1B-D060-D0FA-2A6F7D5F5456}"/>
              </a:ext>
            </a:extLst>
          </p:cNvPr>
          <p:cNvSpPr txBox="1"/>
          <p:nvPr/>
        </p:nvSpPr>
        <p:spPr>
          <a:xfrm>
            <a:off x="5526845" y="2907104"/>
            <a:ext cx="1175119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D8D8D8"/>
                </a:solidFill>
                <a:latin typeface="Monaco"/>
                <a:sym typeface="Monaco"/>
                <a:rtl val="0"/>
              </a:rPr>
              <a:t>until done</a:t>
            </a:r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833A296F-F433-6C90-4B20-D30277974D9E}"/>
              </a:ext>
            </a:extLst>
          </p:cNvPr>
          <p:cNvSpPr/>
          <p:nvPr/>
        </p:nvSpPr>
        <p:spPr>
          <a:xfrm>
            <a:off x="7878407" y="2875081"/>
            <a:ext cx="195620" cy="125494"/>
          </a:xfrm>
          <a:custGeom>
            <a:avLst/>
            <a:gdLst>
              <a:gd name="csX0" fmla="*/ 97810 w 195620"/>
              <a:gd name="csY0" fmla="*/ 125494 h 125494"/>
              <a:gd name="csX1" fmla="*/ 79180 w 195620"/>
              <a:gd name="csY1" fmla="*/ 117342 h 125494"/>
              <a:gd name="csX2" fmla="*/ 6986 w 195620"/>
              <a:gd name="csY2" fmla="*/ 45131 h 125494"/>
              <a:gd name="csX3" fmla="*/ 6986 w 195620"/>
              <a:gd name="csY3" fmla="*/ 7862 h 125494"/>
              <a:gd name="csX4" fmla="*/ 188634 w 195620"/>
              <a:gd name="csY4" fmla="*/ 7862 h 125494"/>
              <a:gd name="csX5" fmla="*/ 188634 w 195620"/>
              <a:gd name="csY5" fmla="*/ 45131 h 125494"/>
              <a:gd name="csX6" fmla="*/ 116441 w 195620"/>
              <a:gd name="csY6" fmla="*/ 117342 h 125494"/>
              <a:gd name="csX7" fmla="*/ 97810 w 195620"/>
              <a:gd name="csY7" fmla="*/ 125494 h 125494"/>
              <a:gd name="csX8" fmla="*/ 97810 w 195620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620" h="125494">
                <a:moveTo>
                  <a:pt x="97810" y="125494"/>
                </a:moveTo>
                <a:cubicBezTo>
                  <a:pt x="90824" y="125494"/>
                  <a:pt x="83837" y="123165"/>
                  <a:pt x="79180" y="117342"/>
                </a:cubicBezTo>
                <a:lnTo>
                  <a:pt x="6986" y="45131"/>
                </a:lnTo>
                <a:cubicBezTo>
                  <a:pt x="-2329" y="34649"/>
                  <a:pt x="-2329" y="18344"/>
                  <a:pt x="6986" y="7862"/>
                </a:cubicBezTo>
                <a:cubicBezTo>
                  <a:pt x="17466" y="-2621"/>
                  <a:pt x="178155" y="-2621"/>
                  <a:pt x="188634" y="7862"/>
                </a:cubicBezTo>
                <a:cubicBezTo>
                  <a:pt x="197949" y="18344"/>
                  <a:pt x="197949" y="34649"/>
                  <a:pt x="188634" y="45131"/>
                </a:cubicBezTo>
                <a:lnTo>
                  <a:pt x="116441" y="117342"/>
                </a:lnTo>
                <a:cubicBezTo>
                  <a:pt x="111783" y="122000"/>
                  <a:pt x="104796" y="125494"/>
                  <a:pt x="97810" y="125494"/>
                </a:cubicBezTo>
                <a:lnTo>
                  <a:pt x="97810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341EA7CD-422B-691F-9912-A13990ACA2A9}"/>
              </a:ext>
            </a:extLst>
          </p:cNvPr>
          <p:cNvSpPr/>
          <p:nvPr/>
        </p:nvSpPr>
        <p:spPr>
          <a:xfrm>
            <a:off x="5489035" y="2613901"/>
            <a:ext cx="2756161" cy="634751"/>
          </a:xfrm>
          <a:custGeom>
            <a:avLst/>
            <a:gdLst>
              <a:gd name="csX0" fmla="*/ 2683969 w 2756161"/>
              <a:gd name="csY0" fmla="*/ 29117 h 634751"/>
              <a:gd name="csX1" fmla="*/ 2727051 w 2756161"/>
              <a:gd name="csY1" fmla="*/ 72210 h 634751"/>
              <a:gd name="csX2" fmla="*/ 2727051 w 2756161"/>
              <a:gd name="csY2" fmla="*/ 562541 h 634751"/>
              <a:gd name="csX3" fmla="*/ 2683969 w 2756161"/>
              <a:gd name="csY3" fmla="*/ 605634 h 634751"/>
              <a:gd name="csX4" fmla="*/ 72194 w 2756161"/>
              <a:gd name="csY4" fmla="*/ 605634 h 634751"/>
              <a:gd name="csX5" fmla="*/ 29110 w 2756161"/>
              <a:gd name="csY5" fmla="*/ 562541 h 634751"/>
              <a:gd name="csX6" fmla="*/ 29110 w 2756161"/>
              <a:gd name="csY6" fmla="*/ 72210 h 634751"/>
              <a:gd name="csX7" fmla="*/ 72194 w 2756161"/>
              <a:gd name="csY7" fmla="*/ 29117 h 634751"/>
              <a:gd name="csX8" fmla="*/ 2683969 w 2756161"/>
              <a:gd name="csY8" fmla="*/ 29117 h 634751"/>
              <a:gd name="csX9" fmla="*/ 2683969 w 2756161"/>
              <a:gd name="csY9" fmla="*/ 0 h 634751"/>
              <a:gd name="csX10" fmla="*/ 72194 w 2756161"/>
              <a:gd name="csY10" fmla="*/ 0 h 634751"/>
              <a:gd name="csX11" fmla="*/ 0 w 2756161"/>
              <a:gd name="csY11" fmla="*/ 72210 h 634751"/>
              <a:gd name="csX12" fmla="*/ 0 w 2756161"/>
              <a:gd name="csY12" fmla="*/ 562541 h 634751"/>
              <a:gd name="csX13" fmla="*/ 72194 w 2756161"/>
              <a:gd name="csY13" fmla="*/ 634751 h 634751"/>
              <a:gd name="csX14" fmla="*/ 2683969 w 2756161"/>
              <a:gd name="csY14" fmla="*/ 634751 h 634751"/>
              <a:gd name="csX15" fmla="*/ 2756162 w 2756161"/>
              <a:gd name="csY15" fmla="*/ 562541 h 634751"/>
              <a:gd name="csX16" fmla="*/ 2756162 w 2756161"/>
              <a:gd name="csY16" fmla="*/ 72210 h 634751"/>
              <a:gd name="csX17" fmla="*/ 2683969 w 2756161"/>
              <a:gd name="csY17" fmla="*/ 0 h 634751"/>
              <a:gd name="csX18" fmla="*/ 2683969 w 2756161"/>
              <a:gd name="csY18" fmla="*/ 0 h 63475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756161" h="634751">
                <a:moveTo>
                  <a:pt x="2683969" y="29117"/>
                </a:moveTo>
                <a:cubicBezTo>
                  <a:pt x="2707257" y="29117"/>
                  <a:pt x="2727051" y="47752"/>
                  <a:pt x="2727051" y="72210"/>
                </a:cubicBezTo>
                <a:lnTo>
                  <a:pt x="2727051" y="562541"/>
                </a:lnTo>
                <a:cubicBezTo>
                  <a:pt x="2727051" y="585835"/>
                  <a:pt x="2707257" y="605634"/>
                  <a:pt x="2683969" y="605634"/>
                </a:cubicBezTo>
                <a:lnTo>
                  <a:pt x="72194" y="605634"/>
                </a:lnTo>
                <a:cubicBezTo>
                  <a:pt x="48905" y="605634"/>
                  <a:pt x="29110" y="586999"/>
                  <a:pt x="29110" y="562541"/>
                </a:cubicBezTo>
                <a:lnTo>
                  <a:pt x="29110" y="72210"/>
                </a:lnTo>
                <a:cubicBezTo>
                  <a:pt x="29110" y="48917"/>
                  <a:pt x="47741" y="29117"/>
                  <a:pt x="72194" y="29117"/>
                </a:cubicBezTo>
                <a:lnTo>
                  <a:pt x="2683969" y="29117"/>
                </a:lnTo>
                <a:moveTo>
                  <a:pt x="2683969" y="0"/>
                </a:moveTo>
                <a:lnTo>
                  <a:pt x="72194" y="0"/>
                </a:lnTo>
                <a:cubicBezTo>
                  <a:pt x="32604" y="0"/>
                  <a:pt x="0" y="32611"/>
                  <a:pt x="0" y="72210"/>
                </a:cubicBezTo>
                <a:lnTo>
                  <a:pt x="0" y="562541"/>
                </a:lnTo>
                <a:cubicBezTo>
                  <a:pt x="0" y="602140"/>
                  <a:pt x="32604" y="634751"/>
                  <a:pt x="72194" y="634751"/>
                </a:cubicBezTo>
                <a:lnTo>
                  <a:pt x="2683969" y="634751"/>
                </a:lnTo>
                <a:cubicBezTo>
                  <a:pt x="2723558" y="634751"/>
                  <a:pt x="2756162" y="602140"/>
                  <a:pt x="2756162" y="562541"/>
                </a:cubicBezTo>
                <a:lnTo>
                  <a:pt x="2756162" y="72210"/>
                </a:lnTo>
                <a:cubicBezTo>
                  <a:pt x="2756162" y="32611"/>
                  <a:pt x="2723558" y="0"/>
                  <a:pt x="2683969" y="0"/>
                </a:cubicBezTo>
                <a:lnTo>
                  <a:pt x="2683969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ECF6DD0-780F-BD1F-7866-E08AFBB7C0CC}"/>
              </a:ext>
            </a:extLst>
          </p:cNvPr>
          <p:cNvSpPr txBox="1"/>
          <p:nvPr/>
        </p:nvSpPr>
        <p:spPr>
          <a:xfrm>
            <a:off x="5529173" y="2639924"/>
            <a:ext cx="2328626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until done</a:t>
            </a:r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0D637ED0-64F3-F495-7DDE-9BFAD42C86F9}"/>
              </a:ext>
            </a:extLst>
          </p:cNvPr>
          <p:cNvSpPr/>
          <p:nvPr/>
        </p:nvSpPr>
        <p:spPr>
          <a:xfrm>
            <a:off x="5096628" y="2280802"/>
            <a:ext cx="3354668" cy="1290466"/>
          </a:xfrm>
          <a:custGeom>
            <a:avLst/>
            <a:gdLst>
              <a:gd name="csX0" fmla="*/ 3049593 w 3354668"/>
              <a:gd name="csY0" fmla="*/ 3494 h 1290466"/>
              <a:gd name="csX1" fmla="*/ 2983222 w 3354668"/>
              <a:gd name="csY1" fmla="*/ 3494 h 1290466"/>
              <a:gd name="csX2" fmla="*/ 2975071 w 3354668"/>
              <a:gd name="csY2" fmla="*/ 11647 h 1290466"/>
              <a:gd name="csX3" fmla="*/ 2983222 w 3354668"/>
              <a:gd name="csY3" fmla="*/ 19800 h 1290466"/>
              <a:gd name="csX4" fmla="*/ 3049593 w 3354668"/>
              <a:gd name="csY4" fmla="*/ 19800 h 1290466"/>
              <a:gd name="csX5" fmla="*/ 3057744 w 3354668"/>
              <a:gd name="csY5" fmla="*/ 11647 h 1290466"/>
              <a:gd name="csX6" fmla="*/ 3049593 w 3354668"/>
              <a:gd name="csY6" fmla="*/ 3494 h 1290466"/>
              <a:gd name="csX7" fmla="*/ 3049593 w 3354668"/>
              <a:gd name="csY7" fmla="*/ 3494 h 1290466"/>
              <a:gd name="csX8" fmla="*/ 2918015 w 3354668"/>
              <a:gd name="csY8" fmla="*/ 3494 h 1290466"/>
              <a:gd name="csX9" fmla="*/ 2851643 w 3354668"/>
              <a:gd name="csY9" fmla="*/ 3494 h 1290466"/>
              <a:gd name="csX10" fmla="*/ 2843493 w 3354668"/>
              <a:gd name="csY10" fmla="*/ 11647 h 1290466"/>
              <a:gd name="csX11" fmla="*/ 2851643 w 3354668"/>
              <a:gd name="csY11" fmla="*/ 19800 h 1290466"/>
              <a:gd name="csX12" fmla="*/ 2918015 w 3354668"/>
              <a:gd name="csY12" fmla="*/ 19800 h 1290466"/>
              <a:gd name="csX13" fmla="*/ 2926166 w 3354668"/>
              <a:gd name="csY13" fmla="*/ 11647 h 1290466"/>
              <a:gd name="csX14" fmla="*/ 2918015 w 3354668"/>
              <a:gd name="csY14" fmla="*/ 3494 h 1290466"/>
              <a:gd name="csX15" fmla="*/ 2918015 w 3354668"/>
              <a:gd name="csY15" fmla="*/ 3494 h 1290466"/>
              <a:gd name="csX16" fmla="*/ 2785272 w 3354668"/>
              <a:gd name="csY16" fmla="*/ 3494 h 1290466"/>
              <a:gd name="csX17" fmla="*/ 2718901 w 3354668"/>
              <a:gd name="csY17" fmla="*/ 3494 h 1290466"/>
              <a:gd name="csX18" fmla="*/ 2710750 w 3354668"/>
              <a:gd name="csY18" fmla="*/ 11647 h 1290466"/>
              <a:gd name="csX19" fmla="*/ 2718901 w 3354668"/>
              <a:gd name="csY19" fmla="*/ 19800 h 1290466"/>
              <a:gd name="csX20" fmla="*/ 2785272 w 3354668"/>
              <a:gd name="csY20" fmla="*/ 19800 h 1290466"/>
              <a:gd name="csX21" fmla="*/ 2793423 w 3354668"/>
              <a:gd name="csY21" fmla="*/ 11647 h 1290466"/>
              <a:gd name="csX22" fmla="*/ 2785272 w 3354668"/>
              <a:gd name="csY22" fmla="*/ 3494 h 1290466"/>
              <a:gd name="csX23" fmla="*/ 2785272 w 3354668"/>
              <a:gd name="csY23" fmla="*/ 3494 h 1290466"/>
              <a:gd name="csX24" fmla="*/ 2653693 w 3354668"/>
              <a:gd name="csY24" fmla="*/ 3494 h 1290466"/>
              <a:gd name="csX25" fmla="*/ 2587322 w 3354668"/>
              <a:gd name="csY25" fmla="*/ 3494 h 1290466"/>
              <a:gd name="csX26" fmla="*/ 2579171 w 3354668"/>
              <a:gd name="csY26" fmla="*/ 11647 h 1290466"/>
              <a:gd name="csX27" fmla="*/ 2587322 w 3354668"/>
              <a:gd name="csY27" fmla="*/ 19800 h 1290466"/>
              <a:gd name="csX28" fmla="*/ 2653693 w 3354668"/>
              <a:gd name="csY28" fmla="*/ 19800 h 1290466"/>
              <a:gd name="csX29" fmla="*/ 2661844 w 3354668"/>
              <a:gd name="csY29" fmla="*/ 11647 h 1290466"/>
              <a:gd name="csX30" fmla="*/ 2653693 w 3354668"/>
              <a:gd name="csY30" fmla="*/ 3494 h 1290466"/>
              <a:gd name="csX31" fmla="*/ 2653693 w 3354668"/>
              <a:gd name="csY31" fmla="*/ 3494 h 1290466"/>
              <a:gd name="csX32" fmla="*/ 2520951 w 3354668"/>
              <a:gd name="csY32" fmla="*/ 3494 h 1290466"/>
              <a:gd name="csX33" fmla="*/ 2454579 w 3354668"/>
              <a:gd name="csY33" fmla="*/ 3494 h 1290466"/>
              <a:gd name="csX34" fmla="*/ 2446428 w 3354668"/>
              <a:gd name="csY34" fmla="*/ 11647 h 1290466"/>
              <a:gd name="csX35" fmla="*/ 2454579 w 3354668"/>
              <a:gd name="csY35" fmla="*/ 19800 h 1290466"/>
              <a:gd name="csX36" fmla="*/ 2520951 w 3354668"/>
              <a:gd name="csY36" fmla="*/ 19800 h 1290466"/>
              <a:gd name="csX37" fmla="*/ 2529102 w 3354668"/>
              <a:gd name="csY37" fmla="*/ 11647 h 1290466"/>
              <a:gd name="csX38" fmla="*/ 2520951 w 3354668"/>
              <a:gd name="csY38" fmla="*/ 3494 h 1290466"/>
              <a:gd name="csX39" fmla="*/ 2520951 w 3354668"/>
              <a:gd name="csY39" fmla="*/ 3494 h 1290466"/>
              <a:gd name="csX40" fmla="*/ 2389372 w 3354668"/>
              <a:gd name="csY40" fmla="*/ 3494 h 1290466"/>
              <a:gd name="csX41" fmla="*/ 2323001 w 3354668"/>
              <a:gd name="csY41" fmla="*/ 3494 h 1290466"/>
              <a:gd name="csX42" fmla="*/ 2314850 w 3354668"/>
              <a:gd name="csY42" fmla="*/ 11647 h 1290466"/>
              <a:gd name="csX43" fmla="*/ 2323001 w 3354668"/>
              <a:gd name="csY43" fmla="*/ 19800 h 1290466"/>
              <a:gd name="csX44" fmla="*/ 2389372 w 3354668"/>
              <a:gd name="csY44" fmla="*/ 19800 h 1290466"/>
              <a:gd name="csX45" fmla="*/ 2397523 w 3354668"/>
              <a:gd name="csY45" fmla="*/ 11647 h 1290466"/>
              <a:gd name="csX46" fmla="*/ 2389372 w 3354668"/>
              <a:gd name="csY46" fmla="*/ 3494 h 1290466"/>
              <a:gd name="csX47" fmla="*/ 2389372 w 3354668"/>
              <a:gd name="csY47" fmla="*/ 3494 h 1290466"/>
              <a:gd name="csX48" fmla="*/ 2257793 w 3354668"/>
              <a:gd name="csY48" fmla="*/ 3494 h 1290466"/>
              <a:gd name="csX49" fmla="*/ 2191423 w 3354668"/>
              <a:gd name="csY49" fmla="*/ 3494 h 1290466"/>
              <a:gd name="csX50" fmla="*/ 2183272 w 3354668"/>
              <a:gd name="csY50" fmla="*/ 11647 h 1290466"/>
              <a:gd name="csX51" fmla="*/ 2191423 w 3354668"/>
              <a:gd name="csY51" fmla="*/ 19800 h 1290466"/>
              <a:gd name="csX52" fmla="*/ 2257793 w 3354668"/>
              <a:gd name="csY52" fmla="*/ 19800 h 1290466"/>
              <a:gd name="csX53" fmla="*/ 2265944 w 3354668"/>
              <a:gd name="csY53" fmla="*/ 11647 h 1290466"/>
              <a:gd name="csX54" fmla="*/ 2257793 w 3354668"/>
              <a:gd name="csY54" fmla="*/ 3494 h 1290466"/>
              <a:gd name="csX55" fmla="*/ 2257793 w 3354668"/>
              <a:gd name="csY55" fmla="*/ 3494 h 1290466"/>
              <a:gd name="csX56" fmla="*/ 2125051 w 3354668"/>
              <a:gd name="csY56" fmla="*/ 3494 h 1290466"/>
              <a:gd name="csX57" fmla="*/ 2058679 w 3354668"/>
              <a:gd name="csY57" fmla="*/ 3494 h 1290466"/>
              <a:gd name="csX58" fmla="*/ 2050528 w 3354668"/>
              <a:gd name="csY58" fmla="*/ 11647 h 1290466"/>
              <a:gd name="csX59" fmla="*/ 2058679 w 3354668"/>
              <a:gd name="csY59" fmla="*/ 19800 h 1290466"/>
              <a:gd name="csX60" fmla="*/ 2125051 w 3354668"/>
              <a:gd name="csY60" fmla="*/ 19800 h 1290466"/>
              <a:gd name="csX61" fmla="*/ 2133202 w 3354668"/>
              <a:gd name="csY61" fmla="*/ 11647 h 1290466"/>
              <a:gd name="csX62" fmla="*/ 2125051 w 3354668"/>
              <a:gd name="csY62" fmla="*/ 3494 h 1290466"/>
              <a:gd name="csX63" fmla="*/ 2125051 w 3354668"/>
              <a:gd name="csY63" fmla="*/ 3494 h 1290466"/>
              <a:gd name="csX64" fmla="*/ 1993473 w 3354668"/>
              <a:gd name="csY64" fmla="*/ 3494 h 1290466"/>
              <a:gd name="csX65" fmla="*/ 1927101 w 3354668"/>
              <a:gd name="csY65" fmla="*/ 3494 h 1290466"/>
              <a:gd name="csX66" fmla="*/ 1918950 w 3354668"/>
              <a:gd name="csY66" fmla="*/ 11647 h 1290466"/>
              <a:gd name="csX67" fmla="*/ 1927101 w 3354668"/>
              <a:gd name="csY67" fmla="*/ 19800 h 1290466"/>
              <a:gd name="csX68" fmla="*/ 1993473 w 3354668"/>
              <a:gd name="csY68" fmla="*/ 19800 h 1290466"/>
              <a:gd name="csX69" fmla="*/ 2001623 w 3354668"/>
              <a:gd name="csY69" fmla="*/ 11647 h 1290466"/>
              <a:gd name="csX70" fmla="*/ 1993473 w 3354668"/>
              <a:gd name="csY70" fmla="*/ 3494 h 1290466"/>
              <a:gd name="csX71" fmla="*/ 1993473 w 3354668"/>
              <a:gd name="csY71" fmla="*/ 3494 h 1290466"/>
              <a:gd name="csX72" fmla="*/ 1861893 w 3354668"/>
              <a:gd name="csY72" fmla="*/ 3494 h 1290466"/>
              <a:gd name="csX73" fmla="*/ 1795523 w 3354668"/>
              <a:gd name="csY73" fmla="*/ 3494 h 1290466"/>
              <a:gd name="csX74" fmla="*/ 1787372 w 3354668"/>
              <a:gd name="csY74" fmla="*/ 11647 h 1290466"/>
              <a:gd name="csX75" fmla="*/ 1795523 w 3354668"/>
              <a:gd name="csY75" fmla="*/ 19800 h 1290466"/>
              <a:gd name="csX76" fmla="*/ 1861893 w 3354668"/>
              <a:gd name="csY76" fmla="*/ 19800 h 1290466"/>
              <a:gd name="csX77" fmla="*/ 1870044 w 3354668"/>
              <a:gd name="csY77" fmla="*/ 11647 h 1290466"/>
              <a:gd name="csX78" fmla="*/ 1861893 w 3354668"/>
              <a:gd name="csY78" fmla="*/ 3494 h 1290466"/>
              <a:gd name="csX79" fmla="*/ 1861893 w 3354668"/>
              <a:gd name="csY79" fmla="*/ 3494 h 1290466"/>
              <a:gd name="csX80" fmla="*/ 1729151 w 3354668"/>
              <a:gd name="csY80" fmla="*/ 3494 h 1290466"/>
              <a:gd name="csX81" fmla="*/ 1662779 w 3354668"/>
              <a:gd name="csY81" fmla="*/ 3494 h 1290466"/>
              <a:gd name="csX82" fmla="*/ 1654628 w 3354668"/>
              <a:gd name="csY82" fmla="*/ 11647 h 1290466"/>
              <a:gd name="csX83" fmla="*/ 1662779 w 3354668"/>
              <a:gd name="csY83" fmla="*/ 19800 h 1290466"/>
              <a:gd name="csX84" fmla="*/ 1729151 w 3354668"/>
              <a:gd name="csY84" fmla="*/ 19800 h 1290466"/>
              <a:gd name="csX85" fmla="*/ 1737302 w 3354668"/>
              <a:gd name="csY85" fmla="*/ 11647 h 1290466"/>
              <a:gd name="csX86" fmla="*/ 1729151 w 3354668"/>
              <a:gd name="csY86" fmla="*/ 3494 h 1290466"/>
              <a:gd name="csX87" fmla="*/ 1729151 w 3354668"/>
              <a:gd name="csY87" fmla="*/ 3494 h 1290466"/>
              <a:gd name="csX88" fmla="*/ 1597573 w 3354668"/>
              <a:gd name="csY88" fmla="*/ 3494 h 1290466"/>
              <a:gd name="csX89" fmla="*/ 1531201 w 3354668"/>
              <a:gd name="csY89" fmla="*/ 3494 h 1290466"/>
              <a:gd name="csX90" fmla="*/ 1523050 w 3354668"/>
              <a:gd name="csY90" fmla="*/ 11647 h 1290466"/>
              <a:gd name="csX91" fmla="*/ 1531201 w 3354668"/>
              <a:gd name="csY91" fmla="*/ 19800 h 1290466"/>
              <a:gd name="csX92" fmla="*/ 1597573 w 3354668"/>
              <a:gd name="csY92" fmla="*/ 19800 h 1290466"/>
              <a:gd name="csX93" fmla="*/ 1605723 w 3354668"/>
              <a:gd name="csY93" fmla="*/ 11647 h 1290466"/>
              <a:gd name="csX94" fmla="*/ 1597573 w 3354668"/>
              <a:gd name="csY94" fmla="*/ 3494 h 1290466"/>
              <a:gd name="csX95" fmla="*/ 1597573 w 3354668"/>
              <a:gd name="csY95" fmla="*/ 3494 h 1290466"/>
              <a:gd name="csX96" fmla="*/ 1464829 w 3354668"/>
              <a:gd name="csY96" fmla="*/ 3494 h 1290466"/>
              <a:gd name="csX97" fmla="*/ 1398458 w 3354668"/>
              <a:gd name="csY97" fmla="*/ 3494 h 1290466"/>
              <a:gd name="csX98" fmla="*/ 1390307 w 3354668"/>
              <a:gd name="csY98" fmla="*/ 11647 h 1290466"/>
              <a:gd name="csX99" fmla="*/ 1398458 w 3354668"/>
              <a:gd name="csY99" fmla="*/ 19800 h 1290466"/>
              <a:gd name="csX100" fmla="*/ 1464829 w 3354668"/>
              <a:gd name="csY100" fmla="*/ 19800 h 1290466"/>
              <a:gd name="csX101" fmla="*/ 1472980 w 3354668"/>
              <a:gd name="csY101" fmla="*/ 11647 h 1290466"/>
              <a:gd name="csX102" fmla="*/ 1464829 w 3354668"/>
              <a:gd name="csY102" fmla="*/ 3494 h 1290466"/>
              <a:gd name="csX103" fmla="*/ 1464829 w 3354668"/>
              <a:gd name="csY103" fmla="*/ 3494 h 1290466"/>
              <a:gd name="csX104" fmla="*/ 1333251 w 3354668"/>
              <a:gd name="csY104" fmla="*/ 3494 h 1290466"/>
              <a:gd name="csX105" fmla="*/ 1266880 w 3354668"/>
              <a:gd name="csY105" fmla="*/ 3494 h 1290466"/>
              <a:gd name="csX106" fmla="*/ 1258729 w 3354668"/>
              <a:gd name="csY106" fmla="*/ 11647 h 1290466"/>
              <a:gd name="csX107" fmla="*/ 1266880 w 3354668"/>
              <a:gd name="csY107" fmla="*/ 19800 h 1290466"/>
              <a:gd name="csX108" fmla="*/ 1333251 w 3354668"/>
              <a:gd name="csY108" fmla="*/ 19800 h 1290466"/>
              <a:gd name="csX109" fmla="*/ 1341402 w 3354668"/>
              <a:gd name="csY109" fmla="*/ 11647 h 1290466"/>
              <a:gd name="csX110" fmla="*/ 1333251 w 3354668"/>
              <a:gd name="csY110" fmla="*/ 3494 h 1290466"/>
              <a:gd name="csX111" fmla="*/ 1333251 w 3354668"/>
              <a:gd name="csY111" fmla="*/ 3494 h 1290466"/>
              <a:gd name="csX112" fmla="*/ 1201673 w 3354668"/>
              <a:gd name="csY112" fmla="*/ 3494 h 1290466"/>
              <a:gd name="csX113" fmla="*/ 1135301 w 3354668"/>
              <a:gd name="csY113" fmla="*/ 3494 h 1290466"/>
              <a:gd name="csX114" fmla="*/ 1127150 w 3354668"/>
              <a:gd name="csY114" fmla="*/ 11647 h 1290466"/>
              <a:gd name="csX115" fmla="*/ 1135301 w 3354668"/>
              <a:gd name="csY115" fmla="*/ 19800 h 1290466"/>
              <a:gd name="csX116" fmla="*/ 1201673 w 3354668"/>
              <a:gd name="csY116" fmla="*/ 19800 h 1290466"/>
              <a:gd name="csX117" fmla="*/ 1209823 w 3354668"/>
              <a:gd name="csY117" fmla="*/ 11647 h 1290466"/>
              <a:gd name="csX118" fmla="*/ 1201673 w 3354668"/>
              <a:gd name="csY118" fmla="*/ 3494 h 1290466"/>
              <a:gd name="csX119" fmla="*/ 1201673 w 3354668"/>
              <a:gd name="csY119" fmla="*/ 3494 h 1290466"/>
              <a:gd name="csX120" fmla="*/ 1068930 w 3354668"/>
              <a:gd name="csY120" fmla="*/ 3494 h 1290466"/>
              <a:gd name="csX121" fmla="*/ 1002558 w 3354668"/>
              <a:gd name="csY121" fmla="*/ 3494 h 1290466"/>
              <a:gd name="csX122" fmla="*/ 994407 w 3354668"/>
              <a:gd name="csY122" fmla="*/ 11647 h 1290466"/>
              <a:gd name="csX123" fmla="*/ 1002558 w 3354668"/>
              <a:gd name="csY123" fmla="*/ 19800 h 1290466"/>
              <a:gd name="csX124" fmla="*/ 1068930 w 3354668"/>
              <a:gd name="csY124" fmla="*/ 19800 h 1290466"/>
              <a:gd name="csX125" fmla="*/ 1077081 w 3354668"/>
              <a:gd name="csY125" fmla="*/ 11647 h 1290466"/>
              <a:gd name="csX126" fmla="*/ 1068930 w 3354668"/>
              <a:gd name="csY126" fmla="*/ 3494 h 1290466"/>
              <a:gd name="csX127" fmla="*/ 1068930 w 3354668"/>
              <a:gd name="csY127" fmla="*/ 3494 h 1290466"/>
              <a:gd name="csX128" fmla="*/ 937351 w 3354668"/>
              <a:gd name="csY128" fmla="*/ 3494 h 1290466"/>
              <a:gd name="csX129" fmla="*/ 870980 w 3354668"/>
              <a:gd name="csY129" fmla="*/ 3494 h 1290466"/>
              <a:gd name="csX130" fmla="*/ 862829 w 3354668"/>
              <a:gd name="csY130" fmla="*/ 11647 h 1290466"/>
              <a:gd name="csX131" fmla="*/ 870980 w 3354668"/>
              <a:gd name="csY131" fmla="*/ 19800 h 1290466"/>
              <a:gd name="csX132" fmla="*/ 937351 w 3354668"/>
              <a:gd name="csY132" fmla="*/ 19800 h 1290466"/>
              <a:gd name="csX133" fmla="*/ 945502 w 3354668"/>
              <a:gd name="csY133" fmla="*/ 11647 h 1290466"/>
              <a:gd name="csX134" fmla="*/ 937351 w 3354668"/>
              <a:gd name="csY134" fmla="*/ 3494 h 1290466"/>
              <a:gd name="csX135" fmla="*/ 937351 w 3354668"/>
              <a:gd name="csY135" fmla="*/ 3494 h 1290466"/>
              <a:gd name="csX136" fmla="*/ 805773 w 3354668"/>
              <a:gd name="csY136" fmla="*/ 3494 h 1290466"/>
              <a:gd name="csX137" fmla="*/ 739401 w 3354668"/>
              <a:gd name="csY137" fmla="*/ 3494 h 1290466"/>
              <a:gd name="csX138" fmla="*/ 731250 w 3354668"/>
              <a:gd name="csY138" fmla="*/ 11647 h 1290466"/>
              <a:gd name="csX139" fmla="*/ 739401 w 3354668"/>
              <a:gd name="csY139" fmla="*/ 19800 h 1290466"/>
              <a:gd name="csX140" fmla="*/ 805773 w 3354668"/>
              <a:gd name="csY140" fmla="*/ 19800 h 1290466"/>
              <a:gd name="csX141" fmla="*/ 813924 w 3354668"/>
              <a:gd name="csY141" fmla="*/ 11647 h 1290466"/>
              <a:gd name="csX142" fmla="*/ 805773 w 3354668"/>
              <a:gd name="csY142" fmla="*/ 3494 h 1290466"/>
              <a:gd name="csX143" fmla="*/ 805773 w 3354668"/>
              <a:gd name="csY143" fmla="*/ 3494 h 1290466"/>
              <a:gd name="csX144" fmla="*/ 673030 w 3354668"/>
              <a:gd name="csY144" fmla="*/ 3494 h 1290466"/>
              <a:gd name="csX145" fmla="*/ 606658 w 3354668"/>
              <a:gd name="csY145" fmla="*/ 3494 h 1290466"/>
              <a:gd name="csX146" fmla="*/ 598507 w 3354668"/>
              <a:gd name="csY146" fmla="*/ 11647 h 1290466"/>
              <a:gd name="csX147" fmla="*/ 606658 w 3354668"/>
              <a:gd name="csY147" fmla="*/ 19800 h 1290466"/>
              <a:gd name="csX148" fmla="*/ 673030 w 3354668"/>
              <a:gd name="csY148" fmla="*/ 19800 h 1290466"/>
              <a:gd name="csX149" fmla="*/ 681181 w 3354668"/>
              <a:gd name="csY149" fmla="*/ 11647 h 1290466"/>
              <a:gd name="csX150" fmla="*/ 673030 w 3354668"/>
              <a:gd name="csY150" fmla="*/ 3494 h 1290466"/>
              <a:gd name="csX151" fmla="*/ 673030 w 3354668"/>
              <a:gd name="csY151" fmla="*/ 3494 h 1290466"/>
              <a:gd name="csX152" fmla="*/ 541451 w 3354668"/>
              <a:gd name="csY152" fmla="*/ 3494 h 1290466"/>
              <a:gd name="csX153" fmla="*/ 475080 w 3354668"/>
              <a:gd name="csY153" fmla="*/ 3494 h 1290466"/>
              <a:gd name="csX154" fmla="*/ 466929 w 3354668"/>
              <a:gd name="csY154" fmla="*/ 11647 h 1290466"/>
              <a:gd name="csX155" fmla="*/ 475080 w 3354668"/>
              <a:gd name="csY155" fmla="*/ 19800 h 1290466"/>
              <a:gd name="csX156" fmla="*/ 541451 w 3354668"/>
              <a:gd name="csY156" fmla="*/ 19800 h 1290466"/>
              <a:gd name="csX157" fmla="*/ 549602 w 3354668"/>
              <a:gd name="csY157" fmla="*/ 11647 h 1290466"/>
              <a:gd name="csX158" fmla="*/ 541451 w 3354668"/>
              <a:gd name="csY158" fmla="*/ 3494 h 1290466"/>
              <a:gd name="csX159" fmla="*/ 541451 w 3354668"/>
              <a:gd name="csY159" fmla="*/ 3494 h 1290466"/>
              <a:gd name="csX160" fmla="*/ 408708 w 3354668"/>
              <a:gd name="csY160" fmla="*/ 3494 h 1290466"/>
              <a:gd name="csX161" fmla="*/ 342337 w 3354668"/>
              <a:gd name="csY161" fmla="*/ 3494 h 1290466"/>
              <a:gd name="csX162" fmla="*/ 334186 w 3354668"/>
              <a:gd name="csY162" fmla="*/ 11647 h 1290466"/>
              <a:gd name="csX163" fmla="*/ 342337 w 3354668"/>
              <a:gd name="csY163" fmla="*/ 19800 h 1290466"/>
              <a:gd name="csX164" fmla="*/ 408708 w 3354668"/>
              <a:gd name="csY164" fmla="*/ 19800 h 1290466"/>
              <a:gd name="csX165" fmla="*/ 416859 w 3354668"/>
              <a:gd name="csY165" fmla="*/ 11647 h 1290466"/>
              <a:gd name="csX166" fmla="*/ 408708 w 3354668"/>
              <a:gd name="csY166" fmla="*/ 3494 h 1290466"/>
              <a:gd name="csX167" fmla="*/ 408708 w 3354668"/>
              <a:gd name="csY167" fmla="*/ 3494 h 1290466"/>
              <a:gd name="csX168" fmla="*/ 277130 w 3354668"/>
              <a:gd name="csY168" fmla="*/ 3494 h 1290466"/>
              <a:gd name="csX169" fmla="*/ 210758 w 3354668"/>
              <a:gd name="csY169" fmla="*/ 3494 h 1290466"/>
              <a:gd name="csX170" fmla="*/ 202608 w 3354668"/>
              <a:gd name="csY170" fmla="*/ 11647 h 1290466"/>
              <a:gd name="csX171" fmla="*/ 210758 w 3354668"/>
              <a:gd name="csY171" fmla="*/ 19800 h 1290466"/>
              <a:gd name="csX172" fmla="*/ 277130 w 3354668"/>
              <a:gd name="csY172" fmla="*/ 19800 h 1290466"/>
              <a:gd name="csX173" fmla="*/ 285281 w 3354668"/>
              <a:gd name="csY173" fmla="*/ 11647 h 1290466"/>
              <a:gd name="csX174" fmla="*/ 277130 w 3354668"/>
              <a:gd name="csY174" fmla="*/ 3494 h 1290466"/>
              <a:gd name="csX175" fmla="*/ 277130 w 3354668"/>
              <a:gd name="csY175" fmla="*/ 3494 h 1290466"/>
              <a:gd name="csX176" fmla="*/ 145551 w 3354668"/>
              <a:gd name="csY176" fmla="*/ 3494 h 1290466"/>
              <a:gd name="csX177" fmla="*/ 91988 w 3354668"/>
              <a:gd name="csY177" fmla="*/ 3494 h 1290466"/>
              <a:gd name="csX178" fmla="*/ 78015 w 3354668"/>
              <a:gd name="csY178" fmla="*/ 11647 h 1290466"/>
              <a:gd name="csX179" fmla="*/ 72193 w 3354668"/>
              <a:gd name="csY179" fmla="*/ 22129 h 1290466"/>
              <a:gd name="csX180" fmla="*/ 75687 w 3354668"/>
              <a:gd name="csY180" fmla="*/ 33776 h 1290466"/>
              <a:gd name="csX181" fmla="*/ 79180 w 3354668"/>
              <a:gd name="csY181" fmla="*/ 33776 h 1290466"/>
              <a:gd name="csX182" fmla="*/ 86166 w 3354668"/>
              <a:gd name="csY182" fmla="*/ 29117 h 1290466"/>
              <a:gd name="csX183" fmla="*/ 86166 w 3354668"/>
              <a:gd name="csY183" fmla="*/ 27952 h 1290466"/>
              <a:gd name="csX184" fmla="*/ 86166 w 3354668"/>
              <a:gd name="csY184" fmla="*/ 27952 h 1290466"/>
              <a:gd name="csX185" fmla="*/ 86166 w 3354668"/>
              <a:gd name="csY185" fmla="*/ 27952 h 1290466"/>
              <a:gd name="csX186" fmla="*/ 86166 w 3354668"/>
              <a:gd name="csY186" fmla="*/ 27952 h 1290466"/>
              <a:gd name="csX187" fmla="*/ 90824 w 3354668"/>
              <a:gd name="csY187" fmla="*/ 19800 h 1290466"/>
              <a:gd name="csX188" fmla="*/ 144387 w 3354668"/>
              <a:gd name="csY188" fmla="*/ 19800 h 1290466"/>
              <a:gd name="csX189" fmla="*/ 152538 w 3354668"/>
              <a:gd name="csY189" fmla="*/ 11647 h 1290466"/>
              <a:gd name="csX190" fmla="*/ 144387 w 3354668"/>
              <a:gd name="csY190" fmla="*/ 3494 h 1290466"/>
              <a:gd name="csX191" fmla="*/ 144387 w 3354668"/>
              <a:gd name="csY191" fmla="*/ 3494 h 1290466"/>
              <a:gd name="csX192" fmla="*/ 50070 w 3354668"/>
              <a:gd name="csY192" fmla="*/ 79198 h 1290466"/>
              <a:gd name="csX193" fmla="*/ 41919 w 3354668"/>
              <a:gd name="csY193" fmla="*/ 83857 h 1290466"/>
              <a:gd name="csX194" fmla="*/ 20959 w 3354668"/>
              <a:gd name="csY194" fmla="*/ 147914 h 1290466"/>
              <a:gd name="csX195" fmla="*/ 26781 w 3354668"/>
              <a:gd name="csY195" fmla="*/ 158397 h 1290466"/>
              <a:gd name="csX196" fmla="*/ 29110 w 3354668"/>
              <a:gd name="csY196" fmla="*/ 158397 h 1290466"/>
              <a:gd name="csX197" fmla="*/ 37261 w 3354668"/>
              <a:gd name="csY197" fmla="*/ 152573 h 1290466"/>
              <a:gd name="csX198" fmla="*/ 46576 w 3354668"/>
              <a:gd name="csY198" fmla="*/ 121127 h 1290466"/>
              <a:gd name="csX199" fmla="*/ 46576 w 3354668"/>
              <a:gd name="csY199" fmla="*/ 121127 h 1290466"/>
              <a:gd name="csX200" fmla="*/ 46576 w 3354668"/>
              <a:gd name="csY200" fmla="*/ 119962 h 1290466"/>
              <a:gd name="csX201" fmla="*/ 46576 w 3354668"/>
              <a:gd name="csY201" fmla="*/ 119962 h 1290466"/>
              <a:gd name="csX202" fmla="*/ 46576 w 3354668"/>
              <a:gd name="csY202" fmla="*/ 119962 h 1290466"/>
              <a:gd name="csX203" fmla="*/ 46576 w 3354668"/>
              <a:gd name="csY203" fmla="*/ 119962 h 1290466"/>
              <a:gd name="csX204" fmla="*/ 46576 w 3354668"/>
              <a:gd name="csY204" fmla="*/ 119962 h 1290466"/>
              <a:gd name="csX205" fmla="*/ 46576 w 3354668"/>
              <a:gd name="csY205" fmla="*/ 119962 h 1290466"/>
              <a:gd name="csX206" fmla="*/ 46576 w 3354668"/>
              <a:gd name="csY206" fmla="*/ 119962 h 1290466"/>
              <a:gd name="csX207" fmla="*/ 46576 w 3354668"/>
              <a:gd name="csY207" fmla="*/ 119962 h 1290466"/>
              <a:gd name="csX208" fmla="*/ 46576 w 3354668"/>
              <a:gd name="csY208" fmla="*/ 119962 h 1290466"/>
              <a:gd name="csX209" fmla="*/ 46576 w 3354668"/>
              <a:gd name="csY209" fmla="*/ 119962 h 1290466"/>
              <a:gd name="csX210" fmla="*/ 46576 w 3354668"/>
              <a:gd name="csY210" fmla="*/ 119962 h 1290466"/>
              <a:gd name="csX211" fmla="*/ 46576 w 3354668"/>
              <a:gd name="csY211" fmla="*/ 119962 h 1290466"/>
              <a:gd name="csX212" fmla="*/ 46576 w 3354668"/>
              <a:gd name="csY212" fmla="*/ 119962 h 1290466"/>
              <a:gd name="csX213" fmla="*/ 46576 w 3354668"/>
              <a:gd name="csY213" fmla="*/ 119962 h 1290466"/>
              <a:gd name="csX214" fmla="*/ 46576 w 3354668"/>
              <a:gd name="csY214" fmla="*/ 119962 h 1290466"/>
              <a:gd name="csX215" fmla="*/ 46576 w 3354668"/>
              <a:gd name="csY215" fmla="*/ 119962 h 1290466"/>
              <a:gd name="csX216" fmla="*/ 46576 w 3354668"/>
              <a:gd name="csY216" fmla="*/ 119962 h 1290466"/>
              <a:gd name="csX217" fmla="*/ 46576 w 3354668"/>
              <a:gd name="csY217" fmla="*/ 119962 h 1290466"/>
              <a:gd name="csX218" fmla="*/ 46576 w 3354668"/>
              <a:gd name="csY218" fmla="*/ 119962 h 1290466"/>
              <a:gd name="csX219" fmla="*/ 46576 w 3354668"/>
              <a:gd name="csY219" fmla="*/ 119962 h 1290466"/>
              <a:gd name="csX220" fmla="*/ 46576 w 3354668"/>
              <a:gd name="csY220" fmla="*/ 119962 h 1290466"/>
              <a:gd name="csX221" fmla="*/ 46576 w 3354668"/>
              <a:gd name="csY221" fmla="*/ 119962 h 1290466"/>
              <a:gd name="csX222" fmla="*/ 46576 w 3354668"/>
              <a:gd name="csY222" fmla="*/ 119962 h 1290466"/>
              <a:gd name="csX223" fmla="*/ 46576 w 3354668"/>
              <a:gd name="csY223" fmla="*/ 119962 h 1290466"/>
              <a:gd name="csX224" fmla="*/ 46576 w 3354668"/>
              <a:gd name="csY224" fmla="*/ 119962 h 1290466"/>
              <a:gd name="csX225" fmla="*/ 46576 w 3354668"/>
              <a:gd name="csY225" fmla="*/ 119962 h 1290466"/>
              <a:gd name="csX226" fmla="*/ 46576 w 3354668"/>
              <a:gd name="csY226" fmla="*/ 119962 h 1290466"/>
              <a:gd name="csX227" fmla="*/ 46576 w 3354668"/>
              <a:gd name="csY227" fmla="*/ 119962 h 1290466"/>
              <a:gd name="csX228" fmla="*/ 46576 w 3354668"/>
              <a:gd name="csY228" fmla="*/ 119962 h 1290466"/>
              <a:gd name="csX229" fmla="*/ 46576 w 3354668"/>
              <a:gd name="csY229" fmla="*/ 119962 h 1290466"/>
              <a:gd name="csX230" fmla="*/ 46576 w 3354668"/>
              <a:gd name="csY230" fmla="*/ 119962 h 1290466"/>
              <a:gd name="csX231" fmla="*/ 46576 w 3354668"/>
              <a:gd name="csY231" fmla="*/ 119962 h 1290466"/>
              <a:gd name="csX232" fmla="*/ 46576 w 3354668"/>
              <a:gd name="csY232" fmla="*/ 117633 h 1290466"/>
              <a:gd name="csX233" fmla="*/ 46576 w 3354668"/>
              <a:gd name="csY233" fmla="*/ 117633 h 1290466"/>
              <a:gd name="csX234" fmla="*/ 46576 w 3354668"/>
              <a:gd name="csY234" fmla="*/ 117633 h 1290466"/>
              <a:gd name="csX235" fmla="*/ 46576 w 3354668"/>
              <a:gd name="csY235" fmla="*/ 117633 h 1290466"/>
              <a:gd name="csX236" fmla="*/ 46576 w 3354668"/>
              <a:gd name="csY236" fmla="*/ 117633 h 1290466"/>
              <a:gd name="csX237" fmla="*/ 46576 w 3354668"/>
              <a:gd name="csY237" fmla="*/ 117633 h 1290466"/>
              <a:gd name="csX238" fmla="*/ 46576 w 3354668"/>
              <a:gd name="csY238" fmla="*/ 117633 h 1290466"/>
              <a:gd name="csX239" fmla="*/ 46576 w 3354668"/>
              <a:gd name="csY239" fmla="*/ 117633 h 1290466"/>
              <a:gd name="csX240" fmla="*/ 46576 w 3354668"/>
              <a:gd name="csY240" fmla="*/ 117633 h 1290466"/>
              <a:gd name="csX241" fmla="*/ 46576 w 3354668"/>
              <a:gd name="csY241" fmla="*/ 117633 h 1290466"/>
              <a:gd name="csX242" fmla="*/ 46576 w 3354668"/>
              <a:gd name="csY242" fmla="*/ 117633 h 1290466"/>
              <a:gd name="csX243" fmla="*/ 46576 w 3354668"/>
              <a:gd name="csY243" fmla="*/ 117633 h 1290466"/>
              <a:gd name="csX244" fmla="*/ 46576 w 3354668"/>
              <a:gd name="csY244" fmla="*/ 117633 h 1290466"/>
              <a:gd name="csX245" fmla="*/ 46576 w 3354668"/>
              <a:gd name="csY245" fmla="*/ 117633 h 1290466"/>
              <a:gd name="csX246" fmla="*/ 46576 w 3354668"/>
              <a:gd name="csY246" fmla="*/ 117633 h 1290466"/>
              <a:gd name="csX247" fmla="*/ 46576 w 3354668"/>
              <a:gd name="csY247" fmla="*/ 117633 h 1290466"/>
              <a:gd name="csX248" fmla="*/ 46576 w 3354668"/>
              <a:gd name="csY248" fmla="*/ 117633 h 1290466"/>
              <a:gd name="csX249" fmla="*/ 46576 w 3354668"/>
              <a:gd name="csY249" fmla="*/ 117633 h 1290466"/>
              <a:gd name="csX250" fmla="*/ 46576 w 3354668"/>
              <a:gd name="csY250" fmla="*/ 117633 h 1290466"/>
              <a:gd name="csX251" fmla="*/ 46576 w 3354668"/>
              <a:gd name="csY251" fmla="*/ 116468 h 1290466"/>
              <a:gd name="csX252" fmla="*/ 46576 w 3354668"/>
              <a:gd name="csY252" fmla="*/ 116468 h 1290466"/>
              <a:gd name="csX253" fmla="*/ 51234 w 3354668"/>
              <a:gd name="csY253" fmla="*/ 103657 h 1290466"/>
              <a:gd name="csX254" fmla="*/ 46576 w 3354668"/>
              <a:gd name="csY254" fmla="*/ 93174 h 1290466"/>
              <a:gd name="csX255" fmla="*/ 43083 w 3354668"/>
              <a:gd name="csY255" fmla="*/ 93174 h 1290466"/>
              <a:gd name="csX256" fmla="*/ 45412 w 3354668"/>
              <a:gd name="csY256" fmla="*/ 93174 h 1290466"/>
              <a:gd name="csX257" fmla="*/ 15137 w 3354668"/>
              <a:gd name="csY257" fmla="*/ 208478 h 1290466"/>
              <a:gd name="csX258" fmla="*/ 6986 w 3354668"/>
              <a:gd name="csY258" fmla="*/ 215466 h 1290466"/>
              <a:gd name="csX259" fmla="*/ 0 w 3354668"/>
              <a:gd name="csY259" fmla="*/ 283018 h 1290466"/>
              <a:gd name="csX260" fmla="*/ 8151 w 3354668"/>
              <a:gd name="csY260" fmla="*/ 291170 h 1290466"/>
              <a:gd name="csX261" fmla="*/ 8151 w 3354668"/>
              <a:gd name="csY261" fmla="*/ 291170 h 1290466"/>
              <a:gd name="csX262" fmla="*/ 16302 w 3354668"/>
              <a:gd name="csY262" fmla="*/ 283018 h 1290466"/>
              <a:gd name="csX263" fmla="*/ 17466 w 3354668"/>
              <a:gd name="csY263" fmla="*/ 258559 h 1290466"/>
              <a:gd name="csX264" fmla="*/ 17466 w 3354668"/>
              <a:gd name="csY264" fmla="*/ 258559 h 1290466"/>
              <a:gd name="csX265" fmla="*/ 22124 w 3354668"/>
              <a:gd name="csY265" fmla="*/ 216631 h 1290466"/>
              <a:gd name="csX266" fmla="*/ 15137 w 3354668"/>
              <a:gd name="csY266" fmla="*/ 207313 h 1290466"/>
              <a:gd name="csX267" fmla="*/ 13973 w 3354668"/>
              <a:gd name="csY267" fmla="*/ 207313 h 1290466"/>
              <a:gd name="csX268" fmla="*/ 9315 w 3354668"/>
              <a:gd name="csY268" fmla="*/ 342416 h 1290466"/>
              <a:gd name="csX269" fmla="*/ 9315 w 3354668"/>
              <a:gd name="csY269" fmla="*/ 342416 h 1290466"/>
              <a:gd name="csX270" fmla="*/ 1164 w 3354668"/>
              <a:gd name="csY270" fmla="*/ 351734 h 1290466"/>
              <a:gd name="csX271" fmla="*/ 9315 w 3354668"/>
              <a:gd name="csY271" fmla="*/ 419285 h 1290466"/>
              <a:gd name="csX272" fmla="*/ 17466 w 3354668"/>
              <a:gd name="csY272" fmla="*/ 426273 h 1290466"/>
              <a:gd name="csX273" fmla="*/ 18630 w 3354668"/>
              <a:gd name="csY273" fmla="*/ 426273 h 1290466"/>
              <a:gd name="csX274" fmla="*/ 25617 w 3354668"/>
              <a:gd name="csY274" fmla="*/ 416956 h 1290466"/>
              <a:gd name="csX275" fmla="*/ 24452 w 3354668"/>
              <a:gd name="csY275" fmla="*/ 408803 h 1290466"/>
              <a:gd name="csX276" fmla="*/ 24452 w 3354668"/>
              <a:gd name="csY276" fmla="*/ 408803 h 1290466"/>
              <a:gd name="csX277" fmla="*/ 24452 w 3354668"/>
              <a:gd name="csY277" fmla="*/ 406474 h 1290466"/>
              <a:gd name="csX278" fmla="*/ 24452 w 3354668"/>
              <a:gd name="csY278" fmla="*/ 406474 h 1290466"/>
              <a:gd name="csX279" fmla="*/ 24452 w 3354668"/>
              <a:gd name="csY279" fmla="*/ 405309 h 1290466"/>
              <a:gd name="csX280" fmla="*/ 24452 w 3354668"/>
              <a:gd name="csY280" fmla="*/ 405309 h 1290466"/>
              <a:gd name="csX281" fmla="*/ 18630 w 3354668"/>
              <a:gd name="csY281" fmla="*/ 351734 h 1290466"/>
              <a:gd name="csX282" fmla="*/ 10480 w 3354668"/>
              <a:gd name="csY282" fmla="*/ 343581 h 1290466"/>
              <a:gd name="csX283" fmla="*/ 10480 w 3354668"/>
              <a:gd name="csY283" fmla="*/ 343581 h 1290466"/>
              <a:gd name="csX284" fmla="*/ 33768 w 3354668"/>
              <a:gd name="csY284" fmla="*/ 472861 h 1290466"/>
              <a:gd name="csX285" fmla="*/ 31439 w 3354668"/>
              <a:gd name="csY285" fmla="*/ 472861 h 1290466"/>
              <a:gd name="csX286" fmla="*/ 25617 w 3354668"/>
              <a:gd name="csY286" fmla="*/ 483343 h 1290466"/>
              <a:gd name="csX287" fmla="*/ 48905 w 3354668"/>
              <a:gd name="csY287" fmla="*/ 547400 h 1290466"/>
              <a:gd name="csX288" fmla="*/ 55892 w 3354668"/>
              <a:gd name="csY288" fmla="*/ 552059 h 1290466"/>
              <a:gd name="csX289" fmla="*/ 59385 w 3354668"/>
              <a:gd name="csY289" fmla="*/ 552059 h 1290466"/>
              <a:gd name="csX290" fmla="*/ 64043 w 3354668"/>
              <a:gd name="csY290" fmla="*/ 541577 h 1290466"/>
              <a:gd name="csX291" fmla="*/ 40754 w 3354668"/>
              <a:gd name="csY291" fmla="*/ 479849 h 1290466"/>
              <a:gd name="csX292" fmla="*/ 32603 w 3354668"/>
              <a:gd name="csY292" fmla="*/ 474025 h 1290466"/>
              <a:gd name="csX293" fmla="*/ 32603 w 3354668"/>
              <a:gd name="csY293" fmla="*/ 474025 h 1290466"/>
              <a:gd name="csX294" fmla="*/ 86166 w 3354668"/>
              <a:gd name="csY294" fmla="*/ 596317 h 1290466"/>
              <a:gd name="csX295" fmla="*/ 81509 w 3354668"/>
              <a:gd name="csY295" fmla="*/ 596317 h 1290466"/>
              <a:gd name="csX296" fmla="*/ 78015 w 3354668"/>
              <a:gd name="csY296" fmla="*/ 607964 h 1290466"/>
              <a:gd name="csX297" fmla="*/ 103633 w 3354668"/>
              <a:gd name="csY297" fmla="*/ 649892 h 1290466"/>
              <a:gd name="csX298" fmla="*/ 103633 w 3354668"/>
              <a:gd name="csY298" fmla="*/ 649892 h 1290466"/>
              <a:gd name="csX299" fmla="*/ 112948 w 3354668"/>
              <a:gd name="csY299" fmla="*/ 663868 h 1290466"/>
              <a:gd name="csX300" fmla="*/ 119934 w 3354668"/>
              <a:gd name="csY300" fmla="*/ 667362 h 1290466"/>
              <a:gd name="csX301" fmla="*/ 124592 w 3354668"/>
              <a:gd name="csY301" fmla="*/ 666198 h 1290466"/>
              <a:gd name="csX302" fmla="*/ 126921 w 3354668"/>
              <a:gd name="csY302" fmla="*/ 654551 h 1290466"/>
              <a:gd name="csX303" fmla="*/ 118770 w 3354668"/>
              <a:gd name="csY303" fmla="*/ 641739 h 1290466"/>
              <a:gd name="csX304" fmla="*/ 118770 w 3354668"/>
              <a:gd name="csY304" fmla="*/ 641739 h 1290466"/>
              <a:gd name="csX305" fmla="*/ 118770 w 3354668"/>
              <a:gd name="csY305" fmla="*/ 641739 h 1290466"/>
              <a:gd name="csX306" fmla="*/ 118770 w 3354668"/>
              <a:gd name="csY306" fmla="*/ 641739 h 1290466"/>
              <a:gd name="csX307" fmla="*/ 118770 w 3354668"/>
              <a:gd name="csY307" fmla="*/ 641739 h 1290466"/>
              <a:gd name="csX308" fmla="*/ 118770 w 3354668"/>
              <a:gd name="csY308" fmla="*/ 641739 h 1290466"/>
              <a:gd name="csX309" fmla="*/ 118770 w 3354668"/>
              <a:gd name="csY309" fmla="*/ 641739 h 1290466"/>
              <a:gd name="csX310" fmla="*/ 118770 w 3354668"/>
              <a:gd name="csY310" fmla="*/ 641739 h 1290466"/>
              <a:gd name="csX311" fmla="*/ 118770 w 3354668"/>
              <a:gd name="csY311" fmla="*/ 641739 h 1290466"/>
              <a:gd name="csX312" fmla="*/ 118770 w 3354668"/>
              <a:gd name="csY312" fmla="*/ 641739 h 1290466"/>
              <a:gd name="csX313" fmla="*/ 118770 w 3354668"/>
              <a:gd name="csY313" fmla="*/ 641739 h 1290466"/>
              <a:gd name="csX314" fmla="*/ 118770 w 3354668"/>
              <a:gd name="csY314" fmla="*/ 641739 h 1290466"/>
              <a:gd name="csX315" fmla="*/ 118770 w 3354668"/>
              <a:gd name="csY315" fmla="*/ 641739 h 1290466"/>
              <a:gd name="csX316" fmla="*/ 118770 w 3354668"/>
              <a:gd name="csY316" fmla="*/ 641739 h 1290466"/>
              <a:gd name="csX317" fmla="*/ 118770 w 3354668"/>
              <a:gd name="csY317" fmla="*/ 641739 h 1290466"/>
              <a:gd name="csX318" fmla="*/ 118770 w 3354668"/>
              <a:gd name="csY318" fmla="*/ 641739 h 1290466"/>
              <a:gd name="csX319" fmla="*/ 118770 w 3354668"/>
              <a:gd name="csY319" fmla="*/ 641739 h 1290466"/>
              <a:gd name="csX320" fmla="*/ 118770 w 3354668"/>
              <a:gd name="csY320" fmla="*/ 641739 h 1290466"/>
              <a:gd name="csX321" fmla="*/ 118770 w 3354668"/>
              <a:gd name="csY321" fmla="*/ 641739 h 1290466"/>
              <a:gd name="csX322" fmla="*/ 118770 w 3354668"/>
              <a:gd name="csY322" fmla="*/ 641739 h 1290466"/>
              <a:gd name="csX323" fmla="*/ 118770 w 3354668"/>
              <a:gd name="csY323" fmla="*/ 641739 h 1290466"/>
              <a:gd name="csX324" fmla="*/ 118770 w 3354668"/>
              <a:gd name="csY324" fmla="*/ 641739 h 1290466"/>
              <a:gd name="csX325" fmla="*/ 118770 w 3354668"/>
              <a:gd name="csY325" fmla="*/ 641739 h 1290466"/>
              <a:gd name="csX326" fmla="*/ 118770 w 3354668"/>
              <a:gd name="csY326" fmla="*/ 641739 h 1290466"/>
              <a:gd name="csX327" fmla="*/ 118770 w 3354668"/>
              <a:gd name="csY327" fmla="*/ 641739 h 1290466"/>
              <a:gd name="csX328" fmla="*/ 118770 w 3354668"/>
              <a:gd name="csY328" fmla="*/ 641739 h 1290466"/>
              <a:gd name="csX329" fmla="*/ 118770 w 3354668"/>
              <a:gd name="csY329" fmla="*/ 641739 h 1290466"/>
              <a:gd name="csX330" fmla="*/ 118770 w 3354668"/>
              <a:gd name="csY330" fmla="*/ 641739 h 1290466"/>
              <a:gd name="csX331" fmla="*/ 118770 w 3354668"/>
              <a:gd name="csY331" fmla="*/ 641739 h 1290466"/>
              <a:gd name="csX332" fmla="*/ 118770 w 3354668"/>
              <a:gd name="csY332" fmla="*/ 641739 h 1290466"/>
              <a:gd name="csX333" fmla="*/ 118770 w 3354668"/>
              <a:gd name="csY333" fmla="*/ 641739 h 1290466"/>
              <a:gd name="csX334" fmla="*/ 118770 w 3354668"/>
              <a:gd name="csY334" fmla="*/ 641739 h 1290466"/>
              <a:gd name="csX335" fmla="*/ 118770 w 3354668"/>
              <a:gd name="csY335" fmla="*/ 641739 h 1290466"/>
              <a:gd name="csX336" fmla="*/ 118770 w 3354668"/>
              <a:gd name="csY336" fmla="*/ 641739 h 1290466"/>
              <a:gd name="csX337" fmla="*/ 118770 w 3354668"/>
              <a:gd name="csY337" fmla="*/ 641739 h 1290466"/>
              <a:gd name="csX338" fmla="*/ 118770 w 3354668"/>
              <a:gd name="csY338" fmla="*/ 641739 h 1290466"/>
              <a:gd name="csX339" fmla="*/ 118770 w 3354668"/>
              <a:gd name="csY339" fmla="*/ 641739 h 1290466"/>
              <a:gd name="csX340" fmla="*/ 118770 w 3354668"/>
              <a:gd name="csY340" fmla="*/ 641739 h 1290466"/>
              <a:gd name="csX341" fmla="*/ 118770 w 3354668"/>
              <a:gd name="csY341" fmla="*/ 641739 h 1290466"/>
              <a:gd name="csX342" fmla="*/ 118770 w 3354668"/>
              <a:gd name="csY342" fmla="*/ 641739 h 1290466"/>
              <a:gd name="csX343" fmla="*/ 118770 w 3354668"/>
              <a:gd name="csY343" fmla="*/ 641739 h 1290466"/>
              <a:gd name="csX344" fmla="*/ 118770 w 3354668"/>
              <a:gd name="csY344" fmla="*/ 641739 h 1290466"/>
              <a:gd name="csX345" fmla="*/ 118770 w 3354668"/>
              <a:gd name="csY345" fmla="*/ 641739 h 1290466"/>
              <a:gd name="csX346" fmla="*/ 118770 w 3354668"/>
              <a:gd name="csY346" fmla="*/ 641739 h 1290466"/>
              <a:gd name="csX347" fmla="*/ 118770 w 3354668"/>
              <a:gd name="csY347" fmla="*/ 639410 h 1290466"/>
              <a:gd name="csX348" fmla="*/ 118770 w 3354668"/>
              <a:gd name="csY348" fmla="*/ 639410 h 1290466"/>
              <a:gd name="csX349" fmla="*/ 118770 w 3354668"/>
              <a:gd name="csY349" fmla="*/ 639410 h 1290466"/>
              <a:gd name="csX350" fmla="*/ 118770 w 3354668"/>
              <a:gd name="csY350" fmla="*/ 639410 h 1290466"/>
              <a:gd name="csX351" fmla="*/ 118770 w 3354668"/>
              <a:gd name="csY351" fmla="*/ 639410 h 1290466"/>
              <a:gd name="csX352" fmla="*/ 118770 w 3354668"/>
              <a:gd name="csY352" fmla="*/ 639410 h 1290466"/>
              <a:gd name="csX353" fmla="*/ 118770 w 3354668"/>
              <a:gd name="csY353" fmla="*/ 639410 h 1290466"/>
              <a:gd name="csX354" fmla="*/ 118770 w 3354668"/>
              <a:gd name="csY354" fmla="*/ 639410 h 1290466"/>
              <a:gd name="csX355" fmla="*/ 118770 w 3354668"/>
              <a:gd name="csY355" fmla="*/ 639410 h 1290466"/>
              <a:gd name="csX356" fmla="*/ 118770 w 3354668"/>
              <a:gd name="csY356" fmla="*/ 639410 h 1290466"/>
              <a:gd name="csX357" fmla="*/ 118770 w 3354668"/>
              <a:gd name="csY357" fmla="*/ 639410 h 1290466"/>
              <a:gd name="csX358" fmla="*/ 118770 w 3354668"/>
              <a:gd name="csY358" fmla="*/ 639410 h 1290466"/>
              <a:gd name="csX359" fmla="*/ 118770 w 3354668"/>
              <a:gd name="csY359" fmla="*/ 639410 h 1290466"/>
              <a:gd name="csX360" fmla="*/ 118770 w 3354668"/>
              <a:gd name="csY360" fmla="*/ 639410 h 1290466"/>
              <a:gd name="csX361" fmla="*/ 118770 w 3354668"/>
              <a:gd name="csY361" fmla="*/ 639410 h 1290466"/>
              <a:gd name="csX362" fmla="*/ 118770 w 3354668"/>
              <a:gd name="csY362" fmla="*/ 639410 h 1290466"/>
              <a:gd name="csX363" fmla="*/ 118770 w 3354668"/>
              <a:gd name="csY363" fmla="*/ 638245 h 1290466"/>
              <a:gd name="csX364" fmla="*/ 118770 w 3354668"/>
              <a:gd name="csY364" fmla="*/ 638245 h 1290466"/>
              <a:gd name="csX365" fmla="*/ 118770 w 3354668"/>
              <a:gd name="csY365" fmla="*/ 638245 h 1290466"/>
              <a:gd name="csX366" fmla="*/ 118770 w 3354668"/>
              <a:gd name="csY366" fmla="*/ 638245 h 1290466"/>
              <a:gd name="csX367" fmla="*/ 118770 w 3354668"/>
              <a:gd name="csY367" fmla="*/ 638245 h 1290466"/>
              <a:gd name="csX368" fmla="*/ 118770 w 3354668"/>
              <a:gd name="csY368" fmla="*/ 638245 h 1290466"/>
              <a:gd name="csX369" fmla="*/ 101304 w 3354668"/>
              <a:gd name="csY369" fmla="*/ 610293 h 1290466"/>
              <a:gd name="csX370" fmla="*/ 94317 w 3354668"/>
              <a:gd name="csY370" fmla="*/ 605634 h 1290466"/>
              <a:gd name="csX371" fmla="*/ 90824 w 3354668"/>
              <a:gd name="csY371" fmla="*/ 605634 h 1290466"/>
              <a:gd name="csX372" fmla="*/ 154867 w 3354668"/>
              <a:gd name="csY372" fmla="*/ 708126 h 1290466"/>
              <a:gd name="csX373" fmla="*/ 151373 w 3354668"/>
              <a:gd name="csY373" fmla="*/ 708126 h 1290466"/>
              <a:gd name="csX374" fmla="*/ 147880 w 3354668"/>
              <a:gd name="csY374" fmla="*/ 719773 h 1290466"/>
              <a:gd name="csX375" fmla="*/ 173497 w 3354668"/>
              <a:gd name="csY375" fmla="*/ 779172 h 1290466"/>
              <a:gd name="csX376" fmla="*/ 181648 w 3354668"/>
              <a:gd name="csY376" fmla="*/ 784995 h 1290466"/>
              <a:gd name="csX377" fmla="*/ 183977 w 3354668"/>
              <a:gd name="csY377" fmla="*/ 784995 h 1290466"/>
              <a:gd name="csX378" fmla="*/ 188634 w 3354668"/>
              <a:gd name="csY378" fmla="*/ 774513 h 1290466"/>
              <a:gd name="csX379" fmla="*/ 163018 w 3354668"/>
              <a:gd name="csY379" fmla="*/ 713949 h 1290466"/>
              <a:gd name="csX380" fmla="*/ 156031 w 3354668"/>
              <a:gd name="csY380" fmla="*/ 709291 h 1290466"/>
              <a:gd name="csX381" fmla="*/ 156031 w 3354668"/>
              <a:gd name="csY381" fmla="*/ 709291 h 1290466"/>
              <a:gd name="csX382" fmla="*/ 197950 w 3354668"/>
              <a:gd name="csY382" fmla="*/ 830418 h 1290466"/>
              <a:gd name="csX383" fmla="*/ 195621 w 3354668"/>
              <a:gd name="csY383" fmla="*/ 830418 h 1290466"/>
              <a:gd name="csX384" fmla="*/ 189799 w 3354668"/>
              <a:gd name="csY384" fmla="*/ 840900 h 1290466"/>
              <a:gd name="csX385" fmla="*/ 201443 w 3354668"/>
              <a:gd name="csY385" fmla="*/ 903793 h 1290466"/>
              <a:gd name="csX386" fmla="*/ 209594 w 3354668"/>
              <a:gd name="csY386" fmla="*/ 910781 h 1290466"/>
              <a:gd name="csX387" fmla="*/ 209594 w 3354668"/>
              <a:gd name="csY387" fmla="*/ 910781 h 1290466"/>
              <a:gd name="csX388" fmla="*/ 216580 w 3354668"/>
              <a:gd name="csY388" fmla="*/ 901463 h 1290466"/>
              <a:gd name="csX389" fmla="*/ 214252 w 3354668"/>
              <a:gd name="csY389" fmla="*/ 882828 h 1290466"/>
              <a:gd name="csX390" fmla="*/ 214252 w 3354668"/>
              <a:gd name="csY390" fmla="*/ 882828 h 1290466"/>
              <a:gd name="csX391" fmla="*/ 214252 w 3354668"/>
              <a:gd name="csY391" fmla="*/ 881664 h 1290466"/>
              <a:gd name="csX392" fmla="*/ 214252 w 3354668"/>
              <a:gd name="csY392" fmla="*/ 881664 h 1290466"/>
              <a:gd name="csX393" fmla="*/ 214252 w 3354668"/>
              <a:gd name="csY393" fmla="*/ 879334 h 1290466"/>
              <a:gd name="csX394" fmla="*/ 214252 w 3354668"/>
              <a:gd name="csY394" fmla="*/ 879334 h 1290466"/>
              <a:gd name="csX395" fmla="*/ 214252 w 3354668"/>
              <a:gd name="csY395" fmla="*/ 877005 h 1290466"/>
              <a:gd name="csX396" fmla="*/ 214252 w 3354668"/>
              <a:gd name="csY396" fmla="*/ 877005 h 1290466"/>
              <a:gd name="csX397" fmla="*/ 206101 w 3354668"/>
              <a:gd name="csY397" fmla="*/ 836241 h 1290466"/>
              <a:gd name="csX398" fmla="*/ 197950 w 3354668"/>
              <a:gd name="csY398" fmla="*/ 830418 h 1290466"/>
              <a:gd name="csX399" fmla="*/ 197950 w 3354668"/>
              <a:gd name="csY399" fmla="*/ 830418 h 1290466"/>
              <a:gd name="csX400" fmla="*/ 214252 w 3354668"/>
              <a:gd name="csY400" fmla="*/ 959697 h 1290466"/>
              <a:gd name="csX401" fmla="*/ 214252 w 3354668"/>
              <a:gd name="csY401" fmla="*/ 959697 h 1290466"/>
              <a:gd name="csX402" fmla="*/ 206101 w 3354668"/>
              <a:gd name="csY402" fmla="*/ 967850 h 1290466"/>
              <a:gd name="csX403" fmla="*/ 202608 w 3354668"/>
              <a:gd name="csY403" fmla="*/ 1031908 h 1290466"/>
              <a:gd name="csX404" fmla="*/ 209594 w 3354668"/>
              <a:gd name="csY404" fmla="*/ 1041225 h 1290466"/>
              <a:gd name="csX405" fmla="*/ 209594 w 3354668"/>
              <a:gd name="csY405" fmla="*/ 1041225 h 1290466"/>
              <a:gd name="csX406" fmla="*/ 217745 w 3354668"/>
              <a:gd name="csY406" fmla="*/ 1034237 h 1290466"/>
              <a:gd name="csX407" fmla="*/ 217745 w 3354668"/>
              <a:gd name="csY407" fmla="*/ 1024919 h 1290466"/>
              <a:gd name="csX408" fmla="*/ 217745 w 3354668"/>
              <a:gd name="csY408" fmla="*/ 1024919 h 1290466"/>
              <a:gd name="csX409" fmla="*/ 217745 w 3354668"/>
              <a:gd name="csY409" fmla="*/ 1022590 h 1290466"/>
              <a:gd name="csX410" fmla="*/ 217745 w 3354668"/>
              <a:gd name="csY410" fmla="*/ 1022590 h 1290466"/>
              <a:gd name="csX411" fmla="*/ 217745 w 3354668"/>
              <a:gd name="csY411" fmla="*/ 1020261 h 1290466"/>
              <a:gd name="csX412" fmla="*/ 217745 w 3354668"/>
              <a:gd name="csY412" fmla="*/ 1020261 h 1290466"/>
              <a:gd name="csX413" fmla="*/ 217745 w 3354668"/>
              <a:gd name="csY413" fmla="*/ 1017931 h 1290466"/>
              <a:gd name="csX414" fmla="*/ 217745 w 3354668"/>
              <a:gd name="csY414" fmla="*/ 1017931 h 1290466"/>
              <a:gd name="csX415" fmla="*/ 217745 w 3354668"/>
              <a:gd name="csY415" fmla="*/ 1015602 h 1290466"/>
              <a:gd name="csX416" fmla="*/ 217745 w 3354668"/>
              <a:gd name="csY416" fmla="*/ 1015602 h 1290466"/>
              <a:gd name="csX417" fmla="*/ 217745 w 3354668"/>
              <a:gd name="csY417" fmla="*/ 1013273 h 1290466"/>
              <a:gd name="csX418" fmla="*/ 217745 w 3354668"/>
              <a:gd name="csY418" fmla="*/ 1013273 h 1290466"/>
              <a:gd name="csX419" fmla="*/ 217745 w 3354668"/>
              <a:gd name="csY419" fmla="*/ 1010943 h 1290466"/>
              <a:gd name="csX420" fmla="*/ 217745 w 3354668"/>
              <a:gd name="csY420" fmla="*/ 1010943 h 1290466"/>
              <a:gd name="csX421" fmla="*/ 218909 w 3354668"/>
              <a:gd name="csY421" fmla="*/ 967850 h 1290466"/>
              <a:gd name="csX422" fmla="*/ 210758 w 3354668"/>
              <a:gd name="csY422" fmla="*/ 959697 h 1290466"/>
              <a:gd name="csX423" fmla="*/ 210758 w 3354668"/>
              <a:gd name="csY423" fmla="*/ 959697 h 1290466"/>
              <a:gd name="csX424" fmla="*/ 200279 w 3354668"/>
              <a:gd name="csY424" fmla="*/ 1088977 h 1290466"/>
              <a:gd name="csX425" fmla="*/ 192128 w 3354668"/>
              <a:gd name="csY425" fmla="*/ 1095965 h 1290466"/>
              <a:gd name="csX426" fmla="*/ 174662 w 3354668"/>
              <a:gd name="csY426" fmla="*/ 1157693 h 1290466"/>
              <a:gd name="csX427" fmla="*/ 179319 w 3354668"/>
              <a:gd name="csY427" fmla="*/ 1168175 h 1290466"/>
              <a:gd name="csX428" fmla="*/ 181648 w 3354668"/>
              <a:gd name="csY428" fmla="*/ 1168175 h 1290466"/>
              <a:gd name="csX429" fmla="*/ 189799 w 3354668"/>
              <a:gd name="csY429" fmla="*/ 1162352 h 1290466"/>
              <a:gd name="csX430" fmla="*/ 196785 w 3354668"/>
              <a:gd name="csY430" fmla="*/ 1139058 h 1290466"/>
              <a:gd name="csX431" fmla="*/ 196785 w 3354668"/>
              <a:gd name="csY431" fmla="*/ 1139058 h 1290466"/>
              <a:gd name="csX432" fmla="*/ 196785 w 3354668"/>
              <a:gd name="csY432" fmla="*/ 1139058 h 1290466"/>
              <a:gd name="csX433" fmla="*/ 196785 w 3354668"/>
              <a:gd name="csY433" fmla="*/ 1139058 h 1290466"/>
              <a:gd name="csX434" fmla="*/ 196785 w 3354668"/>
              <a:gd name="csY434" fmla="*/ 1139058 h 1290466"/>
              <a:gd name="csX435" fmla="*/ 196785 w 3354668"/>
              <a:gd name="csY435" fmla="*/ 1139058 h 1290466"/>
              <a:gd name="csX436" fmla="*/ 196785 w 3354668"/>
              <a:gd name="csY436" fmla="*/ 1139058 h 1290466"/>
              <a:gd name="csX437" fmla="*/ 196785 w 3354668"/>
              <a:gd name="csY437" fmla="*/ 1139058 h 1290466"/>
              <a:gd name="csX438" fmla="*/ 196785 w 3354668"/>
              <a:gd name="csY438" fmla="*/ 1137894 h 1290466"/>
              <a:gd name="csX439" fmla="*/ 196785 w 3354668"/>
              <a:gd name="csY439" fmla="*/ 1137894 h 1290466"/>
              <a:gd name="csX440" fmla="*/ 196785 w 3354668"/>
              <a:gd name="csY440" fmla="*/ 1137894 h 1290466"/>
              <a:gd name="csX441" fmla="*/ 196785 w 3354668"/>
              <a:gd name="csY441" fmla="*/ 1137894 h 1290466"/>
              <a:gd name="csX442" fmla="*/ 196785 w 3354668"/>
              <a:gd name="csY442" fmla="*/ 1137894 h 1290466"/>
              <a:gd name="csX443" fmla="*/ 196785 w 3354668"/>
              <a:gd name="csY443" fmla="*/ 1137894 h 1290466"/>
              <a:gd name="csX444" fmla="*/ 196785 w 3354668"/>
              <a:gd name="csY444" fmla="*/ 1137894 h 1290466"/>
              <a:gd name="csX445" fmla="*/ 196785 w 3354668"/>
              <a:gd name="csY445" fmla="*/ 1137894 h 1290466"/>
              <a:gd name="csX446" fmla="*/ 196785 w 3354668"/>
              <a:gd name="csY446" fmla="*/ 1137894 h 1290466"/>
              <a:gd name="csX447" fmla="*/ 196785 w 3354668"/>
              <a:gd name="csY447" fmla="*/ 1137894 h 1290466"/>
              <a:gd name="csX448" fmla="*/ 196785 w 3354668"/>
              <a:gd name="csY448" fmla="*/ 1137894 h 1290466"/>
              <a:gd name="csX449" fmla="*/ 196785 w 3354668"/>
              <a:gd name="csY449" fmla="*/ 1137894 h 1290466"/>
              <a:gd name="csX450" fmla="*/ 196785 w 3354668"/>
              <a:gd name="csY450" fmla="*/ 1137894 h 1290466"/>
              <a:gd name="csX451" fmla="*/ 196785 w 3354668"/>
              <a:gd name="csY451" fmla="*/ 1137894 h 1290466"/>
              <a:gd name="csX452" fmla="*/ 196785 w 3354668"/>
              <a:gd name="csY452" fmla="*/ 1137894 h 1290466"/>
              <a:gd name="csX453" fmla="*/ 196785 w 3354668"/>
              <a:gd name="csY453" fmla="*/ 1137894 h 1290466"/>
              <a:gd name="csX454" fmla="*/ 196785 w 3354668"/>
              <a:gd name="csY454" fmla="*/ 1137894 h 1290466"/>
              <a:gd name="csX455" fmla="*/ 196785 w 3354668"/>
              <a:gd name="csY455" fmla="*/ 1137894 h 1290466"/>
              <a:gd name="csX456" fmla="*/ 196785 w 3354668"/>
              <a:gd name="csY456" fmla="*/ 1137894 h 1290466"/>
              <a:gd name="csX457" fmla="*/ 196785 w 3354668"/>
              <a:gd name="csY457" fmla="*/ 1137894 h 1290466"/>
              <a:gd name="csX458" fmla="*/ 196785 w 3354668"/>
              <a:gd name="csY458" fmla="*/ 1137894 h 1290466"/>
              <a:gd name="csX459" fmla="*/ 196785 w 3354668"/>
              <a:gd name="csY459" fmla="*/ 1137894 h 1290466"/>
              <a:gd name="csX460" fmla="*/ 196785 w 3354668"/>
              <a:gd name="csY460" fmla="*/ 1137894 h 1290466"/>
              <a:gd name="csX461" fmla="*/ 196785 w 3354668"/>
              <a:gd name="csY461" fmla="*/ 1137894 h 1290466"/>
              <a:gd name="csX462" fmla="*/ 196785 w 3354668"/>
              <a:gd name="csY462" fmla="*/ 1135564 h 1290466"/>
              <a:gd name="csX463" fmla="*/ 196785 w 3354668"/>
              <a:gd name="csY463" fmla="*/ 1135564 h 1290466"/>
              <a:gd name="csX464" fmla="*/ 196785 w 3354668"/>
              <a:gd name="csY464" fmla="*/ 1133235 h 1290466"/>
              <a:gd name="csX465" fmla="*/ 196785 w 3354668"/>
              <a:gd name="csY465" fmla="*/ 1133235 h 1290466"/>
              <a:gd name="csX466" fmla="*/ 196785 w 3354668"/>
              <a:gd name="csY466" fmla="*/ 1130906 h 1290466"/>
              <a:gd name="csX467" fmla="*/ 196785 w 3354668"/>
              <a:gd name="csY467" fmla="*/ 1130906 h 1290466"/>
              <a:gd name="csX468" fmla="*/ 196785 w 3354668"/>
              <a:gd name="csY468" fmla="*/ 1128576 h 1290466"/>
              <a:gd name="csX469" fmla="*/ 196785 w 3354668"/>
              <a:gd name="csY469" fmla="*/ 1128576 h 1290466"/>
              <a:gd name="csX470" fmla="*/ 196785 w 3354668"/>
              <a:gd name="csY470" fmla="*/ 1126247 h 1290466"/>
              <a:gd name="csX471" fmla="*/ 196785 w 3354668"/>
              <a:gd name="csY471" fmla="*/ 1126247 h 1290466"/>
              <a:gd name="csX472" fmla="*/ 196785 w 3354668"/>
              <a:gd name="csY472" fmla="*/ 1125082 h 1290466"/>
              <a:gd name="csX473" fmla="*/ 196785 w 3354668"/>
              <a:gd name="csY473" fmla="*/ 1125082 h 1290466"/>
              <a:gd name="csX474" fmla="*/ 196785 w 3354668"/>
              <a:gd name="csY474" fmla="*/ 1125082 h 1290466"/>
              <a:gd name="csX475" fmla="*/ 196785 w 3354668"/>
              <a:gd name="csY475" fmla="*/ 1125082 h 1290466"/>
              <a:gd name="csX476" fmla="*/ 196785 w 3354668"/>
              <a:gd name="csY476" fmla="*/ 1125082 h 1290466"/>
              <a:gd name="csX477" fmla="*/ 196785 w 3354668"/>
              <a:gd name="csY477" fmla="*/ 1125082 h 1290466"/>
              <a:gd name="csX478" fmla="*/ 196785 w 3354668"/>
              <a:gd name="csY478" fmla="*/ 1125082 h 1290466"/>
              <a:gd name="csX479" fmla="*/ 196785 w 3354668"/>
              <a:gd name="csY479" fmla="*/ 1125082 h 1290466"/>
              <a:gd name="csX480" fmla="*/ 196785 w 3354668"/>
              <a:gd name="csY480" fmla="*/ 1125082 h 1290466"/>
              <a:gd name="csX481" fmla="*/ 196785 w 3354668"/>
              <a:gd name="csY481" fmla="*/ 1125082 h 1290466"/>
              <a:gd name="csX482" fmla="*/ 196785 w 3354668"/>
              <a:gd name="csY482" fmla="*/ 1125082 h 1290466"/>
              <a:gd name="csX483" fmla="*/ 196785 w 3354668"/>
              <a:gd name="csY483" fmla="*/ 1125082 h 1290466"/>
              <a:gd name="csX484" fmla="*/ 200279 w 3354668"/>
              <a:gd name="csY484" fmla="*/ 1109941 h 1290466"/>
              <a:gd name="csX485" fmla="*/ 194456 w 3354668"/>
              <a:gd name="csY485" fmla="*/ 1100624 h 1290466"/>
              <a:gd name="csX486" fmla="*/ 193292 w 3354668"/>
              <a:gd name="csY486" fmla="*/ 1100624 h 1290466"/>
              <a:gd name="csX487" fmla="*/ 196785 w 3354668"/>
              <a:gd name="csY487" fmla="*/ 1100624 h 1290466"/>
              <a:gd name="csX488" fmla="*/ 158360 w 3354668"/>
              <a:gd name="csY488" fmla="*/ 1212433 h 1290466"/>
              <a:gd name="csX489" fmla="*/ 151373 w 3354668"/>
              <a:gd name="csY489" fmla="*/ 1217092 h 1290466"/>
              <a:gd name="csX490" fmla="*/ 124592 w 3354668"/>
              <a:gd name="csY490" fmla="*/ 1266009 h 1290466"/>
              <a:gd name="csX491" fmla="*/ 124592 w 3354668"/>
              <a:gd name="csY491" fmla="*/ 1282314 h 1290466"/>
              <a:gd name="csX492" fmla="*/ 138565 w 3354668"/>
              <a:gd name="csY492" fmla="*/ 1290467 h 1290466"/>
              <a:gd name="csX493" fmla="*/ 146716 w 3354668"/>
              <a:gd name="csY493" fmla="*/ 1290467 h 1290466"/>
              <a:gd name="csX494" fmla="*/ 154867 w 3354668"/>
              <a:gd name="csY494" fmla="*/ 1282314 h 1290466"/>
              <a:gd name="csX495" fmla="*/ 146716 w 3354668"/>
              <a:gd name="csY495" fmla="*/ 1274161 h 1290466"/>
              <a:gd name="csX496" fmla="*/ 138565 w 3354668"/>
              <a:gd name="csY496" fmla="*/ 1274161 h 1290466"/>
              <a:gd name="csX497" fmla="*/ 138565 w 3354668"/>
              <a:gd name="csY497" fmla="*/ 1274161 h 1290466"/>
              <a:gd name="csX498" fmla="*/ 138565 w 3354668"/>
              <a:gd name="csY498" fmla="*/ 1274161 h 1290466"/>
              <a:gd name="csX499" fmla="*/ 138565 w 3354668"/>
              <a:gd name="csY499" fmla="*/ 1274161 h 1290466"/>
              <a:gd name="csX500" fmla="*/ 138565 w 3354668"/>
              <a:gd name="csY500" fmla="*/ 1274161 h 1290466"/>
              <a:gd name="csX501" fmla="*/ 138565 w 3354668"/>
              <a:gd name="csY501" fmla="*/ 1274161 h 1290466"/>
              <a:gd name="csX502" fmla="*/ 138565 w 3354668"/>
              <a:gd name="csY502" fmla="*/ 1274161 h 1290466"/>
              <a:gd name="csX503" fmla="*/ 138565 w 3354668"/>
              <a:gd name="csY503" fmla="*/ 1274161 h 1290466"/>
              <a:gd name="csX504" fmla="*/ 138565 w 3354668"/>
              <a:gd name="csY504" fmla="*/ 1274161 h 1290466"/>
              <a:gd name="csX505" fmla="*/ 138565 w 3354668"/>
              <a:gd name="csY505" fmla="*/ 1274161 h 1290466"/>
              <a:gd name="csX506" fmla="*/ 138565 w 3354668"/>
              <a:gd name="csY506" fmla="*/ 1274161 h 1290466"/>
              <a:gd name="csX507" fmla="*/ 164182 w 3354668"/>
              <a:gd name="csY507" fmla="*/ 1225245 h 1290466"/>
              <a:gd name="csX508" fmla="*/ 160689 w 3354668"/>
              <a:gd name="csY508" fmla="*/ 1214762 h 1290466"/>
              <a:gd name="csX509" fmla="*/ 157196 w 3354668"/>
              <a:gd name="csY509" fmla="*/ 1214762 h 1290466"/>
              <a:gd name="csX510" fmla="*/ 157196 w 3354668"/>
              <a:gd name="csY510" fmla="*/ 1214762 h 1290466"/>
              <a:gd name="csX511" fmla="*/ 279459 w 3354668"/>
              <a:gd name="csY511" fmla="*/ 1274161 h 1290466"/>
              <a:gd name="csX512" fmla="*/ 213087 w 3354668"/>
              <a:gd name="csY512" fmla="*/ 1274161 h 1290466"/>
              <a:gd name="csX513" fmla="*/ 204936 w 3354668"/>
              <a:gd name="csY513" fmla="*/ 1282314 h 1290466"/>
              <a:gd name="csX514" fmla="*/ 213087 w 3354668"/>
              <a:gd name="csY514" fmla="*/ 1290467 h 1290466"/>
              <a:gd name="csX515" fmla="*/ 279459 w 3354668"/>
              <a:gd name="csY515" fmla="*/ 1290467 h 1290466"/>
              <a:gd name="csX516" fmla="*/ 287609 w 3354668"/>
              <a:gd name="csY516" fmla="*/ 1282314 h 1290466"/>
              <a:gd name="csX517" fmla="*/ 279459 w 3354668"/>
              <a:gd name="csY517" fmla="*/ 1274161 h 1290466"/>
              <a:gd name="csX518" fmla="*/ 279459 w 3354668"/>
              <a:gd name="csY518" fmla="*/ 1274161 h 1290466"/>
              <a:gd name="csX519" fmla="*/ 412202 w 3354668"/>
              <a:gd name="csY519" fmla="*/ 1274161 h 1290466"/>
              <a:gd name="csX520" fmla="*/ 345830 w 3354668"/>
              <a:gd name="csY520" fmla="*/ 1274161 h 1290466"/>
              <a:gd name="csX521" fmla="*/ 337679 w 3354668"/>
              <a:gd name="csY521" fmla="*/ 1282314 h 1290466"/>
              <a:gd name="csX522" fmla="*/ 345830 w 3354668"/>
              <a:gd name="csY522" fmla="*/ 1290467 h 1290466"/>
              <a:gd name="csX523" fmla="*/ 412202 w 3354668"/>
              <a:gd name="csY523" fmla="*/ 1290467 h 1290466"/>
              <a:gd name="csX524" fmla="*/ 420352 w 3354668"/>
              <a:gd name="csY524" fmla="*/ 1282314 h 1290466"/>
              <a:gd name="csX525" fmla="*/ 412202 w 3354668"/>
              <a:gd name="csY525" fmla="*/ 1274161 h 1290466"/>
              <a:gd name="csX526" fmla="*/ 412202 w 3354668"/>
              <a:gd name="csY526" fmla="*/ 1274161 h 1290466"/>
              <a:gd name="csX527" fmla="*/ 543780 w 3354668"/>
              <a:gd name="csY527" fmla="*/ 1274161 h 1290466"/>
              <a:gd name="csX528" fmla="*/ 477409 w 3354668"/>
              <a:gd name="csY528" fmla="*/ 1274161 h 1290466"/>
              <a:gd name="csX529" fmla="*/ 469258 w 3354668"/>
              <a:gd name="csY529" fmla="*/ 1282314 h 1290466"/>
              <a:gd name="csX530" fmla="*/ 477409 w 3354668"/>
              <a:gd name="csY530" fmla="*/ 1290467 h 1290466"/>
              <a:gd name="csX531" fmla="*/ 543780 w 3354668"/>
              <a:gd name="csY531" fmla="*/ 1290467 h 1290466"/>
              <a:gd name="csX532" fmla="*/ 551931 w 3354668"/>
              <a:gd name="csY532" fmla="*/ 1282314 h 1290466"/>
              <a:gd name="csX533" fmla="*/ 543780 w 3354668"/>
              <a:gd name="csY533" fmla="*/ 1274161 h 1290466"/>
              <a:gd name="csX534" fmla="*/ 543780 w 3354668"/>
              <a:gd name="csY534" fmla="*/ 1274161 h 1290466"/>
              <a:gd name="csX535" fmla="*/ 675359 w 3354668"/>
              <a:gd name="csY535" fmla="*/ 1274161 h 1290466"/>
              <a:gd name="csX536" fmla="*/ 608987 w 3354668"/>
              <a:gd name="csY536" fmla="*/ 1274161 h 1290466"/>
              <a:gd name="csX537" fmla="*/ 600836 w 3354668"/>
              <a:gd name="csY537" fmla="*/ 1282314 h 1290466"/>
              <a:gd name="csX538" fmla="*/ 608987 w 3354668"/>
              <a:gd name="csY538" fmla="*/ 1290467 h 1290466"/>
              <a:gd name="csX539" fmla="*/ 675359 w 3354668"/>
              <a:gd name="csY539" fmla="*/ 1290467 h 1290466"/>
              <a:gd name="csX540" fmla="*/ 683509 w 3354668"/>
              <a:gd name="csY540" fmla="*/ 1282314 h 1290466"/>
              <a:gd name="csX541" fmla="*/ 675359 w 3354668"/>
              <a:gd name="csY541" fmla="*/ 1274161 h 1290466"/>
              <a:gd name="csX542" fmla="*/ 675359 w 3354668"/>
              <a:gd name="csY542" fmla="*/ 1274161 h 1290466"/>
              <a:gd name="csX543" fmla="*/ 808101 w 3354668"/>
              <a:gd name="csY543" fmla="*/ 1274161 h 1290466"/>
              <a:gd name="csX544" fmla="*/ 741730 w 3354668"/>
              <a:gd name="csY544" fmla="*/ 1274161 h 1290466"/>
              <a:gd name="csX545" fmla="*/ 733579 w 3354668"/>
              <a:gd name="csY545" fmla="*/ 1282314 h 1290466"/>
              <a:gd name="csX546" fmla="*/ 741730 w 3354668"/>
              <a:gd name="csY546" fmla="*/ 1290467 h 1290466"/>
              <a:gd name="csX547" fmla="*/ 808101 w 3354668"/>
              <a:gd name="csY547" fmla="*/ 1290467 h 1290466"/>
              <a:gd name="csX548" fmla="*/ 816252 w 3354668"/>
              <a:gd name="csY548" fmla="*/ 1282314 h 1290466"/>
              <a:gd name="csX549" fmla="*/ 808101 w 3354668"/>
              <a:gd name="csY549" fmla="*/ 1274161 h 1290466"/>
              <a:gd name="csX550" fmla="*/ 808101 w 3354668"/>
              <a:gd name="csY550" fmla="*/ 1274161 h 1290466"/>
              <a:gd name="csX551" fmla="*/ 939680 w 3354668"/>
              <a:gd name="csY551" fmla="*/ 1274161 h 1290466"/>
              <a:gd name="csX552" fmla="*/ 873309 w 3354668"/>
              <a:gd name="csY552" fmla="*/ 1274161 h 1290466"/>
              <a:gd name="csX553" fmla="*/ 865158 w 3354668"/>
              <a:gd name="csY553" fmla="*/ 1282314 h 1290466"/>
              <a:gd name="csX554" fmla="*/ 873309 w 3354668"/>
              <a:gd name="csY554" fmla="*/ 1290467 h 1290466"/>
              <a:gd name="csX555" fmla="*/ 939680 w 3354668"/>
              <a:gd name="csY555" fmla="*/ 1290467 h 1290466"/>
              <a:gd name="csX556" fmla="*/ 947830 w 3354668"/>
              <a:gd name="csY556" fmla="*/ 1282314 h 1290466"/>
              <a:gd name="csX557" fmla="*/ 939680 w 3354668"/>
              <a:gd name="csY557" fmla="*/ 1274161 h 1290466"/>
              <a:gd name="csX558" fmla="*/ 939680 w 3354668"/>
              <a:gd name="csY558" fmla="*/ 1274161 h 1290466"/>
              <a:gd name="csX559" fmla="*/ 1072423 w 3354668"/>
              <a:gd name="csY559" fmla="*/ 1274161 h 1290466"/>
              <a:gd name="csX560" fmla="*/ 1006051 w 3354668"/>
              <a:gd name="csY560" fmla="*/ 1274161 h 1290466"/>
              <a:gd name="csX561" fmla="*/ 997901 w 3354668"/>
              <a:gd name="csY561" fmla="*/ 1282314 h 1290466"/>
              <a:gd name="csX562" fmla="*/ 1006051 w 3354668"/>
              <a:gd name="csY562" fmla="*/ 1290467 h 1290466"/>
              <a:gd name="csX563" fmla="*/ 1072423 w 3354668"/>
              <a:gd name="csY563" fmla="*/ 1290467 h 1290466"/>
              <a:gd name="csX564" fmla="*/ 1080574 w 3354668"/>
              <a:gd name="csY564" fmla="*/ 1282314 h 1290466"/>
              <a:gd name="csX565" fmla="*/ 1072423 w 3354668"/>
              <a:gd name="csY565" fmla="*/ 1274161 h 1290466"/>
              <a:gd name="csX566" fmla="*/ 1072423 w 3354668"/>
              <a:gd name="csY566" fmla="*/ 1274161 h 1290466"/>
              <a:gd name="csX567" fmla="*/ 1204001 w 3354668"/>
              <a:gd name="csY567" fmla="*/ 1274161 h 1290466"/>
              <a:gd name="csX568" fmla="*/ 1137630 w 3354668"/>
              <a:gd name="csY568" fmla="*/ 1274161 h 1290466"/>
              <a:gd name="csX569" fmla="*/ 1129479 w 3354668"/>
              <a:gd name="csY569" fmla="*/ 1282314 h 1290466"/>
              <a:gd name="csX570" fmla="*/ 1137630 w 3354668"/>
              <a:gd name="csY570" fmla="*/ 1290467 h 1290466"/>
              <a:gd name="csX571" fmla="*/ 1204001 w 3354668"/>
              <a:gd name="csY571" fmla="*/ 1290467 h 1290466"/>
              <a:gd name="csX572" fmla="*/ 1212152 w 3354668"/>
              <a:gd name="csY572" fmla="*/ 1282314 h 1290466"/>
              <a:gd name="csX573" fmla="*/ 1204001 w 3354668"/>
              <a:gd name="csY573" fmla="*/ 1274161 h 1290466"/>
              <a:gd name="csX574" fmla="*/ 1204001 w 3354668"/>
              <a:gd name="csY574" fmla="*/ 1274161 h 1290466"/>
              <a:gd name="csX575" fmla="*/ 1335580 w 3354668"/>
              <a:gd name="csY575" fmla="*/ 1274161 h 1290466"/>
              <a:gd name="csX576" fmla="*/ 1269208 w 3354668"/>
              <a:gd name="csY576" fmla="*/ 1274161 h 1290466"/>
              <a:gd name="csX577" fmla="*/ 1261057 w 3354668"/>
              <a:gd name="csY577" fmla="*/ 1282314 h 1290466"/>
              <a:gd name="csX578" fmla="*/ 1269208 w 3354668"/>
              <a:gd name="csY578" fmla="*/ 1290467 h 1290466"/>
              <a:gd name="csX579" fmla="*/ 1335580 w 3354668"/>
              <a:gd name="csY579" fmla="*/ 1290467 h 1290466"/>
              <a:gd name="csX580" fmla="*/ 1343730 w 3354668"/>
              <a:gd name="csY580" fmla="*/ 1282314 h 1290466"/>
              <a:gd name="csX581" fmla="*/ 1335580 w 3354668"/>
              <a:gd name="csY581" fmla="*/ 1274161 h 1290466"/>
              <a:gd name="csX582" fmla="*/ 1335580 w 3354668"/>
              <a:gd name="csY582" fmla="*/ 1274161 h 1290466"/>
              <a:gd name="csX583" fmla="*/ 1468323 w 3354668"/>
              <a:gd name="csY583" fmla="*/ 1274161 h 1290466"/>
              <a:gd name="csX584" fmla="*/ 1401951 w 3354668"/>
              <a:gd name="csY584" fmla="*/ 1274161 h 1290466"/>
              <a:gd name="csX585" fmla="*/ 1393801 w 3354668"/>
              <a:gd name="csY585" fmla="*/ 1282314 h 1290466"/>
              <a:gd name="csX586" fmla="*/ 1401951 w 3354668"/>
              <a:gd name="csY586" fmla="*/ 1290467 h 1290466"/>
              <a:gd name="csX587" fmla="*/ 1468323 w 3354668"/>
              <a:gd name="csY587" fmla="*/ 1290467 h 1290466"/>
              <a:gd name="csX588" fmla="*/ 1476474 w 3354668"/>
              <a:gd name="csY588" fmla="*/ 1282314 h 1290466"/>
              <a:gd name="csX589" fmla="*/ 1468323 w 3354668"/>
              <a:gd name="csY589" fmla="*/ 1274161 h 1290466"/>
              <a:gd name="csX590" fmla="*/ 1468323 w 3354668"/>
              <a:gd name="csY590" fmla="*/ 1274161 h 1290466"/>
              <a:gd name="csX591" fmla="*/ 1599901 w 3354668"/>
              <a:gd name="csY591" fmla="*/ 1274161 h 1290466"/>
              <a:gd name="csX592" fmla="*/ 1533530 w 3354668"/>
              <a:gd name="csY592" fmla="*/ 1274161 h 1290466"/>
              <a:gd name="csX593" fmla="*/ 1525379 w 3354668"/>
              <a:gd name="csY593" fmla="*/ 1282314 h 1290466"/>
              <a:gd name="csX594" fmla="*/ 1533530 w 3354668"/>
              <a:gd name="csY594" fmla="*/ 1290467 h 1290466"/>
              <a:gd name="csX595" fmla="*/ 1599901 w 3354668"/>
              <a:gd name="csY595" fmla="*/ 1290467 h 1290466"/>
              <a:gd name="csX596" fmla="*/ 1608052 w 3354668"/>
              <a:gd name="csY596" fmla="*/ 1282314 h 1290466"/>
              <a:gd name="csX597" fmla="*/ 1599901 w 3354668"/>
              <a:gd name="csY597" fmla="*/ 1274161 h 1290466"/>
              <a:gd name="csX598" fmla="*/ 1599901 w 3354668"/>
              <a:gd name="csY598" fmla="*/ 1274161 h 1290466"/>
              <a:gd name="csX599" fmla="*/ 1731480 w 3354668"/>
              <a:gd name="csY599" fmla="*/ 1274161 h 1290466"/>
              <a:gd name="csX600" fmla="*/ 1665108 w 3354668"/>
              <a:gd name="csY600" fmla="*/ 1274161 h 1290466"/>
              <a:gd name="csX601" fmla="*/ 1656957 w 3354668"/>
              <a:gd name="csY601" fmla="*/ 1282314 h 1290466"/>
              <a:gd name="csX602" fmla="*/ 1665108 w 3354668"/>
              <a:gd name="csY602" fmla="*/ 1290467 h 1290466"/>
              <a:gd name="csX603" fmla="*/ 1731480 w 3354668"/>
              <a:gd name="csY603" fmla="*/ 1290467 h 1290466"/>
              <a:gd name="csX604" fmla="*/ 1739630 w 3354668"/>
              <a:gd name="csY604" fmla="*/ 1282314 h 1290466"/>
              <a:gd name="csX605" fmla="*/ 1731480 w 3354668"/>
              <a:gd name="csY605" fmla="*/ 1274161 h 1290466"/>
              <a:gd name="csX606" fmla="*/ 1731480 w 3354668"/>
              <a:gd name="csY606" fmla="*/ 1274161 h 1290466"/>
              <a:gd name="csX607" fmla="*/ 1864222 w 3354668"/>
              <a:gd name="csY607" fmla="*/ 1274161 h 1290466"/>
              <a:gd name="csX608" fmla="*/ 1797851 w 3354668"/>
              <a:gd name="csY608" fmla="*/ 1274161 h 1290466"/>
              <a:gd name="csX609" fmla="*/ 1789701 w 3354668"/>
              <a:gd name="csY609" fmla="*/ 1282314 h 1290466"/>
              <a:gd name="csX610" fmla="*/ 1797851 w 3354668"/>
              <a:gd name="csY610" fmla="*/ 1290467 h 1290466"/>
              <a:gd name="csX611" fmla="*/ 1864222 w 3354668"/>
              <a:gd name="csY611" fmla="*/ 1290467 h 1290466"/>
              <a:gd name="csX612" fmla="*/ 1872373 w 3354668"/>
              <a:gd name="csY612" fmla="*/ 1282314 h 1290466"/>
              <a:gd name="csX613" fmla="*/ 1864222 w 3354668"/>
              <a:gd name="csY613" fmla="*/ 1274161 h 1290466"/>
              <a:gd name="csX614" fmla="*/ 1864222 w 3354668"/>
              <a:gd name="csY614" fmla="*/ 1274161 h 1290466"/>
              <a:gd name="csX615" fmla="*/ 1995801 w 3354668"/>
              <a:gd name="csY615" fmla="*/ 1274161 h 1290466"/>
              <a:gd name="csX616" fmla="*/ 1929430 w 3354668"/>
              <a:gd name="csY616" fmla="*/ 1274161 h 1290466"/>
              <a:gd name="csX617" fmla="*/ 1921279 w 3354668"/>
              <a:gd name="csY617" fmla="*/ 1282314 h 1290466"/>
              <a:gd name="csX618" fmla="*/ 1929430 w 3354668"/>
              <a:gd name="csY618" fmla="*/ 1290467 h 1290466"/>
              <a:gd name="csX619" fmla="*/ 1995801 w 3354668"/>
              <a:gd name="csY619" fmla="*/ 1290467 h 1290466"/>
              <a:gd name="csX620" fmla="*/ 2003952 w 3354668"/>
              <a:gd name="csY620" fmla="*/ 1282314 h 1290466"/>
              <a:gd name="csX621" fmla="*/ 1995801 w 3354668"/>
              <a:gd name="csY621" fmla="*/ 1274161 h 1290466"/>
              <a:gd name="csX622" fmla="*/ 1995801 w 3354668"/>
              <a:gd name="csY622" fmla="*/ 1274161 h 1290466"/>
              <a:gd name="csX623" fmla="*/ 2128544 w 3354668"/>
              <a:gd name="csY623" fmla="*/ 1274161 h 1290466"/>
              <a:gd name="csX624" fmla="*/ 2062172 w 3354668"/>
              <a:gd name="csY624" fmla="*/ 1274161 h 1290466"/>
              <a:gd name="csX625" fmla="*/ 2054021 w 3354668"/>
              <a:gd name="csY625" fmla="*/ 1282314 h 1290466"/>
              <a:gd name="csX626" fmla="*/ 2062172 w 3354668"/>
              <a:gd name="csY626" fmla="*/ 1290467 h 1290466"/>
              <a:gd name="csX627" fmla="*/ 2128544 w 3354668"/>
              <a:gd name="csY627" fmla="*/ 1290467 h 1290466"/>
              <a:gd name="csX628" fmla="*/ 2136695 w 3354668"/>
              <a:gd name="csY628" fmla="*/ 1282314 h 1290466"/>
              <a:gd name="csX629" fmla="*/ 2128544 w 3354668"/>
              <a:gd name="csY629" fmla="*/ 1274161 h 1290466"/>
              <a:gd name="csX630" fmla="*/ 2128544 w 3354668"/>
              <a:gd name="csY630" fmla="*/ 1274161 h 1290466"/>
              <a:gd name="csX631" fmla="*/ 2260122 w 3354668"/>
              <a:gd name="csY631" fmla="*/ 1274161 h 1290466"/>
              <a:gd name="csX632" fmla="*/ 2193751 w 3354668"/>
              <a:gd name="csY632" fmla="*/ 1274161 h 1290466"/>
              <a:gd name="csX633" fmla="*/ 2185600 w 3354668"/>
              <a:gd name="csY633" fmla="*/ 1282314 h 1290466"/>
              <a:gd name="csX634" fmla="*/ 2193751 w 3354668"/>
              <a:gd name="csY634" fmla="*/ 1290467 h 1290466"/>
              <a:gd name="csX635" fmla="*/ 2260122 w 3354668"/>
              <a:gd name="csY635" fmla="*/ 1290467 h 1290466"/>
              <a:gd name="csX636" fmla="*/ 2268273 w 3354668"/>
              <a:gd name="csY636" fmla="*/ 1282314 h 1290466"/>
              <a:gd name="csX637" fmla="*/ 2260122 w 3354668"/>
              <a:gd name="csY637" fmla="*/ 1274161 h 1290466"/>
              <a:gd name="csX638" fmla="*/ 2260122 w 3354668"/>
              <a:gd name="csY638" fmla="*/ 1274161 h 1290466"/>
              <a:gd name="csX639" fmla="*/ 2391701 w 3354668"/>
              <a:gd name="csY639" fmla="*/ 1274161 h 1290466"/>
              <a:gd name="csX640" fmla="*/ 2325330 w 3354668"/>
              <a:gd name="csY640" fmla="*/ 1274161 h 1290466"/>
              <a:gd name="csX641" fmla="*/ 2317179 w 3354668"/>
              <a:gd name="csY641" fmla="*/ 1282314 h 1290466"/>
              <a:gd name="csX642" fmla="*/ 2325330 w 3354668"/>
              <a:gd name="csY642" fmla="*/ 1290467 h 1290466"/>
              <a:gd name="csX643" fmla="*/ 2391701 w 3354668"/>
              <a:gd name="csY643" fmla="*/ 1290467 h 1290466"/>
              <a:gd name="csX644" fmla="*/ 2399852 w 3354668"/>
              <a:gd name="csY644" fmla="*/ 1282314 h 1290466"/>
              <a:gd name="csX645" fmla="*/ 2391701 w 3354668"/>
              <a:gd name="csY645" fmla="*/ 1274161 h 1290466"/>
              <a:gd name="csX646" fmla="*/ 2391701 w 3354668"/>
              <a:gd name="csY646" fmla="*/ 1274161 h 1290466"/>
              <a:gd name="csX647" fmla="*/ 2524444 w 3354668"/>
              <a:gd name="csY647" fmla="*/ 1274161 h 1290466"/>
              <a:gd name="csX648" fmla="*/ 2458072 w 3354668"/>
              <a:gd name="csY648" fmla="*/ 1274161 h 1290466"/>
              <a:gd name="csX649" fmla="*/ 2449921 w 3354668"/>
              <a:gd name="csY649" fmla="*/ 1282314 h 1290466"/>
              <a:gd name="csX650" fmla="*/ 2458072 w 3354668"/>
              <a:gd name="csY650" fmla="*/ 1290467 h 1290466"/>
              <a:gd name="csX651" fmla="*/ 2524444 w 3354668"/>
              <a:gd name="csY651" fmla="*/ 1290467 h 1290466"/>
              <a:gd name="csX652" fmla="*/ 2532595 w 3354668"/>
              <a:gd name="csY652" fmla="*/ 1282314 h 1290466"/>
              <a:gd name="csX653" fmla="*/ 2524444 w 3354668"/>
              <a:gd name="csY653" fmla="*/ 1274161 h 1290466"/>
              <a:gd name="csX654" fmla="*/ 2524444 w 3354668"/>
              <a:gd name="csY654" fmla="*/ 1274161 h 1290466"/>
              <a:gd name="csX655" fmla="*/ 2656022 w 3354668"/>
              <a:gd name="csY655" fmla="*/ 1274161 h 1290466"/>
              <a:gd name="csX656" fmla="*/ 2589651 w 3354668"/>
              <a:gd name="csY656" fmla="*/ 1274161 h 1290466"/>
              <a:gd name="csX657" fmla="*/ 2581500 w 3354668"/>
              <a:gd name="csY657" fmla="*/ 1282314 h 1290466"/>
              <a:gd name="csX658" fmla="*/ 2589651 w 3354668"/>
              <a:gd name="csY658" fmla="*/ 1290467 h 1290466"/>
              <a:gd name="csX659" fmla="*/ 2656022 w 3354668"/>
              <a:gd name="csY659" fmla="*/ 1290467 h 1290466"/>
              <a:gd name="csX660" fmla="*/ 2664173 w 3354668"/>
              <a:gd name="csY660" fmla="*/ 1282314 h 1290466"/>
              <a:gd name="csX661" fmla="*/ 2656022 w 3354668"/>
              <a:gd name="csY661" fmla="*/ 1274161 h 1290466"/>
              <a:gd name="csX662" fmla="*/ 2656022 w 3354668"/>
              <a:gd name="csY662" fmla="*/ 1274161 h 1290466"/>
              <a:gd name="csX663" fmla="*/ 2788765 w 3354668"/>
              <a:gd name="csY663" fmla="*/ 1274161 h 1290466"/>
              <a:gd name="csX664" fmla="*/ 2722394 w 3354668"/>
              <a:gd name="csY664" fmla="*/ 1274161 h 1290466"/>
              <a:gd name="csX665" fmla="*/ 2714243 w 3354668"/>
              <a:gd name="csY665" fmla="*/ 1282314 h 1290466"/>
              <a:gd name="csX666" fmla="*/ 2722394 w 3354668"/>
              <a:gd name="csY666" fmla="*/ 1290467 h 1290466"/>
              <a:gd name="csX667" fmla="*/ 2788765 w 3354668"/>
              <a:gd name="csY667" fmla="*/ 1290467 h 1290466"/>
              <a:gd name="csX668" fmla="*/ 2796916 w 3354668"/>
              <a:gd name="csY668" fmla="*/ 1282314 h 1290466"/>
              <a:gd name="csX669" fmla="*/ 2788765 w 3354668"/>
              <a:gd name="csY669" fmla="*/ 1274161 h 1290466"/>
              <a:gd name="csX670" fmla="*/ 2788765 w 3354668"/>
              <a:gd name="csY670" fmla="*/ 1274161 h 1290466"/>
              <a:gd name="csX671" fmla="*/ 2920344 w 3354668"/>
              <a:gd name="csY671" fmla="*/ 1274161 h 1290466"/>
              <a:gd name="csX672" fmla="*/ 2853972 w 3354668"/>
              <a:gd name="csY672" fmla="*/ 1274161 h 1290466"/>
              <a:gd name="csX673" fmla="*/ 2845821 w 3354668"/>
              <a:gd name="csY673" fmla="*/ 1282314 h 1290466"/>
              <a:gd name="csX674" fmla="*/ 2853972 w 3354668"/>
              <a:gd name="csY674" fmla="*/ 1290467 h 1290466"/>
              <a:gd name="csX675" fmla="*/ 2920344 w 3354668"/>
              <a:gd name="csY675" fmla="*/ 1290467 h 1290466"/>
              <a:gd name="csX676" fmla="*/ 2928495 w 3354668"/>
              <a:gd name="csY676" fmla="*/ 1282314 h 1290466"/>
              <a:gd name="csX677" fmla="*/ 2920344 w 3354668"/>
              <a:gd name="csY677" fmla="*/ 1274161 h 1290466"/>
              <a:gd name="csX678" fmla="*/ 2920344 w 3354668"/>
              <a:gd name="csY678" fmla="*/ 1274161 h 1290466"/>
              <a:gd name="csX679" fmla="*/ 3051922 w 3354668"/>
              <a:gd name="csY679" fmla="*/ 1274161 h 1290466"/>
              <a:gd name="csX680" fmla="*/ 2985551 w 3354668"/>
              <a:gd name="csY680" fmla="*/ 1274161 h 1290466"/>
              <a:gd name="csX681" fmla="*/ 2977400 w 3354668"/>
              <a:gd name="csY681" fmla="*/ 1282314 h 1290466"/>
              <a:gd name="csX682" fmla="*/ 2985551 w 3354668"/>
              <a:gd name="csY682" fmla="*/ 1290467 h 1290466"/>
              <a:gd name="csX683" fmla="*/ 3051922 w 3354668"/>
              <a:gd name="csY683" fmla="*/ 1290467 h 1290466"/>
              <a:gd name="csX684" fmla="*/ 3060073 w 3354668"/>
              <a:gd name="csY684" fmla="*/ 1282314 h 1290466"/>
              <a:gd name="csX685" fmla="*/ 3051922 w 3354668"/>
              <a:gd name="csY685" fmla="*/ 1274161 h 1290466"/>
              <a:gd name="csX686" fmla="*/ 3051922 w 3354668"/>
              <a:gd name="csY686" fmla="*/ 1274161 h 1290466"/>
              <a:gd name="csX687" fmla="*/ 3184665 w 3354668"/>
              <a:gd name="csY687" fmla="*/ 1274161 h 1290466"/>
              <a:gd name="csX688" fmla="*/ 3119458 w 3354668"/>
              <a:gd name="csY688" fmla="*/ 1274161 h 1290466"/>
              <a:gd name="csX689" fmla="*/ 3111308 w 3354668"/>
              <a:gd name="csY689" fmla="*/ 1282314 h 1290466"/>
              <a:gd name="csX690" fmla="*/ 3119458 w 3354668"/>
              <a:gd name="csY690" fmla="*/ 1290467 h 1290466"/>
              <a:gd name="csX691" fmla="*/ 3185829 w 3354668"/>
              <a:gd name="csY691" fmla="*/ 1290467 h 1290466"/>
              <a:gd name="csX692" fmla="*/ 3193980 w 3354668"/>
              <a:gd name="csY692" fmla="*/ 1282314 h 1290466"/>
              <a:gd name="csX693" fmla="*/ 3185829 w 3354668"/>
              <a:gd name="csY693" fmla="*/ 1274161 h 1290466"/>
              <a:gd name="csX694" fmla="*/ 3185829 w 3354668"/>
              <a:gd name="csY694" fmla="*/ 1274161 h 1290466"/>
              <a:gd name="csX695" fmla="*/ 3305764 w 3354668"/>
              <a:gd name="csY695" fmla="*/ 1215927 h 1290466"/>
              <a:gd name="csX696" fmla="*/ 3299942 w 3354668"/>
              <a:gd name="csY696" fmla="*/ 1219421 h 1290466"/>
              <a:gd name="csX697" fmla="*/ 3297613 w 3354668"/>
              <a:gd name="csY697" fmla="*/ 1221751 h 1290466"/>
              <a:gd name="csX698" fmla="*/ 3297613 w 3354668"/>
              <a:gd name="csY698" fmla="*/ 1221751 h 1290466"/>
              <a:gd name="csX699" fmla="*/ 3297613 w 3354668"/>
              <a:gd name="csY699" fmla="*/ 1222915 h 1290466"/>
              <a:gd name="csX700" fmla="*/ 3297613 w 3354668"/>
              <a:gd name="csY700" fmla="*/ 1222915 h 1290466"/>
              <a:gd name="csX701" fmla="*/ 3297613 w 3354668"/>
              <a:gd name="csY701" fmla="*/ 1222915 h 1290466"/>
              <a:gd name="csX702" fmla="*/ 3297613 w 3354668"/>
              <a:gd name="csY702" fmla="*/ 1222915 h 1290466"/>
              <a:gd name="csX703" fmla="*/ 3297613 w 3354668"/>
              <a:gd name="csY703" fmla="*/ 1222915 h 1290466"/>
              <a:gd name="csX704" fmla="*/ 3297613 w 3354668"/>
              <a:gd name="csY704" fmla="*/ 1222915 h 1290466"/>
              <a:gd name="csX705" fmla="*/ 3297613 w 3354668"/>
              <a:gd name="csY705" fmla="*/ 1224080 h 1290466"/>
              <a:gd name="csX706" fmla="*/ 3297613 w 3354668"/>
              <a:gd name="csY706" fmla="*/ 1224080 h 1290466"/>
              <a:gd name="csX707" fmla="*/ 3297613 w 3354668"/>
              <a:gd name="csY707" fmla="*/ 1224080 h 1290466"/>
              <a:gd name="csX708" fmla="*/ 3297613 w 3354668"/>
              <a:gd name="csY708" fmla="*/ 1224080 h 1290466"/>
              <a:gd name="csX709" fmla="*/ 3297613 w 3354668"/>
              <a:gd name="csY709" fmla="*/ 1224080 h 1290466"/>
              <a:gd name="csX710" fmla="*/ 3297613 w 3354668"/>
              <a:gd name="csY710" fmla="*/ 1224080 h 1290466"/>
              <a:gd name="csX711" fmla="*/ 3297613 w 3354668"/>
              <a:gd name="csY711" fmla="*/ 1224080 h 1290466"/>
              <a:gd name="csX712" fmla="*/ 3297613 w 3354668"/>
              <a:gd name="csY712" fmla="*/ 1224080 h 1290466"/>
              <a:gd name="csX713" fmla="*/ 3297613 w 3354668"/>
              <a:gd name="csY713" fmla="*/ 1224080 h 1290466"/>
              <a:gd name="csX714" fmla="*/ 3297613 w 3354668"/>
              <a:gd name="csY714" fmla="*/ 1224080 h 1290466"/>
              <a:gd name="csX715" fmla="*/ 3297613 w 3354668"/>
              <a:gd name="csY715" fmla="*/ 1224080 h 1290466"/>
              <a:gd name="csX716" fmla="*/ 3297613 w 3354668"/>
              <a:gd name="csY716" fmla="*/ 1224080 h 1290466"/>
              <a:gd name="csX717" fmla="*/ 3297613 w 3354668"/>
              <a:gd name="csY717" fmla="*/ 1224080 h 1290466"/>
              <a:gd name="csX718" fmla="*/ 3297613 w 3354668"/>
              <a:gd name="csY718" fmla="*/ 1224080 h 1290466"/>
              <a:gd name="csX719" fmla="*/ 3297613 w 3354668"/>
              <a:gd name="csY719" fmla="*/ 1224080 h 1290466"/>
              <a:gd name="csX720" fmla="*/ 3297613 w 3354668"/>
              <a:gd name="csY720" fmla="*/ 1224080 h 1290466"/>
              <a:gd name="csX721" fmla="*/ 3297613 w 3354668"/>
              <a:gd name="csY721" fmla="*/ 1224080 h 1290466"/>
              <a:gd name="csX722" fmla="*/ 3297613 w 3354668"/>
              <a:gd name="csY722" fmla="*/ 1224080 h 1290466"/>
              <a:gd name="csX723" fmla="*/ 3297613 w 3354668"/>
              <a:gd name="csY723" fmla="*/ 1224080 h 1290466"/>
              <a:gd name="csX724" fmla="*/ 3297613 w 3354668"/>
              <a:gd name="csY724" fmla="*/ 1224080 h 1290466"/>
              <a:gd name="csX725" fmla="*/ 3297613 w 3354668"/>
              <a:gd name="csY725" fmla="*/ 1224080 h 1290466"/>
              <a:gd name="csX726" fmla="*/ 3297613 w 3354668"/>
              <a:gd name="csY726" fmla="*/ 1224080 h 1290466"/>
              <a:gd name="csX727" fmla="*/ 3297613 w 3354668"/>
              <a:gd name="csY727" fmla="*/ 1224080 h 1290466"/>
              <a:gd name="csX728" fmla="*/ 3297613 w 3354668"/>
              <a:gd name="csY728" fmla="*/ 1224080 h 1290466"/>
              <a:gd name="csX729" fmla="*/ 3297613 w 3354668"/>
              <a:gd name="csY729" fmla="*/ 1224080 h 1290466"/>
              <a:gd name="csX730" fmla="*/ 3297613 w 3354668"/>
              <a:gd name="csY730" fmla="*/ 1224080 h 1290466"/>
              <a:gd name="csX731" fmla="*/ 3297613 w 3354668"/>
              <a:gd name="csY731" fmla="*/ 1224080 h 1290466"/>
              <a:gd name="csX732" fmla="*/ 3297613 w 3354668"/>
              <a:gd name="csY732" fmla="*/ 1224080 h 1290466"/>
              <a:gd name="csX733" fmla="*/ 3297613 w 3354668"/>
              <a:gd name="csY733" fmla="*/ 1224080 h 1290466"/>
              <a:gd name="csX734" fmla="*/ 3297613 w 3354668"/>
              <a:gd name="csY734" fmla="*/ 1224080 h 1290466"/>
              <a:gd name="csX735" fmla="*/ 3297613 w 3354668"/>
              <a:gd name="csY735" fmla="*/ 1224080 h 1290466"/>
              <a:gd name="csX736" fmla="*/ 3297613 w 3354668"/>
              <a:gd name="csY736" fmla="*/ 1224080 h 1290466"/>
              <a:gd name="csX737" fmla="*/ 3297613 w 3354668"/>
              <a:gd name="csY737" fmla="*/ 1224080 h 1290466"/>
              <a:gd name="csX738" fmla="*/ 3297613 w 3354668"/>
              <a:gd name="csY738" fmla="*/ 1224080 h 1290466"/>
              <a:gd name="csX739" fmla="*/ 3296449 w 3354668"/>
              <a:gd name="csY739" fmla="*/ 1225245 h 1290466"/>
              <a:gd name="csX740" fmla="*/ 3296449 w 3354668"/>
              <a:gd name="csY740" fmla="*/ 1225245 h 1290466"/>
              <a:gd name="csX741" fmla="*/ 3296449 w 3354668"/>
              <a:gd name="csY741" fmla="*/ 1225245 h 1290466"/>
              <a:gd name="csX742" fmla="*/ 3296449 w 3354668"/>
              <a:gd name="csY742" fmla="*/ 1225245 h 1290466"/>
              <a:gd name="csX743" fmla="*/ 3270831 w 3354668"/>
              <a:gd name="csY743" fmla="*/ 1243879 h 1290466"/>
              <a:gd name="csX744" fmla="*/ 3270831 w 3354668"/>
              <a:gd name="csY744" fmla="*/ 1243879 h 1290466"/>
              <a:gd name="csX745" fmla="*/ 3270831 w 3354668"/>
              <a:gd name="csY745" fmla="*/ 1243879 h 1290466"/>
              <a:gd name="csX746" fmla="*/ 3270831 w 3354668"/>
              <a:gd name="csY746" fmla="*/ 1243879 h 1290466"/>
              <a:gd name="csX747" fmla="*/ 3270831 w 3354668"/>
              <a:gd name="csY747" fmla="*/ 1243879 h 1290466"/>
              <a:gd name="csX748" fmla="*/ 3270831 w 3354668"/>
              <a:gd name="csY748" fmla="*/ 1243879 h 1290466"/>
              <a:gd name="csX749" fmla="*/ 3270831 w 3354668"/>
              <a:gd name="csY749" fmla="*/ 1243879 h 1290466"/>
              <a:gd name="csX750" fmla="*/ 3270831 w 3354668"/>
              <a:gd name="csY750" fmla="*/ 1243879 h 1290466"/>
              <a:gd name="csX751" fmla="*/ 3270831 w 3354668"/>
              <a:gd name="csY751" fmla="*/ 1243879 h 1290466"/>
              <a:gd name="csX752" fmla="*/ 3270831 w 3354668"/>
              <a:gd name="csY752" fmla="*/ 1243879 h 1290466"/>
              <a:gd name="csX753" fmla="*/ 3270831 w 3354668"/>
              <a:gd name="csY753" fmla="*/ 1243879 h 1290466"/>
              <a:gd name="csX754" fmla="*/ 3270831 w 3354668"/>
              <a:gd name="csY754" fmla="*/ 1243879 h 1290466"/>
              <a:gd name="csX755" fmla="*/ 3270831 w 3354668"/>
              <a:gd name="csY755" fmla="*/ 1243879 h 1290466"/>
              <a:gd name="csX756" fmla="*/ 3270831 w 3354668"/>
              <a:gd name="csY756" fmla="*/ 1243879 h 1290466"/>
              <a:gd name="csX757" fmla="*/ 3270831 w 3354668"/>
              <a:gd name="csY757" fmla="*/ 1243879 h 1290466"/>
              <a:gd name="csX758" fmla="*/ 3270831 w 3354668"/>
              <a:gd name="csY758" fmla="*/ 1243879 h 1290466"/>
              <a:gd name="csX759" fmla="*/ 3270831 w 3354668"/>
              <a:gd name="csY759" fmla="*/ 1243879 h 1290466"/>
              <a:gd name="csX760" fmla="*/ 3270831 w 3354668"/>
              <a:gd name="csY760" fmla="*/ 1243879 h 1290466"/>
              <a:gd name="csX761" fmla="*/ 3270831 w 3354668"/>
              <a:gd name="csY761" fmla="*/ 1243879 h 1290466"/>
              <a:gd name="csX762" fmla="*/ 3270831 w 3354668"/>
              <a:gd name="csY762" fmla="*/ 1243879 h 1290466"/>
              <a:gd name="csX763" fmla="*/ 3270831 w 3354668"/>
              <a:gd name="csY763" fmla="*/ 1243879 h 1290466"/>
              <a:gd name="csX764" fmla="*/ 3267338 w 3354668"/>
              <a:gd name="csY764" fmla="*/ 1255526 h 1290466"/>
              <a:gd name="csX765" fmla="*/ 3274325 w 3354668"/>
              <a:gd name="csY765" fmla="*/ 1260185 h 1290466"/>
              <a:gd name="csX766" fmla="*/ 3277818 w 3354668"/>
              <a:gd name="csY766" fmla="*/ 1260185 h 1290466"/>
              <a:gd name="csX767" fmla="*/ 3334874 w 3354668"/>
              <a:gd name="csY767" fmla="*/ 1214762 h 1290466"/>
              <a:gd name="csX768" fmla="*/ 3334874 w 3354668"/>
              <a:gd name="csY768" fmla="*/ 1203116 h 1290466"/>
              <a:gd name="csX769" fmla="*/ 3329052 w 3354668"/>
              <a:gd name="csY769" fmla="*/ 1200786 h 1290466"/>
              <a:gd name="csX770" fmla="*/ 3329052 w 3354668"/>
              <a:gd name="csY770" fmla="*/ 1200786 h 1290466"/>
              <a:gd name="csX771" fmla="*/ 3322066 w 3354668"/>
              <a:gd name="csY771" fmla="*/ 1207775 h 1290466"/>
              <a:gd name="csX772" fmla="*/ 3343025 w 3354668"/>
              <a:gd name="csY772" fmla="*/ 1086647 h 1290466"/>
              <a:gd name="csX773" fmla="*/ 3334874 w 3354668"/>
              <a:gd name="csY773" fmla="*/ 1094800 h 1290466"/>
              <a:gd name="csX774" fmla="*/ 3334874 w 3354668"/>
              <a:gd name="csY774" fmla="*/ 1121588 h 1290466"/>
              <a:gd name="csX775" fmla="*/ 3334874 w 3354668"/>
              <a:gd name="csY775" fmla="*/ 1121588 h 1290466"/>
              <a:gd name="csX776" fmla="*/ 3334874 w 3354668"/>
              <a:gd name="csY776" fmla="*/ 1123917 h 1290466"/>
              <a:gd name="csX777" fmla="*/ 3334874 w 3354668"/>
              <a:gd name="csY777" fmla="*/ 1123917 h 1290466"/>
              <a:gd name="csX778" fmla="*/ 3334874 w 3354668"/>
              <a:gd name="csY778" fmla="*/ 1126247 h 1290466"/>
              <a:gd name="csX779" fmla="*/ 3334874 w 3354668"/>
              <a:gd name="csY779" fmla="*/ 1126247 h 1290466"/>
              <a:gd name="csX780" fmla="*/ 3334874 w 3354668"/>
              <a:gd name="csY780" fmla="*/ 1128576 h 1290466"/>
              <a:gd name="csX781" fmla="*/ 3334874 w 3354668"/>
              <a:gd name="csY781" fmla="*/ 1128576 h 1290466"/>
              <a:gd name="csX782" fmla="*/ 3334874 w 3354668"/>
              <a:gd name="csY782" fmla="*/ 1130906 h 1290466"/>
              <a:gd name="csX783" fmla="*/ 3334874 w 3354668"/>
              <a:gd name="csY783" fmla="*/ 1130906 h 1290466"/>
              <a:gd name="csX784" fmla="*/ 3334874 w 3354668"/>
              <a:gd name="csY784" fmla="*/ 1133235 h 1290466"/>
              <a:gd name="csX785" fmla="*/ 3334874 w 3354668"/>
              <a:gd name="csY785" fmla="*/ 1133235 h 1290466"/>
              <a:gd name="csX786" fmla="*/ 3334874 w 3354668"/>
              <a:gd name="csY786" fmla="*/ 1135564 h 1290466"/>
              <a:gd name="csX787" fmla="*/ 3334874 w 3354668"/>
              <a:gd name="csY787" fmla="*/ 1135564 h 1290466"/>
              <a:gd name="csX788" fmla="*/ 3334874 w 3354668"/>
              <a:gd name="csY788" fmla="*/ 1137894 h 1290466"/>
              <a:gd name="csX789" fmla="*/ 3334874 w 3354668"/>
              <a:gd name="csY789" fmla="*/ 1137894 h 1290466"/>
              <a:gd name="csX790" fmla="*/ 3334874 w 3354668"/>
              <a:gd name="csY790" fmla="*/ 1140223 h 1290466"/>
              <a:gd name="csX791" fmla="*/ 3334874 w 3354668"/>
              <a:gd name="csY791" fmla="*/ 1140223 h 1290466"/>
              <a:gd name="csX792" fmla="*/ 3334874 w 3354668"/>
              <a:gd name="csY792" fmla="*/ 1142552 h 1290466"/>
              <a:gd name="csX793" fmla="*/ 3334874 w 3354668"/>
              <a:gd name="csY793" fmla="*/ 1142552 h 1290466"/>
              <a:gd name="csX794" fmla="*/ 3334874 w 3354668"/>
              <a:gd name="csY794" fmla="*/ 1144882 h 1290466"/>
              <a:gd name="csX795" fmla="*/ 3334874 w 3354668"/>
              <a:gd name="csY795" fmla="*/ 1144882 h 1290466"/>
              <a:gd name="csX796" fmla="*/ 3334874 w 3354668"/>
              <a:gd name="csY796" fmla="*/ 1146046 h 1290466"/>
              <a:gd name="csX797" fmla="*/ 3334874 w 3354668"/>
              <a:gd name="csY797" fmla="*/ 1146046 h 1290466"/>
              <a:gd name="csX798" fmla="*/ 3334874 w 3354668"/>
              <a:gd name="csY798" fmla="*/ 1148376 h 1290466"/>
              <a:gd name="csX799" fmla="*/ 3334874 w 3354668"/>
              <a:gd name="csY799" fmla="*/ 1148376 h 1290466"/>
              <a:gd name="csX800" fmla="*/ 3332546 w 3354668"/>
              <a:gd name="csY800" fmla="*/ 1162352 h 1290466"/>
              <a:gd name="csX801" fmla="*/ 3338368 w 3354668"/>
              <a:gd name="csY801" fmla="*/ 1172834 h 1290466"/>
              <a:gd name="csX802" fmla="*/ 3340696 w 3354668"/>
              <a:gd name="csY802" fmla="*/ 1172834 h 1290466"/>
              <a:gd name="csX803" fmla="*/ 3348847 w 3354668"/>
              <a:gd name="csY803" fmla="*/ 1167011 h 1290466"/>
              <a:gd name="csX804" fmla="*/ 3354669 w 3354668"/>
              <a:gd name="csY804" fmla="*/ 1123917 h 1290466"/>
              <a:gd name="csX805" fmla="*/ 3354669 w 3354668"/>
              <a:gd name="csY805" fmla="*/ 1097130 h 1290466"/>
              <a:gd name="csX806" fmla="*/ 3346518 w 3354668"/>
              <a:gd name="csY806" fmla="*/ 1088977 h 1290466"/>
              <a:gd name="csX807" fmla="*/ 3346518 w 3354668"/>
              <a:gd name="csY807" fmla="*/ 1088977 h 1290466"/>
              <a:gd name="csX808" fmla="*/ 3344190 w 3354668"/>
              <a:gd name="csY808" fmla="*/ 1091306 h 1290466"/>
              <a:gd name="csX809" fmla="*/ 3343025 w 3354668"/>
              <a:gd name="csY809" fmla="*/ 955039 h 1290466"/>
              <a:gd name="csX810" fmla="*/ 3334874 w 3354668"/>
              <a:gd name="csY810" fmla="*/ 963192 h 1290466"/>
              <a:gd name="csX811" fmla="*/ 3334874 w 3354668"/>
              <a:gd name="csY811" fmla="*/ 1029578 h 1290466"/>
              <a:gd name="csX812" fmla="*/ 3343025 w 3354668"/>
              <a:gd name="csY812" fmla="*/ 1037731 h 1290466"/>
              <a:gd name="csX813" fmla="*/ 3351176 w 3354668"/>
              <a:gd name="csY813" fmla="*/ 1029578 h 1290466"/>
              <a:gd name="csX814" fmla="*/ 3351176 w 3354668"/>
              <a:gd name="csY814" fmla="*/ 963192 h 1290466"/>
              <a:gd name="csX815" fmla="*/ 3343025 w 3354668"/>
              <a:gd name="csY815" fmla="*/ 955039 h 1290466"/>
              <a:gd name="csX816" fmla="*/ 3343025 w 3354668"/>
              <a:gd name="csY816" fmla="*/ 955039 h 1290466"/>
              <a:gd name="csX817" fmla="*/ 3343025 w 3354668"/>
              <a:gd name="csY817" fmla="*/ 822265 h 1290466"/>
              <a:gd name="csX818" fmla="*/ 3334874 w 3354668"/>
              <a:gd name="csY818" fmla="*/ 830418 h 1290466"/>
              <a:gd name="csX819" fmla="*/ 3334874 w 3354668"/>
              <a:gd name="csY819" fmla="*/ 896805 h 1290466"/>
              <a:gd name="csX820" fmla="*/ 3343025 w 3354668"/>
              <a:gd name="csY820" fmla="*/ 904957 h 1290466"/>
              <a:gd name="csX821" fmla="*/ 3351176 w 3354668"/>
              <a:gd name="csY821" fmla="*/ 896805 h 1290466"/>
              <a:gd name="csX822" fmla="*/ 3351176 w 3354668"/>
              <a:gd name="csY822" fmla="*/ 830418 h 1290466"/>
              <a:gd name="csX823" fmla="*/ 3343025 w 3354668"/>
              <a:gd name="csY823" fmla="*/ 822265 h 1290466"/>
              <a:gd name="csX824" fmla="*/ 3343025 w 3354668"/>
              <a:gd name="csY824" fmla="*/ 822265 h 1290466"/>
              <a:gd name="csX825" fmla="*/ 3343025 w 3354668"/>
              <a:gd name="csY825" fmla="*/ 690656 h 1290466"/>
              <a:gd name="csX826" fmla="*/ 3334874 w 3354668"/>
              <a:gd name="csY826" fmla="*/ 698809 h 1290466"/>
              <a:gd name="csX827" fmla="*/ 3334874 w 3354668"/>
              <a:gd name="csY827" fmla="*/ 765196 h 1290466"/>
              <a:gd name="csX828" fmla="*/ 3343025 w 3354668"/>
              <a:gd name="csY828" fmla="*/ 773348 h 1290466"/>
              <a:gd name="csX829" fmla="*/ 3351176 w 3354668"/>
              <a:gd name="csY829" fmla="*/ 765196 h 1290466"/>
              <a:gd name="csX830" fmla="*/ 3351176 w 3354668"/>
              <a:gd name="csY830" fmla="*/ 698809 h 1290466"/>
              <a:gd name="csX831" fmla="*/ 3343025 w 3354668"/>
              <a:gd name="csY831" fmla="*/ 690656 h 1290466"/>
              <a:gd name="csX832" fmla="*/ 3343025 w 3354668"/>
              <a:gd name="csY832" fmla="*/ 690656 h 1290466"/>
              <a:gd name="csX833" fmla="*/ 3343025 w 3354668"/>
              <a:gd name="csY833" fmla="*/ 557882 h 1290466"/>
              <a:gd name="csX834" fmla="*/ 3334874 w 3354668"/>
              <a:gd name="csY834" fmla="*/ 566035 h 1290466"/>
              <a:gd name="csX835" fmla="*/ 3334874 w 3354668"/>
              <a:gd name="csY835" fmla="*/ 632422 h 1290466"/>
              <a:gd name="csX836" fmla="*/ 3343025 w 3354668"/>
              <a:gd name="csY836" fmla="*/ 640575 h 1290466"/>
              <a:gd name="csX837" fmla="*/ 3351176 w 3354668"/>
              <a:gd name="csY837" fmla="*/ 632422 h 1290466"/>
              <a:gd name="csX838" fmla="*/ 3351176 w 3354668"/>
              <a:gd name="csY838" fmla="*/ 566035 h 1290466"/>
              <a:gd name="csX839" fmla="*/ 3343025 w 3354668"/>
              <a:gd name="csY839" fmla="*/ 557882 h 1290466"/>
              <a:gd name="csX840" fmla="*/ 3343025 w 3354668"/>
              <a:gd name="csY840" fmla="*/ 557882 h 1290466"/>
              <a:gd name="csX841" fmla="*/ 3343025 w 3354668"/>
              <a:gd name="csY841" fmla="*/ 426273 h 1290466"/>
              <a:gd name="csX842" fmla="*/ 3334874 w 3354668"/>
              <a:gd name="csY842" fmla="*/ 434426 h 1290466"/>
              <a:gd name="csX843" fmla="*/ 3334874 w 3354668"/>
              <a:gd name="csY843" fmla="*/ 500813 h 1290466"/>
              <a:gd name="csX844" fmla="*/ 3343025 w 3354668"/>
              <a:gd name="csY844" fmla="*/ 508966 h 1290466"/>
              <a:gd name="csX845" fmla="*/ 3351176 w 3354668"/>
              <a:gd name="csY845" fmla="*/ 500813 h 1290466"/>
              <a:gd name="csX846" fmla="*/ 3351176 w 3354668"/>
              <a:gd name="csY846" fmla="*/ 434426 h 1290466"/>
              <a:gd name="csX847" fmla="*/ 3343025 w 3354668"/>
              <a:gd name="csY847" fmla="*/ 426273 h 1290466"/>
              <a:gd name="csX848" fmla="*/ 3343025 w 3354668"/>
              <a:gd name="csY848" fmla="*/ 426273 h 1290466"/>
              <a:gd name="csX849" fmla="*/ 3343025 w 3354668"/>
              <a:gd name="csY849" fmla="*/ 294664 h 1290466"/>
              <a:gd name="csX850" fmla="*/ 3334874 w 3354668"/>
              <a:gd name="csY850" fmla="*/ 302817 h 1290466"/>
              <a:gd name="csX851" fmla="*/ 3334874 w 3354668"/>
              <a:gd name="csY851" fmla="*/ 369204 h 1290466"/>
              <a:gd name="csX852" fmla="*/ 3343025 w 3354668"/>
              <a:gd name="csY852" fmla="*/ 377357 h 1290466"/>
              <a:gd name="csX853" fmla="*/ 3351176 w 3354668"/>
              <a:gd name="csY853" fmla="*/ 369204 h 1290466"/>
              <a:gd name="csX854" fmla="*/ 3351176 w 3354668"/>
              <a:gd name="csY854" fmla="*/ 302817 h 1290466"/>
              <a:gd name="csX855" fmla="*/ 3343025 w 3354668"/>
              <a:gd name="csY855" fmla="*/ 294664 h 1290466"/>
              <a:gd name="csX856" fmla="*/ 3343025 w 3354668"/>
              <a:gd name="csY856" fmla="*/ 294664 h 1290466"/>
              <a:gd name="csX857" fmla="*/ 3343025 w 3354668"/>
              <a:gd name="csY857" fmla="*/ 161891 h 1290466"/>
              <a:gd name="csX858" fmla="*/ 3343025 w 3354668"/>
              <a:gd name="csY858" fmla="*/ 161891 h 1290466"/>
              <a:gd name="csX859" fmla="*/ 3334874 w 3354668"/>
              <a:gd name="csY859" fmla="*/ 170044 h 1290466"/>
              <a:gd name="csX860" fmla="*/ 3334874 w 3354668"/>
              <a:gd name="csY860" fmla="*/ 170044 h 1290466"/>
              <a:gd name="csX861" fmla="*/ 3334874 w 3354668"/>
              <a:gd name="csY861" fmla="*/ 172373 h 1290466"/>
              <a:gd name="csX862" fmla="*/ 3334874 w 3354668"/>
              <a:gd name="csY862" fmla="*/ 172373 h 1290466"/>
              <a:gd name="csX863" fmla="*/ 3334874 w 3354668"/>
              <a:gd name="csY863" fmla="*/ 236430 h 1290466"/>
              <a:gd name="csX864" fmla="*/ 3343025 w 3354668"/>
              <a:gd name="csY864" fmla="*/ 244583 h 1290466"/>
              <a:gd name="csX865" fmla="*/ 3351176 w 3354668"/>
              <a:gd name="csY865" fmla="*/ 236430 h 1290466"/>
              <a:gd name="csX866" fmla="*/ 3351176 w 3354668"/>
              <a:gd name="csY866" fmla="*/ 170044 h 1290466"/>
              <a:gd name="csX867" fmla="*/ 3343025 w 3354668"/>
              <a:gd name="csY867" fmla="*/ 161891 h 1290466"/>
              <a:gd name="csX868" fmla="*/ 3343025 w 3354668"/>
              <a:gd name="csY868" fmla="*/ 161891 h 1290466"/>
              <a:gd name="csX869" fmla="*/ 3283640 w 3354668"/>
              <a:gd name="csY869" fmla="*/ 40764 h 1290466"/>
              <a:gd name="csX870" fmla="*/ 3277818 w 3354668"/>
              <a:gd name="csY870" fmla="*/ 44258 h 1290466"/>
              <a:gd name="csX871" fmla="*/ 3277818 w 3354668"/>
              <a:gd name="csY871" fmla="*/ 55905 h 1290466"/>
              <a:gd name="csX872" fmla="*/ 3298777 w 3354668"/>
              <a:gd name="csY872" fmla="*/ 76869 h 1290466"/>
              <a:gd name="csX873" fmla="*/ 3298777 w 3354668"/>
              <a:gd name="csY873" fmla="*/ 76869 h 1290466"/>
              <a:gd name="csX874" fmla="*/ 3298777 w 3354668"/>
              <a:gd name="csY874" fmla="*/ 76869 h 1290466"/>
              <a:gd name="csX875" fmla="*/ 3298777 w 3354668"/>
              <a:gd name="csY875" fmla="*/ 76869 h 1290466"/>
              <a:gd name="csX876" fmla="*/ 3298777 w 3354668"/>
              <a:gd name="csY876" fmla="*/ 76869 h 1290466"/>
              <a:gd name="csX877" fmla="*/ 3298777 w 3354668"/>
              <a:gd name="csY877" fmla="*/ 76869 h 1290466"/>
              <a:gd name="csX878" fmla="*/ 3298777 w 3354668"/>
              <a:gd name="csY878" fmla="*/ 78034 h 1290466"/>
              <a:gd name="csX879" fmla="*/ 3298777 w 3354668"/>
              <a:gd name="csY879" fmla="*/ 78034 h 1290466"/>
              <a:gd name="csX880" fmla="*/ 3298777 w 3354668"/>
              <a:gd name="csY880" fmla="*/ 78034 h 1290466"/>
              <a:gd name="csX881" fmla="*/ 3298777 w 3354668"/>
              <a:gd name="csY881" fmla="*/ 78034 h 1290466"/>
              <a:gd name="csX882" fmla="*/ 3298777 w 3354668"/>
              <a:gd name="csY882" fmla="*/ 78034 h 1290466"/>
              <a:gd name="csX883" fmla="*/ 3298777 w 3354668"/>
              <a:gd name="csY883" fmla="*/ 78034 h 1290466"/>
              <a:gd name="csX884" fmla="*/ 3298777 w 3354668"/>
              <a:gd name="csY884" fmla="*/ 78034 h 1290466"/>
              <a:gd name="csX885" fmla="*/ 3298777 w 3354668"/>
              <a:gd name="csY885" fmla="*/ 78034 h 1290466"/>
              <a:gd name="csX886" fmla="*/ 3298777 w 3354668"/>
              <a:gd name="csY886" fmla="*/ 78034 h 1290466"/>
              <a:gd name="csX887" fmla="*/ 3298777 w 3354668"/>
              <a:gd name="csY887" fmla="*/ 78034 h 1290466"/>
              <a:gd name="csX888" fmla="*/ 3298777 w 3354668"/>
              <a:gd name="csY888" fmla="*/ 78034 h 1290466"/>
              <a:gd name="csX889" fmla="*/ 3298777 w 3354668"/>
              <a:gd name="csY889" fmla="*/ 78034 h 1290466"/>
              <a:gd name="csX890" fmla="*/ 3298777 w 3354668"/>
              <a:gd name="csY890" fmla="*/ 79198 h 1290466"/>
              <a:gd name="csX891" fmla="*/ 3298777 w 3354668"/>
              <a:gd name="csY891" fmla="*/ 79198 h 1290466"/>
              <a:gd name="csX892" fmla="*/ 3298777 w 3354668"/>
              <a:gd name="csY892" fmla="*/ 79198 h 1290466"/>
              <a:gd name="csX893" fmla="*/ 3298777 w 3354668"/>
              <a:gd name="csY893" fmla="*/ 79198 h 1290466"/>
              <a:gd name="csX894" fmla="*/ 3298777 w 3354668"/>
              <a:gd name="csY894" fmla="*/ 79198 h 1290466"/>
              <a:gd name="csX895" fmla="*/ 3298777 w 3354668"/>
              <a:gd name="csY895" fmla="*/ 79198 h 1290466"/>
              <a:gd name="csX896" fmla="*/ 3298777 w 3354668"/>
              <a:gd name="csY896" fmla="*/ 80363 h 1290466"/>
              <a:gd name="csX897" fmla="*/ 3298777 w 3354668"/>
              <a:gd name="csY897" fmla="*/ 80363 h 1290466"/>
              <a:gd name="csX898" fmla="*/ 3298777 w 3354668"/>
              <a:gd name="csY898" fmla="*/ 80363 h 1290466"/>
              <a:gd name="csX899" fmla="*/ 3298777 w 3354668"/>
              <a:gd name="csY899" fmla="*/ 80363 h 1290466"/>
              <a:gd name="csX900" fmla="*/ 3298777 w 3354668"/>
              <a:gd name="csY900" fmla="*/ 80363 h 1290466"/>
              <a:gd name="csX901" fmla="*/ 3298777 w 3354668"/>
              <a:gd name="csY901" fmla="*/ 80363 h 1290466"/>
              <a:gd name="csX902" fmla="*/ 3298777 w 3354668"/>
              <a:gd name="csY902" fmla="*/ 80363 h 1290466"/>
              <a:gd name="csX903" fmla="*/ 3298777 w 3354668"/>
              <a:gd name="csY903" fmla="*/ 80363 h 1290466"/>
              <a:gd name="csX904" fmla="*/ 3298777 w 3354668"/>
              <a:gd name="csY904" fmla="*/ 80363 h 1290466"/>
              <a:gd name="csX905" fmla="*/ 3298777 w 3354668"/>
              <a:gd name="csY905" fmla="*/ 80363 h 1290466"/>
              <a:gd name="csX906" fmla="*/ 3298777 w 3354668"/>
              <a:gd name="csY906" fmla="*/ 80363 h 1290466"/>
              <a:gd name="csX907" fmla="*/ 3298777 w 3354668"/>
              <a:gd name="csY907" fmla="*/ 80363 h 1290466"/>
              <a:gd name="csX908" fmla="*/ 3308093 w 3354668"/>
              <a:gd name="csY908" fmla="*/ 97833 h 1290466"/>
              <a:gd name="csX909" fmla="*/ 3315080 w 3354668"/>
              <a:gd name="csY909" fmla="*/ 102492 h 1290466"/>
              <a:gd name="csX910" fmla="*/ 3318573 w 3354668"/>
              <a:gd name="csY910" fmla="*/ 102492 h 1290466"/>
              <a:gd name="csX911" fmla="*/ 3322066 w 3354668"/>
              <a:gd name="csY911" fmla="*/ 92010 h 1290466"/>
              <a:gd name="csX912" fmla="*/ 3277818 w 3354668"/>
              <a:gd name="csY912" fmla="*/ 34940 h 1290466"/>
              <a:gd name="csX913" fmla="*/ 3271996 w 3354668"/>
              <a:gd name="csY913" fmla="*/ 32611 h 1290466"/>
              <a:gd name="csX914" fmla="*/ 3271996 w 3354668"/>
              <a:gd name="csY914" fmla="*/ 32611 h 1290466"/>
              <a:gd name="csX915" fmla="*/ 3276653 w 3354668"/>
              <a:gd name="csY915" fmla="*/ 36105 h 1290466"/>
              <a:gd name="csX916" fmla="*/ 3182336 w 3354668"/>
              <a:gd name="csY916" fmla="*/ 3494 h 1290466"/>
              <a:gd name="csX917" fmla="*/ 3115965 w 3354668"/>
              <a:gd name="csY917" fmla="*/ 3494 h 1290466"/>
              <a:gd name="csX918" fmla="*/ 3107814 w 3354668"/>
              <a:gd name="csY918" fmla="*/ 11647 h 1290466"/>
              <a:gd name="csX919" fmla="*/ 3115965 w 3354668"/>
              <a:gd name="csY919" fmla="*/ 19800 h 1290466"/>
              <a:gd name="csX920" fmla="*/ 3202131 w 3354668"/>
              <a:gd name="csY920" fmla="*/ 19800 h 1290466"/>
              <a:gd name="csX921" fmla="*/ 3202131 w 3354668"/>
              <a:gd name="csY921" fmla="*/ 19800 h 1290466"/>
              <a:gd name="csX922" fmla="*/ 3202131 w 3354668"/>
              <a:gd name="csY922" fmla="*/ 19800 h 1290466"/>
              <a:gd name="csX923" fmla="*/ 3213776 w 3354668"/>
              <a:gd name="csY923" fmla="*/ 22129 h 1290466"/>
              <a:gd name="csX924" fmla="*/ 3216105 w 3354668"/>
              <a:gd name="csY924" fmla="*/ 22129 h 1290466"/>
              <a:gd name="csX925" fmla="*/ 3224255 w 3354668"/>
              <a:gd name="csY925" fmla="*/ 16305 h 1290466"/>
              <a:gd name="csX926" fmla="*/ 3218433 w 3354668"/>
              <a:gd name="csY926" fmla="*/ 5823 h 1290466"/>
              <a:gd name="csX927" fmla="*/ 3175350 w 3354668"/>
              <a:gd name="csY927" fmla="*/ 0 h 1290466"/>
              <a:gd name="csX928" fmla="*/ 3175350 w 3354668"/>
              <a:gd name="csY928" fmla="*/ 0 h 1290466"/>
              <a:gd name="csX929" fmla="*/ 3181172 w 3354668"/>
              <a:gd name="csY929" fmla="*/ 2329 h 129046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</a:cxnLst>
            <a:rect l="l" t="t" r="r" b="b"/>
            <a:pathLst>
              <a:path w="3354668" h="1290466">
                <a:moveTo>
                  <a:pt x="3049593" y="3494"/>
                </a:moveTo>
                <a:lnTo>
                  <a:pt x="2983222" y="3494"/>
                </a:lnTo>
                <a:cubicBezTo>
                  <a:pt x="2978564" y="3494"/>
                  <a:pt x="2975071" y="6988"/>
                  <a:pt x="2975071" y="11647"/>
                </a:cubicBezTo>
                <a:cubicBezTo>
                  <a:pt x="2975071" y="16305"/>
                  <a:pt x="2978564" y="19800"/>
                  <a:pt x="2983222" y="19800"/>
                </a:cubicBezTo>
                <a:lnTo>
                  <a:pt x="3049593" y="19800"/>
                </a:lnTo>
                <a:cubicBezTo>
                  <a:pt x="3054251" y="19800"/>
                  <a:pt x="3057744" y="16305"/>
                  <a:pt x="3057744" y="11647"/>
                </a:cubicBezTo>
                <a:cubicBezTo>
                  <a:pt x="3057744" y="6988"/>
                  <a:pt x="3054251" y="3494"/>
                  <a:pt x="3049593" y="3494"/>
                </a:cubicBezTo>
                <a:lnTo>
                  <a:pt x="3049593" y="3494"/>
                </a:lnTo>
                <a:close/>
                <a:moveTo>
                  <a:pt x="2918015" y="3494"/>
                </a:moveTo>
                <a:lnTo>
                  <a:pt x="2851643" y="3494"/>
                </a:lnTo>
                <a:cubicBezTo>
                  <a:pt x="2846986" y="3494"/>
                  <a:pt x="2843493" y="6988"/>
                  <a:pt x="2843493" y="11647"/>
                </a:cubicBezTo>
                <a:cubicBezTo>
                  <a:pt x="2843493" y="16305"/>
                  <a:pt x="2846986" y="19800"/>
                  <a:pt x="2851643" y="19800"/>
                </a:cubicBezTo>
                <a:lnTo>
                  <a:pt x="2918015" y="19800"/>
                </a:lnTo>
                <a:cubicBezTo>
                  <a:pt x="2922673" y="19800"/>
                  <a:pt x="2926166" y="16305"/>
                  <a:pt x="2926166" y="11647"/>
                </a:cubicBezTo>
                <a:cubicBezTo>
                  <a:pt x="2926166" y="6988"/>
                  <a:pt x="2922673" y="3494"/>
                  <a:pt x="2918015" y="3494"/>
                </a:cubicBezTo>
                <a:lnTo>
                  <a:pt x="2918015" y="3494"/>
                </a:lnTo>
                <a:close/>
                <a:moveTo>
                  <a:pt x="2785272" y="3494"/>
                </a:moveTo>
                <a:lnTo>
                  <a:pt x="2718901" y="3494"/>
                </a:lnTo>
                <a:cubicBezTo>
                  <a:pt x="2714243" y="3494"/>
                  <a:pt x="2710750" y="6988"/>
                  <a:pt x="2710750" y="11647"/>
                </a:cubicBezTo>
                <a:cubicBezTo>
                  <a:pt x="2710750" y="16305"/>
                  <a:pt x="2714243" y="19800"/>
                  <a:pt x="2718901" y="19800"/>
                </a:cubicBezTo>
                <a:lnTo>
                  <a:pt x="2785272" y="19800"/>
                </a:lnTo>
                <a:cubicBezTo>
                  <a:pt x="2789930" y="19800"/>
                  <a:pt x="2793423" y="16305"/>
                  <a:pt x="2793423" y="11647"/>
                </a:cubicBezTo>
                <a:cubicBezTo>
                  <a:pt x="2793423" y="6988"/>
                  <a:pt x="2789930" y="3494"/>
                  <a:pt x="2785272" y="3494"/>
                </a:cubicBezTo>
                <a:lnTo>
                  <a:pt x="2785272" y="3494"/>
                </a:lnTo>
                <a:close/>
                <a:moveTo>
                  <a:pt x="2653693" y="3494"/>
                </a:moveTo>
                <a:lnTo>
                  <a:pt x="2587322" y="3494"/>
                </a:lnTo>
                <a:cubicBezTo>
                  <a:pt x="2582664" y="3494"/>
                  <a:pt x="2579171" y="6988"/>
                  <a:pt x="2579171" y="11647"/>
                </a:cubicBezTo>
                <a:cubicBezTo>
                  <a:pt x="2579171" y="16305"/>
                  <a:pt x="2582664" y="19800"/>
                  <a:pt x="2587322" y="19800"/>
                </a:cubicBezTo>
                <a:lnTo>
                  <a:pt x="2653693" y="19800"/>
                </a:lnTo>
                <a:cubicBezTo>
                  <a:pt x="2658351" y="19800"/>
                  <a:pt x="2661844" y="16305"/>
                  <a:pt x="2661844" y="11647"/>
                </a:cubicBezTo>
                <a:cubicBezTo>
                  <a:pt x="2661844" y="6988"/>
                  <a:pt x="2658351" y="3494"/>
                  <a:pt x="2653693" y="3494"/>
                </a:cubicBezTo>
                <a:lnTo>
                  <a:pt x="2653693" y="3494"/>
                </a:lnTo>
                <a:close/>
                <a:moveTo>
                  <a:pt x="2520951" y="3494"/>
                </a:moveTo>
                <a:lnTo>
                  <a:pt x="2454579" y="3494"/>
                </a:lnTo>
                <a:cubicBezTo>
                  <a:pt x="2449921" y="3494"/>
                  <a:pt x="2446428" y="6988"/>
                  <a:pt x="2446428" y="11647"/>
                </a:cubicBezTo>
                <a:cubicBezTo>
                  <a:pt x="2446428" y="16305"/>
                  <a:pt x="2449921" y="19800"/>
                  <a:pt x="2454579" y="19800"/>
                </a:cubicBezTo>
                <a:lnTo>
                  <a:pt x="2520951" y="19800"/>
                </a:lnTo>
                <a:cubicBezTo>
                  <a:pt x="2525608" y="19800"/>
                  <a:pt x="2529102" y="16305"/>
                  <a:pt x="2529102" y="11647"/>
                </a:cubicBezTo>
                <a:cubicBezTo>
                  <a:pt x="2529102" y="6988"/>
                  <a:pt x="2525608" y="3494"/>
                  <a:pt x="2520951" y="3494"/>
                </a:cubicBezTo>
                <a:lnTo>
                  <a:pt x="2520951" y="3494"/>
                </a:lnTo>
                <a:close/>
                <a:moveTo>
                  <a:pt x="2389372" y="3494"/>
                </a:moveTo>
                <a:lnTo>
                  <a:pt x="2323001" y="3494"/>
                </a:lnTo>
                <a:cubicBezTo>
                  <a:pt x="2318343" y="3494"/>
                  <a:pt x="2314850" y="6988"/>
                  <a:pt x="2314850" y="11647"/>
                </a:cubicBezTo>
                <a:cubicBezTo>
                  <a:pt x="2314850" y="16305"/>
                  <a:pt x="2318343" y="19800"/>
                  <a:pt x="2323001" y="19800"/>
                </a:cubicBezTo>
                <a:lnTo>
                  <a:pt x="2389372" y="19800"/>
                </a:lnTo>
                <a:cubicBezTo>
                  <a:pt x="2394030" y="19800"/>
                  <a:pt x="2397523" y="16305"/>
                  <a:pt x="2397523" y="11647"/>
                </a:cubicBezTo>
                <a:cubicBezTo>
                  <a:pt x="2397523" y="6988"/>
                  <a:pt x="2394030" y="3494"/>
                  <a:pt x="2389372" y="3494"/>
                </a:cubicBezTo>
                <a:lnTo>
                  <a:pt x="2389372" y="3494"/>
                </a:lnTo>
                <a:close/>
                <a:moveTo>
                  <a:pt x="2257793" y="3494"/>
                </a:moveTo>
                <a:lnTo>
                  <a:pt x="2191423" y="3494"/>
                </a:lnTo>
                <a:cubicBezTo>
                  <a:pt x="2186765" y="3494"/>
                  <a:pt x="2183272" y="6988"/>
                  <a:pt x="2183272" y="11647"/>
                </a:cubicBezTo>
                <a:cubicBezTo>
                  <a:pt x="2183272" y="16305"/>
                  <a:pt x="2186765" y="19800"/>
                  <a:pt x="2191423" y="19800"/>
                </a:cubicBezTo>
                <a:lnTo>
                  <a:pt x="2257793" y="19800"/>
                </a:lnTo>
                <a:cubicBezTo>
                  <a:pt x="2262451" y="19800"/>
                  <a:pt x="2265944" y="16305"/>
                  <a:pt x="2265944" y="11647"/>
                </a:cubicBezTo>
                <a:cubicBezTo>
                  <a:pt x="2265944" y="6988"/>
                  <a:pt x="2262451" y="3494"/>
                  <a:pt x="2257793" y="3494"/>
                </a:cubicBezTo>
                <a:lnTo>
                  <a:pt x="2257793" y="3494"/>
                </a:lnTo>
                <a:close/>
                <a:moveTo>
                  <a:pt x="2125051" y="3494"/>
                </a:moveTo>
                <a:lnTo>
                  <a:pt x="2058679" y="3494"/>
                </a:lnTo>
                <a:cubicBezTo>
                  <a:pt x="2054021" y="3494"/>
                  <a:pt x="2050528" y="6988"/>
                  <a:pt x="2050528" y="11647"/>
                </a:cubicBezTo>
                <a:cubicBezTo>
                  <a:pt x="2050528" y="16305"/>
                  <a:pt x="2054021" y="19800"/>
                  <a:pt x="2058679" y="19800"/>
                </a:cubicBezTo>
                <a:lnTo>
                  <a:pt x="2125051" y="19800"/>
                </a:lnTo>
                <a:cubicBezTo>
                  <a:pt x="2129708" y="19800"/>
                  <a:pt x="2133202" y="16305"/>
                  <a:pt x="2133202" y="11647"/>
                </a:cubicBezTo>
                <a:cubicBezTo>
                  <a:pt x="2133202" y="6988"/>
                  <a:pt x="2129708" y="3494"/>
                  <a:pt x="2125051" y="3494"/>
                </a:cubicBezTo>
                <a:lnTo>
                  <a:pt x="2125051" y="3494"/>
                </a:lnTo>
                <a:close/>
                <a:moveTo>
                  <a:pt x="1993473" y="3494"/>
                </a:moveTo>
                <a:lnTo>
                  <a:pt x="1927101" y="3494"/>
                </a:lnTo>
                <a:cubicBezTo>
                  <a:pt x="1922443" y="3494"/>
                  <a:pt x="1918950" y="6988"/>
                  <a:pt x="1918950" y="11647"/>
                </a:cubicBezTo>
                <a:cubicBezTo>
                  <a:pt x="1918950" y="16305"/>
                  <a:pt x="1922443" y="19800"/>
                  <a:pt x="1927101" y="19800"/>
                </a:cubicBezTo>
                <a:lnTo>
                  <a:pt x="1993473" y="19800"/>
                </a:lnTo>
                <a:cubicBezTo>
                  <a:pt x="1998130" y="19800"/>
                  <a:pt x="2001623" y="16305"/>
                  <a:pt x="2001623" y="11647"/>
                </a:cubicBezTo>
                <a:cubicBezTo>
                  <a:pt x="2001623" y="6988"/>
                  <a:pt x="1998130" y="3494"/>
                  <a:pt x="1993473" y="3494"/>
                </a:cubicBezTo>
                <a:lnTo>
                  <a:pt x="1993473" y="3494"/>
                </a:lnTo>
                <a:close/>
                <a:moveTo>
                  <a:pt x="1861893" y="3494"/>
                </a:moveTo>
                <a:lnTo>
                  <a:pt x="1795523" y="3494"/>
                </a:lnTo>
                <a:cubicBezTo>
                  <a:pt x="1790865" y="3494"/>
                  <a:pt x="1787372" y="6988"/>
                  <a:pt x="1787372" y="11647"/>
                </a:cubicBezTo>
                <a:cubicBezTo>
                  <a:pt x="1787372" y="16305"/>
                  <a:pt x="1790865" y="19800"/>
                  <a:pt x="1795523" y="19800"/>
                </a:cubicBezTo>
                <a:lnTo>
                  <a:pt x="1861893" y="19800"/>
                </a:lnTo>
                <a:cubicBezTo>
                  <a:pt x="1866551" y="19800"/>
                  <a:pt x="1870044" y="16305"/>
                  <a:pt x="1870044" y="11647"/>
                </a:cubicBezTo>
                <a:cubicBezTo>
                  <a:pt x="1870044" y="6988"/>
                  <a:pt x="1866551" y="3494"/>
                  <a:pt x="1861893" y="3494"/>
                </a:cubicBezTo>
                <a:lnTo>
                  <a:pt x="1861893" y="3494"/>
                </a:lnTo>
                <a:close/>
                <a:moveTo>
                  <a:pt x="1729151" y="3494"/>
                </a:moveTo>
                <a:lnTo>
                  <a:pt x="1662779" y="3494"/>
                </a:lnTo>
                <a:cubicBezTo>
                  <a:pt x="1658121" y="3494"/>
                  <a:pt x="1654628" y="6988"/>
                  <a:pt x="1654628" y="11647"/>
                </a:cubicBezTo>
                <a:cubicBezTo>
                  <a:pt x="1654628" y="16305"/>
                  <a:pt x="1658121" y="19800"/>
                  <a:pt x="1662779" y="19800"/>
                </a:cubicBezTo>
                <a:lnTo>
                  <a:pt x="1729151" y="19800"/>
                </a:lnTo>
                <a:cubicBezTo>
                  <a:pt x="1733808" y="19800"/>
                  <a:pt x="1737302" y="16305"/>
                  <a:pt x="1737302" y="11647"/>
                </a:cubicBezTo>
                <a:cubicBezTo>
                  <a:pt x="1737302" y="6988"/>
                  <a:pt x="1733808" y="3494"/>
                  <a:pt x="1729151" y="3494"/>
                </a:cubicBezTo>
                <a:lnTo>
                  <a:pt x="1729151" y="3494"/>
                </a:lnTo>
                <a:close/>
                <a:moveTo>
                  <a:pt x="1597573" y="3494"/>
                </a:moveTo>
                <a:lnTo>
                  <a:pt x="1531201" y="3494"/>
                </a:lnTo>
                <a:cubicBezTo>
                  <a:pt x="1526543" y="3494"/>
                  <a:pt x="1523050" y="6988"/>
                  <a:pt x="1523050" y="11647"/>
                </a:cubicBezTo>
                <a:cubicBezTo>
                  <a:pt x="1523050" y="16305"/>
                  <a:pt x="1526543" y="19800"/>
                  <a:pt x="1531201" y="19800"/>
                </a:cubicBezTo>
                <a:lnTo>
                  <a:pt x="1597573" y="19800"/>
                </a:lnTo>
                <a:cubicBezTo>
                  <a:pt x="1602230" y="19800"/>
                  <a:pt x="1605723" y="16305"/>
                  <a:pt x="1605723" y="11647"/>
                </a:cubicBezTo>
                <a:cubicBezTo>
                  <a:pt x="1605723" y="6988"/>
                  <a:pt x="1602230" y="3494"/>
                  <a:pt x="1597573" y="3494"/>
                </a:cubicBezTo>
                <a:lnTo>
                  <a:pt x="1597573" y="3494"/>
                </a:lnTo>
                <a:close/>
                <a:moveTo>
                  <a:pt x="1464829" y="3494"/>
                </a:moveTo>
                <a:lnTo>
                  <a:pt x="1398458" y="3494"/>
                </a:lnTo>
                <a:cubicBezTo>
                  <a:pt x="1393801" y="3494"/>
                  <a:pt x="1390307" y="6988"/>
                  <a:pt x="1390307" y="11647"/>
                </a:cubicBezTo>
                <a:cubicBezTo>
                  <a:pt x="1390307" y="16305"/>
                  <a:pt x="1393801" y="19800"/>
                  <a:pt x="1398458" y="19800"/>
                </a:cubicBezTo>
                <a:lnTo>
                  <a:pt x="1464829" y="19800"/>
                </a:lnTo>
                <a:cubicBezTo>
                  <a:pt x="1469487" y="19800"/>
                  <a:pt x="1472980" y="16305"/>
                  <a:pt x="1472980" y="11647"/>
                </a:cubicBezTo>
                <a:cubicBezTo>
                  <a:pt x="1472980" y="6988"/>
                  <a:pt x="1469487" y="3494"/>
                  <a:pt x="1464829" y="3494"/>
                </a:cubicBezTo>
                <a:lnTo>
                  <a:pt x="1464829" y="3494"/>
                </a:lnTo>
                <a:close/>
                <a:moveTo>
                  <a:pt x="1333251" y="3494"/>
                </a:moveTo>
                <a:lnTo>
                  <a:pt x="1266880" y="3494"/>
                </a:lnTo>
                <a:cubicBezTo>
                  <a:pt x="1262222" y="3494"/>
                  <a:pt x="1258729" y="6988"/>
                  <a:pt x="1258729" y="11647"/>
                </a:cubicBezTo>
                <a:cubicBezTo>
                  <a:pt x="1258729" y="16305"/>
                  <a:pt x="1262222" y="19800"/>
                  <a:pt x="1266880" y="19800"/>
                </a:cubicBezTo>
                <a:lnTo>
                  <a:pt x="1333251" y="19800"/>
                </a:lnTo>
                <a:cubicBezTo>
                  <a:pt x="1337908" y="19800"/>
                  <a:pt x="1341402" y="16305"/>
                  <a:pt x="1341402" y="11647"/>
                </a:cubicBezTo>
                <a:cubicBezTo>
                  <a:pt x="1341402" y="6988"/>
                  <a:pt x="1337908" y="3494"/>
                  <a:pt x="1333251" y="3494"/>
                </a:cubicBezTo>
                <a:lnTo>
                  <a:pt x="1333251" y="3494"/>
                </a:lnTo>
                <a:close/>
                <a:moveTo>
                  <a:pt x="1201673" y="3494"/>
                </a:moveTo>
                <a:lnTo>
                  <a:pt x="1135301" y="3494"/>
                </a:lnTo>
                <a:cubicBezTo>
                  <a:pt x="1130643" y="3494"/>
                  <a:pt x="1127150" y="6988"/>
                  <a:pt x="1127150" y="11647"/>
                </a:cubicBezTo>
                <a:cubicBezTo>
                  <a:pt x="1127150" y="16305"/>
                  <a:pt x="1130643" y="19800"/>
                  <a:pt x="1135301" y="19800"/>
                </a:cubicBezTo>
                <a:lnTo>
                  <a:pt x="1201673" y="19800"/>
                </a:lnTo>
                <a:cubicBezTo>
                  <a:pt x="1206330" y="19800"/>
                  <a:pt x="1209823" y="16305"/>
                  <a:pt x="1209823" y="11647"/>
                </a:cubicBezTo>
                <a:cubicBezTo>
                  <a:pt x="1209823" y="6988"/>
                  <a:pt x="1206330" y="3494"/>
                  <a:pt x="1201673" y="3494"/>
                </a:cubicBezTo>
                <a:lnTo>
                  <a:pt x="1201673" y="3494"/>
                </a:lnTo>
                <a:close/>
                <a:moveTo>
                  <a:pt x="1068930" y="3494"/>
                </a:moveTo>
                <a:lnTo>
                  <a:pt x="1002558" y="3494"/>
                </a:lnTo>
                <a:cubicBezTo>
                  <a:pt x="997901" y="3494"/>
                  <a:pt x="994407" y="6988"/>
                  <a:pt x="994407" y="11647"/>
                </a:cubicBezTo>
                <a:cubicBezTo>
                  <a:pt x="994407" y="16305"/>
                  <a:pt x="997901" y="19800"/>
                  <a:pt x="1002558" y="19800"/>
                </a:cubicBezTo>
                <a:lnTo>
                  <a:pt x="1068930" y="19800"/>
                </a:lnTo>
                <a:cubicBezTo>
                  <a:pt x="1073588" y="19800"/>
                  <a:pt x="1077081" y="16305"/>
                  <a:pt x="1077081" y="11647"/>
                </a:cubicBezTo>
                <a:cubicBezTo>
                  <a:pt x="1077081" y="6988"/>
                  <a:pt x="1073588" y="3494"/>
                  <a:pt x="1068930" y="3494"/>
                </a:cubicBezTo>
                <a:lnTo>
                  <a:pt x="1068930" y="3494"/>
                </a:lnTo>
                <a:close/>
                <a:moveTo>
                  <a:pt x="937351" y="3494"/>
                </a:moveTo>
                <a:lnTo>
                  <a:pt x="870980" y="3494"/>
                </a:lnTo>
                <a:cubicBezTo>
                  <a:pt x="866322" y="3494"/>
                  <a:pt x="862829" y="6988"/>
                  <a:pt x="862829" y="11647"/>
                </a:cubicBezTo>
                <a:cubicBezTo>
                  <a:pt x="862829" y="16305"/>
                  <a:pt x="866322" y="19800"/>
                  <a:pt x="870980" y="19800"/>
                </a:cubicBezTo>
                <a:lnTo>
                  <a:pt x="937351" y="19800"/>
                </a:lnTo>
                <a:cubicBezTo>
                  <a:pt x="942008" y="19800"/>
                  <a:pt x="945502" y="16305"/>
                  <a:pt x="945502" y="11647"/>
                </a:cubicBezTo>
                <a:cubicBezTo>
                  <a:pt x="945502" y="6988"/>
                  <a:pt x="942008" y="3494"/>
                  <a:pt x="937351" y="3494"/>
                </a:cubicBezTo>
                <a:lnTo>
                  <a:pt x="937351" y="3494"/>
                </a:lnTo>
                <a:close/>
                <a:moveTo>
                  <a:pt x="805773" y="3494"/>
                </a:moveTo>
                <a:lnTo>
                  <a:pt x="739401" y="3494"/>
                </a:lnTo>
                <a:cubicBezTo>
                  <a:pt x="734743" y="3494"/>
                  <a:pt x="731250" y="6988"/>
                  <a:pt x="731250" y="11647"/>
                </a:cubicBezTo>
                <a:cubicBezTo>
                  <a:pt x="731250" y="16305"/>
                  <a:pt x="734743" y="19800"/>
                  <a:pt x="739401" y="19800"/>
                </a:cubicBezTo>
                <a:lnTo>
                  <a:pt x="805773" y="19800"/>
                </a:lnTo>
                <a:cubicBezTo>
                  <a:pt x="810430" y="19800"/>
                  <a:pt x="813924" y="16305"/>
                  <a:pt x="813924" y="11647"/>
                </a:cubicBezTo>
                <a:cubicBezTo>
                  <a:pt x="813924" y="6988"/>
                  <a:pt x="810430" y="3494"/>
                  <a:pt x="805773" y="3494"/>
                </a:cubicBezTo>
                <a:lnTo>
                  <a:pt x="805773" y="3494"/>
                </a:lnTo>
                <a:close/>
                <a:moveTo>
                  <a:pt x="673030" y="3494"/>
                </a:moveTo>
                <a:lnTo>
                  <a:pt x="606658" y="3494"/>
                </a:lnTo>
                <a:cubicBezTo>
                  <a:pt x="602001" y="3494"/>
                  <a:pt x="598507" y="6988"/>
                  <a:pt x="598507" y="11647"/>
                </a:cubicBezTo>
                <a:cubicBezTo>
                  <a:pt x="598507" y="16305"/>
                  <a:pt x="602001" y="19800"/>
                  <a:pt x="606658" y="19800"/>
                </a:cubicBezTo>
                <a:lnTo>
                  <a:pt x="673030" y="19800"/>
                </a:lnTo>
                <a:cubicBezTo>
                  <a:pt x="677687" y="19800"/>
                  <a:pt x="681181" y="16305"/>
                  <a:pt x="681181" y="11647"/>
                </a:cubicBezTo>
                <a:cubicBezTo>
                  <a:pt x="681181" y="6988"/>
                  <a:pt x="677687" y="3494"/>
                  <a:pt x="673030" y="3494"/>
                </a:cubicBezTo>
                <a:lnTo>
                  <a:pt x="673030" y="3494"/>
                </a:lnTo>
                <a:close/>
                <a:moveTo>
                  <a:pt x="541451" y="3494"/>
                </a:moveTo>
                <a:lnTo>
                  <a:pt x="475080" y="3494"/>
                </a:lnTo>
                <a:cubicBezTo>
                  <a:pt x="470422" y="3494"/>
                  <a:pt x="466929" y="6988"/>
                  <a:pt x="466929" y="11647"/>
                </a:cubicBezTo>
                <a:cubicBezTo>
                  <a:pt x="466929" y="16305"/>
                  <a:pt x="470422" y="19800"/>
                  <a:pt x="475080" y="19800"/>
                </a:cubicBezTo>
                <a:lnTo>
                  <a:pt x="541451" y="19800"/>
                </a:lnTo>
                <a:cubicBezTo>
                  <a:pt x="546109" y="19800"/>
                  <a:pt x="549602" y="16305"/>
                  <a:pt x="549602" y="11647"/>
                </a:cubicBezTo>
                <a:cubicBezTo>
                  <a:pt x="549602" y="6988"/>
                  <a:pt x="546109" y="3494"/>
                  <a:pt x="541451" y="3494"/>
                </a:cubicBezTo>
                <a:lnTo>
                  <a:pt x="541451" y="3494"/>
                </a:lnTo>
                <a:close/>
                <a:moveTo>
                  <a:pt x="408708" y="3494"/>
                </a:moveTo>
                <a:lnTo>
                  <a:pt x="342337" y="3494"/>
                </a:lnTo>
                <a:cubicBezTo>
                  <a:pt x="337679" y="3494"/>
                  <a:pt x="334186" y="6988"/>
                  <a:pt x="334186" y="11647"/>
                </a:cubicBezTo>
                <a:cubicBezTo>
                  <a:pt x="334186" y="16305"/>
                  <a:pt x="337679" y="19800"/>
                  <a:pt x="342337" y="19800"/>
                </a:cubicBezTo>
                <a:lnTo>
                  <a:pt x="408708" y="19800"/>
                </a:lnTo>
                <a:cubicBezTo>
                  <a:pt x="413366" y="19800"/>
                  <a:pt x="416859" y="16305"/>
                  <a:pt x="416859" y="11647"/>
                </a:cubicBezTo>
                <a:cubicBezTo>
                  <a:pt x="416859" y="6988"/>
                  <a:pt x="413366" y="3494"/>
                  <a:pt x="408708" y="3494"/>
                </a:cubicBezTo>
                <a:lnTo>
                  <a:pt x="408708" y="3494"/>
                </a:lnTo>
                <a:close/>
                <a:moveTo>
                  <a:pt x="277130" y="3494"/>
                </a:moveTo>
                <a:lnTo>
                  <a:pt x="210758" y="3494"/>
                </a:lnTo>
                <a:cubicBezTo>
                  <a:pt x="206101" y="3494"/>
                  <a:pt x="202608" y="6988"/>
                  <a:pt x="202608" y="11647"/>
                </a:cubicBezTo>
                <a:cubicBezTo>
                  <a:pt x="202608" y="16305"/>
                  <a:pt x="206101" y="19800"/>
                  <a:pt x="210758" y="19800"/>
                </a:cubicBezTo>
                <a:lnTo>
                  <a:pt x="277130" y="19800"/>
                </a:lnTo>
                <a:cubicBezTo>
                  <a:pt x="281787" y="19800"/>
                  <a:pt x="285281" y="16305"/>
                  <a:pt x="285281" y="11647"/>
                </a:cubicBezTo>
                <a:cubicBezTo>
                  <a:pt x="285281" y="6988"/>
                  <a:pt x="281787" y="3494"/>
                  <a:pt x="277130" y="3494"/>
                </a:cubicBezTo>
                <a:lnTo>
                  <a:pt x="277130" y="3494"/>
                </a:lnTo>
                <a:close/>
                <a:moveTo>
                  <a:pt x="145551" y="3494"/>
                </a:moveTo>
                <a:lnTo>
                  <a:pt x="91988" y="3494"/>
                </a:lnTo>
                <a:cubicBezTo>
                  <a:pt x="86166" y="3494"/>
                  <a:pt x="80344" y="6988"/>
                  <a:pt x="78015" y="11647"/>
                </a:cubicBezTo>
                <a:cubicBezTo>
                  <a:pt x="75687" y="15141"/>
                  <a:pt x="74522" y="18635"/>
                  <a:pt x="72193" y="22129"/>
                </a:cubicBezTo>
                <a:cubicBezTo>
                  <a:pt x="69865" y="26788"/>
                  <a:pt x="72193" y="31446"/>
                  <a:pt x="75687" y="33776"/>
                </a:cubicBezTo>
                <a:cubicBezTo>
                  <a:pt x="76851" y="33776"/>
                  <a:pt x="78015" y="33776"/>
                  <a:pt x="79180" y="33776"/>
                </a:cubicBezTo>
                <a:cubicBezTo>
                  <a:pt x="81509" y="33776"/>
                  <a:pt x="85002" y="32611"/>
                  <a:pt x="86166" y="29117"/>
                </a:cubicBezTo>
                <a:cubicBezTo>
                  <a:pt x="86166" y="29117"/>
                  <a:pt x="86166" y="29117"/>
                  <a:pt x="86166" y="27952"/>
                </a:cubicBezTo>
                <a:lnTo>
                  <a:pt x="86166" y="27952"/>
                </a:lnTo>
                <a:cubicBezTo>
                  <a:pt x="86166" y="27952"/>
                  <a:pt x="86166" y="27952"/>
                  <a:pt x="86166" y="27952"/>
                </a:cubicBezTo>
                <a:lnTo>
                  <a:pt x="86166" y="27952"/>
                </a:lnTo>
                <a:cubicBezTo>
                  <a:pt x="87331" y="25623"/>
                  <a:pt x="88495" y="22129"/>
                  <a:pt x="90824" y="19800"/>
                </a:cubicBezTo>
                <a:lnTo>
                  <a:pt x="144387" y="19800"/>
                </a:lnTo>
                <a:cubicBezTo>
                  <a:pt x="149045" y="19800"/>
                  <a:pt x="152538" y="16305"/>
                  <a:pt x="152538" y="11647"/>
                </a:cubicBezTo>
                <a:cubicBezTo>
                  <a:pt x="152538" y="6988"/>
                  <a:pt x="149045" y="3494"/>
                  <a:pt x="144387" y="3494"/>
                </a:cubicBezTo>
                <a:lnTo>
                  <a:pt x="144387" y="3494"/>
                </a:lnTo>
                <a:close/>
                <a:moveTo>
                  <a:pt x="50070" y="79198"/>
                </a:moveTo>
                <a:cubicBezTo>
                  <a:pt x="46576" y="79198"/>
                  <a:pt x="44247" y="81528"/>
                  <a:pt x="41919" y="83857"/>
                </a:cubicBezTo>
                <a:cubicBezTo>
                  <a:pt x="33768" y="104821"/>
                  <a:pt x="26781" y="126950"/>
                  <a:pt x="20959" y="147914"/>
                </a:cubicBezTo>
                <a:cubicBezTo>
                  <a:pt x="19795" y="152573"/>
                  <a:pt x="22124" y="157232"/>
                  <a:pt x="26781" y="158397"/>
                </a:cubicBezTo>
                <a:cubicBezTo>
                  <a:pt x="26781" y="158397"/>
                  <a:pt x="27946" y="158397"/>
                  <a:pt x="29110" y="158397"/>
                </a:cubicBezTo>
                <a:cubicBezTo>
                  <a:pt x="32603" y="158397"/>
                  <a:pt x="36096" y="156067"/>
                  <a:pt x="37261" y="152573"/>
                </a:cubicBezTo>
                <a:cubicBezTo>
                  <a:pt x="39590" y="142091"/>
                  <a:pt x="43083" y="131609"/>
                  <a:pt x="46576" y="121127"/>
                </a:cubicBezTo>
                <a:lnTo>
                  <a:pt x="46576" y="121127"/>
                </a:lnTo>
                <a:cubicBezTo>
                  <a:pt x="46576" y="121127"/>
                  <a:pt x="46576" y="121127"/>
                  <a:pt x="46576" y="119962"/>
                </a:cubicBezTo>
                <a:lnTo>
                  <a:pt x="46576" y="119962"/>
                </a:lnTo>
                <a:cubicBezTo>
                  <a:pt x="46576" y="119962"/>
                  <a:pt x="46576" y="119962"/>
                  <a:pt x="46576" y="119962"/>
                </a:cubicBezTo>
                <a:lnTo>
                  <a:pt x="46576" y="119962"/>
                </a:lnTo>
                <a:cubicBezTo>
                  <a:pt x="46576" y="119962"/>
                  <a:pt x="46576" y="119962"/>
                  <a:pt x="46576" y="119962"/>
                </a:cubicBezTo>
                <a:lnTo>
                  <a:pt x="46576" y="119962"/>
                </a:lnTo>
                <a:cubicBezTo>
                  <a:pt x="46576" y="119962"/>
                  <a:pt x="46576" y="119962"/>
                  <a:pt x="46576" y="119962"/>
                </a:cubicBezTo>
                <a:lnTo>
                  <a:pt x="46576" y="119962"/>
                </a:lnTo>
                <a:cubicBezTo>
                  <a:pt x="46576" y="119962"/>
                  <a:pt x="46576" y="119962"/>
                  <a:pt x="46576" y="119962"/>
                </a:cubicBezTo>
                <a:lnTo>
                  <a:pt x="46576" y="119962"/>
                </a:lnTo>
                <a:cubicBezTo>
                  <a:pt x="46576" y="119962"/>
                  <a:pt x="46576" y="119962"/>
                  <a:pt x="46576" y="119962"/>
                </a:cubicBezTo>
                <a:lnTo>
                  <a:pt x="46576" y="119962"/>
                </a:lnTo>
                <a:cubicBezTo>
                  <a:pt x="46576" y="119962"/>
                  <a:pt x="46576" y="119962"/>
                  <a:pt x="46576" y="119962"/>
                </a:cubicBezTo>
                <a:lnTo>
                  <a:pt x="46576" y="119962"/>
                </a:lnTo>
                <a:cubicBezTo>
                  <a:pt x="46576" y="119962"/>
                  <a:pt x="46576" y="119962"/>
                  <a:pt x="46576" y="119962"/>
                </a:cubicBezTo>
                <a:lnTo>
                  <a:pt x="46576" y="119962"/>
                </a:lnTo>
                <a:cubicBezTo>
                  <a:pt x="46576" y="119962"/>
                  <a:pt x="46576" y="119962"/>
                  <a:pt x="46576" y="119962"/>
                </a:cubicBezTo>
                <a:lnTo>
                  <a:pt x="46576" y="119962"/>
                </a:lnTo>
                <a:cubicBezTo>
                  <a:pt x="46576" y="119962"/>
                  <a:pt x="46576" y="119962"/>
                  <a:pt x="46576" y="119962"/>
                </a:cubicBezTo>
                <a:lnTo>
                  <a:pt x="46576" y="119962"/>
                </a:lnTo>
                <a:cubicBezTo>
                  <a:pt x="46576" y="119962"/>
                  <a:pt x="46576" y="119962"/>
                  <a:pt x="46576" y="119962"/>
                </a:cubicBezTo>
                <a:lnTo>
                  <a:pt x="46576" y="119962"/>
                </a:lnTo>
                <a:cubicBezTo>
                  <a:pt x="46576" y="119962"/>
                  <a:pt x="46576" y="119962"/>
                  <a:pt x="46576" y="119962"/>
                </a:cubicBezTo>
                <a:lnTo>
                  <a:pt x="46576" y="119962"/>
                </a:lnTo>
                <a:cubicBezTo>
                  <a:pt x="46576" y="119962"/>
                  <a:pt x="46576" y="119962"/>
                  <a:pt x="46576" y="119962"/>
                </a:cubicBezTo>
                <a:lnTo>
                  <a:pt x="46576" y="119962"/>
                </a:lnTo>
                <a:cubicBezTo>
                  <a:pt x="46576" y="119962"/>
                  <a:pt x="46576" y="119962"/>
                  <a:pt x="46576" y="119962"/>
                </a:cubicBezTo>
                <a:lnTo>
                  <a:pt x="46576" y="119962"/>
                </a:lnTo>
                <a:cubicBezTo>
                  <a:pt x="46576" y="119962"/>
                  <a:pt x="46576" y="119962"/>
                  <a:pt x="46576" y="119962"/>
                </a:cubicBezTo>
                <a:lnTo>
                  <a:pt x="46576" y="119962"/>
                </a:lnTo>
                <a:cubicBezTo>
                  <a:pt x="46576" y="119962"/>
                  <a:pt x="46576" y="119962"/>
                  <a:pt x="46576" y="119962"/>
                </a:cubicBezTo>
                <a:lnTo>
                  <a:pt x="46576" y="119962"/>
                </a:lnTo>
                <a:lnTo>
                  <a:pt x="46576" y="117633"/>
                </a:lnTo>
                <a:lnTo>
                  <a:pt x="46576" y="117633"/>
                </a:lnTo>
                <a:cubicBezTo>
                  <a:pt x="46576" y="117633"/>
                  <a:pt x="46576" y="117633"/>
                  <a:pt x="46576" y="117633"/>
                </a:cubicBezTo>
                <a:lnTo>
                  <a:pt x="46576" y="117633"/>
                </a:lnTo>
                <a:cubicBezTo>
                  <a:pt x="46576" y="117633"/>
                  <a:pt x="46576" y="117633"/>
                  <a:pt x="46576" y="117633"/>
                </a:cubicBezTo>
                <a:cubicBezTo>
                  <a:pt x="46576" y="117633"/>
                  <a:pt x="46576" y="117633"/>
                  <a:pt x="46576" y="117633"/>
                </a:cubicBezTo>
                <a:lnTo>
                  <a:pt x="46576" y="117633"/>
                </a:lnTo>
                <a:cubicBezTo>
                  <a:pt x="46576" y="117633"/>
                  <a:pt x="46576" y="117633"/>
                  <a:pt x="46576" y="117633"/>
                </a:cubicBezTo>
                <a:lnTo>
                  <a:pt x="46576" y="117633"/>
                </a:lnTo>
                <a:cubicBezTo>
                  <a:pt x="46576" y="117633"/>
                  <a:pt x="46576" y="117633"/>
                  <a:pt x="46576" y="117633"/>
                </a:cubicBezTo>
                <a:lnTo>
                  <a:pt x="46576" y="117633"/>
                </a:lnTo>
                <a:cubicBezTo>
                  <a:pt x="46576" y="117633"/>
                  <a:pt x="46576" y="117633"/>
                  <a:pt x="46576" y="117633"/>
                </a:cubicBezTo>
                <a:lnTo>
                  <a:pt x="46576" y="117633"/>
                </a:lnTo>
                <a:cubicBezTo>
                  <a:pt x="46576" y="117633"/>
                  <a:pt x="46576" y="117633"/>
                  <a:pt x="46576" y="117633"/>
                </a:cubicBezTo>
                <a:lnTo>
                  <a:pt x="46576" y="117633"/>
                </a:lnTo>
                <a:cubicBezTo>
                  <a:pt x="46576" y="117633"/>
                  <a:pt x="46576" y="117633"/>
                  <a:pt x="46576" y="117633"/>
                </a:cubicBezTo>
                <a:lnTo>
                  <a:pt x="46576" y="117633"/>
                </a:lnTo>
                <a:cubicBezTo>
                  <a:pt x="46576" y="117633"/>
                  <a:pt x="46576" y="117633"/>
                  <a:pt x="46576" y="117633"/>
                </a:cubicBezTo>
                <a:lnTo>
                  <a:pt x="46576" y="117633"/>
                </a:lnTo>
                <a:cubicBezTo>
                  <a:pt x="46576" y="117633"/>
                  <a:pt x="46576" y="116468"/>
                  <a:pt x="46576" y="116468"/>
                </a:cubicBezTo>
                <a:lnTo>
                  <a:pt x="46576" y="116468"/>
                </a:lnTo>
                <a:cubicBezTo>
                  <a:pt x="47741" y="111809"/>
                  <a:pt x="50070" y="108315"/>
                  <a:pt x="51234" y="103657"/>
                </a:cubicBezTo>
                <a:cubicBezTo>
                  <a:pt x="52399" y="98998"/>
                  <a:pt x="51234" y="94339"/>
                  <a:pt x="46576" y="93174"/>
                </a:cubicBezTo>
                <a:cubicBezTo>
                  <a:pt x="46576" y="93174"/>
                  <a:pt x="44247" y="93174"/>
                  <a:pt x="43083" y="93174"/>
                </a:cubicBezTo>
                <a:lnTo>
                  <a:pt x="45412" y="93174"/>
                </a:lnTo>
                <a:close/>
                <a:moveTo>
                  <a:pt x="15137" y="208478"/>
                </a:moveTo>
                <a:cubicBezTo>
                  <a:pt x="11644" y="208478"/>
                  <a:pt x="8151" y="210807"/>
                  <a:pt x="6986" y="215466"/>
                </a:cubicBezTo>
                <a:cubicBezTo>
                  <a:pt x="3493" y="237595"/>
                  <a:pt x="1164" y="260889"/>
                  <a:pt x="0" y="283018"/>
                </a:cubicBezTo>
                <a:cubicBezTo>
                  <a:pt x="0" y="287676"/>
                  <a:pt x="3493" y="291170"/>
                  <a:pt x="8151" y="291170"/>
                </a:cubicBezTo>
                <a:lnTo>
                  <a:pt x="8151" y="291170"/>
                </a:lnTo>
                <a:cubicBezTo>
                  <a:pt x="12808" y="291170"/>
                  <a:pt x="16302" y="287676"/>
                  <a:pt x="16302" y="283018"/>
                </a:cubicBezTo>
                <a:cubicBezTo>
                  <a:pt x="16302" y="274865"/>
                  <a:pt x="16302" y="266712"/>
                  <a:pt x="17466" y="258559"/>
                </a:cubicBezTo>
                <a:lnTo>
                  <a:pt x="17466" y="258559"/>
                </a:lnTo>
                <a:cubicBezTo>
                  <a:pt x="18630" y="244583"/>
                  <a:pt x="19795" y="230607"/>
                  <a:pt x="22124" y="216631"/>
                </a:cubicBezTo>
                <a:cubicBezTo>
                  <a:pt x="22124" y="211972"/>
                  <a:pt x="19795" y="207313"/>
                  <a:pt x="15137" y="207313"/>
                </a:cubicBezTo>
                <a:lnTo>
                  <a:pt x="13973" y="207313"/>
                </a:lnTo>
                <a:close/>
                <a:moveTo>
                  <a:pt x="9315" y="342416"/>
                </a:moveTo>
                <a:lnTo>
                  <a:pt x="9315" y="342416"/>
                </a:lnTo>
                <a:cubicBezTo>
                  <a:pt x="4658" y="342416"/>
                  <a:pt x="1164" y="347075"/>
                  <a:pt x="1164" y="351734"/>
                </a:cubicBezTo>
                <a:cubicBezTo>
                  <a:pt x="2329" y="373863"/>
                  <a:pt x="5822" y="397156"/>
                  <a:pt x="9315" y="419285"/>
                </a:cubicBezTo>
                <a:cubicBezTo>
                  <a:pt x="9315" y="422779"/>
                  <a:pt x="13973" y="426273"/>
                  <a:pt x="17466" y="426273"/>
                </a:cubicBezTo>
                <a:cubicBezTo>
                  <a:pt x="20959" y="426273"/>
                  <a:pt x="17466" y="426273"/>
                  <a:pt x="18630" y="426273"/>
                </a:cubicBezTo>
                <a:cubicBezTo>
                  <a:pt x="23288" y="426273"/>
                  <a:pt x="25617" y="421615"/>
                  <a:pt x="25617" y="416956"/>
                </a:cubicBezTo>
                <a:cubicBezTo>
                  <a:pt x="25617" y="414627"/>
                  <a:pt x="25617" y="412297"/>
                  <a:pt x="24452" y="408803"/>
                </a:cubicBezTo>
                <a:lnTo>
                  <a:pt x="24452" y="408803"/>
                </a:lnTo>
                <a:lnTo>
                  <a:pt x="24452" y="406474"/>
                </a:lnTo>
                <a:lnTo>
                  <a:pt x="24452" y="406474"/>
                </a:lnTo>
                <a:cubicBezTo>
                  <a:pt x="24452" y="406474"/>
                  <a:pt x="24452" y="406474"/>
                  <a:pt x="24452" y="405309"/>
                </a:cubicBezTo>
                <a:lnTo>
                  <a:pt x="24452" y="405309"/>
                </a:lnTo>
                <a:cubicBezTo>
                  <a:pt x="22124" y="387839"/>
                  <a:pt x="19795" y="369204"/>
                  <a:pt x="18630" y="351734"/>
                </a:cubicBezTo>
                <a:cubicBezTo>
                  <a:pt x="18630" y="347075"/>
                  <a:pt x="15137" y="343581"/>
                  <a:pt x="10480" y="343581"/>
                </a:cubicBezTo>
                <a:lnTo>
                  <a:pt x="10480" y="343581"/>
                </a:lnTo>
                <a:close/>
                <a:moveTo>
                  <a:pt x="33768" y="472861"/>
                </a:moveTo>
                <a:cubicBezTo>
                  <a:pt x="33768" y="472861"/>
                  <a:pt x="32603" y="472861"/>
                  <a:pt x="31439" y="472861"/>
                </a:cubicBezTo>
                <a:cubicBezTo>
                  <a:pt x="26781" y="474025"/>
                  <a:pt x="24452" y="478684"/>
                  <a:pt x="25617" y="483343"/>
                </a:cubicBezTo>
                <a:cubicBezTo>
                  <a:pt x="32603" y="505472"/>
                  <a:pt x="39590" y="526436"/>
                  <a:pt x="48905" y="547400"/>
                </a:cubicBezTo>
                <a:cubicBezTo>
                  <a:pt x="50070" y="550894"/>
                  <a:pt x="53563" y="552059"/>
                  <a:pt x="55892" y="552059"/>
                </a:cubicBezTo>
                <a:cubicBezTo>
                  <a:pt x="58221" y="552059"/>
                  <a:pt x="58221" y="552059"/>
                  <a:pt x="59385" y="552059"/>
                </a:cubicBezTo>
                <a:cubicBezTo>
                  <a:pt x="64043" y="549730"/>
                  <a:pt x="65207" y="545071"/>
                  <a:pt x="64043" y="541577"/>
                </a:cubicBezTo>
                <a:cubicBezTo>
                  <a:pt x="54727" y="520612"/>
                  <a:pt x="47741" y="500813"/>
                  <a:pt x="40754" y="479849"/>
                </a:cubicBezTo>
                <a:cubicBezTo>
                  <a:pt x="40754" y="476355"/>
                  <a:pt x="36096" y="474025"/>
                  <a:pt x="32603" y="474025"/>
                </a:cubicBezTo>
                <a:lnTo>
                  <a:pt x="32603" y="474025"/>
                </a:lnTo>
                <a:close/>
                <a:moveTo>
                  <a:pt x="86166" y="596317"/>
                </a:moveTo>
                <a:cubicBezTo>
                  <a:pt x="85002" y="596317"/>
                  <a:pt x="83837" y="596317"/>
                  <a:pt x="81509" y="596317"/>
                </a:cubicBezTo>
                <a:cubicBezTo>
                  <a:pt x="78015" y="598646"/>
                  <a:pt x="75687" y="603305"/>
                  <a:pt x="78015" y="607964"/>
                </a:cubicBezTo>
                <a:cubicBezTo>
                  <a:pt x="86166" y="621940"/>
                  <a:pt x="95482" y="635916"/>
                  <a:pt x="103633" y="649892"/>
                </a:cubicBezTo>
                <a:cubicBezTo>
                  <a:pt x="103633" y="649892"/>
                  <a:pt x="103633" y="649892"/>
                  <a:pt x="103633" y="649892"/>
                </a:cubicBezTo>
                <a:cubicBezTo>
                  <a:pt x="107126" y="654551"/>
                  <a:pt x="109455" y="659210"/>
                  <a:pt x="112948" y="663868"/>
                </a:cubicBezTo>
                <a:cubicBezTo>
                  <a:pt x="114112" y="666198"/>
                  <a:pt x="117605" y="667362"/>
                  <a:pt x="119934" y="667362"/>
                </a:cubicBezTo>
                <a:cubicBezTo>
                  <a:pt x="122263" y="667362"/>
                  <a:pt x="123427" y="667362"/>
                  <a:pt x="124592" y="666198"/>
                </a:cubicBezTo>
                <a:cubicBezTo>
                  <a:pt x="128085" y="663868"/>
                  <a:pt x="129249" y="659210"/>
                  <a:pt x="126921" y="654551"/>
                </a:cubicBezTo>
                <a:cubicBezTo>
                  <a:pt x="124592" y="649892"/>
                  <a:pt x="121099" y="646398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cubicBezTo>
                  <a:pt x="118770" y="641739"/>
                  <a:pt x="118770" y="641739"/>
                  <a:pt x="118770" y="641739"/>
                </a:cubicBezTo>
                <a:lnTo>
                  <a:pt x="118770" y="641739"/>
                </a:lnTo>
                <a:lnTo>
                  <a:pt x="118770" y="639410"/>
                </a:lnTo>
                <a:lnTo>
                  <a:pt x="118770" y="639410"/>
                </a:lnTo>
                <a:cubicBezTo>
                  <a:pt x="118770" y="639410"/>
                  <a:pt x="118770" y="639410"/>
                  <a:pt x="118770" y="639410"/>
                </a:cubicBezTo>
                <a:lnTo>
                  <a:pt x="118770" y="639410"/>
                </a:lnTo>
                <a:cubicBezTo>
                  <a:pt x="118770" y="639410"/>
                  <a:pt x="118770" y="639410"/>
                  <a:pt x="118770" y="639410"/>
                </a:cubicBezTo>
                <a:lnTo>
                  <a:pt x="118770" y="639410"/>
                </a:lnTo>
                <a:cubicBezTo>
                  <a:pt x="118770" y="639410"/>
                  <a:pt x="118770" y="639410"/>
                  <a:pt x="118770" y="639410"/>
                </a:cubicBezTo>
                <a:lnTo>
                  <a:pt x="118770" y="639410"/>
                </a:lnTo>
                <a:cubicBezTo>
                  <a:pt x="118770" y="639410"/>
                  <a:pt x="118770" y="639410"/>
                  <a:pt x="118770" y="639410"/>
                </a:cubicBezTo>
                <a:lnTo>
                  <a:pt x="118770" y="639410"/>
                </a:lnTo>
                <a:cubicBezTo>
                  <a:pt x="118770" y="639410"/>
                  <a:pt x="118770" y="639410"/>
                  <a:pt x="118770" y="639410"/>
                </a:cubicBezTo>
                <a:lnTo>
                  <a:pt x="118770" y="639410"/>
                </a:lnTo>
                <a:cubicBezTo>
                  <a:pt x="118770" y="639410"/>
                  <a:pt x="118770" y="639410"/>
                  <a:pt x="118770" y="639410"/>
                </a:cubicBezTo>
                <a:lnTo>
                  <a:pt x="118770" y="639410"/>
                </a:lnTo>
                <a:cubicBezTo>
                  <a:pt x="118770" y="639410"/>
                  <a:pt x="118770" y="639410"/>
                  <a:pt x="118770" y="639410"/>
                </a:cubicBezTo>
                <a:lnTo>
                  <a:pt x="118770" y="639410"/>
                </a:lnTo>
                <a:cubicBezTo>
                  <a:pt x="118770" y="639410"/>
                  <a:pt x="118770" y="639410"/>
                  <a:pt x="118770" y="638245"/>
                </a:cubicBezTo>
                <a:lnTo>
                  <a:pt x="118770" y="638245"/>
                </a:lnTo>
                <a:cubicBezTo>
                  <a:pt x="118770" y="638245"/>
                  <a:pt x="118770" y="638245"/>
                  <a:pt x="118770" y="638245"/>
                </a:cubicBezTo>
                <a:lnTo>
                  <a:pt x="118770" y="638245"/>
                </a:lnTo>
                <a:cubicBezTo>
                  <a:pt x="118770" y="638245"/>
                  <a:pt x="118770" y="638245"/>
                  <a:pt x="118770" y="638245"/>
                </a:cubicBezTo>
                <a:lnTo>
                  <a:pt x="118770" y="638245"/>
                </a:lnTo>
                <a:cubicBezTo>
                  <a:pt x="112948" y="628928"/>
                  <a:pt x="107126" y="619610"/>
                  <a:pt x="101304" y="610293"/>
                </a:cubicBezTo>
                <a:cubicBezTo>
                  <a:pt x="100139" y="607964"/>
                  <a:pt x="96646" y="605634"/>
                  <a:pt x="94317" y="605634"/>
                </a:cubicBezTo>
                <a:lnTo>
                  <a:pt x="90824" y="605634"/>
                </a:lnTo>
                <a:close/>
                <a:moveTo>
                  <a:pt x="154867" y="708126"/>
                </a:moveTo>
                <a:cubicBezTo>
                  <a:pt x="153702" y="708126"/>
                  <a:pt x="152538" y="708126"/>
                  <a:pt x="151373" y="708126"/>
                </a:cubicBezTo>
                <a:cubicBezTo>
                  <a:pt x="146716" y="710456"/>
                  <a:pt x="145551" y="715114"/>
                  <a:pt x="147880" y="719773"/>
                </a:cubicBezTo>
                <a:cubicBezTo>
                  <a:pt x="157196" y="738408"/>
                  <a:pt x="165346" y="758208"/>
                  <a:pt x="173497" y="779172"/>
                </a:cubicBezTo>
                <a:cubicBezTo>
                  <a:pt x="174662" y="782666"/>
                  <a:pt x="178155" y="784995"/>
                  <a:pt x="181648" y="784995"/>
                </a:cubicBezTo>
                <a:cubicBezTo>
                  <a:pt x="185141" y="784995"/>
                  <a:pt x="183977" y="784995"/>
                  <a:pt x="183977" y="784995"/>
                </a:cubicBezTo>
                <a:cubicBezTo>
                  <a:pt x="188634" y="783830"/>
                  <a:pt x="190963" y="779172"/>
                  <a:pt x="188634" y="774513"/>
                </a:cubicBezTo>
                <a:cubicBezTo>
                  <a:pt x="181648" y="753549"/>
                  <a:pt x="172333" y="733749"/>
                  <a:pt x="163018" y="713949"/>
                </a:cubicBezTo>
                <a:cubicBezTo>
                  <a:pt x="161853" y="711620"/>
                  <a:pt x="158360" y="709291"/>
                  <a:pt x="156031" y="709291"/>
                </a:cubicBezTo>
                <a:lnTo>
                  <a:pt x="156031" y="709291"/>
                </a:lnTo>
                <a:close/>
                <a:moveTo>
                  <a:pt x="197950" y="830418"/>
                </a:moveTo>
                <a:cubicBezTo>
                  <a:pt x="197950" y="830418"/>
                  <a:pt x="196785" y="830418"/>
                  <a:pt x="195621" y="830418"/>
                </a:cubicBezTo>
                <a:cubicBezTo>
                  <a:pt x="190963" y="830418"/>
                  <a:pt x="188634" y="836241"/>
                  <a:pt x="189799" y="840900"/>
                </a:cubicBezTo>
                <a:cubicBezTo>
                  <a:pt x="194456" y="861864"/>
                  <a:pt x="199114" y="882828"/>
                  <a:pt x="201443" y="903793"/>
                </a:cubicBezTo>
                <a:cubicBezTo>
                  <a:pt x="201443" y="908451"/>
                  <a:pt x="206101" y="910781"/>
                  <a:pt x="209594" y="910781"/>
                </a:cubicBezTo>
                <a:lnTo>
                  <a:pt x="209594" y="910781"/>
                </a:lnTo>
                <a:cubicBezTo>
                  <a:pt x="214252" y="910781"/>
                  <a:pt x="217745" y="906122"/>
                  <a:pt x="216580" y="901463"/>
                </a:cubicBezTo>
                <a:cubicBezTo>
                  <a:pt x="216580" y="895640"/>
                  <a:pt x="215416" y="889816"/>
                  <a:pt x="214252" y="882828"/>
                </a:cubicBezTo>
                <a:lnTo>
                  <a:pt x="214252" y="882828"/>
                </a:lnTo>
                <a:cubicBezTo>
                  <a:pt x="214252" y="882828"/>
                  <a:pt x="214252" y="882828"/>
                  <a:pt x="214252" y="881664"/>
                </a:cubicBezTo>
                <a:lnTo>
                  <a:pt x="214252" y="881664"/>
                </a:lnTo>
                <a:lnTo>
                  <a:pt x="214252" y="879334"/>
                </a:lnTo>
                <a:lnTo>
                  <a:pt x="214252" y="879334"/>
                </a:lnTo>
                <a:lnTo>
                  <a:pt x="214252" y="877005"/>
                </a:lnTo>
                <a:lnTo>
                  <a:pt x="214252" y="877005"/>
                </a:lnTo>
                <a:cubicBezTo>
                  <a:pt x="211923" y="863029"/>
                  <a:pt x="209594" y="849053"/>
                  <a:pt x="206101" y="836241"/>
                </a:cubicBezTo>
                <a:cubicBezTo>
                  <a:pt x="206101" y="832747"/>
                  <a:pt x="201443" y="830418"/>
                  <a:pt x="197950" y="830418"/>
                </a:cubicBezTo>
                <a:lnTo>
                  <a:pt x="197950" y="830418"/>
                </a:lnTo>
                <a:close/>
                <a:moveTo>
                  <a:pt x="214252" y="959697"/>
                </a:moveTo>
                <a:lnTo>
                  <a:pt x="214252" y="959697"/>
                </a:lnTo>
                <a:cubicBezTo>
                  <a:pt x="209594" y="959697"/>
                  <a:pt x="206101" y="963192"/>
                  <a:pt x="206101" y="967850"/>
                </a:cubicBezTo>
                <a:cubicBezTo>
                  <a:pt x="206101" y="988814"/>
                  <a:pt x="206101" y="1010943"/>
                  <a:pt x="202608" y="1031908"/>
                </a:cubicBezTo>
                <a:cubicBezTo>
                  <a:pt x="202608" y="1036566"/>
                  <a:pt x="204936" y="1040060"/>
                  <a:pt x="209594" y="1041225"/>
                </a:cubicBezTo>
                <a:lnTo>
                  <a:pt x="209594" y="1041225"/>
                </a:lnTo>
                <a:cubicBezTo>
                  <a:pt x="214252" y="1041225"/>
                  <a:pt x="217745" y="1037731"/>
                  <a:pt x="217745" y="1034237"/>
                </a:cubicBezTo>
                <a:cubicBezTo>
                  <a:pt x="217745" y="1031908"/>
                  <a:pt x="217745" y="1028413"/>
                  <a:pt x="217745" y="1024919"/>
                </a:cubicBezTo>
                <a:lnTo>
                  <a:pt x="217745" y="1024919"/>
                </a:lnTo>
                <a:lnTo>
                  <a:pt x="217745" y="1022590"/>
                </a:lnTo>
                <a:lnTo>
                  <a:pt x="217745" y="1022590"/>
                </a:lnTo>
                <a:lnTo>
                  <a:pt x="217745" y="1020261"/>
                </a:lnTo>
                <a:lnTo>
                  <a:pt x="217745" y="1020261"/>
                </a:lnTo>
                <a:lnTo>
                  <a:pt x="217745" y="1017931"/>
                </a:lnTo>
                <a:lnTo>
                  <a:pt x="217745" y="1017931"/>
                </a:lnTo>
                <a:lnTo>
                  <a:pt x="217745" y="1015602"/>
                </a:lnTo>
                <a:lnTo>
                  <a:pt x="217745" y="1015602"/>
                </a:lnTo>
                <a:lnTo>
                  <a:pt x="217745" y="1013273"/>
                </a:lnTo>
                <a:lnTo>
                  <a:pt x="217745" y="1013273"/>
                </a:lnTo>
                <a:lnTo>
                  <a:pt x="217745" y="1010943"/>
                </a:lnTo>
                <a:lnTo>
                  <a:pt x="217745" y="1010943"/>
                </a:lnTo>
                <a:cubicBezTo>
                  <a:pt x="217745" y="996967"/>
                  <a:pt x="218909" y="981826"/>
                  <a:pt x="218909" y="967850"/>
                </a:cubicBezTo>
                <a:cubicBezTo>
                  <a:pt x="218909" y="963192"/>
                  <a:pt x="215416" y="959697"/>
                  <a:pt x="210758" y="959697"/>
                </a:cubicBezTo>
                <a:lnTo>
                  <a:pt x="210758" y="959697"/>
                </a:lnTo>
                <a:close/>
                <a:moveTo>
                  <a:pt x="200279" y="1088977"/>
                </a:moveTo>
                <a:cubicBezTo>
                  <a:pt x="196785" y="1088977"/>
                  <a:pt x="193292" y="1091306"/>
                  <a:pt x="192128" y="1095965"/>
                </a:cubicBezTo>
                <a:cubicBezTo>
                  <a:pt x="187470" y="1116929"/>
                  <a:pt x="181648" y="1137894"/>
                  <a:pt x="174662" y="1157693"/>
                </a:cubicBezTo>
                <a:cubicBezTo>
                  <a:pt x="173497" y="1162352"/>
                  <a:pt x="174662" y="1167011"/>
                  <a:pt x="179319" y="1168175"/>
                </a:cubicBezTo>
                <a:cubicBezTo>
                  <a:pt x="179319" y="1168175"/>
                  <a:pt x="180484" y="1168175"/>
                  <a:pt x="181648" y="1168175"/>
                </a:cubicBezTo>
                <a:cubicBezTo>
                  <a:pt x="185141" y="1168175"/>
                  <a:pt x="188634" y="1165846"/>
                  <a:pt x="189799" y="1162352"/>
                </a:cubicBezTo>
                <a:cubicBezTo>
                  <a:pt x="192128" y="1154199"/>
                  <a:pt x="194456" y="1147211"/>
                  <a:pt x="196785" y="1139058"/>
                </a:cubicBezTo>
                <a:lnTo>
                  <a:pt x="196785" y="1139058"/>
                </a:lnTo>
                <a:cubicBezTo>
                  <a:pt x="196785" y="1139058"/>
                  <a:pt x="196785" y="1139058"/>
                  <a:pt x="196785" y="1139058"/>
                </a:cubicBezTo>
                <a:lnTo>
                  <a:pt x="196785" y="1139058"/>
                </a:lnTo>
                <a:cubicBezTo>
                  <a:pt x="196785" y="1139058"/>
                  <a:pt x="196785" y="1139058"/>
                  <a:pt x="196785" y="1139058"/>
                </a:cubicBezTo>
                <a:lnTo>
                  <a:pt x="196785" y="1139058"/>
                </a:lnTo>
                <a:cubicBezTo>
                  <a:pt x="196785" y="1139058"/>
                  <a:pt x="196785" y="1139058"/>
                  <a:pt x="196785" y="1139058"/>
                </a:cubicBezTo>
                <a:lnTo>
                  <a:pt x="196785" y="1139058"/>
                </a:lnTo>
                <a:cubicBezTo>
                  <a:pt x="196785" y="1139058"/>
                  <a:pt x="196785" y="1137894"/>
                  <a:pt x="196785" y="1137894"/>
                </a:cubicBezTo>
                <a:lnTo>
                  <a:pt x="196785" y="1137894"/>
                </a:lnTo>
                <a:cubicBezTo>
                  <a:pt x="196785" y="1137894"/>
                  <a:pt x="196785" y="1137894"/>
                  <a:pt x="196785" y="1137894"/>
                </a:cubicBezTo>
                <a:lnTo>
                  <a:pt x="196785" y="1137894"/>
                </a:lnTo>
                <a:cubicBezTo>
                  <a:pt x="196785" y="1137894"/>
                  <a:pt x="196785" y="1137894"/>
                  <a:pt x="196785" y="1137894"/>
                </a:cubicBezTo>
                <a:lnTo>
                  <a:pt x="196785" y="1137894"/>
                </a:lnTo>
                <a:cubicBezTo>
                  <a:pt x="196785" y="1137894"/>
                  <a:pt x="196785" y="1137894"/>
                  <a:pt x="196785" y="1137894"/>
                </a:cubicBezTo>
                <a:lnTo>
                  <a:pt x="196785" y="1137894"/>
                </a:lnTo>
                <a:cubicBezTo>
                  <a:pt x="196785" y="1137894"/>
                  <a:pt x="196785" y="1137894"/>
                  <a:pt x="196785" y="1137894"/>
                </a:cubicBezTo>
                <a:lnTo>
                  <a:pt x="196785" y="1137894"/>
                </a:lnTo>
                <a:cubicBezTo>
                  <a:pt x="196785" y="1137894"/>
                  <a:pt x="196785" y="1137894"/>
                  <a:pt x="196785" y="1137894"/>
                </a:cubicBezTo>
                <a:lnTo>
                  <a:pt x="196785" y="1137894"/>
                </a:lnTo>
                <a:cubicBezTo>
                  <a:pt x="196785" y="1137894"/>
                  <a:pt x="196785" y="1137894"/>
                  <a:pt x="196785" y="1137894"/>
                </a:cubicBezTo>
                <a:lnTo>
                  <a:pt x="196785" y="1137894"/>
                </a:lnTo>
                <a:cubicBezTo>
                  <a:pt x="196785" y="1137894"/>
                  <a:pt x="196785" y="1137894"/>
                  <a:pt x="196785" y="1137894"/>
                </a:cubicBezTo>
                <a:lnTo>
                  <a:pt x="196785" y="1137894"/>
                </a:lnTo>
                <a:cubicBezTo>
                  <a:pt x="196785" y="1137894"/>
                  <a:pt x="196785" y="1137894"/>
                  <a:pt x="196785" y="1137894"/>
                </a:cubicBezTo>
                <a:lnTo>
                  <a:pt x="196785" y="1137894"/>
                </a:lnTo>
                <a:cubicBezTo>
                  <a:pt x="196785" y="1137894"/>
                  <a:pt x="196785" y="1137894"/>
                  <a:pt x="196785" y="1137894"/>
                </a:cubicBezTo>
                <a:lnTo>
                  <a:pt x="196785" y="1137894"/>
                </a:lnTo>
                <a:cubicBezTo>
                  <a:pt x="196785" y="1137894"/>
                  <a:pt x="196785" y="1137894"/>
                  <a:pt x="196785" y="1137894"/>
                </a:cubicBezTo>
                <a:lnTo>
                  <a:pt x="196785" y="1137894"/>
                </a:lnTo>
                <a:cubicBezTo>
                  <a:pt x="196785" y="1137894"/>
                  <a:pt x="196785" y="1137894"/>
                  <a:pt x="196785" y="1137894"/>
                </a:cubicBezTo>
                <a:lnTo>
                  <a:pt x="196785" y="1137894"/>
                </a:lnTo>
                <a:lnTo>
                  <a:pt x="196785" y="1135564"/>
                </a:lnTo>
                <a:lnTo>
                  <a:pt x="196785" y="1135564"/>
                </a:lnTo>
                <a:lnTo>
                  <a:pt x="196785" y="1133235"/>
                </a:lnTo>
                <a:lnTo>
                  <a:pt x="196785" y="1133235"/>
                </a:lnTo>
                <a:lnTo>
                  <a:pt x="196785" y="1130906"/>
                </a:lnTo>
                <a:lnTo>
                  <a:pt x="196785" y="1130906"/>
                </a:lnTo>
                <a:lnTo>
                  <a:pt x="196785" y="1128576"/>
                </a:lnTo>
                <a:lnTo>
                  <a:pt x="196785" y="1128576"/>
                </a:lnTo>
                <a:lnTo>
                  <a:pt x="196785" y="1126247"/>
                </a:lnTo>
                <a:lnTo>
                  <a:pt x="196785" y="1126247"/>
                </a:lnTo>
                <a:cubicBezTo>
                  <a:pt x="196785" y="1126247"/>
                  <a:pt x="196785" y="1125082"/>
                  <a:pt x="196785" y="1125082"/>
                </a:cubicBezTo>
                <a:lnTo>
                  <a:pt x="196785" y="1125082"/>
                </a:lnTo>
                <a:cubicBezTo>
                  <a:pt x="196785" y="1125082"/>
                  <a:pt x="196785" y="1125082"/>
                  <a:pt x="196785" y="1125082"/>
                </a:cubicBezTo>
                <a:lnTo>
                  <a:pt x="196785" y="1125082"/>
                </a:lnTo>
                <a:cubicBezTo>
                  <a:pt x="196785" y="1125082"/>
                  <a:pt x="196785" y="1125082"/>
                  <a:pt x="196785" y="1125082"/>
                </a:cubicBezTo>
                <a:lnTo>
                  <a:pt x="196785" y="1125082"/>
                </a:lnTo>
                <a:cubicBezTo>
                  <a:pt x="196785" y="1125082"/>
                  <a:pt x="196785" y="1125082"/>
                  <a:pt x="196785" y="1125082"/>
                </a:cubicBezTo>
                <a:lnTo>
                  <a:pt x="196785" y="1125082"/>
                </a:lnTo>
                <a:cubicBezTo>
                  <a:pt x="196785" y="1125082"/>
                  <a:pt x="196785" y="1125082"/>
                  <a:pt x="196785" y="1125082"/>
                </a:cubicBezTo>
                <a:lnTo>
                  <a:pt x="196785" y="1125082"/>
                </a:lnTo>
                <a:cubicBezTo>
                  <a:pt x="196785" y="1125082"/>
                  <a:pt x="196785" y="1125082"/>
                  <a:pt x="196785" y="1125082"/>
                </a:cubicBezTo>
                <a:lnTo>
                  <a:pt x="196785" y="1125082"/>
                </a:lnTo>
                <a:cubicBezTo>
                  <a:pt x="197950" y="1120423"/>
                  <a:pt x="199114" y="1114600"/>
                  <a:pt x="200279" y="1109941"/>
                </a:cubicBezTo>
                <a:cubicBezTo>
                  <a:pt x="200279" y="1105282"/>
                  <a:pt x="197950" y="1100624"/>
                  <a:pt x="194456" y="1100624"/>
                </a:cubicBezTo>
                <a:cubicBezTo>
                  <a:pt x="194456" y="1100624"/>
                  <a:pt x="193292" y="1100624"/>
                  <a:pt x="193292" y="1100624"/>
                </a:cubicBezTo>
                <a:lnTo>
                  <a:pt x="196785" y="1100624"/>
                </a:lnTo>
                <a:close/>
                <a:moveTo>
                  <a:pt x="158360" y="1212433"/>
                </a:moveTo>
                <a:cubicBezTo>
                  <a:pt x="154867" y="1212433"/>
                  <a:pt x="152538" y="1213598"/>
                  <a:pt x="151373" y="1217092"/>
                </a:cubicBezTo>
                <a:cubicBezTo>
                  <a:pt x="143222" y="1234562"/>
                  <a:pt x="135071" y="1250868"/>
                  <a:pt x="124592" y="1266009"/>
                </a:cubicBezTo>
                <a:cubicBezTo>
                  <a:pt x="121099" y="1270667"/>
                  <a:pt x="121099" y="1277655"/>
                  <a:pt x="124592" y="1282314"/>
                </a:cubicBezTo>
                <a:cubicBezTo>
                  <a:pt x="126921" y="1286973"/>
                  <a:pt x="132743" y="1290467"/>
                  <a:pt x="138565" y="1290467"/>
                </a:cubicBezTo>
                <a:lnTo>
                  <a:pt x="146716" y="1290467"/>
                </a:lnTo>
                <a:cubicBezTo>
                  <a:pt x="151373" y="1290467"/>
                  <a:pt x="154867" y="1286973"/>
                  <a:pt x="154867" y="1282314"/>
                </a:cubicBezTo>
                <a:cubicBezTo>
                  <a:pt x="154867" y="1277655"/>
                  <a:pt x="151373" y="1274161"/>
                  <a:pt x="146716" y="1274161"/>
                </a:cubicBezTo>
                <a:lnTo>
                  <a:pt x="138565" y="1274161"/>
                </a:lnTo>
                <a:cubicBezTo>
                  <a:pt x="138565" y="1274161"/>
                  <a:pt x="138565" y="1274161"/>
                  <a:pt x="138565" y="1274161"/>
                </a:cubicBezTo>
                <a:lnTo>
                  <a:pt x="138565" y="1274161"/>
                </a:lnTo>
                <a:cubicBezTo>
                  <a:pt x="138565" y="1274161"/>
                  <a:pt x="138565" y="1274161"/>
                  <a:pt x="138565" y="1274161"/>
                </a:cubicBezTo>
                <a:lnTo>
                  <a:pt x="138565" y="1274161"/>
                </a:lnTo>
                <a:cubicBezTo>
                  <a:pt x="138565" y="1274161"/>
                  <a:pt x="138565" y="1274161"/>
                  <a:pt x="138565" y="1274161"/>
                </a:cubicBezTo>
                <a:lnTo>
                  <a:pt x="138565" y="1274161"/>
                </a:lnTo>
                <a:cubicBezTo>
                  <a:pt x="138565" y="1274161"/>
                  <a:pt x="138565" y="1274161"/>
                  <a:pt x="138565" y="1274161"/>
                </a:cubicBezTo>
                <a:lnTo>
                  <a:pt x="138565" y="1274161"/>
                </a:lnTo>
                <a:cubicBezTo>
                  <a:pt x="138565" y="1274161"/>
                  <a:pt x="138565" y="1274161"/>
                  <a:pt x="138565" y="1274161"/>
                </a:cubicBezTo>
                <a:lnTo>
                  <a:pt x="138565" y="1274161"/>
                </a:lnTo>
                <a:cubicBezTo>
                  <a:pt x="147880" y="1257856"/>
                  <a:pt x="156031" y="1241550"/>
                  <a:pt x="164182" y="1225245"/>
                </a:cubicBezTo>
                <a:cubicBezTo>
                  <a:pt x="166511" y="1220586"/>
                  <a:pt x="164182" y="1215927"/>
                  <a:pt x="160689" y="1214762"/>
                </a:cubicBezTo>
                <a:cubicBezTo>
                  <a:pt x="159524" y="1214762"/>
                  <a:pt x="158360" y="1214762"/>
                  <a:pt x="157196" y="1214762"/>
                </a:cubicBezTo>
                <a:lnTo>
                  <a:pt x="157196" y="1214762"/>
                </a:lnTo>
                <a:close/>
                <a:moveTo>
                  <a:pt x="279459" y="1274161"/>
                </a:moveTo>
                <a:lnTo>
                  <a:pt x="213087" y="1274161"/>
                </a:lnTo>
                <a:cubicBezTo>
                  <a:pt x="208430" y="1274161"/>
                  <a:pt x="204936" y="1277655"/>
                  <a:pt x="204936" y="1282314"/>
                </a:cubicBezTo>
                <a:cubicBezTo>
                  <a:pt x="204936" y="1286973"/>
                  <a:pt x="208430" y="1290467"/>
                  <a:pt x="213087" y="1290467"/>
                </a:cubicBezTo>
                <a:lnTo>
                  <a:pt x="279459" y="1290467"/>
                </a:lnTo>
                <a:cubicBezTo>
                  <a:pt x="284116" y="1290467"/>
                  <a:pt x="287609" y="1286973"/>
                  <a:pt x="287609" y="1282314"/>
                </a:cubicBezTo>
                <a:cubicBezTo>
                  <a:pt x="287609" y="1277655"/>
                  <a:pt x="284116" y="1274161"/>
                  <a:pt x="279459" y="1274161"/>
                </a:cubicBezTo>
                <a:lnTo>
                  <a:pt x="279459" y="1274161"/>
                </a:lnTo>
                <a:close/>
                <a:moveTo>
                  <a:pt x="412202" y="1274161"/>
                </a:moveTo>
                <a:lnTo>
                  <a:pt x="345830" y="1274161"/>
                </a:lnTo>
                <a:cubicBezTo>
                  <a:pt x="341172" y="1274161"/>
                  <a:pt x="337679" y="1277655"/>
                  <a:pt x="337679" y="1282314"/>
                </a:cubicBezTo>
                <a:cubicBezTo>
                  <a:pt x="337679" y="1286973"/>
                  <a:pt x="341172" y="1290467"/>
                  <a:pt x="345830" y="1290467"/>
                </a:cubicBezTo>
                <a:lnTo>
                  <a:pt x="412202" y="1290467"/>
                </a:lnTo>
                <a:cubicBezTo>
                  <a:pt x="416859" y="1290467"/>
                  <a:pt x="420352" y="1286973"/>
                  <a:pt x="420352" y="1282314"/>
                </a:cubicBezTo>
                <a:cubicBezTo>
                  <a:pt x="420352" y="1277655"/>
                  <a:pt x="416859" y="1274161"/>
                  <a:pt x="412202" y="1274161"/>
                </a:cubicBezTo>
                <a:lnTo>
                  <a:pt x="412202" y="1274161"/>
                </a:lnTo>
                <a:close/>
                <a:moveTo>
                  <a:pt x="543780" y="1274161"/>
                </a:moveTo>
                <a:lnTo>
                  <a:pt x="477409" y="1274161"/>
                </a:lnTo>
                <a:cubicBezTo>
                  <a:pt x="472751" y="1274161"/>
                  <a:pt x="469258" y="1277655"/>
                  <a:pt x="469258" y="1282314"/>
                </a:cubicBezTo>
                <a:cubicBezTo>
                  <a:pt x="469258" y="1286973"/>
                  <a:pt x="472751" y="1290467"/>
                  <a:pt x="477409" y="1290467"/>
                </a:cubicBezTo>
                <a:lnTo>
                  <a:pt x="543780" y="1290467"/>
                </a:lnTo>
                <a:cubicBezTo>
                  <a:pt x="548438" y="1290467"/>
                  <a:pt x="551931" y="1286973"/>
                  <a:pt x="551931" y="1282314"/>
                </a:cubicBezTo>
                <a:cubicBezTo>
                  <a:pt x="551931" y="1277655"/>
                  <a:pt x="548438" y="1274161"/>
                  <a:pt x="543780" y="1274161"/>
                </a:cubicBezTo>
                <a:lnTo>
                  <a:pt x="543780" y="1274161"/>
                </a:lnTo>
                <a:close/>
                <a:moveTo>
                  <a:pt x="675359" y="1274161"/>
                </a:moveTo>
                <a:lnTo>
                  <a:pt x="608987" y="1274161"/>
                </a:lnTo>
                <a:cubicBezTo>
                  <a:pt x="604329" y="1274161"/>
                  <a:pt x="600836" y="1277655"/>
                  <a:pt x="600836" y="1282314"/>
                </a:cubicBezTo>
                <a:cubicBezTo>
                  <a:pt x="600836" y="1286973"/>
                  <a:pt x="604329" y="1290467"/>
                  <a:pt x="608987" y="1290467"/>
                </a:cubicBezTo>
                <a:lnTo>
                  <a:pt x="675359" y="1290467"/>
                </a:lnTo>
                <a:cubicBezTo>
                  <a:pt x="680016" y="1290467"/>
                  <a:pt x="683509" y="1286973"/>
                  <a:pt x="683509" y="1282314"/>
                </a:cubicBezTo>
                <a:cubicBezTo>
                  <a:pt x="683509" y="1277655"/>
                  <a:pt x="680016" y="1274161"/>
                  <a:pt x="675359" y="1274161"/>
                </a:cubicBezTo>
                <a:lnTo>
                  <a:pt x="675359" y="1274161"/>
                </a:lnTo>
                <a:close/>
                <a:moveTo>
                  <a:pt x="808101" y="1274161"/>
                </a:moveTo>
                <a:lnTo>
                  <a:pt x="741730" y="1274161"/>
                </a:lnTo>
                <a:cubicBezTo>
                  <a:pt x="737072" y="1274161"/>
                  <a:pt x="733579" y="1277655"/>
                  <a:pt x="733579" y="1282314"/>
                </a:cubicBezTo>
                <a:cubicBezTo>
                  <a:pt x="733579" y="1286973"/>
                  <a:pt x="737072" y="1290467"/>
                  <a:pt x="741730" y="1290467"/>
                </a:cubicBezTo>
                <a:lnTo>
                  <a:pt x="808101" y="1290467"/>
                </a:lnTo>
                <a:cubicBezTo>
                  <a:pt x="812759" y="1290467"/>
                  <a:pt x="816252" y="1286973"/>
                  <a:pt x="816252" y="1282314"/>
                </a:cubicBezTo>
                <a:cubicBezTo>
                  <a:pt x="816252" y="1277655"/>
                  <a:pt x="812759" y="1274161"/>
                  <a:pt x="808101" y="1274161"/>
                </a:cubicBezTo>
                <a:lnTo>
                  <a:pt x="808101" y="1274161"/>
                </a:lnTo>
                <a:close/>
                <a:moveTo>
                  <a:pt x="939680" y="1274161"/>
                </a:moveTo>
                <a:lnTo>
                  <a:pt x="873309" y="1274161"/>
                </a:lnTo>
                <a:cubicBezTo>
                  <a:pt x="868651" y="1274161"/>
                  <a:pt x="865158" y="1277655"/>
                  <a:pt x="865158" y="1282314"/>
                </a:cubicBezTo>
                <a:cubicBezTo>
                  <a:pt x="865158" y="1286973"/>
                  <a:pt x="868651" y="1290467"/>
                  <a:pt x="873309" y="1290467"/>
                </a:cubicBezTo>
                <a:lnTo>
                  <a:pt x="939680" y="1290467"/>
                </a:lnTo>
                <a:cubicBezTo>
                  <a:pt x="944337" y="1290467"/>
                  <a:pt x="947830" y="1286973"/>
                  <a:pt x="947830" y="1282314"/>
                </a:cubicBezTo>
                <a:cubicBezTo>
                  <a:pt x="947830" y="1277655"/>
                  <a:pt x="944337" y="1274161"/>
                  <a:pt x="939680" y="1274161"/>
                </a:cubicBezTo>
                <a:lnTo>
                  <a:pt x="939680" y="1274161"/>
                </a:lnTo>
                <a:close/>
                <a:moveTo>
                  <a:pt x="1072423" y="1274161"/>
                </a:moveTo>
                <a:lnTo>
                  <a:pt x="1006051" y="1274161"/>
                </a:lnTo>
                <a:cubicBezTo>
                  <a:pt x="1001394" y="1274161"/>
                  <a:pt x="997901" y="1277655"/>
                  <a:pt x="997901" y="1282314"/>
                </a:cubicBezTo>
                <a:cubicBezTo>
                  <a:pt x="997901" y="1286973"/>
                  <a:pt x="1001394" y="1290467"/>
                  <a:pt x="1006051" y="1290467"/>
                </a:cubicBezTo>
                <a:lnTo>
                  <a:pt x="1072423" y="1290467"/>
                </a:lnTo>
                <a:cubicBezTo>
                  <a:pt x="1077081" y="1290467"/>
                  <a:pt x="1080574" y="1286973"/>
                  <a:pt x="1080574" y="1282314"/>
                </a:cubicBezTo>
                <a:cubicBezTo>
                  <a:pt x="1080574" y="1277655"/>
                  <a:pt x="1077081" y="1274161"/>
                  <a:pt x="1072423" y="1274161"/>
                </a:cubicBezTo>
                <a:lnTo>
                  <a:pt x="1072423" y="1274161"/>
                </a:lnTo>
                <a:close/>
                <a:moveTo>
                  <a:pt x="1204001" y="1274161"/>
                </a:moveTo>
                <a:lnTo>
                  <a:pt x="1137630" y="1274161"/>
                </a:lnTo>
                <a:cubicBezTo>
                  <a:pt x="1132972" y="1274161"/>
                  <a:pt x="1129479" y="1277655"/>
                  <a:pt x="1129479" y="1282314"/>
                </a:cubicBezTo>
                <a:cubicBezTo>
                  <a:pt x="1129479" y="1286973"/>
                  <a:pt x="1132972" y="1290467"/>
                  <a:pt x="1137630" y="1290467"/>
                </a:cubicBezTo>
                <a:lnTo>
                  <a:pt x="1204001" y="1290467"/>
                </a:lnTo>
                <a:cubicBezTo>
                  <a:pt x="1208659" y="1290467"/>
                  <a:pt x="1212152" y="1286973"/>
                  <a:pt x="1212152" y="1282314"/>
                </a:cubicBezTo>
                <a:cubicBezTo>
                  <a:pt x="1212152" y="1277655"/>
                  <a:pt x="1208659" y="1274161"/>
                  <a:pt x="1204001" y="1274161"/>
                </a:cubicBezTo>
                <a:lnTo>
                  <a:pt x="1204001" y="1274161"/>
                </a:lnTo>
                <a:close/>
                <a:moveTo>
                  <a:pt x="1335580" y="1274161"/>
                </a:moveTo>
                <a:lnTo>
                  <a:pt x="1269208" y="1274161"/>
                </a:lnTo>
                <a:cubicBezTo>
                  <a:pt x="1264551" y="1274161"/>
                  <a:pt x="1261057" y="1277655"/>
                  <a:pt x="1261057" y="1282314"/>
                </a:cubicBezTo>
                <a:cubicBezTo>
                  <a:pt x="1261057" y="1286973"/>
                  <a:pt x="1264551" y="1290467"/>
                  <a:pt x="1269208" y="1290467"/>
                </a:cubicBezTo>
                <a:lnTo>
                  <a:pt x="1335580" y="1290467"/>
                </a:lnTo>
                <a:cubicBezTo>
                  <a:pt x="1340237" y="1290467"/>
                  <a:pt x="1343730" y="1286973"/>
                  <a:pt x="1343730" y="1282314"/>
                </a:cubicBezTo>
                <a:cubicBezTo>
                  <a:pt x="1343730" y="1277655"/>
                  <a:pt x="1340237" y="1274161"/>
                  <a:pt x="1335580" y="1274161"/>
                </a:cubicBezTo>
                <a:lnTo>
                  <a:pt x="1335580" y="1274161"/>
                </a:lnTo>
                <a:close/>
                <a:moveTo>
                  <a:pt x="1468323" y="1274161"/>
                </a:moveTo>
                <a:lnTo>
                  <a:pt x="1401951" y="1274161"/>
                </a:lnTo>
                <a:cubicBezTo>
                  <a:pt x="1397294" y="1274161"/>
                  <a:pt x="1393801" y="1277655"/>
                  <a:pt x="1393801" y="1282314"/>
                </a:cubicBezTo>
                <a:cubicBezTo>
                  <a:pt x="1393801" y="1286973"/>
                  <a:pt x="1397294" y="1290467"/>
                  <a:pt x="1401951" y="1290467"/>
                </a:cubicBezTo>
                <a:lnTo>
                  <a:pt x="1468323" y="1290467"/>
                </a:lnTo>
                <a:cubicBezTo>
                  <a:pt x="1472980" y="1290467"/>
                  <a:pt x="1476474" y="1286973"/>
                  <a:pt x="1476474" y="1282314"/>
                </a:cubicBezTo>
                <a:cubicBezTo>
                  <a:pt x="1476474" y="1277655"/>
                  <a:pt x="1472980" y="1274161"/>
                  <a:pt x="1468323" y="1274161"/>
                </a:cubicBezTo>
                <a:lnTo>
                  <a:pt x="1468323" y="1274161"/>
                </a:lnTo>
                <a:close/>
                <a:moveTo>
                  <a:pt x="1599901" y="1274161"/>
                </a:moveTo>
                <a:lnTo>
                  <a:pt x="1533530" y="1274161"/>
                </a:lnTo>
                <a:cubicBezTo>
                  <a:pt x="1528872" y="1274161"/>
                  <a:pt x="1525379" y="1277655"/>
                  <a:pt x="1525379" y="1282314"/>
                </a:cubicBezTo>
                <a:cubicBezTo>
                  <a:pt x="1525379" y="1286973"/>
                  <a:pt x="1528872" y="1290467"/>
                  <a:pt x="1533530" y="1290467"/>
                </a:cubicBezTo>
                <a:lnTo>
                  <a:pt x="1599901" y="1290467"/>
                </a:lnTo>
                <a:cubicBezTo>
                  <a:pt x="1604559" y="1290467"/>
                  <a:pt x="1608052" y="1286973"/>
                  <a:pt x="1608052" y="1282314"/>
                </a:cubicBezTo>
                <a:cubicBezTo>
                  <a:pt x="1608052" y="1277655"/>
                  <a:pt x="1604559" y="1274161"/>
                  <a:pt x="1599901" y="1274161"/>
                </a:cubicBezTo>
                <a:lnTo>
                  <a:pt x="1599901" y="1274161"/>
                </a:lnTo>
                <a:close/>
                <a:moveTo>
                  <a:pt x="1731480" y="1274161"/>
                </a:moveTo>
                <a:lnTo>
                  <a:pt x="1665108" y="1274161"/>
                </a:lnTo>
                <a:cubicBezTo>
                  <a:pt x="1660450" y="1274161"/>
                  <a:pt x="1656957" y="1277655"/>
                  <a:pt x="1656957" y="1282314"/>
                </a:cubicBezTo>
                <a:cubicBezTo>
                  <a:pt x="1656957" y="1286973"/>
                  <a:pt x="1660450" y="1290467"/>
                  <a:pt x="1665108" y="1290467"/>
                </a:cubicBezTo>
                <a:lnTo>
                  <a:pt x="1731480" y="1290467"/>
                </a:lnTo>
                <a:cubicBezTo>
                  <a:pt x="1736137" y="1290467"/>
                  <a:pt x="1739630" y="1286973"/>
                  <a:pt x="1739630" y="1282314"/>
                </a:cubicBezTo>
                <a:cubicBezTo>
                  <a:pt x="1739630" y="1277655"/>
                  <a:pt x="1736137" y="1274161"/>
                  <a:pt x="1731480" y="1274161"/>
                </a:cubicBezTo>
                <a:lnTo>
                  <a:pt x="1731480" y="1274161"/>
                </a:lnTo>
                <a:close/>
                <a:moveTo>
                  <a:pt x="1864222" y="1274161"/>
                </a:moveTo>
                <a:lnTo>
                  <a:pt x="1797851" y="1274161"/>
                </a:lnTo>
                <a:cubicBezTo>
                  <a:pt x="1793194" y="1274161"/>
                  <a:pt x="1789701" y="1277655"/>
                  <a:pt x="1789701" y="1282314"/>
                </a:cubicBezTo>
                <a:cubicBezTo>
                  <a:pt x="1789701" y="1286973"/>
                  <a:pt x="1793194" y="1290467"/>
                  <a:pt x="1797851" y="1290467"/>
                </a:cubicBezTo>
                <a:lnTo>
                  <a:pt x="1864222" y="1290467"/>
                </a:lnTo>
                <a:cubicBezTo>
                  <a:pt x="1868880" y="1290467"/>
                  <a:pt x="1872373" y="1286973"/>
                  <a:pt x="1872373" y="1282314"/>
                </a:cubicBezTo>
                <a:cubicBezTo>
                  <a:pt x="1872373" y="1277655"/>
                  <a:pt x="1868880" y="1274161"/>
                  <a:pt x="1864222" y="1274161"/>
                </a:cubicBezTo>
                <a:lnTo>
                  <a:pt x="1864222" y="1274161"/>
                </a:lnTo>
                <a:close/>
                <a:moveTo>
                  <a:pt x="1995801" y="1274161"/>
                </a:moveTo>
                <a:lnTo>
                  <a:pt x="1929430" y="1274161"/>
                </a:lnTo>
                <a:cubicBezTo>
                  <a:pt x="1924772" y="1274161"/>
                  <a:pt x="1921279" y="1277655"/>
                  <a:pt x="1921279" y="1282314"/>
                </a:cubicBezTo>
                <a:cubicBezTo>
                  <a:pt x="1921279" y="1286973"/>
                  <a:pt x="1924772" y="1290467"/>
                  <a:pt x="1929430" y="1290467"/>
                </a:cubicBezTo>
                <a:lnTo>
                  <a:pt x="1995801" y="1290467"/>
                </a:lnTo>
                <a:cubicBezTo>
                  <a:pt x="2000459" y="1290467"/>
                  <a:pt x="2003952" y="1286973"/>
                  <a:pt x="2003952" y="1282314"/>
                </a:cubicBezTo>
                <a:cubicBezTo>
                  <a:pt x="2003952" y="1277655"/>
                  <a:pt x="2000459" y="1274161"/>
                  <a:pt x="1995801" y="1274161"/>
                </a:cubicBezTo>
                <a:lnTo>
                  <a:pt x="1995801" y="1274161"/>
                </a:lnTo>
                <a:close/>
                <a:moveTo>
                  <a:pt x="2128544" y="1274161"/>
                </a:moveTo>
                <a:lnTo>
                  <a:pt x="2062172" y="1274161"/>
                </a:lnTo>
                <a:cubicBezTo>
                  <a:pt x="2057515" y="1274161"/>
                  <a:pt x="2054021" y="1277655"/>
                  <a:pt x="2054021" y="1282314"/>
                </a:cubicBezTo>
                <a:cubicBezTo>
                  <a:pt x="2054021" y="1286973"/>
                  <a:pt x="2057515" y="1290467"/>
                  <a:pt x="2062172" y="1290467"/>
                </a:cubicBezTo>
                <a:lnTo>
                  <a:pt x="2128544" y="1290467"/>
                </a:lnTo>
                <a:cubicBezTo>
                  <a:pt x="2133202" y="1290467"/>
                  <a:pt x="2136695" y="1286973"/>
                  <a:pt x="2136695" y="1282314"/>
                </a:cubicBezTo>
                <a:cubicBezTo>
                  <a:pt x="2136695" y="1277655"/>
                  <a:pt x="2133202" y="1274161"/>
                  <a:pt x="2128544" y="1274161"/>
                </a:cubicBezTo>
                <a:lnTo>
                  <a:pt x="2128544" y="1274161"/>
                </a:lnTo>
                <a:close/>
                <a:moveTo>
                  <a:pt x="2260122" y="1274161"/>
                </a:moveTo>
                <a:lnTo>
                  <a:pt x="2193751" y="1274161"/>
                </a:lnTo>
                <a:cubicBezTo>
                  <a:pt x="2189094" y="1274161"/>
                  <a:pt x="2185600" y="1277655"/>
                  <a:pt x="2185600" y="1282314"/>
                </a:cubicBezTo>
                <a:cubicBezTo>
                  <a:pt x="2185600" y="1286973"/>
                  <a:pt x="2189094" y="1290467"/>
                  <a:pt x="2193751" y="1290467"/>
                </a:cubicBezTo>
                <a:lnTo>
                  <a:pt x="2260122" y="1290467"/>
                </a:lnTo>
                <a:cubicBezTo>
                  <a:pt x="2264780" y="1290467"/>
                  <a:pt x="2268273" y="1286973"/>
                  <a:pt x="2268273" y="1282314"/>
                </a:cubicBezTo>
                <a:cubicBezTo>
                  <a:pt x="2268273" y="1277655"/>
                  <a:pt x="2264780" y="1274161"/>
                  <a:pt x="2260122" y="1274161"/>
                </a:cubicBezTo>
                <a:lnTo>
                  <a:pt x="2260122" y="1274161"/>
                </a:lnTo>
                <a:close/>
                <a:moveTo>
                  <a:pt x="2391701" y="1274161"/>
                </a:moveTo>
                <a:lnTo>
                  <a:pt x="2325330" y="1274161"/>
                </a:lnTo>
                <a:cubicBezTo>
                  <a:pt x="2320672" y="1274161"/>
                  <a:pt x="2317179" y="1277655"/>
                  <a:pt x="2317179" y="1282314"/>
                </a:cubicBezTo>
                <a:cubicBezTo>
                  <a:pt x="2317179" y="1286973"/>
                  <a:pt x="2320672" y="1290467"/>
                  <a:pt x="2325330" y="1290467"/>
                </a:cubicBezTo>
                <a:lnTo>
                  <a:pt x="2391701" y="1290467"/>
                </a:lnTo>
                <a:cubicBezTo>
                  <a:pt x="2396359" y="1290467"/>
                  <a:pt x="2399852" y="1286973"/>
                  <a:pt x="2399852" y="1282314"/>
                </a:cubicBezTo>
                <a:cubicBezTo>
                  <a:pt x="2399852" y="1277655"/>
                  <a:pt x="2396359" y="1274161"/>
                  <a:pt x="2391701" y="1274161"/>
                </a:cubicBezTo>
                <a:lnTo>
                  <a:pt x="2391701" y="1274161"/>
                </a:lnTo>
                <a:close/>
                <a:moveTo>
                  <a:pt x="2524444" y="1274161"/>
                </a:moveTo>
                <a:lnTo>
                  <a:pt x="2458072" y="1274161"/>
                </a:lnTo>
                <a:cubicBezTo>
                  <a:pt x="2453415" y="1274161"/>
                  <a:pt x="2449921" y="1277655"/>
                  <a:pt x="2449921" y="1282314"/>
                </a:cubicBezTo>
                <a:cubicBezTo>
                  <a:pt x="2449921" y="1286973"/>
                  <a:pt x="2453415" y="1290467"/>
                  <a:pt x="2458072" y="1290467"/>
                </a:cubicBezTo>
                <a:lnTo>
                  <a:pt x="2524444" y="1290467"/>
                </a:lnTo>
                <a:cubicBezTo>
                  <a:pt x="2529102" y="1290467"/>
                  <a:pt x="2532595" y="1286973"/>
                  <a:pt x="2532595" y="1282314"/>
                </a:cubicBezTo>
                <a:cubicBezTo>
                  <a:pt x="2532595" y="1277655"/>
                  <a:pt x="2529102" y="1274161"/>
                  <a:pt x="2524444" y="1274161"/>
                </a:cubicBezTo>
                <a:lnTo>
                  <a:pt x="2524444" y="1274161"/>
                </a:lnTo>
                <a:close/>
                <a:moveTo>
                  <a:pt x="2656022" y="1274161"/>
                </a:moveTo>
                <a:lnTo>
                  <a:pt x="2589651" y="1274161"/>
                </a:lnTo>
                <a:cubicBezTo>
                  <a:pt x="2584993" y="1274161"/>
                  <a:pt x="2581500" y="1277655"/>
                  <a:pt x="2581500" y="1282314"/>
                </a:cubicBezTo>
                <a:cubicBezTo>
                  <a:pt x="2581500" y="1286973"/>
                  <a:pt x="2584993" y="1290467"/>
                  <a:pt x="2589651" y="1290467"/>
                </a:cubicBezTo>
                <a:lnTo>
                  <a:pt x="2656022" y="1290467"/>
                </a:lnTo>
                <a:cubicBezTo>
                  <a:pt x="2660680" y="1290467"/>
                  <a:pt x="2664173" y="1286973"/>
                  <a:pt x="2664173" y="1282314"/>
                </a:cubicBezTo>
                <a:cubicBezTo>
                  <a:pt x="2664173" y="1277655"/>
                  <a:pt x="2660680" y="1274161"/>
                  <a:pt x="2656022" y="1274161"/>
                </a:cubicBezTo>
                <a:lnTo>
                  <a:pt x="2656022" y="1274161"/>
                </a:lnTo>
                <a:close/>
                <a:moveTo>
                  <a:pt x="2788765" y="1274161"/>
                </a:moveTo>
                <a:lnTo>
                  <a:pt x="2722394" y="1274161"/>
                </a:lnTo>
                <a:cubicBezTo>
                  <a:pt x="2717736" y="1274161"/>
                  <a:pt x="2714243" y="1277655"/>
                  <a:pt x="2714243" y="1282314"/>
                </a:cubicBezTo>
                <a:cubicBezTo>
                  <a:pt x="2714243" y="1286973"/>
                  <a:pt x="2717736" y="1290467"/>
                  <a:pt x="2722394" y="1290467"/>
                </a:cubicBezTo>
                <a:lnTo>
                  <a:pt x="2788765" y="1290467"/>
                </a:lnTo>
                <a:cubicBezTo>
                  <a:pt x="2793423" y="1290467"/>
                  <a:pt x="2796916" y="1286973"/>
                  <a:pt x="2796916" y="1282314"/>
                </a:cubicBezTo>
                <a:cubicBezTo>
                  <a:pt x="2796916" y="1277655"/>
                  <a:pt x="2793423" y="1274161"/>
                  <a:pt x="2788765" y="1274161"/>
                </a:cubicBezTo>
                <a:lnTo>
                  <a:pt x="2788765" y="1274161"/>
                </a:lnTo>
                <a:close/>
                <a:moveTo>
                  <a:pt x="2920344" y="1274161"/>
                </a:moveTo>
                <a:lnTo>
                  <a:pt x="2853972" y="1274161"/>
                </a:lnTo>
                <a:cubicBezTo>
                  <a:pt x="2849315" y="1274161"/>
                  <a:pt x="2845821" y="1277655"/>
                  <a:pt x="2845821" y="1282314"/>
                </a:cubicBezTo>
                <a:cubicBezTo>
                  <a:pt x="2845821" y="1286973"/>
                  <a:pt x="2849315" y="1290467"/>
                  <a:pt x="2853972" y="1290467"/>
                </a:cubicBezTo>
                <a:lnTo>
                  <a:pt x="2920344" y="1290467"/>
                </a:lnTo>
                <a:cubicBezTo>
                  <a:pt x="2925002" y="1290467"/>
                  <a:pt x="2928495" y="1286973"/>
                  <a:pt x="2928495" y="1282314"/>
                </a:cubicBezTo>
                <a:cubicBezTo>
                  <a:pt x="2928495" y="1277655"/>
                  <a:pt x="2925002" y="1274161"/>
                  <a:pt x="2920344" y="1274161"/>
                </a:cubicBezTo>
                <a:lnTo>
                  <a:pt x="2920344" y="1274161"/>
                </a:lnTo>
                <a:close/>
                <a:moveTo>
                  <a:pt x="3051922" y="1274161"/>
                </a:moveTo>
                <a:lnTo>
                  <a:pt x="2985551" y="1274161"/>
                </a:lnTo>
                <a:cubicBezTo>
                  <a:pt x="2980893" y="1274161"/>
                  <a:pt x="2977400" y="1277655"/>
                  <a:pt x="2977400" y="1282314"/>
                </a:cubicBezTo>
                <a:cubicBezTo>
                  <a:pt x="2977400" y="1286973"/>
                  <a:pt x="2980893" y="1290467"/>
                  <a:pt x="2985551" y="1290467"/>
                </a:cubicBezTo>
                <a:lnTo>
                  <a:pt x="3051922" y="1290467"/>
                </a:lnTo>
                <a:cubicBezTo>
                  <a:pt x="3056580" y="1290467"/>
                  <a:pt x="3060073" y="1286973"/>
                  <a:pt x="3060073" y="1282314"/>
                </a:cubicBezTo>
                <a:cubicBezTo>
                  <a:pt x="3060073" y="1277655"/>
                  <a:pt x="3056580" y="1274161"/>
                  <a:pt x="3051922" y="1274161"/>
                </a:cubicBezTo>
                <a:lnTo>
                  <a:pt x="3051922" y="1274161"/>
                </a:lnTo>
                <a:close/>
                <a:moveTo>
                  <a:pt x="3184665" y="1274161"/>
                </a:moveTo>
                <a:lnTo>
                  <a:pt x="3119458" y="1274161"/>
                </a:lnTo>
                <a:cubicBezTo>
                  <a:pt x="3114801" y="1274161"/>
                  <a:pt x="3111308" y="1277655"/>
                  <a:pt x="3111308" y="1282314"/>
                </a:cubicBezTo>
                <a:cubicBezTo>
                  <a:pt x="3111308" y="1286973"/>
                  <a:pt x="3114801" y="1290467"/>
                  <a:pt x="3119458" y="1290467"/>
                </a:cubicBezTo>
                <a:lnTo>
                  <a:pt x="3185829" y="1290467"/>
                </a:lnTo>
                <a:cubicBezTo>
                  <a:pt x="3190487" y="1290467"/>
                  <a:pt x="3193980" y="1286973"/>
                  <a:pt x="3193980" y="1282314"/>
                </a:cubicBezTo>
                <a:cubicBezTo>
                  <a:pt x="3193980" y="1277655"/>
                  <a:pt x="3190487" y="1274161"/>
                  <a:pt x="3185829" y="1274161"/>
                </a:cubicBezTo>
                <a:lnTo>
                  <a:pt x="3185829" y="1274161"/>
                </a:lnTo>
                <a:close/>
                <a:moveTo>
                  <a:pt x="3305764" y="1215927"/>
                </a:moveTo>
                <a:cubicBezTo>
                  <a:pt x="3303435" y="1215927"/>
                  <a:pt x="3301106" y="1215927"/>
                  <a:pt x="3299942" y="1219421"/>
                </a:cubicBezTo>
                <a:cubicBezTo>
                  <a:pt x="3299942" y="1219421"/>
                  <a:pt x="3298777" y="1220586"/>
                  <a:pt x="3297613" y="1221751"/>
                </a:cubicBezTo>
                <a:lnTo>
                  <a:pt x="3297613" y="1221751"/>
                </a:lnTo>
                <a:cubicBezTo>
                  <a:pt x="3297613" y="1221751"/>
                  <a:pt x="3297613" y="1221751"/>
                  <a:pt x="3297613" y="1222915"/>
                </a:cubicBezTo>
                <a:lnTo>
                  <a:pt x="3297613" y="1222915"/>
                </a:lnTo>
                <a:cubicBezTo>
                  <a:pt x="3297613" y="1222915"/>
                  <a:pt x="3297613" y="1222915"/>
                  <a:pt x="3297613" y="1222915"/>
                </a:cubicBezTo>
                <a:lnTo>
                  <a:pt x="3297613" y="1222915"/>
                </a:lnTo>
                <a:cubicBezTo>
                  <a:pt x="3297613" y="1222915"/>
                  <a:pt x="3297613" y="1222915"/>
                  <a:pt x="3297613" y="1222915"/>
                </a:cubicBezTo>
                <a:lnTo>
                  <a:pt x="3297613" y="1222915"/>
                </a:lnTo>
                <a:cubicBezTo>
                  <a:pt x="3297613" y="1222915"/>
                  <a:pt x="3297613" y="1222915"/>
                  <a:pt x="3297613" y="1224080"/>
                </a:cubicBezTo>
                <a:lnTo>
                  <a:pt x="3297613" y="1224080"/>
                </a:lnTo>
                <a:cubicBezTo>
                  <a:pt x="3297613" y="1224080"/>
                  <a:pt x="3297613" y="1224080"/>
                  <a:pt x="3297613" y="1224080"/>
                </a:cubicBezTo>
                <a:lnTo>
                  <a:pt x="3297613" y="1224080"/>
                </a:lnTo>
                <a:cubicBezTo>
                  <a:pt x="3297613" y="1224080"/>
                  <a:pt x="3297613" y="1224080"/>
                  <a:pt x="3297613" y="1224080"/>
                </a:cubicBezTo>
                <a:lnTo>
                  <a:pt x="3297613" y="1224080"/>
                </a:lnTo>
                <a:cubicBezTo>
                  <a:pt x="3297613" y="1224080"/>
                  <a:pt x="3297613" y="1224080"/>
                  <a:pt x="3297613" y="1224080"/>
                </a:cubicBezTo>
                <a:lnTo>
                  <a:pt x="3297613" y="1224080"/>
                </a:lnTo>
                <a:cubicBezTo>
                  <a:pt x="3297613" y="1224080"/>
                  <a:pt x="3297613" y="1224080"/>
                  <a:pt x="3297613" y="1224080"/>
                </a:cubicBezTo>
                <a:lnTo>
                  <a:pt x="3297613" y="1224080"/>
                </a:lnTo>
                <a:cubicBezTo>
                  <a:pt x="3297613" y="1224080"/>
                  <a:pt x="3297613" y="1224080"/>
                  <a:pt x="3297613" y="1224080"/>
                </a:cubicBezTo>
                <a:lnTo>
                  <a:pt x="3297613" y="1224080"/>
                </a:lnTo>
                <a:cubicBezTo>
                  <a:pt x="3297613" y="1224080"/>
                  <a:pt x="3297613" y="1224080"/>
                  <a:pt x="3297613" y="1224080"/>
                </a:cubicBezTo>
                <a:lnTo>
                  <a:pt x="3297613" y="1224080"/>
                </a:lnTo>
                <a:cubicBezTo>
                  <a:pt x="3297613" y="1224080"/>
                  <a:pt x="3297613" y="1224080"/>
                  <a:pt x="3297613" y="1224080"/>
                </a:cubicBezTo>
                <a:lnTo>
                  <a:pt x="3297613" y="1224080"/>
                </a:lnTo>
                <a:cubicBezTo>
                  <a:pt x="3297613" y="1224080"/>
                  <a:pt x="3297613" y="1224080"/>
                  <a:pt x="3297613" y="1224080"/>
                </a:cubicBezTo>
                <a:lnTo>
                  <a:pt x="3297613" y="1224080"/>
                </a:lnTo>
                <a:cubicBezTo>
                  <a:pt x="3297613" y="1224080"/>
                  <a:pt x="3297613" y="1224080"/>
                  <a:pt x="3297613" y="1224080"/>
                </a:cubicBezTo>
                <a:lnTo>
                  <a:pt x="3297613" y="1224080"/>
                </a:lnTo>
                <a:cubicBezTo>
                  <a:pt x="3297613" y="1224080"/>
                  <a:pt x="3297613" y="1224080"/>
                  <a:pt x="3297613" y="1224080"/>
                </a:cubicBezTo>
                <a:lnTo>
                  <a:pt x="3297613" y="1224080"/>
                </a:lnTo>
                <a:cubicBezTo>
                  <a:pt x="3297613" y="1224080"/>
                  <a:pt x="3297613" y="1224080"/>
                  <a:pt x="3297613" y="1224080"/>
                </a:cubicBezTo>
                <a:lnTo>
                  <a:pt x="3297613" y="1224080"/>
                </a:lnTo>
                <a:cubicBezTo>
                  <a:pt x="3297613" y="1224080"/>
                  <a:pt x="3297613" y="1224080"/>
                  <a:pt x="3297613" y="1224080"/>
                </a:cubicBezTo>
                <a:lnTo>
                  <a:pt x="3297613" y="1224080"/>
                </a:lnTo>
                <a:cubicBezTo>
                  <a:pt x="3297613" y="1224080"/>
                  <a:pt x="3297613" y="1224080"/>
                  <a:pt x="3297613" y="1224080"/>
                </a:cubicBezTo>
                <a:lnTo>
                  <a:pt x="3297613" y="1224080"/>
                </a:lnTo>
                <a:cubicBezTo>
                  <a:pt x="3297613" y="1224080"/>
                  <a:pt x="3297613" y="1224080"/>
                  <a:pt x="3297613" y="1224080"/>
                </a:cubicBezTo>
                <a:lnTo>
                  <a:pt x="3297613" y="1224080"/>
                </a:lnTo>
                <a:cubicBezTo>
                  <a:pt x="3297613" y="1224080"/>
                  <a:pt x="3297613" y="1224080"/>
                  <a:pt x="3297613" y="1224080"/>
                </a:cubicBezTo>
                <a:lnTo>
                  <a:pt x="3297613" y="1224080"/>
                </a:lnTo>
                <a:cubicBezTo>
                  <a:pt x="3297613" y="1224080"/>
                  <a:pt x="3297613" y="1224080"/>
                  <a:pt x="3297613" y="1224080"/>
                </a:cubicBezTo>
                <a:lnTo>
                  <a:pt x="3297613" y="1224080"/>
                </a:lnTo>
                <a:cubicBezTo>
                  <a:pt x="3297613" y="1224080"/>
                  <a:pt x="3297613" y="1224080"/>
                  <a:pt x="3296449" y="1225245"/>
                </a:cubicBezTo>
                <a:lnTo>
                  <a:pt x="3296449" y="1225245"/>
                </a:lnTo>
                <a:cubicBezTo>
                  <a:pt x="3296449" y="1225245"/>
                  <a:pt x="3296449" y="1225245"/>
                  <a:pt x="3296449" y="1225245"/>
                </a:cubicBezTo>
                <a:lnTo>
                  <a:pt x="3296449" y="1225245"/>
                </a:lnTo>
                <a:cubicBezTo>
                  <a:pt x="3288297" y="1232233"/>
                  <a:pt x="3280147" y="1238056"/>
                  <a:pt x="3270831" y="1243879"/>
                </a:cubicBezTo>
                <a:lnTo>
                  <a:pt x="3270831" y="1243879"/>
                </a:lnTo>
                <a:cubicBezTo>
                  <a:pt x="3270831" y="1243879"/>
                  <a:pt x="3270831" y="1243879"/>
                  <a:pt x="3270831" y="1243879"/>
                </a:cubicBezTo>
                <a:lnTo>
                  <a:pt x="3270831" y="1243879"/>
                </a:lnTo>
                <a:cubicBezTo>
                  <a:pt x="3270831" y="1243879"/>
                  <a:pt x="3270831" y="1243879"/>
                  <a:pt x="3270831" y="1243879"/>
                </a:cubicBezTo>
                <a:lnTo>
                  <a:pt x="3270831" y="1243879"/>
                </a:lnTo>
                <a:cubicBezTo>
                  <a:pt x="3270831" y="1243879"/>
                  <a:pt x="3270831" y="1243879"/>
                  <a:pt x="3270831" y="1243879"/>
                </a:cubicBezTo>
                <a:lnTo>
                  <a:pt x="3270831" y="1243879"/>
                </a:lnTo>
                <a:cubicBezTo>
                  <a:pt x="3270831" y="1243879"/>
                  <a:pt x="3270831" y="1243879"/>
                  <a:pt x="3270831" y="1243879"/>
                </a:cubicBezTo>
                <a:lnTo>
                  <a:pt x="3270831" y="1243879"/>
                </a:lnTo>
                <a:cubicBezTo>
                  <a:pt x="3270831" y="1243879"/>
                  <a:pt x="3270831" y="1243879"/>
                  <a:pt x="3270831" y="1243879"/>
                </a:cubicBezTo>
                <a:lnTo>
                  <a:pt x="3270831" y="1243879"/>
                </a:lnTo>
                <a:cubicBezTo>
                  <a:pt x="3270831" y="1243879"/>
                  <a:pt x="3270831" y="1243879"/>
                  <a:pt x="3270831" y="1243879"/>
                </a:cubicBezTo>
                <a:lnTo>
                  <a:pt x="3270831" y="1243879"/>
                </a:lnTo>
                <a:cubicBezTo>
                  <a:pt x="3270831" y="1243879"/>
                  <a:pt x="3270831" y="1243879"/>
                  <a:pt x="3270831" y="1243879"/>
                </a:cubicBezTo>
                <a:lnTo>
                  <a:pt x="3270831" y="1243879"/>
                </a:lnTo>
                <a:cubicBezTo>
                  <a:pt x="3270831" y="1243879"/>
                  <a:pt x="3270831" y="1243879"/>
                  <a:pt x="3270831" y="1243879"/>
                </a:cubicBezTo>
                <a:lnTo>
                  <a:pt x="3270831" y="1243879"/>
                </a:lnTo>
                <a:cubicBezTo>
                  <a:pt x="3270831" y="1243879"/>
                  <a:pt x="3270831" y="1243879"/>
                  <a:pt x="3270831" y="1243879"/>
                </a:cubicBezTo>
                <a:lnTo>
                  <a:pt x="3270831" y="1243879"/>
                </a:lnTo>
                <a:cubicBezTo>
                  <a:pt x="3270831" y="1243879"/>
                  <a:pt x="3270831" y="1243879"/>
                  <a:pt x="3270831" y="1243879"/>
                </a:cubicBezTo>
                <a:cubicBezTo>
                  <a:pt x="3267338" y="1246209"/>
                  <a:pt x="3265009" y="1250868"/>
                  <a:pt x="3267338" y="1255526"/>
                </a:cubicBezTo>
                <a:cubicBezTo>
                  <a:pt x="3268503" y="1257856"/>
                  <a:pt x="3271996" y="1260185"/>
                  <a:pt x="3274325" y="1260185"/>
                </a:cubicBezTo>
                <a:cubicBezTo>
                  <a:pt x="3276653" y="1260185"/>
                  <a:pt x="3276653" y="1260185"/>
                  <a:pt x="3277818" y="1260185"/>
                </a:cubicBezTo>
                <a:cubicBezTo>
                  <a:pt x="3299942" y="1249703"/>
                  <a:pt x="3319737" y="1234562"/>
                  <a:pt x="3334874" y="1214762"/>
                </a:cubicBezTo>
                <a:cubicBezTo>
                  <a:pt x="3337203" y="1211268"/>
                  <a:pt x="3337203" y="1205445"/>
                  <a:pt x="3334874" y="1203116"/>
                </a:cubicBezTo>
                <a:cubicBezTo>
                  <a:pt x="3333710" y="1201951"/>
                  <a:pt x="3331381" y="1200786"/>
                  <a:pt x="3329052" y="1200786"/>
                </a:cubicBezTo>
                <a:lnTo>
                  <a:pt x="3329052" y="1200786"/>
                </a:lnTo>
                <a:lnTo>
                  <a:pt x="3322066" y="1207775"/>
                </a:lnTo>
                <a:close/>
                <a:moveTo>
                  <a:pt x="3343025" y="1086647"/>
                </a:moveTo>
                <a:cubicBezTo>
                  <a:pt x="3338368" y="1086647"/>
                  <a:pt x="3334874" y="1090142"/>
                  <a:pt x="3334874" y="1094800"/>
                </a:cubicBezTo>
                <a:lnTo>
                  <a:pt x="3334874" y="1121588"/>
                </a:lnTo>
                <a:lnTo>
                  <a:pt x="3334874" y="1121588"/>
                </a:lnTo>
                <a:lnTo>
                  <a:pt x="3334874" y="1123917"/>
                </a:lnTo>
                <a:lnTo>
                  <a:pt x="3334874" y="1123917"/>
                </a:lnTo>
                <a:lnTo>
                  <a:pt x="3334874" y="1126247"/>
                </a:lnTo>
                <a:lnTo>
                  <a:pt x="3334874" y="1126247"/>
                </a:lnTo>
                <a:lnTo>
                  <a:pt x="3334874" y="1128576"/>
                </a:lnTo>
                <a:lnTo>
                  <a:pt x="3334874" y="1128576"/>
                </a:lnTo>
                <a:lnTo>
                  <a:pt x="3334874" y="1130906"/>
                </a:lnTo>
                <a:lnTo>
                  <a:pt x="3334874" y="1130906"/>
                </a:lnTo>
                <a:lnTo>
                  <a:pt x="3334874" y="1133235"/>
                </a:lnTo>
                <a:lnTo>
                  <a:pt x="3334874" y="1133235"/>
                </a:lnTo>
                <a:lnTo>
                  <a:pt x="3334874" y="1135564"/>
                </a:lnTo>
                <a:lnTo>
                  <a:pt x="3334874" y="1135564"/>
                </a:lnTo>
                <a:lnTo>
                  <a:pt x="3334874" y="1137894"/>
                </a:lnTo>
                <a:lnTo>
                  <a:pt x="3334874" y="1137894"/>
                </a:lnTo>
                <a:lnTo>
                  <a:pt x="3334874" y="1140223"/>
                </a:lnTo>
                <a:lnTo>
                  <a:pt x="3334874" y="1140223"/>
                </a:lnTo>
                <a:lnTo>
                  <a:pt x="3334874" y="1142552"/>
                </a:lnTo>
                <a:lnTo>
                  <a:pt x="3334874" y="1142552"/>
                </a:lnTo>
                <a:lnTo>
                  <a:pt x="3334874" y="1144882"/>
                </a:lnTo>
                <a:lnTo>
                  <a:pt x="3334874" y="1144882"/>
                </a:lnTo>
                <a:cubicBezTo>
                  <a:pt x="3334874" y="1146046"/>
                  <a:pt x="3334874" y="1146046"/>
                  <a:pt x="3334874" y="1146046"/>
                </a:cubicBezTo>
                <a:lnTo>
                  <a:pt x="3334874" y="1146046"/>
                </a:lnTo>
                <a:lnTo>
                  <a:pt x="3334874" y="1148376"/>
                </a:lnTo>
                <a:lnTo>
                  <a:pt x="3334874" y="1148376"/>
                </a:lnTo>
                <a:cubicBezTo>
                  <a:pt x="3334874" y="1153034"/>
                  <a:pt x="3332546" y="1157693"/>
                  <a:pt x="3332546" y="1162352"/>
                </a:cubicBezTo>
                <a:cubicBezTo>
                  <a:pt x="3332546" y="1167011"/>
                  <a:pt x="3333710" y="1171669"/>
                  <a:pt x="3338368" y="1172834"/>
                </a:cubicBezTo>
                <a:cubicBezTo>
                  <a:pt x="3338368" y="1172834"/>
                  <a:pt x="3339532" y="1172834"/>
                  <a:pt x="3340696" y="1172834"/>
                </a:cubicBezTo>
                <a:cubicBezTo>
                  <a:pt x="3344190" y="1172834"/>
                  <a:pt x="3347683" y="1170505"/>
                  <a:pt x="3348847" y="1167011"/>
                </a:cubicBezTo>
                <a:cubicBezTo>
                  <a:pt x="3352340" y="1153034"/>
                  <a:pt x="3354669" y="1139058"/>
                  <a:pt x="3354669" y="1123917"/>
                </a:cubicBezTo>
                <a:lnTo>
                  <a:pt x="3354669" y="1097130"/>
                </a:lnTo>
                <a:cubicBezTo>
                  <a:pt x="3354669" y="1092471"/>
                  <a:pt x="3351176" y="1088977"/>
                  <a:pt x="3346518" y="1088977"/>
                </a:cubicBezTo>
                <a:lnTo>
                  <a:pt x="3346518" y="1088977"/>
                </a:lnTo>
                <a:lnTo>
                  <a:pt x="3344190" y="1091306"/>
                </a:lnTo>
                <a:close/>
                <a:moveTo>
                  <a:pt x="3343025" y="955039"/>
                </a:moveTo>
                <a:cubicBezTo>
                  <a:pt x="3338368" y="955039"/>
                  <a:pt x="3334874" y="958532"/>
                  <a:pt x="3334874" y="963192"/>
                </a:cubicBezTo>
                <a:lnTo>
                  <a:pt x="3334874" y="1029578"/>
                </a:lnTo>
                <a:cubicBezTo>
                  <a:pt x="3334874" y="1034237"/>
                  <a:pt x="3338368" y="1037731"/>
                  <a:pt x="3343025" y="1037731"/>
                </a:cubicBezTo>
                <a:cubicBezTo>
                  <a:pt x="3347683" y="1037731"/>
                  <a:pt x="3351176" y="1034237"/>
                  <a:pt x="3351176" y="1029578"/>
                </a:cubicBezTo>
                <a:lnTo>
                  <a:pt x="3351176" y="963192"/>
                </a:lnTo>
                <a:cubicBezTo>
                  <a:pt x="3351176" y="958532"/>
                  <a:pt x="3347683" y="955039"/>
                  <a:pt x="3343025" y="955039"/>
                </a:cubicBezTo>
                <a:lnTo>
                  <a:pt x="3343025" y="955039"/>
                </a:lnTo>
                <a:close/>
                <a:moveTo>
                  <a:pt x="3343025" y="822265"/>
                </a:moveTo>
                <a:cubicBezTo>
                  <a:pt x="3338368" y="822265"/>
                  <a:pt x="3334874" y="825759"/>
                  <a:pt x="3334874" y="830418"/>
                </a:cubicBezTo>
                <a:lnTo>
                  <a:pt x="3334874" y="896805"/>
                </a:lnTo>
                <a:cubicBezTo>
                  <a:pt x="3334874" y="901463"/>
                  <a:pt x="3338368" y="904957"/>
                  <a:pt x="3343025" y="904957"/>
                </a:cubicBezTo>
                <a:cubicBezTo>
                  <a:pt x="3347683" y="904957"/>
                  <a:pt x="3351176" y="901463"/>
                  <a:pt x="3351176" y="896805"/>
                </a:cubicBezTo>
                <a:lnTo>
                  <a:pt x="3351176" y="830418"/>
                </a:lnTo>
                <a:cubicBezTo>
                  <a:pt x="3351176" y="825759"/>
                  <a:pt x="3347683" y="822265"/>
                  <a:pt x="3343025" y="822265"/>
                </a:cubicBezTo>
                <a:lnTo>
                  <a:pt x="3343025" y="822265"/>
                </a:lnTo>
                <a:close/>
                <a:moveTo>
                  <a:pt x="3343025" y="690656"/>
                </a:moveTo>
                <a:cubicBezTo>
                  <a:pt x="3338368" y="690656"/>
                  <a:pt x="3334874" y="694150"/>
                  <a:pt x="3334874" y="698809"/>
                </a:cubicBezTo>
                <a:lnTo>
                  <a:pt x="3334874" y="765196"/>
                </a:lnTo>
                <a:cubicBezTo>
                  <a:pt x="3334874" y="769854"/>
                  <a:pt x="3338368" y="773348"/>
                  <a:pt x="3343025" y="773348"/>
                </a:cubicBezTo>
                <a:cubicBezTo>
                  <a:pt x="3347683" y="773348"/>
                  <a:pt x="3351176" y="769854"/>
                  <a:pt x="3351176" y="765196"/>
                </a:cubicBezTo>
                <a:lnTo>
                  <a:pt x="3351176" y="698809"/>
                </a:lnTo>
                <a:cubicBezTo>
                  <a:pt x="3351176" y="694150"/>
                  <a:pt x="3347683" y="690656"/>
                  <a:pt x="3343025" y="690656"/>
                </a:cubicBezTo>
                <a:lnTo>
                  <a:pt x="3343025" y="690656"/>
                </a:lnTo>
                <a:close/>
                <a:moveTo>
                  <a:pt x="3343025" y="557882"/>
                </a:moveTo>
                <a:cubicBezTo>
                  <a:pt x="3338368" y="557882"/>
                  <a:pt x="3334874" y="561376"/>
                  <a:pt x="3334874" y="566035"/>
                </a:cubicBezTo>
                <a:lnTo>
                  <a:pt x="3334874" y="632422"/>
                </a:lnTo>
                <a:cubicBezTo>
                  <a:pt x="3334874" y="637081"/>
                  <a:pt x="3338368" y="640575"/>
                  <a:pt x="3343025" y="640575"/>
                </a:cubicBezTo>
                <a:cubicBezTo>
                  <a:pt x="3347683" y="640575"/>
                  <a:pt x="3351176" y="637081"/>
                  <a:pt x="3351176" y="632422"/>
                </a:cubicBezTo>
                <a:lnTo>
                  <a:pt x="3351176" y="566035"/>
                </a:lnTo>
                <a:cubicBezTo>
                  <a:pt x="3351176" y="561376"/>
                  <a:pt x="3347683" y="557882"/>
                  <a:pt x="3343025" y="557882"/>
                </a:cubicBezTo>
                <a:lnTo>
                  <a:pt x="3343025" y="557882"/>
                </a:lnTo>
                <a:close/>
                <a:moveTo>
                  <a:pt x="3343025" y="426273"/>
                </a:moveTo>
                <a:cubicBezTo>
                  <a:pt x="3338368" y="426273"/>
                  <a:pt x="3334874" y="429767"/>
                  <a:pt x="3334874" y="434426"/>
                </a:cubicBezTo>
                <a:lnTo>
                  <a:pt x="3334874" y="500813"/>
                </a:lnTo>
                <a:cubicBezTo>
                  <a:pt x="3334874" y="505472"/>
                  <a:pt x="3338368" y="508966"/>
                  <a:pt x="3343025" y="508966"/>
                </a:cubicBezTo>
                <a:cubicBezTo>
                  <a:pt x="3347683" y="508966"/>
                  <a:pt x="3351176" y="505472"/>
                  <a:pt x="3351176" y="500813"/>
                </a:cubicBezTo>
                <a:lnTo>
                  <a:pt x="3351176" y="434426"/>
                </a:lnTo>
                <a:cubicBezTo>
                  <a:pt x="3351176" y="429767"/>
                  <a:pt x="3347683" y="426273"/>
                  <a:pt x="3343025" y="426273"/>
                </a:cubicBezTo>
                <a:lnTo>
                  <a:pt x="3343025" y="426273"/>
                </a:lnTo>
                <a:close/>
                <a:moveTo>
                  <a:pt x="3343025" y="294664"/>
                </a:moveTo>
                <a:cubicBezTo>
                  <a:pt x="3338368" y="294664"/>
                  <a:pt x="3334874" y="298158"/>
                  <a:pt x="3334874" y="302817"/>
                </a:cubicBezTo>
                <a:lnTo>
                  <a:pt x="3334874" y="369204"/>
                </a:lnTo>
                <a:cubicBezTo>
                  <a:pt x="3334874" y="373863"/>
                  <a:pt x="3338368" y="377357"/>
                  <a:pt x="3343025" y="377357"/>
                </a:cubicBezTo>
                <a:cubicBezTo>
                  <a:pt x="3347683" y="377357"/>
                  <a:pt x="3351176" y="373863"/>
                  <a:pt x="3351176" y="369204"/>
                </a:cubicBezTo>
                <a:lnTo>
                  <a:pt x="3351176" y="302817"/>
                </a:lnTo>
                <a:cubicBezTo>
                  <a:pt x="3351176" y="298158"/>
                  <a:pt x="3347683" y="294664"/>
                  <a:pt x="3343025" y="294664"/>
                </a:cubicBezTo>
                <a:lnTo>
                  <a:pt x="3343025" y="294664"/>
                </a:lnTo>
                <a:close/>
                <a:moveTo>
                  <a:pt x="3343025" y="161891"/>
                </a:moveTo>
                <a:lnTo>
                  <a:pt x="3343025" y="161891"/>
                </a:lnTo>
                <a:cubicBezTo>
                  <a:pt x="3338368" y="161891"/>
                  <a:pt x="3334874" y="165385"/>
                  <a:pt x="3334874" y="170044"/>
                </a:cubicBezTo>
                <a:lnTo>
                  <a:pt x="3334874" y="170044"/>
                </a:lnTo>
                <a:lnTo>
                  <a:pt x="3334874" y="172373"/>
                </a:lnTo>
                <a:lnTo>
                  <a:pt x="3334874" y="172373"/>
                </a:lnTo>
                <a:lnTo>
                  <a:pt x="3334874" y="236430"/>
                </a:lnTo>
                <a:cubicBezTo>
                  <a:pt x="3334874" y="241089"/>
                  <a:pt x="3338368" y="244583"/>
                  <a:pt x="3343025" y="244583"/>
                </a:cubicBezTo>
                <a:cubicBezTo>
                  <a:pt x="3347683" y="244583"/>
                  <a:pt x="3351176" y="241089"/>
                  <a:pt x="3351176" y="236430"/>
                </a:cubicBezTo>
                <a:lnTo>
                  <a:pt x="3351176" y="170044"/>
                </a:lnTo>
                <a:cubicBezTo>
                  <a:pt x="3351176" y="165385"/>
                  <a:pt x="3347683" y="161891"/>
                  <a:pt x="3343025" y="161891"/>
                </a:cubicBezTo>
                <a:lnTo>
                  <a:pt x="3343025" y="161891"/>
                </a:lnTo>
                <a:close/>
                <a:moveTo>
                  <a:pt x="3283640" y="40764"/>
                </a:moveTo>
                <a:cubicBezTo>
                  <a:pt x="3281311" y="40764"/>
                  <a:pt x="3278982" y="40764"/>
                  <a:pt x="3277818" y="44258"/>
                </a:cubicBezTo>
                <a:cubicBezTo>
                  <a:pt x="3275489" y="47752"/>
                  <a:pt x="3275489" y="53575"/>
                  <a:pt x="3277818" y="55905"/>
                </a:cubicBezTo>
                <a:cubicBezTo>
                  <a:pt x="3284804" y="61728"/>
                  <a:pt x="3291791" y="68716"/>
                  <a:pt x="3298777" y="76869"/>
                </a:cubicBezTo>
                <a:lnTo>
                  <a:pt x="3298777" y="76869"/>
                </a:lnTo>
                <a:cubicBezTo>
                  <a:pt x="3298777" y="76869"/>
                  <a:pt x="3298777" y="76869"/>
                  <a:pt x="3298777" y="76869"/>
                </a:cubicBezTo>
                <a:lnTo>
                  <a:pt x="3298777" y="76869"/>
                </a:lnTo>
                <a:cubicBezTo>
                  <a:pt x="3298777" y="76869"/>
                  <a:pt x="3298777" y="76869"/>
                  <a:pt x="3298777" y="76869"/>
                </a:cubicBezTo>
                <a:lnTo>
                  <a:pt x="3298777" y="76869"/>
                </a:lnTo>
                <a:cubicBezTo>
                  <a:pt x="3298777" y="76869"/>
                  <a:pt x="3298777" y="76869"/>
                  <a:pt x="3298777" y="78034"/>
                </a:cubicBezTo>
                <a:lnTo>
                  <a:pt x="3298777" y="78034"/>
                </a:lnTo>
                <a:cubicBezTo>
                  <a:pt x="3298777" y="78034"/>
                  <a:pt x="3298777" y="78034"/>
                  <a:pt x="3298777" y="78034"/>
                </a:cubicBezTo>
                <a:lnTo>
                  <a:pt x="3298777" y="78034"/>
                </a:lnTo>
                <a:cubicBezTo>
                  <a:pt x="3298777" y="78034"/>
                  <a:pt x="3298777" y="78034"/>
                  <a:pt x="3298777" y="78034"/>
                </a:cubicBezTo>
                <a:lnTo>
                  <a:pt x="3298777" y="78034"/>
                </a:lnTo>
                <a:cubicBezTo>
                  <a:pt x="3298777" y="78034"/>
                  <a:pt x="3298777" y="78034"/>
                  <a:pt x="3298777" y="78034"/>
                </a:cubicBezTo>
                <a:lnTo>
                  <a:pt x="3298777" y="78034"/>
                </a:lnTo>
                <a:cubicBezTo>
                  <a:pt x="3298777" y="78034"/>
                  <a:pt x="3298777" y="78034"/>
                  <a:pt x="3298777" y="78034"/>
                </a:cubicBezTo>
                <a:lnTo>
                  <a:pt x="3298777" y="78034"/>
                </a:lnTo>
                <a:cubicBezTo>
                  <a:pt x="3298777" y="78034"/>
                  <a:pt x="3298777" y="78034"/>
                  <a:pt x="3298777" y="78034"/>
                </a:cubicBezTo>
                <a:lnTo>
                  <a:pt x="3298777" y="78034"/>
                </a:lnTo>
                <a:cubicBezTo>
                  <a:pt x="3298777" y="78034"/>
                  <a:pt x="3298777" y="78034"/>
                  <a:pt x="3298777" y="79198"/>
                </a:cubicBezTo>
                <a:lnTo>
                  <a:pt x="3298777" y="79198"/>
                </a:lnTo>
                <a:cubicBezTo>
                  <a:pt x="3298777" y="79198"/>
                  <a:pt x="3298777" y="79198"/>
                  <a:pt x="3298777" y="79198"/>
                </a:cubicBezTo>
                <a:lnTo>
                  <a:pt x="3298777" y="79198"/>
                </a:lnTo>
                <a:cubicBezTo>
                  <a:pt x="3298777" y="79198"/>
                  <a:pt x="3298777" y="79198"/>
                  <a:pt x="3298777" y="79198"/>
                </a:cubicBezTo>
                <a:lnTo>
                  <a:pt x="3298777" y="79198"/>
                </a:lnTo>
                <a:cubicBezTo>
                  <a:pt x="3298777" y="79198"/>
                  <a:pt x="3298777" y="79198"/>
                  <a:pt x="3298777" y="80363"/>
                </a:cubicBezTo>
                <a:lnTo>
                  <a:pt x="3298777" y="80363"/>
                </a:lnTo>
                <a:cubicBezTo>
                  <a:pt x="3298777" y="80363"/>
                  <a:pt x="3298777" y="80363"/>
                  <a:pt x="3298777" y="80363"/>
                </a:cubicBezTo>
                <a:lnTo>
                  <a:pt x="3298777" y="80363"/>
                </a:lnTo>
                <a:cubicBezTo>
                  <a:pt x="3298777" y="80363"/>
                  <a:pt x="3298777" y="80363"/>
                  <a:pt x="3298777" y="80363"/>
                </a:cubicBezTo>
                <a:lnTo>
                  <a:pt x="3298777" y="80363"/>
                </a:lnTo>
                <a:cubicBezTo>
                  <a:pt x="3298777" y="80363"/>
                  <a:pt x="3298777" y="80363"/>
                  <a:pt x="3298777" y="80363"/>
                </a:cubicBezTo>
                <a:lnTo>
                  <a:pt x="3298777" y="80363"/>
                </a:lnTo>
                <a:cubicBezTo>
                  <a:pt x="3298777" y="80363"/>
                  <a:pt x="3298777" y="80363"/>
                  <a:pt x="3298777" y="80363"/>
                </a:cubicBezTo>
                <a:lnTo>
                  <a:pt x="3298777" y="80363"/>
                </a:lnTo>
                <a:cubicBezTo>
                  <a:pt x="3298777" y="80363"/>
                  <a:pt x="3298777" y="80363"/>
                  <a:pt x="3298777" y="80363"/>
                </a:cubicBezTo>
                <a:lnTo>
                  <a:pt x="3298777" y="80363"/>
                </a:lnTo>
                <a:cubicBezTo>
                  <a:pt x="3302271" y="86186"/>
                  <a:pt x="3305764" y="92010"/>
                  <a:pt x="3308093" y="97833"/>
                </a:cubicBezTo>
                <a:cubicBezTo>
                  <a:pt x="3309257" y="100163"/>
                  <a:pt x="3312751" y="102492"/>
                  <a:pt x="3315080" y="102492"/>
                </a:cubicBezTo>
                <a:cubicBezTo>
                  <a:pt x="3317408" y="102492"/>
                  <a:pt x="3317408" y="102492"/>
                  <a:pt x="3318573" y="102492"/>
                </a:cubicBezTo>
                <a:cubicBezTo>
                  <a:pt x="3322066" y="100163"/>
                  <a:pt x="3324395" y="95504"/>
                  <a:pt x="3322066" y="92010"/>
                </a:cubicBezTo>
                <a:cubicBezTo>
                  <a:pt x="3311586" y="69881"/>
                  <a:pt x="3296449" y="50081"/>
                  <a:pt x="3277818" y="34940"/>
                </a:cubicBezTo>
                <a:cubicBezTo>
                  <a:pt x="3276653" y="33776"/>
                  <a:pt x="3274325" y="32611"/>
                  <a:pt x="3271996" y="32611"/>
                </a:cubicBezTo>
                <a:lnTo>
                  <a:pt x="3271996" y="32611"/>
                </a:lnTo>
                <a:lnTo>
                  <a:pt x="3276653" y="36105"/>
                </a:lnTo>
                <a:close/>
                <a:moveTo>
                  <a:pt x="3182336" y="3494"/>
                </a:moveTo>
                <a:lnTo>
                  <a:pt x="3115965" y="3494"/>
                </a:lnTo>
                <a:cubicBezTo>
                  <a:pt x="3111308" y="3494"/>
                  <a:pt x="3107814" y="6988"/>
                  <a:pt x="3107814" y="11647"/>
                </a:cubicBezTo>
                <a:cubicBezTo>
                  <a:pt x="3107814" y="16305"/>
                  <a:pt x="3111308" y="19800"/>
                  <a:pt x="3115965" y="19800"/>
                </a:cubicBezTo>
                <a:lnTo>
                  <a:pt x="3202131" y="19800"/>
                </a:lnTo>
                <a:cubicBezTo>
                  <a:pt x="3202131" y="19800"/>
                  <a:pt x="3202131" y="19800"/>
                  <a:pt x="3202131" y="19800"/>
                </a:cubicBezTo>
                <a:lnTo>
                  <a:pt x="3202131" y="19800"/>
                </a:lnTo>
                <a:cubicBezTo>
                  <a:pt x="3205625" y="19800"/>
                  <a:pt x="3210283" y="20964"/>
                  <a:pt x="3213776" y="22129"/>
                </a:cubicBezTo>
                <a:cubicBezTo>
                  <a:pt x="3213776" y="22129"/>
                  <a:pt x="3214940" y="22129"/>
                  <a:pt x="3216105" y="22129"/>
                </a:cubicBezTo>
                <a:cubicBezTo>
                  <a:pt x="3219598" y="22129"/>
                  <a:pt x="3223091" y="19800"/>
                  <a:pt x="3224255" y="16305"/>
                </a:cubicBezTo>
                <a:cubicBezTo>
                  <a:pt x="3224255" y="11647"/>
                  <a:pt x="3223091" y="6988"/>
                  <a:pt x="3218433" y="5823"/>
                </a:cubicBezTo>
                <a:cubicBezTo>
                  <a:pt x="3204460" y="2329"/>
                  <a:pt x="3190487" y="0"/>
                  <a:pt x="3175350" y="0"/>
                </a:cubicBezTo>
                <a:lnTo>
                  <a:pt x="3175350" y="0"/>
                </a:lnTo>
                <a:lnTo>
                  <a:pt x="3181172" y="2329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32884F90-E2F3-0A33-C689-5755A5FFF6FE}"/>
              </a:ext>
            </a:extLst>
          </p:cNvPr>
          <p:cNvSpPr/>
          <p:nvPr/>
        </p:nvSpPr>
        <p:spPr>
          <a:xfrm>
            <a:off x="7913339" y="2069343"/>
            <a:ext cx="305075" cy="192824"/>
          </a:xfrm>
          <a:custGeom>
            <a:avLst/>
            <a:gdLst>
              <a:gd name="csX0" fmla="*/ 110619 w 305075"/>
              <a:gd name="csY0" fmla="*/ 166037 h 192824"/>
              <a:gd name="csX1" fmla="*/ 112948 w 305075"/>
              <a:gd name="csY1" fmla="*/ 157884 h 192824"/>
              <a:gd name="csX2" fmla="*/ 112948 w 305075"/>
              <a:gd name="csY2" fmla="*/ 154390 h 192824"/>
              <a:gd name="csX3" fmla="*/ 125757 w 305075"/>
              <a:gd name="csY3" fmla="*/ 147402 h 192824"/>
              <a:gd name="csX4" fmla="*/ 154867 w 305075"/>
              <a:gd name="csY4" fmla="*/ 191660 h 192824"/>
              <a:gd name="csX5" fmla="*/ 193293 w 305075"/>
              <a:gd name="csY5" fmla="*/ 191660 h 192824"/>
              <a:gd name="csX6" fmla="*/ 159525 w 305075"/>
              <a:gd name="csY6" fmla="*/ 136920 h 192824"/>
              <a:gd name="csX7" fmla="*/ 300419 w 305075"/>
              <a:gd name="csY7" fmla="*/ 143908 h 192824"/>
              <a:gd name="csX8" fmla="*/ 303912 w 305075"/>
              <a:gd name="csY8" fmla="*/ 142744 h 192824"/>
              <a:gd name="csX9" fmla="*/ 305076 w 305075"/>
              <a:gd name="csY9" fmla="*/ 139250 h 192824"/>
              <a:gd name="csX10" fmla="*/ 295761 w 305075"/>
              <a:gd name="csY10" fmla="*/ 118285 h 192824"/>
              <a:gd name="csX11" fmla="*/ 270144 w 305075"/>
              <a:gd name="csY11" fmla="*/ 106638 h 192824"/>
              <a:gd name="csX12" fmla="*/ 149045 w 305075"/>
              <a:gd name="csY12" fmla="*/ 101980 h 192824"/>
              <a:gd name="csX13" fmla="*/ 146716 w 305075"/>
              <a:gd name="csY13" fmla="*/ 92662 h 192824"/>
              <a:gd name="csX14" fmla="*/ 146716 w 305075"/>
              <a:gd name="csY14" fmla="*/ 92662 h 192824"/>
              <a:gd name="csX15" fmla="*/ 152538 w 305075"/>
              <a:gd name="csY15" fmla="*/ 84510 h 192824"/>
              <a:gd name="csX16" fmla="*/ 140894 w 305075"/>
              <a:gd name="csY16" fmla="*/ 25111 h 192824"/>
              <a:gd name="csX17" fmla="*/ 72194 w 305075"/>
              <a:gd name="csY17" fmla="*/ 7641 h 192824"/>
              <a:gd name="csX18" fmla="*/ 62879 w 305075"/>
              <a:gd name="csY18" fmla="*/ 19287 h 192824"/>
              <a:gd name="csX19" fmla="*/ 74523 w 305075"/>
              <a:gd name="csY19" fmla="*/ 78686 h 192824"/>
              <a:gd name="csX20" fmla="*/ 111784 w 305075"/>
              <a:gd name="csY20" fmla="*/ 103144 h 192824"/>
              <a:gd name="csX21" fmla="*/ 116441 w 305075"/>
              <a:gd name="csY21" fmla="*/ 117121 h 192824"/>
              <a:gd name="csX22" fmla="*/ 98975 w 305075"/>
              <a:gd name="csY22" fmla="*/ 124109 h 192824"/>
              <a:gd name="csX23" fmla="*/ 55892 w 305075"/>
              <a:gd name="csY23" fmla="*/ 108968 h 192824"/>
              <a:gd name="csX24" fmla="*/ 55892 w 305075"/>
              <a:gd name="csY24" fmla="*/ 108968 h 192824"/>
              <a:gd name="csX25" fmla="*/ 3494 w 305075"/>
              <a:gd name="csY25" fmla="*/ 136920 h 192824"/>
              <a:gd name="csX26" fmla="*/ 0 w 305075"/>
              <a:gd name="csY26" fmla="*/ 150896 h 192824"/>
              <a:gd name="csX27" fmla="*/ 55892 w 305075"/>
              <a:gd name="csY27" fmla="*/ 192825 h 192824"/>
              <a:gd name="csX28" fmla="*/ 55892 w 305075"/>
              <a:gd name="csY28" fmla="*/ 192825 h 192824"/>
              <a:gd name="csX29" fmla="*/ 108291 w 305075"/>
              <a:gd name="csY29" fmla="*/ 164873 h 192824"/>
              <a:gd name="csX30" fmla="*/ 108291 w 305075"/>
              <a:gd name="csY30" fmla="*/ 164873 h 192824"/>
              <a:gd name="csX31" fmla="*/ 108291 w 305075"/>
              <a:gd name="csY31" fmla="*/ 79851 h 192824"/>
              <a:gd name="csX32" fmla="*/ 89660 w 305075"/>
              <a:gd name="csY32" fmla="*/ 67039 h 192824"/>
              <a:gd name="csX33" fmla="*/ 83838 w 305075"/>
              <a:gd name="csY33" fmla="*/ 34428 h 192824"/>
              <a:gd name="csX34" fmla="*/ 89660 w 305075"/>
              <a:gd name="csY34" fmla="*/ 27440 h 192824"/>
              <a:gd name="csX35" fmla="*/ 108291 w 305075"/>
              <a:gd name="csY35" fmla="*/ 23946 h 192824"/>
              <a:gd name="csX36" fmla="*/ 126921 w 305075"/>
              <a:gd name="csY36" fmla="*/ 36758 h 192824"/>
              <a:gd name="csX37" fmla="*/ 132743 w 305075"/>
              <a:gd name="csY37" fmla="*/ 69369 h 192824"/>
              <a:gd name="csX38" fmla="*/ 126921 w 305075"/>
              <a:gd name="csY38" fmla="*/ 76357 h 192824"/>
              <a:gd name="csX39" fmla="*/ 114113 w 305075"/>
              <a:gd name="csY39" fmla="*/ 81016 h 192824"/>
              <a:gd name="csX40" fmla="*/ 108291 w 305075"/>
              <a:gd name="csY40" fmla="*/ 81016 h 192824"/>
              <a:gd name="csX41" fmla="*/ 108291 w 305075"/>
              <a:gd name="csY41" fmla="*/ 81016 h 192824"/>
              <a:gd name="csX42" fmla="*/ 57056 w 305075"/>
              <a:gd name="csY42" fmla="*/ 175355 h 192824"/>
              <a:gd name="csX43" fmla="*/ 26782 w 305075"/>
              <a:gd name="csY43" fmla="*/ 152061 h 192824"/>
              <a:gd name="csX44" fmla="*/ 29110 w 305075"/>
              <a:gd name="csY44" fmla="*/ 143908 h 192824"/>
              <a:gd name="csX45" fmla="*/ 58221 w 305075"/>
              <a:gd name="csY45" fmla="*/ 128767 h 192824"/>
              <a:gd name="csX46" fmla="*/ 58221 w 305075"/>
              <a:gd name="csY46" fmla="*/ 128767 h 192824"/>
              <a:gd name="csX47" fmla="*/ 88496 w 305075"/>
              <a:gd name="csY47" fmla="*/ 152061 h 192824"/>
              <a:gd name="csX48" fmla="*/ 86167 w 305075"/>
              <a:gd name="csY48" fmla="*/ 160214 h 192824"/>
              <a:gd name="csX49" fmla="*/ 57056 w 305075"/>
              <a:gd name="csY49" fmla="*/ 175355 h 192824"/>
              <a:gd name="csX50" fmla="*/ 57056 w 305075"/>
              <a:gd name="csY50" fmla="*/ 175355 h 1928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5075" h="192824">
                <a:moveTo>
                  <a:pt x="110619" y="166037"/>
                </a:moveTo>
                <a:cubicBezTo>
                  <a:pt x="110619" y="163708"/>
                  <a:pt x="112948" y="161378"/>
                  <a:pt x="112948" y="157884"/>
                </a:cubicBezTo>
                <a:cubicBezTo>
                  <a:pt x="112948" y="157884"/>
                  <a:pt x="112948" y="154390"/>
                  <a:pt x="112948" y="154390"/>
                </a:cubicBezTo>
                <a:lnTo>
                  <a:pt x="125757" y="147402"/>
                </a:lnTo>
                <a:lnTo>
                  <a:pt x="154867" y="191660"/>
                </a:lnTo>
                <a:lnTo>
                  <a:pt x="193293" y="191660"/>
                </a:lnTo>
                <a:lnTo>
                  <a:pt x="159525" y="136920"/>
                </a:lnTo>
                <a:lnTo>
                  <a:pt x="300419" y="143908"/>
                </a:lnTo>
                <a:cubicBezTo>
                  <a:pt x="301583" y="143908"/>
                  <a:pt x="302747" y="143908"/>
                  <a:pt x="303912" y="142744"/>
                </a:cubicBezTo>
                <a:cubicBezTo>
                  <a:pt x="303912" y="142744"/>
                  <a:pt x="305076" y="140414"/>
                  <a:pt x="305076" y="139250"/>
                </a:cubicBezTo>
                <a:cubicBezTo>
                  <a:pt x="305076" y="128767"/>
                  <a:pt x="302747" y="126438"/>
                  <a:pt x="295761" y="118285"/>
                </a:cubicBezTo>
                <a:cubicBezTo>
                  <a:pt x="288775" y="111297"/>
                  <a:pt x="279459" y="106638"/>
                  <a:pt x="270144" y="106638"/>
                </a:cubicBezTo>
                <a:lnTo>
                  <a:pt x="149045" y="101980"/>
                </a:lnTo>
                <a:lnTo>
                  <a:pt x="146716" y="92662"/>
                </a:lnTo>
                <a:cubicBezTo>
                  <a:pt x="146716" y="92662"/>
                  <a:pt x="146716" y="92662"/>
                  <a:pt x="146716" y="92662"/>
                </a:cubicBezTo>
                <a:cubicBezTo>
                  <a:pt x="149045" y="90333"/>
                  <a:pt x="151373" y="88003"/>
                  <a:pt x="152538" y="84510"/>
                </a:cubicBezTo>
                <a:cubicBezTo>
                  <a:pt x="160689" y="68204"/>
                  <a:pt x="156031" y="43746"/>
                  <a:pt x="140894" y="25111"/>
                </a:cubicBezTo>
                <a:cubicBezTo>
                  <a:pt x="121099" y="652"/>
                  <a:pt x="90825" y="-7500"/>
                  <a:pt x="72194" y="7641"/>
                </a:cubicBezTo>
                <a:cubicBezTo>
                  <a:pt x="68701" y="11135"/>
                  <a:pt x="65207" y="14629"/>
                  <a:pt x="62879" y="19287"/>
                </a:cubicBezTo>
                <a:cubicBezTo>
                  <a:pt x="54727" y="35593"/>
                  <a:pt x="59385" y="60051"/>
                  <a:pt x="74523" y="78686"/>
                </a:cubicBezTo>
                <a:cubicBezTo>
                  <a:pt x="85003" y="91498"/>
                  <a:pt x="98975" y="99650"/>
                  <a:pt x="111784" y="103144"/>
                </a:cubicBezTo>
                <a:lnTo>
                  <a:pt x="116441" y="117121"/>
                </a:lnTo>
                <a:lnTo>
                  <a:pt x="98975" y="124109"/>
                </a:lnTo>
                <a:cubicBezTo>
                  <a:pt x="88496" y="114791"/>
                  <a:pt x="73358" y="108968"/>
                  <a:pt x="55892" y="108968"/>
                </a:cubicBezTo>
                <a:lnTo>
                  <a:pt x="55892" y="108968"/>
                </a:lnTo>
                <a:cubicBezTo>
                  <a:pt x="32604" y="108968"/>
                  <a:pt x="10480" y="120615"/>
                  <a:pt x="3494" y="136920"/>
                </a:cubicBezTo>
                <a:cubicBezTo>
                  <a:pt x="1165" y="141579"/>
                  <a:pt x="0" y="146238"/>
                  <a:pt x="0" y="150896"/>
                </a:cubicBezTo>
                <a:cubicBezTo>
                  <a:pt x="0" y="174190"/>
                  <a:pt x="25617" y="192825"/>
                  <a:pt x="55892" y="192825"/>
                </a:cubicBezTo>
                <a:lnTo>
                  <a:pt x="55892" y="192825"/>
                </a:lnTo>
                <a:cubicBezTo>
                  <a:pt x="79181" y="192825"/>
                  <a:pt x="101304" y="181178"/>
                  <a:pt x="108291" y="164873"/>
                </a:cubicBezTo>
                <a:lnTo>
                  <a:pt x="108291" y="164873"/>
                </a:lnTo>
                <a:close/>
                <a:moveTo>
                  <a:pt x="108291" y="79851"/>
                </a:moveTo>
                <a:cubicBezTo>
                  <a:pt x="101304" y="78686"/>
                  <a:pt x="94318" y="74027"/>
                  <a:pt x="89660" y="67039"/>
                </a:cubicBezTo>
                <a:cubicBezTo>
                  <a:pt x="81509" y="56557"/>
                  <a:pt x="79181" y="43746"/>
                  <a:pt x="83838" y="34428"/>
                </a:cubicBezTo>
                <a:cubicBezTo>
                  <a:pt x="85003" y="32099"/>
                  <a:pt x="87331" y="29769"/>
                  <a:pt x="89660" y="27440"/>
                </a:cubicBezTo>
                <a:cubicBezTo>
                  <a:pt x="94318" y="23946"/>
                  <a:pt x="101304" y="22781"/>
                  <a:pt x="108291" y="23946"/>
                </a:cubicBezTo>
                <a:cubicBezTo>
                  <a:pt x="115277" y="25111"/>
                  <a:pt x="122263" y="29769"/>
                  <a:pt x="126921" y="36758"/>
                </a:cubicBezTo>
                <a:cubicBezTo>
                  <a:pt x="135072" y="47240"/>
                  <a:pt x="137401" y="60051"/>
                  <a:pt x="132743" y="69369"/>
                </a:cubicBezTo>
                <a:cubicBezTo>
                  <a:pt x="131579" y="71698"/>
                  <a:pt x="129250" y="74027"/>
                  <a:pt x="126921" y="76357"/>
                </a:cubicBezTo>
                <a:cubicBezTo>
                  <a:pt x="123428" y="78686"/>
                  <a:pt x="118770" y="81016"/>
                  <a:pt x="114113" y="81016"/>
                </a:cubicBezTo>
                <a:cubicBezTo>
                  <a:pt x="109455" y="81016"/>
                  <a:pt x="109455" y="81016"/>
                  <a:pt x="108291" y="81016"/>
                </a:cubicBezTo>
                <a:lnTo>
                  <a:pt x="108291" y="81016"/>
                </a:lnTo>
                <a:close/>
                <a:moveTo>
                  <a:pt x="57056" y="175355"/>
                </a:moveTo>
                <a:cubicBezTo>
                  <a:pt x="39590" y="175355"/>
                  <a:pt x="26782" y="164873"/>
                  <a:pt x="26782" y="152061"/>
                </a:cubicBezTo>
                <a:cubicBezTo>
                  <a:pt x="26782" y="139250"/>
                  <a:pt x="26782" y="146238"/>
                  <a:pt x="29110" y="143908"/>
                </a:cubicBezTo>
                <a:cubicBezTo>
                  <a:pt x="33768" y="134591"/>
                  <a:pt x="45412" y="128767"/>
                  <a:pt x="58221" y="128767"/>
                </a:cubicBezTo>
                <a:lnTo>
                  <a:pt x="58221" y="128767"/>
                </a:lnTo>
                <a:cubicBezTo>
                  <a:pt x="75687" y="128767"/>
                  <a:pt x="88496" y="139250"/>
                  <a:pt x="88496" y="152061"/>
                </a:cubicBezTo>
                <a:cubicBezTo>
                  <a:pt x="88496" y="164873"/>
                  <a:pt x="88496" y="157884"/>
                  <a:pt x="86167" y="160214"/>
                </a:cubicBezTo>
                <a:cubicBezTo>
                  <a:pt x="81509" y="169531"/>
                  <a:pt x="69865" y="175355"/>
                  <a:pt x="57056" y="175355"/>
                </a:cubicBezTo>
                <a:lnTo>
                  <a:pt x="57056" y="175355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063F0711-4035-6346-C846-39A6593E9A80}"/>
              </a:ext>
            </a:extLst>
          </p:cNvPr>
          <p:cNvSpPr/>
          <p:nvPr/>
        </p:nvSpPr>
        <p:spPr>
          <a:xfrm>
            <a:off x="272472" y="4265419"/>
            <a:ext cx="363296" cy="363380"/>
          </a:xfrm>
          <a:custGeom>
            <a:avLst/>
            <a:gdLst>
              <a:gd name="csX0" fmla="*/ 181648 w 363296"/>
              <a:gd name="csY0" fmla="*/ 0 h 363380"/>
              <a:gd name="csX1" fmla="*/ 0 w 363296"/>
              <a:gd name="csY1" fmla="*/ 181690 h 363380"/>
              <a:gd name="csX2" fmla="*/ 181648 w 363296"/>
              <a:gd name="csY2" fmla="*/ 363381 h 363380"/>
              <a:gd name="csX3" fmla="*/ 363296 w 363296"/>
              <a:gd name="csY3" fmla="*/ 181690 h 363380"/>
              <a:gd name="csX4" fmla="*/ 181648 w 363296"/>
              <a:gd name="csY4" fmla="*/ 0 h 3633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63296" h="363380">
                <a:moveTo>
                  <a:pt x="181648" y="0"/>
                </a:moveTo>
                <a:cubicBezTo>
                  <a:pt x="81509" y="0"/>
                  <a:pt x="0" y="81528"/>
                  <a:pt x="0" y="181690"/>
                </a:cubicBezTo>
                <a:cubicBezTo>
                  <a:pt x="0" y="281853"/>
                  <a:pt x="81509" y="363381"/>
                  <a:pt x="181648" y="363381"/>
                </a:cubicBezTo>
                <a:cubicBezTo>
                  <a:pt x="281788" y="363381"/>
                  <a:pt x="363296" y="281853"/>
                  <a:pt x="363296" y="181690"/>
                </a:cubicBezTo>
                <a:cubicBezTo>
                  <a:pt x="363296" y="81528"/>
                  <a:pt x="281788" y="0"/>
                  <a:pt x="181648" y="0"/>
                </a:cubicBez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60B948B5-3E72-1588-3CFD-1649745A3E9F}"/>
              </a:ext>
            </a:extLst>
          </p:cNvPr>
          <p:cNvSpPr/>
          <p:nvPr/>
        </p:nvSpPr>
        <p:spPr>
          <a:xfrm>
            <a:off x="3229203" y="4394990"/>
            <a:ext cx="197367" cy="125494"/>
          </a:xfrm>
          <a:custGeom>
            <a:avLst/>
            <a:gdLst>
              <a:gd name="csX0" fmla="*/ 98684 w 197367"/>
              <a:gd name="csY0" fmla="*/ 125494 h 125494"/>
              <a:gd name="csX1" fmla="*/ 80053 w 197367"/>
              <a:gd name="csY1" fmla="*/ 117342 h 125494"/>
              <a:gd name="csX2" fmla="*/ 7860 w 197367"/>
              <a:gd name="csY2" fmla="*/ 45131 h 125494"/>
              <a:gd name="csX3" fmla="*/ 7860 w 197367"/>
              <a:gd name="csY3" fmla="*/ 7862 h 125494"/>
              <a:gd name="csX4" fmla="*/ 189508 w 197367"/>
              <a:gd name="csY4" fmla="*/ 7862 h 125494"/>
              <a:gd name="csX5" fmla="*/ 189508 w 197367"/>
              <a:gd name="csY5" fmla="*/ 45131 h 125494"/>
              <a:gd name="csX6" fmla="*/ 117314 w 197367"/>
              <a:gd name="csY6" fmla="*/ 117342 h 125494"/>
              <a:gd name="csX7" fmla="*/ 98684 w 197367"/>
              <a:gd name="csY7" fmla="*/ 125494 h 125494"/>
              <a:gd name="csX8" fmla="*/ 98684 w 197367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7367" h="125494">
                <a:moveTo>
                  <a:pt x="98684" y="125494"/>
                </a:moveTo>
                <a:cubicBezTo>
                  <a:pt x="91697" y="125494"/>
                  <a:pt x="84711" y="123165"/>
                  <a:pt x="80053" y="117342"/>
                </a:cubicBezTo>
                <a:lnTo>
                  <a:pt x="7860" y="45131"/>
                </a:lnTo>
                <a:cubicBezTo>
                  <a:pt x="-2620" y="34649"/>
                  <a:pt x="-2620" y="18344"/>
                  <a:pt x="7860" y="7862"/>
                </a:cubicBezTo>
                <a:cubicBezTo>
                  <a:pt x="18339" y="-2621"/>
                  <a:pt x="179028" y="-2621"/>
                  <a:pt x="189508" y="7862"/>
                </a:cubicBezTo>
                <a:cubicBezTo>
                  <a:pt x="199988" y="18344"/>
                  <a:pt x="199988" y="34649"/>
                  <a:pt x="189508" y="45131"/>
                </a:cubicBezTo>
                <a:lnTo>
                  <a:pt x="117314" y="117342"/>
                </a:lnTo>
                <a:cubicBezTo>
                  <a:pt x="112657" y="122000"/>
                  <a:pt x="105670" y="125494"/>
                  <a:pt x="98684" y="125494"/>
                </a:cubicBezTo>
                <a:lnTo>
                  <a:pt x="98684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C94C17F6-7A91-688B-EF7C-271B6E7F9E67}"/>
              </a:ext>
            </a:extLst>
          </p:cNvPr>
          <p:cNvSpPr/>
          <p:nvPr/>
        </p:nvSpPr>
        <p:spPr>
          <a:xfrm>
            <a:off x="2722393" y="4182727"/>
            <a:ext cx="820910" cy="658044"/>
          </a:xfrm>
          <a:prstGeom prst="roundRect">
            <a:avLst>
              <a:gd name="adj" fmla="val 6016"/>
            </a:avLst>
          </a:prstGeom>
          <a:noFill/>
          <a:ln w="26773" cap="flat">
            <a:solidFill>
              <a:srgbClr val="1D1D1B">
                <a:alpha val="30000"/>
              </a:srgbClr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97238B7-3033-B6DB-A61E-34F7E38C8C53}"/>
              </a:ext>
            </a:extLst>
          </p:cNvPr>
          <p:cNvSpPr txBox="1"/>
          <p:nvPr/>
        </p:nvSpPr>
        <p:spPr>
          <a:xfrm>
            <a:off x="2859178" y="4514364"/>
            <a:ext cx="282103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D8D8D8"/>
                </a:solidFill>
                <a:latin typeface="Monaco"/>
                <a:sym typeface="Monaco"/>
                <a:rtl val="0"/>
              </a:rPr>
              <a:t>A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3FFF0C9-C23B-E2F3-4D00-FDDA4F3C8FEC}"/>
              </a:ext>
            </a:extLst>
          </p:cNvPr>
          <p:cNvSpPr txBox="1"/>
          <p:nvPr/>
        </p:nvSpPr>
        <p:spPr>
          <a:xfrm>
            <a:off x="2720613" y="4219232"/>
            <a:ext cx="612029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⠠a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90C0F38-4F71-DA14-26D4-99FF4459A34E}"/>
              </a:ext>
            </a:extLst>
          </p:cNvPr>
          <p:cNvSpPr txBox="1"/>
          <p:nvPr/>
        </p:nvSpPr>
        <p:spPr>
          <a:xfrm>
            <a:off x="3667280" y="4514364"/>
            <a:ext cx="877447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D8D8D8"/>
                </a:solidFill>
                <a:latin typeface="Monaco"/>
                <a:sym typeface="Monaco"/>
                <a:rtl val="0"/>
              </a:rPr>
              <a:t>pressed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F3B0EF8-0FAF-D6F9-29C1-E52BFC2E40CB}"/>
              </a:ext>
            </a:extLst>
          </p:cNvPr>
          <p:cNvSpPr txBox="1"/>
          <p:nvPr/>
        </p:nvSpPr>
        <p:spPr>
          <a:xfrm>
            <a:off x="3614881" y="4219232"/>
            <a:ext cx="1684902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pressed</a:t>
            </a:r>
          </a:p>
        </p:txBody>
      </p:sp>
      <p:sp>
        <p:nvSpPr>
          <p:cNvPr id="57" name="Freeform 56">
            <a:extLst>
              <a:ext uri="{FF2B5EF4-FFF2-40B4-BE49-F238E27FC236}">
                <a16:creationId xmlns:a16="http://schemas.microsoft.com/office/drawing/2014/main" id="{8A278B95-0096-8741-41D5-3DC3FFE61421}"/>
              </a:ext>
            </a:extLst>
          </p:cNvPr>
          <p:cNvSpPr/>
          <p:nvPr/>
        </p:nvSpPr>
        <p:spPr>
          <a:xfrm>
            <a:off x="272472" y="5736412"/>
            <a:ext cx="363296" cy="363380"/>
          </a:xfrm>
          <a:custGeom>
            <a:avLst/>
            <a:gdLst>
              <a:gd name="csX0" fmla="*/ 181648 w 363296"/>
              <a:gd name="csY0" fmla="*/ 0 h 363380"/>
              <a:gd name="csX1" fmla="*/ 0 w 363296"/>
              <a:gd name="csY1" fmla="*/ 181690 h 363380"/>
              <a:gd name="csX2" fmla="*/ 181648 w 363296"/>
              <a:gd name="csY2" fmla="*/ 363381 h 363380"/>
              <a:gd name="csX3" fmla="*/ 363296 w 363296"/>
              <a:gd name="csY3" fmla="*/ 181690 h 363380"/>
              <a:gd name="csX4" fmla="*/ 181648 w 363296"/>
              <a:gd name="csY4" fmla="*/ 0 h 363380"/>
              <a:gd name="csX5" fmla="*/ 181648 w 363296"/>
              <a:gd name="csY5" fmla="*/ 0 h 3633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363296" h="363380">
                <a:moveTo>
                  <a:pt x="181648" y="0"/>
                </a:moveTo>
                <a:cubicBezTo>
                  <a:pt x="81509" y="0"/>
                  <a:pt x="0" y="81528"/>
                  <a:pt x="0" y="181690"/>
                </a:cubicBezTo>
                <a:cubicBezTo>
                  <a:pt x="0" y="281853"/>
                  <a:pt x="81509" y="363381"/>
                  <a:pt x="181648" y="363381"/>
                </a:cubicBezTo>
                <a:cubicBezTo>
                  <a:pt x="281788" y="363381"/>
                  <a:pt x="363296" y="281853"/>
                  <a:pt x="363296" y="181690"/>
                </a:cubicBezTo>
                <a:cubicBezTo>
                  <a:pt x="363296" y="81528"/>
                  <a:pt x="281788" y="0"/>
                  <a:pt x="181648" y="0"/>
                </a:cubicBezTo>
                <a:lnTo>
                  <a:pt x="181648" y="0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7E9CE3D-CA01-4BC9-D9BD-F3BF7452010B}"/>
              </a:ext>
            </a:extLst>
          </p:cNvPr>
          <p:cNvSpPr txBox="1"/>
          <p:nvPr/>
        </p:nvSpPr>
        <p:spPr>
          <a:xfrm>
            <a:off x="188018" y="50374"/>
            <a:ext cx="4496325" cy="3996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8D8D8"/>
                </a:solidFill>
                <a:latin typeface="HelveticaNowText-Regular"/>
                <a:sym typeface="HelveticaNowText-Regular"/>
                <a:rtl val="0"/>
              </a:rPr>
              <a:t>Doorbell tactile cut-out blocks (sheet 1 of 2)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C6FBF820-388D-25C9-639D-736A202810B6}"/>
              </a:ext>
            </a:extLst>
          </p:cNvPr>
          <p:cNvSpPr/>
          <p:nvPr/>
        </p:nvSpPr>
        <p:spPr>
          <a:xfrm>
            <a:off x="0" y="6637875"/>
            <a:ext cx="9757767" cy="223618"/>
          </a:xfrm>
          <a:prstGeom prst="rect">
            <a:avLst/>
          </a:prstGeom>
          <a:solidFill>
            <a:srgbClr val="DADADA">
              <a:alpha val="0"/>
            </a:srgbClr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7D8BAEB-748F-B89D-45F9-6BF644A78811}"/>
              </a:ext>
            </a:extLst>
          </p:cNvPr>
          <p:cNvSpPr txBox="1"/>
          <p:nvPr/>
        </p:nvSpPr>
        <p:spPr>
          <a:xfrm>
            <a:off x="280007" y="6469922"/>
            <a:ext cx="8224004" cy="325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© Micro:bit Educational Foundation  microbit.org/accessibility/makecode/screen-reader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1D41BF8B-9D60-7ADD-9E7C-EC8852C9E397}"/>
              </a:ext>
            </a:extLst>
          </p:cNvPr>
          <p:cNvSpPr/>
          <p:nvPr/>
        </p:nvSpPr>
        <p:spPr>
          <a:xfrm>
            <a:off x="7631552" y="-71853"/>
            <a:ext cx="2171627" cy="524106"/>
          </a:xfrm>
          <a:prstGeom prst="rect">
            <a:avLst/>
          </a:prstGeom>
          <a:solidFill>
            <a:srgbClr val="D8D8D8">
              <a:alpha val="0"/>
            </a:srgbClr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3" name="Freeform 62">
            <a:extLst>
              <a:ext uri="{FF2B5EF4-FFF2-40B4-BE49-F238E27FC236}">
                <a16:creationId xmlns:a16="http://schemas.microsoft.com/office/drawing/2014/main" id="{605066EF-BA94-F0CB-1EE3-10CC4D5CA80D}"/>
              </a:ext>
            </a:extLst>
          </p:cNvPr>
          <p:cNvSpPr/>
          <p:nvPr/>
        </p:nvSpPr>
        <p:spPr>
          <a:xfrm>
            <a:off x="9131314" y="127307"/>
            <a:ext cx="51233" cy="51245"/>
          </a:xfrm>
          <a:custGeom>
            <a:avLst/>
            <a:gdLst>
              <a:gd name="csX0" fmla="*/ 25617 w 51233"/>
              <a:gd name="csY0" fmla="*/ 51246 h 51245"/>
              <a:gd name="csX1" fmla="*/ 0 w 51233"/>
              <a:gd name="csY1" fmla="*/ 25623 h 51245"/>
              <a:gd name="csX2" fmla="*/ 25617 w 51233"/>
              <a:gd name="csY2" fmla="*/ 0 h 51245"/>
              <a:gd name="csX3" fmla="*/ 51234 w 51233"/>
              <a:gd name="csY3" fmla="*/ 25623 h 51245"/>
              <a:gd name="csX4" fmla="*/ 25617 w 51233"/>
              <a:gd name="csY4" fmla="*/ 51246 h 5124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1233" h="51245">
                <a:moveTo>
                  <a:pt x="25617" y="51246"/>
                </a:moveTo>
                <a:cubicBezTo>
                  <a:pt x="11644" y="51246"/>
                  <a:pt x="0" y="39599"/>
                  <a:pt x="0" y="25623"/>
                </a:cubicBezTo>
                <a:cubicBezTo>
                  <a:pt x="0" y="11647"/>
                  <a:pt x="11644" y="0"/>
                  <a:pt x="25617" y="0"/>
                </a:cubicBezTo>
                <a:cubicBezTo>
                  <a:pt x="39590" y="0"/>
                  <a:pt x="51234" y="11647"/>
                  <a:pt x="51234" y="25623"/>
                </a:cubicBezTo>
                <a:cubicBezTo>
                  <a:pt x="51234" y="39599"/>
                  <a:pt x="39590" y="51246"/>
                  <a:pt x="25617" y="51246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4" name="Freeform 63">
            <a:extLst>
              <a:ext uri="{FF2B5EF4-FFF2-40B4-BE49-F238E27FC236}">
                <a16:creationId xmlns:a16="http://schemas.microsoft.com/office/drawing/2014/main" id="{9771C1C1-09F0-7096-577C-2E7A97E856A1}"/>
              </a:ext>
            </a:extLst>
          </p:cNvPr>
          <p:cNvSpPr/>
          <p:nvPr/>
        </p:nvSpPr>
        <p:spPr>
          <a:xfrm>
            <a:off x="8291773" y="126142"/>
            <a:ext cx="234047" cy="181690"/>
          </a:xfrm>
          <a:custGeom>
            <a:avLst/>
            <a:gdLst>
              <a:gd name="csX0" fmla="*/ 234047 w 234047"/>
              <a:gd name="csY0" fmla="*/ 181690 h 181690"/>
              <a:gd name="csX1" fmla="*/ 197950 w 234047"/>
              <a:gd name="csY1" fmla="*/ 181690 h 181690"/>
              <a:gd name="csX2" fmla="*/ 197950 w 234047"/>
              <a:gd name="csY2" fmla="*/ 78034 h 181690"/>
              <a:gd name="csX3" fmla="*/ 167676 w 234047"/>
              <a:gd name="csY3" fmla="*/ 38434 h 181690"/>
              <a:gd name="csX4" fmla="*/ 136236 w 234047"/>
              <a:gd name="csY4" fmla="*/ 78034 h 181690"/>
              <a:gd name="csX5" fmla="*/ 136236 w 234047"/>
              <a:gd name="csY5" fmla="*/ 181690 h 181690"/>
              <a:gd name="csX6" fmla="*/ 98975 w 234047"/>
              <a:gd name="csY6" fmla="*/ 181690 h 181690"/>
              <a:gd name="csX7" fmla="*/ 98975 w 234047"/>
              <a:gd name="csY7" fmla="*/ 78034 h 181690"/>
              <a:gd name="csX8" fmla="*/ 67536 w 234047"/>
              <a:gd name="csY8" fmla="*/ 38434 h 181690"/>
              <a:gd name="csX9" fmla="*/ 36097 w 234047"/>
              <a:gd name="csY9" fmla="*/ 78034 h 181690"/>
              <a:gd name="csX10" fmla="*/ 36097 w 234047"/>
              <a:gd name="csY10" fmla="*/ 181690 h 181690"/>
              <a:gd name="csX11" fmla="*/ 0 w 234047"/>
              <a:gd name="csY11" fmla="*/ 181690 h 181690"/>
              <a:gd name="csX12" fmla="*/ 0 w 234047"/>
              <a:gd name="csY12" fmla="*/ 79198 h 181690"/>
              <a:gd name="csX13" fmla="*/ 67536 w 234047"/>
              <a:gd name="csY13" fmla="*/ 0 h 181690"/>
              <a:gd name="csX14" fmla="*/ 116441 w 234047"/>
              <a:gd name="csY14" fmla="*/ 24458 h 181690"/>
              <a:gd name="csX15" fmla="*/ 166511 w 234047"/>
              <a:gd name="csY15" fmla="*/ 0 h 181690"/>
              <a:gd name="csX16" fmla="*/ 234047 w 234047"/>
              <a:gd name="csY16" fmla="*/ 79198 h 181690"/>
              <a:gd name="csX17" fmla="*/ 234047 w 234047"/>
              <a:gd name="csY17" fmla="*/ 181690 h 181690"/>
              <a:gd name="csX18" fmla="*/ 234047 w 234047"/>
              <a:gd name="csY18" fmla="*/ 181690 h 18169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34047" h="181690">
                <a:moveTo>
                  <a:pt x="234047" y="181690"/>
                </a:moveTo>
                <a:lnTo>
                  <a:pt x="197950" y="181690"/>
                </a:lnTo>
                <a:lnTo>
                  <a:pt x="197950" y="78034"/>
                </a:lnTo>
                <a:cubicBezTo>
                  <a:pt x="197950" y="54740"/>
                  <a:pt x="185142" y="38434"/>
                  <a:pt x="167676" y="38434"/>
                </a:cubicBezTo>
                <a:cubicBezTo>
                  <a:pt x="150209" y="38434"/>
                  <a:pt x="136236" y="54740"/>
                  <a:pt x="136236" y="78034"/>
                </a:cubicBezTo>
                <a:lnTo>
                  <a:pt x="136236" y="181690"/>
                </a:lnTo>
                <a:lnTo>
                  <a:pt x="98975" y="181690"/>
                </a:lnTo>
                <a:lnTo>
                  <a:pt x="98975" y="78034"/>
                </a:lnTo>
                <a:cubicBezTo>
                  <a:pt x="98975" y="51246"/>
                  <a:pt x="83838" y="38434"/>
                  <a:pt x="67536" y="38434"/>
                </a:cubicBezTo>
                <a:cubicBezTo>
                  <a:pt x="51234" y="38434"/>
                  <a:pt x="36097" y="54740"/>
                  <a:pt x="36097" y="78034"/>
                </a:cubicBezTo>
                <a:lnTo>
                  <a:pt x="36097" y="181690"/>
                </a:lnTo>
                <a:lnTo>
                  <a:pt x="0" y="181690"/>
                </a:lnTo>
                <a:lnTo>
                  <a:pt x="0" y="79198"/>
                </a:lnTo>
                <a:cubicBezTo>
                  <a:pt x="0" y="32611"/>
                  <a:pt x="27946" y="0"/>
                  <a:pt x="67536" y="0"/>
                </a:cubicBezTo>
                <a:cubicBezTo>
                  <a:pt x="107126" y="0"/>
                  <a:pt x="102469" y="8153"/>
                  <a:pt x="116441" y="24458"/>
                </a:cubicBezTo>
                <a:cubicBezTo>
                  <a:pt x="130414" y="8153"/>
                  <a:pt x="146716" y="0"/>
                  <a:pt x="166511" y="0"/>
                </a:cubicBezTo>
                <a:cubicBezTo>
                  <a:pt x="206101" y="0"/>
                  <a:pt x="234047" y="32611"/>
                  <a:pt x="234047" y="79198"/>
                </a:cubicBezTo>
                <a:lnTo>
                  <a:pt x="234047" y="181690"/>
                </a:lnTo>
                <a:lnTo>
                  <a:pt x="234047" y="181690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5" name="Freeform 64">
            <a:extLst>
              <a:ext uri="{FF2B5EF4-FFF2-40B4-BE49-F238E27FC236}">
                <a16:creationId xmlns:a16="http://schemas.microsoft.com/office/drawing/2014/main" id="{96ACCFC0-F76A-C283-4713-1F076D9B41C6}"/>
              </a:ext>
            </a:extLst>
          </p:cNvPr>
          <p:cNvSpPr/>
          <p:nvPr/>
        </p:nvSpPr>
        <p:spPr>
          <a:xfrm>
            <a:off x="8556094" y="56261"/>
            <a:ext cx="48905" cy="251571"/>
          </a:xfrm>
          <a:custGeom>
            <a:avLst/>
            <a:gdLst>
              <a:gd name="csX0" fmla="*/ 43083 w 48905"/>
              <a:gd name="csY0" fmla="*/ 251571 h 251571"/>
              <a:gd name="csX1" fmla="*/ 5822 w 48905"/>
              <a:gd name="csY1" fmla="*/ 251571 h 251571"/>
              <a:gd name="csX2" fmla="*/ 5822 w 48905"/>
              <a:gd name="csY2" fmla="*/ 74540 h 251571"/>
              <a:gd name="csX3" fmla="*/ 43083 w 48905"/>
              <a:gd name="csY3" fmla="*/ 74540 h 251571"/>
              <a:gd name="csX4" fmla="*/ 43083 w 48905"/>
              <a:gd name="csY4" fmla="*/ 251571 h 251571"/>
              <a:gd name="csX5" fmla="*/ 24453 w 48905"/>
              <a:gd name="csY5" fmla="*/ 48917 h 251571"/>
              <a:gd name="csX6" fmla="*/ 0 w 48905"/>
              <a:gd name="csY6" fmla="*/ 24458 h 251571"/>
              <a:gd name="csX7" fmla="*/ 24453 w 48905"/>
              <a:gd name="csY7" fmla="*/ 0 h 251571"/>
              <a:gd name="csX8" fmla="*/ 48905 w 48905"/>
              <a:gd name="csY8" fmla="*/ 24458 h 251571"/>
              <a:gd name="csX9" fmla="*/ 24453 w 48905"/>
              <a:gd name="csY9" fmla="*/ 48917 h 2515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905" h="251571">
                <a:moveTo>
                  <a:pt x="43083" y="251571"/>
                </a:moveTo>
                <a:lnTo>
                  <a:pt x="5822" y="251571"/>
                </a:lnTo>
                <a:lnTo>
                  <a:pt x="5822" y="74540"/>
                </a:lnTo>
                <a:lnTo>
                  <a:pt x="43083" y="74540"/>
                </a:lnTo>
                <a:lnTo>
                  <a:pt x="43083" y="251571"/>
                </a:lnTo>
                <a:close/>
                <a:moveTo>
                  <a:pt x="24453" y="48917"/>
                </a:moveTo>
                <a:cubicBezTo>
                  <a:pt x="10480" y="48917"/>
                  <a:pt x="0" y="38434"/>
                  <a:pt x="0" y="24458"/>
                </a:cubicBezTo>
                <a:cubicBezTo>
                  <a:pt x="0" y="10482"/>
                  <a:pt x="10480" y="0"/>
                  <a:pt x="24453" y="0"/>
                </a:cubicBezTo>
                <a:cubicBezTo>
                  <a:pt x="38425" y="0"/>
                  <a:pt x="48905" y="10482"/>
                  <a:pt x="48905" y="24458"/>
                </a:cubicBezTo>
                <a:cubicBezTo>
                  <a:pt x="48905" y="38434"/>
                  <a:pt x="38425" y="48917"/>
                  <a:pt x="24453" y="48917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6" name="Freeform 65">
            <a:extLst>
              <a:ext uri="{FF2B5EF4-FFF2-40B4-BE49-F238E27FC236}">
                <a16:creationId xmlns:a16="http://schemas.microsoft.com/office/drawing/2014/main" id="{41F5E515-6866-E033-0727-4D7D7E354675}"/>
              </a:ext>
            </a:extLst>
          </p:cNvPr>
          <p:cNvSpPr/>
          <p:nvPr/>
        </p:nvSpPr>
        <p:spPr>
          <a:xfrm>
            <a:off x="8634110" y="126142"/>
            <a:ext cx="161853" cy="186348"/>
          </a:xfrm>
          <a:custGeom>
            <a:avLst/>
            <a:gdLst>
              <a:gd name="csX0" fmla="*/ 89660 w 161853"/>
              <a:gd name="csY0" fmla="*/ 186349 h 186348"/>
              <a:gd name="csX1" fmla="*/ 25617 w 161853"/>
              <a:gd name="csY1" fmla="*/ 158397 h 186348"/>
              <a:gd name="csX2" fmla="*/ 0 w 161853"/>
              <a:gd name="csY2" fmla="*/ 93174 h 186348"/>
              <a:gd name="csX3" fmla="*/ 26781 w 161853"/>
              <a:gd name="csY3" fmla="*/ 27952 h 186348"/>
              <a:gd name="csX4" fmla="*/ 90824 w 161853"/>
              <a:gd name="csY4" fmla="*/ 0 h 186348"/>
              <a:gd name="csX5" fmla="*/ 156031 w 161853"/>
              <a:gd name="csY5" fmla="*/ 26788 h 186348"/>
              <a:gd name="csX6" fmla="*/ 160689 w 161853"/>
              <a:gd name="csY6" fmla="*/ 31446 h 186348"/>
              <a:gd name="csX7" fmla="*/ 133907 w 161853"/>
              <a:gd name="csY7" fmla="*/ 59399 h 186348"/>
              <a:gd name="csX8" fmla="*/ 129249 w 161853"/>
              <a:gd name="csY8" fmla="*/ 54740 h 186348"/>
              <a:gd name="csX9" fmla="*/ 90824 w 161853"/>
              <a:gd name="csY9" fmla="*/ 38434 h 186348"/>
              <a:gd name="csX10" fmla="*/ 36096 w 161853"/>
              <a:gd name="csY10" fmla="*/ 94339 h 186348"/>
              <a:gd name="csX11" fmla="*/ 90824 w 161853"/>
              <a:gd name="csY11" fmla="*/ 150244 h 186348"/>
              <a:gd name="csX12" fmla="*/ 129249 w 161853"/>
              <a:gd name="csY12" fmla="*/ 133938 h 186348"/>
              <a:gd name="csX13" fmla="*/ 133907 w 161853"/>
              <a:gd name="csY13" fmla="*/ 129280 h 186348"/>
              <a:gd name="csX14" fmla="*/ 161853 w 161853"/>
              <a:gd name="csY14" fmla="*/ 154903 h 186348"/>
              <a:gd name="csX15" fmla="*/ 156031 w 161853"/>
              <a:gd name="csY15" fmla="*/ 159561 h 186348"/>
              <a:gd name="csX16" fmla="*/ 90824 w 161853"/>
              <a:gd name="csY16" fmla="*/ 186349 h 1863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161853" h="186348">
                <a:moveTo>
                  <a:pt x="89660" y="186349"/>
                </a:moveTo>
                <a:cubicBezTo>
                  <a:pt x="65207" y="186349"/>
                  <a:pt x="41919" y="177032"/>
                  <a:pt x="25617" y="158397"/>
                </a:cubicBezTo>
                <a:cubicBezTo>
                  <a:pt x="8151" y="140926"/>
                  <a:pt x="0" y="117633"/>
                  <a:pt x="0" y="93174"/>
                </a:cubicBezTo>
                <a:cubicBezTo>
                  <a:pt x="0" y="68716"/>
                  <a:pt x="9315" y="44258"/>
                  <a:pt x="26781" y="27952"/>
                </a:cubicBezTo>
                <a:cubicBezTo>
                  <a:pt x="44247" y="10482"/>
                  <a:pt x="67536" y="0"/>
                  <a:pt x="90824" y="0"/>
                </a:cubicBezTo>
                <a:cubicBezTo>
                  <a:pt x="114112" y="0"/>
                  <a:pt x="139729" y="9317"/>
                  <a:pt x="156031" y="26788"/>
                </a:cubicBezTo>
                <a:lnTo>
                  <a:pt x="160689" y="31446"/>
                </a:lnTo>
                <a:lnTo>
                  <a:pt x="133907" y="59399"/>
                </a:lnTo>
                <a:lnTo>
                  <a:pt x="129249" y="54740"/>
                </a:lnTo>
                <a:cubicBezTo>
                  <a:pt x="116441" y="43093"/>
                  <a:pt x="104797" y="38434"/>
                  <a:pt x="90824" y="38434"/>
                </a:cubicBezTo>
                <a:cubicBezTo>
                  <a:pt x="60550" y="38434"/>
                  <a:pt x="36096" y="62893"/>
                  <a:pt x="36096" y="94339"/>
                </a:cubicBezTo>
                <a:cubicBezTo>
                  <a:pt x="36096" y="125786"/>
                  <a:pt x="60550" y="150244"/>
                  <a:pt x="90824" y="150244"/>
                </a:cubicBezTo>
                <a:cubicBezTo>
                  <a:pt x="121099" y="150244"/>
                  <a:pt x="117605" y="144420"/>
                  <a:pt x="129249" y="133938"/>
                </a:cubicBezTo>
                <a:lnTo>
                  <a:pt x="133907" y="129280"/>
                </a:lnTo>
                <a:lnTo>
                  <a:pt x="161853" y="154903"/>
                </a:lnTo>
                <a:lnTo>
                  <a:pt x="156031" y="159561"/>
                </a:lnTo>
                <a:cubicBezTo>
                  <a:pt x="136236" y="177032"/>
                  <a:pt x="114112" y="186349"/>
                  <a:pt x="90824" y="186349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7" name="Freeform 66">
            <a:extLst>
              <a:ext uri="{FF2B5EF4-FFF2-40B4-BE49-F238E27FC236}">
                <a16:creationId xmlns:a16="http://schemas.microsoft.com/office/drawing/2014/main" id="{6FC73C4F-0D45-4B4E-6A88-B8904EFC9846}"/>
              </a:ext>
            </a:extLst>
          </p:cNvPr>
          <p:cNvSpPr/>
          <p:nvPr/>
        </p:nvSpPr>
        <p:spPr>
          <a:xfrm>
            <a:off x="8809936" y="130801"/>
            <a:ext cx="87330" cy="177031"/>
          </a:xfrm>
          <a:custGeom>
            <a:avLst/>
            <a:gdLst>
              <a:gd name="csX0" fmla="*/ 39590 w 87330"/>
              <a:gd name="csY0" fmla="*/ 177032 h 177031"/>
              <a:gd name="csX1" fmla="*/ 0 w 87330"/>
              <a:gd name="csY1" fmla="*/ 177032 h 177031"/>
              <a:gd name="csX2" fmla="*/ 0 w 87330"/>
              <a:gd name="csY2" fmla="*/ 88516 h 177031"/>
              <a:gd name="csX3" fmla="*/ 79181 w 87330"/>
              <a:gd name="csY3" fmla="*/ 0 h 177031"/>
              <a:gd name="csX4" fmla="*/ 87331 w 87330"/>
              <a:gd name="csY4" fmla="*/ 0 h 177031"/>
              <a:gd name="csX5" fmla="*/ 87331 w 87330"/>
              <a:gd name="csY5" fmla="*/ 36105 h 177031"/>
              <a:gd name="csX6" fmla="*/ 81509 w 87330"/>
              <a:gd name="csY6" fmla="*/ 36105 h 177031"/>
              <a:gd name="csX7" fmla="*/ 40754 w 87330"/>
              <a:gd name="csY7" fmla="*/ 86186 h 177031"/>
              <a:gd name="csX8" fmla="*/ 40754 w 87330"/>
              <a:gd name="csY8" fmla="*/ 177032 h 177031"/>
              <a:gd name="csX9" fmla="*/ 40754 w 87330"/>
              <a:gd name="csY9" fmla="*/ 177032 h 17703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87330" h="177031">
                <a:moveTo>
                  <a:pt x="39590" y="177032"/>
                </a:moveTo>
                <a:lnTo>
                  <a:pt x="0" y="177032"/>
                </a:lnTo>
                <a:lnTo>
                  <a:pt x="0" y="88516"/>
                </a:lnTo>
                <a:cubicBezTo>
                  <a:pt x="0" y="31446"/>
                  <a:pt x="24453" y="4659"/>
                  <a:pt x="79181" y="0"/>
                </a:cubicBezTo>
                <a:lnTo>
                  <a:pt x="87331" y="0"/>
                </a:lnTo>
                <a:cubicBezTo>
                  <a:pt x="87331" y="0"/>
                  <a:pt x="87331" y="36105"/>
                  <a:pt x="87331" y="36105"/>
                </a:cubicBezTo>
                <a:lnTo>
                  <a:pt x="81509" y="36105"/>
                </a:lnTo>
                <a:cubicBezTo>
                  <a:pt x="51234" y="40764"/>
                  <a:pt x="40754" y="53575"/>
                  <a:pt x="40754" y="86186"/>
                </a:cubicBezTo>
                <a:lnTo>
                  <a:pt x="40754" y="177032"/>
                </a:lnTo>
                <a:lnTo>
                  <a:pt x="40754" y="177032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E21BC0C0-0737-7D9A-86F5-622976008CD2}"/>
              </a:ext>
            </a:extLst>
          </p:cNvPr>
          <p:cNvSpPr/>
          <p:nvPr/>
        </p:nvSpPr>
        <p:spPr>
          <a:xfrm>
            <a:off x="8913569" y="126142"/>
            <a:ext cx="181647" cy="186348"/>
          </a:xfrm>
          <a:custGeom>
            <a:avLst/>
            <a:gdLst>
              <a:gd name="csX0" fmla="*/ 90824 w 181647"/>
              <a:gd name="csY0" fmla="*/ 186349 h 186348"/>
              <a:gd name="csX1" fmla="*/ 26781 w 181647"/>
              <a:gd name="csY1" fmla="*/ 158397 h 186348"/>
              <a:gd name="csX2" fmla="*/ 0 w 181647"/>
              <a:gd name="csY2" fmla="*/ 93174 h 186348"/>
              <a:gd name="csX3" fmla="*/ 26781 w 181647"/>
              <a:gd name="csY3" fmla="*/ 27952 h 186348"/>
              <a:gd name="csX4" fmla="*/ 90824 w 181647"/>
              <a:gd name="csY4" fmla="*/ 0 h 186348"/>
              <a:gd name="csX5" fmla="*/ 154867 w 181647"/>
              <a:gd name="csY5" fmla="*/ 27952 h 186348"/>
              <a:gd name="csX6" fmla="*/ 181648 w 181647"/>
              <a:gd name="csY6" fmla="*/ 93174 h 186348"/>
              <a:gd name="csX7" fmla="*/ 154867 w 181647"/>
              <a:gd name="csY7" fmla="*/ 158397 h 186348"/>
              <a:gd name="csX8" fmla="*/ 90824 w 181647"/>
              <a:gd name="csY8" fmla="*/ 185184 h 186348"/>
              <a:gd name="csX9" fmla="*/ 90824 w 181647"/>
              <a:gd name="csY9" fmla="*/ 37270 h 186348"/>
              <a:gd name="csX10" fmla="*/ 38425 w 181647"/>
              <a:gd name="csY10" fmla="*/ 93174 h 186348"/>
              <a:gd name="csX11" fmla="*/ 90824 w 181647"/>
              <a:gd name="csY11" fmla="*/ 149079 h 186348"/>
              <a:gd name="csX12" fmla="*/ 143222 w 181647"/>
              <a:gd name="csY12" fmla="*/ 93174 h 186348"/>
              <a:gd name="csX13" fmla="*/ 90824 w 181647"/>
              <a:gd name="csY13" fmla="*/ 37270 h 1863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181647" h="186348">
                <a:moveTo>
                  <a:pt x="90824" y="186349"/>
                </a:moveTo>
                <a:cubicBezTo>
                  <a:pt x="66372" y="186349"/>
                  <a:pt x="43083" y="177032"/>
                  <a:pt x="26781" y="158397"/>
                </a:cubicBezTo>
                <a:cubicBezTo>
                  <a:pt x="9315" y="140926"/>
                  <a:pt x="0" y="117633"/>
                  <a:pt x="0" y="93174"/>
                </a:cubicBezTo>
                <a:cubicBezTo>
                  <a:pt x="0" y="68716"/>
                  <a:pt x="9315" y="45423"/>
                  <a:pt x="26781" y="27952"/>
                </a:cubicBezTo>
                <a:cubicBezTo>
                  <a:pt x="44247" y="10482"/>
                  <a:pt x="67536" y="0"/>
                  <a:pt x="90824" y="0"/>
                </a:cubicBezTo>
                <a:cubicBezTo>
                  <a:pt x="114112" y="0"/>
                  <a:pt x="137400" y="9317"/>
                  <a:pt x="154867" y="27952"/>
                </a:cubicBezTo>
                <a:cubicBezTo>
                  <a:pt x="172333" y="45423"/>
                  <a:pt x="181648" y="68716"/>
                  <a:pt x="181648" y="93174"/>
                </a:cubicBezTo>
                <a:cubicBezTo>
                  <a:pt x="181648" y="117633"/>
                  <a:pt x="172333" y="140926"/>
                  <a:pt x="154867" y="158397"/>
                </a:cubicBezTo>
                <a:cubicBezTo>
                  <a:pt x="137400" y="175867"/>
                  <a:pt x="115277" y="185184"/>
                  <a:pt x="90824" y="185184"/>
                </a:cubicBezTo>
                <a:moveTo>
                  <a:pt x="90824" y="37270"/>
                </a:moveTo>
                <a:cubicBezTo>
                  <a:pt x="61714" y="37270"/>
                  <a:pt x="38425" y="61728"/>
                  <a:pt x="38425" y="93174"/>
                </a:cubicBezTo>
                <a:cubicBezTo>
                  <a:pt x="38425" y="124621"/>
                  <a:pt x="61714" y="149079"/>
                  <a:pt x="90824" y="149079"/>
                </a:cubicBezTo>
                <a:cubicBezTo>
                  <a:pt x="119934" y="149079"/>
                  <a:pt x="143222" y="124621"/>
                  <a:pt x="143222" y="93174"/>
                </a:cubicBezTo>
                <a:cubicBezTo>
                  <a:pt x="143222" y="61728"/>
                  <a:pt x="119934" y="37270"/>
                  <a:pt x="90824" y="37270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BE8DA5FB-DBD9-4F58-4181-A70001ECCBBD}"/>
              </a:ext>
            </a:extLst>
          </p:cNvPr>
          <p:cNvSpPr/>
          <p:nvPr/>
        </p:nvSpPr>
        <p:spPr>
          <a:xfrm>
            <a:off x="9131314" y="256587"/>
            <a:ext cx="51233" cy="51245"/>
          </a:xfrm>
          <a:custGeom>
            <a:avLst/>
            <a:gdLst>
              <a:gd name="csX0" fmla="*/ 25617 w 51233"/>
              <a:gd name="csY0" fmla="*/ 51246 h 51245"/>
              <a:gd name="csX1" fmla="*/ 0 w 51233"/>
              <a:gd name="csY1" fmla="*/ 25623 h 51245"/>
              <a:gd name="csX2" fmla="*/ 25617 w 51233"/>
              <a:gd name="csY2" fmla="*/ 0 h 51245"/>
              <a:gd name="csX3" fmla="*/ 51234 w 51233"/>
              <a:gd name="csY3" fmla="*/ 25623 h 51245"/>
              <a:gd name="csX4" fmla="*/ 25617 w 51233"/>
              <a:gd name="csY4" fmla="*/ 51246 h 5124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1233" h="51245">
                <a:moveTo>
                  <a:pt x="25617" y="51246"/>
                </a:moveTo>
                <a:cubicBezTo>
                  <a:pt x="11644" y="51246"/>
                  <a:pt x="0" y="39599"/>
                  <a:pt x="0" y="25623"/>
                </a:cubicBezTo>
                <a:cubicBezTo>
                  <a:pt x="0" y="11647"/>
                  <a:pt x="11644" y="0"/>
                  <a:pt x="25617" y="0"/>
                </a:cubicBezTo>
                <a:cubicBezTo>
                  <a:pt x="39590" y="0"/>
                  <a:pt x="51234" y="11647"/>
                  <a:pt x="51234" y="25623"/>
                </a:cubicBezTo>
                <a:cubicBezTo>
                  <a:pt x="51234" y="39599"/>
                  <a:pt x="39590" y="51246"/>
                  <a:pt x="25617" y="51246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0" name="Freeform 69">
            <a:extLst>
              <a:ext uri="{FF2B5EF4-FFF2-40B4-BE49-F238E27FC236}">
                <a16:creationId xmlns:a16="http://schemas.microsoft.com/office/drawing/2014/main" id="{5DA3D7D4-52F5-79B5-8C21-9B76D55EE19E}"/>
              </a:ext>
            </a:extLst>
          </p:cNvPr>
          <p:cNvSpPr/>
          <p:nvPr/>
        </p:nvSpPr>
        <p:spPr>
          <a:xfrm>
            <a:off x="9218645" y="56261"/>
            <a:ext cx="181647" cy="256229"/>
          </a:xfrm>
          <a:custGeom>
            <a:avLst/>
            <a:gdLst>
              <a:gd name="csX0" fmla="*/ 90824 w 181647"/>
              <a:gd name="csY0" fmla="*/ 256230 h 256229"/>
              <a:gd name="csX1" fmla="*/ 0 w 181647"/>
              <a:gd name="csY1" fmla="*/ 154903 h 256229"/>
              <a:gd name="csX2" fmla="*/ 0 w 181647"/>
              <a:gd name="csY2" fmla="*/ 143256 h 256229"/>
              <a:gd name="csX3" fmla="*/ 0 w 181647"/>
              <a:gd name="csY3" fmla="*/ 0 h 256229"/>
              <a:gd name="csX4" fmla="*/ 37261 w 181647"/>
              <a:gd name="csY4" fmla="*/ 0 h 256229"/>
              <a:gd name="csX5" fmla="*/ 37261 w 181647"/>
              <a:gd name="csY5" fmla="*/ 87351 h 256229"/>
              <a:gd name="csX6" fmla="*/ 90824 w 181647"/>
              <a:gd name="csY6" fmla="*/ 69881 h 256229"/>
              <a:gd name="csX7" fmla="*/ 154867 w 181647"/>
              <a:gd name="csY7" fmla="*/ 96669 h 256229"/>
              <a:gd name="csX8" fmla="*/ 181648 w 181647"/>
              <a:gd name="csY8" fmla="*/ 161891 h 256229"/>
              <a:gd name="csX9" fmla="*/ 154867 w 181647"/>
              <a:gd name="csY9" fmla="*/ 227113 h 256229"/>
              <a:gd name="csX10" fmla="*/ 90824 w 181647"/>
              <a:gd name="csY10" fmla="*/ 253900 h 256229"/>
              <a:gd name="csX11" fmla="*/ 90824 w 181647"/>
              <a:gd name="csY11" fmla="*/ 108315 h 256229"/>
              <a:gd name="csX12" fmla="*/ 36096 w 181647"/>
              <a:gd name="csY12" fmla="*/ 164220 h 256229"/>
              <a:gd name="csX13" fmla="*/ 90824 w 181647"/>
              <a:gd name="csY13" fmla="*/ 220125 h 256229"/>
              <a:gd name="csX14" fmla="*/ 145551 w 181647"/>
              <a:gd name="csY14" fmla="*/ 164220 h 256229"/>
              <a:gd name="csX15" fmla="*/ 90824 w 181647"/>
              <a:gd name="csY15" fmla="*/ 108315 h 25622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181647" h="256229">
                <a:moveTo>
                  <a:pt x="90824" y="256230"/>
                </a:moveTo>
                <a:cubicBezTo>
                  <a:pt x="37261" y="256230"/>
                  <a:pt x="0" y="214301"/>
                  <a:pt x="0" y="154903"/>
                </a:cubicBezTo>
                <a:cubicBezTo>
                  <a:pt x="0" y="95504"/>
                  <a:pt x="0" y="146750"/>
                  <a:pt x="0" y="143256"/>
                </a:cubicBezTo>
                <a:lnTo>
                  <a:pt x="0" y="0"/>
                </a:lnTo>
                <a:lnTo>
                  <a:pt x="37261" y="0"/>
                </a:lnTo>
                <a:lnTo>
                  <a:pt x="37261" y="87351"/>
                </a:lnTo>
                <a:cubicBezTo>
                  <a:pt x="53563" y="75704"/>
                  <a:pt x="71029" y="69881"/>
                  <a:pt x="90824" y="69881"/>
                </a:cubicBezTo>
                <a:cubicBezTo>
                  <a:pt x="110619" y="69881"/>
                  <a:pt x="137400" y="79198"/>
                  <a:pt x="154867" y="96669"/>
                </a:cubicBezTo>
                <a:cubicBezTo>
                  <a:pt x="172333" y="114139"/>
                  <a:pt x="181648" y="137432"/>
                  <a:pt x="181648" y="161891"/>
                </a:cubicBezTo>
                <a:cubicBezTo>
                  <a:pt x="181648" y="186349"/>
                  <a:pt x="172333" y="209643"/>
                  <a:pt x="154867" y="227113"/>
                </a:cubicBezTo>
                <a:cubicBezTo>
                  <a:pt x="137400" y="244583"/>
                  <a:pt x="115276" y="253900"/>
                  <a:pt x="90824" y="253900"/>
                </a:cubicBezTo>
                <a:moveTo>
                  <a:pt x="90824" y="108315"/>
                </a:moveTo>
                <a:cubicBezTo>
                  <a:pt x="60550" y="108315"/>
                  <a:pt x="36096" y="132774"/>
                  <a:pt x="36096" y="164220"/>
                </a:cubicBezTo>
                <a:cubicBezTo>
                  <a:pt x="36096" y="195666"/>
                  <a:pt x="59385" y="220125"/>
                  <a:pt x="90824" y="220125"/>
                </a:cubicBezTo>
                <a:cubicBezTo>
                  <a:pt x="122263" y="220125"/>
                  <a:pt x="145551" y="195666"/>
                  <a:pt x="145551" y="164220"/>
                </a:cubicBezTo>
                <a:cubicBezTo>
                  <a:pt x="145551" y="132774"/>
                  <a:pt x="121098" y="108315"/>
                  <a:pt x="90824" y="108315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1" name="Freeform 70">
            <a:extLst>
              <a:ext uri="{FF2B5EF4-FFF2-40B4-BE49-F238E27FC236}">
                <a16:creationId xmlns:a16="http://schemas.microsoft.com/office/drawing/2014/main" id="{18BBEE50-BE2E-12F8-4669-FEC68D39B6CB}"/>
              </a:ext>
            </a:extLst>
          </p:cNvPr>
          <p:cNvSpPr/>
          <p:nvPr/>
        </p:nvSpPr>
        <p:spPr>
          <a:xfrm>
            <a:off x="9425910" y="56261"/>
            <a:ext cx="48905" cy="251571"/>
          </a:xfrm>
          <a:custGeom>
            <a:avLst/>
            <a:gdLst>
              <a:gd name="csX0" fmla="*/ 43083 w 48905"/>
              <a:gd name="csY0" fmla="*/ 251571 h 251571"/>
              <a:gd name="csX1" fmla="*/ 5822 w 48905"/>
              <a:gd name="csY1" fmla="*/ 251571 h 251571"/>
              <a:gd name="csX2" fmla="*/ 5822 w 48905"/>
              <a:gd name="csY2" fmla="*/ 74540 h 251571"/>
              <a:gd name="csX3" fmla="*/ 43083 w 48905"/>
              <a:gd name="csY3" fmla="*/ 74540 h 251571"/>
              <a:gd name="csX4" fmla="*/ 43083 w 48905"/>
              <a:gd name="csY4" fmla="*/ 251571 h 251571"/>
              <a:gd name="csX5" fmla="*/ 24452 w 48905"/>
              <a:gd name="csY5" fmla="*/ 48917 h 251571"/>
              <a:gd name="csX6" fmla="*/ 0 w 48905"/>
              <a:gd name="csY6" fmla="*/ 24458 h 251571"/>
              <a:gd name="csX7" fmla="*/ 24452 w 48905"/>
              <a:gd name="csY7" fmla="*/ 0 h 251571"/>
              <a:gd name="csX8" fmla="*/ 48905 w 48905"/>
              <a:gd name="csY8" fmla="*/ 24458 h 251571"/>
              <a:gd name="csX9" fmla="*/ 24452 w 48905"/>
              <a:gd name="csY9" fmla="*/ 48917 h 2515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905" h="251571">
                <a:moveTo>
                  <a:pt x="43083" y="251571"/>
                </a:moveTo>
                <a:lnTo>
                  <a:pt x="5822" y="251571"/>
                </a:lnTo>
                <a:lnTo>
                  <a:pt x="5822" y="74540"/>
                </a:lnTo>
                <a:lnTo>
                  <a:pt x="43083" y="74540"/>
                </a:lnTo>
                <a:lnTo>
                  <a:pt x="43083" y="251571"/>
                </a:lnTo>
                <a:close/>
                <a:moveTo>
                  <a:pt x="24452" y="48917"/>
                </a:moveTo>
                <a:cubicBezTo>
                  <a:pt x="10480" y="48917"/>
                  <a:pt x="0" y="38434"/>
                  <a:pt x="0" y="24458"/>
                </a:cubicBezTo>
                <a:cubicBezTo>
                  <a:pt x="0" y="10482"/>
                  <a:pt x="10480" y="0"/>
                  <a:pt x="24452" y="0"/>
                </a:cubicBezTo>
                <a:cubicBezTo>
                  <a:pt x="38425" y="0"/>
                  <a:pt x="48905" y="10482"/>
                  <a:pt x="48905" y="24458"/>
                </a:cubicBezTo>
                <a:cubicBezTo>
                  <a:pt x="48905" y="38434"/>
                  <a:pt x="38425" y="48917"/>
                  <a:pt x="24452" y="48917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FE972387-B238-DE25-02D5-A401C982BB32}"/>
              </a:ext>
            </a:extLst>
          </p:cNvPr>
          <p:cNvSpPr/>
          <p:nvPr/>
        </p:nvSpPr>
        <p:spPr>
          <a:xfrm>
            <a:off x="9503926" y="94696"/>
            <a:ext cx="107125" cy="217795"/>
          </a:xfrm>
          <a:custGeom>
            <a:avLst/>
            <a:gdLst>
              <a:gd name="csX0" fmla="*/ 105961 w 107125"/>
              <a:gd name="csY0" fmla="*/ 217795 h 217795"/>
              <a:gd name="csX1" fmla="*/ 97810 w 107125"/>
              <a:gd name="csY1" fmla="*/ 217795 h 217795"/>
              <a:gd name="csX2" fmla="*/ 22123 w 107125"/>
              <a:gd name="csY2" fmla="*/ 118797 h 217795"/>
              <a:gd name="csX3" fmla="*/ 22123 w 107125"/>
              <a:gd name="csY3" fmla="*/ 69881 h 217795"/>
              <a:gd name="csX4" fmla="*/ 0 w 107125"/>
              <a:gd name="csY4" fmla="*/ 69881 h 217795"/>
              <a:gd name="csX5" fmla="*/ 0 w 107125"/>
              <a:gd name="csY5" fmla="*/ 36105 h 217795"/>
              <a:gd name="csX6" fmla="*/ 22123 w 107125"/>
              <a:gd name="csY6" fmla="*/ 36105 h 217795"/>
              <a:gd name="csX7" fmla="*/ 22123 w 107125"/>
              <a:gd name="csY7" fmla="*/ 0 h 217795"/>
              <a:gd name="csX8" fmla="*/ 60550 w 107125"/>
              <a:gd name="csY8" fmla="*/ 0 h 217795"/>
              <a:gd name="csX9" fmla="*/ 60550 w 107125"/>
              <a:gd name="csY9" fmla="*/ 36105 h 217795"/>
              <a:gd name="csX10" fmla="*/ 107126 w 107125"/>
              <a:gd name="csY10" fmla="*/ 36105 h 217795"/>
              <a:gd name="csX11" fmla="*/ 107126 w 107125"/>
              <a:gd name="csY11" fmla="*/ 69881 h 217795"/>
              <a:gd name="csX12" fmla="*/ 60550 w 107125"/>
              <a:gd name="csY12" fmla="*/ 69881 h 217795"/>
              <a:gd name="csX13" fmla="*/ 60550 w 107125"/>
              <a:gd name="csY13" fmla="*/ 124621 h 217795"/>
              <a:gd name="csX14" fmla="*/ 101304 w 107125"/>
              <a:gd name="csY14" fmla="*/ 178196 h 217795"/>
              <a:gd name="csX15" fmla="*/ 107126 w 107125"/>
              <a:gd name="csY15" fmla="*/ 178196 h 217795"/>
              <a:gd name="csX16" fmla="*/ 107126 w 107125"/>
              <a:gd name="csY16" fmla="*/ 217795 h 217795"/>
              <a:gd name="csX17" fmla="*/ 107126 w 107125"/>
              <a:gd name="csY17" fmla="*/ 217795 h 21779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107125" h="217795">
                <a:moveTo>
                  <a:pt x="105961" y="217795"/>
                </a:moveTo>
                <a:lnTo>
                  <a:pt x="97810" y="217795"/>
                </a:lnTo>
                <a:cubicBezTo>
                  <a:pt x="41919" y="204984"/>
                  <a:pt x="22123" y="179361"/>
                  <a:pt x="22123" y="118797"/>
                </a:cubicBezTo>
                <a:lnTo>
                  <a:pt x="22123" y="69881"/>
                </a:lnTo>
                <a:lnTo>
                  <a:pt x="0" y="69881"/>
                </a:lnTo>
                <a:lnTo>
                  <a:pt x="0" y="36105"/>
                </a:lnTo>
                <a:lnTo>
                  <a:pt x="22123" y="36105"/>
                </a:lnTo>
                <a:lnTo>
                  <a:pt x="22123" y="0"/>
                </a:lnTo>
                <a:lnTo>
                  <a:pt x="60550" y="0"/>
                </a:lnTo>
                <a:lnTo>
                  <a:pt x="60550" y="36105"/>
                </a:lnTo>
                <a:lnTo>
                  <a:pt x="107126" y="36105"/>
                </a:lnTo>
                <a:lnTo>
                  <a:pt x="107126" y="69881"/>
                </a:lnTo>
                <a:lnTo>
                  <a:pt x="60550" y="69881"/>
                </a:lnTo>
                <a:lnTo>
                  <a:pt x="60550" y="124621"/>
                </a:lnTo>
                <a:cubicBezTo>
                  <a:pt x="60550" y="157232"/>
                  <a:pt x="73358" y="174702"/>
                  <a:pt x="101304" y="178196"/>
                </a:cubicBezTo>
                <a:lnTo>
                  <a:pt x="107126" y="178196"/>
                </a:lnTo>
                <a:lnTo>
                  <a:pt x="107126" y="217795"/>
                </a:lnTo>
                <a:lnTo>
                  <a:pt x="107126" y="217795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3" name="Freeform 72">
            <a:extLst>
              <a:ext uri="{FF2B5EF4-FFF2-40B4-BE49-F238E27FC236}">
                <a16:creationId xmlns:a16="http://schemas.microsoft.com/office/drawing/2014/main" id="{6802AEA7-1814-ABE2-1E13-72077F9AB694}"/>
              </a:ext>
            </a:extLst>
          </p:cNvPr>
          <p:cNvSpPr/>
          <p:nvPr/>
        </p:nvSpPr>
        <p:spPr>
          <a:xfrm>
            <a:off x="8055397" y="189035"/>
            <a:ext cx="60549" cy="60563"/>
          </a:xfrm>
          <a:custGeom>
            <a:avLst/>
            <a:gdLst>
              <a:gd name="csX0" fmla="*/ 30275 w 60549"/>
              <a:gd name="csY0" fmla="*/ 60563 h 60563"/>
              <a:gd name="csX1" fmla="*/ 60550 w 60549"/>
              <a:gd name="csY1" fmla="*/ 30282 h 60563"/>
              <a:gd name="csX2" fmla="*/ 30275 w 60549"/>
              <a:gd name="csY2" fmla="*/ 0 h 60563"/>
              <a:gd name="csX3" fmla="*/ 0 w 60549"/>
              <a:gd name="csY3" fmla="*/ 30282 h 60563"/>
              <a:gd name="csX4" fmla="*/ 30275 w 60549"/>
              <a:gd name="csY4" fmla="*/ 60563 h 605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0549" h="60563">
                <a:moveTo>
                  <a:pt x="30275" y="60563"/>
                </a:moveTo>
                <a:cubicBezTo>
                  <a:pt x="46576" y="60563"/>
                  <a:pt x="60550" y="47752"/>
                  <a:pt x="60550" y="30282"/>
                </a:cubicBezTo>
                <a:cubicBezTo>
                  <a:pt x="60550" y="12811"/>
                  <a:pt x="46576" y="0"/>
                  <a:pt x="30275" y="0"/>
                </a:cubicBezTo>
                <a:cubicBezTo>
                  <a:pt x="13973" y="0"/>
                  <a:pt x="0" y="12811"/>
                  <a:pt x="0" y="30282"/>
                </a:cubicBezTo>
                <a:cubicBezTo>
                  <a:pt x="0" y="47752"/>
                  <a:pt x="13973" y="60563"/>
                  <a:pt x="30275" y="60563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4" name="Freeform 73">
            <a:extLst>
              <a:ext uri="{FF2B5EF4-FFF2-40B4-BE49-F238E27FC236}">
                <a16:creationId xmlns:a16="http://schemas.microsoft.com/office/drawing/2014/main" id="{EA8E7D7D-20D6-AB74-A564-DADD4C520AF0}"/>
              </a:ext>
            </a:extLst>
          </p:cNvPr>
          <p:cNvSpPr/>
          <p:nvPr/>
        </p:nvSpPr>
        <p:spPr>
          <a:xfrm>
            <a:off x="7836488" y="190200"/>
            <a:ext cx="60549" cy="60563"/>
          </a:xfrm>
          <a:custGeom>
            <a:avLst/>
            <a:gdLst>
              <a:gd name="csX0" fmla="*/ 30274 w 60549"/>
              <a:gd name="csY0" fmla="*/ 0 h 60563"/>
              <a:gd name="csX1" fmla="*/ 0 w 60549"/>
              <a:gd name="csY1" fmla="*/ 30282 h 60563"/>
              <a:gd name="csX2" fmla="*/ 30274 w 60549"/>
              <a:gd name="csY2" fmla="*/ 60563 h 60563"/>
              <a:gd name="csX3" fmla="*/ 60550 w 60549"/>
              <a:gd name="csY3" fmla="*/ 30282 h 60563"/>
              <a:gd name="csX4" fmla="*/ 30274 w 60549"/>
              <a:gd name="csY4" fmla="*/ 0 h 605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0549" h="60563">
                <a:moveTo>
                  <a:pt x="30274" y="0"/>
                </a:moveTo>
                <a:cubicBezTo>
                  <a:pt x="13973" y="0"/>
                  <a:pt x="0" y="12811"/>
                  <a:pt x="0" y="30282"/>
                </a:cubicBezTo>
                <a:cubicBezTo>
                  <a:pt x="0" y="47752"/>
                  <a:pt x="13973" y="60563"/>
                  <a:pt x="30274" y="60563"/>
                </a:cubicBezTo>
                <a:cubicBezTo>
                  <a:pt x="46576" y="60563"/>
                  <a:pt x="60550" y="47752"/>
                  <a:pt x="60550" y="30282"/>
                </a:cubicBezTo>
                <a:cubicBezTo>
                  <a:pt x="60550" y="12811"/>
                  <a:pt x="46576" y="0"/>
                  <a:pt x="30274" y="0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5" name="Freeform 74">
            <a:extLst>
              <a:ext uri="{FF2B5EF4-FFF2-40B4-BE49-F238E27FC236}">
                <a16:creationId xmlns:a16="http://schemas.microsoft.com/office/drawing/2014/main" id="{99E5DB29-F8F0-EB2B-9C78-9E47104F59E7}"/>
              </a:ext>
            </a:extLst>
          </p:cNvPr>
          <p:cNvSpPr/>
          <p:nvPr/>
        </p:nvSpPr>
        <p:spPr>
          <a:xfrm>
            <a:off x="7718883" y="72567"/>
            <a:ext cx="516998" cy="295829"/>
          </a:xfrm>
          <a:custGeom>
            <a:avLst/>
            <a:gdLst>
              <a:gd name="csX0" fmla="*/ 147880 w 516998"/>
              <a:gd name="csY0" fmla="*/ 59399 h 295829"/>
              <a:gd name="csX1" fmla="*/ 59385 w 516998"/>
              <a:gd name="csY1" fmla="*/ 147915 h 295829"/>
              <a:gd name="csX2" fmla="*/ 147880 w 516998"/>
              <a:gd name="csY2" fmla="*/ 236430 h 295829"/>
              <a:gd name="csX3" fmla="*/ 369118 w 516998"/>
              <a:gd name="csY3" fmla="*/ 236430 h 295829"/>
              <a:gd name="csX4" fmla="*/ 457614 w 516998"/>
              <a:gd name="csY4" fmla="*/ 147915 h 295829"/>
              <a:gd name="csX5" fmla="*/ 369118 w 516998"/>
              <a:gd name="csY5" fmla="*/ 59399 h 295829"/>
              <a:gd name="csX6" fmla="*/ 147880 w 516998"/>
              <a:gd name="csY6" fmla="*/ 59399 h 295829"/>
              <a:gd name="csX7" fmla="*/ 369118 w 516998"/>
              <a:gd name="csY7" fmla="*/ 295829 h 295829"/>
              <a:gd name="csX8" fmla="*/ 147880 w 516998"/>
              <a:gd name="csY8" fmla="*/ 295829 h 295829"/>
              <a:gd name="csX9" fmla="*/ 0 w 516998"/>
              <a:gd name="csY9" fmla="*/ 147915 h 295829"/>
              <a:gd name="csX10" fmla="*/ 147880 w 516998"/>
              <a:gd name="csY10" fmla="*/ 0 h 295829"/>
              <a:gd name="csX11" fmla="*/ 369118 w 516998"/>
              <a:gd name="csY11" fmla="*/ 0 h 295829"/>
              <a:gd name="csX12" fmla="*/ 516998 w 516998"/>
              <a:gd name="csY12" fmla="*/ 147915 h 295829"/>
              <a:gd name="csX13" fmla="*/ 369118 w 516998"/>
              <a:gd name="csY13" fmla="*/ 295829 h 29582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516998" h="295829">
                <a:moveTo>
                  <a:pt x="147880" y="59399"/>
                </a:moveTo>
                <a:cubicBezTo>
                  <a:pt x="98975" y="59399"/>
                  <a:pt x="59385" y="98998"/>
                  <a:pt x="59385" y="147915"/>
                </a:cubicBezTo>
                <a:cubicBezTo>
                  <a:pt x="59385" y="196831"/>
                  <a:pt x="98975" y="236430"/>
                  <a:pt x="147880" y="236430"/>
                </a:cubicBezTo>
                <a:lnTo>
                  <a:pt x="369118" y="236430"/>
                </a:lnTo>
                <a:cubicBezTo>
                  <a:pt x="418023" y="236430"/>
                  <a:pt x="457614" y="196831"/>
                  <a:pt x="457614" y="147915"/>
                </a:cubicBezTo>
                <a:cubicBezTo>
                  <a:pt x="457614" y="98998"/>
                  <a:pt x="418023" y="59399"/>
                  <a:pt x="369118" y="59399"/>
                </a:cubicBezTo>
                <a:lnTo>
                  <a:pt x="147880" y="59399"/>
                </a:lnTo>
                <a:moveTo>
                  <a:pt x="369118" y="295829"/>
                </a:moveTo>
                <a:lnTo>
                  <a:pt x="147880" y="295829"/>
                </a:lnTo>
                <a:cubicBezTo>
                  <a:pt x="66371" y="295829"/>
                  <a:pt x="0" y="229442"/>
                  <a:pt x="0" y="147915"/>
                </a:cubicBezTo>
                <a:cubicBezTo>
                  <a:pt x="0" y="66387"/>
                  <a:pt x="66371" y="0"/>
                  <a:pt x="147880" y="0"/>
                </a:cubicBezTo>
                <a:lnTo>
                  <a:pt x="369118" y="0"/>
                </a:lnTo>
                <a:cubicBezTo>
                  <a:pt x="450627" y="0"/>
                  <a:pt x="516998" y="66387"/>
                  <a:pt x="516998" y="147915"/>
                </a:cubicBezTo>
                <a:cubicBezTo>
                  <a:pt x="516998" y="229442"/>
                  <a:pt x="450627" y="295829"/>
                  <a:pt x="369118" y="295829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6" name="Freeform 75">
            <a:extLst>
              <a:ext uri="{FF2B5EF4-FFF2-40B4-BE49-F238E27FC236}">
                <a16:creationId xmlns:a16="http://schemas.microsoft.com/office/drawing/2014/main" id="{CC5DB5E5-BEBF-027A-D8D9-05D6B58FFE31}"/>
              </a:ext>
            </a:extLst>
          </p:cNvPr>
          <p:cNvSpPr/>
          <p:nvPr/>
        </p:nvSpPr>
        <p:spPr>
          <a:xfrm>
            <a:off x="8573561" y="758564"/>
            <a:ext cx="933858" cy="4429282"/>
          </a:xfrm>
          <a:custGeom>
            <a:avLst/>
            <a:gdLst>
              <a:gd name="csX0" fmla="*/ 758032 w 933858"/>
              <a:gd name="csY0" fmla="*/ 16305 h 4429282"/>
              <a:gd name="csX1" fmla="*/ 691661 w 933858"/>
              <a:gd name="csY1" fmla="*/ 16305 h 4429282"/>
              <a:gd name="csX2" fmla="*/ 683510 w 933858"/>
              <a:gd name="csY2" fmla="*/ 24458 h 4429282"/>
              <a:gd name="csX3" fmla="*/ 691661 w 933858"/>
              <a:gd name="csY3" fmla="*/ 32611 h 4429282"/>
              <a:gd name="csX4" fmla="*/ 758032 w 933858"/>
              <a:gd name="csY4" fmla="*/ 32611 h 4429282"/>
              <a:gd name="csX5" fmla="*/ 766183 w 933858"/>
              <a:gd name="csY5" fmla="*/ 24458 h 4429282"/>
              <a:gd name="csX6" fmla="*/ 758032 w 933858"/>
              <a:gd name="csY6" fmla="*/ 16305 h 4429282"/>
              <a:gd name="csX7" fmla="*/ 758032 w 933858"/>
              <a:gd name="csY7" fmla="*/ 16305 h 4429282"/>
              <a:gd name="csX8" fmla="*/ 626453 w 933858"/>
              <a:gd name="csY8" fmla="*/ 16305 h 4429282"/>
              <a:gd name="csX9" fmla="*/ 560082 w 933858"/>
              <a:gd name="csY9" fmla="*/ 16305 h 4429282"/>
              <a:gd name="csX10" fmla="*/ 551931 w 933858"/>
              <a:gd name="csY10" fmla="*/ 24458 h 4429282"/>
              <a:gd name="csX11" fmla="*/ 560082 w 933858"/>
              <a:gd name="csY11" fmla="*/ 32611 h 4429282"/>
              <a:gd name="csX12" fmla="*/ 626453 w 933858"/>
              <a:gd name="csY12" fmla="*/ 32611 h 4429282"/>
              <a:gd name="csX13" fmla="*/ 634604 w 933858"/>
              <a:gd name="csY13" fmla="*/ 24458 h 4429282"/>
              <a:gd name="csX14" fmla="*/ 626453 w 933858"/>
              <a:gd name="csY14" fmla="*/ 16305 h 4429282"/>
              <a:gd name="csX15" fmla="*/ 626453 w 933858"/>
              <a:gd name="csY15" fmla="*/ 16305 h 4429282"/>
              <a:gd name="csX16" fmla="*/ 493711 w 933858"/>
              <a:gd name="csY16" fmla="*/ 16305 h 4429282"/>
              <a:gd name="csX17" fmla="*/ 427339 w 933858"/>
              <a:gd name="csY17" fmla="*/ 16305 h 4429282"/>
              <a:gd name="csX18" fmla="*/ 419188 w 933858"/>
              <a:gd name="csY18" fmla="*/ 24458 h 4429282"/>
              <a:gd name="csX19" fmla="*/ 427339 w 933858"/>
              <a:gd name="csY19" fmla="*/ 32611 h 4429282"/>
              <a:gd name="csX20" fmla="*/ 493711 w 933858"/>
              <a:gd name="csY20" fmla="*/ 32611 h 4429282"/>
              <a:gd name="csX21" fmla="*/ 501862 w 933858"/>
              <a:gd name="csY21" fmla="*/ 24458 h 4429282"/>
              <a:gd name="csX22" fmla="*/ 493711 w 933858"/>
              <a:gd name="csY22" fmla="*/ 16305 h 4429282"/>
              <a:gd name="csX23" fmla="*/ 493711 w 933858"/>
              <a:gd name="csY23" fmla="*/ 16305 h 4429282"/>
              <a:gd name="csX24" fmla="*/ 362132 w 933858"/>
              <a:gd name="csY24" fmla="*/ 16305 h 4429282"/>
              <a:gd name="csX25" fmla="*/ 295761 w 933858"/>
              <a:gd name="csY25" fmla="*/ 16305 h 4429282"/>
              <a:gd name="csX26" fmla="*/ 287610 w 933858"/>
              <a:gd name="csY26" fmla="*/ 24458 h 4429282"/>
              <a:gd name="csX27" fmla="*/ 295761 w 933858"/>
              <a:gd name="csY27" fmla="*/ 32611 h 4429282"/>
              <a:gd name="csX28" fmla="*/ 362132 w 933858"/>
              <a:gd name="csY28" fmla="*/ 32611 h 4429282"/>
              <a:gd name="csX29" fmla="*/ 370283 w 933858"/>
              <a:gd name="csY29" fmla="*/ 24458 h 4429282"/>
              <a:gd name="csX30" fmla="*/ 362132 w 933858"/>
              <a:gd name="csY30" fmla="*/ 16305 h 4429282"/>
              <a:gd name="csX31" fmla="*/ 362132 w 933858"/>
              <a:gd name="csY31" fmla="*/ 16305 h 4429282"/>
              <a:gd name="csX32" fmla="*/ 229389 w 933858"/>
              <a:gd name="csY32" fmla="*/ 16305 h 4429282"/>
              <a:gd name="csX33" fmla="*/ 175827 w 933858"/>
              <a:gd name="csY33" fmla="*/ 16305 h 4429282"/>
              <a:gd name="csX34" fmla="*/ 161853 w 933858"/>
              <a:gd name="csY34" fmla="*/ 16305 h 4429282"/>
              <a:gd name="csX35" fmla="*/ 153702 w 933858"/>
              <a:gd name="csY35" fmla="*/ 25623 h 4429282"/>
              <a:gd name="csX36" fmla="*/ 161853 w 933858"/>
              <a:gd name="csY36" fmla="*/ 33776 h 4429282"/>
              <a:gd name="csX37" fmla="*/ 161853 w 933858"/>
              <a:gd name="csY37" fmla="*/ 33776 h 4429282"/>
              <a:gd name="csX38" fmla="*/ 163018 w 933858"/>
              <a:gd name="csY38" fmla="*/ 33776 h 4429282"/>
              <a:gd name="csX39" fmla="*/ 225896 w 933858"/>
              <a:gd name="csY39" fmla="*/ 33776 h 4429282"/>
              <a:gd name="csX40" fmla="*/ 234047 w 933858"/>
              <a:gd name="csY40" fmla="*/ 25623 h 4429282"/>
              <a:gd name="csX41" fmla="*/ 225896 w 933858"/>
              <a:gd name="csY41" fmla="*/ 17470 h 4429282"/>
              <a:gd name="csX42" fmla="*/ 227060 w 933858"/>
              <a:gd name="csY42" fmla="*/ 17470 h 4429282"/>
              <a:gd name="csX43" fmla="*/ 96646 w 933858"/>
              <a:gd name="csY43" fmla="*/ 37270 h 4429282"/>
              <a:gd name="csX44" fmla="*/ 93153 w 933858"/>
              <a:gd name="csY44" fmla="*/ 37270 h 4429282"/>
              <a:gd name="csX45" fmla="*/ 38425 w 933858"/>
              <a:gd name="csY45" fmla="*/ 83857 h 4429282"/>
              <a:gd name="csX46" fmla="*/ 39590 w 933858"/>
              <a:gd name="csY46" fmla="*/ 95504 h 4429282"/>
              <a:gd name="csX47" fmla="*/ 44247 w 933858"/>
              <a:gd name="csY47" fmla="*/ 97833 h 4429282"/>
              <a:gd name="csX48" fmla="*/ 51234 w 933858"/>
              <a:gd name="csY48" fmla="*/ 94339 h 4429282"/>
              <a:gd name="csX49" fmla="*/ 67536 w 933858"/>
              <a:gd name="csY49" fmla="*/ 75704 h 4429282"/>
              <a:gd name="csX50" fmla="*/ 67536 w 933858"/>
              <a:gd name="csY50" fmla="*/ 75704 h 4429282"/>
              <a:gd name="csX51" fmla="*/ 67536 w 933858"/>
              <a:gd name="csY51" fmla="*/ 75704 h 4429282"/>
              <a:gd name="csX52" fmla="*/ 67536 w 933858"/>
              <a:gd name="csY52" fmla="*/ 75704 h 4429282"/>
              <a:gd name="csX53" fmla="*/ 67536 w 933858"/>
              <a:gd name="csY53" fmla="*/ 75704 h 4429282"/>
              <a:gd name="csX54" fmla="*/ 67536 w 933858"/>
              <a:gd name="csY54" fmla="*/ 75704 h 4429282"/>
              <a:gd name="csX55" fmla="*/ 67536 w 933858"/>
              <a:gd name="csY55" fmla="*/ 75704 h 4429282"/>
              <a:gd name="csX56" fmla="*/ 67536 w 933858"/>
              <a:gd name="csY56" fmla="*/ 75704 h 4429282"/>
              <a:gd name="csX57" fmla="*/ 67536 w 933858"/>
              <a:gd name="csY57" fmla="*/ 75704 h 4429282"/>
              <a:gd name="csX58" fmla="*/ 67536 w 933858"/>
              <a:gd name="csY58" fmla="*/ 75704 h 4429282"/>
              <a:gd name="csX59" fmla="*/ 67536 w 933858"/>
              <a:gd name="csY59" fmla="*/ 75704 h 4429282"/>
              <a:gd name="csX60" fmla="*/ 67536 w 933858"/>
              <a:gd name="csY60" fmla="*/ 75704 h 4429282"/>
              <a:gd name="csX61" fmla="*/ 67536 w 933858"/>
              <a:gd name="csY61" fmla="*/ 75704 h 4429282"/>
              <a:gd name="csX62" fmla="*/ 67536 w 933858"/>
              <a:gd name="csY62" fmla="*/ 75704 h 4429282"/>
              <a:gd name="csX63" fmla="*/ 67536 w 933858"/>
              <a:gd name="csY63" fmla="*/ 75704 h 4429282"/>
              <a:gd name="csX64" fmla="*/ 67536 w 933858"/>
              <a:gd name="csY64" fmla="*/ 75704 h 4429282"/>
              <a:gd name="csX65" fmla="*/ 67536 w 933858"/>
              <a:gd name="csY65" fmla="*/ 75704 h 4429282"/>
              <a:gd name="csX66" fmla="*/ 67536 w 933858"/>
              <a:gd name="csY66" fmla="*/ 75704 h 4429282"/>
              <a:gd name="csX67" fmla="*/ 67536 w 933858"/>
              <a:gd name="csY67" fmla="*/ 75704 h 4429282"/>
              <a:gd name="csX68" fmla="*/ 67536 w 933858"/>
              <a:gd name="csY68" fmla="*/ 75704 h 4429282"/>
              <a:gd name="csX69" fmla="*/ 67536 w 933858"/>
              <a:gd name="csY69" fmla="*/ 75704 h 4429282"/>
              <a:gd name="csX70" fmla="*/ 67536 w 933858"/>
              <a:gd name="csY70" fmla="*/ 75704 h 4429282"/>
              <a:gd name="csX71" fmla="*/ 67536 w 933858"/>
              <a:gd name="csY71" fmla="*/ 75704 h 4429282"/>
              <a:gd name="csX72" fmla="*/ 67536 w 933858"/>
              <a:gd name="csY72" fmla="*/ 75704 h 4429282"/>
              <a:gd name="csX73" fmla="*/ 67536 w 933858"/>
              <a:gd name="csY73" fmla="*/ 75704 h 4429282"/>
              <a:gd name="csX74" fmla="*/ 67536 w 933858"/>
              <a:gd name="csY74" fmla="*/ 75704 h 4429282"/>
              <a:gd name="csX75" fmla="*/ 67536 w 933858"/>
              <a:gd name="csY75" fmla="*/ 75704 h 4429282"/>
              <a:gd name="csX76" fmla="*/ 67536 w 933858"/>
              <a:gd name="csY76" fmla="*/ 75704 h 4429282"/>
              <a:gd name="csX77" fmla="*/ 67536 w 933858"/>
              <a:gd name="csY77" fmla="*/ 75704 h 4429282"/>
              <a:gd name="csX78" fmla="*/ 67536 w 933858"/>
              <a:gd name="csY78" fmla="*/ 75704 h 4429282"/>
              <a:gd name="csX79" fmla="*/ 67536 w 933858"/>
              <a:gd name="csY79" fmla="*/ 75704 h 4429282"/>
              <a:gd name="csX80" fmla="*/ 67536 w 933858"/>
              <a:gd name="csY80" fmla="*/ 75704 h 4429282"/>
              <a:gd name="csX81" fmla="*/ 67536 w 933858"/>
              <a:gd name="csY81" fmla="*/ 75704 h 4429282"/>
              <a:gd name="csX82" fmla="*/ 67536 w 933858"/>
              <a:gd name="csY82" fmla="*/ 75704 h 4429282"/>
              <a:gd name="csX83" fmla="*/ 67536 w 933858"/>
              <a:gd name="csY83" fmla="*/ 75704 h 4429282"/>
              <a:gd name="csX84" fmla="*/ 67536 w 933858"/>
              <a:gd name="csY84" fmla="*/ 75704 h 4429282"/>
              <a:gd name="csX85" fmla="*/ 67536 w 933858"/>
              <a:gd name="csY85" fmla="*/ 75704 h 4429282"/>
              <a:gd name="csX86" fmla="*/ 67536 w 933858"/>
              <a:gd name="csY86" fmla="*/ 75704 h 4429282"/>
              <a:gd name="csX87" fmla="*/ 67536 w 933858"/>
              <a:gd name="csY87" fmla="*/ 75704 h 4429282"/>
              <a:gd name="csX88" fmla="*/ 67536 w 933858"/>
              <a:gd name="csY88" fmla="*/ 75704 h 4429282"/>
              <a:gd name="csX89" fmla="*/ 67536 w 933858"/>
              <a:gd name="csY89" fmla="*/ 75704 h 4429282"/>
              <a:gd name="csX90" fmla="*/ 67536 w 933858"/>
              <a:gd name="csY90" fmla="*/ 75704 h 4429282"/>
              <a:gd name="csX91" fmla="*/ 67536 w 933858"/>
              <a:gd name="csY91" fmla="*/ 75704 h 4429282"/>
              <a:gd name="csX92" fmla="*/ 67536 w 933858"/>
              <a:gd name="csY92" fmla="*/ 75704 h 4429282"/>
              <a:gd name="csX93" fmla="*/ 67536 w 933858"/>
              <a:gd name="csY93" fmla="*/ 75704 h 4429282"/>
              <a:gd name="csX94" fmla="*/ 67536 w 933858"/>
              <a:gd name="csY94" fmla="*/ 75704 h 4429282"/>
              <a:gd name="csX95" fmla="*/ 67536 w 933858"/>
              <a:gd name="csY95" fmla="*/ 75704 h 4429282"/>
              <a:gd name="csX96" fmla="*/ 67536 w 933858"/>
              <a:gd name="csY96" fmla="*/ 75704 h 4429282"/>
              <a:gd name="csX97" fmla="*/ 67536 w 933858"/>
              <a:gd name="csY97" fmla="*/ 75704 h 4429282"/>
              <a:gd name="csX98" fmla="*/ 67536 w 933858"/>
              <a:gd name="csY98" fmla="*/ 75704 h 4429282"/>
              <a:gd name="csX99" fmla="*/ 67536 w 933858"/>
              <a:gd name="csY99" fmla="*/ 75704 h 4429282"/>
              <a:gd name="csX100" fmla="*/ 67536 w 933858"/>
              <a:gd name="csY100" fmla="*/ 75704 h 4429282"/>
              <a:gd name="csX101" fmla="*/ 67536 w 933858"/>
              <a:gd name="csY101" fmla="*/ 75704 h 4429282"/>
              <a:gd name="csX102" fmla="*/ 67536 w 933858"/>
              <a:gd name="csY102" fmla="*/ 75704 h 4429282"/>
              <a:gd name="csX103" fmla="*/ 67536 w 933858"/>
              <a:gd name="csY103" fmla="*/ 75704 h 4429282"/>
              <a:gd name="csX104" fmla="*/ 67536 w 933858"/>
              <a:gd name="csY104" fmla="*/ 75704 h 4429282"/>
              <a:gd name="csX105" fmla="*/ 67536 w 933858"/>
              <a:gd name="csY105" fmla="*/ 75704 h 4429282"/>
              <a:gd name="csX106" fmla="*/ 67536 w 933858"/>
              <a:gd name="csY106" fmla="*/ 75704 h 4429282"/>
              <a:gd name="csX107" fmla="*/ 67536 w 933858"/>
              <a:gd name="csY107" fmla="*/ 75704 h 4429282"/>
              <a:gd name="csX108" fmla="*/ 67536 w 933858"/>
              <a:gd name="csY108" fmla="*/ 75704 h 4429282"/>
              <a:gd name="csX109" fmla="*/ 67536 w 933858"/>
              <a:gd name="csY109" fmla="*/ 75704 h 4429282"/>
              <a:gd name="csX110" fmla="*/ 68701 w 933858"/>
              <a:gd name="csY110" fmla="*/ 75704 h 4429282"/>
              <a:gd name="csX111" fmla="*/ 68701 w 933858"/>
              <a:gd name="csY111" fmla="*/ 75704 h 4429282"/>
              <a:gd name="csX112" fmla="*/ 68701 w 933858"/>
              <a:gd name="csY112" fmla="*/ 75704 h 4429282"/>
              <a:gd name="csX113" fmla="*/ 72194 w 933858"/>
              <a:gd name="csY113" fmla="*/ 64057 h 4429282"/>
              <a:gd name="csX114" fmla="*/ 65207 w 933858"/>
              <a:gd name="csY114" fmla="*/ 59399 h 4429282"/>
              <a:gd name="csX115" fmla="*/ 65207 w 933858"/>
              <a:gd name="csY115" fmla="*/ 59399 h 4429282"/>
              <a:gd name="csX116" fmla="*/ 83838 w 933858"/>
              <a:gd name="csY116" fmla="*/ 43093 h 4429282"/>
              <a:gd name="csX117" fmla="*/ 13973 w 933858"/>
              <a:gd name="csY117" fmla="*/ 143256 h 4429282"/>
              <a:gd name="csX118" fmla="*/ 5822 w 933858"/>
              <a:gd name="csY118" fmla="*/ 149079 h 4429282"/>
              <a:gd name="csX119" fmla="*/ 0 w 933858"/>
              <a:gd name="csY119" fmla="*/ 192172 h 4429282"/>
              <a:gd name="csX120" fmla="*/ 0 w 933858"/>
              <a:gd name="csY120" fmla="*/ 218960 h 4429282"/>
              <a:gd name="csX121" fmla="*/ 8151 w 933858"/>
              <a:gd name="csY121" fmla="*/ 227113 h 4429282"/>
              <a:gd name="csX122" fmla="*/ 16302 w 933858"/>
              <a:gd name="csY122" fmla="*/ 218960 h 4429282"/>
              <a:gd name="csX123" fmla="*/ 16302 w 933858"/>
              <a:gd name="csY123" fmla="*/ 192172 h 4429282"/>
              <a:gd name="csX124" fmla="*/ 16302 w 933858"/>
              <a:gd name="csY124" fmla="*/ 192172 h 4429282"/>
              <a:gd name="csX125" fmla="*/ 16302 w 933858"/>
              <a:gd name="csY125" fmla="*/ 189843 h 4429282"/>
              <a:gd name="csX126" fmla="*/ 16302 w 933858"/>
              <a:gd name="csY126" fmla="*/ 189843 h 4429282"/>
              <a:gd name="csX127" fmla="*/ 16302 w 933858"/>
              <a:gd name="csY127" fmla="*/ 187514 h 4429282"/>
              <a:gd name="csX128" fmla="*/ 16302 w 933858"/>
              <a:gd name="csY128" fmla="*/ 187514 h 4429282"/>
              <a:gd name="csX129" fmla="*/ 16302 w 933858"/>
              <a:gd name="csY129" fmla="*/ 185184 h 4429282"/>
              <a:gd name="csX130" fmla="*/ 16302 w 933858"/>
              <a:gd name="csY130" fmla="*/ 185184 h 4429282"/>
              <a:gd name="csX131" fmla="*/ 16302 w 933858"/>
              <a:gd name="csY131" fmla="*/ 182855 h 4429282"/>
              <a:gd name="csX132" fmla="*/ 16302 w 933858"/>
              <a:gd name="csY132" fmla="*/ 182855 h 4429282"/>
              <a:gd name="csX133" fmla="*/ 18631 w 933858"/>
              <a:gd name="csY133" fmla="*/ 159561 h 4429282"/>
              <a:gd name="csX134" fmla="*/ 18631 w 933858"/>
              <a:gd name="csY134" fmla="*/ 159561 h 4429282"/>
              <a:gd name="csX135" fmla="*/ 18631 w 933858"/>
              <a:gd name="csY135" fmla="*/ 157232 h 4429282"/>
              <a:gd name="csX136" fmla="*/ 18631 w 933858"/>
              <a:gd name="csY136" fmla="*/ 157232 h 4429282"/>
              <a:gd name="csX137" fmla="*/ 18631 w 933858"/>
              <a:gd name="csY137" fmla="*/ 154903 h 4429282"/>
              <a:gd name="csX138" fmla="*/ 18631 w 933858"/>
              <a:gd name="csY138" fmla="*/ 154903 h 4429282"/>
              <a:gd name="csX139" fmla="*/ 18631 w 933858"/>
              <a:gd name="csY139" fmla="*/ 152573 h 4429282"/>
              <a:gd name="csX140" fmla="*/ 12809 w 933858"/>
              <a:gd name="csY140" fmla="*/ 142091 h 4429282"/>
              <a:gd name="csX141" fmla="*/ 10480 w 933858"/>
              <a:gd name="csY141" fmla="*/ 142091 h 4429282"/>
              <a:gd name="csX142" fmla="*/ 11644 w 933858"/>
              <a:gd name="csY142" fmla="*/ 142091 h 4429282"/>
              <a:gd name="csX143" fmla="*/ 9315 w 933858"/>
              <a:gd name="csY143" fmla="*/ 277194 h 4429282"/>
              <a:gd name="csX144" fmla="*/ 1165 w 933858"/>
              <a:gd name="csY144" fmla="*/ 285347 h 4429282"/>
              <a:gd name="csX145" fmla="*/ 1165 w 933858"/>
              <a:gd name="csY145" fmla="*/ 351734 h 4429282"/>
              <a:gd name="csX146" fmla="*/ 9315 w 933858"/>
              <a:gd name="csY146" fmla="*/ 359886 h 4429282"/>
              <a:gd name="csX147" fmla="*/ 17466 w 933858"/>
              <a:gd name="csY147" fmla="*/ 351734 h 4429282"/>
              <a:gd name="csX148" fmla="*/ 17466 w 933858"/>
              <a:gd name="csY148" fmla="*/ 285347 h 4429282"/>
              <a:gd name="csX149" fmla="*/ 9315 w 933858"/>
              <a:gd name="csY149" fmla="*/ 277194 h 4429282"/>
              <a:gd name="csX150" fmla="*/ 9315 w 933858"/>
              <a:gd name="csY150" fmla="*/ 277194 h 4429282"/>
              <a:gd name="csX151" fmla="*/ 9315 w 933858"/>
              <a:gd name="csY151" fmla="*/ 408803 h 4429282"/>
              <a:gd name="csX152" fmla="*/ 1165 w 933858"/>
              <a:gd name="csY152" fmla="*/ 416956 h 4429282"/>
              <a:gd name="csX153" fmla="*/ 1165 w 933858"/>
              <a:gd name="csY153" fmla="*/ 483343 h 4429282"/>
              <a:gd name="csX154" fmla="*/ 9315 w 933858"/>
              <a:gd name="csY154" fmla="*/ 491495 h 4429282"/>
              <a:gd name="csX155" fmla="*/ 17466 w 933858"/>
              <a:gd name="csY155" fmla="*/ 483343 h 4429282"/>
              <a:gd name="csX156" fmla="*/ 17466 w 933858"/>
              <a:gd name="csY156" fmla="*/ 416956 h 4429282"/>
              <a:gd name="csX157" fmla="*/ 9315 w 933858"/>
              <a:gd name="csY157" fmla="*/ 408803 h 4429282"/>
              <a:gd name="csX158" fmla="*/ 9315 w 933858"/>
              <a:gd name="csY158" fmla="*/ 408803 h 4429282"/>
              <a:gd name="csX159" fmla="*/ 9315 w 933858"/>
              <a:gd name="csY159" fmla="*/ 540412 h 4429282"/>
              <a:gd name="csX160" fmla="*/ 1165 w 933858"/>
              <a:gd name="csY160" fmla="*/ 548565 h 4429282"/>
              <a:gd name="csX161" fmla="*/ 1165 w 933858"/>
              <a:gd name="csY161" fmla="*/ 614952 h 4429282"/>
              <a:gd name="csX162" fmla="*/ 9315 w 933858"/>
              <a:gd name="csY162" fmla="*/ 623104 h 4429282"/>
              <a:gd name="csX163" fmla="*/ 17466 w 933858"/>
              <a:gd name="csY163" fmla="*/ 614952 h 4429282"/>
              <a:gd name="csX164" fmla="*/ 17466 w 933858"/>
              <a:gd name="csY164" fmla="*/ 548565 h 4429282"/>
              <a:gd name="csX165" fmla="*/ 9315 w 933858"/>
              <a:gd name="csY165" fmla="*/ 540412 h 4429282"/>
              <a:gd name="csX166" fmla="*/ 9315 w 933858"/>
              <a:gd name="csY166" fmla="*/ 540412 h 4429282"/>
              <a:gd name="csX167" fmla="*/ 9315 w 933858"/>
              <a:gd name="csY167" fmla="*/ 673186 h 4429282"/>
              <a:gd name="csX168" fmla="*/ 1165 w 933858"/>
              <a:gd name="csY168" fmla="*/ 681339 h 4429282"/>
              <a:gd name="csX169" fmla="*/ 1165 w 933858"/>
              <a:gd name="csY169" fmla="*/ 747725 h 4429282"/>
              <a:gd name="csX170" fmla="*/ 9315 w 933858"/>
              <a:gd name="csY170" fmla="*/ 755878 h 4429282"/>
              <a:gd name="csX171" fmla="*/ 17466 w 933858"/>
              <a:gd name="csY171" fmla="*/ 747725 h 4429282"/>
              <a:gd name="csX172" fmla="*/ 17466 w 933858"/>
              <a:gd name="csY172" fmla="*/ 681339 h 4429282"/>
              <a:gd name="csX173" fmla="*/ 9315 w 933858"/>
              <a:gd name="csY173" fmla="*/ 673186 h 4429282"/>
              <a:gd name="csX174" fmla="*/ 9315 w 933858"/>
              <a:gd name="csY174" fmla="*/ 673186 h 4429282"/>
              <a:gd name="csX175" fmla="*/ 9315 w 933858"/>
              <a:gd name="csY175" fmla="*/ 804795 h 4429282"/>
              <a:gd name="csX176" fmla="*/ 1165 w 933858"/>
              <a:gd name="csY176" fmla="*/ 812948 h 4429282"/>
              <a:gd name="csX177" fmla="*/ 1165 w 933858"/>
              <a:gd name="csY177" fmla="*/ 879334 h 4429282"/>
              <a:gd name="csX178" fmla="*/ 9315 w 933858"/>
              <a:gd name="csY178" fmla="*/ 887487 h 4429282"/>
              <a:gd name="csX179" fmla="*/ 17466 w 933858"/>
              <a:gd name="csY179" fmla="*/ 879334 h 4429282"/>
              <a:gd name="csX180" fmla="*/ 17466 w 933858"/>
              <a:gd name="csY180" fmla="*/ 812948 h 4429282"/>
              <a:gd name="csX181" fmla="*/ 9315 w 933858"/>
              <a:gd name="csY181" fmla="*/ 804795 h 4429282"/>
              <a:gd name="csX182" fmla="*/ 9315 w 933858"/>
              <a:gd name="csY182" fmla="*/ 804795 h 4429282"/>
              <a:gd name="csX183" fmla="*/ 9315 w 933858"/>
              <a:gd name="csY183" fmla="*/ 937568 h 4429282"/>
              <a:gd name="csX184" fmla="*/ 1165 w 933858"/>
              <a:gd name="csY184" fmla="*/ 945721 h 4429282"/>
              <a:gd name="csX185" fmla="*/ 1165 w 933858"/>
              <a:gd name="csY185" fmla="*/ 1012108 h 4429282"/>
              <a:gd name="csX186" fmla="*/ 9315 w 933858"/>
              <a:gd name="csY186" fmla="*/ 1020261 h 4429282"/>
              <a:gd name="csX187" fmla="*/ 17466 w 933858"/>
              <a:gd name="csY187" fmla="*/ 1012108 h 4429282"/>
              <a:gd name="csX188" fmla="*/ 17466 w 933858"/>
              <a:gd name="csY188" fmla="*/ 945721 h 4429282"/>
              <a:gd name="csX189" fmla="*/ 9315 w 933858"/>
              <a:gd name="csY189" fmla="*/ 937568 h 4429282"/>
              <a:gd name="csX190" fmla="*/ 9315 w 933858"/>
              <a:gd name="csY190" fmla="*/ 937568 h 4429282"/>
              <a:gd name="csX191" fmla="*/ 9315 w 933858"/>
              <a:gd name="csY191" fmla="*/ 1069177 h 4429282"/>
              <a:gd name="csX192" fmla="*/ 1165 w 933858"/>
              <a:gd name="csY192" fmla="*/ 1077330 h 4429282"/>
              <a:gd name="csX193" fmla="*/ 1165 w 933858"/>
              <a:gd name="csY193" fmla="*/ 1143717 h 4429282"/>
              <a:gd name="csX194" fmla="*/ 9315 w 933858"/>
              <a:gd name="csY194" fmla="*/ 1151870 h 4429282"/>
              <a:gd name="csX195" fmla="*/ 17466 w 933858"/>
              <a:gd name="csY195" fmla="*/ 1143717 h 4429282"/>
              <a:gd name="csX196" fmla="*/ 17466 w 933858"/>
              <a:gd name="csY196" fmla="*/ 1077330 h 4429282"/>
              <a:gd name="csX197" fmla="*/ 9315 w 933858"/>
              <a:gd name="csY197" fmla="*/ 1069177 h 4429282"/>
              <a:gd name="csX198" fmla="*/ 9315 w 933858"/>
              <a:gd name="csY198" fmla="*/ 1069177 h 4429282"/>
              <a:gd name="csX199" fmla="*/ 9315 w 933858"/>
              <a:gd name="csY199" fmla="*/ 1200786 h 4429282"/>
              <a:gd name="csX200" fmla="*/ 1165 w 933858"/>
              <a:gd name="csY200" fmla="*/ 1208939 h 4429282"/>
              <a:gd name="csX201" fmla="*/ 1165 w 933858"/>
              <a:gd name="csY201" fmla="*/ 1275326 h 4429282"/>
              <a:gd name="csX202" fmla="*/ 9315 w 933858"/>
              <a:gd name="csY202" fmla="*/ 1283479 h 4429282"/>
              <a:gd name="csX203" fmla="*/ 17466 w 933858"/>
              <a:gd name="csY203" fmla="*/ 1275326 h 4429282"/>
              <a:gd name="csX204" fmla="*/ 17466 w 933858"/>
              <a:gd name="csY204" fmla="*/ 1208939 h 4429282"/>
              <a:gd name="csX205" fmla="*/ 9315 w 933858"/>
              <a:gd name="csY205" fmla="*/ 1200786 h 4429282"/>
              <a:gd name="csX206" fmla="*/ 9315 w 933858"/>
              <a:gd name="csY206" fmla="*/ 1200786 h 4429282"/>
              <a:gd name="csX207" fmla="*/ 9315 w 933858"/>
              <a:gd name="csY207" fmla="*/ 1333560 h 4429282"/>
              <a:gd name="csX208" fmla="*/ 1165 w 933858"/>
              <a:gd name="csY208" fmla="*/ 1341713 h 4429282"/>
              <a:gd name="csX209" fmla="*/ 1165 w 933858"/>
              <a:gd name="csY209" fmla="*/ 1408100 h 4429282"/>
              <a:gd name="csX210" fmla="*/ 9315 w 933858"/>
              <a:gd name="csY210" fmla="*/ 1416252 h 4429282"/>
              <a:gd name="csX211" fmla="*/ 17466 w 933858"/>
              <a:gd name="csY211" fmla="*/ 1408100 h 4429282"/>
              <a:gd name="csX212" fmla="*/ 17466 w 933858"/>
              <a:gd name="csY212" fmla="*/ 1341713 h 4429282"/>
              <a:gd name="csX213" fmla="*/ 9315 w 933858"/>
              <a:gd name="csY213" fmla="*/ 1333560 h 4429282"/>
              <a:gd name="csX214" fmla="*/ 9315 w 933858"/>
              <a:gd name="csY214" fmla="*/ 1333560 h 4429282"/>
              <a:gd name="csX215" fmla="*/ 9315 w 933858"/>
              <a:gd name="csY215" fmla="*/ 1465169 h 4429282"/>
              <a:gd name="csX216" fmla="*/ 1165 w 933858"/>
              <a:gd name="csY216" fmla="*/ 1473322 h 4429282"/>
              <a:gd name="csX217" fmla="*/ 1165 w 933858"/>
              <a:gd name="csY217" fmla="*/ 1539709 h 4429282"/>
              <a:gd name="csX218" fmla="*/ 9315 w 933858"/>
              <a:gd name="csY218" fmla="*/ 1547861 h 4429282"/>
              <a:gd name="csX219" fmla="*/ 17466 w 933858"/>
              <a:gd name="csY219" fmla="*/ 1539709 h 4429282"/>
              <a:gd name="csX220" fmla="*/ 17466 w 933858"/>
              <a:gd name="csY220" fmla="*/ 1473322 h 4429282"/>
              <a:gd name="csX221" fmla="*/ 9315 w 933858"/>
              <a:gd name="csY221" fmla="*/ 1465169 h 4429282"/>
              <a:gd name="csX222" fmla="*/ 9315 w 933858"/>
              <a:gd name="csY222" fmla="*/ 1465169 h 4429282"/>
              <a:gd name="csX223" fmla="*/ 9315 w 933858"/>
              <a:gd name="csY223" fmla="*/ 1597943 h 4429282"/>
              <a:gd name="csX224" fmla="*/ 1165 w 933858"/>
              <a:gd name="csY224" fmla="*/ 1606095 h 4429282"/>
              <a:gd name="csX225" fmla="*/ 1165 w 933858"/>
              <a:gd name="csY225" fmla="*/ 1672482 h 4429282"/>
              <a:gd name="csX226" fmla="*/ 9315 w 933858"/>
              <a:gd name="csY226" fmla="*/ 1680635 h 4429282"/>
              <a:gd name="csX227" fmla="*/ 17466 w 933858"/>
              <a:gd name="csY227" fmla="*/ 1672482 h 4429282"/>
              <a:gd name="csX228" fmla="*/ 17466 w 933858"/>
              <a:gd name="csY228" fmla="*/ 1606095 h 4429282"/>
              <a:gd name="csX229" fmla="*/ 9315 w 933858"/>
              <a:gd name="csY229" fmla="*/ 1597943 h 4429282"/>
              <a:gd name="csX230" fmla="*/ 9315 w 933858"/>
              <a:gd name="csY230" fmla="*/ 1597943 h 4429282"/>
              <a:gd name="csX231" fmla="*/ 9315 w 933858"/>
              <a:gd name="csY231" fmla="*/ 1729552 h 4429282"/>
              <a:gd name="csX232" fmla="*/ 1165 w 933858"/>
              <a:gd name="csY232" fmla="*/ 1737704 h 4429282"/>
              <a:gd name="csX233" fmla="*/ 1165 w 933858"/>
              <a:gd name="csY233" fmla="*/ 1804091 h 4429282"/>
              <a:gd name="csX234" fmla="*/ 9315 w 933858"/>
              <a:gd name="csY234" fmla="*/ 1812244 h 4429282"/>
              <a:gd name="csX235" fmla="*/ 17466 w 933858"/>
              <a:gd name="csY235" fmla="*/ 1804091 h 4429282"/>
              <a:gd name="csX236" fmla="*/ 17466 w 933858"/>
              <a:gd name="csY236" fmla="*/ 1737704 h 4429282"/>
              <a:gd name="csX237" fmla="*/ 9315 w 933858"/>
              <a:gd name="csY237" fmla="*/ 1729552 h 4429282"/>
              <a:gd name="csX238" fmla="*/ 9315 w 933858"/>
              <a:gd name="csY238" fmla="*/ 1729552 h 4429282"/>
              <a:gd name="csX239" fmla="*/ 9315 w 933858"/>
              <a:gd name="csY239" fmla="*/ 1861161 h 4429282"/>
              <a:gd name="csX240" fmla="*/ 1165 w 933858"/>
              <a:gd name="csY240" fmla="*/ 1869313 h 4429282"/>
              <a:gd name="csX241" fmla="*/ 1165 w 933858"/>
              <a:gd name="csY241" fmla="*/ 1935700 h 4429282"/>
              <a:gd name="csX242" fmla="*/ 9315 w 933858"/>
              <a:gd name="csY242" fmla="*/ 1943853 h 4429282"/>
              <a:gd name="csX243" fmla="*/ 17466 w 933858"/>
              <a:gd name="csY243" fmla="*/ 1935700 h 4429282"/>
              <a:gd name="csX244" fmla="*/ 17466 w 933858"/>
              <a:gd name="csY244" fmla="*/ 1869313 h 4429282"/>
              <a:gd name="csX245" fmla="*/ 9315 w 933858"/>
              <a:gd name="csY245" fmla="*/ 1861161 h 4429282"/>
              <a:gd name="csX246" fmla="*/ 9315 w 933858"/>
              <a:gd name="csY246" fmla="*/ 1861161 h 4429282"/>
              <a:gd name="csX247" fmla="*/ 9315 w 933858"/>
              <a:gd name="csY247" fmla="*/ 1993934 h 4429282"/>
              <a:gd name="csX248" fmla="*/ 1165 w 933858"/>
              <a:gd name="csY248" fmla="*/ 2002087 h 4429282"/>
              <a:gd name="csX249" fmla="*/ 1165 w 933858"/>
              <a:gd name="csY249" fmla="*/ 2068474 h 4429282"/>
              <a:gd name="csX250" fmla="*/ 9315 w 933858"/>
              <a:gd name="csY250" fmla="*/ 2076627 h 4429282"/>
              <a:gd name="csX251" fmla="*/ 17466 w 933858"/>
              <a:gd name="csY251" fmla="*/ 2068474 h 4429282"/>
              <a:gd name="csX252" fmla="*/ 17466 w 933858"/>
              <a:gd name="csY252" fmla="*/ 2002087 h 4429282"/>
              <a:gd name="csX253" fmla="*/ 9315 w 933858"/>
              <a:gd name="csY253" fmla="*/ 1993934 h 4429282"/>
              <a:gd name="csX254" fmla="*/ 9315 w 933858"/>
              <a:gd name="csY254" fmla="*/ 1993934 h 4429282"/>
              <a:gd name="csX255" fmla="*/ 9315 w 933858"/>
              <a:gd name="csY255" fmla="*/ 2125543 h 4429282"/>
              <a:gd name="csX256" fmla="*/ 1165 w 933858"/>
              <a:gd name="csY256" fmla="*/ 2133696 h 4429282"/>
              <a:gd name="csX257" fmla="*/ 1165 w 933858"/>
              <a:gd name="csY257" fmla="*/ 2200083 h 4429282"/>
              <a:gd name="csX258" fmla="*/ 9315 w 933858"/>
              <a:gd name="csY258" fmla="*/ 2208236 h 4429282"/>
              <a:gd name="csX259" fmla="*/ 17466 w 933858"/>
              <a:gd name="csY259" fmla="*/ 2200083 h 4429282"/>
              <a:gd name="csX260" fmla="*/ 17466 w 933858"/>
              <a:gd name="csY260" fmla="*/ 2133696 h 4429282"/>
              <a:gd name="csX261" fmla="*/ 9315 w 933858"/>
              <a:gd name="csY261" fmla="*/ 2125543 h 4429282"/>
              <a:gd name="csX262" fmla="*/ 9315 w 933858"/>
              <a:gd name="csY262" fmla="*/ 2125543 h 4429282"/>
              <a:gd name="csX263" fmla="*/ 9315 w 933858"/>
              <a:gd name="csY263" fmla="*/ 2258317 h 4429282"/>
              <a:gd name="csX264" fmla="*/ 1165 w 933858"/>
              <a:gd name="csY264" fmla="*/ 2266470 h 4429282"/>
              <a:gd name="csX265" fmla="*/ 1165 w 933858"/>
              <a:gd name="csY265" fmla="*/ 2332857 h 4429282"/>
              <a:gd name="csX266" fmla="*/ 9315 w 933858"/>
              <a:gd name="csY266" fmla="*/ 2341009 h 4429282"/>
              <a:gd name="csX267" fmla="*/ 17466 w 933858"/>
              <a:gd name="csY267" fmla="*/ 2332857 h 4429282"/>
              <a:gd name="csX268" fmla="*/ 17466 w 933858"/>
              <a:gd name="csY268" fmla="*/ 2266470 h 4429282"/>
              <a:gd name="csX269" fmla="*/ 9315 w 933858"/>
              <a:gd name="csY269" fmla="*/ 2258317 h 4429282"/>
              <a:gd name="csX270" fmla="*/ 9315 w 933858"/>
              <a:gd name="csY270" fmla="*/ 2258317 h 4429282"/>
              <a:gd name="csX271" fmla="*/ 9315 w 933858"/>
              <a:gd name="csY271" fmla="*/ 2389926 h 4429282"/>
              <a:gd name="csX272" fmla="*/ 1165 w 933858"/>
              <a:gd name="csY272" fmla="*/ 2398079 h 4429282"/>
              <a:gd name="csX273" fmla="*/ 1165 w 933858"/>
              <a:gd name="csY273" fmla="*/ 2464465 h 4429282"/>
              <a:gd name="csX274" fmla="*/ 9315 w 933858"/>
              <a:gd name="csY274" fmla="*/ 2472618 h 4429282"/>
              <a:gd name="csX275" fmla="*/ 17466 w 933858"/>
              <a:gd name="csY275" fmla="*/ 2464465 h 4429282"/>
              <a:gd name="csX276" fmla="*/ 17466 w 933858"/>
              <a:gd name="csY276" fmla="*/ 2398079 h 4429282"/>
              <a:gd name="csX277" fmla="*/ 9315 w 933858"/>
              <a:gd name="csY277" fmla="*/ 2389926 h 4429282"/>
              <a:gd name="csX278" fmla="*/ 9315 w 933858"/>
              <a:gd name="csY278" fmla="*/ 2389926 h 4429282"/>
              <a:gd name="csX279" fmla="*/ 9315 w 933858"/>
              <a:gd name="csY279" fmla="*/ 2521535 h 4429282"/>
              <a:gd name="csX280" fmla="*/ 1165 w 933858"/>
              <a:gd name="csY280" fmla="*/ 2529688 h 4429282"/>
              <a:gd name="csX281" fmla="*/ 1165 w 933858"/>
              <a:gd name="csY281" fmla="*/ 2596075 h 4429282"/>
              <a:gd name="csX282" fmla="*/ 9315 w 933858"/>
              <a:gd name="csY282" fmla="*/ 2604227 h 4429282"/>
              <a:gd name="csX283" fmla="*/ 17466 w 933858"/>
              <a:gd name="csY283" fmla="*/ 2596075 h 4429282"/>
              <a:gd name="csX284" fmla="*/ 17466 w 933858"/>
              <a:gd name="csY284" fmla="*/ 2529688 h 4429282"/>
              <a:gd name="csX285" fmla="*/ 9315 w 933858"/>
              <a:gd name="csY285" fmla="*/ 2521535 h 4429282"/>
              <a:gd name="csX286" fmla="*/ 9315 w 933858"/>
              <a:gd name="csY286" fmla="*/ 2521535 h 4429282"/>
              <a:gd name="csX287" fmla="*/ 9315 w 933858"/>
              <a:gd name="csY287" fmla="*/ 2654309 h 4429282"/>
              <a:gd name="csX288" fmla="*/ 1165 w 933858"/>
              <a:gd name="csY288" fmla="*/ 2662461 h 4429282"/>
              <a:gd name="csX289" fmla="*/ 1165 w 933858"/>
              <a:gd name="csY289" fmla="*/ 2728848 h 4429282"/>
              <a:gd name="csX290" fmla="*/ 9315 w 933858"/>
              <a:gd name="csY290" fmla="*/ 2737001 h 4429282"/>
              <a:gd name="csX291" fmla="*/ 17466 w 933858"/>
              <a:gd name="csY291" fmla="*/ 2728848 h 4429282"/>
              <a:gd name="csX292" fmla="*/ 17466 w 933858"/>
              <a:gd name="csY292" fmla="*/ 2662461 h 4429282"/>
              <a:gd name="csX293" fmla="*/ 9315 w 933858"/>
              <a:gd name="csY293" fmla="*/ 2654309 h 4429282"/>
              <a:gd name="csX294" fmla="*/ 9315 w 933858"/>
              <a:gd name="csY294" fmla="*/ 2654309 h 4429282"/>
              <a:gd name="csX295" fmla="*/ 9315 w 933858"/>
              <a:gd name="csY295" fmla="*/ 2785917 h 4429282"/>
              <a:gd name="csX296" fmla="*/ 1165 w 933858"/>
              <a:gd name="csY296" fmla="*/ 2794070 h 4429282"/>
              <a:gd name="csX297" fmla="*/ 1165 w 933858"/>
              <a:gd name="csY297" fmla="*/ 2860457 h 4429282"/>
              <a:gd name="csX298" fmla="*/ 9315 w 933858"/>
              <a:gd name="csY298" fmla="*/ 2868610 h 4429282"/>
              <a:gd name="csX299" fmla="*/ 17466 w 933858"/>
              <a:gd name="csY299" fmla="*/ 2860457 h 4429282"/>
              <a:gd name="csX300" fmla="*/ 17466 w 933858"/>
              <a:gd name="csY300" fmla="*/ 2794070 h 4429282"/>
              <a:gd name="csX301" fmla="*/ 9315 w 933858"/>
              <a:gd name="csY301" fmla="*/ 2785917 h 4429282"/>
              <a:gd name="csX302" fmla="*/ 9315 w 933858"/>
              <a:gd name="csY302" fmla="*/ 2785917 h 4429282"/>
              <a:gd name="csX303" fmla="*/ 9315 w 933858"/>
              <a:gd name="csY303" fmla="*/ 2917526 h 4429282"/>
              <a:gd name="csX304" fmla="*/ 1165 w 933858"/>
              <a:gd name="csY304" fmla="*/ 2925679 h 4429282"/>
              <a:gd name="csX305" fmla="*/ 1165 w 933858"/>
              <a:gd name="csY305" fmla="*/ 2992066 h 4429282"/>
              <a:gd name="csX306" fmla="*/ 9315 w 933858"/>
              <a:gd name="csY306" fmla="*/ 3000219 h 4429282"/>
              <a:gd name="csX307" fmla="*/ 17466 w 933858"/>
              <a:gd name="csY307" fmla="*/ 2992066 h 4429282"/>
              <a:gd name="csX308" fmla="*/ 17466 w 933858"/>
              <a:gd name="csY308" fmla="*/ 2925679 h 4429282"/>
              <a:gd name="csX309" fmla="*/ 9315 w 933858"/>
              <a:gd name="csY309" fmla="*/ 2917526 h 4429282"/>
              <a:gd name="csX310" fmla="*/ 9315 w 933858"/>
              <a:gd name="csY310" fmla="*/ 2917526 h 4429282"/>
              <a:gd name="csX311" fmla="*/ 9315 w 933858"/>
              <a:gd name="csY311" fmla="*/ 3050300 h 4429282"/>
              <a:gd name="csX312" fmla="*/ 1165 w 933858"/>
              <a:gd name="csY312" fmla="*/ 3058453 h 4429282"/>
              <a:gd name="csX313" fmla="*/ 1165 w 933858"/>
              <a:gd name="csY313" fmla="*/ 3124840 h 4429282"/>
              <a:gd name="csX314" fmla="*/ 9315 w 933858"/>
              <a:gd name="csY314" fmla="*/ 3132992 h 4429282"/>
              <a:gd name="csX315" fmla="*/ 17466 w 933858"/>
              <a:gd name="csY315" fmla="*/ 3124840 h 4429282"/>
              <a:gd name="csX316" fmla="*/ 17466 w 933858"/>
              <a:gd name="csY316" fmla="*/ 3058453 h 4429282"/>
              <a:gd name="csX317" fmla="*/ 9315 w 933858"/>
              <a:gd name="csY317" fmla="*/ 3050300 h 4429282"/>
              <a:gd name="csX318" fmla="*/ 9315 w 933858"/>
              <a:gd name="csY318" fmla="*/ 3050300 h 4429282"/>
              <a:gd name="csX319" fmla="*/ 9315 w 933858"/>
              <a:gd name="csY319" fmla="*/ 3181909 h 4429282"/>
              <a:gd name="csX320" fmla="*/ 1165 w 933858"/>
              <a:gd name="csY320" fmla="*/ 3190062 h 4429282"/>
              <a:gd name="csX321" fmla="*/ 1165 w 933858"/>
              <a:gd name="csY321" fmla="*/ 3256449 h 4429282"/>
              <a:gd name="csX322" fmla="*/ 9315 w 933858"/>
              <a:gd name="csY322" fmla="*/ 3264601 h 4429282"/>
              <a:gd name="csX323" fmla="*/ 17466 w 933858"/>
              <a:gd name="csY323" fmla="*/ 3256449 h 4429282"/>
              <a:gd name="csX324" fmla="*/ 17466 w 933858"/>
              <a:gd name="csY324" fmla="*/ 3190062 h 4429282"/>
              <a:gd name="csX325" fmla="*/ 9315 w 933858"/>
              <a:gd name="csY325" fmla="*/ 3181909 h 4429282"/>
              <a:gd name="csX326" fmla="*/ 9315 w 933858"/>
              <a:gd name="csY326" fmla="*/ 3181909 h 4429282"/>
              <a:gd name="csX327" fmla="*/ 9315 w 933858"/>
              <a:gd name="csY327" fmla="*/ 3314683 h 4429282"/>
              <a:gd name="csX328" fmla="*/ 1165 w 933858"/>
              <a:gd name="csY328" fmla="*/ 3322836 h 4429282"/>
              <a:gd name="csX329" fmla="*/ 1165 w 933858"/>
              <a:gd name="csY329" fmla="*/ 3389222 h 4429282"/>
              <a:gd name="csX330" fmla="*/ 9315 w 933858"/>
              <a:gd name="csY330" fmla="*/ 3397375 h 4429282"/>
              <a:gd name="csX331" fmla="*/ 17466 w 933858"/>
              <a:gd name="csY331" fmla="*/ 3389222 h 4429282"/>
              <a:gd name="csX332" fmla="*/ 17466 w 933858"/>
              <a:gd name="csY332" fmla="*/ 3322836 h 4429282"/>
              <a:gd name="csX333" fmla="*/ 9315 w 933858"/>
              <a:gd name="csY333" fmla="*/ 3314683 h 4429282"/>
              <a:gd name="csX334" fmla="*/ 9315 w 933858"/>
              <a:gd name="csY334" fmla="*/ 3314683 h 4429282"/>
              <a:gd name="csX335" fmla="*/ 9315 w 933858"/>
              <a:gd name="csY335" fmla="*/ 3446292 h 4429282"/>
              <a:gd name="csX336" fmla="*/ 1165 w 933858"/>
              <a:gd name="csY336" fmla="*/ 3454444 h 4429282"/>
              <a:gd name="csX337" fmla="*/ 1165 w 933858"/>
              <a:gd name="csY337" fmla="*/ 3520831 h 4429282"/>
              <a:gd name="csX338" fmla="*/ 9315 w 933858"/>
              <a:gd name="csY338" fmla="*/ 3528984 h 4429282"/>
              <a:gd name="csX339" fmla="*/ 17466 w 933858"/>
              <a:gd name="csY339" fmla="*/ 3520831 h 4429282"/>
              <a:gd name="csX340" fmla="*/ 17466 w 933858"/>
              <a:gd name="csY340" fmla="*/ 3454444 h 4429282"/>
              <a:gd name="csX341" fmla="*/ 9315 w 933858"/>
              <a:gd name="csY341" fmla="*/ 3446292 h 4429282"/>
              <a:gd name="csX342" fmla="*/ 9315 w 933858"/>
              <a:gd name="csY342" fmla="*/ 3446292 h 4429282"/>
              <a:gd name="csX343" fmla="*/ 9315 w 933858"/>
              <a:gd name="csY343" fmla="*/ 3577901 h 4429282"/>
              <a:gd name="csX344" fmla="*/ 1165 w 933858"/>
              <a:gd name="csY344" fmla="*/ 3586054 h 4429282"/>
              <a:gd name="csX345" fmla="*/ 1165 w 933858"/>
              <a:gd name="csY345" fmla="*/ 3652440 h 4429282"/>
              <a:gd name="csX346" fmla="*/ 9315 w 933858"/>
              <a:gd name="csY346" fmla="*/ 3660593 h 4429282"/>
              <a:gd name="csX347" fmla="*/ 17466 w 933858"/>
              <a:gd name="csY347" fmla="*/ 3652440 h 4429282"/>
              <a:gd name="csX348" fmla="*/ 17466 w 933858"/>
              <a:gd name="csY348" fmla="*/ 3586054 h 4429282"/>
              <a:gd name="csX349" fmla="*/ 9315 w 933858"/>
              <a:gd name="csY349" fmla="*/ 3577901 h 4429282"/>
              <a:gd name="csX350" fmla="*/ 9315 w 933858"/>
              <a:gd name="csY350" fmla="*/ 3577901 h 4429282"/>
              <a:gd name="csX351" fmla="*/ 9315 w 933858"/>
              <a:gd name="csY351" fmla="*/ 3710674 h 4429282"/>
              <a:gd name="csX352" fmla="*/ 1165 w 933858"/>
              <a:gd name="csY352" fmla="*/ 3718827 h 4429282"/>
              <a:gd name="csX353" fmla="*/ 1165 w 933858"/>
              <a:gd name="csY353" fmla="*/ 3785214 h 4429282"/>
              <a:gd name="csX354" fmla="*/ 9315 w 933858"/>
              <a:gd name="csY354" fmla="*/ 3793367 h 4429282"/>
              <a:gd name="csX355" fmla="*/ 17466 w 933858"/>
              <a:gd name="csY355" fmla="*/ 3785214 h 4429282"/>
              <a:gd name="csX356" fmla="*/ 17466 w 933858"/>
              <a:gd name="csY356" fmla="*/ 3718827 h 4429282"/>
              <a:gd name="csX357" fmla="*/ 9315 w 933858"/>
              <a:gd name="csY357" fmla="*/ 3710674 h 4429282"/>
              <a:gd name="csX358" fmla="*/ 9315 w 933858"/>
              <a:gd name="csY358" fmla="*/ 3710674 h 4429282"/>
              <a:gd name="csX359" fmla="*/ 9315 w 933858"/>
              <a:gd name="csY359" fmla="*/ 3842283 h 4429282"/>
              <a:gd name="csX360" fmla="*/ 1165 w 933858"/>
              <a:gd name="csY360" fmla="*/ 3850436 h 4429282"/>
              <a:gd name="csX361" fmla="*/ 1165 w 933858"/>
              <a:gd name="csY361" fmla="*/ 3916823 h 4429282"/>
              <a:gd name="csX362" fmla="*/ 9315 w 933858"/>
              <a:gd name="csY362" fmla="*/ 3924976 h 4429282"/>
              <a:gd name="csX363" fmla="*/ 17466 w 933858"/>
              <a:gd name="csY363" fmla="*/ 3916823 h 4429282"/>
              <a:gd name="csX364" fmla="*/ 17466 w 933858"/>
              <a:gd name="csY364" fmla="*/ 3850436 h 4429282"/>
              <a:gd name="csX365" fmla="*/ 9315 w 933858"/>
              <a:gd name="csY365" fmla="*/ 3842283 h 4429282"/>
              <a:gd name="csX366" fmla="*/ 9315 w 933858"/>
              <a:gd name="csY366" fmla="*/ 3842283 h 4429282"/>
              <a:gd name="csX367" fmla="*/ 9315 w 933858"/>
              <a:gd name="csY367" fmla="*/ 3975057 h 4429282"/>
              <a:gd name="csX368" fmla="*/ 1165 w 933858"/>
              <a:gd name="csY368" fmla="*/ 3983210 h 4429282"/>
              <a:gd name="csX369" fmla="*/ 1165 w 933858"/>
              <a:gd name="csY369" fmla="*/ 4049597 h 4429282"/>
              <a:gd name="csX370" fmla="*/ 9315 w 933858"/>
              <a:gd name="csY370" fmla="*/ 4057749 h 4429282"/>
              <a:gd name="csX371" fmla="*/ 17466 w 933858"/>
              <a:gd name="csY371" fmla="*/ 4049597 h 4429282"/>
              <a:gd name="csX372" fmla="*/ 17466 w 933858"/>
              <a:gd name="csY372" fmla="*/ 3983210 h 4429282"/>
              <a:gd name="csX373" fmla="*/ 9315 w 933858"/>
              <a:gd name="csY373" fmla="*/ 3975057 h 4429282"/>
              <a:gd name="csX374" fmla="*/ 9315 w 933858"/>
              <a:gd name="csY374" fmla="*/ 3975057 h 4429282"/>
              <a:gd name="csX375" fmla="*/ 9315 w 933858"/>
              <a:gd name="csY375" fmla="*/ 4106666 h 4429282"/>
              <a:gd name="csX376" fmla="*/ 1165 w 933858"/>
              <a:gd name="csY376" fmla="*/ 4114819 h 4429282"/>
              <a:gd name="csX377" fmla="*/ 1165 w 933858"/>
              <a:gd name="csY377" fmla="*/ 4181205 h 4429282"/>
              <a:gd name="csX378" fmla="*/ 9315 w 933858"/>
              <a:gd name="csY378" fmla="*/ 4189358 h 4429282"/>
              <a:gd name="csX379" fmla="*/ 17466 w 933858"/>
              <a:gd name="csY379" fmla="*/ 4181205 h 4429282"/>
              <a:gd name="csX380" fmla="*/ 17466 w 933858"/>
              <a:gd name="csY380" fmla="*/ 4114819 h 4429282"/>
              <a:gd name="csX381" fmla="*/ 9315 w 933858"/>
              <a:gd name="csY381" fmla="*/ 4106666 h 4429282"/>
              <a:gd name="csX382" fmla="*/ 9315 w 933858"/>
              <a:gd name="csY382" fmla="*/ 4106666 h 4429282"/>
              <a:gd name="csX383" fmla="*/ 9315 w 933858"/>
              <a:gd name="csY383" fmla="*/ 4238275 h 4429282"/>
              <a:gd name="csX384" fmla="*/ 1165 w 933858"/>
              <a:gd name="csY384" fmla="*/ 4246428 h 4429282"/>
              <a:gd name="csX385" fmla="*/ 1165 w 933858"/>
              <a:gd name="csY385" fmla="*/ 4253416 h 4429282"/>
              <a:gd name="csX386" fmla="*/ 12809 w 933858"/>
              <a:gd name="csY386" fmla="*/ 4317473 h 4429282"/>
              <a:gd name="csX387" fmla="*/ 20959 w 933858"/>
              <a:gd name="csY387" fmla="*/ 4323297 h 4429282"/>
              <a:gd name="csX388" fmla="*/ 24453 w 933858"/>
              <a:gd name="csY388" fmla="*/ 4323297 h 4429282"/>
              <a:gd name="csX389" fmla="*/ 29110 w 933858"/>
              <a:gd name="csY389" fmla="*/ 4312815 h 4429282"/>
              <a:gd name="csX390" fmla="*/ 23288 w 933858"/>
              <a:gd name="csY390" fmla="*/ 4294180 h 4429282"/>
              <a:gd name="csX391" fmla="*/ 23288 w 933858"/>
              <a:gd name="csY391" fmla="*/ 4294180 h 4429282"/>
              <a:gd name="csX392" fmla="*/ 23288 w 933858"/>
              <a:gd name="csY392" fmla="*/ 4291850 h 4429282"/>
              <a:gd name="csX393" fmla="*/ 23288 w 933858"/>
              <a:gd name="csY393" fmla="*/ 4291850 h 4429282"/>
              <a:gd name="csX394" fmla="*/ 23288 w 933858"/>
              <a:gd name="csY394" fmla="*/ 4289521 h 4429282"/>
              <a:gd name="csX395" fmla="*/ 23288 w 933858"/>
              <a:gd name="csY395" fmla="*/ 4289521 h 4429282"/>
              <a:gd name="csX396" fmla="*/ 23288 w 933858"/>
              <a:gd name="csY396" fmla="*/ 4287192 h 4429282"/>
              <a:gd name="csX397" fmla="*/ 23288 w 933858"/>
              <a:gd name="csY397" fmla="*/ 4287192 h 4429282"/>
              <a:gd name="csX398" fmla="*/ 23288 w 933858"/>
              <a:gd name="csY398" fmla="*/ 4284862 h 4429282"/>
              <a:gd name="csX399" fmla="*/ 23288 w 933858"/>
              <a:gd name="csY399" fmla="*/ 4284862 h 4429282"/>
              <a:gd name="csX400" fmla="*/ 23288 w 933858"/>
              <a:gd name="csY400" fmla="*/ 4282533 h 4429282"/>
              <a:gd name="csX401" fmla="*/ 23288 w 933858"/>
              <a:gd name="csY401" fmla="*/ 4282533 h 4429282"/>
              <a:gd name="csX402" fmla="*/ 23288 w 933858"/>
              <a:gd name="csY402" fmla="*/ 4282533 h 4429282"/>
              <a:gd name="csX403" fmla="*/ 23288 w 933858"/>
              <a:gd name="csY403" fmla="*/ 4282533 h 4429282"/>
              <a:gd name="csX404" fmla="*/ 23288 w 933858"/>
              <a:gd name="csY404" fmla="*/ 4280203 h 4429282"/>
              <a:gd name="csX405" fmla="*/ 23288 w 933858"/>
              <a:gd name="csY405" fmla="*/ 4280203 h 4429282"/>
              <a:gd name="csX406" fmla="*/ 23288 w 933858"/>
              <a:gd name="csY406" fmla="*/ 4277874 h 4429282"/>
              <a:gd name="csX407" fmla="*/ 23288 w 933858"/>
              <a:gd name="csY407" fmla="*/ 4277874 h 4429282"/>
              <a:gd name="csX408" fmla="*/ 23288 w 933858"/>
              <a:gd name="csY408" fmla="*/ 4275545 h 4429282"/>
              <a:gd name="csX409" fmla="*/ 23288 w 933858"/>
              <a:gd name="csY409" fmla="*/ 4275545 h 4429282"/>
              <a:gd name="csX410" fmla="*/ 23288 w 933858"/>
              <a:gd name="csY410" fmla="*/ 4273216 h 4429282"/>
              <a:gd name="csX411" fmla="*/ 23288 w 933858"/>
              <a:gd name="csY411" fmla="*/ 4273216 h 4429282"/>
              <a:gd name="csX412" fmla="*/ 23288 w 933858"/>
              <a:gd name="csY412" fmla="*/ 4270886 h 4429282"/>
              <a:gd name="csX413" fmla="*/ 23288 w 933858"/>
              <a:gd name="csY413" fmla="*/ 4270886 h 4429282"/>
              <a:gd name="csX414" fmla="*/ 23288 w 933858"/>
              <a:gd name="csY414" fmla="*/ 4268557 h 4429282"/>
              <a:gd name="csX415" fmla="*/ 23288 w 933858"/>
              <a:gd name="csY415" fmla="*/ 4268557 h 4429282"/>
              <a:gd name="csX416" fmla="*/ 23288 w 933858"/>
              <a:gd name="csY416" fmla="*/ 4266227 h 4429282"/>
              <a:gd name="csX417" fmla="*/ 23288 w 933858"/>
              <a:gd name="csY417" fmla="*/ 4266227 h 4429282"/>
              <a:gd name="csX418" fmla="*/ 23288 w 933858"/>
              <a:gd name="csY418" fmla="*/ 4263898 h 4429282"/>
              <a:gd name="csX419" fmla="*/ 23288 w 933858"/>
              <a:gd name="csY419" fmla="*/ 4263898 h 4429282"/>
              <a:gd name="csX420" fmla="*/ 23288 w 933858"/>
              <a:gd name="csY420" fmla="*/ 4255745 h 4429282"/>
              <a:gd name="csX421" fmla="*/ 15137 w 933858"/>
              <a:gd name="csY421" fmla="*/ 4247592 h 4429282"/>
              <a:gd name="csX422" fmla="*/ 15137 w 933858"/>
              <a:gd name="csY422" fmla="*/ 4247592 h 4429282"/>
              <a:gd name="csX423" fmla="*/ 10480 w 933858"/>
              <a:gd name="csY423" fmla="*/ 4234781 h 4429282"/>
              <a:gd name="csX424" fmla="*/ 58221 w 933858"/>
              <a:gd name="csY424" fmla="*/ 4364061 h 4429282"/>
              <a:gd name="csX425" fmla="*/ 52399 w 933858"/>
              <a:gd name="csY425" fmla="*/ 4366390 h 4429282"/>
              <a:gd name="csX426" fmla="*/ 52399 w 933858"/>
              <a:gd name="csY426" fmla="*/ 4378037 h 4429282"/>
              <a:gd name="csX427" fmla="*/ 112948 w 933858"/>
              <a:gd name="csY427" fmla="*/ 4417636 h 4429282"/>
              <a:gd name="csX428" fmla="*/ 116441 w 933858"/>
              <a:gd name="csY428" fmla="*/ 4417636 h 4429282"/>
              <a:gd name="csX429" fmla="*/ 124592 w 933858"/>
              <a:gd name="csY429" fmla="*/ 4411813 h 4429282"/>
              <a:gd name="csX430" fmla="*/ 119934 w 933858"/>
              <a:gd name="csY430" fmla="*/ 4401331 h 4429282"/>
              <a:gd name="csX431" fmla="*/ 97811 w 933858"/>
              <a:gd name="csY431" fmla="*/ 4390848 h 4429282"/>
              <a:gd name="csX432" fmla="*/ 97811 w 933858"/>
              <a:gd name="csY432" fmla="*/ 4390848 h 4429282"/>
              <a:gd name="csX433" fmla="*/ 97811 w 933858"/>
              <a:gd name="csY433" fmla="*/ 4390848 h 4429282"/>
              <a:gd name="csX434" fmla="*/ 97811 w 933858"/>
              <a:gd name="csY434" fmla="*/ 4390848 h 4429282"/>
              <a:gd name="csX435" fmla="*/ 97811 w 933858"/>
              <a:gd name="csY435" fmla="*/ 4390848 h 4429282"/>
              <a:gd name="csX436" fmla="*/ 97811 w 933858"/>
              <a:gd name="csY436" fmla="*/ 4390848 h 4429282"/>
              <a:gd name="csX437" fmla="*/ 97811 w 933858"/>
              <a:gd name="csY437" fmla="*/ 4390848 h 4429282"/>
              <a:gd name="csX438" fmla="*/ 97811 w 933858"/>
              <a:gd name="csY438" fmla="*/ 4390848 h 4429282"/>
              <a:gd name="csX439" fmla="*/ 96646 w 933858"/>
              <a:gd name="csY439" fmla="*/ 4390848 h 4429282"/>
              <a:gd name="csX440" fmla="*/ 95482 w 933858"/>
              <a:gd name="csY440" fmla="*/ 4390848 h 4429282"/>
              <a:gd name="csX441" fmla="*/ 95482 w 933858"/>
              <a:gd name="csY441" fmla="*/ 4390848 h 4429282"/>
              <a:gd name="csX442" fmla="*/ 95482 w 933858"/>
              <a:gd name="csY442" fmla="*/ 4390848 h 4429282"/>
              <a:gd name="csX443" fmla="*/ 94318 w 933858"/>
              <a:gd name="csY443" fmla="*/ 4390848 h 4429282"/>
              <a:gd name="csX444" fmla="*/ 94318 w 933858"/>
              <a:gd name="csY444" fmla="*/ 4390848 h 4429282"/>
              <a:gd name="csX445" fmla="*/ 94318 w 933858"/>
              <a:gd name="csY445" fmla="*/ 4390848 h 4429282"/>
              <a:gd name="csX446" fmla="*/ 94318 w 933858"/>
              <a:gd name="csY446" fmla="*/ 4390848 h 4429282"/>
              <a:gd name="csX447" fmla="*/ 94318 w 933858"/>
              <a:gd name="csY447" fmla="*/ 4390848 h 4429282"/>
              <a:gd name="csX448" fmla="*/ 94318 w 933858"/>
              <a:gd name="csY448" fmla="*/ 4390848 h 4429282"/>
              <a:gd name="csX449" fmla="*/ 94318 w 933858"/>
              <a:gd name="csY449" fmla="*/ 4390848 h 4429282"/>
              <a:gd name="csX450" fmla="*/ 94318 w 933858"/>
              <a:gd name="csY450" fmla="*/ 4390848 h 4429282"/>
              <a:gd name="csX451" fmla="*/ 71030 w 933858"/>
              <a:gd name="csY451" fmla="*/ 4371049 h 4429282"/>
              <a:gd name="csX452" fmla="*/ 65207 w 933858"/>
              <a:gd name="csY452" fmla="*/ 4368719 h 4429282"/>
              <a:gd name="csX453" fmla="*/ 65207 w 933858"/>
              <a:gd name="csY453" fmla="*/ 4368719 h 4429282"/>
              <a:gd name="csX454" fmla="*/ 62879 w 933858"/>
              <a:gd name="csY454" fmla="*/ 4366390 h 4429282"/>
              <a:gd name="csX455" fmla="*/ 250348 w 933858"/>
              <a:gd name="csY455" fmla="*/ 4412977 h 4429282"/>
              <a:gd name="csX456" fmla="*/ 183977 w 933858"/>
              <a:gd name="csY456" fmla="*/ 4412977 h 4429282"/>
              <a:gd name="csX457" fmla="*/ 175827 w 933858"/>
              <a:gd name="csY457" fmla="*/ 4421130 h 4429282"/>
              <a:gd name="csX458" fmla="*/ 183977 w 933858"/>
              <a:gd name="csY458" fmla="*/ 4429283 h 4429282"/>
              <a:gd name="csX459" fmla="*/ 250348 w 933858"/>
              <a:gd name="csY459" fmla="*/ 4429283 h 4429282"/>
              <a:gd name="csX460" fmla="*/ 258499 w 933858"/>
              <a:gd name="csY460" fmla="*/ 4421130 h 4429282"/>
              <a:gd name="csX461" fmla="*/ 250348 w 933858"/>
              <a:gd name="csY461" fmla="*/ 4412977 h 4429282"/>
              <a:gd name="csX462" fmla="*/ 250348 w 933858"/>
              <a:gd name="csY462" fmla="*/ 4412977 h 4429282"/>
              <a:gd name="csX463" fmla="*/ 381927 w 933858"/>
              <a:gd name="csY463" fmla="*/ 4412977 h 4429282"/>
              <a:gd name="csX464" fmla="*/ 315556 w 933858"/>
              <a:gd name="csY464" fmla="*/ 4412977 h 4429282"/>
              <a:gd name="csX465" fmla="*/ 307405 w 933858"/>
              <a:gd name="csY465" fmla="*/ 4421130 h 4429282"/>
              <a:gd name="csX466" fmla="*/ 315556 w 933858"/>
              <a:gd name="csY466" fmla="*/ 4429283 h 4429282"/>
              <a:gd name="csX467" fmla="*/ 381927 w 933858"/>
              <a:gd name="csY467" fmla="*/ 4429283 h 4429282"/>
              <a:gd name="csX468" fmla="*/ 390078 w 933858"/>
              <a:gd name="csY468" fmla="*/ 4421130 h 4429282"/>
              <a:gd name="csX469" fmla="*/ 381927 w 933858"/>
              <a:gd name="csY469" fmla="*/ 4412977 h 4429282"/>
              <a:gd name="csX470" fmla="*/ 381927 w 933858"/>
              <a:gd name="csY470" fmla="*/ 4412977 h 4429282"/>
              <a:gd name="csX471" fmla="*/ 513506 w 933858"/>
              <a:gd name="csY471" fmla="*/ 4412977 h 4429282"/>
              <a:gd name="csX472" fmla="*/ 447134 w 933858"/>
              <a:gd name="csY472" fmla="*/ 4412977 h 4429282"/>
              <a:gd name="csX473" fmla="*/ 438983 w 933858"/>
              <a:gd name="csY473" fmla="*/ 4421130 h 4429282"/>
              <a:gd name="csX474" fmla="*/ 447134 w 933858"/>
              <a:gd name="csY474" fmla="*/ 4429283 h 4429282"/>
              <a:gd name="csX475" fmla="*/ 513506 w 933858"/>
              <a:gd name="csY475" fmla="*/ 4429283 h 4429282"/>
              <a:gd name="csX476" fmla="*/ 521656 w 933858"/>
              <a:gd name="csY476" fmla="*/ 4421130 h 4429282"/>
              <a:gd name="csX477" fmla="*/ 513506 w 933858"/>
              <a:gd name="csY477" fmla="*/ 4412977 h 4429282"/>
              <a:gd name="csX478" fmla="*/ 513506 w 933858"/>
              <a:gd name="csY478" fmla="*/ 4412977 h 4429282"/>
              <a:gd name="csX479" fmla="*/ 646248 w 933858"/>
              <a:gd name="csY479" fmla="*/ 4412977 h 4429282"/>
              <a:gd name="csX480" fmla="*/ 579877 w 933858"/>
              <a:gd name="csY480" fmla="*/ 4412977 h 4429282"/>
              <a:gd name="csX481" fmla="*/ 571726 w 933858"/>
              <a:gd name="csY481" fmla="*/ 4421130 h 4429282"/>
              <a:gd name="csX482" fmla="*/ 579877 w 933858"/>
              <a:gd name="csY482" fmla="*/ 4429283 h 4429282"/>
              <a:gd name="csX483" fmla="*/ 646248 w 933858"/>
              <a:gd name="csY483" fmla="*/ 4429283 h 4429282"/>
              <a:gd name="csX484" fmla="*/ 654399 w 933858"/>
              <a:gd name="csY484" fmla="*/ 4421130 h 4429282"/>
              <a:gd name="csX485" fmla="*/ 646248 w 933858"/>
              <a:gd name="csY485" fmla="*/ 4412977 h 4429282"/>
              <a:gd name="csX486" fmla="*/ 646248 w 933858"/>
              <a:gd name="csY486" fmla="*/ 4412977 h 4429282"/>
              <a:gd name="csX487" fmla="*/ 778992 w 933858"/>
              <a:gd name="csY487" fmla="*/ 4411813 h 4429282"/>
              <a:gd name="csX488" fmla="*/ 778992 w 933858"/>
              <a:gd name="csY488" fmla="*/ 4411813 h 4429282"/>
              <a:gd name="csX489" fmla="*/ 767347 w 933858"/>
              <a:gd name="csY489" fmla="*/ 4411813 h 4429282"/>
              <a:gd name="csX490" fmla="*/ 713784 w 933858"/>
              <a:gd name="csY490" fmla="*/ 4411813 h 4429282"/>
              <a:gd name="csX491" fmla="*/ 705634 w 933858"/>
              <a:gd name="csY491" fmla="*/ 4419965 h 4429282"/>
              <a:gd name="csX492" fmla="*/ 713784 w 933858"/>
              <a:gd name="csY492" fmla="*/ 4428118 h 4429282"/>
              <a:gd name="csX493" fmla="*/ 760361 w 933858"/>
              <a:gd name="csY493" fmla="*/ 4428118 h 4429282"/>
              <a:gd name="csX494" fmla="*/ 782485 w 933858"/>
              <a:gd name="csY494" fmla="*/ 4426953 h 4429282"/>
              <a:gd name="csX495" fmla="*/ 789471 w 933858"/>
              <a:gd name="csY495" fmla="*/ 4417636 h 4429282"/>
              <a:gd name="csX496" fmla="*/ 781321 w 933858"/>
              <a:gd name="csY496" fmla="*/ 4410648 h 4429282"/>
              <a:gd name="csX497" fmla="*/ 781321 w 933858"/>
              <a:gd name="csY497" fmla="*/ 4410648 h 4429282"/>
              <a:gd name="csX498" fmla="*/ 894268 w 933858"/>
              <a:gd name="csY498" fmla="*/ 4341932 h 4429282"/>
              <a:gd name="csX499" fmla="*/ 887282 w 933858"/>
              <a:gd name="csY499" fmla="*/ 4345426 h 4429282"/>
              <a:gd name="csX500" fmla="*/ 887282 w 933858"/>
              <a:gd name="csY500" fmla="*/ 4345426 h 4429282"/>
              <a:gd name="csX501" fmla="*/ 887282 w 933858"/>
              <a:gd name="csY501" fmla="*/ 4345426 h 4429282"/>
              <a:gd name="csX502" fmla="*/ 887282 w 933858"/>
              <a:gd name="csY502" fmla="*/ 4345426 h 4429282"/>
              <a:gd name="csX503" fmla="*/ 887282 w 933858"/>
              <a:gd name="csY503" fmla="*/ 4345426 h 4429282"/>
              <a:gd name="csX504" fmla="*/ 887282 w 933858"/>
              <a:gd name="csY504" fmla="*/ 4345426 h 4429282"/>
              <a:gd name="csX505" fmla="*/ 866322 w 933858"/>
              <a:gd name="csY505" fmla="*/ 4368719 h 4429282"/>
              <a:gd name="csX506" fmla="*/ 866322 w 933858"/>
              <a:gd name="csY506" fmla="*/ 4368719 h 4429282"/>
              <a:gd name="csX507" fmla="*/ 866322 w 933858"/>
              <a:gd name="csY507" fmla="*/ 4368719 h 4429282"/>
              <a:gd name="csX508" fmla="*/ 866322 w 933858"/>
              <a:gd name="csY508" fmla="*/ 4368719 h 4429282"/>
              <a:gd name="csX509" fmla="*/ 866322 w 933858"/>
              <a:gd name="csY509" fmla="*/ 4368719 h 4429282"/>
              <a:gd name="csX510" fmla="*/ 866322 w 933858"/>
              <a:gd name="csY510" fmla="*/ 4368719 h 4429282"/>
              <a:gd name="csX511" fmla="*/ 865158 w 933858"/>
              <a:gd name="csY511" fmla="*/ 4369884 h 4429282"/>
              <a:gd name="csX512" fmla="*/ 865158 w 933858"/>
              <a:gd name="csY512" fmla="*/ 4369884 h 4429282"/>
              <a:gd name="csX513" fmla="*/ 865158 w 933858"/>
              <a:gd name="csY513" fmla="*/ 4369884 h 4429282"/>
              <a:gd name="csX514" fmla="*/ 865158 w 933858"/>
              <a:gd name="csY514" fmla="*/ 4369884 h 4429282"/>
              <a:gd name="csX515" fmla="*/ 865158 w 933858"/>
              <a:gd name="csY515" fmla="*/ 4369884 h 4429282"/>
              <a:gd name="csX516" fmla="*/ 865158 w 933858"/>
              <a:gd name="csY516" fmla="*/ 4369884 h 4429282"/>
              <a:gd name="csX517" fmla="*/ 865158 w 933858"/>
              <a:gd name="csY517" fmla="*/ 4369884 h 4429282"/>
              <a:gd name="csX518" fmla="*/ 865158 w 933858"/>
              <a:gd name="csY518" fmla="*/ 4369884 h 4429282"/>
              <a:gd name="csX519" fmla="*/ 865158 w 933858"/>
              <a:gd name="csY519" fmla="*/ 4369884 h 4429282"/>
              <a:gd name="csX520" fmla="*/ 865158 w 933858"/>
              <a:gd name="csY520" fmla="*/ 4369884 h 4429282"/>
              <a:gd name="csX521" fmla="*/ 865158 w 933858"/>
              <a:gd name="csY521" fmla="*/ 4369884 h 4429282"/>
              <a:gd name="csX522" fmla="*/ 865158 w 933858"/>
              <a:gd name="csY522" fmla="*/ 4369884 h 4429282"/>
              <a:gd name="csX523" fmla="*/ 865158 w 933858"/>
              <a:gd name="csY523" fmla="*/ 4369884 h 4429282"/>
              <a:gd name="csX524" fmla="*/ 865158 w 933858"/>
              <a:gd name="csY524" fmla="*/ 4369884 h 4429282"/>
              <a:gd name="csX525" fmla="*/ 865158 w 933858"/>
              <a:gd name="csY525" fmla="*/ 4369884 h 4429282"/>
              <a:gd name="csX526" fmla="*/ 865158 w 933858"/>
              <a:gd name="csY526" fmla="*/ 4369884 h 4429282"/>
              <a:gd name="csX527" fmla="*/ 865158 w 933858"/>
              <a:gd name="csY527" fmla="*/ 4369884 h 4429282"/>
              <a:gd name="csX528" fmla="*/ 865158 w 933858"/>
              <a:gd name="csY528" fmla="*/ 4369884 h 4429282"/>
              <a:gd name="csX529" fmla="*/ 865158 w 933858"/>
              <a:gd name="csY529" fmla="*/ 4369884 h 4429282"/>
              <a:gd name="csX530" fmla="*/ 865158 w 933858"/>
              <a:gd name="csY530" fmla="*/ 4369884 h 4429282"/>
              <a:gd name="csX531" fmla="*/ 865158 w 933858"/>
              <a:gd name="csY531" fmla="*/ 4369884 h 4429282"/>
              <a:gd name="csX532" fmla="*/ 865158 w 933858"/>
              <a:gd name="csY532" fmla="*/ 4369884 h 4429282"/>
              <a:gd name="csX533" fmla="*/ 847691 w 933858"/>
              <a:gd name="csY533" fmla="*/ 4382696 h 4429282"/>
              <a:gd name="csX534" fmla="*/ 845363 w 933858"/>
              <a:gd name="csY534" fmla="*/ 4394342 h 4429282"/>
              <a:gd name="csX535" fmla="*/ 852349 w 933858"/>
              <a:gd name="csY535" fmla="*/ 4397836 h 4429282"/>
              <a:gd name="csX536" fmla="*/ 857007 w 933858"/>
              <a:gd name="csY536" fmla="*/ 4396672 h 4429282"/>
              <a:gd name="csX537" fmla="*/ 909406 w 933858"/>
              <a:gd name="csY537" fmla="*/ 4347755 h 4429282"/>
              <a:gd name="csX538" fmla="*/ 907077 w 933858"/>
              <a:gd name="csY538" fmla="*/ 4336108 h 4429282"/>
              <a:gd name="csX539" fmla="*/ 902419 w 933858"/>
              <a:gd name="csY539" fmla="*/ 4334944 h 4429282"/>
              <a:gd name="csX540" fmla="*/ 902419 w 933858"/>
              <a:gd name="csY540" fmla="*/ 4334944 h 4429282"/>
              <a:gd name="csX541" fmla="*/ 898926 w 933858"/>
              <a:gd name="csY541" fmla="*/ 4338437 h 4429282"/>
              <a:gd name="csX542" fmla="*/ 925707 w 933858"/>
              <a:gd name="csY542" fmla="*/ 4211487 h 4429282"/>
              <a:gd name="csX543" fmla="*/ 917556 w 933858"/>
              <a:gd name="csY543" fmla="*/ 4219640 h 4429282"/>
              <a:gd name="csX544" fmla="*/ 917556 w 933858"/>
              <a:gd name="csY544" fmla="*/ 4254581 h 4429282"/>
              <a:gd name="csX545" fmla="*/ 917556 w 933858"/>
              <a:gd name="csY545" fmla="*/ 4254581 h 4429282"/>
              <a:gd name="csX546" fmla="*/ 917556 w 933858"/>
              <a:gd name="csY546" fmla="*/ 4256910 h 4429282"/>
              <a:gd name="csX547" fmla="*/ 917556 w 933858"/>
              <a:gd name="csY547" fmla="*/ 4256910 h 4429282"/>
              <a:gd name="csX548" fmla="*/ 917556 w 933858"/>
              <a:gd name="csY548" fmla="*/ 4259239 h 4429282"/>
              <a:gd name="csX549" fmla="*/ 917556 w 933858"/>
              <a:gd name="csY549" fmla="*/ 4259239 h 4429282"/>
              <a:gd name="csX550" fmla="*/ 917556 w 933858"/>
              <a:gd name="csY550" fmla="*/ 4261569 h 4429282"/>
              <a:gd name="csX551" fmla="*/ 917556 w 933858"/>
              <a:gd name="csY551" fmla="*/ 4261569 h 4429282"/>
              <a:gd name="csX552" fmla="*/ 917556 w 933858"/>
              <a:gd name="csY552" fmla="*/ 4263898 h 4429282"/>
              <a:gd name="csX553" fmla="*/ 917556 w 933858"/>
              <a:gd name="csY553" fmla="*/ 4263898 h 4429282"/>
              <a:gd name="csX554" fmla="*/ 915228 w 933858"/>
              <a:gd name="csY554" fmla="*/ 4284862 h 4429282"/>
              <a:gd name="csX555" fmla="*/ 921050 w 933858"/>
              <a:gd name="csY555" fmla="*/ 4294180 h 4429282"/>
              <a:gd name="csX556" fmla="*/ 922214 w 933858"/>
              <a:gd name="csY556" fmla="*/ 4294180 h 4429282"/>
              <a:gd name="csX557" fmla="*/ 930365 w 933858"/>
              <a:gd name="csY557" fmla="*/ 4287192 h 4429282"/>
              <a:gd name="csX558" fmla="*/ 933858 w 933858"/>
              <a:gd name="csY558" fmla="*/ 4252251 h 4429282"/>
              <a:gd name="csX559" fmla="*/ 933858 w 933858"/>
              <a:gd name="csY559" fmla="*/ 4217311 h 4429282"/>
              <a:gd name="csX560" fmla="*/ 925707 w 933858"/>
              <a:gd name="csY560" fmla="*/ 4209158 h 4429282"/>
              <a:gd name="csX561" fmla="*/ 925707 w 933858"/>
              <a:gd name="csY561" fmla="*/ 4209158 h 4429282"/>
              <a:gd name="csX562" fmla="*/ 925707 w 933858"/>
              <a:gd name="csY562" fmla="*/ 4211487 h 4429282"/>
              <a:gd name="csX563" fmla="*/ 925707 w 933858"/>
              <a:gd name="csY563" fmla="*/ 4079878 h 4429282"/>
              <a:gd name="csX564" fmla="*/ 917556 w 933858"/>
              <a:gd name="csY564" fmla="*/ 4088031 h 4429282"/>
              <a:gd name="csX565" fmla="*/ 917556 w 933858"/>
              <a:gd name="csY565" fmla="*/ 4154418 h 4429282"/>
              <a:gd name="csX566" fmla="*/ 925707 w 933858"/>
              <a:gd name="csY566" fmla="*/ 4162571 h 4429282"/>
              <a:gd name="csX567" fmla="*/ 933858 w 933858"/>
              <a:gd name="csY567" fmla="*/ 4154418 h 4429282"/>
              <a:gd name="csX568" fmla="*/ 933858 w 933858"/>
              <a:gd name="csY568" fmla="*/ 4088031 h 4429282"/>
              <a:gd name="csX569" fmla="*/ 925707 w 933858"/>
              <a:gd name="csY569" fmla="*/ 4079878 h 4429282"/>
              <a:gd name="csX570" fmla="*/ 925707 w 933858"/>
              <a:gd name="csY570" fmla="*/ 4079878 h 4429282"/>
              <a:gd name="csX571" fmla="*/ 925707 w 933858"/>
              <a:gd name="csY571" fmla="*/ 3947105 h 4429282"/>
              <a:gd name="csX572" fmla="*/ 917556 w 933858"/>
              <a:gd name="csY572" fmla="*/ 3955257 h 4429282"/>
              <a:gd name="csX573" fmla="*/ 917556 w 933858"/>
              <a:gd name="csY573" fmla="*/ 4021644 h 4429282"/>
              <a:gd name="csX574" fmla="*/ 925707 w 933858"/>
              <a:gd name="csY574" fmla="*/ 4029797 h 4429282"/>
              <a:gd name="csX575" fmla="*/ 933858 w 933858"/>
              <a:gd name="csY575" fmla="*/ 4021644 h 4429282"/>
              <a:gd name="csX576" fmla="*/ 933858 w 933858"/>
              <a:gd name="csY576" fmla="*/ 3955257 h 4429282"/>
              <a:gd name="csX577" fmla="*/ 925707 w 933858"/>
              <a:gd name="csY577" fmla="*/ 3947105 h 4429282"/>
              <a:gd name="csX578" fmla="*/ 925707 w 933858"/>
              <a:gd name="csY578" fmla="*/ 3947105 h 4429282"/>
              <a:gd name="csX579" fmla="*/ 925707 w 933858"/>
              <a:gd name="csY579" fmla="*/ 3815496 h 4429282"/>
              <a:gd name="csX580" fmla="*/ 917556 w 933858"/>
              <a:gd name="csY580" fmla="*/ 3823648 h 4429282"/>
              <a:gd name="csX581" fmla="*/ 917556 w 933858"/>
              <a:gd name="csY581" fmla="*/ 3890035 h 4429282"/>
              <a:gd name="csX582" fmla="*/ 925707 w 933858"/>
              <a:gd name="csY582" fmla="*/ 3898188 h 4429282"/>
              <a:gd name="csX583" fmla="*/ 933858 w 933858"/>
              <a:gd name="csY583" fmla="*/ 3890035 h 4429282"/>
              <a:gd name="csX584" fmla="*/ 933858 w 933858"/>
              <a:gd name="csY584" fmla="*/ 3823648 h 4429282"/>
              <a:gd name="csX585" fmla="*/ 925707 w 933858"/>
              <a:gd name="csY585" fmla="*/ 3815496 h 4429282"/>
              <a:gd name="csX586" fmla="*/ 925707 w 933858"/>
              <a:gd name="csY586" fmla="*/ 3815496 h 4429282"/>
              <a:gd name="csX587" fmla="*/ 925707 w 933858"/>
              <a:gd name="csY587" fmla="*/ 3682722 h 4429282"/>
              <a:gd name="csX588" fmla="*/ 917556 w 933858"/>
              <a:gd name="csY588" fmla="*/ 3690875 h 4429282"/>
              <a:gd name="csX589" fmla="*/ 917556 w 933858"/>
              <a:gd name="csY589" fmla="*/ 3757261 h 4429282"/>
              <a:gd name="csX590" fmla="*/ 925707 w 933858"/>
              <a:gd name="csY590" fmla="*/ 3765414 h 4429282"/>
              <a:gd name="csX591" fmla="*/ 933858 w 933858"/>
              <a:gd name="csY591" fmla="*/ 3757261 h 4429282"/>
              <a:gd name="csX592" fmla="*/ 933858 w 933858"/>
              <a:gd name="csY592" fmla="*/ 3690875 h 4429282"/>
              <a:gd name="csX593" fmla="*/ 925707 w 933858"/>
              <a:gd name="csY593" fmla="*/ 3682722 h 4429282"/>
              <a:gd name="csX594" fmla="*/ 925707 w 933858"/>
              <a:gd name="csY594" fmla="*/ 3682722 h 4429282"/>
              <a:gd name="csX595" fmla="*/ 925707 w 933858"/>
              <a:gd name="csY595" fmla="*/ 3551113 h 4429282"/>
              <a:gd name="csX596" fmla="*/ 917556 w 933858"/>
              <a:gd name="csY596" fmla="*/ 3559266 h 4429282"/>
              <a:gd name="csX597" fmla="*/ 917556 w 933858"/>
              <a:gd name="csY597" fmla="*/ 3625653 h 4429282"/>
              <a:gd name="csX598" fmla="*/ 925707 w 933858"/>
              <a:gd name="csY598" fmla="*/ 3633805 h 4429282"/>
              <a:gd name="csX599" fmla="*/ 933858 w 933858"/>
              <a:gd name="csY599" fmla="*/ 3625653 h 4429282"/>
              <a:gd name="csX600" fmla="*/ 933858 w 933858"/>
              <a:gd name="csY600" fmla="*/ 3559266 h 4429282"/>
              <a:gd name="csX601" fmla="*/ 925707 w 933858"/>
              <a:gd name="csY601" fmla="*/ 3551113 h 4429282"/>
              <a:gd name="csX602" fmla="*/ 925707 w 933858"/>
              <a:gd name="csY602" fmla="*/ 3551113 h 4429282"/>
              <a:gd name="csX603" fmla="*/ 925707 w 933858"/>
              <a:gd name="csY603" fmla="*/ 3419504 h 4429282"/>
              <a:gd name="csX604" fmla="*/ 917556 w 933858"/>
              <a:gd name="csY604" fmla="*/ 3427657 h 4429282"/>
              <a:gd name="csX605" fmla="*/ 917556 w 933858"/>
              <a:gd name="csY605" fmla="*/ 3494043 h 4429282"/>
              <a:gd name="csX606" fmla="*/ 925707 w 933858"/>
              <a:gd name="csY606" fmla="*/ 3502196 h 4429282"/>
              <a:gd name="csX607" fmla="*/ 933858 w 933858"/>
              <a:gd name="csY607" fmla="*/ 3494043 h 4429282"/>
              <a:gd name="csX608" fmla="*/ 933858 w 933858"/>
              <a:gd name="csY608" fmla="*/ 3427657 h 4429282"/>
              <a:gd name="csX609" fmla="*/ 925707 w 933858"/>
              <a:gd name="csY609" fmla="*/ 3419504 h 4429282"/>
              <a:gd name="csX610" fmla="*/ 925707 w 933858"/>
              <a:gd name="csY610" fmla="*/ 3419504 h 4429282"/>
              <a:gd name="csX611" fmla="*/ 925707 w 933858"/>
              <a:gd name="csY611" fmla="*/ 3286730 h 4429282"/>
              <a:gd name="csX612" fmla="*/ 917556 w 933858"/>
              <a:gd name="csY612" fmla="*/ 3294883 h 4429282"/>
              <a:gd name="csX613" fmla="*/ 917556 w 933858"/>
              <a:gd name="csY613" fmla="*/ 3361270 h 4429282"/>
              <a:gd name="csX614" fmla="*/ 925707 w 933858"/>
              <a:gd name="csY614" fmla="*/ 3369423 h 4429282"/>
              <a:gd name="csX615" fmla="*/ 933858 w 933858"/>
              <a:gd name="csY615" fmla="*/ 3361270 h 4429282"/>
              <a:gd name="csX616" fmla="*/ 933858 w 933858"/>
              <a:gd name="csY616" fmla="*/ 3294883 h 4429282"/>
              <a:gd name="csX617" fmla="*/ 925707 w 933858"/>
              <a:gd name="csY617" fmla="*/ 3286730 h 4429282"/>
              <a:gd name="csX618" fmla="*/ 925707 w 933858"/>
              <a:gd name="csY618" fmla="*/ 3286730 h 4429282"/>
              <a:gd name="csX619" fmla="*/ 925707 w 933858"/>
              <a:gd name="csY619" fmla="*/ 3155122 h 4429282"/>
              <a:gd name="csX620" fmla="*/ 917556 w 933858"/>
              <a:gd name="csY620" fmla="*/ 3163274 h 4429282"/>
              <a:gd name="csX621" fmla="*/ 917556 w 933858"/>
              <a:gd name="csY621" fmla="*/ 3229661 h 4429282"/>
              <a:gd name="csX622" fmla="*/ 925707 w 933858"/>
              <a:gd name="csY622" fmla="*/ 3237814 h 4429282"/>
              <a:gd name="csX623" fmla="*/ 933858 w 933858"/>
              <a:gd name="csY623" fmla="*/ 3229661 h 4429282"/>
              <a:gd name="csX624" fmla="*/ 933858 w 933858"/>
              <a:gd name="csY624" fmla="*/ 3163274 h 4429282"/>
              <a:gd name="csX625" fmla="*/ 925707 w 933858"/>
              <a:gd name="csY625" fmla="*/ 3155122 h 4429282"/>
              <a:gd name="csX626" fmla="*/ 925707 w 933858"/>
              <a:gd name="csY626" fmla="*/ 3155122 h 4429282"/>
              <a:gd name="csX627" fmla="*/ 925707 w 933858"/>
              <a:gd name="csY627" fmla="*/ 3022348 h 4429282"/>
              <a:gd name="csX628" fmla="*/ 917556 w 933858"/>
              <a:gd name="csY628" fmla="*/ 3030501 h 4429282"/>
              <a:gd name="csX629" fmla="*/ 917556 w 933858"/>
              <a:gd name="csY629" fmla="*/ 3096887 h 4429282"/>
              <a:gd name="csX630" fmla="*/ 925707 w 933858"/>
              <a:gd name="csY630" fmla="*/ 3105040 h 4429282"/>
              <a:gd name="csX631" fmla="*/ 933858 w 933858"/>
              <a:gd name="csY631" fmla="*/ 3096887 h 4429282"/>
              <a:gd name="csX632" fmla="*/ 933858 w 933858"/>
              <a:gd name="csY632" fmla="*/ 3030501 h 4429282"/>
              <a:gd name="csX633" fmla="*/ 925707 w 933858"/>
              <a:gd name="csY633" fmla="*/ 3022348 h 4429282"/>
              <a:gd name="csX634" fmla="*/ 925707 w 933858"/>
              <a:gd name="csY634" fmla="*/ 3022348 h 4429282"/>
              <a:gd name="csX635" fmla="*/ 925707 w 933858"/>
              <a:gd name="csY635" fmla="*/ 2890739 h 4429282"/>
              <a:gd name="csX636" fmla="*/ 917556 w 933858"/>
              <a:gd name="csY636" fmla="*/ 2898892 h 4429282"/>
              <a:gd name="csX637" fmla="*/ 917556 w 933858"/>
              <a:gd name="csY637" fmla="*/ 2965278 h 4429282"/>
              <a:gd name="csX638" fmla="*/ 925707 w 933858"/>
              <a:gd name="csY638" fmla="*/ 2973431 h 4429282"/>
              <a:gd name="csX639" fmla="*/ 933858 w 933858"/>
              <a:gd name="csY639" fmla="*/ 2965278 h 4429282"/>
              <a:gd name="csX640" fmla="*/ 933858 w 933858"/>
              <a:gd name="csY640" fmla="*/ 2898892 h 4429282"/>
              <a:gd name="csX641" fmla="*/ 925707 w 933858"/>
              <a:gd name="csY641" fmla="*/ 2890739 h 4429282"/>
              <a:gd name="csX642" fmla="*/ 925707 w 933858"/>
              <a:gd name="csY642" fmla="*/ 2890739 h 4429282"/>
              <a:gd name="csX643" fmla="*/ 925707 w 933858"/>
              <a:gd name="csY643" fmla="*/ 2759130 h 4429282"/>
              <a:gd name="csX644" fmla="*/ 917556 w 933858"/>
              <a:gd name="csY644" fmla="*/ 2767282 h 4429282"/>
              <a:gd name="csX645" fmla="*/ 917556 w 933858"/>
              <a:gd name="csY645" fmla="*/ 2833669 h 4429282"/>
              <a:gd name="csX646" fmla="*/ 925707 w 933858"/>
              <a:gd name="csY646" fmla="*/ 2841822 h 4429282"/>
              <a:gd name="csX647" fmla="*/ 933858 w 933858"/>
              <a:gd name="csY647" fmla="*/ 2833669 h 4429282"/>
              <a:gd name="csX648" fmla="*/ 933858 w 933858"/>
              <a:gd name="csY648" fmla="*/ 2767282 h 4429282"/>
              <a:gd name="csX649" fmla="*/ 925707 w 933858"/>
              <a:gd name="csY649" fmla="*/ 2759130 h 4429282"/>
              <a:gd name="csX650" fmla="*/ 925707 w 933858"/>
              <a:gd name="csY650" fmla="*/ 2759130 h 4429282"/>
              <a:gd name="csX651" fmla="*/ 925707 w 933858"/>
              <a:gd name="csY651" fmla="*/ 2626356 h 4429282"/>
              <a:gd name="csX652" fmla="*/ 917556 w 933858"/>
              <a:gd name="csY652" fmla="*/ 2634509 h 4429282"/>
              <a:gd name="csX653" fmla="*/ 917556 w 933858"/>
              <a:gd name="csY653" fmla="*/ 2700896 h 4429282"/>
              <a:gd name="csX654" fmla="*/ 925707 w 933858"/>
              <a:gd name="csY654" fmla="*/ 2709048 h 4429282"/>
              <a:gd name="csX655" fmla="*/ 933858 w 933858"/>
              <a:gd name="csY655" fmla="*/ 2700896 h 4429282"/>
              <a:gd name="csX656" fmla="*/ 933858 w 933858"/>
              <a:gd name="csY656" fmla="*/ 2634509 h 4429282"/>
              <a:gd name="csX657" fmla="*/ 925707 w 933858"/>
              <a:gd name="csY657" fmla="*/ 2626356 h 4429282"/>
              <a:gd name="csX658" fmla="*/ 925707 w 933858"/>
              <a:gd name="csY658" fmla="*/ 2626356 h 4429282"/>
              <a:gd name="csX659" fmla="*/ 925707 w 933858"/>
              <a:gd name="csY659" fmla="*/ 2494747 h 4429282"/>
              <a:gd name="csX660" fmla="*/ 917556 w 933858"/>
              <a:gd name="csY660" fmla="*/ 2502900 h 4429282"/>
              <a:gd name="csX661" fmla="*/ 917556 w 933858"/>
              <a:gd name="csY661" fmla="*/ 2569287 h 4429282"/>
              <a:gd name="csX662" fmla="*/ 925707 w 933858"/>
              <a:gd name="csY662" fmla="*/ 2577440 h 4429282"/>
              <a:gd name="csX663" fmla="*/ 933858 w 933858"/>
              <a:gd name="csY663" fmla="*/ 2569287 h 4429282"/>
              <a:gd name="csX664" fmla="*/ 933858 w 933858"/>
              <a:gd name="csY664" fmla="*/ 2502900 h 4429282"/>
              <a:gd name="csX665" fmla="*/ 925707 w 933858"/>
              <a:gd name="csY665" fmla="*/ 2494747 h 4429282"/>
              <a:gd name="csX666" fmla="*/ 925707 w 933858"/>
              <a:gd name="csY666" fmla="*/ 2494747 h 4429282"/>
              <a:gd name="csX667" fmla="*/ 925707 w 933858"/>
              <a:gd name="csY667" fmla="*/ 2363138 h 4429282"/>
              <a:gd name="csX668" fmla="*/ 917556 w 933858"/>
              <a:gd name="csY668" fmla="*/ 2371291 h 4429282"/>
              <a:gd name="csX669" fmla="*/ 917556 w 933858"/>
              <a:gd name="csY669" fmla="*/ 2437678 h 4429282"/>
              <a:gd name="csX670" fmla="*/ 925707 w 933858"/>
              <a:gd name="csY670" fmla="*/ 2445830 h 4429282"/>
              <a:gd name="csX671" fmla="*/ 933858 w 933858"/>
              <a:gd name="csY671" fmla="*/ 2437678 h 4429282"/>
              <a:gd name="csX672" fmla="*/ 933858 w 933858"/>
              <a:gd name="csY672" fmla="*/ 2371291 h 4429282"/>
              <a:gd name="csX673" fmla="*/ 925707 w 933858"/>
              <a:gd name="csY673" fmla="*/ 2363138 h 4429282"/>
              <a:gd name="csX674" fmla="*/ 925707 w 933858"/>
              <a:gd name="csY674" fmla="*/ 2363138 h 4429282"/>
              <a:gd name="csX675" fmla="*/ 925707 w 933858"/>
              <a:gd name="csY675" fmla="*/ 2230364 h 4429282"/>
              <a:gd name="csX676" fmla="*/ 917556 w 933858"/>
              <a:gd name="csY676" fmla="*/ 2238517 h 4429282"/>
              <a:gd name="csX677" fmla="*/ 917556 w 933858"/>
              <a:gd name="csY677" fmla="*/ 2304904 h 4429282"/>
              <a:gd name="csX678" fmla="*/ 925707 w 933858"/>
              <a:gd name="csY678" fmla="*/ 2313057 h 4429282"/>
              <a:gd name="csX679" fmla="*/ 933858 w 933858"/>
              <a:gd name="csY679" fmla="*/ 2304904 h 4429282"/>
              <a:gd name="csX680" fmla="*/ 933858 w 933858"/>
              <a:gd name="csY680" fmla="*/ 2238517 h 4429282"/>
              <a:gd name="csX681" fmla="*/ 925707 w 933858"/>
              <a:gd name="csY681" fmla="*/ 2230364 h 4429282"/>
              <a:gd name="csX682" fmla="*/ 925707 w 933858"/>
              <a:gd name="csY682" fmla="*/ 2230364 h 4429282"/>
              <a:gd name="csX683" fmla="*/ 925707 w 933858"/>
              <a:gd name="csY683" fmla="*/ 2098756 h 4429282"/>
              <a:gd name="csX684" fmla="*/ 917556 w 933858"/>
              <a:gd name="csY684" fmla="*/ 2106908 h 4429282"/>
              <a:gd name="csX685" fmla="*/ 917556 w 933858"/>
              <a:gd name="csY685" fmla="*/ 2173295 h 4429282"/>
              <a:gd name="csX686" fmla="*/ 925707 w 933858"/>
              <a:gd name="csY686" fmla="*/ 2181448 h 4429282"/>
              <a:gd name="csX687" fmla="*/ 933858 w 933858"/>
              <a:gd name="csY687" fmla="*/ 2173295 h 4429282"/>
              <a:gd name="csX688" fmla="*/ 933858 w 933858"/>
              <a:gd name="csY688" fmla="*/ 2106908 h 4429282"/>
              <a:gd name="csX689" fmla="*/ 925707 w 933858"/>
              <a:gd name="csY689" fmla="*/ 2098756 h 4429282"/>
              <a:gd name="csX690" fmla="*/ 925707 w 933858"/>
              <a:gd name="csY690" fmla="*/ 2098756 h 4429282"/>
              <a:gd name="csX691" fmla="*/ 925707 w 933858"/>
              <a:gd name="csY691" fmla="*/ 1965982 h 4429282"/>
              <a:gd name="csX692" fmla="*/ 917556 w 933858"/>
              <a:gd name="csY692" fmla="*/ 1974135 h 4429282"/>
              <a:gd name="csX693" fmla="*/ 917556 w 933858"/>
              <a:gd name="csY693" fmla="*/ 2040521 h 4429282"/>
              <a:gd name="csX694" fmla="*/ 925707 w 933858"/>
              <a:gd name="csY694" fmla="*/ 2048674 h 4429282"/>
              <a:gd name="csX695" fmla="*/ 933858 w 933858"/>
              <a:gd name="csY695" fmla="*/ 2040521 h 4429282"/>
              <a:gd name="csX696" fmla="*/ 933858 w 933858"/>
              <a:gd name="csY696" fmla="*/ 1974135 h 4429282"/>
              <a:gd name="csX697" fmla="*/ 925707 w 933858"/>
              <a:gd name="csY697" fmla="*/ 1965982 h 4429282"/>
              <a:gd name="csX698" fmla="*/ 925707 w 933858"/>
              <a:gd name="csY698" fmla="*/ 1965982 h 4429282"/>
              <a:gd name="csX699" fmla="*/ 925707 w 933858"/>
              <a:gd name="csY699" fmla="*/ 1834373 h 4429282"/>
              <a:gd name="csX700" fmla="*/ 917556 w 933858"/>
              <a:gd name="csY700" fmla="*/ 1842526 h 4429282"/>
              <a:gd name="csX701" fmla="*/ 917556 w 933858"/>
              <a:gd name="csY701" fmla="*/ 1908912 h 4429282"/>
              <a:gd name="csX702" fmla="*/ 925707 w 933858"/>
              <a:gd name="csY702" fmla="*/ 1917065 h 4429282"/>
              <a:gd name="csX703" fmla="*/ 933858 w 933858"/>
              <a:gd name="csY703" fmla="*/ 1908912 h 4429282"/>
              <a:gd name="csX704" fmla="*/ 933858 w 933858"/>
              <a:gd name="csY704" fmla="*/ 1842526 h 4429282"/>
              <a:gd name="csX705" fmla="*/ 925707 w 933858"/>
              <a:gd name="csY705" fmla="*/ 1834373 h 4429282"/>
              <a:gd name="csX706" fmla="*/ 925707 w 933858"/>
              <a:gd name="csY706" fmla="*/ 1834373 h 4429282"/>
              <a:gd name="csX707" fmla="*/ 925707 w 933858"/>
              <a:gd name="csY707" fmla="*/ 1701599 h 4429282"/>
              <a:gd name="csX708" fmla="*/ 917556 w 933858"/>
              <a:gd name="csY708" fmla="*/ 1709752 h 4429282"/>
              <a:gd name="csX709" fmla="*/ 917556 w 933858"/>
              <a:gd name="csY709" fmla="*/ 1776139 h 4429282"/>
              <a:gd name="csX710" fmla="*/ 925707 w 933858"/>
              <a:gd name="csY710" fmla="*/ 1784292 h 4429282"/>
              <a:gd name="csX711" fmla="*/ 933858 w 933858"/>
              <a:gd name="csY711" fmla="*/ 1776139 h 4429282"/>
              <a:gd name="csX712" fmla="*/ 933858 w 933858"/>
              <a:gd name="csY712" fmla="*/ 1709752 h 4429282"/>
              <a:gd name="csX713" fmla="*/ 925707 w 933858"/>
              <a:gd name="csY713" fmla="*/ 1701599 h 4429282"/>
              <a:gd name="csX714" fmla="*/ 925707 w 933858"/>
              <a:gd name="csY714" fmla="*/ 1701599 h 4429282"/>
              <a:gd name="csX715" fmla="*/ 925707 w 933858"/>
              <a:gd name="csY715" fmla="*/ 1569990 h 4429282"/>
              <a:gd name="csX716" fmla="*/ 917556 w 933858"/>
              <a:gd name="csY716" fmla="*/ 1578143 h 4429282"/>
              <a:gd name="csX717" fmla="*/ 917556 w 933858"/>
              <a:gd name="csY717" fmla="*/ 1644530 h 4429282"/>
              <a:gd name="csX718" fmla="*/ 925707 w 933858"/>
              <a:gd name="csY718" fmla="*/ 1652683 h 4429282"/>
              <a:gd name="csX719" fmla="*/ 933858 w 933858"/>
              <a:gd name="csY719" fmla="*/ 1644530 h 4429282"/>
              <a:gd name="csX720" fmla="*/ 933858 w 933858"/>
              <a:gd name="csY720" fmla="*/ 1578143 h 4429282"/>
              <a:gd name="csX721" fmla="*/ 925707 w 933858"/>
              <a:gd name="csY721" fmla="*/ 1569990 h 4429282"/>
              <a:gd name="csX722" fmla="*/ 925707 w 933858"/>
              <a:gd name="csY722" fmla="*/ 1569990 h 4429282"/>
              <a:gd name="csX723" fmla="*/ 925707 w 933858"/>
              <a:gd name="csY723" fmla="*/ 1438381 h 4429282"/>
              <a:gd name="csX724" fmla="*/ 917556 w 933858"/>
              <a:gd name="csY724" fmla="*/ 1446534 h 4429282"/>
              <a:gd name="csX725" fmla="*/ 917556 w 933858"/>
              <a:gd name="csY725" fmla="*/ 1512921 h 4429282"/>
              <a:gd name="csX726" fmla="*/ 925707 w 933858"/>
              <a:gd name="csY726" fmla="*/ 1521074 h 4429282"/>
              <a:gd name="csX727" fmla="*/ 933858 w 933858"/>
              <a:gd name="csY727" fmla="*/ 1512921 h 4429282"/>
              <a:gd name="csX728" fmla="*/ 933858 w 933858"/>
              <a:gd name="csY728" fmla="*/ 1446534 h 4429282"/>
              <a:gd name="csX729" fmla="*/ 925707 w 933858"/>
              <a:gd name="csY729" fmla="*/ 1438381 h 4429282"/>
              <a:gd name="csX730" fmla="*/ 925707 w 933858"/>
              <a:gd name="csY730" fmla="*/ 1438381 h 4429282"/>
              <a:gd name="csX731" fmla="*/ 925707 w 933858"/>
              <a:gd name="csY731" fmla="*/ 1305608 h 4429282"/>
              <a:gd name="csX732" fmla="*/ 917556 w 933858"/>
              <a:gd name="csY732" fmla="*/ 1313760 h 4429282"/>
              <a:gd name="csX733" fmla="*/ 917556 w 933858"/>
              <a:gd name="csY733" fmla="*/ 1380147 h 4429282"/>
              <a:gd name="csX734" fmla="*/ 925707 w 933858"/>
              <a:gd name="csY734" fmla="*/ 1388300 h 4429282"/>
              <a:gd name="csX735" fmla="*/ 933858 w 933858"/>
              <a:gd name="csY735" fmla="*/ 1380147 h 4429282"/>
              <a:gd name="csX736" fmla="*/ 933858 w 933858"/>
              <a:gd name="csY736" fmla="*/ 1313760 h 4429282"/>
              <a:gd name="csX737" fmla="*/ 925707 w 933858"/>
              <a:gd name="csY737" fmla="*/ 1305608 h 4429282"/>
              <a:gd name="csX738" fmla="*/ 925707 w 933858"/>
              <a:gd name="csY738" fmla="*/ 1305608 h 4429282"/>
              <a:gd name="csX739" fmla="*/ 925707 w 933858"/>
              <a:gd name="csY739" fmla="*/ 1173999 h 4429282"/>
              <a:gd name="csX740" fmla="*/ 917556 w 933858"/>
              <a:gd name="csY740" fmla="*/ 1182151 h 4429282"/>
              <a:gd name="csX741" fmla="*/ 917556 w 933858"/>
              <a:gd name="csY741" fmla="*/ 1248538 h 4429282"/>
              <a:gd name="csX742" fmla="*/ 925707 w 933858"/>
              <a:gd name="csY742" fmla="*/ 1256691 h 4429282"/>
              <a:gd name="csX743" fmla="*/ 933858 w 933858"/>
              <a:gd name="csY743" fmla="*/ 1248538 h 4429282"/>
              <a:gd name="csX744" fmla="*/ 933858 w 933858"/>
              <a:gd name="csY744" fmla="*/ 1182151 h 4429282"/>
              <a:gd name="csX745" fmla="*/ 925707 w 933858"/>
              <a:gd name="csY745" fmla="*/ 1173999 h 4429282"/>
              <a:gd name="csX746" fmla="*/ 925707 w 933858"/>
              <a:gd name="csY746" fmla="*/ 1173999 h 4429282"/>
              <a:gd name="csX747" fmla="*/ 925707 w 933858"/>
              <a:gd name="csY747" fmla="*/ 1042390 h 4429282"/>
              <a:gd name="csX748" fmla="*/ 917556 w 933858"/>
              <a:gd name="csY748" fmla="*/ 1050542 h 4429282"/>
              <a:gd name="csX749" fmla="*/ 917556 w 933858"/>
              <a:gd name="csY749" fmla="*/ 1116929 h 4429282"/>
              <a:gd name="csX750" fmla="*/ 925707 w 933858"/>
              <a:gd name="csY750" fmla="*/ 1125082 h 4429282"/>
              <a:gd name="csX751" fmla="*/ 933858 w 933858"/>
              <a:gd name="csY751" fmla="*/ 1116929 h 4429282"/>
              <a:gd name="csX752" fmla="*/ 933858 w 933858"/>
              <a:gd name="csY752" fmla="*/ 1050542 h 4429282"/>
              <a:gd name="csX753" fmla="*/ 925707 w 933858"/>
              <a:gd name="csY753" fmla="*/ 1042390 h 4429282"/>
              <a:gd name="csX754" fmla="*/ 925707 w 933858"/>
              <a:gd name="csY754" fmla="*/ 1042390 h 4429282"/>
              <a:gd name="csX755" fmla="*/ 925707 w 933858"/>
              <a:gd name="csY755" fmla="*/ 909616 h 4429282"/>
              <a:gd name="csX756" fmla="*/ 917556 w 933858"/>
              <a:gd name="csY756" fmla="*/ 917769 h 4429282"/>
              <a:gd name="csX757" fmla="*/ 917556 w 933858"/>
              <a:gd name="csY757" fmla="*/ 984156 h 4429282"/>
              <a:gd name="csX758" fmla="*/ 925707 w 933858"/>
              <a:gd name="csY758" fmla="*/ 992308 h 4429282"/>
              <a:gd name="csX759" fmla="*/ 933858 w 933858"/>
              <a:gd name="csY759" fmla="*/ 984156 h 4429282"/>
              <a:gd name="csX760" fmla="*/ 933858 w 933858"/>
              <a:gd name="csY760" fmla="*/ 917769 h 4429282"/>
              <a:gd name="csX761" fmla="*/ 925707 w 933858"/>
              <a:gd name="csY761" fmla="*/ 909616 h 4429282"/>
              <a:gd name="csX762" fmla="*/ 925707 w 933858"/>
              <a:gd name="csY762" fmla="*/ 909616 h 4429282"/>
              <a:gd name="csX763" fmla="*/ 925707 w 933858"/>
              <a:gd name="csY763" fmla="*/ 778007 h 4429282"/>
              <a:gd name="csX764" fmla="*/ 917556 w 933858"/>
              <a:gd name="csY764" fmla="*/ 786160 h 4429282"/>
              <a:gd name="csX765" fmla="*/ 917556 w 933858"/>
              <a:gd name="csY765" fmla="*/ 852547 h 4429282"/>
              <a:gd name="csX766" fmla="*/ 925707 w 933858"/>
              <a:gd name="csY766" fmla="*/ 860699 h 4429282"/>
              <a:gd name="csX767" fmla="*/ 933858 w 933858"/>
              <a:gd name="csY767" fmla="*/ 852547 h 4429282"/>
              <a:gd name="csX768" fmla="*/ 933858 w 933858"/>
              <a:gd name="csY768" fmla="*/ 786160 h 4429282"/>
              <a:gd name="csX769" fmla="*/ 925707 w 933858"/>
              <a:gd name="csY769" fmla="*/ 778007 h 4429282"/>
              <a:gd name="csX770" fmla="*/ 925707 w 933858"/>
              <a:gd name="csY770" fmla="*/ 778007 h 4429282"/>
              <a:gd name="csX771" fmla="*/ 925707 w 933858"/>
              <a:gd name="csY771" fmla="*/ 645233 h 4429282"/>
              <a:gd name="csX772" fmla="*/ 917556 w 933858"/>
              <a:gd name="csY772" fmla="*/ 653386 h 4429282"/>
              <a:gd name="csX773" fmla="*/ 917556 w 933858"/>
              <a:gd name="csY773" fmla="*/ 719773 h 4429282"/>
              <a:gd name="csX774" fmla="*/ 925707 w 933858"/>
              <a:gd name="csY774" fmla="*/ 727926 h 4429282"/>
              <a:gd name="csX775" fmla="*/ 933858 w 933858"/>
              <a:gd name="csY775" fmla="*/ 719773 h 4429282"/>
              <a:gd name="csX776" fmla="*/ 933858 w 933858"/>
              <a:gd name="csY776" fmla="*/ 653386 h 4429282"/>
              <a:gd name="csX777" fmla="*/ 925707 w 933858"/>
              <a:gd name="csY777" fmla="*/ 645233 h 4429282"/>
              <a:gd name="csX778" fmla="*/ 925707 w 933858"/>
              <a:gd name="csY778" fmla="*/ 645233 h 4429282"/>
              <a:gd name="csX779" fmla="*/ 925707 w 933858"/>
              <a:gd name="csY779" fmla="*/ 513624 h 4429282"/>
              <a:gd name="csX780" fmla="*/ 917556 w 933858"/>
              <a:gd name="csY780" fmla="*/ 521777 h 4429282"/>
              <a:gd name="csX781" fmla="*/ 917556 w 933858"/>
              <a:gd name="csY781" fmla="*/ 588164 h 4429282"/>
              <a:gd name="csX782" fmla="*/ 925707 w 933858"/>
              <a:gd name="csY782" fmla="*/ 596317 h 4429282"/>
              <a:gd name="csX783" fmla="*/ 933858 w 933858"/>
              <a:gd name="csY783" fmla="*/ 588164 h 4429282"/>
              <a:gd name="csX784" fmla="*/ 933858 w 933858"/>
              <a:gd name="csY784" fmla="*/ 521777 h 4429282"/>
              <a:gd name="csX785" fmla="*/ 925707 w 933858"/>
              <a:gd name="csY785" fmla="*/ 513624 h 4429282"/>
              <a:gd name="csX786" fmla="*/ 925707 w 933858"/>
              <a:gd name="csY786" fmla="*/ 513624 h 4429282"/>
              <a:gd name="csX787" fmla="*/ 925707 w 933858"/>
              <a:gd name="csY787" fmla="*/ 382015 h 4429282"/>
              <a:gd name="csX788" fmla="*/ 917556 w 933858"/>
              <a:gd name="csY788" fmla="*/ 390168 h 4429282"/>
              <a:gd name="csX789" fmla="*/ 917556 w 933858"/>
              <a:gd name="csY789" fmla="*/ 456555 h 4429282"/>
              <a:gd name="csX790" fmla="*/ 925707 w 933858"/>
              <a:gd name="csY790" fmla="*/ 464708 h 4429282"/>
              <a:gd name="csX791" fmla="*/ 933858 w 933858"/>
              <a:gd name="csY791" fmla="*/ 456555 h 4429282"/>
              <a:gd name="csX792" fmla="*/ 933858 w 933858"/>
              <a:gd name="csY792" fmla="*/ 390168 h 4429282"/>
              <a:gd name="csX793" fmla="*/ 925707 w 933858"/>
              <a:gd name="csY793" fmla="*/ 382015 h 4429282"/>
              <a:gd name="csX794" fmla="*/ 925707 w 933858"/>
              <a:gd name="csY794" fmla="*/ 382015 h 4429282"/>
              <a:gd name="csX795" fmla="*/ 925707 w 933858"/>
              <a:gd name="csY795" fmla="*/ 249242 h 4429282"/>
              <a:gd name="csX796" fmla="*/ 917556 w 933858"/>
              <a:gd name="csY796" fmla="*/ 257395 h 4429282"/>
              <a:gd name="csX797" fmla="*/ 917556 w 933858"/>
              <a:gd name="csY797" fmla="*/ 323781 h 4429282"/>
              <a:gd name="csX798" fmla="*/ 925707 w 933858"/>
              <a:gd name="csY798" fmla="*/ 331934 h 4429282"/>
              <a:gd name="csX799" fmla="*/ 933858 w 933858"/>
              <a:gd name="csY799" fmla="*/ 323781 h 4429282"/>
              <a:gd name="csX800" fmla="*/ 933858 w 933858"/>
              <a:gd name="csY800" fmla="*/ 257395 h 4429282"/>
              <a:gd name="csX801" fmla="*/ 925707 w 933858"/>
              <a:gd name="csY801" fmla="*/ 249242 h 4429282"/>
              <a:gd name="csX802" fmla="*/ 925707 w 933858"/>
              <a:gd name="csY802" fmla="*/ 249242 h 4429282"/>
              <a:gd name="csX803" fmla="*/ 910570 w 933858"/>
              <a:gd name="csY803" fmla="*/ 116468 h 4429282"/>
              <a:gd name="csX804" fmla="*/ 907077 w 933858"/>
              <a:gd name="csY804" fmla="*/ 116468 h 4429282"/>
              <a:gd name="csX805" fmla="*/ 902419 w 933858"/>
              <a:gd name="csY805" fmla="*/ 126950 h 4429282"/>
              <a:gd name="csX806" fmla="*/ 902419 w 933858"/>
              <a:gd name="csY806" fmla="*/ 126950 h 4429282"/>
              <a:gd name="csX807" fmla="*/ 902419 w 933858"/>
              <a:gd name="csY807" fmla="*/ 129280 h 4429282"/>
              <a:gd name="csX808" fmla="*/ 902419 w 933858"/>
              <a:gd name="csY808" fmla="*/ 129280 h 4429282"/>
              <a:gd name="csX809" fmla="*/ 902419 w 933858"/>
              <a:gd name="csY809" fmla="*/ 131609 h 4429282"/>
              <a:gd name="csX810" fmla="*/ 902419 w 933858"/>
              <a:gd name="csY810" fmla="*/ 131609 h 4429282"/>
              <a:gd name="csX811" fmla="*/ 902419 w 933858"/>
              <a:gd name="csY811" fmla="*/ 133938 h 4429282"/>
              <a:gd name="csX812" fmla="*/ 902419 w 933858"/>
              <a:gd name="csY812" fmla="*/ 133938 h 4429282"/>
              <a:gd name="csX813" fmla="*/ 902419 w 933858"/>
              <a:gd name="csY813" fmla="*/ 136268 h 4429282"/>
              <a:gd name="csX814" fmla="*/ 902419 w 933858"/>
              <a:gd name="csY814" fmla="*/ 136268 h 4429282"/>
              <a:gd name="csX815" fmla="*/ 902419 w 933858"/>
              <a:gd name="csY815" fmla="*/ 138597 h 4429282"/>
              <a:gd name="csX816" fmla="*/ 902419 w 933858"/>
              <a:gd name="csY816" fmla="*/ 138597 h 4429282"/>
              <a:gd name="csX817" fmla="*/ 902419 w 933858"/>
              <a:gd name="csY817" fmla="*/ 142091 h 4429282"/>
              <a:gd name="csX818" fmla="*/ 902419 w 933858"/>
              <a:gd name="csY818" fmla="*/ 142091 h 4429282"/>
              <a:gd name="csX819" fmla="*/ 902419 w 933858"/>
              <a:gd name="csY819" fmla="*/ 142091 h 4429282"/>
              <a:gd name="csX820" fmla="*/ 902419 w 933858"/>
              <a:gd name="csY820" fmla="*/ 142091 h 4429282"/>
              <a:gd name="csX821" fmla="*/ 902419 w 933858"/>
              <a:gd name="csY821" fmla="*/ 142091 h 4429282"/>
              <a:gd name="csX822" fmla="*/ 902419 w 933858"/>
              <a:gd name="csY822" fmla="*/ 144420 h 4429282"/>
              <a:gd name="csX823" fmla="*/ 902419 w 933858"/>
              <a:gd name="csY823" fmla="*/ 144420 h 4429282"/>
              <a:gd name="csX824" fmla="*/ 909406 w 933858"/>
              <a:gd name="csY824" fmla="*/ 191008 h 4429282"/>
              <a:gd name="csX825" fmla="*/ 917556 w 933858"/>
              <a:gd name="csY825" fmla="*/ 199160 h 4429282"/>
              <a:gd name="csX826" fmla="*/ 917556 w 933858"/>
              <a:gd name="csY826" fmla="*/ 199160 h 4429282"/>
              <a:gd name="csX827" fmla="*/ 925707 w 933858"/>
              <a:gd name="csY827" fmla="*/ 191008 h 4429282"/>
              <a:gd name="csX828" fmla="*/ 910570 w 933858"/>
              <a:gd name="csY828" fmla="*/ 119962 h 4429282"/>
              <a:gd name="csX829" fmla="*/ 902419 w 933858"/>
              <a:gd name="csY829" fmla="*/ 115303 h 4429282"/>
              <a:gd name="csX830" fmla="*/ 902419 w 933858"/>
              <a:gd name="csY830" fmla="*/ 115303 h 4429282"/>
              <a:gd name="csX831" fmla="*/ 907077 w 933858"/>
              <a:gd name="csY831" fmla="*/ 117633 h 4429282"/>
              <a:gd name="csX832" fmla="*/ 811595 w 933858"/>
              <a:gd name="csY832" fmla="*/ 25623 h 4429282"/>
              <a:gd name="csX833" fmla="*/ 803444 w 933858"/>
              <a:gd name="csY833" fmla="*/ 31446 h 4429282"/>
              <a:gd name="csX834" fmla="*/ 809266 w 933858"/>
              <a:gd name="csY834" fmla="*/ 41929 h 4429282"/>
              <a:gd name="csX835" fmla="*/ 826732 w 933858"/>
              <a:gd name="csY835" fmla="*/ 48917 h 4429282"/>
              <a:gd name="csX836" fmla="*/ 826732 w 933858"/>
              <a:gd name="csY836" fmla="*/ 48917 h 4429282"/>
              <a:gd name="csX837" fmla="*/ 829061 w 933858"/>
              <a:gd name="csY837" fmla="*/ 48917 h 4429282"/>
              <a:gd name="csX838" fmla="*/ 831390 w 933858"/>
              <a:gd name="csY838" fmla="*/ 48917 h 4429282"/>
              <a:gd name="csX839" fmla="*/ 831390 w 933858"/>
              <a:gd name="csY839" fmla="*/ 48917 h 4429282"/>
              <a:gd name="csX840" fmla="*/ 832554 w 933858"/>
              <a:gd name="csY840" fmla="*/ 48917 h 4429282"/>
              <a:gd name="csX841" fmla="*/ 832554 w 933858"/>
              <a:gd name="csY841" fmla="*/ 48917 h 4429282"/>
              <a:gd name="csX842" fmla="*/ 832554 w 933858"/>
              <a:gd name="csY842" fmla="*/ 48917 h 4429282"/>
              <a:gd name="csX843" fmla="*/ 832554 w 933858"/>
              <a:gd name="csY843" fmla="*/ 48917 h 4429282"/>
              <a:gd name="csX844" fmla="*/ 832554 w 933858"/>
              <a:gd name="csY844" fmla="*/ 48917 h 4429282"/>
              <a:gd name="csX845" fmla="*/ 832554 w 933858"/>
              <a:gd name="csY845" fmla="*/ 48917 h 4429282"/>
              <a:gd name="csX846" fmla="*/ 832554 w 933858"/>
              <a:gd name="csY846" fmla="*/ 48917 h 4429282"/>
              <a:gd name="csX847" fmla="*/ 832554 w 933858"/>
              <a:gd name="csY847" fmla="*/ 48917 h 4429282"/>
              <a:gd name="csX848" fmla="*/ 833719 w 933858"/>
              <a:gd name="csY848" fmla="*/ 48917 h 4429282"/>
              <a:gd name="csX849" fmla="*/ 833719 w 933858"/>
              <a:gd name="csY849" fmla="*/ 48917 h 4429282"/>
              <a:gd name="csX850" fmla="*/ 833719 w 933858"/>
              <a:gd name="csY850" fmla="*/ 48917 h 4429282"/>
              <a:gd name="csX851" fmla="*/ 833719 w 933858"/>
              <a:gd name="csY851" fmla="*/ 48917 h 4429282"/>
              <a:gd name="csX852" fmla="*/ 833719 w 933858"/>
              <a:gd name="csY852" fmla="*/ 48917 h 4429282"/>
              <a:gd name="csX853" fmla="*/ 833719 w 933858"/>
              <a:gd name="csY853" fmla="*/ 48917 h 4429282"/>
              <a:gd name="csX854" fmla="*/ 833719 w 933858"/>
              <a:gd name="csY854" fmla="*/ 48917 h 4429282"/>
              <a:gd name="csX855" fmla="*/ 833719 w 933858"/>
              <a:gd name="csY855" fmla="*/ 48917 h 4429282"/>
              <a:gd name="csX856" fmla="*/ 833719 w 933858"/>
              <a:gd name="csY856" fmla="*/ 48917 h 4429282"/>
              <a:gd name="csX857" fmla="*/ 833719 w 933858"/>
              <a:gd name="csY857" fmla="*/ 48917 h 4429282"/>
              <a:gd name="csX858" fmla="*/ 833719 w 933858"/>
              <a:gd name="csY858" fmla="*/ 48917 h 4429282"/>
              <a:gd name="csX859" fmla="*/ 833719 w 933858"/>
              <a:gd name="csY859" fmla="*/ 48917 h 4429282"/>
              <a:gd name="csX860" fmla="*/ 833719 w 933858"/>
              <a:gd name="csY860" fmla="*/ 48917 h 4429282"/>
              <a:gd name="csX861" fmla="*/ 833719 w 933858"/>
              <a:gd name="csY861" fmla="*/ 48917 h 4429282"/>
              <a:gd name="csX862" fmla="*/ 833719 w 933858"/>
              <a:gd name="csY862" fmla="*/ 48917 h 4429282"/>
              <a:gd name="csX863" fmla="*/ 833719 w 933858"/>
              <a:gd name="csY863" fmla="*/ 48917 h 4429282"/>
              <a:gd name="csX864" fmla="*/ 833719 w 933858"/>
              <a:gd name="csY864" fmla="*/ 48917 h 4429282"/>
              <a:gd name="csX865" fmla="*/ 833719 w 933858"/>
              <a:gd name="csY865" fmla="*/ 48917 h 4429282"/>
              <a:gd name="csX866" fmla="*/ 833719 w 933858"/>
              <a:gd name="csY866" fmla="*/ 48917 h 4429282"/>
              <a:gd name="csX867" fmla="*/ 833719 w 933858"/>
              <a:gd name="csY867" fmla="*/ 48917 h 4429282"/>
              <a:gd name="csX868" fmla="*/ 833719 w 933858"/>
              <a:gd name="csY868" fmla="*/ 48917 h 4429282"/>
              <a:gd name="csX869" fmla="*/ 833719 w 933858"/>
              <a:gd name="csY869" fmla="*/ 48917 h 4429282"/>
              <a:gd name="csX870" fmla="*/ 833719 w 933858"/>
              <a:gd name="csY870" fmla="*/ 48917 h 4429282"/>
              <a:gd name="csX871" fmla="*/ 833719 w 933858"/>
              <a:gd name="csY871" fmla="*/ 48917 h 4429282"/>
              <a:gd name="csX872" fmla="*/ 833719 w 933858"/>
              <a:gd name="csY872" fmla="*/ 48917 h 4429282"/>
              <a:gd name="csX873" fmla="*/ 833719 w 933858"/>
              <a:gd name="csY873" fmla="*/ 48917 h 4429282"/>
              <a:gd name="csX874" fmla="*/ 833719 w 933858"/>
              <a:gd name="csY874" fmla="*/ 48917 h 4429282"/>
              <a:gd name="csX875" fmla="*/ 833719 w 933858"/>
              <a:gd name="csY875" fmla="*/ 48917 h 4429282"/>
              <a:gd name="csX876" fmla="*/ 833719 w 933858"/>
              <a:gd name="csY876" fmla="*/ 48917 h 4429282"/>
              <a:gd name="csX877" fmla="*/ 833719 w 933858"/>
              <a:gd name="csY877" fmla="*/ 48917 h 4429282"/>
              <a:gd name="csX878" fmla="*/ 833719 w 933858"/>
              <a:gd name="csY878" fmla="*/ 48917 h 4429282"/>
              <a:gd name="csX879" fmla="*/ 833719 w 933858"/>
              <a:gd name="csY879" fmla="*/ 48917 h 4429282"/>
              <a:gd name="csX880" fmla="*/ 833719 w 933858"/>
              <a:gd name="csY880" fmla="*/ 48917 h 4429282"/>
              <a:gd name="csX881" fmla="*/ 833719 w 933858"/>
              <a:gd name="csY881" fmla="*/ 48917 h 4429282"/>
              <a:gd name="csX882" fmla="*/ 833719 w 933858"/>
              <a:gd name="csY882" fmla="*/ 48917 h 4429282"/>
              <a:gd name="csX883" fmla="*/ 833719 w 933858"/>
              <a:gd name="csY883" fmla="*/ 48917 h 4429282"/>
              <a:gd name="csX884" fmla="*/ 833719 w 933858"/>
              <a:gd name="csY884" fmla="*/ 48917 h 4429282"/>
              <a:gd name="csX885" fmla="*/ 833719 w 933858"/>
              <a:gd name="csY885" fmla="*/ 48917 h 4429282"/>
              <a:gd name="csX886" fmla="*/ 833719 w 933858"/>
              <a:gd name="csY886" fmla="*/ 48917 h 4429282"/>
              <a:gd name="csX887" fmla="*/ 833719 w 933858"/>
              <a:gd name="csY887" fmla="*/ 48917 h 4429282"/>
              <a:gd name="csX888" fmla="*/ 833719 w 933858"/>
              <a:gd name="csY888" fmla="*/ 48917 h 4429282"/>
              <a:gd name="csX889" fmla="*/ 833719 w 933858"/>
              <a:gd name="csY889" fmla="*/ 48917 h 4429282"/>
              <a:gd name="csX890" fmla="*/ 833719 w 933858"/>
              <a:gd name="csY890" fmla="*/ 48917 h 4429282"/>
              <a:gd name="csX891" fmla="*/ 833719 w 933858"/>
              <a:gd name="csY891" fmla="*/ 48917 h 4429282"/>
              <a:gd name="csX892" fmla="*/ 833719 w 933858"/>
              <a:gd name="csY892" fmla="*/ 48917 h 4429282"/>
              <a:gd name="csX893" fmla="*/ 833719 w 933858"/>
              <a:gd name="csY893" fmla="*/ 48917 h 4429282"/>
              <a:gd name="csX894" fmla="*/ 833719 w 933858"/>
              <a:gd name="csY894" fmla="*/ 48917 h 4429282"/>
              <a:gd name="csX895" fmla="*/ 833719 w 933858"/>
              <a:gd name="csY895" fmla="*/ 48917 h 4429282"/>
              <a:gd name="csX896" fmla="*/ 833719 w 933858"/>
              <a:gd name="csY896" fmla="*/ 48917 h 4429282"/>
              <a:gd name="csX897" fmla="*/ 833719 w 933858"/>
              <a:gd name="csY897" fmla="*/ 48917 h 4429282"/>
              <a:gd name="csX898" fmla="*/ 833719 w 933858"/>
              <a:gd name="csY898" fmla="*/ 48917 h 4429282"/>
              <a:gd name="csX899" fmla="*/ 833719 w 933858"/>
              <a:gd name="csY899" fmla="*/ 48917 h 4429282"/>
              <a:gd name="csX900" fmla="*/ 833719 w 933858"/>
              <a:gd name="csY900" fmla="*/ 48917 h 4429282"/>
              <a:gd name="csX901" fmla="*/ 833719 w 933858"/>
              <a:gd name="csY901" fmla="*/ 48917 h 4429282"/>
              <a:gd name="csX902" fmla="*/ 833719 w 933858"/>
              <a:gd name="csY902" fmla="*/ 48917 h 4429282"/>
              <a:gd name="csX903" fmla="*/ 833719 w 933858"/>
              <a:gd name="csY903" fmla="*/ 48917 h 4429282"/>
              <a:gd name="csX904" fmla="*/ 833719 w 933858"/>
              <a:gd name="csY904" fmla="*/ 48917 h 4429282"/>
              <a:gd name="csX905" fmla="*/ 833719 w 933858"/>
              <a:gd name="csY905" fmla="*/ 48917 h 4429282"/>
              <a:gd name="csX906" fmla="*/ 833719 w 933858"/>
              <a:gd name="csY906" fmla="*/ 48917 h 4429282"/>
              <a:gd name="csX907" fmla="*/ 839541 w 933858"/>
              <a:gd name="csY907" fmla="*/ 51246 h 4429282"/>
              <a:gd name="csX908" fmla="*/ 845363 w 933858"/>
              <a:gd name="csY908" fmla="*/ 48917 h 4429282"/>
              <a:gd name="csX909" fmla="*/ 845363 w 933858"/>
              <a:gd name="csY909" fmla="*/ 37270 h 4429282"/>
              <a:gd name="csX910" fmla="*/ 783649 w 933858"/>
              <a:gd name="csY910" fmla="*/ 0 h 4429282"/>
              <a:gd name="csX911" fmla="*/ 781321 w 933858"/>
              <a:gd name="csY911" fmla="*/ 0 h 4429282"/>
              <a:gd name="csX912" fmla="*/ 781321 w 933858"/>
              <a:gd name="csY912" fmla="*/ 0 h 4429282"/>
              <a:gd name="csX913" fmla="*/ 795293 w 933858"/>
              <a:gd name="csY913" fmla="*/ 17470 h 44292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</a:cxnLst>
            <a:rect l="l" t="t" r="r" b="b"/>
            <a:pathLst>
              <a:path w="933858" h="4429282">
                <a:moveTo>
                  <a:pt x="758032" y="16305"/>
                </a:moveTo>
                <a:lnTo>
                  <a:pt x="691661" y="16305"/>
                </a:lnTo>
                <a:cubicBezTo>
                  <a:pt x="687003" y="16305"/>
                  <a:pt x="683510" y="19800"/>
                  <a:pt x="683510" y="24458"/>
                </a:cubicBezTo>
                <a:cubicBezTo>
                  <a:pt x="683510" y="29117"/>
                  <a:pt x="687003" y="32611"/>
                  <a:pt x="691661" y="32611"/>
                </a:cubicBezTo>
                <a:lnTo>
                  <a:pt x="758032" y="32611"/>
                </a:lnTo>
                <a:cubicBezTo>
                  <a:pt x="762689" y="32611"/>
                  <a:pt x="766183" y="29117"/>
                  <a:pt x="766183" y="24458"/>
                </a:cubicBezTo>
                <a:cubicBezTo>
                  <a:pt x="766183" y="19800"/>
                  <a:pt x="762689" y="16305"/>
                  <a:pt x="758032" y="16305"/>
                </a:cubicBezTo>
                <a:lnTo>
                  <a:pt x="758032" y="16305"/>
                </a:lnTo>
                <a:close/>
                <a:moveTo>
                  <a:pt x="626453" y="16305"/>
                </a:moveTo>
                <a:lnTo>
                  <a:pt x="560082" y="16305"/>
                </a:lnTo>
                <a:cubicBezTo>
                  <a:pt x="555424" y="16305"/>
                  <a:pt x="551931" y="19800"/>
                  <a:pt x="551931" y="24458"/>
                </a:cubicBezTo>
                <a:cubicBezTo>
                  <a:pt x="551931" y="29117"/>
                  <a:pt x="555424" y="32611"/>
                  <a:pt x="560082" y="32611"/>
                </a:cubicBezTo>
                <a:lnTo>
                  <a:pt x="626453" y="32611"/>
                </a:lnTo>
                <a:cubicBezTo>
                  <a:pt x="631111" y="32611"/>
                  <a:pt x="634604" y="29117"/>
                  <a:pt x="634604" y="24458"/>
                </a:cubicBezTo>
                <a:cubicBezTo>
                  <a:pt x="634604" y="19800"/>
                  <a:pt x="631111" y="16305"/>
                  <a:pt x="626453" y="16305"/>
                </a:cubicBezTo>
                <a:lnTo>
                  <a:pt x="626453" y="16305"/>
                </a:lnTo>
                <a:close/>
                <a:moveTo>
                  <a:pt x="493711" y="16305"/>
                </a:moveTo>
                <a:lnTo>
                  <a:pt x="427339" y="16305"/>
                </a:lnTo>
                <a:cubicBezTo>
                  <a:pt x="422681" y="16305"/>
                  <a:pt x="419188" y="19800"/>
                  <a:pt x="419188" y="24458"/>
                </a:cubicBezTo>
                <a:cubicBezTo>
                  <a:pt x="419188" y="29117"/>
                  <a:pt x="422681" y="32611"/>
                  <a:pt x="427339" y="32611"/>
                </a:cubicBezTo>
                <a:lnTo>
                  <a:pt x="493711" y="32611"/>
                </a:lnTo>
                <a:cubicBezTo>
                  <a:pt x="498368" y="32611"/>
                  <a:pt x="501862" y="29117"/>
                  <a:pt x="501862" y="24458"/>
                </a:cubicBezTo>
                <a:cubicBezTo>
                  <a:pt x="501862" y="19800"/>
                  <a:pt x="498368" y="16305"/>
                  <a:pt x="493711" y="16305"/>
                </a:cubicBezTo>
                <a:lnTo>
                  <a:pt x="493711" y="16305"/>
                </a:lnTo>
                <a:close/>
                <a:moveTo>
                  <a:pt x="362132" y="16305"/>
                </a:moveTo>
                <a:lnTo>
                  <a:pt x="295761" y="16305"/>
                </a:lnTo>
                <a:cubicBezTo>
                  <a:pt x="291103" y="16305"/>
                  <a:pt x="287610" y="19800"/>
                  <a:pt x="287610" y="24458"/>
                </a:cubicBezTo>
                <a:cubicBezTo>
                  <a:pt x="287610" y="29117"/>
                  <a:pt x="291103" y="32611"/>
                  <a:pt x="295761" y="32611"/>
                </a:cubicBezTo>
                <a:lnTo>
                  <a:pt x="362132" y="32611"/>
                </a:lnTo>
                <a:cubicBezTo>
                  <a:pt x="366790" y="32611"/>
                  <a:pt x="370283" y="29117"/>
                  <a:pt x="370283" y="24458"/>
                </a:cubicBezTo>
                <a:cubicBezTo>
                  <a:pt x="370283" y="19800"/>
                  <a:pt x="366790" y="16305"/>
                  <a:pt x="362132" y="16305"/>
                </a:cubicBezTo>
                <a:lnTo>
                  <a:pt x="362132" y="16305"/>
                </a:lnTo>
                <a:close/>
                <a:moveTo>
                  <a:pt x="229389" y="16305"/>
                </a:moveTo>
                <a:lnTo>
                  <a:pt x="175827" y="16305"/>
                </a:lnTo>
                <a:cubicBezTo>
                  <a:pt x="171169" y="16305"/>
                  <a:pt x="166511" y="16305"/>
                  <a:pt x="161853" y="16305"/>
                </a:cubicBezTo>
                <a:cubicBezTo>
                  <a:pt x="157196" y="16305"/>
                  <a:pt x="153702" y="20964"/>
                  <a:pt x="153702" y="25623"/>
                </a:cubicBezTo>
                <a:cubicBezTo>
                  <a:pt x="153702" y="30282"/>
                  <a:pt x="157196" y="33776"/>
                  <a:pt x="161853" y="33776"/>
                </a:cubicBezTo>
                <a:lnTo>
                  <a:pt x="161853" y="33776"/>
                </a:lnTo>
                <a:cubicBezTo>
                  <a:pt x="161853" y="33776"/>
                  <a:pt x="161853" y="33776"/>
                  <a:pt x="163018" y="33776"/>
                </a:cubicBezTo>
                <a:lnTo>
                  <a:pt x="225896" y="33776"/>
                </a:lnTo>
                <a:cubicBezTo>
                  <a:pt x="230553" y="33776"/>
                  <a:pt x="234047" y="30282"/>
                  <a:pt x="234047" y="25623"/>
                </a:cubicBezTo>
                <a:cubicBezTo>
                  <a:pt x="234047" y="20964"/>
                  <a:pt x="230553" y="17470"/>
                  <a:pt x="225896" y="17470"/>
                </a:cubicBezTo>
                <a:lnTo>
                  <a:pt x="227060" y="17470"/>
                </a:lnTo>
                <a:close/>
                <a:moveTo>
                  <a:pt x="96646" y="37270"/>
                </a:moveTo>
                <a:cubicBezTo>
                  <a:pt x="95482" y="37270"/>
                  <a:pt x="94318" y="37270"/>
                  <a:pt x="93153" y="37270"/>
                </a:cubicBezTo>
                <a:cubicBezTo>
                  <a:pt x="72194" y="48917"/>
                  <a:pt x="53563" y="64057"/>
                  <a:pt x="38425" y="83857"/>
                </a:cubicBezTo>
                <a:cubicBezTo>
                  <a:pt x="36097" y="87351"/>
                  <a:pt x="36097" y="93174"/>
                  <a:pt x="39590" y="95504"/>
                </a:cubicBezTo>
                <a:cubicBezTo>
                  <a:pt x="40754" y="95504"/>
                  <a:pt x="43083" y="97833"/>
                  <a:pt x="44247" y="97833"/>
                </a:cubicBezTo>
                <a:cubicBezTo>
                  <a:pt x="45412" y="97833"/>
                  <a:pt x="48905" y="97833"/>
                  <a:pt x="51234" y="94339"/>
                </a:cubicBezTo>
                <a:cubicBezTo>
                  <a:pt x="55892" y="87351"/>
                  <a:pt x="61714" y="81528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lnTo>
                  <a:pt x="67536" y="75704"/>
                </a:lnTo>
                <a:cubicBezTo>
                  <a:pt x="67536" y="75704"/>
                  <a:pt x="67536" y="75704"/>
                  <a:pt x="67536" y="75704"/>
                </a:cubicBezTo>
                <a:cubicBezTo>
                  <a:pt x="67536" y="75704"/>
                  <a:pt x="67536" y="75704"/>
                  <a:pt x="67536" y="75704"/>
                </a:cubicBezTo>
                <a:cubicBezTo>
                  <a:pt x="67536" y="75704"/>
                  <a:pt x="67536" y="75704"/>
                  <a:pt x="67536" y="75704"/>
                </a:cubicBezTo>
                <a:lnTo>
                  <a:pt x="68701" y="75704"/>
                </a:lnTo>
                <a:cubicBezTo>
                  <a:pt x="68701" y="75704"/>
                  <a:pt x="68701" y="75704"/>
                  <a:pt x="68701" y="75704"/>
                </a:cubicBezTo>
                <a:lnTo>
                  <a:pt x="68701" y="75704"/>
                </a:lnTo>
                <a:cubicBezTo>
                  <a:pt x="72194" y="73375"/>
                  <a:pt x="74523" y="68716"/>
                  <a:pt x="72194" y="64057"/>
                </a:cubicBezTo>
                <a:cubicBezTo>
                  <a:pt x="71030" y="61728"/>
                  <a:pt x="67536" y="59399"/>
                  <a:pt x="65207" y="59399"/>
                </a:cubicBezTo>
                <a:lnTo>
                  <a:pt x="65207" y="59399"/>
                </a:lnTo>
                <a:lnTo>
                  <a:pt x="83838" y="43093"/>
                </a:lnTo>
                <a:close/>
                <a:moveTo>
                  <a:pt x="13973" y="143256"/>
                </a:moveTo>
                <a:cubicBezTo>
                  <a:pt x="10480" y="143256"/>
                  <a:pt x="6987" y="145585"/>
                  <a:pt x="5822" y="149079"/>
                </a:cubicBezTo>
                <a:cubicBezTo>
                  <a:pt x="2329" y="163055"/>
                  <a:pt x="0" y="177032"/>
                  <a:pt x="0" y="192172"/>
                </a:cubicBezTo>
                <a:lnTo>
                  <a:pt x="0" y="218960"/>
                </a:lnTo>
                <a:cubicBezTo>
                  <a:pt x="0" y="223619"/>
                  <a:pt x="3493" y="227113"/>
                  <a:pt x="8151" y="227113"/>
                </a:cubicBezTo>
                <a:cubicBezTo>
                  <a:pt x="12809" y="227113"/>
                  <a:pt x="16302" y="223619"/>
                  <a:pt x="16302" y="218960"/>
                </a:cubicBezTo>
                <a:lnTo>
                  <a:pt x="16302" y="192172"/>
                </a:lnTo>
                <a:lnTo>
                  <a:pt x="16302" y="192172"/>
                </a:lnTo>
                <a:lnTo>
                  <a:pt x="16302" y="189843"/>
                </a:lnTo>
                <a:lnTo>
                  <a:pt x="16302" y="189843"/>
                </a:lnTo>
                <a:lnTo>
                  <a:pt x="16302" y="187514"/>
                </a:lnTo>
                <a:lnTo>
                  <a:pt x="16302" y="187514"/>
                </a:lnTo>
                <a:lnTo>
                  <a:pt x="16302" y="185184"/>
                </a:lnTo>
                <a:lnTo>
                  <a:pt x="16302" y="185184"/>
                </a:lnTo>
                <a:lnTo>
                  <a:pt x="16302" y="182855"/>
                </a:lnTo>
                <a:lnTo>
                  <a:pt x="16302" y="182855"/>
                </a:lnTo>
                <a:cubicBezTo>
                  <a:pt x="16302" y="174702"/>
                  <a:pt x="17466" y="167714"/>
                  <a:pt x="18631" y="159561"/>
                </a:cubicBezTo>
                <a:lnTo>
                  <a:pt x="18631" y="159561"/>
                </a:lnTo>
                <a:lnTo>
                  <a:pt x="18631" y="157232"/>
                </a:lnTo>
                <a:lnTo>
                  <a:pt x="18631" y="157232"/>
                </a:lnTo>
                <a:lnTo>
                  <a:pt x="18631" y="154903"/>
                </a:lnTo>
                <a:lnTo>
                  <a:pt x="18631" y="154903"/>
                </a:lnTo>
                <a:cubicBezTo>
                  <a:pt x="18631" y="153738"/>
                  <a:pt x="18631" y="152573"/>
                  <a:pt x="18631" y="152573"/>
                </a:cubicBezTo>
                <a:cubicBezTo>
                  <a:pt x="18631" y="147914"/>
                  <a:pt x="17466" y="143256"/>
                  <a:pt x="12809" y="142091"/>
                </a:cubicBezTo>
                <a:cubicBezTo>
                  <a:pt x="12809" y="142091"/>
                  <a:pt x="11644" y="142091"/>
                  <a:pt x="10480" y="142091"/>
                </a:cubicBezTo>
                <a:lnTo>
                  <a:pt x="11644" y="142091"/>
                </a:lnTo>
                <a:close/>
                <a:moveTo>
                  <a:pt x="9315" y="277194"/>
                </a:moveTo>
                <a:cubicBezTo>
                  <a:pt x="4658" y="277194"/>
                  <a:pt x="1165" y="280688"/>
                  <a:pt x="1165" y="285347"/>
                </a:cubicBezTo>
                <a:lnTo>
                  <a:pt x="1165" y="351734"/>
                </a:lnTo>
                <a:cubicBezTo>
                  <a:pt x="1165" y="356392"/>
                  <a:pt x="4658" y="359886"/>
                  <a:pt x="9315" y="359886"/>
                </a:cubicBezTo>
                <a:cubicBezTo>
                  <a:pt x="13973" y="359886"/>
                  <a:pt x="17466" y="356392"/>
                  <a:pt x="17466" y="351734"/>
                </a:cubicBezTo>
                <a:lnTo>
                  <a:pt x="17466" y="285347"/>
                </a:lnTo>
                <a:cubicBezTo>
                  <a:pt x="17466" y="280688"/>
                  <a:pt x="13973" y="277194"/>
                  <a:pt x="9315" y="277194"/>
                </a:cubicBezTo>
                <a:lnTo>
                  <a:pt x="9315" y="277194"/>
                </a:lnTo>
                <a:close/>
                <a:moveTo>
                  <a:pt x="9315" y="408803"/>
                </a:moveTo>
                <a:cubicBezTo>
                  <a:pt x="4658" y="408803"/>
                  <a:pt x="1165" y="412297"/>
                  <a:pt x="1165" y="416956"/>
                </a:cubicBezTo>
                <a:lnTo>
                  <a:pt x="1165" y="483343"/>
                </a:lnTo>
                <a:cubicBezTo>
                  <a:pt x="1165" y="488001"/>
                  <a:pt x="4658" y="491495"/>
                  <a:pt x="9315" y="491495"/>
                </a:cubicBezTo>
                <a:cubicBezTo>
                  <a:pt x="13973" y="491495"/>
                  <a:pt x="17466" y="488001"/>
                  <a:pt x="17466" y="483343"/>
                </a:cubicBezTo>
                <a:lnTo>
                  <a:pt x="17466" y="416956"/>
                </a:lnTo>
                <a:cubicBezTo>
                  <a:pt x="17466" y="412297"/>
                  <a:pt x="13973" y="408803"/>
                  <a:pt x="9315" y="408803"/>
                </a:cubicBezTo>
                <a:lnTo>
                  <a:pt x="9315" y="408803"/>
                </a:lnTo>
                <a:close/>
                <a:moveTo>
                  <a:pt x="9315" y="540412"/>
                </a:moveTo>
                <a:cubicBezTo>
                  <a:pt x="4658" y="540412"/>
                  <a:pt x="1165" y="543906"/>
                  <a:pt x="1165" y="548565"/>
                </a:cubicBezTo>
                <a:lnTo>
                  <a:pt x="1165" y="614952"/>
                </a:lnTo>
                <a:cubicBezTo>
                  <a:pt x="1165" y="619610"/>
                  <a:pt x="4658" y="623104"/>
                  <a:pt x="9315" y="623104"/>
                </a:cubicBezTo>
                <a:cubicBezTo>
                  <a:pt x="13973" y="623104"/>
                  <a:pt x="17466" y="619610"/>
                  <a:pt x="17466" y="614952"/>
                </a:cubicBezTo>
                <a:lnTo>
                  <a:pt x="17466" y="548565"/>
                </a:lnTo>
                <a:cubicBezTo>
                  <a:pt x="17466" y="543906"/>
                  <a:pt x="13973" y="540412"/>
                  <a:pt x="9315" y="540412"/>
                </a:cubicBezTo>
                <a:lnTo>
                  <a:pt x="9315" y="540412"/>
                </a:lnTo>
                <a:close/>
                <a:moveTo>
                  <a:pt x="9315" y="673186"/>
                </a:moveTo>
                <a:cubicBezTo>
                  <a:pt x="4658" y="673186"/>
                  <a:pt x="1165" y="676680"/>
                  <a:pt x="1165" y="681339"/>
                </a:cubicBezTo>
                <a:lnTo>
                  <a:pt x="1165" y="747725"/>
                </a:lnTo>
                <a:cubicBezTo>
                  <a:pt x="1165" y="752384"/>
                  <a:pt x="4658" y="755878"/>
                  <a:pt x="9315" y="755878"/>
                </a:cubicBezTo>
                <a:cubicBezTo>
                  <a:pt x="13973" y="755878"/>
                  <a:pt x="17466" y="752384"/>
                  <a:pt x="17466" y="747725"/>
                </a:cubicBezTo>
                <a:lnTo>
                  <a:pt x="17466" y="681339"/>
                </a:lnTo>
                <a:cubicBezTo>
                  <a:pt x="17466" y="676680"/>
                  <a:pt x="13973" y="673186"/>
                  <a:pt x="9315" y="673186"/>
                </a:cubicBezTo>
                <a:lnTo>
                  <a:pt x="9315" y="673186"/>
                </a:lnTo>
                <a:close/>
                <a:moveTo>
                  <a:pt x="9315" y="804795"/>
                </a:moveTo>
                <a:cubicBezTo>
                  <a:pt x="4658" y="804795"/>
                  <a:pt x="1165" y="808289"/>
                  <a:pt x="1165" y="812948"/>
                </a:cubicBezTo>
                <a:lnTo>
                  <a:pt x="1165" y="879334"/>
                </a:lnTo>
                <a:cubicBezTo>
                  <a:pt x="1165" y="883993"/>
                  <a:pt x="4658" y="887487"/>
                  <a:pt x="9315" y="887487"/>
                </a:cubicBezTo>
                <a:cubicBezTo>
                  <a:pt x="13973" y="887487"/>
                  <a:pt x="17466" y="883993"/>
                  <a:pt x="17466" y="879334"/>
                </a:cubicBezTo>
                <a:lnTo>
                  <a:pt x="17466" y="812948"/>
                </a:lnTo>
                <a:cubicBezTo>
                  <a:pt x="17466" y="808289"/>
                  <a:pt x="13973" y="804795"/>
                  <a:pt x="9315" y="804795"/>
                </a:cubicBezTo>
                <a:lnTo>
                  <a:pt x="9315" y="804795"/>
                </a:lnTo>
                <a:close/>
                <a:moveTo>
                  <a:pt x="9315" y="937568"/>
                </a:moveTo>
                <a:cubicBezTo>
                  <a:pt x="4658" y="937568"/>
                  <a:pt x="1165" y="941062"/>
                  <a:pt x="1165" y="945721"/>
                </a:cubicBezTo>
                <a:lnTo>
                  <a:pt x="1165" y="1012108"/>
                </a:lnTo>
                <a:cubicBezTo>
                  <a:pt x="1165" y="1016767"/>
                  <a:pt x="4658" y="1020261"/>
                  <a:pt x="9315" y="1020261"/>
                </a:cubicBezTo>
                <a:cubicBezTo>
                  <a:pt x="13973" y="1020261"/>
                  <a:pt x="17466" y="1016767"/>
                  <a:pt x="17466" y="1012108"/>
                </a:cubicBezTo>
                <a:lnTo>
                  <a:pt x="17466" y="945721"/>
                </a:lnTo>
                <a:cubicBezTo>
                  <a:pt x="17466" y="941062"/>
                  <a:pt x="13973" y="937568"/>
                  <a:pt x="9315" y="937568"/>
                </a:cubicBezTo>
                <a:lnTo>
                  <a:pt x="9315" y="937568"/>
                </a:lnTo>
                <a:close/>
                <a:moveTo>
                  <a:pt x="9315" y="1069177"/>
                </a:moveTo>
                <a:cubicBezTo>
                  <a:pt x="4658" y="1069177"/>
                  <a:pt x="1165" y="1072671"/>
                  <a:pt x="1165" y="1077330"/>
                </a:cubicBezTo>
                <a:lnTo>
                  <a:pt x="1165" y="1143717"/>
                </a:lnTo>
                <a:cubicBezTo>
                  <a:pt x="1165" y="1148376"/>
                  <a:pt x="4658" y="1151870"/>
                  <a:pt x="9315" y="1151870"/>
                </a:cubicBezTo>
                <a:cubicBezTo>
                  <a:pt x="13973" y="1151870"/>
                  <a:pt x="17466" y="1148376"/>
                  <a:pt x="17466" y="1143717"/>
                </a:cubicBezTo>
                <a:lnTo>
                  <a:pt x="17466" y="1077330"/>
                </a:lnTo>
                <a:cubicBezTo>
                  <a:pt x="17466" y="1072671"/>
                  <a:pt x="13973" y="1069177"/>
                  <a:pt x="9315" y="1069177"/>
                </a:cubicBezTo>
                <a:lnTo>
                  <a:pt x="9315" y="1069177"/>
                </a:lnTo>
                <a:close/>
                <a:moveTo>
                  <a:pt x="9315" y="1200786"/>
                </a:moveTo>
                <a:cubicBezTo>
                  <a:pt x="4658" y="1200786"/>
                  <a:pt x="1165" y="1204280"/>
                  <a:pt x="1165" y="1208939"/>
                </a:cubicBezTo>
                <a:lnTo>
                  <a:pt x="1165" y="1275326"/>
                </a:lnTo>
                <a:cubicBezTo>
                  <a:pt x="1165" y="1279985"/>
                  <a:pt x="4658" y="1283479"/>
                  <a:pt x="9315" y="1283479"/>
                </a:cubicBezTo>
                <a:cubicBezTo>
                  <a:pt x="13973" y="1283479"/>
                  <a:pt x="17466" y="1279985"/>
                  <a:pt x="17466" y="1275326"/>
                </a:cubicBezTo>
                <a:lnTo>
                  <a:pt x="17466" y="1208939"/>
                </a:lnTo>
                <a:cubicBezTo>
                  <a:pt x="17466" y="1204280"/>
                  <a:pt x="13973" y="1200786"/>
                  <a:pt x="9315" y="1200786"/>
                </a:cubicBezTo>
                <a:lnTo>
                  <a:pt x="9315" y="1200786"/>
                </a:lnTo>
                <a:close/>
                <a:moveTo>
                  <a:pt x="9315" y="1333560"/>
                </a:moveTo>
                <a:cubicBezTo>
                  <a:pt x="4658" y="1333560"/>
                  <a:pt x="1165" y="1337054"/>
                  <a:pt x="1165" y="1341713"/>
                </a:cubicBezTo>
                <a:lnTo>
                  <a:pt x="1165" y="1408100"/>
                </a:lnTo>
                <a:cubicBezTo>
                  <a:pt x="1165" y="1412758"/>
                  <a:pt x="4658" y="1416252"/>
                  <a:pt x="9315" y="1416252"/>
                </a:cubicBezTo>
                <a:cubicBezTo>
                  <a:pt x="13973" y="1416252"/>
                  <a:pt x="17466" y="1412758"/>
                  <a:pt x="17466" y="1408100"/>
                </a:cubicBezTo>
                <a:lnTo>
                  <a:pt x="17466" y="1341713"/>
                </a:lnTo>
                <a:cubicBezTo>
                  <a:pt x="17466" y="1337054"/>
                  <a:pt x="13973" y="1333560"/>
                  <a:pt x="9315" y="1333560"/>
                </a:cubicBezTo>
                <a:lnTo>
                  <a:pt x="9315" y="1333560"/>
                </a:lnTo>
                <a:close/>
                <a:moveTo>
                  <a:pt x="9315" y="1465169"/>
                </a:moveTo>
                <a:cubicBezTo>
                  <a:pt x="4658" y="1465169"/>
                  <a:pt x="1165" y="1468663"/>
                  <a:pt x="1165" y="1473322"/>
                </a:cubicBezTo>
                <a:lnTo>
                  <a:pt x="1165" y="1539709"/>
                </a:lnTo>
                <a:cubicBezTo>
                  <a:pt x="1165" y="1544367"/>
                  <a:pt x="4658" y="1547861"/>
                  <a:pt x="9315" y="1547861"/>
                </a:cubicBezTo>
                <a:cubicBezTo>
                  <a:pt x="13973" y="1547861"/>
                  <a:pt x="17466" y="1544367"/>
                  <a:pt x="17466" y="1539709"/>
                </a:cubicBezTo>
                <a:lnTo>
                  <a:pt x="17466" y="1473322"/>
                </a:lnTo>
                <a:cubicBezTo>
                  <a:pt x="17466" y="1468663"/>
                  <a:pt x="13973" y="1465169"/>
                  <a:pt x="9315" y="1465169"/>
                </a:cubicBezTo>
                <a:lnTo>
                  <a:pt x="9315" y="1465169"/>
                </a:lnTo>
                <a:close/>
                <a:moveTo>
                  <a:pt x="9315" y="1597943"/>
                </a:moveTo>
                <a:cubicBezTo>
                  <a:pt x="4658" y="1597943"/>
                  <a:pt x="1165" y="1601437"/>
                  <a:pt x="1165" y="1606095"/>
                </a:cubicBezTo>
                <a:lnTo>
                  <a:pt x="1165" y="1672482"/>
                </a:lnTo>
                <a:cubicBezTo>
                  <a:pt x="1165" y="1677141"/>
                  <a:pt x="4658" y="1680635"/>
                  <a:pt x="9315" y="1680635"/>
                </a:cubicBezTo>
                <a:cubicBezTo>
                  <a:pt x="13973" y="1680635"/>
                  <a:pt x="17466" y="1677141"/>
                  <a:pt x="17466" y="1672482"/>
                </a:cubicBezTo>
                <a:lnTo>
                  <a:pt x="17466" y="1606095"/>
                </a:lnTo>
                <a:cubicBezTo>
                  <a:pt x="17466" y="1601437"/>
                  <a:pt x="13973" y="1597943"/>
                  <a:pt x="9315" y="1597943"/>
                </a:cubicBezTo>
                <a:lnTo>
                  <a:pt x="9315" y="1597943"/>
                </a:lnTo>
                <a:close/>
                <a:moveTo>
                  <a:pt x="9315" y="1729552"/>
                </a:moveTo>
                <a:cubicBezTo>
                  <a:pt x="4658" y="1729552"/>
                  <a:pt x="1165" y="1733046"/>
                  <a:pt x="1165" y="1737704"/>
                </a:cubicBezTo>
                <a:lnTo>
                  <a:pt x="1165" y="1804091"/>
                </a:lnTo>
                <a:cubicBezTo>
                  <a:pt x="1165" y="1808750"/>
                  <a:pt x="4658" y="1812244"/>
                  <a:pt x="9315" y="1812244"/>
                </a:cubicBezTo>
                <a:cubicBezTo>
                  <a:pt x="13973" y="1812244"/>
                  <a:pt x="17466" y="1808750"/>
                  <a:pt x="17466" y="1804091"/>
                </a:cubicBezTo>
                <a:lnTo>
                  <a:pt x="17466" y="1737704"/>
                </a:lnTo>
                <a:cubicBezTo>
                  <a:pt x="17466" y="1733046"/>
                  <a:pt x="13973" y="1729552"/>
                  <a:pt x="9315" y="1729552"/>
                </a:cubicBezTo>
                <a:lnTo>
                  <a:pt x="9315" y="1729552"/>
                </a:lnTo>
                <a:close/>
                <a:moveTo>
                  <a:pt x="9315" y="1861161"/>
                </a:moveTo>
                <a:cubicBezTo>
                  <a:pt x="4658" y="1861161"/>
                  <a:pt x="1165" y="1864655"/>
                  <a:pt x="1165" y="1869313"/>
                </a:cubicBezTo>
                <a:lnTo>
                  <a:pt x="1165" y="1935700"/>
                </a:lnTo>
                <a:cubicBezTo>
                  <a:pt x="1165" y="1940359"/>
                  <a:pt x="4658" y="1943853"/>
                  <a:pt x="9315" y="1943853"/>
                </a:cubicBezTo>
                <a:cubicBezTo>
                  <a:pt x="13973" y="1943853"/>
                  <a:pt x="17466" y="1940359"/>
                  <a:pt x="17466" y="1935700"/>
                </a:cubicBezTo>
                <a:lnTo>
                  <a:pt x="17466" y="1869313"/>
                </a:lnTo>
                <a:cubicBezTo>
                  <a:pt x="17466" y="1864655"/>
                  <a:pt x="13973" y="1861161"/>
                  <a:pt x="9315" y="1861161"/>
                </a:cubicBezTo>
                <a:lnTo>
                  <a:pt x="9315" y="1861161"/>
                </a:lnTo>
                <a:close/>
                <a:moveTo>
                  <a:pt x="9315" y="1993934"/>
                </a:moveTo>
                <a:cubicBezTo>
                  <a:pt x="4658" y="1993934"/>
                  <a:pt x="1165" y="1997428"/>
                  <a:pt x="1165" y="2002087"/>
                </a:cubicBezTo>
                <a:lnTo>
                  <a:pt x="1165" y="2068474"/>
                </a:lnTo>
                <a:cubicBezTo>
                  <a:pt x="1165" y="2073133"/>
                  <a:pt x="4658" y="2076627"/>
                  <a:pt x="9315" y="2076627"/>
                </a:cubicBezTo>
                <a:cubicBezTo>
                  <a:pt x="13973" y="2076627"/>
                  <a:pt x="17466" y="2073133"/>
                  <a:pt x="17466" y="2068474"/>
                </a:cubicBezTo>
                <a:lnTo>
                  <a:pt x="17466" y="2002087"/>
                </a:lnTo>
                <a:cubicBezTo>
                  <a:pt x="17466" y="1997428"/>
                  <a:pt x="13973" y="1993934"/>
                  <a:pt x="9315" y="1993934"/>
                </a:cubicBezTo>
                <a:lnTo>
                  <a:pt x="9315" y="1993934"/>
                </a:lnTo>
                <a:close/>
                <a:moveTo>
                  <a:pt x="9315" y="2125543"/>
                </a:moveTo>
                <a:cubicBezTo>
                  <a:pt x="4658" y="2125543"/>
                  <a:pt x="1165" y="2129037"/>
                  <a:pt x="1165" y="2133696"/>
                </a:cubicBezTo>
                <a:lnTo>
                  <a:pt x="1165" y="2200083"/>
                </a:lnTo>
                <a:cubicBezTo>
                  <a:pt x="1165" y="2204742"/>
                  <a:pt x="4658" y="2208236"/>
                  <a:pt x="9315" y="2208236"/>
                </a:cubicBezTo>
                <a:cubicBezTo>
                  <a:pt x="13973" y="2208236"/>
                  <a:pt x="17466" y="2204742"/>
                  <a:pt x="17466" y="2200083"/>
                </a:cubicBezTo>
                <a:lnTo>
                  <a:pt x="17466" y="2133696"/>
                </a:lnTo>
                <a:cubicBezTo>
                  <a:pt x="17466" y="2129037"/>
                  <a:pt x="13973" y="2125543"/>
                  <a:pt x="9315" y="2125543"/>
                </a:cubicBezTo>
                <a:lnTo>
                  <a:pt x="9315" y="2125543"/>
                </a:lnTo>
                <a:close/>
                <a:moveTo>
                  <a:pt x="9315" y="2258317"/>
                </a:moveTo>
                <a:cubicBezTo>
                  <a:pt x="4658" y="2258317"/>
                  <a:pt x="1165" y="2261811"/>
                  <a:pt x="1165" y="2266470"/>
                </a:cubicBezTo>
                <a:lnTo>
                  <a:pt x="1165" y="2332857"/>
                </a:lnTo>
                <a:cubicBezTo>
                  <a:pt x="1165" y="2337515"/>
                  <a:pt x="4658" y="2341009"/>
                  <a:pt x="9315" y="2341009"/>
                </a:cubicBezTo>
                <a:cubicBezTo>
                  <a:pt x="13973" y="2341009"/>
                  <a:pt x="17466" y="2337515"/>
                  <a:pt x="17466" y="2332857"/>
                </a:cubicBezTo>
                <a:lnTo>
                  <a:pt x="17466" y="2266470"/>
                </a:lnTo>
                <a:cubicBezTo>
                  <a:pt x="17466" y="2261811"/>
                  <a:pt x="13973" y="2258317"/>
                  <a:pt x="9315" y="2258317"/>
                </a:cubicBezTo>
                <a:lnTo>
                  <a:pt x="9315" y="2258317"/>
                </a:lnTo>
                <a:close/>
                <a:moveTo>
                  <a:pt x="9315" y="2389926"/>
                </a:moveTo>
                <a:cubicBezTo>
                  <a:pt x="4658" y="2389926"/>
                  <a:pt x="1165" y="2393420"/>
                  <a:pt x="1165" y="2398079"/>
                </a:cubicBezTo>
                <a:lnTo>
                  <a:pt x="1165" y="2464465"/>
                </a:lnTo>
                <a:cubicBezTo>
                  <a:pt x="1165" y="2469124"/>
                  <a:pt x="4658" y="2472618"/>
                  <a:pt x="9315" y="2472618"/>
                </a:cubicBezTo>
                <a:cubicBezTo>
                  <a:pt x="13973" y="2472618"/>
                  <a:pt x="17466" y="2469124"/>
                  <a:pt x="17466" y="2464465"/>
                </a:cubicBezTo>
                <a:lnTo>
                  <a:pt x="17466" y="2398079"/>
                </a:lnTo>
                <a:cubicBezTo>
                  <a:pt x="17466" y="2393420"/>
                  <a:pt x="13973" y="2389926"/>
                  <a:pt x="9315" y="2389926"/>
                </a:cubicBezTo>
                <a:lnTo>
                  <a:pt x="9315" y="2389926"/>
                </a:lnTo>
                <a:close/>
                <a:moveTo>
                  <a:pt x="9315" y="2521535"/>
                </a:moveTo>
                <a:cubicBezTo>
                  <a:pt x="4658" y="2521535"/>
                  <a:pt x="1165" y="2525029"/>
                  <a:pt x="1165" y="2529688"/>
                </a:cubicBezTo>
                <a:lnTo>
                  <a:pt x="1165" y="2596075"/>
                </a:lnTo>
                <a:cubicBezTo>
                  <a:pt x="1165" y="2600733"/>
                  <a:pt x="4658" y="2604227"/>
                  <a:pt x="9315" y="2604227"/>
                </a:cubicBezTo>
                <a:cubicBezTo>
                  <a:pt x="13973" y="2604227"/>
                  <a:pt x="17466" y="2600733"/>
                  <a:pt x="17466" y="2596075"/>
                </a:cubicBezTo>
                <a:lnTo>
                  <a:pt x="17466" y="2529688"/>
                </a:lnTo>
                <a:cubicBezTo>
                  <a:pt x="17466" y="2525029"/>
                  <a:pt x="13973" y="2521535"/>
                  <a:pt x="9315" y="2521535"/>
                </a:cubicBezTo>
                <a:lnTo>
                  <a:pt x="9315" y="2521535"/>
                </a:lnTo>
                <a:close/>
                <a:moveTo>
                  <a:pt x="9315" y="2654309"/>
                </a:moveTo>
                <a:cubicBezTo>
                  <a:pt x="4658" y="2654309"/>
                  <a:pt x="1165" y="2657803"/>
                  <a:pt x="1165" y="2662461"/>
                </a:cubicBezTo>
                <a:lnTo>
                  <a:pt x="1165" y="2728848"/>
                </a:lnTo>
                <a:cubicBezTo>
                  <a:pt x="1165" y="2733507"/>
                  <a:pt x="4658" y="2737001"/>
                  <a:pt x="9315" y="2737001"/>
                </a:cubicBezTo>
                <a:cubicBezTo>
                  <a:pt x="13973" y="2737001"/>
                  <a:pt x="17466" y="2733507"/>
                  <a:pt x="17466" y="2728848"/>
                </a:cubicBezTo>
                <a:lnTo>
                  <a:pt x="17466" y="2662461"/>
                </a:lnTo>
                <a:cubicBezTo>
                  <a:pt x="17466" y="2657803"/>
                  <a:pt x="13973" y="2654309"/>
                  <a:pt x="9315" y="2654309"/>
                </a:cubicBezTo>
                <a:lnTo>
                  <a:pt x="9315" y="2654309"/>
                </a:lnTo>
                <a:close/>
                <a:moveTo>
                  <a:pt x="9315" y="2785917"/>
                </a:moveTo>
                <a:cubicBezTo>
                  <a:pt x="4658" y="2785917"/>
                  <a:pt x="1165" y="2789411"/>
                  <a:pt x="1165" y="2794070"/>
                </a:cubicBezTo>
                <a:lnTo>
                  <a:pt x="1165" y="2860457"/>
                </a:lnTo>
                <a:cubicBezTo>
                  <a:pt x="1165" y="2865116"/>
                  <a:pt x="4658" y="2868610"/>
                  <a:pt x="9315" y="2868610"/>
                </a:cubicBezTo>
                <a:cubicBezTo>
                  <a:pt x="13973" y="2868610"/>
                  <a:pt x="17466" y="2865116"/>
                  <a:pt x="17466" y="2860457"/>
                </a:cubicBezTo>
                <a:lnTo>
                  <a:pt x="17466" y="2794070"/>
                </a:lnTo>
                <a:cubicBezTo>
                  <a:pt x="17466" y="2789411"/>
                  <a:pt x="13973" y="2785917"/>
                  <a:pt x="9315" y="2785917"/>
                </a:cubicBezTo>
                <a:lnTo>
                  <a:pt x="9315" y="2785917"/>
                </a:lnTo>
                <a:close/>
                <a:moveTo>
                  <a:pt x="9315" y="2917526"/>
                </a:moveTo>
                <a:cubicBezTo>
                  <a:pt x="4658" y="2917526"/>
                  <a:pt x="1165" y="2921021"/>
                  <a:pt x="1165" y="2925679"/>
                </a:cubicBezTo>
                <a:lnTo>
                  <a:pt x="1165" y="2992066"/>
                </a:lnTo>
                <a:cubicBezTo>
                  <a:pt x="1165" y="2996725"/>
                  <a:pt x="4658" y="3000219"/>
                  <a:pt x="9315" y="3000219"/>
                </a:cubicBezTo>
                <a:cubicBezTo>
                  <a:pt x="13973" y="3000219"/>
                  <a:pt x="17466" y="2996725"/>
                  <a:pt x="17466" y="2992066"/>
                </a:cubicBezTo>
                <a:lnTo>
                  <a:pt x="17466" y="2925679"/>
                </a:lnTo>
                <a:cubicBezTo>
                  <a:pt x="17466" y="2921021"/>
                  <a:pt x="13973" y="2917526"/>
                  <a:pt x="9315" y="2917526"/>
                </a:cubicBezTo>
                <a:lnTo>
                  <a:pt x="9315" y="2917526"/>
                </a:lnTo>
                <a:close/>
                <a:moveTo>
                  <a:pt x="9315" y="3050300"/>
                </a:moveTo>
                <a:cubicBezTo>
                  <a:pt x="4658" y="3050300"/>
                  <a:pt x="1165" y="3053794"/>
                  <a:pt x="1165" y="3058453"/>
                </a:cubicBezTo>
                <a:lnTo>
                  <a:pt x="1165" y="3124840"/>
                </a:lnTo>
                <a:cubicBezTo>
                  <a:pt x="1165" y="3129498"/>
                  <a:pt x="4658" y="3132992"/>
                  <a:pt x="9315" y="3132992"/>
                </a:cubicBezTo>
                <a:cubicBezTo>
                  <a:pt x="13973" y="3132992"/>
                  <a:pt x="17466" y="3129498"/>
                  <a:pt x="17466" y="3124840"/>
                </a:cubicBezTo>
                <a:lnTo>
                  <a:pt x="17466" y="3058453"/>
                </a:lnTo>
                <a:cubicBezTo>
                  <a:pt x="17466" y="3053794"/>
                  <a:pt x="13973" y="3050300"/>
                  <a:pt x="9315" y="3050300"/>
                </a:cubicBezTo>
                <a:lnTo>
                  <a:pt x="9315" y="3050300"/>
                </a:lnTo>
                <a:close/>
                <a:moveTo>
                  <a:pt x="9315" y="3181909"/>
                </a:moveTo>
                <a:cubicBezTo>
                  <a:pt x="4658" y="3181909"/>
                  <a:pt x="1165" y="3185403"/>
                  <a:pt x="1165" y="3190062"/>
                </a:cubicBezTo>
                <a:lnTo>
                  <a:pt x="1165" y="3256449"/>
                </a:lnTo>
                <a:cubicBezTo>
                  <a:pt x="1165" y="3261107"/>
                  <a:pt x="4658" y="3264601"/>
                  <a:pt x="9315" y="3264601"/>
                </a:cubicBezTo>
                <a:cubicBezTo>
                  <a:pt x="13973" y="3264601"/>
                  <a:pt x="17466" y="3261107"/>
                  <a:pt x="17466" y="3256449"/>
                </a:cubicBezTo>
                <a:lnTo>
                  <a:pt x="17466" y="3190062"/>
                </a:lnTo>
                <a:cubicBezTo>
                  <a:pt x="17466" y="3185403"/>
                  <a:pt x="13973" y="3181909"/>
                  <a:pt x="9315" y="3181909"/>
                </a:cubicBezTo>
                <a:lnTo>
                  <a:pt x="9315" y="3181909"/>
                </a:lnTo>
                <a:close/>
                <a:moveTo>
                  <a:pt x="9315" y="3314683"/>
                </a:moveTo>
                <a:cubicBezTo>
                  <a:pt x="4658" y="3314683"/>
                  <a:pt x="1165" y="3318177"/>
                  <a:pt x="1165" y="3322836"/>
                </a:cubicBezTo>
                <a:lnTo>
                  <a:pt x="1165" y="3389222"/>
                </a:lnTo>
                <a:cubicBezTo>
                  <a:pt x="1165" y="3393881"/>
                  <a:pt x="4658" y="3397375"/>
                  <a:pt x="9315" y="3397375"/>
                </a:cubicBezTo>
                <a:cubicBezTo>
                  <a:pt x="13973" y="3397375"/>
                  <a:pt x="17466" y="3393881"/>
                  <a:pt x="17466" y="3389222"/>
                </a:cubicBezTo>
                <a:lnTo>
                  <a:pt x="17466" y="3322836"/>
                </a:lnTo>
                <a:cubicBezTo>
                  <a:pt x="17466" y="3318177"/>
                  <a:pt x="13973" y="3314683"/>
                  <a:pt x="9315" y="3314683"/>
                </a:cubicBezTo>
                <a:lnTo>
                  <a:pt x="9315" y="3314683"/>
                </a:lnTo>
                <a:close/>
                <a:moveTo>
                  <a:pt x="9315" y="3446292"/>
                </a:moveTo>
                <a:cubicBezTo>
                  <a:pt x="4658" y="3446292"/>
                  <a:pt x="1165" y="3449786"/>
                  <a:pt x="1165" y="3454444"/>
                </a:cubicBezTo>
                <a:lnTo>
                  <a:pt x="1165" y="3520831"/>
                </a:lnTo>
                <a:cubicBezTo>
                  <a:pt x="1165" y="3525490"/>
                  <a:pt x="4658" y="3528984"/>
                  <a:pt x="9315" y="3528984"/>
                </a:cubicBezTo>
                <a:cubicBezTo>
                  <a:pt x="13973" y="3528984"/>
                  <a:pt x="17466" y="3525490"/>
                  <a:pt x="17466" y="3520831"/>
                </a:cubicBezTo>
                <a:lnTo>
                  <a:pt x="17466" y="3454444"/>
                </a:lnTo>
                <a:cubicBezTo>
                  <a:pt x="17466" y="3449786"/>
                  <a:pt x="13973" y="3446292"/>
                  <a:pt x="9315" y="3446292"/>
                </a:cubicBezTo>
                <a:lnTo>
                  <a:pt x="9315" y="3446292"/>
                </a:lnTo>
                <a:close/>
                <a:moveTo>
                  <a:pt x="9315" y="3577901"/>
                </a:moveTo>
                <a:cubicBezTo>
                  <a:pt x="4658" y="3577901"/>
                  <a:pt x="1165" y="3581395"/>
                  <a:pt x="1165" y="3586054"/>
                </a:cubicBezTo>
                <a:lnTo>
                  <a:pt x="1165" y="3652440"/>
                </a:lnTo>
                <a:cubicBezTo>
                  <a:pt x="1165" y="3657099"/>
                  <a:pt x="4658" y="3660593"/>
                  <a:pt x="9315" y="3660593"/>
                </a:cubicBezTo>
                <a:cubicBezTo>
                  <a:pt x="13973" y="3660593"/>
                  <a:pt x="17466" y="3657099"/>
                  <a:pt x="17466" y="3652440"/>
                </a:cubicBezTo>
                <a:lnTo>
                  <a:pt x="17466" y="3586054"/>
                </a:lnTo>
                <a:cubicBezTo>
                  <a:pt x="17466" y="3581395"/>
                  <a:pt x="13973" y="3577901"/>
                  <a:pt x="9315" y="3577901"/>
                </a:cubicBezTo>
                <a:lnTo>
                  <a:pt x="9315" y="3577901"/>
                </a:lnTo>
                <a:close/>
                <a:moveTo>
                  <a:pt x="9315" y="3710674"/>
                </a:moveTo>
                <a:cubicBezTo>
                  <a:pt x="4658" y="3710674"/>
                  <a:pt x="1165" y="3714169"/>
                  <a:pt x="1165" y="3718827"/>
                </a:cubicBezTo>
                <a:lnTo>
                  <a:pt x="1165" y="3785214"/>
                </a:lnTo>
                <a:cubicBezTo>
                  <a:pt x="1165" y="3789873"/>
                  <a:pt x="4658" y="3793367"/>
                  <a:pt x="9315" y="3793367"/>
                </a:cubicBezTo>
                <a:cubicBezTo>
                  <a:pt x="13973" y="3793367"/>
                  <a:pt x="17466" y="3789873"/>
                  <a:pt x="17466" y="3785214"/>
                </a:cubicBezTo>
                <a:lnTo>
                  <a:pt x="17466" y="3718827"/>
                </a:lnTo>
                <a:cubicBezTo>
                  <a:pt x="17466" y="3714169"/>
                  <a:pt x="13973" y="3710674"/>
                  <a:pt x="9315" y="3710674"/>
                </a:cubicBezTo>
                <a:lnTo>
                  <a:pt x="9315" y="3710674"/>
                </a:lnTo>
                <a:close/>
                <a:moveTo>
                  <a:pt x="9315" y="3842283"/>
                </a:moveTo>
                <a:cubicBezTo>
                  <a:pt x="4658" y="3842283"/>
                  <a:pt x="1165" y="3845777"/>
                  <a:pt x="1165" y="3850436"/>
                </a:cubicBezTo>
                <a:lnTo>
                  <a:pt x="1165" y="3916823"/>
                </a:lnTo>
                <a:cubicBezTo>
                  <a:pt x="1165" y="3921482"/>
                  <a:pt x="4658" y="3924976"/>
                  <a:pt x="9315" y="3924976"/>
                </a:cubicBezTo>
                <a:cubicBezTo>
                  <a:pt x="13973" y="3924976"/>
                  <a:pt x="17466" y="3921482"/>
                  <a:pt x="17466" y="3916823"/>
                </a:cubicBezTo>
                <a:lnTo>
                  <a:pt x="17466" y="3850436"/>
                </a:lnTo>
                <a:cubicBezTo>
                  <a:pt x="17466" y="3845777"/>
                  <a:pt x="13973" y="3842283"/>
                  <a:pt x="9315" y="3842283"/>
                </a:cubicBezTo>
                <a:lnTo>
                  <a:pt x="9315" y="3842283"/>
                </a:lnTo>
                <a:close/>
                <a:moveTo>
                  <a:pt x="9315" y="3975057"/>
                </a:moveTo>
                <a:cubicBezTo>
                  <a:pt x="4658" y="3975057"/>
                  <a:pt x="1165" y="3978551"/>
                  <a:pt x="1165" y="3983210"/>
                </a:cubicBezTo>
                <a:lnTo>
                  <a:pt x="1165" y="4049597"/>
                </a:lnTo>
                <a:cubicBezTo>
                  <a:pt x="1165" y="4054255"/>
                  <a:pt x="4658" y="4057749"/>
                  <a:pt x="9315" y="4057749"/>
                </a:cubicBezTo>
                <a:cubicBezTo>
                  <a:pt x="13973" y="4057749"/>
                  <a:pt x="17466" y="4054255"/>
                  <a:pt x="17466" y="4049597"/>
                </a:cubicBezTo>
                <a:lnTo>
                  <a:pt x="17466" y="3983210"/>
                </a:lnTo>
                <a:cubicBezTo>
                  <a:pt x="17466" y="3978551"/>
                  <a:pt x="13973" y="3975057"/>
                  <a:pt x="9315" y="3975057"/>
                </a:cubicBezTo>
                <a:lnTo>
                  <a:pt x="9315" y="3975057"/>
                </a:lnTo>
                <a:close/>
                <a:moveTo>
                  <a:pt x="9315" y="4106666"/>
                </a:moveTo>
                <a:cubicBezTo>
                  <a:pt x="4658" y="4106666"/>
                  <a:pt x="1165" y="4110160"/>
                  <a:pt x="1165" y="4114819"/>
                </a:cubicBezTo>
                <a:lnTo>
                  <a:pt x="1165" y="4181205"/>
                </a:lnTo>
                <a:cubicBezTo>
                  <a:pt x="1165" y="4185864"/>
                  <a:pt x="4658" y="4189358"/>
                  <a:pt x="9315" y="4189358"/>
                </a:cubicBezTo>
                <a:cubicBezTo>
                  <a:pt x="13973" y="4189358"/>
                  <a:pt x="17466" y="4185864"/>
                  <a:pt x="17466" y="4181205"/>
                </a:cubicBezTo>
                <a:lnTo>
                  <a:pt x="17466" y="4114819"/>
                </a:lnTo>
                <a:cubicBezTo>
                  <a:pt x="17466" y="4110160"/>
                  <a:pt x="13973" y="4106666"/>
                  <a:pt x="9315" y="4106666"/>
                </a:cubicBezTo>
                <a:lnTo>
                  <a:pt x="9315" y="4106666"/>
                </a:lnTo>
                <a:close/>
                <a:moveTo>
                  <a:pt x="9315" y="4238275"/>
                </a:moveTo>
                <a:cubicBezTo>
                  <a:pt x="4658" y="4238275"/>
                  <a:pt x="1165" y="4241769"/>
                  <a:pt x="1165" y="4246428"/>
                </a:cubicBezTo>
                <a:lnTo>
                  <a:pt x="1165" y="4253416"/>
                </a:lnTo>
                <a:cubicBezTo>
                  <a:pt x="1165" y="4275545"/>
                  <a:pt x="4658" y="4296509"/>
                  <a:pt x="12809" y="4317473"/>
                </a:cubicBezTo>
                <a:cubicBezTo>
                  <a:pt x="13973" y="4320967"/>
                  <a:pt x="17466" y="4323297"/>
                  <a:pt x="20959" y="4323297"/>
                </a:cubicBezTo>
                <a:cubicBezTo>
                  <a:pt x="24453" y="4323297"/>
                  <a:pt x="23288" y="4323297"/>
                  <a:pt x="24453" y="4323297"/>
                </a:cubicBezTo>
                <a:cubicBezTo>
                  <a:pt x="29110" y="4322132"/>
                  <a:pt x="30275" y="4317473"/>
                  <a:pt x="29110" y="4312815"/>
                </a:cubicBezTo>
                <a:cubicBezTo>
                  <a:pt x="26781" y="4306991"/>
                  <a:pt x="24453" y="4301168"/>
                  <a:pt x="23288" y="4294180"/>
                </a:cubicBezTo>
                <a:lnTo>
                  <a:pt x="23288" y="4294180"/>
                </a:lnTo>
                <a:cubicBezTo>
                  <a:pt x="23288" y="4294180"/>
                  <a:pt x="23288" y="4293015"/>
                  <a:pt x="23288" y="4291850"/>
                </a:cubicBezTo>
                <a:lnTo>
                  <a:pt x="23288" y="4291850"/>
                </a:lnTo>
                <a:cubicBezTo>
                  <a:pt x="23288" y="4290686"/>
                  <a:pt x="23288" y="4289521"/>
                  <a:pt x="23288" y="4289521"/>
                </a:cubicBezTo>
                <a:lnTo>
                  <a:pt x="23288" y="4289521"/>
                </a:lnTo>
                <a:lnTo>
                  <a:pt x="23288" y="4287192"/>
                </a:lnTo>
                <a:lnTo>
                  <a:pt x="23288" y="4287192"/>
                </a:lnTo>
                <a:lnTo>
                  <a:pt x="23288" y="4284862"/>
                </a:lnTo>
                <a:lnTo>
                  <a:pt x="23288" y="4284862"/>
                </a:lnTo>
                <a:lnTo>
                  <a:pt x="23288" y="4282533"/>
                </a:lnTo>
                <a:cubicBezTo>
                  <a:pt x="23288" y="4282533"/>
                  <a:pt x="23288" y="4282533"/>
                  <a:pt x="23288" y="4282533"/>
                </a:cubicBezTo>
                <a:cubicBezTo>
                  <a:pt x="23288" y="4282533"/>
                  <a:pt x="23288" y="4282533"/>
                  <a:pt x="23288" y="4282533"/>
                </a:cubicBezTo>
                <a:lnTo>
                  <a:pt x="23288" y="4282533"/>
                </a:lnTo>
                <a:lnTo>
                  <a:pt x="23288" y="4280203"/>
                </a:lnTo>
                <a:lnTo>
                  <a:pt x="23288" y="4280203"/>
                </a:lnTo>
                <a:lnTo>
                  <a:pt x="23288" y="4277874"/>
                </a:lnTo>
                <a:lnTo>
                  <a:pt x="23288" y="4277874"/>
                </a:lnTo>
                <a:lnTo>
                  <a:pt x="23288" y="4275545"/>
                </a:lnTo>
                <a:lnTo>
                  <a:pt x="23288" y="4275545"/>
                </a:lnTo>
                <a:lnTo>
                  <a:pt x="23288" y="4273216"/>
                </a:lnTo>
                <a:lnTo>
                  <a:pt x="23288" y="4273216"/>
                </a:lnTo>
                <a:lnTo>
                  <a:pt x="23288" y="4270886"/>
                </a:lnTo>
                <a:lnTo>
                  <a:pt x="23288" y="4270886"/>
                </a:lnTo>
                <a:lnTo>
                  <a:pt x="23288" y="4268557"/>
                </a:lnTo>
                <a:lnTo>
                  <a:pt x="23288" y="4268557"/>
                </a:lnTo>
                <a:lnTo>
                  <a:pt x="23288" y="4266227"/>
                </a:lnTo>
                <a:lnTo>
                  <a:pt x="23288" y="4266227"/>
                </a:lnTo>
                <a:lnTo>
                  <a:pt x="23288" y="4263898"/>
                </a:lnTo>
                <a:lnTo>
                  <a:pt x="23288" y="4263898"/>
                </a:lnTo>
                <a:lnTo>
                  <a:pt x="23288" y="4255745"/>
                </a:lnTo>
                <a:cubicBezTo>
                  <a:pt x="23288" y="4251086"/>
                  <a:pt x="19795" y="4247592"/>
                  <a:pt x="15137" y="4247592"/>
                </a:cubicBezTo>
                <a:lnTo>
                  <a:pt x="15137" y="4247592"/>
                </a:lnTo>
                <a:lnTo>
                  <a:pt x="10480" y="4234781"/>
                </a:lnTo>
                <a:close/>
                <a:moveTo>
                  <a:pt x="58221" y="4364061"/>
                </a:moveTo>
                <a:cubicBezTo>
                  <a:pt x="55892" y="4364061"/>
                  <a:pt x="53563" y="4364061"/>
                  <a:pt x="52399" y="4366390"/>
                </a:cubicBezTo>
                <a:cubicBezTo>
                  <a:pt x="48905" y="4369884"/>
                  <a:pt x="48905" y="4374543"/>
                  <a:pt x="52399" y="4378037"/>
                </a:cubicBezTo>
                <a:cubicBezTo>
                  <a:pt x="69865" y="4395507"/>
                  <a:pt x="89660" y="4408318"/>
                  <a:pt x="112948" y="4417636"/>
                </a:cubicBezTo>
                <a:cubicBezTo>
                  <a:pt x="112948" y="4417636"/>
                  <a:pt x="115277" y="4417636"/>
                  <a:pt x="116441" y="4417636"/>
                </a:cubicBezTo>
                <a:cubicBezTo>
                  <a:pt x="119934" y="4417636"/>
                  <a:pt x="122263" y="4415306"/>
                  <a:pt x="124592" y="4411813"/>
                </a:cubicBezTo>
                <a:cubicBezTo>
                  <a:pt x="125756" y="4407154"/>
                  <a:pt x="124592" y="4402495"/>
                  <a:pt x="119934" y="4401331"/>
                </a:cubicBezTo>
                <a:cubicBezTo>
                  <a:pt x="111784" y="4397836"/>
                  <a:pt x="104797" y="4394342"/>
                  <a:pt x="97811" y="4390848"/>
                </a:cubicBezTo>
                <a:lnTo>
                  <a:pt x="97811" y="4390848"/>
                </a:lnTo>
                <a:cubicBezTo>
                  <a:pt x="97811" y="4390848"/>
                  <a:pt x="97811" y="4390848"/>
                  <a:pt x="97811" y="4390848"/>
                </a:cubicBezTo>
                <a:lnTo>
                  <a:pt x="97811" y="4390848"/>
                </a:lnTo>
                <a:cubicBezTo>
                  <a:pt x="97811" y="4390848"/>
                  <a:pt x="97811" y="4390848"/>
                  <a:pt x="97811" y="4390848"/>
                </a:cubicBezTo>
                <a:lnTo>
                  <a:pt x="97811" y="4390848"/>
                </a:lnTo>
                <a:cubicBezTo>
                  <a:pt x="97811" y="4390848"/>
                  <a:pt x="97811" y="4390848"/>
                  <a:pt x="97811" y="4390848"/>
                </a:cubicBezTo>
                <a:lnTo>
                  <a:pt x="97811" y="4390848"/>
                </a:lnTo>
                <a:cubicBezTo>
                  <a:pt x="97811" y="4390848"/>
                  <a:pt x="97811" y="4390848"/>
                  <a:pt x="96646" y="4390848"/>
                </a:cubicBezTo>
                <a:lnTo>
                  <a:pt x="95482" y="4390848"/>
                </a:lnTo>
                <a:cubicBezTo>
                  <a:pt x="95482" y="4390848"/>
                  <a:pt x="95482" y="4390848"/>
                  <a:pt x="95482" y="4390848"/>
                </a:cubicBezTo>
                <a:lnTo>
                  <a:pt x="95482" y="4390848"/>
                </a:lnTo>
                <a:cubicBezTo>
                  <a:pt x="95482" y="4390848"/>
                  <a:pt x="95482" y="4390848"/>
                  <a:pt x="94318" y="4390848"/>
                </a:cubicBezTo>
                <a:lnTo>
                  <a:pt x="94318" y="4390848"/>
                </a:lnTo>
                <a:cubicBezTo>
                  <a:pt x="94318" y="4390848"/>
                  <a:pt x="94318" y="4390848"/>
                  <a:pt x="94318" y="4390848"/>
                </a:cubicBezTo>
                <a:lnTo>
                  <a:pt x="94318" y="4390848"/>
                </a:lnTo>
                <a:cubicBezTo>
                  <a:pt x="94318" y="4390848"/>
                  <a:pt x="94318" y="4390848"/>
                  <a:pt x="94318" y="4390848"/>
                </a:cubicBezTo>
                <a:lnTo>
                  <a:pt x="94318" y="4390848"/>
                </a:lnTo>
                <a:cubicBezTo>
                  <a:pt x="94318" y="4390848"/>
                  <a:pt x="94318" y="4390848"/>
                  <a:pt x="94318" y="4390848"/>
                </a:cubicBezTo>
                <a:lnTo>
                  <a:pt x="94318" y="4390848"/>
                </a:lnTo>
                <a:cubicBezTo>
                  <a:pt x="86167" y="4385025"/>
                  <a:pt x="78016" y="4378037"/>
                  <a:pt x="71030" y="4371049"/>
                </a:cubicBezTo>
                <a:cubicBezTo>
                  <a:pt x="64043" y="4364061"/>
                  <a:pt x="67536" y="4368719"/>
                  <a:pt x="65207" y="4368719"/>
                </a:cubicBezTo>
                <a:lnTo>
                  <a:pt x="65207" y="4368719"/>
                </a:lnTo>
                <a:lnTo>
                  <a:pt x="62879" y="4366390"/>
                </a:lnTo>
                <a:close/>
                <a:moveTo>
                  <a:pt x="250348" y="4412977"/>
                </a:moveTo>
                <a:lnTo>
                  <a:pt x="183977" y="4412977"/>
                </a:lnTo>
                <a:cubicBezTo>
                  <a:pt x="179320" y="4412977"/>
                  <a:pt x="175827" y="4416471"/>
                  <a:pt x="175827" y="4421130"/>
                </a:cubicBezTo>
                <a:cubicBezTo>
                  <a:pt x="175827" y="4425789"/>
                  <a:pt x="179320" y="4429283"/>
                  <a:pt x="183977" y="4429283"/>
                </a:cubicBezTo>
                <a:lnTo>
                  <a:pt x="250348" y="4429283"/>
                </a:lnTo>
                <a:cubicBezTo>
                  <a:pt x="255006" y="4429283"/>
                  <a:pt x="258499" y="4425789"/>
                  <a:pt x="258499" y="4421130"/>
                </a:cubicBezTo>
                <a:cubicBezTo>
                  <a:pt x="258499" y="4416471"/>
                  <a:pt x="255006" y="4412977"/>
                  <a:pt x="250348" y="4412977"/>
                </a:cubicBezTo>
                <a:lnTo>
                  <a:pt x="250348" y="4412977"/>
                </a:lnTo>
                <a:close/>
                <a:moveTo>
                  <a:pt x="381927" y="4412977"/>
                </a:moveTo>
                <a:lnTo>
                  <a:pt x="315556" y="4412977"/>
                </a:lnTo>
                <a:cubicBezTo>
                  <a:pt x="310898" y="4412977"/>
                  <a:pt x="307405" y="4416471"/>
                  <a:pt x="307405" y="4421130"/>
                </a:cubicBezTo>
                <a:cubicBezTo>
                  <a:pt x="307405" y="4425789"/>
                  <a:pt x="310898" y="4429283"/>
                  <a:pt x="315556" y="4429283"/>
                </a:cubicBezTo>
                <a:lnTo>
                  <a:pt x="381927" y="4429283"/>
                </a:lnTo>
                <a:cubicBezTo>
                  <a:pt x="386585" y="4429283"/>
                  <a:pt x="390078" y="4425789"/>
                  <a:pt x="390078" y="4421130"/>
                </a:cubicBezTo>
                <a:cubicBezTo>
                  <a:pt x="390078" y="4416471"/>
                  <a:pt x="386585" y="4412977"/>
                  <a:pt x="381927" y="4412977"/>
                </a:cubicBezTo>
                <a:lnTo>
                  <a:pt x="381927" y="4412977"/>
                </a:lnTo>
                <a:close/>
                <a:moveTo>
                  <a:pt x="513506" y="4412977"/>
                </a:moveTo>
                <a:lnTo>
                  <a:pt x="447134" y="4412977"/>
                </a:lnTo>
                <a:cubicBezTo>
                  <a:pt x="442476" y="4412977"/>
                  <a:pt x="438983" y="4416471"/>
                  <a:pt x="438983" y="4421130"/>
                </a:cubicBezTo>
                <a:cubicBezTo>
                  <a:pt x="438983" y="4425789"/>
                  <a:pt x="442476" y="4429283"/>
                  <a:pt x="447134" y="4429283"/>
                </a:cubicBezTo>
                <a:lnTo>
                  <a:pt x="513506" y="4429283"/>
                </a:lnTo>
                <a:cubicBezTo>
                  <a:pt x="518163" y="4429283"/>
                  <a:pt x="521656" y="4425789"/>
                  <a:pt x="521656" y="4421130"/>
                </a:cubicBezTo>
                <a:cubicBezTo>
                  <a:pt x="521656" y="4416471"/>
                  <a:pt x="518163" y="4412977"/>
                  <a:pt x="513506" y="4412977"/>
                </a:cubicBezTo>
                <a:lnTo>
                  <a:pt x="513506" y="4412977"/>
                </a:lnTo>
                <a:close/>
                <a:moveTo>
                  <a:pt x="646248" y="4412977"/>
                </a:moveTo>
                <a:lnTo>
                  <a:pt x="579877" y="4412977"/>
                </a:lnTo>
                <a:cubicBezTo>
                  <a:pt x="575220" y="4412977"/>
                  <a:pt x="571726" y="4416471"/>
                  <a:pt x="571726" y="4421130"/>
                </a:cubicBezTo>
                <a:cubicBezTo>
                  <a:pt x="571726" y="4425789"/>
                  <a:pt x="575220" y="4429283"/>
                  <a:pt x="579877" y="4429283"/>
                </a:cubicBezTo>
                <a:lnTo>
                  <a:pt x="646248" y="4429283"/>
                </a:lnTo>
                <a:cubicBezTo>
                  <a:pt x="650906" y="4429283"/>
                  <a:pt x="654399" y="4425789"/>
                  <a:pt x="654399" y="4421130"/>
                </a:cubicBezTo>
                <a:cubicBezTo>
                  <a:pt x="654399" y="4416471"/>
                  <a:pt x="650906" y="4412977"/>
                  <a:pt x="646248" y="4412977"/>
                </a:cubicBezTo>
                <a:lnTo>
                  <a:pt x="646248" y="4412977"/>
                </a:lnTo>
                <a:close/>
                <a:moveTo>
                  <a:pt x="778992" y="4411813"/>
                </a:moveTo>
                <a:lnTo>
                  <a:pt x="778992" y="4411813"/>
                </a:lnTo>
                <a:cubicBezTo>
                  <a:pt x="775498" y="4411813"/>
                  <a:pt x="770841" y="4411813"/>
                  <a:pt x="767347" y="4411813"/>
                </a:cubicBezTo>
                <a:lnTo>
                  <a:pt x="713784" y="4411813"/>
                </a:lnTo>
                <a:cubicBezTo>
                  <a:pt x="709127" y="4411813"/>
                  <a:pt x="705634" y="4415306"/>
                  <a:pt x="705634" y="4419965"/>
                </a:cubicBezTo>
                <a:cubicBezTo>
                  <a:pt x="705634" y="4424624"/>
                  <a:pt x="709127" y="4428118"/>
                  <a:pt x="713784" y="4428118"/>
                </a:cubicBezTo>
                <a:lnTo>
                  <a:pt x="760361" y="4428118"/>
                </a:lnTo>
                <a:cubicBezTo>
                  <a:pt x="767347" y="4428118"/>
                  <a:pt x="775498" y="4428118"/>
                  <a:pt x="782485" y="4426953"/>
                </a:cubicBezTo>
                <a:cubicBezTo>
                  <a:pt x="787143" y="4426953"/>
                  <a:pt x="790636" y="4422295"/>
                  <a:pt x="789471" y="4417636"/>
                </a:cubicBezTo>
                <a:cubicBezTo>
                  <a:pt x="789471" y="4412977"/>
                  <a:pt x="785978" y="4410648"/>
                  <a:pt x="781321" y="4410648"/>
                </a:cubicBezTo>
                <a:lnTo>
                  <a:pt x="781321" y="4410648"/>
                </a:lnTo>
                <a:close/>
                <a:moveTo>
                  <a:pt x="894268" y="4341932"/>
                </a:moveTo>
                <a:cubicBezTo>
                  <a:pt x="891940" y="4341932"/>
                  <a:pt x="889611" y="4343096"/>
                  <a:pt x="887282" y="4345426"/>
                </a:cubicBezTo>
                <a:lnTo>
                  <a:pt x="887282" y="4345426"/>
                </a:lnTo>
                <a:cubicBezTo>
                  <a:pt x="887282" y="4345426"/>
                  <a:pt x="887282" y="4345426"/>
                  <a:pt x="887282" y="4345426"/>
                </a:cubicBezTo>
                <a:lnTo>
                  <a:pt x="887282" y="4345426"/>
                </a:lnTo>
                <a:cubicBezTo>
                  <a:pt x="887282" y="4345426"/>
                  <a:pt x="887282" y="4345426"/>
                  <a:pt x="887282" y="4345426"/>
                </a:cubicBezTo>
                <a:lnTo>
                  <a:pt x="887282" y="4345426"/>
                </a:lnTo>
                <a:cubicBezTo>
                  <a:pt x="881460" y="4353579"/>
                  <a:pt x="874473" y="4361731"/>
                  <a:pt x="866322" y="4368719"/>
                </a:cubicBezTo>
                <a:lnTo>
                  <a:pt x="866322" y="4368719"/>
                </a:lnTo>
                <a:cubicBezTo>
                  <a:pt x="866322" y="4368719"/>
                  <a:pt x="866322" y="4368719"/>
                  <a:pt x="866322" y="4368719"/>
                </a:cubicBezTo>
                <a:lnTo>
                  <a:pt x="866322" y="4368719"/>
                </a:lnTo>
                <a:cubicBezTo>
                  <a:pt x="866322" y="4368719"/>
                  <a:pt x="866322" y="4368719"/>
                  <a:pt x="866322" y="4368719"/>
                </a:cubicBezTo>
                <a:lnTo>
                  <a:pt x="866322" y="4368719"/>
                </a:lnTo>
                <a:cubicBezTo>
                  <a:pt x="866322" y="4368719"/>
                  <a:pt x="866322" y="4368719"/>
                  <a:pt x="865158" y="4369884"/>
                </a:cubicBezTo>
                <a:lnTo>
                  <a:pt x="865158" y="4369884"/>
                </a:lnTo>
                <a:cubicBezTo>
                  <a:pt x="865158" y="4369884"/>
                  <a:pt x="865158" y="4369884"/>
                  <a:pt x="865158" y="4369884"/>
                </a:cubicBezTo>
                <a:lnTo>
                  <a:pt x="865158" y="4369884"/>
                </a:lnTo>
                <a:cubicBezTo>
                  <a:pt x="865158" y="4369884"/>
                  <a:pt x="865158" y="4369884"/>
                  <a:pt x="865158" y="4369884"/>
                </a:cubicBezTo>
                <a:lnTo>
                  <a:pt x="865158" y="4369884"/>
                </a:lnTo>
                <a:cubicBezTo>
                  <a:pt x="865158" y="4369884"/>
                  <a:pt x="865158" y="4369884"/>
                  <a:pt x="865158" y="4369884"/>
                </a:cubicBezTo>
                <a:lnTo>
                  <a:pt x="865158" y="4369884"/>
                </a:lnTo>
                <a:cubicBezTo>
                  <a:pt x="865158" y="4369884"/>
                  <a:pt x="865158" y="4369884"/>
                  <a:pt x="865158" y="4369884"/>
                </a:cubicBezTo>
                <a:lnTo>
                  <a:pt x="865158" y="4369884"/>
                </a:lnTo>
                <a:cubicBezTo>
                  <a:pt x="865158" y="4369884"/>
                  <a:pt x="865158" y="4369884"/>
                  <a:pt x="865158" y="4369884"/>
                </a:cubicBezTo>
                <a:lnTo>
                  <a:pt x="865158" y="4369884"/>
                </a:lnTo>
                <a:cubicBezTo>
                  <a:pt x="865158" y="4369884"/>
                  <a:pt x="865158" y="4369884"/>
                  <a:pt x="865158" y="4369884"/>
                </a:cubicBezTo>
                <a:lnTo>
                  <a:pt x="865158" y="4369884"/>
                </a:lnTo>
                <a:cubicBezTo>
                  <a:pt x="865158" y="4369884"/>
                  <a:pt x="865158" y="4369884"/>
                  <a:pt x="865158" y="4369884"/>
                </a:cubicBezTo>
                <a:lnTo>
                  <a:pt x="865158" y="4369884"/>
                </a:lnTo>
                <a:cubicBezTo>
                  <a:pt x="865158" y="4369884"/>
                  <a:pt x="865158" y="4369884"/>
                  <a:pt x="865158" y="4369884"/>
                </a:cubicBezTo>
                <a:lnTo>
                  <a:pt x="865158" y="4369884"/>
                </a:lnTo>
                <a:cubicBezTo>
                  <a:pt x="865158" y="4369884"/>
                  <a:pt x="865158" y="4369884"/>
                  <a:pt x="865158" y="4369884"/>
                </a:cubicBezTo>
                <a:lnTo>
                  <a:pt x="865158" y="4369884"/>
                </a:lnTo>
                <a:cubicBezTo>
                  <a:pt x="865158" y="4369884"/>
                  <a:pt x="865158" y="4369884"/>
                  <a:pt x="865158" y="4369884"/>
                </a:cubicBezTo>
                <a:lnTo>
                  <a:pt x="865158" y="4369884"/>
                </a:lnTo>
                <a:cubicBezTo>
                  <a:pt x="859336" y="4374543"/>
                  <a:pt x="853513" y="4379201"/>
                  <a:pt x="847691" y="4382696"/>
                </a:cubicBezTo>
                <a:cubicBezTo>
                  <a:pt x="844198" y="4385025"/>
                  <a:pt x="843034" y="4389684"/>
                  <a:pt x="845363" y="4394342"/>
                </a:cubicBezTo>
                <a:cubicBezTo>
                  <a:pt x="846527" y="4396672"/>
                  <a:pt x="850020" y="4397836"/>
                  <a:pt x="852349" y="4397836"/>
                </a:cubicBezTo>
                <a:cubicBezTo>
                  <a:pt x="854678" y="4397836"/>
                  <a:pt x="854678" y="4397836"/>
                  <a:pt x="857007" y="4396672"/>
                </a:cubicBezTo>
                <a:cubicBezTo>
                  <a:pt x="877967" y="4383860"/>
                  <a:pt x="895433" y="4367554"/>
                  <a:pt x="909406" y="4347755"/>
                </a:cubicBezTo>
                <a:cubicBezTo>
                  <a:pt x="911734" y="4344261"/>
                  <a:pt x="911734" y="4338437"/>
                  <a:pt x="907077" y="4336108"/>
                </a:cubicBezTo>
                <a:cubicBezTo>
                  <a:pt x="905912" y="4336108"/>
                  <a:pt x="903584" y="4334944"/>
                  <a:pt x="902419" y="4334944"/>
                </a:cubicBezTo>
                <a:lnTo>
                  <a:pt x="902419" y="4334944"/>
                </a:lnTo>
                <a:lnTo>
                  <a:pt x="898926" y="4338437"/>
                </a:lnTo>
                <a:close/>
                <a:moveTo>
                  <a:pt x="925707" y="4211487"/>
                </a:moveTo>
                <a:cubicBezTo>
                  <a:pt x="921050" y="4211487"/>
                  <a:pt x="917556" y="4214982"/>
                  <a:pt x="917556" y="4219640"/>
                </a:cubicBezTo>
                <a:lnTo>
                  <a:pt x="917556" y="4254581"/>
                </a:lnTo>
                <a:lnTo>
                  <a:pt x="917556" y="4254581"/>
                </a:lnTo>
                <a:lnTo>
                  <a:pt x="917556" y="4256910"/>
                </a:lnTo>
                <a:lnTo>
                  <a:pt x="917556" y="4256910"/>
                </a:lnTo>
                <a:lnTo>
                  <a:pt x="917556" y="4259239"/>
                </a:lnTo>
                <a:lnTo>
                  <a:pt x="917556" y="4259239"/>
                </a:lnTo>
                <a:lnTo>
                  <a:pt x="917556" y="4261569"/>
                </a:lnTo>
                <a:lnTo>
                  <a:pt x="917556" y="4261569"/>
                </a:lnTo>
                <a:lnTo>
                  <a:pt x="917556" y="4263898"/>
                </a:lnTo>
                <a:lnTo>
                  <a:pt x="917556" y="4263898"/>
                </a:lnTo>
                <a:cubicBezTo>
                  <a:pt x="917556" y="4272051"/>
                  <a:pt x="916392" y="4279039"/>
                  <a:pt x="915228" y="4284862"/>
                </a:cubicBezTo>
                <a:cubicBezTo>
                  <a:pt x="915228" y="4289521"/>
                  <a:pt x="917556" y="4294180"/>
                  <a:pt x="921050" y="4294180"/>
                </a:cubicBezTo>
                <a:cubicBezTo>
                  <a:pt x="921050" y="4294180"/>
                  <a:pt x="921050" y="4294180"/>
                  <a:pt x="922214" y="4294180"/>
                </a:cubicBezTo>
                <a:cubicBezTo>
                  <a:pt x="925707" y="4294180"/>
                  <a:pt x="929200" y="4291850"/>
                  <a:pt x="930365" y="4287192"/>
                </a:cubicBezTo>
                <a:cubicBezTo>
                  <a:pt x="932694" y="4275545"/>
                  <a:pt x="933858" y="4263898"/>
                  <a:pt x="933858" y="4252251"/>
                </a:cubicBezTo>
                <a:lnTo>
                  <a:pt x="933858" y="4217311"/>
                </a:lnTo>
                <a:cubicBezTo>
                  <a:pt x="933858" y="4212652"/>
                  <a:pt x="930365" y="4209158"/>
                  <a:pt x="925707" y="4209158"/>
                </a:cubicBezTo>
                <a:lnTo>
                  <a:pt x="925707" y="4209158"/>
                </a:lnTo>
                <a:lnTo>
                  <a:pt x="925707" y="4211487"/>
                </a:lnTo>
                <a:close/>
                <a:moveTo>
                  <a:pt x="925707" y="4079878"/>
                </a:moveTo>
                <a:cubicBezTo>
                  <a:pt x="921050" y="4079878"/>
                  <a:pt x="917556" y="4083372"/>
                  <a:pt x="917556" y="4088031"/>
                </a:cubicBezTo>
                <a:lnTo>
                  <a:pt x="917556" y="4154418"/>
                </a:lnTo>
                <a:cubicBezTo>
                  <a:pt x="917556" y="4159076"/>
                  <a:pt x="921050" y="4162571"/>
                  <a:pt x="925707" y="4162571"/>
                </a:cubicBezTo>
                <a:cubicBezTo>
                  <a:pt x="930365" y="4162571"/>
                  <a:pt x="933858" y="4159076"/>
                  <a:pt x="933858" y="4154418"/>
                </a:cubicBezTo>
                <a:lnTo>
                  <a:pt x="933858" y="4088031"/>
                </a:lnTo>
                <a:cubicBezTo>
                  <a:pt x="933858" y="4083372"/>
                  <a:pt x="930365" y="4079878"/>
                  <a:pt x="925707" y="4079878"/>
                </a:cubicBezTo>
                <a:lnTo>
                  <a:pt x="925707" y="4079878"/>
                </a:lnTo>
                <a:close/>
                <a:moveTo>
                  <a:pt x="925707" y="3947105"/>
                </a:moveTo>
                <a:cubicBezTo>
                  <a:pt x="921050" y="3947105"/>
                  <a:pt x="917556" y="3950599"/>
                  <a:pt x="917556" y="3955257"/>
                </a:cubicBezTo>
                <a:lnTo>
                  <a:pt x="917556" y="4021644"/>
                </a:lnTo>
                <a:cubicBezTo>
                  <a:pt x="917556" y="4026303"/>
                  <a:pt x="921050" y="4029797"/>
                  <a:pt x="925707" y="4029797"/>
                </a:cubicBezTo>
                <a:cubicBezTo>
                  <a:pt x="930365" y="4029797"/>
                  <a:pt x="933858" y="4026303"/>
                  <a:pt x="933858" y="4021644"/>
                </a:cubicBezTo>
                <a:lnTo>
                  <a:pt x="933858" y="3955257"/>
                </a:lnTo>
                <a:cubicBezTo>
                  <a:pt x="933858" y="3950599"/>
                  <a:pt x="930365" y="3947105"/>
                  <a:pt x="925707" y="3947105"/>
                </a:cubicBezTo>
                <a:lnTo>
                  <a:pt x="925707" y="3947105"/>
                </a:lnTo>
                <a:close/>
                <a:moveTo>
                  <a:pt x="925707" y="3815496"/>
                </a:moveTo>
                <a:cubicBezTo>
                  <a:pt x="921050" y="3815496"/>
                  <a:pt x="917556" y="3818990"/>
                  <a:pt x="917556" y="3823648"/>
                </a:cubicBezTo>
                <a:lnTo>
                  <a:pt x="917556" y="3890035"/>
                </a:lnTo>
                <a:cubicBezTo>
                  <a:pt x="917556" y="3894694"/>
                  <a:pt x="921050" y="3898188"/>
                  <a:pt x="925707" y="3898188"/>
                </a:cubicBezTo>
                <a:cubicBezTo>
                  <a:pt x="930365" y="3898188"/>
                  <a:pt x="933858" y="3894694"/>
                  <a:pt x="933858" y="3890035"/>
                </a:cubicBezTo>
                <a:lnTo>
                  <a:pt x="933858" y="3823648"/>
                </a:lnTo>
                <a:cubicBezTo>
                  <a:pt x="933858" y="3818990"/>
                  <a:pt x="930365" y="3815496"/>
                  <a:pt x="925707" y="3815496"/>
                </a:cubicBezTo>
                <a:lnTo>
                  <a:pt x="925707" y="3815496"/>
                </a:lnTo>
                <a:close/>
                <a:moveTo>
                  <a:pt x="925707" y="3682722"/>
                </a:moveTo>
                <a:cubicBezTo>
                  <a:pt x="921050" y="3682722"/>
                  <a:pt x="917556" y="3686216"/>
                  <a:pt x="917556" y="3690875"/>
                </a:cubicBezTo>
                <a:lnTo>
                  <a:pt x="917556" y="3757261"/>
                </a:lnTo>
                <a:cubicBezTo>
                  <a:pt x="917556" y="3761920"/>
                  <a:pt x="921050" y="3765414"/>
                  <a:pt x="925707" y="3765414"/>
                </a:cubicBezTo>
                <a:cubicBezTo>
                  <a:pt x="930365" y="3765414"/>
                  <a:pt x="933858" y="3761920"/>
                  <a:pt x="933858" y="3757261"/>
                </a:cubicBezTo>
                <a:lnTo>
                  <a:pt x="933858" y="3690875"/>
                </a:lnTo>
                <a:cubicBezTo>
                  <a:pt x="933858" y="3686216"/>
                  <a:pt x="930365" y="3682722"/>
                  <a:pt x="925707" y="3682722"/>
                </a:cubicBezTo>
                <a:lnTo>
                  <a:pt x="925707" y="3682722"/>
                </a:lnTo>
                <a:close/>
                <a:moveTo>
                  <a:pt x="925707" y="3551113"/>
                </a:moveTo>
                <a:cubicBezTo>
                  <a:pt x="921050" y="3551113"/>
                  <a:pt x="917556" y="3554607"/>
                  <a:pt x="917556" y="3559266"/>
                </a:cubicBezTo>
                <a:lnTo>
                  <a:pt x="917556" y="3625653"/>
                </a:lnTo>
                <a:cubicBezTo>
                  <a:pt x="917556" y="3630311"/>
                  <a:pt x="921050" y="3633805"/>
                  <a:pt x="925707" y="3633805"/>
                </a:cubicBezTo>
                <a:cubicBezTo>
                  <a:pt x="930365" y="3633805"/>
                  <a:pt x="933858" y="3630311"/>
                  <a:pt x="933858" y="3625653"/>
                </a:cubicBezTo>
                <a:lnTo>
                  <a:pt x="933858" y="3559266"/>
                </a:lnTo>
                <a:cubicBezTo>
                  <a:pt x="933858" y="3554607"/>
                  <a:pt x="930365" y="3551113"/>
                  <a:pt x="925707" y="3551113"/>
                </a:cubicBezTo>
                <a:lnTo>
                  <a:pt x="925707" y="3551113"/>
                </a:lnTo>
                <a:close/>
                <a:moveTo>
                  <a:pt x="925707" y="3419504"/>
                </a:moveTo>
                <a:cubicBezTo>
                  <a:pt x="921050" y="3419504"/>
                  <a:pt x="917556" y="3422998"/>
                  <a:pt x="917556" y="3427657"/>
                </a:cubicBezTo>
                <a:lnTo>
                  <a:pt x="917556" y="3494043"/>
                </a:lnTo>
                <a:cubicBezTo>
                  <a:pt x="917556" y="3498702"/>
                  <a:pt x="921050" y="3502196"/>
                  <a:pt x="925707" y="3502196"/>
                </a:cubicBezTo>
                <a:cubicBezTo>
                  <a:pt x="930365" y="3502196"/>
                  <a:pt x="933858" y="3498702"/>
                  <a:pt x="933858" y="3494043"/>
                </a:cubicBezTo>
                <a:lnTo>
                  <a:pt x="933858" y="3427657"/>
                </a:lnTo>
                <a:cubicBezTo>
                  <a:pt x="933858" y="3422998"/>
                  <a:pt x="930365" y="3419504"/>
                  <a:pt x="925707" y="3419504"/>
                </a:cubicBezTo>
                <a:lnTo>
                  <a:pt x="925707" y="3419504"/>
                </a:lnTo>
                <a:close/>
                <a:moveTo>
                  <a:pt x="925707" y="3286730"/>
                </a:moveTo>
                <a:cubicBezTo>
                  <a:pt x="921050" y="3286730"/>
                  <a:pt x="917556" y="3290224"/>
                  <a:pt x="917556" y="3294883"/>
                </a:cubicBezTo>
                <a:lnTo>
                  <a:pt x="917556" y="3361270"/>
                </a:lnTo>
                <a:cubicBezTo>
                  <a:pt x="917556" y="3365929"/>
                  <a:pt x="921050" y="3369423"/>
                  <a:pt x="925707" y="3369423"/>
                </a:cubicBezTo>
                <a:cubicBezTo>
                  <a:pt x="930365" y="3369423"/>
                  <a:pt x="933858" y="3365929"/>
                  <a:pt x="933858" y="3361270"/>
                </a:cubicBezTo>
                <a:lnTo>
                  <a:pt x="933858" y="3294883"/>
                </a:lnTo>
                <a:cubicBezTo>
                  <a:pt x="933858" y="3290224"/>
                  <a:pt x="930365" y="3286730"/>
                  <a:pt x="925707" y="3286730"/>
                </a:cubicBezTo>
                <a:lnTo>
                  <a:pt x="925707" y="3286730"/>
                </a:lnTo>
                <a:close/>
                <a:moveTo>
                  <a:pt x="925707" y="3155122"/>
                </a:moveTo>
                <a:cubicBezTo>
                  <a:pt x="921050" y="3155122"/>
                  <a:pt x="917556" y="3158615"/>
                  <a:pt x="917556" y="3163274"/>
                </a:cubicBezTo>
                <a:lnTo>
                  <a:pt x="917556" y="3229661"/>
                </a:lnTo>
                <a:cubicBezTo>
                  <a:pt x="917556" y="3234320"/>
                  <a:pt x="921050" y="3237814"/>
                  <a:pt x="925707" y="3237814"/>
                </a:cubicBezTo>
                <a:cubicBezTo>
                  <a:pt x="930365" y="3237814"/>
                  <a:pt x="933858" y="3234320"/>
                  <a:pt x="933858" y="3229661"/>
                </a:cubicBezTo>
                <a:lnTo>
                  <a:pt x="933858" y="3163274"/>
                </a:lnTo>
                <a:cubicBezTo>
                  <a:pt x="933858" y="3158615"/>
                  <a:pt x="930365" y="3155122"/>
                  <a:pt x="925707" y="3155122"/>
                </a:cubicBezTo>
                <a:lnTo>
                  <a:pt x="925707" y="3155122"/>
                </a:lnTo>
                <a:close/>
                <a:moveTo>
                  <a:pt x="925707" y="3022348"/>
                </a:moveTo>
                <a:cubicBezTo>
                  <a:pt x="921050" y="3022348"/>
                  <a:pt x="917556" y="3025842"/>
                  <a:pt x="917556" y="3030501"/>
                </a:cubicBezTo>
                <a:lnTo>
                  <a:pt x="917556" y="3096887"/>
                </a:lnTo>
                <a:cubicBezTo>
                  <a:pt x="917556" y="3101546"/>
                  <a:pt x="921050" y="3105040"/>
                  <a:pt x="925707" y="3105040"/>
                </a:cubicBezTo>
                <a:cubicBezTo>
                  <a:pt x="930365" y="3105040"/>
                  <a:pt x="933858" y="3101546"/>
                  <a:pt x="933858" y="3096887"/>
                </a:cubicBezTo>
                <a:lnTo>
                  <a:pt x="933858" y="3030501"/>
                </a:lnTo>
                <a:cubicBezTo>
                  <a:pt x="933858" y="3025842"/>
                  <a:pt x="930365" y="3022348"/>
                  <a:pt x="925707" y="3022348"/>
                </a:cubicBezTo>
                <a:lnTo>
                  <a:pt x="925707" y="3022348"/>
                </a:lnTo>
                <a:close/>
                <a:moveTo>
                  <a:pt x="925707" y="2890739"/>
                </a:moveTo>
                <a:cubicBezTo>
                  <a:pt x="921050" y="2890739"/>
                  <a:pt x="917556" y="2894233"/>
                  <a:pt x="917556" y="2898892"/>
                </a:cubicBezTo>
                <a:lnTo>
                  <a:pt x="917556" y="2965278"/>
                </a:lnTo>
                <a:cubicBezTo>
                  <a:pt x="917556" y="2969937"/>
                  <a:pt x="921050" y="2973431"/>
                  <a:pt x="925707" y="2973431"/>
                </a:cubicBezTo>
                <a:cubicBezTo>
                  <a:pt x="930365" y="2973431"/>
                  <a:pt x="933858" y="2969937"/>
                  <a:pt x="933858" y="2965278"/>
                </a:cubicBezTo>
                <a:lnTo>
                  <a:pt x="933858" y="2898892"/>
                </a:lnTo>
                <a:cubicBezTo>
                  <a:pt x="933858" y="2894233"/>
                  <a:pt x="930365" y="2890739"/>
                  <a:pt x="925707" y="2890739"/>
                </a:cubicBezTo>
                <a:lnTo>
                  <a:pt x="925707" y="2890739"/>
                </a:lnTo>
                <a:close/>
                <a:moveTo>
                  <a:pt x="925707" y="2759130"/>
                </a:moveTo>
                <a:cubicBezTo>
                  <a:pt x="921050" y="2759130"/>
                  <a:pt x="917556" y="2762624"/>
                  <a:pt x="917556" y="2767282"/>
                </a:cubicBezTo>
                <a:lnTo>
                  <a:pt x="917556" y="2833669"/>
                </a:lnTo>
                <a:cubicBezTo>
                  <a:pt x="917556" y="2838328"/>
                  <a:pt x="921050" y="2841822"/>
                  <a:pt x="925707" y="2841822"/>
                </a:cubicBezTo>
                <a:cubicBezTo>
                  <a:pt x="930365" y="2841822"/>
                  <a:pt x="933858" y="2838328"/>
                  <a:pt x="933858" y="2833669"/>
                </a:cubicBezTo>
                <a:lnTo>
                  <a:pt x="933858" y="2767282"/>
                </a:lnTo>
                <a:cubicBezTo>
                  <a:pt x="933858" y="2762624"/>
                  <a:pt x="930365" y="2759130"/>
                  <a:pt x="925707" y="2759130"/>
                </a:cubicBezTo>
                <a:lnTo>
                  <a:pt x="925707" y="2759130"/>
                </a:lnTo>
                <a:close/>
                <a:moveTo>
                  <a:pt x="925707" y="2626356"/>
                </a:moveTo>
                <a:cubicBezTo>
                  <a:pt x="921050" y="2626356"/>
                  <a:pt x="917556" y="2629850"/>
                  <a:pt x="917556" y="2634509"/>
                </a:cubicBezTo>
                <a:lnTo>
                  <a:pt x="917556" y="2700896"/>
                </a:lnTo>
                <a:cubicBezTo>
                  <a:pt x="917556" y="2705555"/>
                  <a:pt x="921050" y="2709048"/>
                  <a:pt x="925707" y="2709048"/>
                </a:cubicBezTo>
                <a:cubicBezTo>
                  <a:pt x="930365" y="2709048"/>
                  <a:pt x="933858" y="2705555"/>
                  <a:pt x="933858" y="2700896"/>
                </a:cubicBezTo>
                <a:lnTo>
                  <a:pt x="933858" y="2634509"/>
                </a:lnTo>
                <a:cubicBezTo>
                  <a:pt x="933858" y="2629850"/>
                  <a:pt x="930365" y="2626356"/>
                  <a:pt x="925707" y="2626356"/>
                </a:cubicBezTo>
                <a:lnTo>
                  <a:pt x="925707" y="2626356"/>
                </a:lnTo>
                <a:close/>
                <a:moveTo>
                  <a:pt x="925707" y="2494747"/>
                </a:moveTo>
                <a:cubicBezTo>
                  <a:pt x="921050" y="2494747"/>
                  <a:pt x="917556" y="2498241"/>
                  <a:pt x="917556" y="2502900"/>
                </a:cubicBezTo>
                <a:lnTo>
                  <a:pt x="917556" y="2569287"/>
                </a:lnTo>
                <a:cubicBezTo>
                  <a:pt x="917556" y="2573945"/>
                  <a:pt x="921050" y="2577440"/>
                  <a:pt x="925707" y="2577440"/>
                </a:cubicBezTo>
                <a:cubicBezTo>
                  <a:pt x="930365" y="2577440"/>
                  <a:pt x="933858" y="2573945"/>
                  <a:pt x="933858" y="2569287"/>
                </a:cubicBezTo>
                <a:lnTo>
                  <a:pt x="933858" y="2502900"/>
                </a:lnTo>
                <a:cubicBezTo>
                  <a:pt x="933858" y="2498241"/>
                  <a:pt x="930365" y="2494747"/>
                  <a:pt x="925707" y="2494747"/>
                </a:cubicBezTo>
                <a:lnTo>
                  <a:pt x="925707" y="2494747"/>
                </a:lnTo>
                <a:close/>
                <a:moveTo>
                  <a:pt x="925707" y="2363138"/>
                </a:moveTo>
                <a:cubicBezTo>
                  <a:pt x="921050" y="2363138"/>
                  <a:pt x="917556" y="2366632"/>
                  <a:pt x="917556" y="2371291"/>
                </a:cubicBezTo>
                <a:lnTo>
                  <a:pt x="917556" y="2437678"/>
                </a:lnTo>
                <a:cubicBezTo>
                  <a:pt x="917556" y="2442337"/>
                  <a:pt x="921050" y="2445830"/>
                  <a:pt x="925707" y="2445830"/>
                </a:cubicBezTo>
                <a:cubicBezTo>
                  <a:pt x="930365" y="2445830"/>
                  <a:pt x="933858" y="2442337"/>
                  <a:pt x="933858" y="2437678"/>
                </a:cubicBezTo>
                <a:lnTo>
                  <a:pt x="933858" y="2371291"/>
                </a:lnTo>
                <a:cubicBezTo>
                  <a:pt x="933858" y="2366632"/>
                  <a:pt x="930365" y="2363138"/>
                  <a:pt x="925707" y="2363138"/>
                </a:cubicBezTo>
                <a:lnTo>
                  <a:pt x="925707" y="2363138"/>
                </a:lnTo>
                <a:close/>
                <a:moveTo>
                  <a:pt x="925707" y="2230364"/>
                </a:moveTo>
                <a:cubicBezTo>
                  <a:pt x="921050" y="2230364"/>
                  <a:pt x="917556" y="2233859"/>
                  <a:pt x="917556" y="2238517"/>
                </a:cubicBezTo>
                <a:lnTo>
                  <a:pt x="917556" y="2304904"/>
                </a:lnTo>
                <a:cubicBezTo>
                  <a:pt x="917556" y="2309563"/>
                  <a:pt x="921050" y="2313057"/>
                  <a:pt x="925707" y="2313057"/>
                </a:cubicBezTo>
                <a:cubicBezTo>
                  <a:pt x="930365" y="2313057"/>
                  <a:pt x="933858" y="2309563"/>
                  <a:pt x="933858" y="2304904"/>
                </a:cubicBezTo>
                <a:lnTo>
                  <a:pt x="933858" y="2238517"/>
                </a:lnTo>
                <a:cubicBezTo>
                  <a:pt x="933858" y="2233859"/>
                  <a:pt x="930365" y="2230364"/>
                  <a:pt x="925707" y="2230364"/>
                </a:cubicBezTo>
                <a:lnTo>
                  <a:pt x="925707" y="2230364"/>
                </a:lnTo>
                <a:close/>
                <a:moveTo>
                  <a:pt x="925707" y="2098756"/>
                </a:moveTo>
                <a:cubicBezTo>
                  <a:pt x="921050" y="2098756"/>
                  <a:pt x="917556" y="2102250"/>
                  <a:pt x="917556" y="2106908"/>
                </a:cubicBezTo>
                <a:lnTo>
                  <a:pt x="917556" y="2173295"/>
                </a:lnTo>
                <a:cubicBezTo>
                  <a:pt x="917556" y="2177954"/>
                  <a:pt x="921050" y="2181448"/>
                  <a:pt x="925707" y="2181448"/>
                </a:cubicBezTo>
                <a:cubicBezTo>
                  <a:pt x="930365" y="2181448"/>
                  <a:pt x="933858" y="2177954"/>
                  <a:pt x="933858" y="2173295"/>
                </a:cubicBezTo>
                <a:lnTo>
                  <a:pt x="933858" y="2106908"/>
                </a:lnTo>
                <a:cubicBezTo>
                  <a:pt x="933858" y="2102250"/>
                  <a:pt x="930365" y="2098756"/>
                  <a:pt x="925707" y="2098756"/>
                </a:cubicBezTo>
                <a:lnTo>
                  <a:pt x="925707" y="2098756"/>
                </a:lnTo>
                <a:close/>
                <a:moveTo>
                  <a:pt x="925707" y="1965982"/>
                </a:moveTo>
                <a:cubicBezTo>
                  <a:pt x="921050" y="1965982"/>
                  <a:pt x="917556" y="1969476"/>
                  <a:pt x="917556" y="1974135"/>
                </a:cubicBezTo>
                <a:lnTo>
                  <a:pt x="917556" y="2040521"/>
                </a:lnTo>
                <a:cubicBezTo>
                  <a:pt x="917556" y="2045180"/>
                  <a:pt x="921050" y="2048674"/>
                  <a:pt x="925707" y="2048674"/>
                </a:cubicBezTo>
                <a:cubicBezTo>
                  <a:pt x="930365" y="2048674"/>
                  <a:pt x="933858" y="2045180"/>
                  <a:pt x="933858" y="2040521"/>
                </a:cubicBezTo>
                <a:lnTo>
                  <a:pt x="933858" y="1974135"/>
                </a:lnTo>
                <a:cubicBezTo>
                  <a:pt x="933858" y="1969476"/>
                  <a:pt x="930365" y="1965982"/>
                  <a:pt x="925707" y="1965982"/>
                </a:cubicBezTo>
                <a:lnTo>
                  <a:pt x="925707" y="1965982"/>
                </a:lnTo>
                <a:close/>
                <a:moveTo>
                  <a:pt x="925707" y="1834373"/>
                </a:moveTo>
                <a:cubicBezTo>
                  <a:pt x="921050" y="1834373"/>
                  <a:pt x="917556" y="1837867"/>
                  <a:pt x="917556" y="1842526"/>
                </a:cubicBezTo>
                <a:lnTo>
                  <a:pt x="917556" y="1908912"/>
                </a:lnTo>
                <a:cubicBezTo>
                  <a:pt x="917556" y="1913571"/>
                  <a:pt x="921050" y="1917065"/>
                  <a:pt x="925707" y="1917065"/>
                </a:cubicBezTo>
                <a:cubicBezTo>
                  <a:pt x="930365" y="1917065"/>
                  <a:pt x="933858" y="1913571"/>
                  <a:pt x="933858" y="1908912"/>
                </a:cubicBezTo>
                <a:lnTo>
                  <a:pt x="933858" y="1842526"/>
                </a:lnTo>
                <a:cubicBezTo>
                  <a:pt x="933858" y="1837867"/>
                  <a:pt x="930365" y="1834373"/>
                  <a:pt x="925707" y="1834373"/>
                </a:cubicBezTo>
                <a:lnTo>
                  <a:pt x="925707" y="1834373"/>
                </a:lnTo>
                <a:close/>
                <a:moveTo>
                  <a:pt x="925707" y="1701599"/>
                </a:moveTo>
                <a:cubicBezTo>
                  <a:pt x="921050" y="1701599"/>
                  <a:pt x="917556" y="1705093"/>
                  <a:pt x="917556" y="1709752"/>
                </a:cubicBezTo>
                <a:lnTo>
                  <a:pt x="917556" y="1776139"/>
                </a:lnTo>
                <a:cubicBezTo>
                  <a:pt x="917556" y="1780798"/>
                  <a:pt x="921050" y="1784292"/>
                  <a:pt x="925707" y="1784292"/>
                </a:cubicBezTo>
                <a:cubicBezTo>
                  <a:pt x="930365" y="1784292"/>
                  <a:pt x="933858" y="1780798"/>
                  <a:pt x="933858" y="1776139"/>
                </a:cubicBezTo>
                <a:lnTo>
                  <a:pt x="933858" y="1709752"/>
                </a:lnTo>
                <a:cubicBezTo>
                  <a:pt x="933858" y="1705093"/>
                  <a:pt x="930365" y="1701599"/>
                  <a:pt x="925707" y="1701599"/>
                </a:cubicBezTo>
                <a:lnTo>
                  <a:pt x="925707" y="1701599"/>
                </a:lnTo>
                <a:close/>
                <a:moveTo>
                  <a:pt x="925707" y="1569990"/>
                </a:moveTo>
                <a:cubicBezTo>
                  <a:pt x="921050" y="1569990"/>
                  <a:pt x="917556" y="1573484"/>
                  <a:pt x="917556" y="1578143"/>
                </a:cubicBezTo>
                <a:lnTo>
                  <a:pt x="917556" y="1644530"/>
                </a:lnTo>
                <a:cubicBezTo>
                  <a:pt x="917556" y="1649189"/>
                  <a:pt x="921050" y="1652683"/>
                  <a:pt x="925707" y="1652683"/>
                </a:cubicBezTo>
                <a:cubicBezTo>
                  <a:pt x="930365" y="1652683"/>
                  <a:pt x="933858" y="1649189"/>
                  <a:pt x="933858" y="1644530"/>
                </a:cubicBezTo>
                <a:lnTo>
                  <a:pt x="933858" y="1578143"/>
                </a:lnTo>
                <a:cubicBezTo>
                  <a:pt x="933858" y="1573484"/>
                  <a:pt x="930365" y="1569990"/>
                  <a:pt x="925707" y="1569990"/>
                </a:cubicBezTo>
                <a:lnTo>
                  <a:pt x="925707" y="1569990"/>
                </a:lnTo>
                <a:close/>
                <a:moveTo>
                  <a:pt x="925707" y="1438381"/>
                </a:moveTo>
                <a:cubicBezTo>
                  <a:pt x="921050" y="1438381"/>
                  <a:pt x="917556" y="1441875"/>
                  <a:pt x="917556" y="1446534"/>
                </a:cubicBezTo>
                <a:lnTo>
                  <a:pt x="917556" y="1512921"/>
                </a:lnTo>
                <a:cubicBezTo>
                  <a:pt x="917556" y="1517580"/>
                  <a:pt x="921050" y="1521074"/>
                  <a:pt x="925707" y="1521074"/>
                </a:cubicBezTo>
                <a:cubicBezTo>
                  <a:pt x="930365" y="1521074"/>
                  <a:pt x="933858" y="1517580"/>
                  <a:pt x="933858" y="1512921"/>
                </a:cubicBezTo>
                <a:lnTo>
                  <a:pt x="933858" y="1446534"/>
                </a:lnTo>
                <a:cubicBezTo>
                  <a:pt x="933858" y="1441875"/>
                  <a:pt x="930365" y="1438381"/>
                  <a:pt x="925707" y="1438381"/>
                </a:cubicBezTo>
                <a:lnTo>
                  <a:pt x="925707" y="1438381"/>
                </a:lnTo>
                <a:close/>
                <a:moveTo>
                  <a:pt x="925707" y="1305608"/>
                </a:moveTo>
                <a:cubicBezTo>
                  <a:pt x="921050" y="1305608"/>
                  <a:pt x="917556" y="1309102"/>
                  <a:pt x="917556" y="1313760"/>
                </a:cubicBezTo>
                <a:lnTo>
                  <a:pt x="917556" y="1380147"/>
                </a:lnTo>
                <a:cubicBezTo>
                  <a:pt x="917556" y="1384806"/>
                  <a:pt x="921050" y="1388300"/>
                  <a:pt x="925707" y="1388300"/>
                </a:cubicBezTo>
                <a:cubicBezTo>
                  <a:pt x="930365" y="1388300"/>
                  <a:pt x="933858" y="1384806"/>
                  <a:pt x="933858" y="1380147"/>
                </a:cubicBezTo>
                <a:lnTo>
                  <a:pt x="933858" y="1313760"/>
                </a:lnTo>
                <a:cubicBezTo>
                  <a:pt x="933858" y="1309102"/>
                  <a:pt x="930365" y="1305608"/>
                  <a:pt x="925707" y="1305608"/>
                </a:cubicBezTo>
                <a:lnTo>
                  <a:pt x="925707" y="1305608"/>
                </a:lnTo>
                <a:close/>
                <a:moveTo>
                  <a:pt x="925707" y="1173999"/>
                </a:moveTo>
                <a:cubicBezTo>
                  <a:pt x="921050" y="1173999"/>
                  <a:pt x="917556" y="1177493"/>
                  <a:pt x="917556" y="1182151"/>
                </a:cubicBezTo>
                <a:lnTo>
                  <a:pt x="917556" y="1248538"/>
                </a:lnTo>
                <a:cubicBezTo>
                  <a:pt x="917556" y="1253197"/>
                  <a:pt x="921050" y="1256691"/>
                  <a:pt x="925707" y="1256691"/>
                </a:cubicBezTo>
                <a:cubicBezTo>
                  <a:pt x="930365" y="1256691"/>
                  <a:pt x="933858" y="1253197"/>
                  <a:pt x="933858" y="1248538"/>
                </a:cubicBezTo>
                <a:lnTo>
                  <a:pt x="933858" y="1182151"/>
                </a:lnTo>
                <a:cubicBezTo>
                  <a:pt x="933858" y="1177493"/>
                  <a:pt x="930365" y="1173999"/>
                  <a:pt x="925707" y="1173999"/>
                </a:cubicBezTo>
                <a:lnTo>
                  <a:pt x="925707" y="1173999"/>
                </a:lnTo>
                <a:close/>
                <a:moveTo>
                  <a:pt x="925707" y="1042390"/>
                </a:moveTo>
                <a:cubicBezTo>
                  <a:pt x="921050" y="1042390"/>
                  <a:pt x="917556" y="1045884"/>
                  <a:pt x="917556" y="1050542"/>
                </a:cubicBezTo>
                <a:lnTo>
                  <a:pt x="917556" y="1116929"/>
                </a:lnTo>
                <a:cubicBezTo>
                  <a:pt x="917556" y="1121588"/>
                  <a:pt x="921050" y="1125082"/>
                  <a:pt x="925707" y="1125082"/>
                </a:cubicBezTo>
                <a:cubicBezTo>
                  <a:pt x="930365" y="1125082"/>
                  <a:pt x="933858" y="1121588"/>
                  <a:pt x="933858" y="1116929"/>
                </a:cubicBezTo>
                <a:lnTo>
                  <a:pt x="933858" y="1050542"/>
                </a:lnTo>
                <a:cubicBezTo>
                  <a:pt x="933858" y="1045884"/>
                  <a:pt x="930365" y="1042390"/>
                  <a:pt x="925707" y="1042390"/>
                </a:cubicBezTo>
                <a:lnTo>
                  <a:pt x="925707" y="1042390"/>
                </a:lnTo>
                <a:close/>
                <a:moveTo>
                  <a:pt x="925707" y="909616"/>
                </a:moveTo>
                <a:cubicBezTo>
                  <a:pt x="921050" y="909616"/>
                  <a:pt x="917556" y="913110"/>
                  <a:pt x="917556" y="917769"/>
                </a:cubicBezTo>
                <a:lnTo>
                  <a:pt x="917556" y="984156"/>
                </a:lnTo>
                <a:cubicBezTo>
                  <a:pt x="917556" y="988814"/>
                  <a:pt x="921050" y="992308"/>
                  <a:pt x="925707" y="992308"/>
                </a:cubicBezTo>
                <a:cubicBezTo>
                  <a:pt x="930365" y="992308"/>
                  <a:pt x="933858" y="988814"/>
                  <a:pt x="933858" y="984156"/>
                </a:cubicBezTo>
                <a:lnTo>
                  <a:pt x="933858" y="917769"/>
                </a:lnTo>
                <a:cubicBezTo>
                  <a:pt x="933858" y="913110"/>
                  <a:pt x="930365" y="909616"/>
                  <a:pt x="925707" y="909616"/>
                </a:cubicBezTo>
                <a:lnTo>
                  <a:pt x="925707" y="909616"/>
                </a:lnTo>
                <a:close/>
                <a:moveTo>
                  <a:pt x="925707" y="778007"/>
                </a:moveTo>
                <a:cubicBezTo>
                  <a:pt x="921050" y="778007"/>
                  <a:pt x="917556" y="781501"/>
                  <a:pt x="917556" y="786160"/>
                </a:cubicBezTo>
                <a:lnTo>
                  <a:pt x="917556" y="852547"/>
                </a:lnTo>
                <a:cubicBezTo>
                  <a:pt x="917556" y="857205"/>
                  <a:pt x="921050" y="860699"/>
                  <a:pt x="925707" y="860699"/>
                </a:cubicBezTo>
                <a:cubicBezTo>
                  <a:pt x="930365" y="860699"/>
                  <a:pt x="933858" y="857205"/>
                  <a:pt x="933858" y="852547"/>
                </a:cubicBezTo>
                <a:lnTo>
                  <a:pt x="933858" y="786160"/>
                </a:lnTo>
                <a:cubicBezTo>
                  <a:pt x="933858" y="781501"/>
                  <a:pt x="930365" y="778007"/>
                  <a:pt x="925707" y="778007"/>
                </a:cubicBezTo>
                <a:lnTo>
                  <a:pt x="925707" y="778007"/>
                </a:lnTo>
                <a:close/>
                <a:moveTo>
                  <a:pt x="925707" y="645233"/>
                </a:moveTo>
                <a:cubicBezTo>
                  <a:pt x="921050" y="645233"/>
                  <a:pt x="917556" y="648727"/>
                  <a:pt x="917556" y="653386"/>
                </a:cubicBezTo>
                <a:lnTo>
                  <a:pt x="917556" y="719773"/>
                </a:lnTo>
                <a:cubicBezTo>
                  <a:pt x="917556" y="724432"/>
                  <a:pt x="921050" y="727926"/>
                  <a:pt x="925707" y="727926"/>
                </a:cubicBezTo>
                <a:cubicBezTo>
                  <a:pt x="930365" y="727926"/>
                  <a:pt x="933858" y="724432"/>
                  <a:pt x="933858" y="719773"/>
                </a:cubicBezTo>
                <a:lnTo>
                  <a:pt x="933858" y="653386"/>
                </a:lnTo>
                <a:cubicBezTo>
                  <a:pt x="933858" y="648727"/>
                  <a:pt x="930365" y="645233"/>
                  <a:pt x="925707" y="645233"/>
                </a:cubicBezTo>
                <a:lnTo>
                  <a:pt x="925707" y="645233"/>
                </a:lnTo>
                <a:close/>
                <a:moveTo>
                  <a:pt x="925707" y="513624"/>
                </a:moveTo>
                <a:cubicBezTo>
                  <a:pt x="921050" y="513624"/>
                  <a:pt x="917556" y="517118"/>
                  <a:pt x="917556" y="521777"/>
                </a:cubicBezTo>
                <a:lnTo>
                  <a:pt x="917556" y="588164"/>
                </a:lnTo>
                <a:cubicBezTo>
                  <a:pt x="917556" y="592823"/>
                  <a:pt x="921050" y="596317"/>
                  <a:pt x="925707" y="596317"/>
                </a:cubicBezTo>
                <a:cubicBezTo>
                  <a:pt x="930365" y="596317"/>
                  <a:pt x="933858" y="592823"/>
                  <a:pt x="933858" y="588164"/>
                </a:cubicBezTo>
                <a:lnTo>
                  <a:pt x="933858" y="521777"/>
                </a:lnTo>
                <a:cubicBezTo>
                  <a:pt x="933858" y="517118"/>
                  <a:pt x="930365" y="513624"/>
                  <a:pt x="925707" y="513624"/>
                </a:cubicBezTo>
                <a:lnTo>
                  <a:pt x="925707" y="513624"/>
                </a:lnTo>
                <a:close/>
                <a:moveTo>
                  <a:pt x="925707" y="382015"/>
                </a:moveTo>
                <a:cubicBezTo>
                  <a:pt x="921050" y="382015"/>
                  <a:pt x="917556" y="385509"/>
                  <a:pt x="917556" y="390168"/>
                </a:cubicBezTo>
                <a:lnTo>
                  <a:pt x="917556" y="456555"/>
                </a:lnTo>
                <a:cubicBezTo>
                  <a:pt x="917556" y="461214"/>
                  <a:pt x="921050" y="464708"/>
                  <a:pt x="925707" y="464708"/>
                </a:cubicBezTo>
                <a:cubicBezTo>
                  <a:pt x="930365" y="464708"/>
                  <a:pt x="933858" y="461214"/>
                  <a:pt x="933858" y="456555"/>
                </a:cubicBezTo>
                <a:lnTo>
                  <a:pt x="933858" y="390168"/>
                </a:lnTo>
                <a:cubicBezTo>
                  <a:pt x="933858" y="385509"/>
                  <a:pt x="930365" y="382015"/>
                  <a:pt x="925707" y="382015"/>
                </a:cubicBezTo>
                <a:lnTo>
                  <a:pt x="925707" y="382015"/>
                </a:lnTo>
                <a:close/>
                <a:moveTo>
                  <a:pt x="925707" y="249242"/>
                </a:moveTo>
                <a:cubicBezTo>
                  <a:pt x="921050" y="249242"/>
                  <a:pt x="917556" y="252736"/>
                  <a:pt x="917556" y="257395"/>
                </a:cubicBezTo>
                <a:lnTo>
                  <a:pt x="917556" y="323781"/>
                </a:lnTo>
                <a:cubicBezTo>
                  <a:pt x="917556" y="328440"/>
                  <a:pt x="921050" y="331934"/>
                  <a:pt x="925707" y="331934"/>
                </a:cubicBezTo>
                <a:cubicBezTo>
                  <a:pt x="930365" y="331934"/>
                  <a:pt x="933858" y="328440"/>
                  <a:pt x="933858" y="323781"/>
                </a:cubicBezTo>
                <a:lnTo>
                  <a:pt x="933858" y="257395"/>
                </a:lnTo>
                <a:cubicBezTo>
                  <a:pt x="933858" y="252736"/>
                  <a:pt x="930365" y="249242"/>
                  <a:pt x="925707" y="249242"/>
                </a:cubicBezTo>
                <a:lnTo>
                  <a:pt x="925707" y="249242"/>
                </a:lnTo>
                <a:close/>
                <a:moveTo>
                  <a:pt x="910570" y="116468"/>
                </a:moveTo>
                <a:cubicBezTo>
                  <a:pt x="910570" y="116468"/>
                  <a:pt x="908241" y="116468"/>
                  <a:pt x="907077" y="116468"/>
                </a:cubicBezTo>
                <a:cubicBezTo>
                  <a:pt x="902419" y="118797"/>
                  <a:pt x="901255" y="123456"/>
                  <a:pt x="902419" y="126950"/>
                </a:cubicBezTo>
                <a:lnTo>
                  <a:pt x="902419" y="126950"/>
                </a:lnTo>
                <a:lnTo>
                  <a:pt x="902419" y="129280"/>
                </a:lnTo>
                <a:lnTo>
                  <a:pt x="902419" y="129280"/>
                </a:lnTo>
                <a:cubicBezTo>
                  <a:pt x="902419" y="129280"/>
                  <a:pt x="902419" y="131609"/>
                  <a:pt x="902419" y="131609"/>
                </a:cubicBezTo>
                <a:lnTo>
                  <a:pt x="902419" y="131609"/>
                </a:lnTo>
                <a:lnTo>
                  <a:pt x="902419" y="133938"/>
                </a:lnTo>
                <a:lnTo>
                  <a:pt x="902419" y="133938"/>
                </a:lnTo>
                <a:cubicBezTo>
                  <a:pt x="902419" y="135103"/>
                  <a:pt x="902419" y="136268"/>
                  <a:pt x="902419" y="136268"/>
                </a:cubicBezTo>
                <a:lnTo>
                  <a:pt x="902419" y="136268"/>
                </a:lnTo>
                <a:lnTo>
                  <a:pt x="902419" y="138597"/>
                </a:lnTo>
                <a:lnTo>
                  <a:pt x="902419" y="138597"/>
                </a:lnTo>
                <a:cubicBezTo>
                  <a:pt x="902419" y="140926"/>
                  <a:pt x="902419" y="140926"/>
                  <a:pt x="902419" y="142091"/>
                </a:cubicBezTo>
                <a:lnTo>
                  <a:pt x="902419" y="142091"/>
                </a:lnTo>
                <a:cubicBezTo>
                  <a:pt x="902419" y="142091"/>
                  <a:pt x="902419" y="142091"/>
                  <a:pt x="902419" y="142091"/>
                </a:cubicBezTo>
                <a:cubicBezTo>
                  <a:pt x="902419" y="142091"/>
                  <a:pt x="902419" y="142091"/>
                  <a:pt x="902419" y="142091"/>
                </a:cubicBezTo>
                <a:lnTo>
                  <a:pt x="902419" y="142091"/>
                </a:lnTo>
                <a:lnTo>
                  <a:pt x="902419" y="144420"/>
                </a:lnTo>
                <a:lnTo>
                  <a:pt x="902419" y="144420"/>
                </a:lnTo>
                <a:cubicBezTo>
                  <a:pt x="907077" y="159561"/>
                  <a:pt x="909406" y="174702"/>
                  <a:pt x="909406" y="191008"/>
                </a:cubicBezTo>
                <a:cubicBezTo>
                  <a:pt x="909406" y="207313"/>
                  <a:pt x="912899" y="199160"/>
                  <a:pt x="917556" y="199160"/>
                </a:cubicBezTo>
                <a:lnTo>
                  <a:pt x="917556" y="199160"/>
                </a:lnTo>
                <a:cubicBezTo>
                  <a:pt x="922214" y="199160"/>
                  <a:pt x="925707" y="195666"/>
                  <a:pt x="925707" y="191008"/>
                </a:cubicBezTo>
                <a:cubicBezTo>
                  <a:pt x="925707" y="166549"/>
                  <a:pt x="921050" y="142091"/>
                  <a:pt x="910570" y="119962"/>
                </a:cubicBezTo>
                <a:cubicBezTo>
                  <a:pt x="909406" y="116468"/>
                  <a:pt x="905912" y="115303"/>
                  <a:pt x="902419" y="115303"/>
                </a:cubicBezTo>
                <a:lnTo>
                  <a:pt x="902419" y="115303"/>
                </a:lnTo>
                <a:lnTo>
                  <a:pt x="907077" y="117633"/>
                </a:lnTo>
                <a:close/>
                <a:moveTo>
                  <a:pt x="811595" y="25623"/>
                </a:moveTo>
                <a:cubicBezTo>
                  <a:pt x="808102" y="25623"/>
                  <a:pt x="804609" y="27952"/>
                  <a:pt x="803444" y="31446"/>
                </a:cubicBezTo>
                <a:cubicBezTo>
                  <a:pt x="802280" y="36105"/>
                  <a:pt x="803444" y="40764"/>
                  <a:pt x="809266" y="41929"/>
                </a:cubicBezTo>
                <a:cubicBezTo>
                  <a:pt x="815088" y="44258"/>
                  <a:pt x="820910" y="46587"/>
                  <a:pt x="826732" y="48917"/>
                </a:cubicBezTo>
                <a:lnTo>
                  <a:pt x="826732" y="48917"/>
                </a:lnTo>
                <a:cubicBezTo>
                  <a:pt x="826732" y="48917"/>
                  <a:pt x="827897" y="48917"/>
                  <a:pt x="829061" y="48917"/>
                </a:cubicBezTo>
                <a:lnTo>
                  <a:pt x="831390" y="48917"/>
                </a:lnTo>
                <a:cubicBezTo>
                  <a:pt x="831390" y="48917"/>
                  <a:pt x="831390" y="48917"/>
                  <a:pt x="831390" y="48917"/>
                </a:cubicBezTo>
                <a:lnTo>
                  <a:pt x="832554" y="48917"/>
                </a:lnTo>
                <a:cubicBezTo>
                  <a:pt x="832554" y="48917"/>
                  <a:pt x="832554" y="48917"/>
                  <a:pt x="832554" y="48917"/>
                </a:cubicBezTo>
                <a:lnTo>
                  <a:pt x="832554" y="48917"/>
                </a:lnTo>
                <a:cubicBezTo>
                  <a:pt x="832554" y="48917"/>
                  <a:pt x="832554" y="48917"/>
                  <a:pt x="832554" y="48917"/>
                </a:cubicBezTo>
                <a:lnTo>
                  <a:pt x="832554" y="48917"/>
                </a:lnTo>
                <a:cubicBezTo>
                  <a:pt x="832554" y="48917"/>
                  <a:pt x="832554" y="48917"/>
                  <a:pt x="832554" y="48917"/>
                </a:cubicBezTo>
                <a:lnTo>
                  <a:pt x="832554" y="48917"/>
                </a:lnTo>
                <a:cubicBezTo>
                  <a:pt x="832554" y="48917"/>
                  <a:pt x="832554" y="48917"/>
                  <a:pt x="832554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cubicBezTo>
                  <a:pt x="833719" y="48917"/>
                  <a:pt x="833719" y="48917"/>
                  <a:pt x="833719" y="48917"/>
                </a:cubicBez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3719" y="48917"/>
                  <a:pt x="833719" y="48917"/>
                  <a:pt x="833719" y="48917"/>
                </a:cubicBezTo>
                <a:lnTo>
                  <a:pt x="833719" y="48917"/>
                </a:lnTo>
                <a:cubicBezTo>
                  <a:pt x="834883" y="50081"/>
                  <a:pt x="837212" y="51246"/>
                  <a:pt x="839541" y="51246"/>
                </a:cubicBezTo>
                <a:cubicBezTo>
                  <a:pt x="841869" y="51246"/>
                  <a:pt x="844198" y="51246"/>
                  <a:pt x="845363" y="48917"/>
                </a:cubicBezTo>
                <a:cubicBezTo>
                  <a:pt x="848856" y="45422"/>
                  <a:pt x="847691" y="40764"/>
                  <a:pt x="845363" y="37270"/>
                </a:cubicBezTo>
                <a:cubicBezTo>
                  <a:pt x="826732" y="20964"/>
                  <a:pt x="805773" y="8153"/>
                  <a:pt x="783649" y="0"/>
                </a:cubicBezTo>
                <a:cubicBezTo>
                  <a:pt x="783649" y="0"/>
                  <a:pt x="781321" y="0"/>
                  <a:pt x="781321" y="0"/>
                </a:cubicBezTo>
                <a:lnTo>
                  <a:pt x="781321" y="0"/>
                </a:lnTo>
                <a:lnTo>
                  <a:pt x="795293" y="17470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D37A8EC-0719-FE0A-2B51-8252F2D4EC27}"/>
              </a:ext>
            </a:extLst>
          </p:cNvPr>
          <p:cNvSpPr txBox="1"/>
          <p:nvPr/>
        </p:nvSpPr>
        <p:spPr>
          <a:xfrm rot="5400000">
            <a:off x="8951732" y="998400"/>
            <a:ext cx="397454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E1E1C"/>
                </a:solidFill>
                <a:latin typeface="Swell Braille"/>
                <a:sym typeface="Swell Braille"/>
                <a:rtl val="0"/>
              </a:rPr>
              <a:t>⠠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F430396-D96A-A39B-EADE-B73547A130C2}"/>
              </a:ext>
            </a:extLst>
          </p:cNvPr>
          <p:cNvSpPr txBox="1"/>
          <p:nvPr/>
        </p:nvSpPr>
        <p:spPr>
          <a:xfrm rot="5400000">
            <a:off x="7342422" y="2823549"/>
            <a:ext cx="3616074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Doorbell program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446526B-37D8-A6EB-CA71-7869D588B965}"/>
              </a:ext>
            </a:extLst>
          </p:cNvPr>
          <p:cNvSpPr txBox="1"/>
          <p:nvPr/>
        </p:nvSpPr>
        <p:spPr>
          <a:xfrm rot="5400000">
            <a:off x="7971572" y="1742377"/>
            <a:ext cx="1770463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Doorbell program</a:t>
            </a:r>
          </a:p>
        </p:txBody>
      </p:sp>
      <p:sp>
        <p:nvSpPr>
          <p:cNvPr id="81" name="Freeform 80">
            <a:extLst>
              <a:ext uri="{FF2B5EF4-FFF2-40B4-BE49-F238E27FC236}">
                <a16:creationId xmlns:a16="http://schemas.microsoft.com/office/drawing/2014/main" id="{22DEC86B-94B8-BEAC-C86C-298D0743B30D}"/>
              </a:ext>
            </a:extLst>
          </p:cNvPr>
          <p:cNvSpPr/>
          <p:nvPr/>
        </p:nvSpPr>
        <p:spPr>
          <a:xfrm>
            <a:off x="9535365" y="1139415"/>
            <a:ext cx="191615" cy="306311"/>
          </a:xfrm>
          <a:custGeom>
            <a:avLst/>
            <a:gdLst>
              <a:gd name="csX0" fmla="*/ 26781 w 191615"/>
              <a:gd name="csY0" fmla="*/ 111809 h 306311"/>
              <a:gd name="csX1" fmla="*/ 34932 w 191615"/>
              <a:gd name="csY1" fmla="*/ 114139 h 306311"/>
              <a:gd name="csX2" fmla="*/ 38425 w 191615"/>
              <a:gd name="csY2" fmla="*/ 114139 h 306311"/>
              <a:gd name="csX3" fmla="*/ 45412 w 191615"/>
              <a:gd name="csY3" fmla="*/ 126950 h 306311"/>
              <a:gd name="csX4" fmla="*/ 1164 w 191615"/>
              <a:gd name="csY4" fmla="*/ 156067 h 306311"/>
              <a:gd name="csX5" fmla="*/ 1164 w 191615"/>
              <a:gd name="csY5" fmla="*/ 194502 h 306311"/>
              <a:gd name="csX6" fmla="*/ 55892 w 191615"/>
              <a:gd name="csY6" fmla="*/ 160726 h 306311"/>
              <a:gd name="csX7" fmla="*/ 48905 w 191615"/>
              <a:gd name="csY7" fmla="*/ 301652 h 306311"/>
              <a:gd name="csX8" fmla="*/ 50070 w 191615"/>
              <a:gd name="csY8" fmla="*/ 305146 h 306311"/>
              <a:gd name="csX9" fmla="*/ 53563 w 191615"/>
              <a:gd name="csY9" fmla="*/ 306311 h 306311"/>
              <a:gd name="csX10" fmla="*/ 74522 w 191615"/>
              <a:gd name="csY10" fmla="*/ 296994 h 306311"/>
              <a:gd name="csX11" fmla="*/ 86166 w 191615"/>
              <a:gd name="csY11" fmla="*/ 271371 h 306311"/>
              <a:gd name="csX12" fmla="*/ 90824 w 191615"/>
              <a:gd name="csY12" fmla="*/ 150244 h 306311"/>
              <a:gd name="csX13" fmla="*/ 100139 w 191615"/>
              <a:gd name="csY13" fmla="*/ 147914 h 306311"/>
              <a:gd name="csX14" fmla="*/ 100139 w 191615"/>
              <a:gd name="csY14" fmla="*/ 147914 h 306311"/>
              <a:gd name="csX15" fmla="*/ 108290 w 191615"/>
              <a:gd name="csY15" fmla="*/ 153738 h 306311"/>
              <a:gd name="csX16" fmla="*/ 166511 w 191615"/>
              <a:gd name="csY16" fmla="*/ 142091 h 306311"/>
              <a:gd name="csX17" fmla="*/ 183977 w 191615"/>
              <a:gd name="csY17" fmla="*/ 73375 h 306311"/>
              <a:gd name="csX18" fmla="*/ 172333 w 191615"/>
              <a:gd name="csY18" fmla="*/ 64057 h 306311"/>
              <a:gd name="csX19" fmla="*/ 114112 w 191615"/>
              <a:gd name="csY19" fmla="*/ 75704 h 306311"/>
              <a:gd name="csX20" fmla="*/ 89659 w 191615"/>
              <a:gd name="csY20" fmla="*/ 112974 h 306311"/>
              <a:gd name="csX21" fmla="*/ 75687 w 191615"/>
              <a:gd name="csY21" fmla="*/ 117633 h 306311"/>
              <a:gd name="csX22" fmla="*/ 68700 w 191615"/>
              <a:gd name="csY22" fmla="*/ 100163 h 306311"/>
              <a:gd name="csX23" fmla="*/ 83837 w 191615"/>
              <a:gd name="csY23" fmla="*/ 57069 h 306311"/>
              <a:gd name="csX24" fmla="*/ 83837 w 191615"/>
              <a:gd name="csY24" fmla="*/ 57069 h 306311"/>
              <a:gd name="csX25" fmla="*/ 55892 w 191615"/>
              <a:gd name="csY25" fmla="*/ 3494 h 306311"/>
              <a:gd name="csX26" fmla="*/ 41919 w 191615"/>
              <a:gd name="csY26" fmla="*/ 0 h 306311"/>
              <a:gd name="csX27" fmla="*/ 0 w 191615"/>
              <a:gd name="csY27" fmla="*/ 55905 h 306311"/>
              <a:gd name="csX28" fmla="*/ 0 w 191615"/>
              <a:gd name="csY28" fmla="*/ 55905 h 306311"/>
              <a:gd name="csX29" fmla="*/ 27945 w 191615"/>
              <a:gd name="csY29" fmla="*/ 109480 h 306311"/>
              <a:gd name="csX30" fmla="*/ 27945 w 191615"/>
              <a:gd name="csY30" fmla="*/ 109480 h 306311"/>
              <a:gd name="csX31" fmla="*/ 112947 w 191615"/>
              <a:gd name="csY31" fmla="*/ 110645 h 306311"/>
              <a:gd name="csX32" fmla="*/ 125756 w 191615"/>
              <a:gd name="csY32" fmla="*/ 92010 h 306311"/>
              <a:gd name="csX33" fmla="*/ 158360 w 191615"/>
              <a:gd name="csY33" fmla="*/ 86186 h 306311"/>
              <a:gd name="csX34" fmla="*/ 165346 w 191615"/>
              <a:gd name="csY34" fmla="*/ 92010 h 306311"/>
              <a:gd name="csX35" fmla="*/ 168840 w 191615"/>
              <a:gd name="csY35" fmla="*/ 110645 h 306311"/>
              <a:gd name="csX36" fmla="*/ 156031 w 191615"/>
              <a:gd name="csY36" fmla="*/ 129280 h 306311"/>
              <a:gd name="csX37" fmla="*/ 123427 w 191615"/>
              <a:gd name="csY37" fmla="*/ 135103 h 306311"/>
              <a:gd name="csX38" fmla="*/ 116441 w 191615"/>
              <a:gd name="csY38" fmla="*/ 129280 h 306311"/>
              <a:gd name="csX39" fmla="*/ 111783 w 191615"/>
              <a:gd name="csY39" fmla="*/ 116468 h 306311"/>
              <a:gd name="csX40" fmla="*/ 111783 w 191615"/>
              <a:gd name="csY40" fmla="*/ 109480 h 306311"/>
              <a:gd name="csX41" fmla="*/ 111783 w 191615"/>
              <a:gd name="csY41" fmla="*/ 109480 h 306311"/>
              <a:gd name="csX42" fmla="*/ 17466 w 191615"/>
              <a:gd name="csY42" fmla="*/ 58234 h 306311"/>
              <a:gd name="csX43" fmla="*/ 40754 w 191615"/>
              <a:gd name="csY43" fmla="*/ 27952 h 306311"/>
              <a:gd name="csX44" fmla="*/ 48905 w 191615"/>
              <a:gd name="csY44" fmla="*/ 30282 h 306311"/>
              <a:gd name="csX45" fmla="*/ 64043 w 191615"/>
              <a:gd name="csY45" fmla="*/ 59399 h 306311"/>
              <a:gd name="csX46" fmla="*/ 64043 w 191615"/>
              <a:gd name="csY46" fmla="*/ 59399 h 306311"/>
              <a:gd name="csX47" fmla="*/ 40754 w 191615"/>
              <a:gd name="csY47" fmla="*/ 89680 h 306311"/>
              <a:gd name="csX48" fmla="*/ 32603 w 191615"/>
              <a:gd name="csY48" fmla="*/ 87351 h 306311"/>
              <a:gd name="csX49" fmla="*/ 17466 w 191615"/>
              <a:gd name="csY49" fmla="*/ 58234 h 306311"/>
              <a:gd name="csX50" fmla="*/ 17466 w 191615"/>
              <a:gd name="csY50" fmla="*/ 58234 h 30631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191615" h="306311">
                <a:moveTo>
                  <a:pt x="26781" y="111809"/>
                </a:moveTo>
                <a:cubicBezTo>
                  <a:pt x="29110" y="111809"/>
                  <a:pt x="31439" y="114139"/>
                  <a:pt x="34932" y="114139"/>
                </a:cubicBezTo>
                <a:cubicBezTo>
                  <a:pt x="34932" y="114139"/>
                  <a:pt x="38425" y="114139"/>
                  <a:pt x="38425" y="114139"/>
                </a:cubicBezTo>
                <a:lnTo>
                  <a:pt x="45412" y="126950"/>
                </a:lnTo>
                <a:lnTo>
                  <a:pt x="1164" y="156067"/>
                </a:lnTo>
                <a:lnTo>
                  <a:pt x="1164" y="194502"/>
                </a:lnTo>
                <a:lnTo>
                  <a:pt x="55892" y="160726"/>
                </a:lnTo>
                <a:lnTo>
                  <a:pt x="48905" y="301652"/>
                </a:lnTo>
                <a:cubicBezTo>
                  <a:pt x="48905" y="302817"/>
                  <a:pt x="48905" y="303982"/>
                  <a:pt x="50070" y="305146"/>
                </a:cubicBezTo>
                <a:cubicBezTo>
                  <a:pt x="50070" y="305146"/>
                  <a:pt x="52399" y="306311"/>
                  <a:pt x="53563" y="306311"/>
                </a:cubicBezTo>
                <a:cubicBezTo>
                  <a:pt x="64043" y="306311"/>
                  <a:pt x="66371" y="303982"/>
                  <a:pt x="74522" y="296994"/>
                </a:cubicBezTo>
                <a:cubicBezTo>
                  <a:pt x="82673" y="290006"/>
                  <a:pt x="86166" y="280688"/>
                  <a:pt x="86166" y="271371"/>
                </a:cubicBezTo>
                <a:lnTo>
                  <a:pt x="90824" y="150244"/>
                </a:lnTo>
                <a:lnTo>
                  <a:pt x="100139" y="147914"/>
                </a:lnTo>
                <a:cubicBezTo>
                  <a:pt x="100139" y="147914"/>
                  <a:pt x="100139" y="147914"/>
                  <a:pt x="100139" y="147914"/>
                </a:cubicBezTo>
                <a:cubicBezTo>
                  <a:pt x="102468" y="150244"/>
                  <a:pt x="104797" y="152573"/>
                  <a:pt x="108290" y="153738"/>
                </a:cubicBezTo>
                <a:cubicBezTo>
                  <a:pt x="124591" y="161891"/>
                  <a:pt x="149045" y="157232"/>
                  <a:pt x="166511" y="142091"/>
                </a:cubicBezTo>
                <a:cubicBezTo>
                  <a:pt x="190963" y="122292"/>
                  <a:pt x="199114" y="92010"/>
                  <a:pt x="183977" y="73375"/>
                </a:cubicBezTo>
                <a:cubicBezTo>
                  <a:pt x="180484" y="69881"/>
                  <a:pt x="176990" y="66387"/>
                  <a:pt x="172333" y="64057"/>
                </a:cubicBezTo>
                <a:cubicBezTo>
                  <a:pt x="156031" y="55905"/>
                  <a:pt x="131578" y="60563"/>
                  <a:pt x="114112" y="75704"/>
                </a:cubicBezTo>
                <a:cubicBezTo>
                  <a:pt x="101303" y="86186"/>
                  <a:pt x="93153" y="100163"/>
                  <a:pt x="89659" y="112974"/>
                </a:cubicBezTo>
                <a:lnTo>
                  <a:pt x="75687" y="117633"/>
                </a:lnTo>
                <a:lnTo>
                  <a:pt x="68700" y="100163"/>
                </a:lnTo>
                <a:cubicBezTo>
                  <a:pt x="78015" y="89680"/>
                  <a:pt x="83837" y="74540"/>
                  <a:pt x="83837" y="57069"/>
                </a:cubicBezTo>
                <a:lnTo>
                  <a:pt x="83837" y="57069"/>
                </a:lnTo>
                <a:cubicBezTo>
                  <a:pt x="83837" y="33776"/>
                  <a:pt x="72193" y="11647"/>
                  <a:pt x="55892" y="3494"/>
                </a:cubicBezTo>
                <a:cubicBezTo>
                  <a:pt x="51234" y="1165"/>
                  <a:pt x="46576" y="0"/>
                  <a:pt x="41919" y="0"/>
                </a:cubicBezTo>
                <a:cubicBezTo>
                  <a:pt x="18630" y="0"/>
                  <a:pt x="0" y="25623"/>
                  <a:pt x="0" y="55905"/>
                </a:cubicBezTo>
                <a:lnTo>
                  <a:pt x="0" y="55905"/>
                </a:lnTo>
                <a:cubicBezTo>
                  <a:pt x="0" y="80363"/>
                  <a:pt x="11644" y="101327"/>
                  <a:pt x="27945" y="109480"/>
                </a:cubicBezTo>
                <a:lnTo>
                  <a:pt x="27945" y="109480"/>
                </a:lnTo>
                <a:close/>
                <a:moveTo>
                  <a:pt x="112947" y="110645"/>
                </a:moveTo>
                <a:cubicBezTo>
                  <a:pt x="115276" y="103657"/>
                  <a:pt x="118769" y="96669"/>
                  <a:pt x="125756" y="92010"/>
                </a:cubicBezTo>
                <a:cubicBezTo>
                  <a:pt x="136236" y="83857"/>
                  <a:pt x="149045" y="81528"/>
                  <a:pt x="158360" y="86186"/>
                </a:cubicBezTo>
                <a:cubicBezTo>
                  <a:pt x="160689" y="87351"/>
                  <a:pt x="163018" y="89680"/>
                  <a:pt x="165346" y="92010"/>
                </a:cubicBezTo>
                <a:cubicBezTo>
                  <a:pt x="168840" y="96669"/>
                  <a:pt x="170004" y="103657"/>
                  <a:pt x="168840" y="110645"/>
                </a:cubicBezTo>
                <a:cubicBezTo>
                  <a:pt x="166511" y="117633"/>
                  <a:pt x="163018" y="124621"/>
                  <a:pt x="156031" y="129280"/>
                </a:cubicBezTo>
                <a:cubicBezTo>
                  <a:pt x="145551" y="137432"/>
                  <a:pt x="132742" y="139762"/>
                  <a:pt x="123427" y="135103"/>
                </a:cubicBezTo>
                <a:cubicBezTo>
                  <a:pt x="121098" y="133938"/>
                  <a:pt x="118769" y="131609"/>
                  <a:pt x="116441" y="129280"/>
                </a:cubicBezTo>
                <a:cubicBezTo>
                  <a:pt x="114112" y="125786"/>
                  <a:pt x="111783" y="121127"/>
                  <a:pt x="111783" y="116468"/>
                </a:cubicBezTo>
                <a:cubicBezTo>
                  <a:pt x="111783" y="111809"/>
                  <a:pt x="111783" y="111809"/>
                  <a:pt x="111783" y="109480"/>
                </a:cubicBezTo>
                <a:lnTo>
                  <a:pt x="111783" y="109480"/>
                </a:lnTo>
                <a:close/>
                <a:moveTo>
                  <a:pt x="17466" y="58234"/>
                </a:moveTo>
                <a:cubicBezTo>
                  <a:pt x="17466" y="41929"/>
                  <a:pt x="27945" y="27952"/>
                  <a:pt x="40754" y="27952"/>
                </a:cubicBezTo>
                <a:cubicBezTo>
                  <a:pt x="53563" y="27952"/>
                  <a:pt x="46576" y="27952"/>
                  <a:pt x="48905" y="30282"/>
                </a:cubicBezTo>
                <a:cubicBezTo>
                  <a:pt x="58221" y="34940"/>
                  <a:pt x="64043" y="46587"/>
                  <a:pt x="64043" y="59399"/>
                </a:cubicBezTo>
                <a:lnTo>
                  <a:pt x="64043" y="59399"/>
                </a:lnTo>
                <a:cubicBezTo>
                  <a:pt x="64043" y="76869"/>
                  <a:pt x="53563" y="89680"/>
                  <a:pt x="40754" y="89680"/>
                </a:cubicBezTo>
                <a:cubicBezTo>
                  <a:pt x="27945" y="89680"/>
                  <a:pt x="34932" y="89680"/>
                  <a:pt x="32603" y="87351"/>
                </a:cubicBezTo>
                <a:cubicBezTo>
                  <a:pt x="23288" y="82692"/>
                  <a:pt x="17466" y="71046"/>
                  <a:pt x="17466" y="58234"/>
                </a:cubicBezTo>
                <a:lnTo>
                  <a:pt x="17466" y="58234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639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2DDC1F-B2C1-3947-6A8E-D0F1BF831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93F9CDF-7165-D92E-150A-37A0027E31A2}"/>
              </a:ext>
            </a:extLst>
          </p:cNvPr>
          <p:cNvSpPr/>
          <p:nvPr/>
        </p:nvSpPr>
        <p:spPr>
          <a:xfrm>
            <a:off x="5052381" y="3113550"/>
            <a:ext cx="2048199" cy="588163"/>
          </a:xfrm>
          <a:prstGeom prst="roundRect">
            <a:avLst>
              <a:gd name="adj" fmla="val 47711"/>
            </a:avLst>
          </a:prstGeom>
          <a:solidFill>
            <a:srgbClr val="FFFFFF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09C7613C-86C0-5DC8-58A2-5AF6D020EA16}"/>
              </a:ext>
            </a:extLst>
          </p:cNvPr>
          <p:cNvSpPr/>
          <p:nvPr/>
        </p:nvSpPr>
        <p:spPr>
          <a:xfrm>
            <a:off x="5040736" y="3101903"/>
            <a:ext cx="2071487" cy="611457"/>
          </a:xfrm>
          <a:custGeom>
            <a:avLst/>
            <a:gdLst>
              <a:gd name="csX0" fmla="*/ 1779221 w 2071487"/>
              <a:gd name="csY0" fmla="*/ 23294 h 611457"/>
              <a:gd name="csX1" fmla="*/ 2048200 w 2071487"/>
              <a:gd name="csY1" fmla="*/ 292335 h 611457"/>
              <a:gd name="csX2" fmla="*/ 2048200 w 2071487"/>
              <a:gd name="csY2" fmla="*/ 319123 h 611457"/>
              <a:gd name="csX3" fmla="*/ 1779221 w 2071487"/>
              <a:gd name="csY3" fmla="*/ 588164 h 611457"/>
              <a:gd name="csX4" fmla="*/ 292267 w 2071487"/>
              <a:gd name="csY4" fmla="*/ 588164 h 611457"/>
              <a:gd name="csX5" fmla="*/ 23288 w 2071487"/>
              <a:gd name="csY5" fmla="*/ 319123 h 611457"/>
              <a:gd name="csX6" fmla="*/ 23288 w 2071487"/>
              <a:gd name="csY6" fmla="*/ 292335 h 611457"/>
              <a:gd name="csX7" fmla="*/ 292267 w 2071487"/>
              <a:gd name="csY7" fmla="*/ 23294 h 611457"/>
              <a:gd name="csX8" fmla="*/ 1779221 w 2071487"/>
              <a:gd name="csY8" fmla="*/ 23294 h 611457"/>
              <a:gd name="csX9" fmla="*/ 1779221 w 2071487"/>
              <a:gd name="csY9" fmla="*/ 0 h 611457"/>
              <a:gd name="csX10" fmla="*/ 292267 w 2071487"/>
              <a:gd name="csY10" fmla="*/ 0 h 611457"/>
              <a:gd name="csX11" fmla="*/ 0 w 2071487"/>
              <a:gd name="csY11" fmla="*/ 292335 h 611457"/>
              <a:gd name="csX12" fmla="*/ 0 w 2071487"/>
              <a:gd name="csY12" fmla="*/ 319123 h 611457"/>
              <a:gd name="csX13" fmla="*/ 292267 w 2071487"/>
              <a:gd name="csY13" fmla="*/ 611458 h 611457"/>
              <a:gd name="csX14" fmla="*/ 1779221 w 2071487"/>
              <a:gd name="csY14" fmla="*/ 611458 h 611457"/>
              <a:gd name="csX15" fmla="*/ 2071488 w 2071487"/>
              <a:gd name="csY15" fmla="*/ 319123 h 611457"/>
              <a:gd name="csX16" fmla="*/ 2071488 w 2071487"/>
              <a:gd name="csY16" fmla="*/ 292335 h 611457"/>
              <a:gd name="csX17" fmla="*/ 1779221 w 2071487"/>
              <a:gd name="csY17" fmla="*/ 0 h 611457"/>
              <a:gd name="csX18" fmla="*/ 1779221 w 2071487"/>
              <a:gd name="csY18" fmla="*/ 0 h 6114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071487" h="611457">
                <a:moveTo>
                  <a:pt x="1779221" y="23294"/>
                </a:moveTo>
                <a:cubicBezTo>
                  <a:pt x="1927101" y="23294"/>
                  <a:pt x="2048200" y="144420"/>
                  <a:pt x="2048200" y="292335"/>
                </a:cubicBezTo>
                <a:lnTo>
                  <a:pt x="2048200" y="319123"/>
                </a:lnTo>
                <a:cubicBezTo>
                  <a:pt x="2048200" y="467037"/>
                  <a:pt x="1927101" y="588164"/>
                  <a:pt x="1779221" y="588164"/>
                </a:cubicBezTo>
                <a:lnTo>
                  <a:pt x="292267" y="588164"/>
                </a:lnTo>
                <a:cubicBezTo>
                  <a:pt x="144387" y="588164"/>
                  <a:pt x="23288" y="467037"/>
                  <a:pt x="23288" y="319123"/>
                </a:cubicBezTo>
                <a:lnTo>
                  <a:pt x="23288" y="292335"/>
                </a:lnTo>
                <a:cubicBezTo>
                  <a:pt x="23288" y="144420"/>
                  <a:pt x="144387" y="23294"/>
                  <a:pt x="292267" y="23294"/>
                </a:cubicBezTo>
                <a:lnTo>
                  <a:pt x="1779221" y="23294"/>
                </a:lnTo>
                <a:moveTo>
                  <a:pt x="1779221" y="0"/>
                </a:moveTo>
                <a:lnTo>
                  <a:pt x="292267" y="0"/>
                </a:lnTo>
                <a:cubicBezTo>
                  <a:pt x="131579" y="0"/>
                  <a:pt x="0" y="131609"/>
                  <a:pt x="0" y="292335"/>
                </a:cubicBezTo>
                <a:lnTo>
                  <a:pt x="0" y="319123"/>
                </a:lnTo>
                <a:cubicBezTo>
                  <a:pt x="0" y="479849"/>
                  <a:pt x="131579" y="611458"/>
                  <a:pt x="292267" y="611458"/>
                </a:cubicBezTo>
                <a:lnTo>
                  <a:pt x="1779221" y="611458"/>
                </a:lnTo>
                <a:cubicBezTo>
                  <a:pt x="1939910" y="611458"/>
                  <a:pt x="2071488" y="479849"/>
                  <a:pt x="2071488" y="319123"/>
                </a:cubicBezTo>
                <a:lnTo>
                  <a:pt x="2071488" y="292335"/>
                </a:lnTo>
                <a:cubicBezTo>
                  <a:pt x="2071488" y="131609"/>
                  <a:pt x="1939910" y="0"/>
                  <a:pt x="1779221" y="0"/>
                </a:cubicBezTo>
                <a:lnTo>
                  <a:pt x="1779221" y="0"/>
                </a:lnTo>
                <a:close/>
              </a:path>
            </a:pathLst>
          </a:cu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F313B7-6B8B-2696-1F3C-8FD74198D909}"/>
              </a:ext>
            </a:extLst>
          </p:cNvPr>
          <p:cNvSpPr txBox="1"/>
          <p:nvPr/>
        </p:nvSpPr>
        <p:spPr>
          <a:xfrm>
            <a:off x="5160055" y="3398599"/>
            <a:ext cx="97667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D8D8D8"/>
                </a:solidFill>
                <a:latin typeface="Monaco"/>
                <a:sym typeface="Monaco"/>
                <a:rtl val="0"/>
              </a:rPr>
              <a:t>Middle 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5B6272-C13B-7917-3FF2-B5F2D590F006}"/>
              </a:ext>
            </a:extLst>
          </p:cNvPr>
          <p:cNvSpPr txBox="1"/>
          <p:nvPr/>
        </p:nvSpPr>
        <p:spPr>
          <a:xfrm>
            <a:off x="5123958" y="3104632"/>
            <a:ext cx="1899477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c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EF5154F0-5634-CFC9-2A90-9ABFFB5B97CB}"/>
              </a:ext>
            </a:extLst>
          </p:cNvPr>
          <p:cNvSpPr/>
          <p:nvPr/>
        </p:nvSpPr>
        <p:spPr>
          <a:xfrm>
            <a:off x="5052380" y="2422894"/>
            <a:ext cx="2048199" cy="588164"/>
          </a:xfrm>
          <a:custGeom>
            <a:avLst/>
            <a:gdLst>
              <a:gd name="csX0" fmla="*/ 280623 w 2048199"/>
              <a:gd name="csY0" fmla="*/ 0 h 588164"/>
              <a:gd name="csX1" fmla="*/ 1767577 w 2048199"/>
              <a:gd name="csY1" fmla="*/ 0 h 588164"/>
              <a:gd name="csX2" fmla="*/ 2048200 w 2048199"/>
              <a:gd name="csY2" fmla="*/ 280688 h 588164"/>
              <a:gd name="csX3" fmla="*/ 2048200 w 2048199"/>
              <a:gd name="csY3" fmla="*/ 307476 h 588164"/>
              <a:gd name="csX4" fmla="*/ 1767577 w 2048199"/>
              <a:gd name="csY4" fmla="*/ 588164 h 588164"/>
              <a:gd name="csX5" fmla="*/ 280623 w 2048199"/>
              <a:gd name="csY5" fmla="*/ 588164 h 588164"/>
              <a:gd name="csX6" fmla="*/ 0 w 2048199"/>
              <a:gd name="csY6" fmla="*/ 307476 h 588164"/>
              <a:gd name="csX7" fmla="*/ 0 w 2048199"/>
              <a:gd name="csY7" fmla="*/ 280688 h 588164"/>
              <a:gd name="csX8" fmla="*/ 280623 w 2048199"/>
              <a:gd name="csY8" fmla="*/ 0 h 588164"/>
              <a:gd name="csX9" fmla="*/ 280623 w 2048199"/>
              <a:gd name="csY9" fmla="*/ 0 h 58816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2048199" h="588164">
                <a:moveTo>
                  <a:pt x="280623" y="0"/>
                </a:moveTo>
                <a:lnTo>
                  <a:pt x="1767577" y="0"/>
                </a:lnTo>
                <a:cubicBezTo>
                  <a:pt x="1922443" y="0"/>
                  <a:pt x="2048200" y="125786"/>
                  <a:pt x="2048200" y="280688"/>
                </a:cubicBezTo>
                <a:lnTo>
                  <a:pt x="2048200" y="307476"/>
                </a:lnTo>
                <a:cubicBezTo>
                  <a:pt x="2048200" y="462378"/>
                  <a:pt x="1922443" y="588164"/>
                  <a:pt x="1767577" y="588164"/>
                </a:cubicBezTo>
                <a:lnTo>
                  <a:pt x="280623" y="588164"/>
                </a:lnTo>
                <a:cubicBezTo>
                  <a:pt x="125757" y="588164"/>
                  <a:pt x="0" y="462378"/>
                  <a:pt x="0" y="307476"/>
                </a:cubicBezTo>
                <a:lnTo>
                  <a:pt x="0" y="280688"/>
                </a:lnTo>
                <a:cubicBezTo>
                  <a:pt x="0" y="125786"/>
                  <a:pt x="125757" y="0"/>
                  <a:pt x="280623" y="0"/>
                </a:cubicBezTo>
                <a:lnTo>
                  <a:pt x="280623" y="0"/>
                </a:lnTo>
                <a:close/>
              </a:path>
            </a:pathLst>
          </a:custGeom>
          <a:solidFill>
            <a:srgbClr val="FFFFFF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08EBA29E-0710-A9CF-DC86-7F65323E4624}"/>
              </a:ext>
            </a:extLst>
          </p:cNvPr>
          <p:cNvSpPr/>
          <p:nvPr/>
        </p:nvSpPr>
        <p:spPr>
          <a:xfrm>
            <a:off x="5040736" y="2411247"/>
            <a:ext cx="2071487" cy="611457"/>
          </a:xfrm>
          <a:custGeom>
            <a:avLst/>
            <a:gdLst>
              <a:gd name="csX0" fmla="*/ 1779221 w 2071487"/>
              <a:gd name="csY0" fmla="*/ 23294 h 611457"/>
              <a:gd name="csX1" fmla="*/ 2048200 w 2071487"/>
              <a:gd name="csY1" fmla="*/ 292335 h 611457"/>
              <a:gd name="csX2" fmla="*/ 2048200 w 2071487"/>
              <a:gd name="csY2" fmla="*/ 319123 h 611457"/>
              <a:gd name="csX3" fmla="*/ 1779221 w 2071487"/>
              <a:gd name="csY3" fmla="*/ 588164 h 611457"/>
              <a:gd name="csX4" fmla="*/ 292267 w 2071487"/>
              <a:gd name="csY4" fmla="*/ 588164 h 611457"/>
              <a:gd name="csX5" fmla="*/ 23288 w 2071487"/>
              <a:gd name="csY5" fmla="*/ 319123 h 611457"/>
              <a:gd name="csX6" fmla="*/ 23288 w 2071487"/>
              <a:gd name="csY6" fmla="*/ 292335 h 611457"/>
              <a:gd name="csX7" fmla="*/ 292267 w 2071487"/>
              <a:gd name="csY7" fmla="*/ 23294 h 611457"/>
              <a:gd name="csX8" fmla="*/ 1779221 w 2071487"/>
              <a:gd name="csY8" fmla="*/ 23294 h 611457"/>
              <a:gd name="csX9" fmla="*/ 1779221 w 2071487"/>
              <a:gd name="csY9" fmla="*/ 0 h 611457"/>
              <a:gd name="csX10" fmla="*/ 292267 w 2071487"/>
              <a:gd name="csY10" fmla="*/ 0 h 611457"/>
              <a:gd name="csX11" fmla="*/ 0 w 2071487"/>
              <a:gd name="csY11" fmla="*/ 292335 h 611457"/>
              <a:gd name="csX12" fmla="*/ 0 w 2071487"/>
              <a:gd name="csY12" fmla="*/ 319123 h 611457"/>
              <a:gd name="csX13" fmla="*/ 292267 w 2071487"/>
              <a:gd name="csY13" fmla="*/ 611458 h 611457"/>
              <a:gd name="csX14" fmla="*/ 1779221 w 2071487"/>
              <a:gd name="csY14" fmla="*/ 611458 h 611457"/>
              <a:gd name="csX15" fmla="*/ 2071488 w 2071487"/>
              <a:gd name="csY15" fmla="*/ 319123 h 611457"/>
              <a:gd name="csX16" fmla="*/ 2071488 w 2071487"/>
              <a:gd name="csY16" fmla="*/ 292335 h 611457"/>
              <a:gd name="csX17" fmla="*/ 1779221 w 2071487"/>
              <a:gd name="csY17" fmla="*/ 0 h 611457"/>
              <a:gd name="csX18" fmla="*/ 1779221 w 2071487"/>
              <a:gd name="csY18" fmla="*/ 0 h 6114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071487" h="611457">
                <a:moveTo>
                  <a:pt x="1779221" y="23294"/>
                </a:moveTo>
                <a:cubicBezTo>
                  <a:pt x="1927101" y="23294"/>
                  <a:pt x="2048200" y="144421"/>
                  <a:pt x="2048200" y="292335"/>
                </a:cubicBezTo>
                <a:lnTo>
                  <a:pt x="2048200" y="319123"/>
                </a:lnTo>
                <a:cubicBezTo>
                  <a:pt x="2048200" y="467037"/>
                  <a:pt x="1927101" y="588164"/>
                  <a:pt x="1779221" y="588164"/>
                </a:cubicBezTo>
                <a:lnTo>
                  <a:pt x="292267" y="588164"/>
                </a:lnTo>
                <a:cubicBezTo>
                  <a:pt x="144387" y="588164"/>
                  <a:pt x="23288" y="467037"/>
                  <a:pt x="23288" y="319123"/>
                </a:cubicBezTo>
                <a:lnTo>
                  <a:pt x="23288" y="292335"/>
                </a:lnTo>
                <a:cubicBezTo>
                  <a:pt x="23288" y="144421"/>
                  <a:pt x="144387" y="23294"/>
                  <a:pt x="292267" y="23294"/>
                </a:cubicBezTo>
                <a:lnTo>
                  <a:pt x="1779221" y="23294"/>
                </a:lnTo>
                <a:moveTo>
                  <a:pt x="1779221" y="0"/>
                </a:moveTo>
                <a:lnTo>
                  <a:pt x="292267" y="0"/>
                </a:lnTo>
                <a:cubicBezTo>
                  <a:pt x="131579" y="0"/>
                  <a:pt x="0" y="131609"/>
                  <a:pt x="0" y="292335"/>
                </a:cubicBezTo>
                <a:lnTo>
                  <a:pt x="0" y="319123"/>
                </a:lnTo>
                <a:cubicBezTo>
                  <a:pt x="0" y="479849"/>
                  <a:pt x="131579" y="611458"/>
                  <a:pt x="292267" y="611458"/>
                </a:cubicBezTo>
                <a:lnTo>
                  <a:pt x="1779221" y="611458"/>
                </a:lnTo>
                <a:cubicBezTo>
                  <a:pt x="1939910" y="611458"/>
                  <a:pt x="2071488" y="479849"/>
                  <a:pt x="2071488" y="319123"/>
                </a:cubicBezTo>
                <a:lnTo>
                  <a:pt x="2071488" y="292335"/>
                </a:lnTo>
                <a:cubicBezTo>
                  <a:pt x="2071488" y="131609"/>
                  <a:pt x="1939910" y="0"/>
                  <a:pt x="1779221" y="0"/>
                </a:cubicBezTo>
                <a:lnTo>
                  <a:pt x="1779221" y="0"/>
                </a:lnTo>
                <a:close/>
              </a:path>
            </a:pathLst>
          </a:cu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7D4CE5-2C6E-A836-0293-EB1524073D06}"/>
              </a:ext>
            </a:extLst>
          </p:cNvPr>
          <p:cNvSpPr txBox="1"/>
          <p:nvPr/>
        </p:nvSpPr>
        <p:spPr>
          <a:xfrm>
            <a:off x="5160055" y="2707943"/>
            <a:ext cx="97667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D8D8D8"/>
                </a:solidFill>
                <a:latin typeface="Monaco"/>
                <a:sym typeface="Monaco"/>
                <a:rtl val="0"/>
              </a:rPr>
              <a:t>Middle 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A5058AF-13C9-32C1-2F3E-A8C1301CC322}"/>
              </a:ext>
            </a:extLst>
          </p:cNvPr>
          <p:cNvSpPr txBox="1"/>
          <p:nvPr/>
        </p:nvSpPr>
        <p:spPr>
          <a:xfrm>
            <a:off x="5123958" y="2412811"/>
            <a:ext cx="1899477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c</a:t>
            </a: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25DC6D27-52C6-A2E4-0AFB-295C66A2E9DF}"/>
              </a:ext>
            </a:extLst>
          </p:cNvPr>
          <p:cNvSpPr/>
          <p:nvPr/>
        </p:nvSpPr>
        <p:spPr>
          <a:xfrm>
            <a:off x="5008133" y="2376306"/>
            <a:ext cx="2137859" cy="679009"/>
          </a:xfrm>
          <a:custGeom>
            <a:avLst/>
            <a:gdLst>
              <a:gd name="csX0" fmla="*/ 1811824 w 2137859"/>
              <a:gd name="csY0" fmla="*/ 679009 h 679009"/>
              <a:gd name="csX1" fmla="*/ 2030733 w 2137859"/>
              <a:gd name="csY1" fmla="*/ 593988 h 679009"/>
              <a:gd name="csX2" fmla="*/ 2052858 w 2137859"/>
              <a:gd name="csY2" fmla="*/ 571858 h 679009"/>
              <a:gd name="csX3" fmla="*/ 2127380 w 2137859"/>
              <a:gd name="csY3" fmla="*/ 434426 h 679009"/>
              <a:gd name="csX4" fmla="*/ 2137860 w 2137859"/>
              <a:gd name="csY4" fmla="*/ 352898 h 679009"/>
              <a:gd name="csX5" fmla="*/ 2137860 w 2137859"/>
              <a:gd name="csY5" fmla="*/ 326111 h 679009"/>
              <a:gd name="csX6" fmla="*/ 2127380 w 2137859"/>
              <a:gd name="csY6" fmla="*/ 244583 h 679009"/>
              <a:gd name="csX7" fmla="*/ 2109913 w 2137859"/>
              <a:gd name="csY7" fmla="*/ 193337 h 679009"/>
              <a:gd name="csX8" fmla="*/ 2062173 w 2137859"/>
              <a:gd name="csY8" fmla="*/ 117633 h 679009"/>
              <a:gd name="csX9" fmla="*/ 2048200 w 2137859"/>
              <a:gd name="csY9" fmla="*/ 101327 h 679009"/>
              <a:gd name="csX10" fmla="*/ 2036556 w 2137859"/>
              <a:gd name="csY10" fmla="*/ 90845 h 679009"/>
              <a:gd name="csX11" fmla="*/ 2019089 w 2137859"/>
              <a:gd name="csY11" fmla="*/ 74540 h 679009"/>
              <a:gd name="csX12" fmla="*/ 1811824 w 2137859"/>
              <a:gd name="csY12" fmla="*/ 0 h 679009"/>
              <a:gd name="csX13" fmla="*/ 324871 w 2137859"/>
              <a:gd name="csY13" fmla="*/ 0 h 679009"/>
              <a:gd name="csX14" fmla="*/ 117606 w 2137859"/>
              <a:gd name="csY14" fmla="*/ 74540 h 679009"/>
              <a:gd name="csX15" fmla="*/ 94317 w 2137859"/>
              <a:gd name="csY15" fmla="*/ 95504 h 679009"/>
              <a:gd name="csX16" fmla="*/ 13973 w 2137859"/>
              <a:gd name="csY16" fmla="*/ 228278 h 679009"/>
              <a:gd name="csX17" fmla="*/ 9315 w 2137859"/>
              <a:gd name="csY17" fmla="*/ 243418 h 679009"/>
              <a:gd name="csX18" fmla="*/ 1164 w 2137859"/>
              <a:gd name="csY18" fmla="*/ 291170 h 679009"/>
              <a:gd name="csX19" fmla="*/ 0 w 2137859"/>
              <a:gd name="csY19" fmla="*/ 324946 h 679009"/>
              <a:gd name="csX20" fmla="*/ 0 w 2137859"/>
              <a:gd name="csY20" fmla="*/ 351734 h 679009"/>
              <a:gd name="csX21" fmla="*/ 324871 w 2137859"/>
              <a:gd name="csY21" fmla="*/ 676680 h 67900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2137859" h="679009">
                <a:moveTo>
                  <a:pt x="1811824" y="679009"/>
                </a:moveTo>
                <a:cubicBezTo>
                  <a:pt x="1892168" y="679009"/>
                  <a:pt x="1970184" y="648727"/>
                  <a:pt x="2030733" y="593988"/>
                </a:cubicBezTo>
                <a:cubicBezTo>
                  <a:pt x="2038884" y="586999"/>
                  <a:pt x="2045871" y="580011"/>
                  <a:pt x="2052858" y="571858"/>
                </a:cubicBezTo>
                <a:cubicBezTo>
                  <a:pt x="2088954" y="532259"/>
                  <a:pt x="2114571" y="485672"/>
                  <a:pt x="2127380" y="434426"/>
                </a:cubicBezTo>
                <a:cubicBezTo>
                  <a:pt x="2134366" y="407638"/>
                  <a:pt x="2137860" y="380851"/>
                  <a:pt x="2137860" y="352898"/>
                </a:cubicBezTo>
                <a:lnTo>
                  <a:pt x="2137860" y="326111"/>
                </a:lnTo>
                <a:cubicBezTo>
                  <a:pt x="2137860" y="298158"/>
                  <a:pt x="2134366" y="271371"/>
                  <a:pt x="2127380" y="244583"/>
                </a:cubicBezTo>
                <a:cubicBezTo>
                  <a:pt x="2122722" y="227113"/>
                  <a:pt x="2116900" y="209643"/>
                  <a:pt x="2109913" y="193337"/>
                </a:cubicBezTo>
                <a:cubicBezTo>
                  <a:pt x="2098269" y="166549"/>
                  <a:pt x="2081968" y="140927"/>
                  <a:pt x="2062173" y="117633"/>
                </a:cubicBezTo>
                <a:cubicBezTo>
                  <a:pt x="2057515" y="112974"/>
                  <a:pt x="2052858" y="107151"/>
                  <a:pt x="2048200" y="101327"/>
                </a:cubicBezTo>
                <a:cubicBezTo>
                  <a:pt x="2044707" y="97833"/>
                  <a:pt x="2041213" y="94339"/>
                  <a:pt x="2036556" y="90845"/>
                </a:cubicBezTo>
                <a:cubicBezTo>
                  <a:pt x="2030733" y="85022"/>
                  <a:pt x="2024911" y="79198"/>
                  <a:pt x="2019089" y="74540"/>
                </a:cubicBezTo>
                <a:cubicBezTo>
                  <a:pt x="1960869" y="26788"/>
                  <a:pt x="1887511" y="0"/>
                  <a:pt x="1811824" y="0"/>
                </a:cubicBezTo>
                <a:lnTo>
                  <a:pt x="324871" y="0"/>
                </a:lnTo>
                <a:cubicBezTo>
                  <a:pt x="249184" y="0"/>
                  <a:pt x="175826" y="26788"/>
                  <a:pt x="117606" y="74540"/>
                </a:cubicBezTo>
                <a:cubicBezTo>
                  <a:pt x="109455" y="81528"/>
                  <a:pt x="101304" y="88516"/>
                  <a:pt x="94317" y="95504"/>
                </a:cubicBezTo>
                <a:cubicBezTo>
                  <a:pt x="57056" y="132774"/>
                  <a:pt x="29110" y="179361"/>
                  <a:pt x="13973" y="228278"/>
                </a:cubicBezTo>
                <a:cubicBezTo>
                  <a:pt x="12809" y="232936"/>
                  <a:pt x="10480" y="238760"/>
                  <a:pt x="9315" y="243418"/>
                </a:cubicBezTo>
                <a:cubicBezTo>
                  <a:pt x="4658" y="259724"/>
                  <a:pt x="2329" y="274865"/>
                  <a:pt x="1164" y="291170"/>
                </a:cubicBezTo>
                <a:cubicBezTo>
                  <a:pt x="0" y="301653"/>
                  <a:pt x="0" y="313299"/>
                  <a:pt x="0" y="324946"/>
                </a:cubicBezTo>
                <a:lnTo>
                  <a:pt x="0" y="351734"/>
                </a:lnTo>
                <a:cubicBezTo>
                  <a:pt x="0" y="531095"/>
                  <a:pt x="145551" y="676680"/>
                  <a:pt x="324871" y="676680"/>
                </a:cubicBez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71EE9A41-8FBB-71A7-E919-C5FA3008A3FF}"/>
              </a:ext>
            </a:extLst>
          </p:cNvPr>
          <p:cNvSpPr/>
          <p:nvPr/>
        </p:nvSpPr>
        <p:spPr>
          <a:xfrm>
            <a:off x="5008133" y="3068127"/>
            <a:ext cx="2137859" cy="680173"/>
          </a:xfrm>
          <a:custGeom>
            <a:avLst/>
            <a:gdLst>
              <a:gd name="csX0" fmla="*/ 324871 w 2137859"/>
              <a:gd name="csY0" fmla="*/ 2329 h 680173"/>
              <a:gd name="csX1" fmla="*/ 117606 w 2137859"/>
              <a:gd name="csY1" fmla="*/ 76869 h 680173"/>
              <a:gd name="csX2" fmla="*/ 94317 w 2137859"/>
              <a:gd name="csY2" fmla="*/ 97833 h 680173"/>
              <a:gd name="csX3" fmla="*/ 13973 w 2137859"/>
              <a:gd name="csY3" fmla="*/ 231771 h 680173"/>
              <a:gd name="csX4" fmla="*/ 9315 w 2137859"/>
              <a:gd name="csY4" fmla="*/ 246912 h 680173"/>
              <a:gd name="csX5" fmla="*/ 1164 w 2137859"/>
              <a:gd name="csY5" fmla="*/ 294664 h 680173"/>
              <a:gd name="csX6" fmla="*/ 0 w 2137859"/>
              <a:gd name="csY6" fmla="*/ 328440 h 680173"/>
              <a:gd name="csX7" fmla="*/ 0 w 2137859"/>
              <a:gd name="csY7" fmla="*/ 355228 h 680173"/>
              <a:gd name="csX8" fmla="*/ 324871 w 2137859"/>
              <a:gd name="csY8" fmla="*/ 680174 h 680173"/>
              <a:gd name="csX9" fmla="*/ 1811824 w 2137859"/>
              <a:gd name="csY9" fmla="*/ 680174 h 680173"/>
              <a:gd name="csX10" fmla="*/ 2030733 w 2137859"/>
              <a:gd name="csY10" fmla="*/ 595152 h 680173"/>
              <a:gd name="csX11" fmla="*/ 2052858 w 2137859"/>
              <a:gd name="csY11" fmla="*/ 573023 h 680173"/>
              <a:gd name="csX12" fmla="*/ 2127380 w 2137859"/>
              <a:gd name="csY12" fmla="*/ 435591 h 680173"/>
              <a:gd name="csX13" fmla="*/ 2137860 w 2137859"/>
              <a:gd name="csY13" fmla="*/ 354063 h 680173"/>
              <a:gd name="csX14" fmla="*/ 2137860 w 2137859"/>
              <a:gd name="csY14" fmla="*/ 327275 h 680173"/>
              <a:gd name="csX15" fmla="*/ 2127380 w 2137859"/>
              <a:gd name="csY15" fmla="*/ 245748 h 680173"/>
              <a:gd name="csX16" fmla="*/ 2109913 w 2137859"/>
              <a:gd name="csY16" fmla="*/ 194502 h 680173"/>
              <a:gd name="csX17" fmla="*/ 2062173 w 2137859"/>
              <a:gd name="csY17" fmla="*/ 118797 h 680173"/>
              <a:gd name="csX18" fmla="*/ 2048200 w 2137859"/>
              <a:gd name="csY18" fmla="*/ 102492 h 680173"/>
              <a:gd name="csX19" fmla="*/ 2036556 w 2137859"/>
              <a:gd name="csY19" fmla="*/ 90845 h 680173"/>
              <a:gd name="csX20" fmla="*/ 2019089 w 2137859"/>
              <a:gd name="csY20" fmla="*/ 74540 h 680173"/>
              <a:gd name="csX21" fmla="*/ 1811824 w 2137859"/>
              <a:gd name="csY21" fmla="*/ 0 h 680173"/>
              <a:gd name="csX22" fmla="*/ 324871 w 2137859"/>
              <a:gd name="csY22" fmla="*/ 0 h 6801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137859" h="680173">
                <a:moveTo>
                  <a:pt x="324871" y="2329"/>
                </a:moveTo>
                <a:cubicBezTo>
                  <a:pt x="249184" y="2329"/>
                  <a:pt x="175826" y="29117"/>
                  <a:pt x="117606" y="76869"/>
                </a:cubicBezTo>
                <a:cubicBezTo>
                  <a:pt x="109455" y="83857"/>
                  <a:pt x="101304" y="90845"/>
                  <a:pt x="94317" y="97833"/>
                </a:cubicBezTo>
                <a:cubicBezTo>
                  <a:pt x="57056" y="135103"/>
                  <a:pt x="29110" y="181690"/>
                  <a:pt x="13973" y="231771"/>
                </a:cubicBezTo>
                <a:cubicBezTo>
                  <a:pt x="12809" y="236430"/>
                  <a:pt x="10480" y="242254"/>
                  <a:pt x="9315" y="246912"/>
                </a:cubicBezTo>
                <a:cubicBezTo>
                  <a:pt x="4658" y="263218"/>
                  <a:pt x="2329" y="278359"/>
                  <a:pt x="1164" y="294664"/>
                </a:cubicBezTo>
                <a:cubicBezTo>
                  <a:pt x="0" y="305146"/>
                  <a:pt x="0" y="316793"/>
                  <a:pt x="0" y="328440"/>
                </a:cubicBezTo>
                <a:lnTo>
                  <a:pt x="0" y="355228"/>
                </a:lnTo>
                <a:cubicBezTo>
                  <a:pt x="0" y="534589"/>
                  <a:pt x="145551" y="680174"/>
                  <a:pt x="324871" y="680174"/>
                </a:cubicBezTo>
                <a:lnTo>
                  <a:pt x="1811824" y="680174"/>
                </a:lnTo>
                <a:cubicBezTo>
                  <a:pt x="1892168" y="680174"/>
                  <a:pt x="1970184" y="649892"/>
                  <a:pt x="2030733" y="595152"/>
                </a:cubicBezTo>
                <a:cubicBezTo>
                  <a:pt x="2038884" y="588164"/>
                  <a:pt x="2045871" y="581176"/>
                  <a:pt x="2052858" y="573023"/>
                </a:cubicBezTo>
                <a:cubicBezTo>
                  <a:pt x="2088954" y="533424"/>
                  <a:pt x="2114571" y="486837"/>
                  <a:pt x="2127380" y="435591"/>
                </a:cubicBezTo>
                <a:cubicBezTo>
                  <a:pt x="2134366" y="408803"/>
                  <a:pt x="2137860" y="382015"/>
                  <a:pt x="2137860" y="354063"/>
                </a:cubicBezTo>
                <a:lnTo>
                  <a:pt x="2137860" y="327275"/>
                </a:lnTo>
                <a:cubicBezTo>
                  <a:pt x="2137860" y="299323"/>
                  <a:pt x="2134366" y="272535"/>
                  <a:pt x="2127380" y="245748"/>
                </a:cubicBezTo>
                <a:cubicBezTo>
                  <a:pt x="2122722" y="228278"/>
                  <a:pt x="2116900" y="210807"/>
                  <a:pt x="2109913" y="194502"/>
                </a:cubicBezTo>
                <a:cubicBezTo>
                  <a:pt x="2098269" y="167714"/>
                  <a:pt x="2081968" y="142091"/>
                  <a:pt x="2062173" y="118797"/>
                </a:cubicBezTo>
                <a:cubicBezTo>
                  <a:pt x="2057515" y="114139"/>
                  <a:pt x="2052858" y="108315"/>
                  <a:pt x="2048200" y="102492"/>
                </a:cubicBezTo>
                <a:cubicBezTo>
                  <a:pt x="2044707" y="98998"/>
                  <a:pt x="2041213" y="95504"/>
                  <a:pt x="2036556" y="90845"/>
                </a:cubicBezTo>
                <a:cubicBezTo>
                  <a:pt x="2030733" y="85022"/>
                  <a:pt x="2024911" y="79198"/>
                  <a:pt x="2019089" y="74540"/>
                </a:cubicBezTo>
                <a:cubicBezTo>
                  <a:pt x="1960869" y="26788"/>
                  <a:pt x="1887511" y="0"/>
                  <a:pt x="1811824" y="0"/>
                </a:cubicBezTo>
                <a:lnTo>
                  <a:pt x="324871" y="0"/>
                </a:lnTo>
                <a:close/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19494056-B7AD-1BCC-620F-972263207633}"/>
              </a:ext>
            </a:extLst>
          </p:cNvPr>
          <p:cNvSpPr/>
          <p:nvPr/>
        </p:nvSpPr>
        <p:spPr>
          <a:xfrm>
            <a:off x="5201425" y="2156694"/>
            <a:ext cx="305075" cy="192824"/>
          </a:xfrm>
          <a:custGeom>
            <a:avLst/>
            <a:gdLst>
              <a:gd name="csX0" fmla="*/ 110619 w 305075"/>
              <a:gd name="csY0" fmla="*/ 166037 h 192824"/>
              <a:gd name="csX1" fmla="*/ 112948 w 305075"/>
              <a:gd name="csY1" fmla="*/ 157884 h 192824"/>
              <a:gd name="csX2" fmla="*/ 112948 w 305075"/>
              <a:gd name="csY2" fmla="*/ 154390 h 192824"/>
              <a:gd name="csX3" fmla="*/ 125756 w 305075"/>
              <a:gd name="csY3" fmla="*/ 147402 h 192824"/>
              <a:gd name="csX4" fmla="*/ 154867 w 305075"/>
              <a:gd name="csY4" fmla="*/ 191660 h 192824"/>
              <a:gd name="csX5" fmla="*/ 193292 w 305075"/>
              <a:gd name="csY5" fmla="*/ 191660 h 192824"/>
              <a:gd name="csX6" fmla="*/ 159524 w 305075"/>
              <a:gd name="csY6" fmla="*/ 136920 h 192824"/>
              <a:gd name="csX7" fmla="*/ 300418 w 305075"/>
              <a:gd name="csY7" fmla="*/ 143908 h 192824"/>
              <a:gd name="csX8" fmla="*/ 303911 w 305075"/>
              <a:gd name="csY8" fmla="*/ 142744 h 192824"/>
              <a:gd name="csX9" fmla="*/ 305076 w 305075"/>
              <a:gd name="csY9" fmla="*/ 139250 h 192824"/>
              <a:gd name="csX10" fmla="*/ 295760 w 305075"/>
              <a:gd name="csY10" fmla="*/ 118285 h 192824"/>
              <a:gd name="csX11" fmla="*/ 270143 w 305075"/>
              <a:gd name="csY11" fmla="*/ 106638 h 192824"/>
              <a:gd name="csX12" fmla="*/ 149045 w 305075"/>
              <a:gd name="csY12" fmla="*/ 101980 h 192824"/>
              <a:gd name="csX13" fmla="*/ 146716 w 305075"/>
              <a:gd name="csY13" fmla="*/ 92662 h 192824"/>
              <a:gd name="csX14" fmla="*/ 146716 w 305075"/>
              <a:gd name="csY14" fmla="*/ 92662 h 192824"/>
              <a:gd name="csX15" fmla="*/ 152538 w 305075"/>
              <a:gd name="csY15" fmla="*/ 84510 h 192824"/>
              <a:gd name="csX16" fmla="*/ 140894 w 305075"/>
              <a:gd name="csY16" fmla="*/ 25111 h 192824"/>
              <a:gd name="csX17" fmla="*/ 72193 w 305075"/>
              <a:gd name="csY17" fmla="*/ 7641 h 192824"/>
              <a:gd name="csX18" fmla="*/ 62878 w 305075"/>
              <a:gd name="csY18" fmla="*/ 19287 h 192824"/>
              <a:gd name="csX19" fmla="*/ 74522 w 305075"/>
              <a:gd name="csY19" fmla="*/ 78686 h 192824"/>
              <a:gd name="csX20" fmla="*/ 111783 w 305075"/>
              <a:gd name="csY20" fmla="*/ 103144 h 192824"/>
              <a:gd name="csX21" fmla="*/ 116441 w 305075"/>
              <a:gd name="csY21" fmla="*/ 117121 h 192824"/>
              <a:gd name="csX22" fmla="*/ 98975 w 305075"/>
              <a:gd name="csY22" fmla="*/ 124109 h 192824"/>
              <a:gd name="csX23" fmla="*/ 55892 w 305075"/>
              <a:gd name="csY23" fmla="*/ 108968 h 192824"/>
              <a:gd name="csX24" fmla="*/ 55892 w 305075"/>
              <a:gd name="csY24" fmla="*/ 108968 h 192824"/>
              <a:gd name="csX25" fmla="*/ 3493 w 305075"/>
              <a:gd name="csY25" fmla="*/ 136920 h 192824"/>
              <a:gd name="csX26" fmla="*/ 0 w 305075"/>
              <a:gd name="csY26" fmla="*/ 150896 h 192824"/>
              <a:gd name="csX27" fmla="*/ 55892 w 305075"/>
              <a:gd name="csY27" fmla="*/ 192825 h 192824"/>
              <a:gd name="csX28" fmla="*/ 55892 w 305075"/>
              <a:gd name="csY28" fmla="*/ 192825 h 192824"/>
              <a:gd name="csX29" fmla="*/ 108290 w 305075"/>
              <a:gd name="csY29" fmla="*/ 164873 h 192824"/>
              <a:gd name="csX30" fmla="*/ 108290 w 305075"/>
              <a:gd name="csY30" fmla="*/ 164873 h 192824"/>
              <a:gd name="csX31" fmla="*/ 109455 w 305075"/>
              <a:gd name="csY31" fmla="*/ 79851 h 192824"/>
              <a:gd name="csX32" fmla="*/ 90824 w 305075"/>
              <a:gd name="csY32" fmla="*/ 67039 h 192824"/>
              <a:gd name="csX33" fmla="*/ 85002 w 305075"/>
              <a:gd name="csY33" fmla="*/ 34428 h 192824"/>
              <a:gd name="csX34" fmla="*/ 90824 w 305075"/>
              <a:gd name="csY34" fmla="*/ 27440 h 192824"/>
              <a:gd name="csX35" fmla="*/ 109455 w 305075"/>
              <a:gd name="csY35" fmla="*/ 23946 h 192824"/>
              <a:gd name="csX36" fmla="*/ 128085 w 305075"/>
              <a:gd name="csY36" fmla="*/ 36758 h 192824"/>
              <a:gd name="csX37" fmla="*/ 133907 w 305075"/>
              <a:gd name="csY37" fmla="*/ 69369 h 192824"/>
              <a:gd name="csX38" fmla="*/ 128085 w 305075"/>
              <a:gd name="csY38" fmla="*/ 76357 h 192824"/>
              <a:gd name="csX39" fmla="*/ 115277 w 305075"/>
              <a:gd name="csY39" fmla="*/ 81016 h 192824"/>
              <a:gd name="csX40" fmla="*/ 109455 w 305075"/>
              <a:gd name="csY40" fmla="*/ 81016 h 192824"/>
              <a:gd name="csX41" fmla="*/ 109455 w 305075"/>
              <a:gd name="csY41" fmla="*/ 81016 h 192824"/>
              <a:gd name="csX42" fmla="*/ 58221 w 305075"/>
              <a:gd name="csY42" fmla="*/ 175355 h 192824"/>
              <a:gd name="csX43" fmla="*/ 27946 w 305075"/>
              <a:gd name="csY43" fmla="*/ 152061 h 192824"/>
              <a:gd name="csX44" fmla="*/ 30274 w 305075"/>
              <a:gd name="csY44" fmla="*/ 143908 h 192824"/>
              <a:gd name="csX45" fmla="*/ 59385 w 305075"/>
              <a:gd name="csY45" fmla="*/ 128767 h 192824"/>
              <a:gd name="csX46" fmla="*/ 59385 w 305075"/>
              <a:gd name="csY46" fmla="*/ 128767 h 192824"/>
              <a:gd name="csX47" fmla="*/ 89659 w 305075"/>
              <a:gd name="csY47" fmla="*/ 152061 h 192824"/>
              <a:gd name="csX48" fmla="*/ 87331 w 305075"/>
              <a:gd name="csY48" fmla="*/ 160214 h 192824"/>
              <a:gd name="csX49" fmla="*/ 58221 w 305075"/>
              <a:gd name="csY49" fmla="*/ 175355 h 192824"/>
              <a:gd name="csX50" fmla="*/ 58221 w 305075"/>
              <a:gd name="csY50" fmla="*/ 175355 h 1928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5075" h="192824">
                <a:moveTo>
                  <a:pt x="110619" y="166037"/>
                </a:moveTo>
                <a:cubicBezTo>
                  <a:pt x="111783" y="163708"/>
                  <a:pt x="112948" y="161378"/>
                  <a:pt x="112948" y="157884"/>
                </a:cubicBezTo>
                <a:cubicBezTo>
                  <a:pt x="112948" y="157884"/>
                  <a:pt x="112948" y="154390"/>
                  <a:pt x="112948" y="154390"/>
                </a:cubicBezTo>
                <a:lnTo>
                  <a:pt x="125756" y="147402"/>
                </a:lnTo>
                <a:lnTo>
                  <a:pt x="154867" y="191660"/>
                </a:lnTo>
                <a:lnTo>
                  <a:pt x="193292" y="191660"/>
                </a:lnTo>
                <a:lnTo>
                  <a:pt x="159524" y="136920"/>
                </a:lnTo>
                <a:lnTo>
                  <a:pt x="300418" y="143908"/>
                </a:lnTo>
                <a:cubicBezTo>
                  <a:pt x="301582" y="143908"/>
                  <a:pt x="302747" y="143908"/>
                  <a:pt x="303911" y="142744"/>
                </a:cubicBezTo>
                <a:cubicBezTo>
                  <a:pt x="303911" y="142744"/>
                  <a:pt x="305076" y="140414"/>
                  <a:pt x="305076" y="139250"/>
                </a:cubicBezTo>
                <a:cubicBezTo>
                  <a:pt x="305076" y="128767"/>
                  <a:pt x="302747" y="126438"/>
                  <a:pt x="295760" y="118285"/>
                </a:cubicBezTo>
                <a:cubicBezTo>
                  <a:pt x="288774" y="111297"/>
                  <a:pt x="279459" y="106638"/>
                  <a:pt x="270143" y="106638"/>
                </a:cubicBezTo>
                <a:lnTo>
                  <a:pt x="149045" y="101980"/>
                </a:lnTo>
                <a:lnTo>
                  <a:pt x="146716" y="92662"/>
                </a:lnTo>
                <a:cubicBezTo>
                  <a:pt x="146716" y="92662"/>
                  <a:pt x="146716" y="92662"/>
                  <a:pt x="146716" y="92662"/>
                </a:cubicBezTo>
                <a:cubicBezTo>
                  <a:pt x="149045" y="90333"/>
                  <a:pt x="151373" y="88003"/>
                  <a:pt x="152538" y="84510"/>
                </a:cubicBezTo>
                <a:cubicBezTo>
                  <a:pt x="160689" y="68204"/>
                  <a:pt x="156031" y="43746"/>
                  <a:pt x="140894" y="25111"/>
                </a:cubicBezTo>
                <a:cubicBezTo>
                  <a:pt x="121099" y="652"/>
                  <a:pt x="90824" y="-7500"/>
                  <a:pt x="72193" y="7641"/>
                </a:cubicBezTo>
                <a:cubicBezTo>
                  <a:pt x="68700" y="11135"/>
                  <a:pt x="65207" y="14629"/>
                  <a:pt x="62878" y="19287"/>
                </a:cubicBezTo>
                <a:cubicBezTo>
                  <a:pt x="54727" y="35593"/>
                  <a:pt x="59385" y="60051"/>
                  <a:pt x="74522" y="78686"/>
                </a:cubicBezTo>
                <a:cubicBezTo>
                  <a:pt x="85002" y="91498"/>
                  <a:pt x="98975" y="99650"/>
                  <a:pt x="111783" y="103144"/>
                </a:cubicBezTo>
                <a:lnTo>
                  <a:pt x="116441" y="117121"/>
                </a:lnTo>
                <a:lnTo>
                  <a:pt x="98975" y="124109"/>
                </a:lnTo>
                <a:cubicBezTo>
                  <a:pt x="88495" y="114791"/>
                  <a:pt x="73358" y="108968"/>
                  <a:pt x="55892" y="108968"/>
                </a:cubicBezTo>
                <a:lnTo>
                  <a:pt x="55892" y="108968"/>
                </a:lnTo>
                <a:cubicBezTo>
                  <a:pt x="32603" y="108968"/>
                  <a:pt x="10480" y="120615"/>
                  <a:pt x="3493" y="136920"/>
                </a:cubicBezTo>
                <a:cubicBezTo>
                  <a:pt x="1164" y="141579"/>
                  <a:pt x="0" y="146238"/>
                  <a:pt x="0" y="150896"/>
                </a:cubicBezTo>
                <a:cubicBezTo>
                  <a:pt x="0" y="174190"/>
                  <a:pt x="25617" y="192825"/>
                  <a:pt x="55892" y="192825"/>
                </a:cubicBezTo>
                <a:lnTo>
                  <a:pt x="55892" y="192825"/>
                </a:lnTo>
                <a:cubicBezTo>
                  <a:pt x="79180" y="192825"/>
                  <a:pt x="101304" y="181178"/>
                  <a:pt x="108290" y="164873"/>
                </a:cubicBezTo>
                <a:lnTo>
                  <a:pt x="108290" y="164873"/>
                </a:lnTo>
                <a:close/>
                <a:moveTo>
                  <a:pt x="109455" y="79851"/>
                </a:moveTo>
                <a:cubicBezTo>
                  <a:pt x="102468" y="78686"/>
                  <a:pt x="95482" y="74027"/>
                  <a:pt x="90824" y="67039"/>
                </a:cubicBezTo>
                <a:cubicBezTo>
                  <a:pt x="82673" y="56557"/>
                  <a:pt x="80344" y="43746"/>
                  <a:pt x="85002" y="34428"/>
                </a:cubicBezTo>
                <a:cubicBezTo>
                  <a:pt x="86166" y="32099"/>
                  <a:pt x="88495" y="29769"/>
                  <a:pt x="90824" y="27440"/>
                </a:cubicBezTo>
                <a:cubicBezTo>
                  <a:pt x="95482" y="23946"/>
                  <a:pt x="102468" y="22781"/>
                  <a:pt x="109455" y="23946"/>
                </a:cubicBezTo>
                <a:cubicBezTo>
                  <a:pt x="116441" y="25111"/>
                  <a:pt x="123427" y="29769"/>
                  <a:pt x="128085" y="36758"/>
                </a:cubicBezTo>
                <a:cubicBezTo>
                  <a:pt x="136236" y="47240"/>
                  <a:pt x="138565" y="60051"/>
                  <a:pt x="133907" y="69369"/>
                </a:cubicBezTo>
                <a:cubicBezTo>
                  <a:pt x="132743" y="71698"/>
                  <a:pt x="130414" y="74027"/>
                  <a:pt x="128085" y="76357"/>
                </a:cubicBezTo>
                <a:cubicBezTo>
                  <a:pt x="124592" y="78686"/>
                  <a:pt x="119934" y="81016"/>
                  <a:pt x="115277" y="81016"/>
                </a:cubicBezTo>
                <a:cubicBezTo>
                  <a:pt x="110619" y="81016"/>
                  <a:pt x="110619" y="81016"/>
                  <a:pt x="109455" y="81016"/>
                </a:cubicBezTo>
                <a:lnTo>
                  <a:pt x="109455" y="81016"/>
                </a:lnTo>
                <a:close/>
                <a:moveTo>
                  <a:pt x="58221" y="175355"/>
                </a:moveTo>
                <a:cubicBezTo>
                  <a:pt x="40754" y="175355"/>
                  <a:pt x="27946" y="164873"/>
                  <a:pt x="27946" y="152061"/>
                </a:cubicBezTo>
                <a:cubicBezTo>
                  <a:pt x="27946" y="139250"/>
                  <a:pt x="27946" y="146238"/>
                  <a:pt x="30274" y="143908"/>
                </a:cubicBezTo>
                <a:cubicBezTo>
                  <a:pt x="34932" y="134591"/>
                  <a:pt x="46576" y="128767"/>
                  <a:pt x="59385" y="128767"/>
                </a:cubicBezTo>
                <a:lnTo>
                  <a:pt x="59385" y="128767"/>
                </a:lnTo>
                <a:cubicBezTo>
                  <a:pt x="76851" y="128767"/>
                  <a:pt x="89659" y="139250"/>
                  <a:pt x="89659" y="152061"/>
                </a:cubicBezTo>
                <a:cubicBezTo>
                  <a:pt x="89659" y="164873"/>
                  <a:pt x="89659" y="157884"/>
                  <a:pt x="87331" y="160214"/>
                </a:cubicBezTo>
                <a:cubicBezTo>
                  <a:pt x="82673" y="169531"/>
                  <a:pt x="71029" y="175355"/>
                  <a:pt x="58221" y="175355"/>
                </a:cubicBezTo>
                <a:lnTo>
                  <a:pt x="58221" y="175355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E39B3DA0-3902-29FE-8DF7-903E2FDA2584}"/>
              </a:ext>
            </a:extLst>
          </p:cNvPr>
          <p:cNvSpPr/>
          <p:nvPr/>
        </p:nvSpPr>
        <p:spPr>
          <a:xfrm>
            <a:off x="5052380" y="4483215"/>
            <a:ext cx="2048199" cy="588163"/>
          </a:xfrm>
          <a:custGeom>
            <a:avLst/>
            <a:gdLst>
              <a:gd name="csX0" fmla="*/ 280623 w 2048199"/>
              <a:gd name="csY0" fmla="*/ 0 h 588163"/>
              <a:gd name="csX1" fmla="*/ 1767577 w 2048199"/>
              <a:gd name="csY1" fmla="*/ 0 h 588163"/>
              <a:gd name="csX2" fmla="*/ 2048200 w 2048199"/>
              <a:gd name="csY2" fmla="*/ 280688 h 588163"/>
              <a:gd name="csX3" fmla="*/ 2048200 w 2048199"/>
              <a:gd name="csY3" fmla="*/ 307476 h 588163"/>
              <a:gd name="csX4" fmla="*/ 1767577 w 2048199"/>
              <a:gd name="csY4" fmla="*/ 588164 h 588163"/>
              <a:gd name="csX5" fmla="*/ 280623 w 2048199"/>
              <a:gd name="csY5" fmla="*/ 588164 h 588163"/>
              <a:gd name="csX6" fmla="*/ 0 w 2048199"/>
              <a:gd name="csY6" fmla="*/ 307476 h 588163"/>
              <a:gd name="csX7" fmla="*/ 0 w 2048199"/>
              <a:gd name="csY7" fmla="*/ 280688 h 588163"/>
              <a:gd name="csX8" fmla="*/ 280623 w 2048199"/>
              <a:gd name="csY8" fmla="*/ 0 h 588163"/>
              <a:gd name="csX9" fmla="*/ 280623 w 2048199"/>
              <a:gd name="csY9" fmla="*/ 0 h 5881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2048199" h="588163">
                <a:moveTo>
                  <a:pt x="280623" y="0"/>
                </a:moveTo>
                <a:lnTo>
                  <a:pt x="1767577" y="0"/>
                </a:lnTo>
                <a:cubicBezTo>
                  <a:pt x="1922443" y="0"/>
                  <a:pt x="2048200" y="125785"/>
                  <a:pt x="2048200" y="280688"/>
                </a:cubicBezTo>
                <a:lnTo>
                  <a:pt x="2048200" y="307476"/>
                </a:lnTo>
                <a:cubicBezTo>
                  <a:pt x="2048200" y="462378"/>
                  <a:pt x="1922443" y="588164"/>
                  <a:pt x="1767577" y="588164"/>
                </a:cubicBezTo>
                <a:lnTo>
                  <a:pt x="280623" y="588164"/>
                </a:lnTo>
                <a:cubicBezTo>
                  <a:pt x="125757" y="588164"/>
                  <a:pt x="0" y="462378"/>
                  <a:pt x="0" y="307476"/>
                </a:cubicBezTo>
                <a:lnTo>
                  <a:pt x="0" y="280688"/>
                </a:lnTo>
                <a:cubicBezTo>
                  <a:pt x="0" y="125785"/>
                  <a:pt x="125757" y="0"/>
                  <a:pt x="280623" y="0"/>
                </a:cubicBezTo>
                <a:lnTo>
                  <a:pt x="280623" y="0"/>
                </a:lnTo>
                <a:close/>
              </a:path>
            </a:pathLst>
          </a:custGeom>
          <a:solidFill>
            <a:srgbClr val="FFFFFF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61DD1364-43B2-00B9-C311-AF9218093720}"/>
              </a:ext>
            </a:extLst>
          </p:cNvPr>
          <p:cNvSpPr/>
          <p:nvPr/>
        </p:nvSpPr>
        <p:spPr>
          <a:xfrm>
            <a:off x="5040736" y="4471568"/>
            <a:ext cx="2071487" cy="611457"/>
          </a:xfrm>
          <a:custGeom>
            <a:avLst/>
            <a:gdLst>
              <a:gd name="csX0" fmla="*/ 1779221 w 2071487"/>
              <a:gd name="csY0" fmla="*/ 23294 h 611457"/>
              <a:gd name="csX1" fmla="*/ 2048200 w 2071487"/>
              <a:gd name="csY1" fmla="*/ 292335 h 611457"/>
              <a:gd name="csX2" fmla="*/ 2048200 w 2071487"/>
              <a:gd name="csY2" fmla="*/ 319123 h 611457"/>
              <a:gd name="csX3" fmla="*/ 1779221 w 2071487"/>
              <a:gd name="csY3" fmla="*/ 588164 h 611457"/>
              <a:gd name="csX4" fmla="*/ 292267 w 2071487"/>
              <a:gd name="csY4" fmla="*/ 588164 h 611457"/>
              <a:gd name="csX5" fmla="*/ 23288 w 2071487"/>
              <a:gd name="csY5" fmla="*/ 319123 h 611457"/>
              <a:gd name="csX6" fmla="*/ 23288 w 2071487"/>
              <a:gd name="csY6" fmla="*/ 292335 h 611457"/>
              <a:gd name="csX7" fmla="*/ 292267 w 2071487"/>
              <a:gd name="csY7" fmla="*/ 23294 h 611457"/>
              <a:gd name="csX8" fmla="*/ 1779221 w 2071487"/>
              <a:gd name="csY8" fmla="*/ 23294 h 611457"/>
              <a:gd name="csX9" fmla="*/ 1779221 w 2071487"/>
              <a:gd name="csY9" fmla="*/ 0 h 611457"/>
              <a:gd name="csX10" fmla="*/ 292267 w 2071487"/>
              <a:gd name="csY10" fmla="*/ 0 h 611457"/>
              <a:gd name="csX11" fmla="*/ 0 w 2071487"/>
              <a:gd name="csY11" fmla="*/ 292335 h 611457"/>
              <a:gd name="csX12" fmla="*/ 0 w 2071487"/>
              <a:gd name="csY12" fmla="*/ 319123 h 611457"/>
              <a:gd name="csX13" fmla="*/ 292267 w 2071487"/>
              <a:gd name="csY13" fmla="*/ 611458 h 611457"/>
              <a:gd name="csX14" fmla="*/ 1779221 w 2071487"/>
              <a:gd name="csY14" fmla="*/ 611458 h 611457"/>
              <a:gd name="csX15" fmla="*/ 2071488 w 2071487"/>
              <a:gd name="csY15" fmla="*/ 319123 h 611457"/>
              <a:gd name="csX16" fmla="*/ 2071488 w 2071487"/>
              <a:gd name="csY16" fmla="*/ 292335 h 611457"/>
              <a:gd name="csX17" fmla="*/ 1779221 w 2071487"/>
              <a:gd name="csY17" fmla="*/ 0 h 611457"/>
              <a:gd name="csX18" fmla="*/ 1779221 w 2071487"/>
              <a:gd name="csY18" fmla="*/ 0 h 6114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071487" h="611457">
                <a:moveTo>
                  <a:pt x="1779221" y="23294"/>
                </a:moveTo>
                <a:cubicBezTo>
                  <a:pt x="1927101" y="23294"/>
                  <a:pt x="2048200" y="144420"/>
                  <a:pt x="2048200" y="292335"/>
                </a:cubicBezTo>
                <a:lnTo>
                  <a:pt x="2048200" y="319123"/>
                </a:lnTo>
                <a:cubicBezTo>
                  <a:pt x="2048200" y="467037"/>
                  <a:pt x="1927101" y="588164"/>
                  <a:pt x="1779221" y="588164"/>
                </a:cubicBezTo>
                <a:lnTo>
                  <a:pt x="292267" y="588164"/>
                </a:lnTo>
                <a:cubicBezTo>
                  <a:pt x="144387" y="588164"/>
                  <a:pt x="23288" y="467037"/>
                  <a:pt x="23288" y="319123"/>
                </a:cubicBezTo>
                <a:lnTo>
                  <a:pt x="23288" y="292335"/>
                </a:lnTo>
                <a:cubicBezTo>
                  <a:pt x="23288" y="144420"/>
                  <a:pt x="144387" y="23294"/>
                  <a:pt x="292267" y="23294"/>
                </a:cubicBezTo>
                <a:lnTo>
                  <a:pt x="1779221" y="23294"/>
                </a:lnTo>
                <a:moveTo>
                  <a:pt x="1779221" y="0"/>
                </a:moveTo>
                <a:lnTo>
                  <a:pt x="292267" y="0"/>
                </a:lnTo>
                <a:cubicBezTo>
                  <a:pt x="131579" y="0"/>
                  <a:pt x="0" y="131609"/>
                  <a:pt x="0" y="292335"/>
                </a:cubicBezTo>
                <a:lnTo>
                  <a:pt x="0" y="319123"/>
                </a:lnTo>
                <a:cubicBezTo>
                  <a:pt x="0" y="479848"/>
                  <a:pt x="131579" y="611458"/>
                  <a:pt x="292267" y="611458"/>
                </a:cubicBezTo>
                <a:lnTo>
                  <a:pt x="1779221" y="611458"/>
                </a:lnTo>
                <a:cubicBezTo>
                  <a:pt x="1939910" y="611458"/>
                  <a:pt x="2071488" y="479848"/>
                  <a:pt x="2071488" y="319123"/>
                </a:cubicBezTo>
                <a:lnTo>
                  <a:pt x="2071488" y="292335"/>
                </a:lnTo>
                <a:cubicBezTo>
                  <a:pt x="2071488" y="131609"/>
                  <a:pt x="1939910" y="0"/>
                  <a:pt x="1779221" y="0"/>
                </a:cubicBezTo>
                <a:lnTo>
                  <a:pt x="1779221" y="0"/>
                </a:lnTo>
                <a:close/>
              </a:path>
            </a:pathLst>
          </a:cu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C3AB49-848B-8B84-5230-94D3F28D8C2F}"/>
              </a:ext>
            </a:extLst>
          </p:cNvPr>
          <p:cNvSpPr txBox="1"/>
          <p:nvPr/>
        </p:nvSpPr>
        <p:spPr>
          <a:xfrm>
            <a:off x="5160055" y="4768264"/>
            <a:ext cx="97667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D8D8D8"/>
                </a:solidFill>
                <a:latin typeface="Monaco"/>
                <a:sym typeface="Monaco"/>
                <a:rtl val="0"/>
              </a:rPr>
              <a:t>Middle 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1B32299-9F22-5EF3-83E5-7B0A0A2083FD}"/>
              </a:ext>
            </a:extLst>
          </p:cNvPr>
          <p:cNvSpPr txBox="1"/>
          <p:nvPr/>
        </p:nvSpPr>
        <p:spPr>
          <a:xfrm>
            <a:off x="5123958" y="4473132"/>
            <a:ext cx="1899477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e</a:t>
            </a: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F200726D-DA78-1A4F-11DD-FD8E0D5591B8}"/>
              </a:ext>
            </a:extLst>
          </p:cNvPr>
          <p:cNvSpPr/>
          <p:nvPr/>
        </p:nvSpPr>
        <p:spPr>
          <a:xfrm>
            <a:off x="5052380" y="3792559"/>
            <a:ext cx="2048199" cy="588163"/>
          </a:xfrm>
          <a:custGeom>
            <a:avLst/>
            <a:gdLst>
              <a:gd name="csX0" fmla="*/ 280623 w 2048199"/>
              <a:gd name="csY0" fmla="*/ 0 h 588163"/>
              <a:gd name="csX1" fmla="*/ 1767577 w 2048199"/>
              <a:gd name="csY1" fmla="*/ 0 h 588163"/>
              <a:gd name="csX2" fmla="*/ 2048200 w 2048199"/>
              <a:gd name="csY2" fmla="*/ 280688 h 588163"/>
              <a:gd name="csX3" fmla="*/ 2048200 w 2048199"/>
              <a:gd name="csY3" fmla="*/ 307476 h 588163"/>
              <a:gd name="csX4" fmla="*/ 1767577 w 2048199"/>
              <a:gd name="csY4" fmla="*/ 588164 h 588163"/>
              <a:gd name="csX5" fmla="*/ 280623 w 2048199"/>
              <a:gd name="csY5" fmla="*/ 588164 h 588163"/>
              <a:gd name="csX6" fmla="*/ 0 w 2048199"/>
              <a:gd name="csY6" fmla="*/ 307476 h 588163"/>
              <a:gd name="csX7" fmla="*/ 0 w 2048199"/>
              <a:gd name="csY7" fmla="*/ 280688 h 588163"/>
              <a:gd name="csX8" fmla="*/ 280623 w 2048199"/>
              <a:gd name="csY8" fmla="*/ 0 h 588163"/>
              <a:gd name="csX9" fmla="*/ 280623 w 2048199"/>
              <a:gd name="csY9" fmla="*/ 0 h 5881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2048199" h="588163">
                <a:moveTo>
                  <a:pt x="280623" y="0"/>
                </a:moveTo>
                <a:lnTo>
                  <a:pt x="1767577" y="0"/>
                </a:lnTo>
                <a:cubicBezTo>
                  <a:pt x="1922443" y="0"/>
                  <a:pt x="2048200" y="125786"/>
                  <a:pt x="2048200" y="280688"/>
                </a:cubicBezTo>
                <a:lnTo>
                  <a:pt x="2048200" y="307476"/>
                </a:lnTo>
                <a:cubicBezTo>
                  <a:pt x="2048200" y="462379"/>
                  <a:pt x="1922443" y="588164"/>
                  <a:pt x="1767577" y="588164"/>
                </a:cubicBezTo>
                <a:lnTo>
                  <a:pt x="280623" y="588164"/>
                </a:lnTo>
                <a:cubicBezTo>
                  <a:pt x="125757" y="588164"/>
                  <a:pt x="0" y="462379"/>
                  <a:pt x="0" y="307476"/>
                </a:cubicBezTo>
                <a:lnTo>
                  <a:pt x="0" y="280688"/>
                </a:lnTo>
                <a:cubicBezTo>
                  <a:pt x="0" y="125786"/>
                  <a:pt x="125757" y="0"/>
                  <a:pt x="280623" y="0"/>
                </a:cubicBezTo>
                <a:lnTo>
                  <a:pt x="280623" y="0"/>
                </a:lnTo>
                <a:close/>
              </a:path>
            </a:pathLst>
          </a:custGeom>
          <a:solidFill>
            <a:srgbClr val="FFFFFF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8DFB9494-8969-1490-9B77-73FEB38C304B}"/>
              </a:ext>
            </a:extLst>
          </p:cNvPr>
          <p:cNvSpPr/>
          <p:nvPr/>
        </p:nvSpPr>
        <p:spPr>
          <a:xfrm>
            <a:off x="5040736" y="3780912"/>
            <a:ext cx="2071487" cy="611457"/>
          </a:xfrm>
          <a:custGeom>
            <a:avLst/>
            <a:gdLst>
              <a:gd name="csX0" fmla="*/ 1779221 w 2071487"/>
              <a:gd name="csY0" fmla="*/ 23294 h 611457"/>
              <a:gd name="csX1" fmla="*/ 2048200 w 2071487"/>
              <a:gd name="csY1" fmla="*/ 292335 h 611457"/>
              <a:gd name="csX2" fmla="*/ 2048200 w 2071487"/>
              <a:gd name="csY2" fmla="*/ 319123 h 611457"/>
              <a:gd name="csX3" fmla="*/ 1779221 w 2071487"/>
              <a:gd name="csY3" fmla="*/ 588164 h 611457"/>
              <a:gd name="csX4" fmla="*/ 292267 w 2071487"/>
              <a:gd name="csY4" fmla="*/ 588164 h 611457"/>
              <a:gd name="csX5" fmla="*/ 23288 w 2071487"/>
              <a:gd name="csY5" fmla="*/ 319123 h 611457"/>
              <a:gd name="csX6" fmla="*/ 23288 w 2071487"/>
              <a:gd name="csY6" fmla="*/ 292335 h 611457"/>
              <a:gd name="csX7" fmla="*/ 292267 w 2071487"/>
              <a:gd name="csY7" fmla="*/ 23294 h 611457"/>
              <a:gd name="csX8" fmla="*/ 1779221 w 2071487"/>
              <a:gd name="csY8" fmla="*/ 23294 h 611457"/>
              <a:gd name="csX9" fmla="*/ 1779221 w 2071487"/>
              <a:gd name="csY9" fmla="*/ 0 h 611457"/>
              <a:gd name="csX10" fmla="*/ 292267 w 2071487"/>
              <a:gd name="csY10" fmla="*/ 0 h 611457"/>
              <a:gd name="csX11" fmla="*/ 0 w 2071487"/>
              <a:gd name="csY11" fmla="*/ 292335 h 611457"/>
              <a:gd name="csX12" fmla="*/ 0 w 2071487"/>
              <a:gd name="csY12" fmla="*/ 319123 h 611457"/>
              <a:gd name="csX13" fmla="*/ 292267 w 2071487"/>
              <a:gd name="csY13" fmla="*/ 611458 h 611457"/>
              <a:gd name="csX14" fmla="*/ 1779221 w 2071487"/>
              <a:gd name="csY14" fmla="*/ 611458 h 611457"/>
              <a:gd name="csX15" fmla="*/ 2071488 w 2071487"/>
              <a:gd name="csY15" fmla="*/ 319123 h 611457"/>
              <a:gd name="csX16" fmla="*/ 2071488 w 2071487"/>
              <a:gd name="csY16" fmla="*/ 292335 h 611457"/>
              <a:gd name="csX17" fmla="*/ 1779221 w 2071487"/>
              <a:gd name="csY17" fmla="*/ 0 h 611457"/>
              <a:gd name="csX18" fmla="*/ 1779221 w 2071487"/>
              <a:gd name="csY18" fmla="*/ 0 h 6114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071487" h="611457">
                <a:moveTo>
                  <a:pt x="1779221" y="23294"/>
                </a:moveTo>
                <a:cubicBezTo>
                  <a:pt x="1927101" y="23294"/>
                  <a:pt x="2048200" y="144421"/>
                  <a:pt x="2048200" y="292335"/>
                </a:cubicBezTo>
                <a:lnTo>
                  <a:pt x="2048200" y="319123"/>
                </a:lnTo>
                <a:cubicBezTo>
                  <a:pt x="2048200" y="467037"/>
                  <a:pt x="1927101" y="588164"/>
                  <a:pt x="1779221" y="588164"/>
                </a:cubicBezTo>
                <a:lnTo>
                  <a:pt x="292267" y="588164"/>
                </a:lnTo>
                <a:cubicBezTo>
                  <a:pt x="144387" y="588164"/>
                  <a:pt x="23288" y="467037"/>
                  <a:pt x="23288" y="319123"/>
                </a:cubicBezTo>
                <a:lnTo>
                  <a:pt x="23288" y="292335"/>
                </a:lnTo>
                <a:cubicBezTo>
                  <a:pt x="23288" y="144421"/>
                  <a:pt x="144387" y="23294"/>
                  <a:pt x="292267" y="23294"/>
                </a:cubicBezTo>
                <a:lnTo>
                  <a:pt x="1779221" y="23294"/>
                </a:lnTo>
                <a:moveTo>
                  <a:pt x="1779221" y="0"/>
                </a:moveTo>
                <a:lnTo>
                  <a:pt x="292267" y="0"/>
                </a:lnTo>
                <a:cubicBezTo>
                  <a:pt x="131579" y="0"/>
                  <a:pt x="0" y="131609"/>
                  <a:pt x="0" y="292335"/>
                </a:cubicBezTo>
                <a:lnTo>
                  <a:pt x="0" y="319123"/>
                </a:lnTo>
                <a:cubicBezTo>
                  <a:pt x="0" y="479849"/>
                  <a:pt x="131579" y="611458"/>
                  <a:pt x="292267" y="611458"/>
                </a:cubicBezTo>
                <a:lnTo>
                  <a:pt x="1779221" y="611458"/>
                </a:lnTo>
                <a:cubicBezTo>
                  <a:pt x="1939910" y="611458"/>
                  <a:pt x="2071488" y="479849"/>
                  <a:pt x="2071488" y="319123"/>
                </a:cubicBezTo>
                <a:lnTo>
                  <a:pt x="2071488" y="292335"/>
                </a:lnTo>
                <a:cubicBezTo>
                  <a:pt x="2071488" y="131609"/>
                  <a:pt x="1939910" y="0"/>
                  <a:pt x="1779221" y="0"/>
                </a:cubicBezTo>
                <a:lnTo>
                  <a:pt x="1779221" y="0"/>
                </a:lnTo>
                <a:close/>
              </a:path>
            </a:pathLst>
          </a:cu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73FD7C-8907-6034-E40C-1BBDCBE18EE5}"/>
              </a:ext>
            </a:extLst>
          </p:cNvPr>
          <p:cNvSpPr txBox="1"/>
          <p:nvPr/>
        </p:nvSpPr>
        <p:spPr>
          <a:xfrm>
            <a:off x="5160055" y="4077608"/>
            <a:ext cx="97667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D8D8D8"/>
                </a:solidFill>
                <a:latin typeface="Monaco"/>
                <a:sym typeface="Monaco"/>
                <a:rtl val="0"/>
              </a:rPr>
              <a:t>Middle 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8718B5B-92ED-5158-C5EC-C0F559C40C6F}"/>
              </a:ext>
            </a:extLst>
          </p:cNvPr>
          <p:cNvSpPr txBox="1"/>
          <p:nvPr/>
        </p:nvSpPr>
        <p:spPr>
          <a:xfrm>
            <a:off x="5123958" y="3782476"/>
            <a:ext cx="1899477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d</a:t>
            </a:r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EFD59494-374D-D38D-C2B0-804D60880764}"/>
              </a:ext>
            </a:extLst>
          </p:cNvPr>
          <p:cNvSpPr/>
          <p:nvPr/>
        </p:nvSpPr>
        <p:spPr>
          <a:xfrm>
            <a:off x="5008133" y="3748301"/>
            <a:ext cx="324870" cy="677844"/>
          </a:xfrm>
          <a:custGeom>
            <a:avLst/>
            <a:gdLst>
              <a:gd name="csX0" fmla="*/ 324871 w 324870"/>
              <a:gd name="csY0" fmla="*/ 0 h 677844"/>
              <a:gd name="csX1" fmla="*/ 117606 w 324870"/>
              <a:gd name="csY1" fmla="*/ 74540 h 677844"/>
              <a:gd name="csX2" fmla="*/ 94317 w 324870"/>
              <a:gd name="csY2" fmla="*/ 95504 h 677844"/>
              <a:gd name="csX3" fmla="*/ 13973 w 324870"/>
              <a:gd name="csY3" fmla="*/ 229442 h 677844"/>
              <a:gd name="csX4" fmla="*/ 9315 w 324870"/>
              <a:gd name="csY4" fmla="*/ 244583 h 677844"/>
              <a:gd name="csX5" fmla="*/ 1164 w 324870"/>
              <a:gd name="csY5" fmla="*/ 292335 h 677844"/>
              <a:gd name="csX6" fmla="*/ 0 w 324870"/>
              <a:gd name="csY6" fmla="*/ 326111 h 677844"/>
              <a:gd name="csX7" fmla="*/ 0 w 324870"/>
              <a:gd name="csY7" fmla="*/ 352898 h 677844"/>
              <a:gd name="csX8" fmla="*/ 324871 w 324870"/>
              <a:gd name="csY8" fmla="*/ 677845 h 67784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324870" h="677844">
                <a:moveTo>
                  <a:pt x="324871" y="0"/>
                </a:moveTo>
                <a:cubicBezTo>
                  <a:pt x="249184" y="0"/>
                  <a:pt x="175826" y="26788"/>
                  <a:pt x="117606" y="74540"/>
                </a:cubicBezTo>
                <a:cubicBezTo>
                  <a:pt x="109455" y="81528"/>
                  <a:pt x="101304" y="88516"/>
                  <a:pt x="94317" y="95504"/>
                </a:cubicBezTo>
                <a:cubicBezTo>
                  <a:pt x="57056" y="132774"/>
                  <a:pt x="29110" y="179361"/>
                  <a:pt x="13973" y="229442"/>
                </a:cubicBezTo>
                <a:cubicBezTo>
                  <a:pt x="12809" y="234101"/>
                  <a:pt x="10480" y="239924"/>
                  <a:pt x="9315" y="244583"/>
                </a:cubicBezTo>
                <a:cubicBezTo>
                  <a:pt x="4658" y="260889"/>
                  <a:pt x="2329" y="276030"/>
                  <a:pt x="1164" y="292335"/>
                </a:cubicBezTo>
                <a:cubicBezTo>
                  <a:pt x="0" y="302817"/>
                  <a:pt x="0" y="314464"/>
                  <a:pt x="0" y="326111"/>
                </a:cubicBezTo>
                <a:lnTo>
                  <a:pt x="0" y="352898"/>
                </a:lnTo>
                <a:cubicBezTo>
                  <a:pt x="0" y="532259"/>
                  <a:pt x="145551" y="677845"/>
                  <a:pt x="324871" y="677845"/>
                </a:cubicBez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1F1D1F30-0268-E9CB-D965-FD33FA5DD347}"/>
              </a:ext>
            </a:extLst>
          </p:cNvPr>
          <p:cNvSpPr/>
          <p:nvPr/>
        </p:nvSpPr>
        <p:spPr>
          <a:xfrm>
            <a:off x="6819957" y="3744807"/>
            <a:ext cx="326035" cy="680173"/>
          </a:xfrm>
          <a:custGeom>
            <a:avLst/>
            <a:gdLst>
              <a:gd name="csX0" fmla="*/ 0 w 326035"/>
              <a:gd name="csY0" fmla="*/ 680174 h 680173"/>
              <a:gd name="csX1" fmla="*/ 218909 w 326035"/>
              <a:gd name="csY1" fmla="*/ 595152 h 680173"/>
              <a:gd name="csX2" fmla="*/ 241033 w 326035"/>
              <a:gd name="csY2" fmla="*/ 573023 h 680173"/>
              <a:gd name="csX3" fmla="*/ 315555 w 326035"/>
              <a:gd name="csY3" fmla="*/ 435591 h 680173"/>
              <a:gd name="csX4" fmla="*/ 326035 w 326035"/>
              <a:gd name="csY4" fmla="*/ 354063 h 680173"/>
              <a:gd name="csX5" fmla="*/ 326035 w 326035"/>
              <a:gd name="csY5" fmla="*/ 327275 h 680173"/>
              <a:gd name="csX6" fmla="*/ 315555 w 326035"/>
              <a:gd name="csY6" fmla="*/ 245747 h 680173"/>
              <a:gd name="csX7" fmla="*/ 298089 w 326035"/>
              <a:gd name="csY7" fmla="*/ 194502 h 680173"/>
              <a:gd name="csX8" fmla="*/ 250348 w 326035"/>
              <a:gd name="csY8" fmla="*/ 118797 h 680173"/>
              <a:gd name="csX9" fmla="*/ 236375 w 326035"/>
              <a:gd name="csY9" fmla="*/ 102492 h 680173"/>
              <a:gd name="csX10" fmla="*/ 224731 w 326035"/>
              <a:gd name="csY10" fmla="*/ 90845 h 680173"/>
              <a:gd name="csX11" fmla="*/ 207265 w 326035"/>
              <a:gd name="csY11" fmla="*/ 74540 h 680173"/>
              <a:gd name="csX12" fmla="*/ 0 w 326035"/>
              <a:gd name="csY12" fmla="*/ 0 h 6801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26035" h="680173">
                <a:moveTo>
                  <a:pt x="0" y="680174"/>
                </a:moveTo>
                <a:cubicBezTo>
                  <a:pt x="80344" y="680174"/>
                  <a:pt x="158360" y="649892"/>
                  <a:pt x="218909" y="595152"/>
                </a:cubicBezTo>
                <a:cubicBezTo>
                  <a:pt x="227060" y="588164"/>
                  <a:pt x="234046" y="581176"/>
                  <a:pt x="241033" y="573023"/>
                </a:cubicBezTo>
                <a:cubicBezTo>
                  <a:pt x="277130" y="533424"/>
                  <a:pt x="302747" y="486837"/>
                  <a:pt x="315555" y="435591"/>
                </a:cubicBezTo>
                <a:cubicBezTo>
                  <a:pt x="322542" y="408803"/>
                  <a:pt x="326035" y="382015"/>
                  <a:pt x="326035" y="354063"/>
                </a:cubicBezTo>
                <a:lnTo>
                  <a:pt x="326035" y="327275"/>
                </a:lnTo>
                <a:cubicBezTo>
                  <a:pt x="326035" y="299323"/>
                  <a:pt x="322542" y="272535"/>
                  <a:pt x="315555" y="245747"/>
                </a:cubicBezTo>
                <a:cubicBezTo>
                  <a:pt x="310898" y="228277"/>
                  <a:pt x="305076" y="210807"/>
                  <a:pt x="298089" y="194502"/>
                </a:cubicBezTo>
                <a:cubicBezTo>
                  <a:pt x="286445" y="167714"/>
                  <a:pt x="270144" y="142091"/>
                  <a:pt x="250348" y="118797"/>
                </a:cubicBezTo>
                <a:cubicBezTo>
                  <a:pt x="245691" y="114139"/>
                  <a:pt x="241033" y="108315"/>
                  <a:pt x="236375" y="102492"/>
                </a:cubicBezTo>
                <a:cubicBezTo>
                  <a:pt x="232882" y="98998"/>
                  <a:pt x="229389" y="95504"/>
                  <a:pt x="224731" y="90845"/>
                </a:cubicBezTo>
                <a:cubicBezTo>
                  <a:pt x="218909" y="85022"/>
                  <a:pt x="213087" y="79198"/>
                  <a:pt x="207265" y="74540"/>
                </a:cubicBezTo>
                <a:cubicBezTo>
                  <a:pt x="149045" y="26788"/>
                  <a:pt x="75687" y="0"/>
                  <a:pt x="0" y="0"/>
                </a:cubicBez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F76A843B-3C2F-9F9E-FE93-38738AD4BC40}"/>
              </a:ext>
            </a:extLst>
          </p:cNvPr>
          <p:cNvSpPr/>
          <p:nvPr/>
        </p:nvSpPr>
        <p:spPr>
          <a:xfrm>
            <a:off x="5008133" y="4436627"/>
            <a:ext cx="2137859" cy="680173"/>
          </a:xfrm>
          <a:custGeom>
            <a:avLst/>
            <a:gdLst>
              <a:gd name="csX0" fmla="*/ 324871 w 2137859"/>
              <a:gd name="csY0" fmla="*/ 2329 h 680173"/>
              <a:gd name="csX1" fmla="*/ 117606 w 2137859"/>
              <a:gd name="csY1" fmla="*/ 76869 h 680173"/>
              <a:gd name="csX2" fmla="*/ 94317 w 2137859"/>
              <a:gd name="csY2" fmla="*/ 97833 h 680173"/>
              <a:gd name="csX3" fmla="*/ 13973 w 2137859"/>
              <a:gd name="csY3" fmla="*/ 231771 h 680173"/>
              <a:gd name="csX4" fmla="*/ 9315 w 2137859"/>
              <a:gd name="csY4" fmla="*/ 246912 h 680173"/>
              <a:gd name="csX5" fmla="*/ 1164 w 2137859"/>
              <a:gd name="csY5" fmla="*/ 294664 h 680173"/>
              <a:gd name="csX6" fmla="*/ 0 w 2137859"/>
              <a:gd name="csY6" fmla="*/ 328440 h 680173"/>
              <a:gd name="csX7" fmla="*/ 0 w 2137859"/>
              <a:gd name="csY7" fmla="*/ 355228 h 680173"/>
              <a:gd name="csX8" fmla="*/ 324871 w 2137859"/>
              <a:gd name="csY8" fmla="*/ 680174 h 680173"/>
              <a:gd name="csX9" fmla="*/ 1811824 w 2137859"/>
              <a:gd name="csY9" fmla="*/ 680174 h 680173"/>
              <a:gd name="csX10" fmla="*/ 2030733 w 2137859"/>
              <a:gd name="csY10" fmla="*/ 595152 h 680173"/>
              <a:gd name="csX11" fmla="*/ 2052858 w 2137859"/>
              <a:gd name="csY11" fmla="*/ 573023 h 680173"/>
              <a:gd name="csX12" fmla="*/ 2127380 w 2137859"/>
              <a:gd name="csY12" fmla="*/ 435591 h 680173"/>
              <a:gd name="csX13" fmla="*/ 2137860 w 2137859"/>
              <a:gd name="csY13" fmla="*/ 354063 h 680173"/>
              <a:gd name="csX14" fmla="*/ 2137860 w 2137859"/>
              <a:gd name="csY14" fmla="*/ 327275 h 680173"/>
              <a:gd name="csX15" fmla="*/ 2127380 w 2137859"/>
              <a:gd name="csY15" fmla="*/ 245748 h 680173"/>
              <a:gd name="csX16" fmla="*/ 2109913 w 2137859"/>
              <a:gd name="csY16" fmla="*/ 194502 h 680173"/>
              <a:gd name="csX17" fmla="*/ 2062173 w 2137859"/>
              <a:gd name="csY17" fmla="*/ 118797 h 680173"/>
              <a:gd name="csX18" fmla="*/ 2048200 w 2137859"/>
              <a:gd name="csY18" fmla="*/ 102492 h 680173"/>
              <a:gd name="csX19" fmla="*/ 2036556 w 2137859"/>
              <a:gd name="csY19" fmla="*/ 90845 h 680173"/>
              <a:gd name="csX20" fmla="*/ 2019089 w 2137859"/>
              <a:gd name="csY20" fmla="*/ 74540 h 680173"/>
              <a:gd name="csX21" fmla="*/ 1811824 w 2137859"/>
              <a:gd name="csY21" fmla="*/ 0 h 680173"/>
              <a:gd name="csX22" fmla="*/ 324871 w 2137859"/>
              <a:gd name="csY22" fmla="*/ 0 h 6801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137859" h="680173">
                <a:moveTo>
                  <a:pt x="324871" y="2329"/>
                </a:moveTo>
                <a:cubicBezTo>
                  <a:pt x="249184" y="2329"/>
                  <a:pt x="175826" y="29117"/>
                  <a:pt x="117606" y="76869"/>
                </a:cubicBezTo>
                <a:cubicBezTo>
                  <a:pt x="109455" y="83857"/>
                  <a:pt x="101304" y="90845"/>
                  <a:pt x="94317" y="97833"/>
                </a:cubicBezTo>
                <a:cubicBezTo>
                  <a:pt x="57056" y="135103"/>
                  <a:pt x="29110" y="181690"/>
                  <a:pt x="13973" y="231771"/>
                </a:cubicBezTo>
                <a:cubicBezTo>
                  <a:pt x="12809" y="236430"/>
                  <a:pt x="10480" y="242254"/>
                  <a:pt x="9315" y="246912"/>
                </a:cubicBezTo>
                <a:cubicBezTo>
                  <a:pt x="4658" y="263218"/>
                  <a:pt x="2329" y="278359"/>
                  <a:pt x="1164" y="294664"/>
                </a:cubicBezTo>
                <a:cubicBezTo>
                  <a:pt x="0" y="305146"/>
                  <a:pt x="0" y="316793"/>
                  <a:pt x="0" y="328440"/>
                </a:cubicBezTo>
                <a:lnTo>
                  <a:pt x="0" y="355228"/>
                </a:lnTo>
                <a:cubicBezTo>
                  <a:pt x="0" y="534589"/>
                  <a:pt x="145551" y="680174"/>
                  <a:pt x="324871" y="680174"/>
                </a:cubicBezTo>
                <a:lnTo>
                  <a:pt x="1811824" y="680174"/>
                </a:lnTo>
                <a:cubicBezTo>
                  <a:pt x="1892168" y="680174"/>
                  <a:pt x="1970184" y="649892"/>
                  <a:pt x="2030733" y="595152"/>
                </a:cubicBezTo>
                <a:cubicBezTo>
                  <a:pt x="2038884" y="588164"/>
                  <a:pt x="2045871" y="581176"/>
                  <a:pt x="2052858" y="573023"/>
                </a:cubicBezTo>
                <a:cubicBezTo>
                  <a:pt x="2088954" y="533424"/>
                  <a:pt x="2114571" y="486837"/>
                  <a:pt x="2127380" y="435591"/>
                </a:cubicBezTo>
                <a:cubicBezTo>
                  <a:pt x="2134366" y="408803"/>
                  <a:pt x="2137860" y="382015"/>
                  <a:pt x="2137860" y="354063"/>
                </a:cubicBezTo>
                <a:lnTo>
                  <a:pt x="2137860" y="327275"/>
                </a:lnTo>
                <a:cubicBezTo>
                  <a:pt x="2137860" y="299323"/>
                  <a:pt x="2134366" y="272535"/>
                  <a:pt x="2127380" y="245748"/>
                </a:cubicBezTo>
                <a:cubicBezTo>
                  <a:pt x="2122722" y="228278"/>
                  <a:pt x="2116900" y="210807"/>
                  <a:pt x="2109913" y="194502"/>
                </a:cubicBezTo>
                <a:cubicBezTo>
                  <a:pt x="2098269" y="167714"/>
                  <a:pt x="2081968" y="142091"/>
                  <a:pt x="2062173" y="118797"/>
                </a:cubicBezTo>
                <a:cubicBezTo>
                  <a:pt x="2057515" y="114139"/>
                  <a:pt x="2052858" y="108315"/>
                  <a:pt x="2048200" y="102492"/>
                </a:cubicBezTo>
                <a:cubicBezTo>
                  <a:pt x="2044707" y="98998"/>
                  <a:pt x="2041213" y="95504"/>
                  <a:pt x="2036556" y="90845"/>
                </a:cubicBezTo>
                <a:cubicBezTo>
                  <a:pt x="2030733" y="85022"/>
                  <a:pt x="2024911" y="79198"/>
                  <a:pt x="2019089" y="74540"/>
                </a:cubicBezTo>
                <a:cubicBezTo>
                  <a:pt x="1960869" y="26788"/>
                  <a:pt x="1887511" y="0"/>
                  <a:pt x="1811824" y="0"/>
                </a:cubicBezTo>
                <a:lnTo>
                  <a:pt x="324871" y="0"/>
                </a:lnTo>
                <a:close/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B9FA8CFF-C3B4-E184-E6F2-CF3B8B20EB40}"/>
              </a:ext>
            </a:extLst>
          </p:cNvPr>
          <p:cNvSpPr/>
          <p:nvPr/>
        </p:nvSpPr>
        <p:spPr>
          <a:xfrm>
            <a:off x="166510" y="3780912"/>
            <a:ext cx="2189093" cy="611457"/>
          </a:xfrm>
          <a:prstGeom prst="roundRect">
            <a:avLst>
              <a:gd name="adj" fmla="val 47798"/>
            </a:avLst>
          </a:pr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84F1B5B6-7899-4190-785F-47ACAA376E6E}"/>
              </a:ext>
            </a:extLst>
          </p:cNvPr>
          <p:cNvSpPr/>
          <p:nvPr/>
        </p:nvSpPr>
        <p:spPr>
          <a:xfrm>
            <a:off x="128085" y="3742477"/>
            <a:ext cx="2265944" cy="688326"/>
          </a:xfrm>
          <a:custGeom>
            <a:avLst/>
            <a:gdLst>
              <a:gd name="csX0" fmla="*/ 330693 w 2265944"/>
              <a:gd name="csY0" fmla="*/ 0 h 688326"/>
              <a:gd name="csX1" fmla="*/ 0 w 2265944"/>
              <a:gd name="csY1" fmla="*/ 330769 h 688326"/>
              <a:gd name="csX2" fmla="*/ 0 w 2265944"/>
              <a:gd name="csY2" fmla="*/ 357557 h 688326"/>
              <a:gd name="csX3" fmla="*/ 330693 w 2265944"/>
              <a:gd name="csY3" fmla="*/ 688327 h 688326"/>
              <a:gd name="csX4" fmla="*/ 1935252 w 2265944"/>
              <a:gd name="csY4" fmla="*/ 688327 h 688326"/>
              <a:gd name="csX5" fmla="*/ 2265945 w 2265944"/>
              <a:gd name="csY5" fmla="*/ 357557 h 688326"/>
              <a:gd name="csX6" fmla="*/ 2265945 w 2265944"/>
              <a:gd name="csY6" fmla="*/ 330769 h 688326"/>
              <a:gd name="csX7" fmla="*/ 1935252 w 2265944"/>
              <a:gd name="csY7" fmla="*/ 0 h 6883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265944" h="688326">
                <a:moveTo>
                  <a:pt x="330693" y="0"/>
                </a:moveTo>
                <a:cubicBezTo>
                  <a:pt x="149045" y="0"/>
                  <a:pt x="0" y="147915"/>
                  <a:pt x="0" y="330769"/>
                </a:cubicBezTo>
                <a:lnTo>
                  <a:pt x="0" y="357557"/>
                </a:lnTo>
                <a:cubicBezTo>
                  <a:pt x="0" y="539247"/>
                  <a:pt x="147880" y="688327"/>
                  <a:pt x="330693" y="688327"/>
                </a:cubicBezTo>
                <a:lnTo>
                  <a:pt x="1935252" y="688327"/>
                </a:lnTo>
                <a:cubicBezTo>
                  <a:pt x="2116900" y="688327"/>
                  <a:pt x="2265945" y="540412"/>
                  <a:pt x="2265945" y="357557"/>
                </a:cubicBezTo>
                <a:lnTo>
                  <a:pt x="2265945" y="330769"/>
                </a:lnTo>
                <a:cubicBezTo>
                  <a:pt x="2265945" y="149079"/>
                  <a:pt x="2118064" y="0"/>
                  <a:pt x="1935252" y="0"/>
                </a:cubicBez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57386349-8F00-D94F-CF20-135676872932}"/>
              </a:ext>
            </a:extLst>
          </p:cNvPr>
          <p:cNvSpPr/>
          <p:nvPr/>
        </p:nvSpPr>
        <p:spPr>
          <a:xfrm>
            <a:off x="166510" y="2405423"/>
            <a:ext cx="2189093" cy="611457"/>
          </a:xfrm>
          <a:prstGeom prst="roundRect">
            <a:avLst>
              <a:gd name="adj" fmla="val 47798"/>
            </a:avLst>
          </a:pr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0546B308-23A6-B592-7AD6-F5B4B1E43DFD}"/>
              </a:ext>
            </a:extLst>
          </p:cNvPr>
          <p:cNvSpPr/>
          <p:nvPr/>
        </p:nvSpPr>
        <p:spPr>
          <a:xfrm>
            <a:off x="128085" y="2366989"/>
            <a:ext cx="2265944" cy="688326"/>
          </a:xfrm>
          <a:custGeom>
            <a:avLst/>
            <a:gdLst>
              <a:gd name="csX0" fmla="*/ 330693 w 2265944"/>
              <a:gd name="csY0" fmla="*/ 0 h 688326"/>
              <a:gd name="csX1" fmla="*/ 1935252 w 2265944"/>
              <a:gd name="csY1" fmla="*/ 0 h 688326"/>
              <a:gd name="csX2" fmla="*/ 2265945 w 2265944"/>
              <a:gd name="csY2" fmla="*/ 330770 h 688326"/>
              <a:gd name="csX3" fmla="*/ 2265945 w 2265944"/>
              <a:gd name="csY3" fmla="*/ 357557 h 688326"/>
              <a:gd name="csX4" fmla="*/ 1935252 w 2265944"/>
              <a:gd name="csY4" fmla="*/ 688327 h 688326"/>
              <a:gd name="csX5" fmla="*/ 330693 w 2265944"/>
              <a:gd name="csY5" fmla="*/ 688327 h 688326"/>
              <a:gd name="csX6" fmla="*/ 0 w 2265944"/>
              <a:gd name="csY6" fmla="*/ 357557 h 688326"/>
              <a:gd name="csX7" fmla="*/ 0 w 2265944"/>
              <a:gd name="csY7" fmla="*/ 330770 h 688326"/>
              <a:gd name="csX8" fmla="*/ 330693 w 2265944"/>
              <a:gd name="csY8" fmla="*/ 0 h 688326"/>
              <a:gd name="csX9" fmla="*/ 330693 w 2265944"/>
              <a:gd name="csY9" fmla="*/ 0 h 6883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2265944" h="688326">
                <a:moveTo>
                  <a:pt x="330693" y="0"/>
                </a:moveTo>
                <a:lnTo>
                  <a:pt x="1935252" y="0"/>
                </a:lnTo>
                <a:cubicBezTo>
                  <a:pt x="2118064" y="0"/>
                  <a:pt x="2265945" y="147915"/>
                  <a:pt x="2265945" y="330770"/>
                </a:cubicBezTo>
                <a:lnTo>
                  <a:pt x="2265945" y="357557"/>
                </a:lnTo>
                <a:cubicBezTo>
                  <a:pt x="2265945" y="540412"/>
                  <a:pt x="2118064" y="688327"/>
                  <a:pt x="1935252" y="688327"/>
                </a:cubicBezTo>
                <a:lnTo>
                  <a:pt x="330693" y="688327"/>
                </a:lnTo>
                <a:cubicBezTo>
                  <a:pt x="147880" y="688327"/>
                  <a:pt x="0" y="540412"/>
                  <a:pt x="0" y="357557"/>
                </a:cubicBezTo>
                <a:lnTo>
                  <a:pt x="0" y="330770"/>
                </a:lnTo>
                <a:cubicBezTo>
                  <a:pt x="0" y="147915"/>
                  <a:pt x="147880" y="0"/>
                  <a:pt x="330693" y="0"/>
                </a:cubicBezTo>
                <a:lnTo>
                  <a:pt x="330693" y="0"/>
                </a:lnTo>
                <a:close/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A7FD14A3-D05E-6CA2-6BDD-8583CD87CB55}"/>
              </a:ext>
            </a:extLst>
          </p:cNvPr>
          <p:cNvSpPr/>
          <p:nvPr/>
        </p:nvSpPr>
        <p:spPr>
          <a:xfrm>
            <a:off x="166510" y="3093750"/>
            <a:ext cx="2189093" cy="611457"/>
          </a:xfrm>
          <a:prstGeom prst="roundRect">
            <a:avLst>
              <a:gd name="adj" fmla="val 47798"/>
            </a:avLst>
          </a:pr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2" name="Freeform 31">
            <a:extLst>
              <a:ext uri="{FF2B5EF4-FFF2-40B4-BE49-F238E27FC236}">
                <a16:creationId xmlns:a16="http://schemas.microsoft.com/office/drawing/2014/main" id="{1D9DDD8E-AC79-C92B-56C5-52FA983A2226}"/>
              </a:ext>
            </a:extLst>
          </p:cNvPr>
          <p:cNvSpPr/>
          <p:nvPr/>
        </p:nvSpPr>
        <p:spPr>
          <a:xfrm>
            <a:off x="128085" y="3056480"/>
            <a:ext cx="2265944" cy="688326"/>
          </a:xfrm>
          <a:custGeom>
            <a:avLst/>
            <a:gdLst>
              <a:gd name="csX0" fmla="*/ 330693 w 2265944"/>
              <a:gd name="csY0" fmla="*/ 0 h 688326"/>
              <a:gd name="csX1" fmla="*/ 0 w 2265944"/>
              <a:gd name="csY1" fmla="*/ 330769 h 688326"/>
              <a:gd name="csX2" fmla="*/ 0 w 2265944"/>
              <a:gd name="csY2" fmla="*/ 357557 h 688326"/>
              <a:gd name="csX3" fmla="*/ 330693 w 2265944"/>
              <a:gd name="csY3" fmla="*/ 688327 h 688326"/>
              <a:gd name="csX4" fmla="*/ 1935252 w 2265944"/>
              <a:gd name="csY4" fmla="*/ 688327 h 688326"/>
              <a:gd name="csX5" fmla="*/ 2265945 w 2265944"/>
              <a:gd name="csY5" fmla="*/ 357557 h 688326"/>
              <a:gd name="csX6" fmla="*/ 2265945 w 2265944"/>
              <a:gd name="csY6" fmla="*/ 330769 h 688326"/>
              <a:gd name="csX7" fmla="*/ 1935252 w 2265944"/>
              <a:gd name="csY7" fmla="*/ 0 h 6883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265944" h="688326">
                <a:moveTo>
                  <a:pt x="330693" y="0"/>
                </a:moveTo>
                <a:cubicBezTo>
                  <a:pt x="149045" y="0"/>
                  <a:pt x="0" y="147914"/>
                  <a:pt x="0" y="330769"/>
                </a:cubicBezTo>
                <a:lnTo>
                  <a:pt x="0" y="357557"/>
                </a:lnTo>
                <a:cubicBezTo>
                  <a:pt x="0" y="539247"/>
                  <a:pt x="147880" y="688327"/>
                  <a:pt x="330693" y="688327"/>
                </a:cubicBezTo>
                <a:lnTo>
                  <a:pt x="1935252" y="688327"/>
                </a:lnTo>
                <a:cubicBezTo>
                  <a:pt x="2116900" y="688327"/>
                  <a:pt x="2265945" y="540412"/>
                  <a:pt x="2265945" y="357557"/>
                </a:cubicBezTo>
                <a:lnTo>
                  <a:pt x="2265945" y="330769"/>
                </a:lnTo>
                <a:cubicBezTo>
                  <a:pt x="2265945" y="149079"/>
                  <a:pt x="2118064" y="0"/>
                  <a:pt x="1935252" y="0"/>
                </a:cubicBez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11EFBA2E-48A8-AF50-AF48-57D93EA5DB13}"/>
              </a:ext>
            </a:extLst>
          </p:cNvPr>
          <p:cNvSpPr/>
          <p:nvPr/>
        </p:nvSpPr>
        <p:spPr>
          <a:xfrm>
            <a:off x="638097" y="4017633"/>
            <a:ext cx="195621" cy="125494"/>
          </a:xfrm>
          <a:custGeom>
            <a:avLst/>
            <a:gdLst>
              <a:gd name="csX0" fmla="*/ 97811 w 195621"/>
              <a:gd name="csY0" fmla="*/ 125494 h 125494"/>
              <a:gd name="csX1" fmla="*/ 79180 w 195621"/>
              <a:gd name="csY1" fmla="*/ 117342 h 125494"/>
              <a:gd name="csX2" fmla="*/ 6986 w 195621"/>
              <a:gd name="csY2" fmla="*/ 45131 h 125494"/>
              <a:gd name="csX3" fmla="*/ 6986 w 195621"/>
              <a:gd name="csY3" fmla="*/ 7862 h 125494"/>
              <a:gd name="csX4" fmla="*/ 188635 w 195621"/>
              <a:gd name="csY4" fmla="*/ 7862 h 125494"/>
              <a:gd name="csX5" fmla="*/ 188635 w 195621"/>
              <a:gd name="csY5" fmla="*/ 45131 h 125494"/>
              <a:gd name="csX6" fmla="*/ 116441 w 195621"/>
              <a:gd name="csY6" fmla="*/ 117342 h 125494"/>
              <a:gd name="csX7" fmla="*/ 97811 w 195621"/>
              <a:gd name="csY7" fmla="*/ 125494 h 125494"/>
              <a:gd name="csX8" fmla="*/ 97811 w 195621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621" h="125494">
                <a:moveTo>
                  <a:pt x="97811" y="125494"/>
                </a:moveTo>
                <a:cubicBezTo>
                  <a:pt x="90824" y="125494"/>
                  <a:pt x="83838" y="123165"/>
                  <a:pt x="79180" y="117342"/>
                </a:cubicBezTo>
                <a:lnTo>
                  <a:pt x="6986" y="45131"/>
                </a:lnTo>
                <a:cubicBezTo>
                  <a:pt x="-2329" y="34649"/>
                  <a:pt x="-2329" y="18344"/>
                  <a:pt x="6986" y="7862"/>
                </a:cubicBezTo>
                <a:cubicBezTo>
                  <a:pt x="17466" y="-2621"/>
                  <a:pt x="178155" y="-2621"/>
                  <a:pt x="188635" y="7862"/>
                </a:cubicBezTo>
                <a:cubicBezTo>
                  <a:pt x="197950" y="18344"/>
                  <a:pt x="197950" y="34649"/>
                  <a:pt x="188635" y="45131"/>
                </a:cubicBezTo>
                <a:lnTo>
                  <a:pt x="116441" y="117342"/>
                </a:lnTo>
                <a:cubicBezTo>
                  <a:pt x="111784" y="122001"/>
                  <a:pt x="104797" y="125494"/>
                  <a:pt x="97811" y="125494"/>
                </a:cubicBezTo>
                <a:lnTo>
                  <a:pt x="97811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53B30F0-BB28-A6CD-F07B-BFC5D72FBAD5}"/>
              </a:ext>
            </a:extLst>
          </p:cNvPr>
          <p:cNvSpPr txBox="1"/>
          <p:nvPr/>
        </p:nvSpPr>
        <p:spPr>
          <a:xfrm>
            <a:off x="273020" y="4077608"/>
            <a:ext cx="282103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5658D67-7FF5-7D45-5566-711B5A294F0F}"/>
              </a:ext>
            </a:extLst>
          </p:cNvPr>
          <p:cNvSpPr txBox="1"/>
          <p:nvPr/>
        </p:nvSpPr>
        <p:spPr>
          <a:xfrm>
            <a:off x="854062" y="4077608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835CF33-1BD6-1CEB-9C33-CB6EE3CE4ECA}"/>
              </a:ext>
            </a:extLst>
          </p:cNvPr>
          <p:cNvSpPr txBox="1"/>
          <p:nvPr/>
        </p:nvSpPr>
        <p:spPr>
          <a:xfrm>
            <a:off x="788855" y="3782476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159782B-E6DE-A337-4245-9B7BFFB43047}"/>
              </a:ext>
            </a:extLst>
          </p:cNvPr>
          <p:cNvSpPr txBox="1"/>
          <p:nvPr/>
        </p:nvSpPr>
        <p:spPr>
          <a:xfrm>
            <a:off x="149593" y="3782476"/>
            <a:ext cx="612029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</a:t>
            </a:r>
          </a:p>
        </p:txBody>
      </p:sp>
      <p:sp>
        <p:nvSpPr>
          <p:cNvPr id="38" name="Freeform 37">
            <a:extLst>
              <a:ext uri="{FF2B5EF4-FFF2-40B4-BE49-F238E27FC236}">
                <a16:creationId xmlns:a16="http://schemas.microsoft.com/office/drawing/2014/main" id="{A8BC9F9B-C505-8A33-2CCD-42A691C66919}"/>
              </a:ext>
            </a:extLst>
          </p:cNvPr>
          <p:cNvSpPr/>
          <p:nvPr/>
        </p:nvSpPr>
        <p:spPr>
          <a:xfrm>
            <a:off x="314391" y="2153200"/>
            <a:ext cx="305075" cy="192824"/>
          </a:xfrm>
          <a:custGeom>
            <a:avLst/>
            <a:gdLst>
              <a:gd name="csX0" fmla="*/ 110619 w 305075"/>
              <a:gd name="csY0" fmla="*/ 166037 h 192824"/>
              <a:gd name="csX1" fmla="*/ 112948 w 305075"/>
              <a:gd name="csY1" fmla="*/ 157885 h 192824"/>
              <a:gd name="csX2" fmla="*/ 112948 w 305075"/>
              <a:gd name="csY2" fmla="*/ 154390 h 192824"/>
              <a:gd name="csX3" fmla="*/ 125756 w 305075"/>
              <a:gd name="csY3" fmla="*/ 147402 h 192824"/>
              <a:gd name="csX4" fmla="*/ 154867 w 305075"/>
              <a:gd name="csY4" fmla="*/ 191660 h 192824"/>
              <a:gd name="csX5" fmla="*/ 193292 w 305075"/>
              <a:gd name="csY5" fmla="*/ 191660 h 192824"/>
              <a:gd name="csX6" fmla="*/ 159524 w 305075"/>
              <a:gd name="csY6" fmla="*/ 136920 h 192824"/>
              <a:gd name="csX7" fmla="*/ 300418 w 305075"/>
              <a:gd name="csY7" fmla="*/ 143908 h 192824"/>
              <a:gd name="csX8" fmla="*/ 303911 w 305075"/>
              <a:gd name="csY8" fmla="*/ 142744 h 192824"/>
              <a:gd name="csX9" fmla="*/ 305076 w 305075"/>
              <a:gd name="csY9" fmla="*/ 139250 h 192824"/>
              <a:gd name="csX10" fmla="*/ 295761 w 305075"/>
              <a:gd name="csY10" fmla="*/ 118285 h 192824"/>
              <a:gd name="csX11" fmla="*/ 270143 w 305075"/>
              <a:gd name="csY11" fmla="*/ 106638 h 192824"/>
              <a:gd name="csX12" fmla="*/ 149045 w 305075"/>
              <a:gd name="csY12" fmla="*/ 101980 h 192824"/>
              <a:gd name="csX13" fmla="*/ 146716 w 305075"/>
              <a:gd name="csY13" fmla="*/ 92662 h 192824"/>
              <a:gd name="csX14" fmla="*/ 146716 w 305075"/>
              <a:gd name="csY14" fmla="*/ 92662 h 192824"/>
              <a:gd name="csX15" fmla="*/ 152538 w 305075"/>
              <a:gd name="csY15" fmla="*/ 84510 h 192824"/>
              <a:gd name="csX16" fmla="*/ 140894 w 305075"/>
              <a:gd name="csY16" fmla="*/ 25111 h 192824"/>
              <a:gd name="csX17" fmla="*/ 72194 w 305075"/>
              <a:gd name="csY17" fmla="*/ 7641 h 192824"/>
              <a:gd name="csX18" fmla="*/ 62878 w 305075"/>
              <a:gd name="csY18" fmla="*/ 19287 h 192824"/>
              <a:gd name="csX19" fmla="*/ 74522 w 305075"/>
              <a:gd name="csY19" fmla="*/ 78686 h 192824"/>
              <a:gd name="csX20" fmla="*/ 111783 w 305075"/>
              <a:gd name="csY20" fmla="*/ 103144 h 192824"/>
              <a:gd name="csX21" fmla="*/ 116441 w 305075"/>
              <a:gd name="csY21" fmla="*/ 117121 h 192824"/>
              <a:gd name="csX22" fmla="*/ 98975 w 305075"/>
              <a:gd name="csY22" fmla="*/ 124109 h 192824"/>
              <a:gd name="csX23" fmla="*/ 55892 w 305075"/>
              <a:gd name="csY23" fmla="*/ 108968 h 192824"/>
              <a:gd name="csX24" fmla="*/ 55892 w 305075"/>
              <a:gd name="csY24" fmla="*/ 108968 h 192824"/>
              <a:gd name="csX25" fmla="*/ 3493 w 305075"/>
              <a:gd name="csY25" fmla="*/ 136920 h 192824"/>
              <a:gd name="csX26" fmla="*/ 0 w 305075"/>
              <a:gd name="csY26" fmla="*/ 150896 h 192824"/>
              <a:gd name="csX27" fmla="*/ 55892 w 305075"/>
              <a:gd name="csY27" fmla="*/ 192825 h 192824"/>
              <a:gd name="csX28" fmla="*/ 55892 w 305075"/>
              <a:gd name="csY28" fmla="*/ 192825 h 192824"/>
              <a:gd name="csX29" fmla="*/ 108290 w 305075"/>
              <a:gd name="csY29" fmla="*/ 164872 h 192824"/>
              <a:gd name="csX30" fmla="*/ 108290 w 305075"/>
              <a:gd name="csY30" fmla="*/ 164872 h 192824"/>
              <a:gd name="csX31" fmla="*/ 108290 w 305075"/>
              <a:gd name="csY31" fmla="*/ 79851 h 192824"/>
              <a:gd name="csX32" fmla="*/ 89660 w 305075"/>
              <a:gd name="csY32" fmla="*/ 67039 h 192824"/>
              <a:gd name="csX33" fmla="*/ 83838 w 305075"/>
              <a:gd name="csY33" fmla="*/ 34428 h 192824"/>
              <a:gd name="csX34" fmla="*/ 89660 w 305075"/>
              <a:gd name="csY34" fmla="*/ 27440 h 192824"/>
              <a:gd name="csX35" fmla="*/ 108290 w 305075"/>
              <a:gd name="csY35" fmla="*/ 23946 h 192824"/>
              <a:gd name="csX36" fmla="*/ 126921 w 305075"/>
              <a:gd name="csY36" fmla="*/ 36758 h 192824"/>
              <a:gd name="csX37" fmla="*/ 132743 w 305075"/>
              <a:gd name="csY37" fmla="*/ 69369 h 192824"/>
              <a:gd name="csX38" fmla="*/ 126921 w 305075"/>
              <a:gd name="csY38" fmla="*/ 76357 h 192824"/>
              <a:gd name="csX39" fmla="*/ 114112 w 305075"/>
              <a:gd name="csY39" fmla="*/ 81015 h 192824"/>
              <a:gd name="csX40" fmla="*/ 108290 w 305075"/>
              <a:gd name="csY40" fmla="*/ 81015 h 192824"/>
              <a:gd name="csX41" fmla="*/ 108290 w 305075"/>
              <a:gd name="csY41" fmla="*/ 81015 h 192824"/>
              <a:gd name="csX42" fmla="*/ 57056 w 305075"/>
              <a:gd name="csY42" fmla="*/ 175355 h 192824"/>
              <a:gd name="csX43" fmla="*/ 26781 w 305075"/>
              <a:gd name="csY43" fmla="*/ 152061 h 192824"/>
              <a:gd name="csX44" fmla="*/ 29110 w 305075"/>
              <a:gd name="csY44" fmla="*/ 143908 h 192824"/>
              <a:gd name="csX45" fmla="*/ 58221 w 305075"/>
              <a:gd name="csY45" fmla="*/ 128767 h 192824"/>
              <a:gd name="csX46" fmla="*/ 58221 w 305075"/>
              <a:gd name="csY46" fmla="*/ 128767 h 192824"/>
              <a:gd name="csX47" fmla="*/ 88495 w 305075"/>
              <a:gd name="csY47" fmla="*/ 152061 h 192824"/>
              <a:gd name="csX48" fmla="*/ 86166 w 305075"/>
              <a:gd name="csY48" fmla="*/ 160214 h 192824"/>
              <a:gd name="csX49" fmla="*/ 57056 w 305075"/>
              <a:gd name="csY49" fmla="*/ 175355 h 192824"/>
              <a:gd name="csX50" fmla="*/ 57056 w 305075"/>
              <a:gd name="csY50" fmla="*/ 175355 h 1928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5075" h="192824">
                <a:moveTo>
                  <a:pt x="110619" y="166037"/>
                </a:moveTo>
                <a:cubicBezTo>
                  <a:pt x="110619" y="163708"/>
                  <a:pt x="112948" y="161378"/>
                  <a:pt x="112948" y="157885"/>
                </a:cubicBezTo>
                <a:cubicBezTo>
                  <a:pt x="112948" y="157885"/>
                  <a:pt x="112948" y="154390"/>
                  <a:pt x="112948" y="154390"/>
                </a:cubicBezTo>
                <a:lnTo>
                  <a:pt x="125756" y="147402"/>
                </a:lnTo>
                <a:lnTo>
                  <a:pt x="154867" y="191660"/>
                </a:lnTo>
                <a:lnTo>
                  <a:pt x="193292" y="191660"/>
                </a:lnTo>
                <a:lnTo>
                  <a:pt x="159524" y="136920"/>
                </a:lnTo>
                <a:lnTo>
                  <a:pt x="300418" y="143908"/>
                </a:lnTo>
                <a:cubicBezTo>
                  <a:pt x="301583" y="143908"/>
                  <a:pt x="302747" y="143908"/>
                  <a:pt x="303911" y="142744"/>
                </a:cubicBezTo>
                <a:cubicBezTo>
                  <a:pt x="303911" y="142744"/>
                  <a:pt x="305076" y="140414"/>
                  <a:pt x="305076" y="139250"/>
                </a:cubicBezTo>
                <a:cubicBezTo>
                  <a:pt x="305076" y="128767"/>
                  <a:pt x="302747" y="126438"/>
                  <a:pt x="295761" y="118285"/>
                </a:cubicBezTo>
                <a:cubicBezTo>
                  <a:pt x="288774" y="111297"/>
                  <a:pt x="279459" y="106638"/>
                  <a:pt x="270143" y="106638"/>
                </a:cubicBezTo>
                <a:lnTo>
                  <a:pt x="149045" y="101980"/>
                </a:lnTo>
                <a:lnTo>
                  <a:pt x="146716" y="92662"/>
                </a:lnTo>
                <a:cubicBezTo>
                  <a:pt x="146716" y="92662"/>
                  <a:pt x="146716" y="92662"/>
                  <a:pt x="146716" y="92662"/>
                </a:cubicBezTo>
                <a:cubicBezTo>
                  <a:pt x="149045" y="90333"/>
                  <a:pt x="151373" y="88004"/>
                  <a:pt x="152538" y="84510"/>
                </a:cubicBezTo>
                <a:cubicBezTo>
                  <a:pt x="160689" y="68204"/>
                  <a:pt x="156031" y="43746"/>
                  <a:pt x="140894" y="25111"/>
                </a:cubicBezTo>
                <a:cubicBezTo>
                  <a:pt x="121099" y="653"/>
                  <a:pt x="90824" y="-7500"/>
                  <a:pt x="72194" y="7641"/>
                </a:cubicBezTo>
                <a:cubicBezTo>
                  <a:pt x="68700" y="11135"/>
                  <a:pt x="65207" y="14629"/>
                  <a:pt x="62878" y="19287"/>
                </a:cubicBezTo>
                <a:cubicBezTo>
                  <a:pt x="54727" y="35593"/>
                  <a:pt x="59385" y="60051"/>
                  <a:pt x="74522" y="78686"/>
                </a:cubicBezTo>
                <a:cubicBezTo>
                  <a:pt x="85002" y="91498"/>
                  <a:pt x="98975" y="99650"/>
                  <a:pt x="111783" y="103144"/>
                </a:cubicBezTo>
                <a:lnTo>
                  <a:pt x="116441" y="117121"/>
                </a:lnTo>
                <a:lnTo>
                  <a:pt x="98975" y="124109"/>
                </a:lnTo>
                <a:cubicBezTo>
                  <a:pt x="88495" y="114791"/>
                  <a:pt x="73358" y="108968"/>
                  <a:pt x="55892" y="108968"/>
                </a:cubicBezTo>
                <a:lnTo>
                  <a:pt x="55892" y="108968"/>
                </a:lnTo>
                <a:cubicBezTo>
                  <a:pt x="32604" y="108968"/>
                  <a:pt x="10480" y="120615"/>
                  <a:pt x="3493" y="136920"/>
                </a:cubicBezTo>
                <a:cubicBezTo>
                  <a:pt x="1164" y="141579"/>
                  <a:pt x="0" y="146238"/>
                  <a:pt x="0" y="150896"/>
                </a:cubicBezTo>
                <a:cubicBezTo>
                  <a:pt x="0" y="174190"/>
                  <a:pt x="25617" y="192825"/>
                  <a:pt x="55892" y="192825"/>
                </a:cubicBezTo>
                <a:lnTo>
                  <a:pt x="55892" y="192825"/>
                </a:lnTo>
                <a:cubicBezTo>
                  <a:pt x="79180" y="192825"/>
                  <a:pt x="101304" y="181178"/>
                  <a:pt x="108290" y="164872"/>
                </a:cubicBezTo>
                <a:lnTo>
                  <a:pt x="108290" y="164872"/>
                </a:lnTo>
                <a:close/>
                <a:moveTo>
                  <a:pt x="108290" y="79851"/>
                </a:moveTo>
                <a:cubicBezTo>
                  <a:pt x="101304" y="78686"/>
                  <a:pt x="94317" y="74027"/>
                  <a:pt x="89660" y="67039"/>
                </a:cubicBezTo>
                <a:cubicBezTo>
                  <a:pt x="81509" y="56557"/>
                  <a:pt x="79180" y="43746"/>
                  <a:pt x="83838" y="34428"/>
                </a:cubicBezTo>
                <a:cubicBezTo>
                  <a:pt x="85002" y="32099"/>
                  <a:pt x="87331" y="29770"/>
                  <a:pt x="89660" y="27440"/>
                </a:cubicBezTo>
                <a:cubicBezTo>
                  <a:pt x="94317" y="23946"/>
                  <a:pt x="101304" y="22781"/>
                  <a:pt x="108290" y="23946"/>
                </a:cubicBezTo>
                <a:cubicBezTo>
                  <a:pt x="115277" y="25111"/>
                  <a:pt x="122263" y="29770"/>
                  <a:pt x="126921" y="36758"/>
                </a:cubicBezTo>
                <a:cubicBezTo>
                  <a:pt x="135072" y="47240"/>
                  <a:pt x="137401" y="60051"/>
                  <a:pt x="132743" y="69369"/>
                </a:cubicBezTo>
                <a:cubicBezTo>
                  <a:pt x="131578" y="71698"/>
                  <a:pt x="129250" y="74027"/>
                  <a:pt x="126921" y="76357"/>
                </a:cubicBezTo>
                <a:cubicBezTo>
                  <a:pt x="123428" y="78686"/>
                  <a:pt x="118770" y="81015"/>
                  <a:pt x="114112" y="81015"/>
                </a:cubicBezTo>
                <a:cubicBezTo>
                  <a:pt x="109455" y="81015"/>
                  <a:pt x="109455" y="81015"/>
                  <a:pt x="108290" y="81015"/>
                </a:cubicBezTo>
                <a:lnTo>
                  <a:pt x="108290" y="81015"/>
                </a:lnTo>
                <a:close/>
                <a:moveTo>
                  <a:pt x="57056" y="175355"/>
                </a:moveTo>
                <a:cubicBezTo>
                  <a:pt x="39590" y="175355"/>
                  <a:pt x="26781" y="164872"/>
                  <a:pt x="26781" y="152061"/>
                </a:cubicBezTo>
                <a:cubicBezTo>
                  <a:pt x="26781" y="139250"/>
                  <a:pt x="26781" y="146238"/>
                  <a:pt x="29110" y="143908"/>
                </a:cubicBezTo>
                <a:cubicBezTo>
                  <a:pt x="33768" y="134591"/>
                  <a:pt x="45412" y="128767"/>
                  <a:pt x="58221" y="128767"/>
                </a:cubicBezTo>
                <a:lnTo>
                  <a:pt x="58221" y="128767"/>
                </a:lnTo>
                <a:cubicBezTo>
                  <a:pt x="74522" y="128767"/>
                  <a:pt x="88495" y="139250"/>
                  <a:pt x="88495" y="152061"/>
                </a:cubicBezTo>
                <a:cubicBezTo>
                  <a:pt x="88495" y="164872"/>
                  <a:pt x="88495" y="157885"/>
                  <a:pt x="86166" y="160214"/>
                </a:cubicBezTo>
                <a:cubicBezTo>
                  <a:pt x="81509" y="169531"/>
                  <a:pt x="69865" y="175355"/>
                  <a:pt x="57056" y="175355"/>
                </a:cubicBezTo>
                <a:lnTo>
                  <a:pt x="57056" y="175355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9" name="Freeform 38">
            <a:extLst>
              <a:ext uri="{FF2B5EF4-FFF2-40B4-BE49-F238E27FC236}">
                <a16:creationId xmlns:a16="http://schemas.microsoft.com/office/drawing/2014/main" id="{92C4E181-B0EF-ECDD-9C49-6743C9D35F68}"/>
              </a:ext>
            </a:extLst>
          </p:cNvPr>
          <p:cNvSpPr/>
          <p:nvPr/>
        </p:nvSpPr>
        <p:spPr>
          <a:xfrm>
            <a:off x="638097" y="3330471"/>
            <a:ext cx="195621" cy="125494"/>
          </a:xfrm>
          <a:custGeom>
            <a:avLst/>
            <a:gdLst>
              <a:gd name="csX0" fmla="*/ 97811 w 195621"/>
              <a:gd name="csY0" fmla="*/ 125494 h 125494"/>
              <a:gd name="csX1" fmla="*/ 79180 w 195621"/>
              <a:gd name="csY1" fmla="*/ 117342 h 125494"/>
              <a:gd name="csX2" fmla="*/ 6986 w 195621"/>
              <a:gd name="csY2" fmla="*/ 45131 h 125494"/>
              <a:gd name="csX3" fmla="*/ 6986 w 195621"/>
              <a:gd name="csY3" fmla="*/ 7862 h 125494"/>
              <a:gd name="csX4" fmla="*/ 188635 w 195621"/>
              <a:gd name="csY4" fmla="*/ 7862 h 125494"/>
              <a:gd name="csX5" fmla="*/ 188635 w 195621"/>
              <a:gd name="csY5" fmla="*/ 45131 h 125494"/>
              <a:gd name="csX6" fmla="*/ 116441 w 195621"/>
              <a:gd name="csY6" fmla="*/ 117342 h 125494"/>
              <a:gd name="csX7" fmla="*/ 97811 w 195621"/>
              <a:gd name="csY7" fmla="*/ 125494 h 125494"/>
              <a:gd name="csX8" fmla="*/ 97811 w 195621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621" h="125494">
                <a:moveTo>
                  <a:pt x="97811" y="125494"/>
                </a:moveTo>
                <a:cubicBezTo>
                  <a:pt x="90824" y="125494"/>
                  <a:pt x="83838" y="123165"/>
                  <a:pt x="79180" y="117342"/>
                </a:cubicBezTo>
                <a:lnTo>
                  <a:pt x="6986" y="45131"/>
                </a:lnTo>
                <a:cubicBezTo>
                  <a:pt x="-2329" y="34649"/>
                  <a:pt x="-2329" y="18344"/>
                  <a:pt x="6986" y="7862"/>
                </a:cubicBezTo>
                <a:cubicBezTo>
                  <a:pt x="17466" y="-2621"/>
                  <a:pt x="178155" y="-2621"/>
                  <a:pt x="188635" y="7862"/>
                </a:cubicBezTo>
                <a:cubicBezTo>
                  <a:pt x="197950" y="18344"/>
                  <a:pt x="197950" y="34649"/>
                  <a:pt x="188635" y="45131"/>
                </a:cubicBezTo>
                <a:lnTo>
                  <a:pt x="116441" y="117342"/>
                </a:lnTo>
                <a:cubicBezTo>
                  <a:pt x="111784" y="122001"/>
                  <a:pt x="104797" y="125494"/>
                  <a:pt x="97811" y="125494"/>
                </a:cubicBezTo>
                <a:lnTo>
                  <a:pt x="97811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76E18C6-A9D3-268C-2030-7D6C59CDD5F1}"/>
              </a:ext>
            </a:extLst>
          </p:cNvPr>
          <p:cNvSpPr txBox="1"/>
          <p:nvPr/>
        </p:nvSpPr>
        <p:spPr>
          <a:xfrm>
            <a:off x="273020" y="3390446"/>
            <a:ext cx="282103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E707F46-9DA0-80F7-0535-BBB9ED28A8D1}"/>
              </a:ext>
            </a:extLst>
          </p:cNvPr>
          <p:cNvSpPr txBox="1"/>
          <p:nvPr/>
        </p:nvSpPr>
        <p:spPr>
          <a:xfrm>
            <a:off x="854062" y="3390446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3E5280F-427C-EBB8-EF1F-11918B88715E}"/>
              </a:ext>
            </a:extLst>
          </p:cNvPr>
          <p:cNvSpPr txBox="1"/>
          <p:nvPr/>
        </p:nvSpPr>
        <p:spPr>
          <a:xfrm>
            <a:off x="788855" y="3095314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2AD13B5-1FA1-9840-284F-AAA37A0110A7}"/>
              </a:ext>
            </a:extLst>
          </p:cNvPr>
          <p:cNvSpPr txBox="1"/>
          <p:nvPr/>
        </p:nvSpPr>
        <p:spPr>
          <a:xfrm>
            <a:off x="149593" y="3095314"/>
            <a:ext cx="612029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</a:t>
            </a:r>
          </a:p>
        </p:txBody>
      </p:sp>
      <p:sp>
        <p:nvSpPr>
          <p:cNvPr id="44" name="Freeform 43">
            <a:extLst>
              <a:ext uri="{FF2B5EF4-FFF2-40B4-BE49-F238E27FC236}">
                <a16:creationId xmlns:a16="http://schemas.microsoft.com/office/drawing/2014/main" id="{71257473-FCE0-908B-7F83-FC8C1EE41A7E}"/>
              </a:ext>
            </a:extLst>
          </p:cNvPr>
          <p:cNvSpPr/>
          <p:nvPr/>
        </p:nvSpPr>
        <p:spPr>
          <a:xfrm>
            <a:off x="638097" y="2642145"/>
            <a:ext cx="195621" cy="125494"/>
          </a:xfrm>
          <a:custGeom>
            <a:avLst/>
            <a:gdLst>
              <a:gd name="csX0" fmla="*/ 97811 w 195621"/>
              <a:gd name="csY0" fmla="*/ 125494 h 125494"/>
              <a:gd name="csX1" fmla="*/ 79180 w 195621"/>
              <a:gd name="csY1" fmla="*/ 117342 h 125494"/>
              <a:gd name="csX2" fmla="*/ 6986 w 195621"/>
              <a:gd name="csY2" fmla="*/ 45131 h 125494"/>
              <a:gd name="csX3" fmla="*/ 6986 w 195621"/>
              <a:gd name="csY3" fmla="*/ 7862 h 125494"/>
              <a:gd name="csX4" fmla="*/ 188635 w 195621"/>
              <a:gd name="csY4" fmla="*/ 7862 h 125494"/>
              <a:gd name="csX5" fmla="*/ 188635 w 195621"/>
              <a:gd name="csY5" fmla="*/ 45131 h 125494"/>
              <a:gd name="csX6" fmla="*/ 116441 w 195621"/>
              <a:gd name="csY6" fmla="*/ 117342 h 125494"/>
              <a:gd name="csX7" fmla="*/ 97811 w 195621"/>
              <a:gd name="csY7" fmla="*/ 125494 h 125494"/>
              <a:gd name="csX8" fmla="*/ 97811 w 195621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621" h="125494">
                <a:moveTo>
                  <a:pt x="97811" y="125494"/>
                </a:moveTo>
                <a:cubicBezTo>
                  <a:pt x="90824" y="125494"/>
                  <a:pt x="83838" y="123165"/>
                  <a:pt x="79180" y="117342"/>
                </a:cubicBezTo>
                <a:lnTo>
                  <a:pt x="6986" y="45131"/>
                </a:lnTo>
                <a:cubicBezTo>
                  <a:pt x="-2329" y="34649"/>
                  <a:pt x="-2329" y="18344"/>
                  <a:pt x="6986" y="7862"/>
                </a:cubicBezTo>
                <a:cubicBezTo>
                  <a:pt x="17466" y="-2621"/>
                  <a:pt x="178155" y="-2621"/>
                  <a:pt x="188635" y="7862"/>
                </a:cubicBezTo>
                <a:cubicBezTo>
                  <a:pt x="197950" y="18344"/>
                  <a:pt x="197950" y="34649"/>
                  <a:pt x="188635" y="45131"/>
                </a:cubicBezTo>
                <a:lnTo>
                  <a:pt x="116441" y="117342"/>
                </a:lnTo>
                <a:cubicBezTo>
                  <a:pt x="111784" y="122000"/>
                  <a:pt x="104797" y="125494"/>
                  <a:pt x="97811" y="125494"/>
                </a:cubicBezTo>
                <a:lnTo>
                  <a:pt x="97811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18E276A-4CEF-F29D-5C66-7948A200D445}"/>
              </a:ext>
            </a:extLst>
          </p:cNvPr>
          <p:cNvSpPr txBox="1"/>
          <p:nvPr/>
        </p:nvSpPr>
        <p:spPr>
          <a:xfrm>
            <a:off x="273020" y="2702120"/>
            <a:ext cx="282103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CCA75F2-23D9-D6E2-59F5-B67265102217}"/>
              </a:ext>
            </a:extLst>
          </p:cNvPr>
          <p:cNvSpPr txBox="1"/>
          <p:nvPr/>
        </p:nvSpPr>
        <p:spPr>
          <a:xfrm>
            <a:off x="854062" y="2702120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4536D9F-8112-8083-2BB4-875857952C71}"/>
              </a:ext>
            </a:extLst>
          </p:cNvPr>
          <p:cNvSpPr txBox="1"/>
          <p:nvPr/>
        </p:nvSpPr>
        <p:spPr>
          <a:xfrm>
            <a:off x="788855" y="2406988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CC5EB7D-A391-B75B-9844-778458C0EFD7}"/>
              </a:ext>
            </a:extLst>
          </p:cNvPr>
          <p:cNvSpPr txBox="1"/>
          <p:nvPr/>
        </p:nvSpPr>
        <p:spPr>
          <a:xfrm>
            <a:off x="149593" y="2406988"/>
            <a:ext cx="612029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</a:t>
            </a:r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0EA48AD4-2FDC-CBF8-9CFB-17BA66C15729}"/>
              </a:ext>
            </a:extLst>
          </p:cNvPr>
          <p:cNvSpPr/>
          <p:nvPr/>
        </p:nvSpPr>
        <p:spPr>
          <a:xfrm>
            <a:off x="2792258" y="2156694"/>
            <a:ext cx="306240" cy="192824"/>
          </a:xfrm>
          <a:custGeom>
            <a:avLst/>
            <a:gdLst>
              <a:gd name="csX0" fmla="*/ 111783 w 306240"/>
              <a:gd name="csY0" fmla="*/ 166037 h 192824"/>
              <a:gd name="csX1" fmla="*/ 114112 w 306240"/>
              <a:gd name="csY1" fmla="*/ 157884 h 192824"/>
              <a:gd name="csX2" fmla="*/ 114112 w 306240"/>
              <a:gd name="csY2" fmla="*/ 154390 h 192824"/>
              <a:gd name="csX3" fmla="*/ 126921 w 306240"/>
              <a:gd name="csY3" fmla="*/ 147402 h 192824"/>
              <a:gd name="csX4" fmla="*/ 156031 w 306240"/>
              <a:gd name="csY4" fmla="*/ 191660 h 192824"/>
              <a:gd name="csX5" fmla="*/ 194457 w 306240"/>
              <a:gd name="csY5" fmla="*/ 191660 h 192824"/>
              <a:gd name="csX6" fmla="*/ 160689 w 306240"/>
              <a:gd name="csY6" fmla="*/ 136920 h 192824"/>
              <a:gd name="csX7" fmla="*/ 301583 w 306240"/>
              <a:gd name="csY7" fmla="*/ 143908 h 192824"/>
              <a:gd name="csX8" fmla="*/ 305076 w 306240"/>
              <a:gd name="csY8" fmla="*/ 142744 h 192824"/>
              <a:gd name="csX9" fmla="*/ 306240 w 306240"/>
              <a:gd name="csY9" fmla="*/ 139250 h 192824"/>
              <a:gd name="csX10" fmla="*/ 296925 w 306240"/>
              <a:gd name="csY10" fmla="*/ 118285 h 192824"/>
              <a:gd name="csX11" fmla="*/ 271308 w 306240"/>
              <a:gd name="csY11" fmla="*/ 106638 h 192824"/>
              <a:gd name="csX12" fmla="*/ 150209 w 306240"/>
              <a:gd name="csY12" fmla="*/ 101980 h 192824"/>
              <a:gd name="csX13" fmla="*/ 147880 w 306240"/>
              <a:gd name="csY13" fmla="*/ 92662 h 192824"/>
              <a:gd name="csX14" fmla="*/ 147880 w 306240"/>
              <a:gd name="csY14" fmla="*/ 92662 h 192824"/>
              <a:gd name="csX15" fmla="*/ 153702 w 306240"/>
              <a:gd name="csY15" fmla="*/ 84510 h 192824"/>
              <a:gd name="csX16" fmla="*/ 142058 w 306240"/>
              <a:gd name="csY16" fmla="*/ 25111 h 192824"/>
              <a:gd name="csX17" fmla="*/ 73358 w 306240"/>
              <a:gd name="csY17" fmla="*/ 7641 h 192824"/>
              <a:gd name="csX18" fmla="*/ 64043 w 306240"/>
              <a:gd name="csY18" fmla="*/ 19287 h 192824"/>
              <a:gd name="csX19" fmla="*/ 75687 w 306240"/>
              <a:gd name="csY19" fmla="*/ 78686 h 192824"/>
              <a:gd name="csX20" fmla="*/ 112948 w 306240"/>
              <a:gd name="csY20" fmla="*/ 103144 h 192824"/>
              <a:gd name="csX21" fmla="*/ 117605 w 306240"/>
              <a:gd name="csY21" fmla="*/ 117121 h 192824"/>
              <a:gd name="csX22" fmla="*/ 100139 w 306240"/>
              <a:gd name="csY22" fmla="*/ 124109 h 192824"/>
              <a:gd name="csX23" fmla="*/ 57056 w 306240"/>
              <a:gd name="csY23" fmla="*/ 108968 h 192824"/>
              <a:gd name="csX24" fmla="*/ 57056 w 306240"/>
              <a:gd name="csY24" fmla="*/ 108968 h 192824"/>
              <a:gd name="csX25" fmla="*/ 3493 w 306240"/>
              <a:gd name="csY25" fmla="*/ 136920 h 192824"/>
              <a:gd name="csX26" fmla="*/ 0 w 306240"/>
              <a:gd name="csY26" fmla="*/ 150896 h 192824"/>
              <a:gd name="csX27" fmla="*/ 55892 w 306240"/>
              <a:gd name="csY27" fmla="*/ 192825 h 192824"/>
              <a:gd name="csX28" fmla="*/ 55892 w 306240"/>
              <a:gd name="csY28" fmla="*/ 192825 h 192824"/>
              <a:gd name="csX29" fmla="*/ 109455 w 306240"/>
              <a:gd name="csY29" fmla="*/ 164873 h 192824"/>
              <a:gd name="csX30" fmla="*/ 109455 w 306240"/>
              <a:gd name="csY30" fmla="*/ 164873 h 192824"/>
              <a:gd name="csX31" fmla="*/ 110619 w 306240"/>
              <a:gd name="csY31" fmla="*/ 79851 h 192824"/>
              <a:gd name="csX32" fmla="*/ 91988 w 306240"/>
              <a:gd name="csY32" fmla="*/ 67039 h 192824"/>
              <a:gd name="csX33" fmla="*/ 86166 w 306240"/>
              <a:gd name="csY33" fmla="*/ 34428 h 192824"/>
              <a:gd name="csX34" fmla="*/ 91988 w 306240"/>
              <a:gd name="csY34" fmla="*/ 27440 h 192824"/>
              <a:gd name="csX35" fmla="*/ 110619 w 306240"/>
              <a:gd name="csY35" fmla="*/ 23946 h 192824"/>
              <a:gd name="csX36" fmla="*/ 129250 w 306240"/>
              <a:gd name="csY36" fmla="*/ 36758 h 192824"/>
              <a:gd name="csX37" fmla="*/ 135072 w 306240"/>
              <a:gd name="csY37" fmla="*/ 69369 h 192824"/>
              <a:gd name="csX38" fmla="*/ 129250 w 306240"/>
              <a:gd name="csY38" fmla="*/ 76357 h 192824"/>
              <a:gd name="csX39" fmla="*/ 116441 w 306240"/>
              <a:gd name="csY39" fmla="*/ 81016 h 192824"/>
              <a:gd name="csX40" fmla="*/ 109455 w 306240"/>
              <a:gd name="csY40" fmla="*/ 81016 h 192824"/>
              <a:gd name="csX41" fmla="*/ 109455 w 306240"/>
              <a:gd name="csY41" fmla="*/ 81016 h 192824"/>
              <a:gd name="csX42" fmla="*/ 59385 w 306240"/>
              <a:gd name="csY42" fmla="*/ 175355 h 192824"/>
              <a:gd name="csX43" fmla="*/ 29110 w 306240"/>
              <a:gd name="csY43" fmla="*/ 152061 h 192824"/>
              <a:gd name="csX44" fmla="*/ 31439 w 306240"/>
              <a:gd name="csY44" fmla="*/ 143908 h 192824"/>
              <a:gd name="csX45" fmla="*/ 60549 w 306240"/>
              <a:gd name="csY45" fmla="*/ 128767 h 192824"/>
              <a:gd name="csX46" fmla="*/ 60549 w 306240"/>
              <a:gd name="csY46" fmla="*/ 128767 h 192824"/>
              <a:gd name="csX47" fmla="*/ 90824 w 306240"/>
              <a:gd name="csY47" fmla="*/ 152061 h 192824"/>
              <a:gd name="csX48" fmla="*/ 88495 w 306240"/>
              <a:gd name="csY48" fmla="*/ 160214 h 192824"/>
              <a:gd name="csX49" fmla="*/ 59385 w 306240"/>
              <a:gd name="csY49" fmla="*/ 175355 h 192824"/>
              <a:gd name="csX50" fmla="*/ 59385 w 306240"/>
              <a:gd name="csY50" fmla="*/ 175355 h 1928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6240" h="192824">
                <a:moveTo>
                  <a:pt x="111783" y="166037"/>
                </a:moveTo>
                <a:cubicBezTo>
                  <a:pt x="112948" y="163708"/>
                  <a:pt x="114112" y="161378"/>
                  <a:pt x="114112" y="157884"/>
                </a:cubicBezTo>
                <a:cubicBezTo>
                  <a:pt x="114112" y="157884"/>
                  <a:pt x="114112" y="154390"/>
                  <a:pt x="114112" y="154390"/>
                </a:cubicBezTo>
                <a:lnTo>
                  <a:pt x="126921" y="147402"/>
                </a:lnTo>
                <a:lnTo>
                  <a:pt x="156031" y="191660"/>
                </a:lnTo>
                <a:lnTo>
                  <a:pt x="194457" y="191660"/>
                </a:lnTo>
                <a:lnTo>
                  <a:pt x="160689" y="136920"/>
                </a:lnTo>
                <a:lnTo>
                  <a:pt x="301583" y="143908"/>
                </a:lnTo>
                <a:cubicBezTo>
                  <a:pt x="302747" y="143908"/>
                  <a:pt x="303911" y="143908"/>
                  <a:pt x="305076" y="142744"/>
                </a:cubicBezTo>
                <a:cubicBezTo>
                  <a:pt x="305076" y="142744"/>
                  <a:pt x="306240" y="140414"/>
                  <a:pt x="306240" y="139250"/>
                </a:cubicBezTo>
                <a:cubicBezTo>
                  <a:pt x="306240" y="128767"/>
                  <a:pt x="303911" y="126438"/>
                  <a:pt x="296925" y="118285"/>
                </a:cubicBezTo>
                <a:cubicBezTo>
                  <a:pt x="289939" y="111297"/>
                  <a:pt x="280623" y="106638"/>
                  <a:pt x="271308" y="106638"/>
                </a:cubicBezTo>
                <a:lnTo>
                  <a:pt x="150209" y="101980"/>
                </a:lnTo>
                <a:lnTo>
                  <a:pt x="147880" y="92662"/>
                </a:lnTo>
                <a:cubicBezTo>
                  <a:pt x="147880" y="92662"/>
                  <a:pt x="147880" y="92662"/>
                  <a:pt x="147880" y="92662"/>
                </a:cubicBezTo>
                <a:cubicBezTo>
                  <a:pt x="150209" y="90333"/>
                  <a:pt x="152538" y="88003"/>
                  <a:pt x="153702" y="84510"/>
                </a:cubicBezTo>
                <a:cubicBezTo>
                  <a:pt x="161853" y="68204"/>
                  <a:pt x="157196" y="43746"/>
                  <a:pt x="142058" y="25111"/>
                </a:cubicBezTo>
                <a:cubicBezTo>
                  <a:pt x="122263" y="652"/>
                  <a:pt x="91988" y="-7500"/>
                  <a:pt x="73358" y="7641"/>
                </a:cubicBezTo>
                <a:cubicBezTo>
                  <a:pt x="69865" y="11135"/>
                  <a:pt x="66371" y="14629"/>
                  <a:pt x="64043" y="19287"/>
                </a:cubicBezTo>
                <a:cubicBezTo>
                  <a:pt x="55892" y="35593"/>
                  <a:pt x="60549" y="60051"/>
                  <a:pt x="75687" y="78686"/>
                </a:cubicBezTo>
                <a:cubicBezTo>
                  <a:pt x="86166" y="91498"/>
                  <a:pt x="100139" y="99650"/>
                  <a:pt x="112948" y="103144"/>
                </a:cubicBezTo>
                <a:lnTo>
                  <a:pt x="117605" y="117121"/>
                </a:lnTo>
                <a:lnTo>
                  <a:pt x="100139" y="124109"/>
                </a:lnTo>
                <a:cubicBezTo>
                  <a:pt x="89660" y="114791"/>
                  <a:pt x="74522" y="108968"/>
                  <a:pt x="57056" y="108968"/>
                </a:cubicBezTo>
                <a:lnTo>
                  <a:pt x="57056" y="108968"/>
                </a:lnTo>
                <a:cubicBezTo>
                  <a:pt x="33768" y="108968"/>
                  <a:pt x="11644" y="120615"/>
                  <a:pt x="3493" y="136920"/>
                </a:cubicBezTo>
                <a:cubicBezTo>
                  <a:pt x="1164" y="141579"/>
                  <a:pt x="0" y="146238"/>
                  <a:pt x="0" y="150896"/>
                </a:cubicBezTo>
                <a:cubicBezTo>
                  <a:pt x="0" y="174190"/>
                  <a:pt x="25617" y="192825"/>
                  <a:pt x="55892" y="192825"/>
                </a:cubicBezTo>
                <a:lnTo>
                  <a:pt x="55892" y="192825"/>
                </a:lnTo>
                <a:cubicBezTo>
                  <a:pt x="79180" y="192825"/>
                  <a:pt x="101304" y="181178"/>
                  <a:pt x="109455" y="164873"/>
                </a:cubicBezTo>
                <a:lnTo>
                  <a:pt x="109455" y="164873"/>
                </a:lnTo>
                <a:close/>
                <a:moveTo>
                  <a:pt x="110619" y="79851"/>
                </a:moveTo>
                <a:cubicBezTo>
                  <a:pt x="103633" y="78686"/>
                  <a:pt x="96646" y="74027"/>
                  <a:pt x="91988" y="67039"/>
                </a:cubicBezTo>
                <a:cubicBezTo>
                  <a:pt x="83838" y="56557"/>
                  <a:pt x="81509" y="43746"/>
                  <a:pt x="86166" y="34428"/>
                </a:cubicBezTo>
                <a:cubicBezTo>
                  <a:pt x="87331" y="32099"/>
                  <a:pt x="89660" y="29769"/>
                  <a:pt x="91988" y="27440"/>
                </a:cubicBezTo>
                <a:cubicBezTo>
                  <a:pt x="96646" y="23946"/>
                  <a:pt x="103633" y="22781"/>
                  <a:pt x="110619" y="23946"/>
                </a:cubicBezTo>
                <a:cubicBezTo>
                  <a:pt x="117605" y="25111"/>
                  <a:pt x="124592" y="29769"/>
                  <a:pt x="129250" y="36758"/>
                </a:cubicBezTo>
                <a:cubicBezTo>
                  <a:pt x="137401" y="47240"/>
                  <a:pt x="139729" y="60051"/>
                  <a:pt x="135072" y="69369"/>
                </a:cubicBezTo>
                <a:cubicBezTo>
                  <a:pt x="133907" y="71698"/>
                  <a:pt x="131579" y="74027"/>
                  <a:pt x="129250" y="76357"/>
                </a:cubicBezTo>
                <a:cubicBezTo>
                  <a:pt x="125756" y="78686"/>
                  <a:pt x="121099" y="81016"/>
                  <a:pt x="116441" y="81016"/>
                </a:cubicBezTo>
                <a:cubicBezTo>
                  <a:pt x="111783" y="81016"/>
                  <a:pt x="111783" y="81016"/>
                  <a:pt x="109455" y="81016"/>
                </a:cubicBezTo>
                <a:lnTo>
                  <a:pt x="109455" y="81016"/>
                </a:lnTo>
                <a:close/>
                <a:moveTo>
                  <a:pt x="59385" y="175355"/>
                </a:moveTo>
                <a:cubicBezTo>
                  <a:pt x="43083" y="175355"/>
                  <a:pt x="29110" y="164873"/>
                  <a:pt x="29110" y="152061"/>
                </a:cubicBezTo>
                <a:cubicBezTo>
                  <a:pt x="29110" y="139250"/>
                  <a:pt x="29110" y="146238"/>
                  <a:pt x="31439" y="143908"/>
                </a:cubicBezTo>
                <a:cubicBezTo>
                  <a:pt x="36097" y="134591"/>
                  <a:pt x="47741" y="128767"/>
                  <a:pt x="60549" y="128767"/>
                </a:cubicBezTo>
                <a:lnTo>
                  <a:pt x="60549" y="128767"/>
                </a:lnTo>
                <a:cubicBezTo>
                  <a:pt x="76851" y="128767"/>
                  <a:pt x="90824" y="139250"/>
                  <a:pt x="90824" y="152061"/>
                </a:cubicBezTo>
                <a:cubicBezTo>
                  <a:pt x="90824" y="164873"/>
                  <a:pt x="90824" y="157884"/>
                  <a:pt x="88495" y="160214"/>
                </a:cubicBezTo>
                <a:cubicBezTo>
                  <a:pt x="83838" y="169531"/>
                  <a:pt x="72193" y="175355"/>
                  <a:pt x="59385" y="175355"/>
                </a:cubicBezTo>
                <a:lnTo>
                  <a:pt x="59385" y="175355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AC4C7B42-E59A-B798-8C7C-CE709745DF63}"/>
              </a:ext>
            </a:extLst>
          </p:cNvPr>
          <p:cNvSpPr/>
          <p:nvPr/>
        </p:nvSpPr>
        <p:spPr>
          <a:xfrm>
            <a:off x="2646707" y="3784406"/>
            <a:ext cx="2190257" cy="611457"/>
          </a:xfrm>
          <a:prstGeom prst="roundRect">
            <a:avLst>
              <a:gd name="adj" fmla="val 47798"/>
            </a:avLst>
          </a:pr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EF5DBCE3-856F-3CDA-235F-B3FB107E87AE}"/>
              </a:ext>
            </a:extLst>
          </p:cNvPr>
          <p:cNvSpPr/>
          <p:nvPr/>
        </p:nvSpPr>
        <p:spPr>
          <a:xfrm>
            <a:off x="2608281" y="3745971"/>
            <a:ext cx="2265944" cy="688326"/>
          </a:xfrm>
          <a:custGeom>
            <a:avLst/>
            <a:gdLst>
              <a:gd name="csX0" fmla="*/ 330693 w 2265944"/>
              <a:gd name="csY0" fmla="*/ 0 h 688326"/>
              <a:gd name="csX1" fmla="*/ 0 w 2265944"/>
              <a:gd name="csY1" fmla="*/ 330770 h 688326"/>
              <a:gd name="csX2" fmla="*/ 0 w 2265944"/>
              <a:gd name="csY2" fmla="*/ 357557 h 688326"/>
              <a:gd name="csX3" fmla="*/ 330693 w 2265944"/>
              <a:gd name="csY3" fmla="*/ 688327 h 688326"/>
              <a:gd name="csX4" fmla="*/ 1935252 w 2265944"/>
              <a:gd name="csY4" fmla="*/ 688327 h 688326"/>
              <a:gd name="csX5" fmla="*/ 2265945 w 2265944"/>
              <a:gd name="csY5" fmla="*/ 357557 h 688326"/>
              <a:gd name="csX6" fmla="*/ 2265945 w 2265944"/>
              <a:gd name="csY6" fmla="*/ 330770 h 688326"/>
              <a:gd name="csX7" fmla="*/ 1935252 w 2265944"/>
              <a:gd name="csY7" fmla="*/ 0 h 6883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265944" h="688326">
                <a:moveTo>
                  <a:pt x="330693" y="0"/>
                </a:moveTo>
                <a:cubicBezTo>
                  <a:pt x="149045" y="0"/>
                  <a:pt x="0" y="147915"/>
                  <a:pt x="0" y="330770"/>
                </a:cubicBezTo>
                <a:lnTo>
                  <a:pt x="0" y="357557"/>
                </a:lnTo>
                <a:cubicBezTo>
                  <a:pt x="0" y="539248"/>
                  <a:pt x="147880" y="688327"/>
                  <a:pt x="330693" y="688327"/>
                </a:cubicBezTo>
                <a:lnTo>
                  <a:pt x="1935252" y="688327"/>
                </a:lnTo>
                <a:cubicBezTo>
                  <a:pt x="2116900" y="688327"/>
                  <a:pt x="2265945" y="540412"/>
                  <a:pt x="2265945" y="357557"/>
                </a:cubicBezTo>
                <a:lnTo>
                  <a:pt x="2265945" y="330770"/>
                </a:lnTo>
                <a:cubicBezTo>
                  <a:pt x="2265945" y="149079"/>
                  <a:pt x="2118064" y="0"/>
                  <a:pt x="1935252" y="0"/>
                </a:cubicBez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CEE28491-B8CF-61BC-C0FF-408B0DF1E0EE}"/>
              </a:ext>
            </a:extLst>
          </p:cNvPr>
          <p:cNvSpPr/>
          <p:nvPr/>
        </p:nvSpPr>
        <p:spPr>
          <a:xfrm>
            <a:off x="2646707" y="2408917"/>
            <a:ext cx="2190257" cy="611457"/>
          </a:xfrm>
          <a:prstGeom prst="roundRect">
            <a:avLst>
              <a:gd name="adj" fmla="val 47798"/>
            </a:avLst>
          </a:pr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27874F61-4146-D882-8649-94AF4F6B5EC0}"/>
              </a:ext>
            </a:extLst>
          </p:cNvPr>
          <p:cNvSpPr/>
          <p:nvPr/>
        </p:nvSpPr>
        <p:spPr>
          <a:xfrm>
            <a:off x="2608281" y="2371648"/>
            <a:ext cx="2265944" cy="688326"/>
          </a:xfrm>
          <a:custGeom>
            <a:avLst/>
            <a:gdLst>
              <a:gd name="csX0" fmla="*/ 330693 w 2265944"/>
              <a:gd name="csY0" fmla="*/ 0 h 688326"/>
              <a:gd name="csX1" fmla="*/ 1935252 w 2265944"/>
              <a:gd name="csY1" fmla="*/ 0 h 688326"/>
              <a:gd name="csX2" fmla="*/ 2265945 w 2265944"/>
              <a:gd name="csY2" fmla="*/ 330769 h 688326"/>
              <a:gd name="csX3" fmla="*/ 2265945 w 2265944"/>
              <a:gd name="csY3" fmla="*/ 357557 h 688326"/>
              <a:gd name="csX4" fmla="*/ 1935252 w 2265944"/>
              <a:gd name="csY4" fmla="*/ 688326 h 688326"/>
              <a:gd name="csX5" fmla="*/ 330693 w 2265944"/>
              <a:gd name="csY5" fmla="*/ 688326 h 688326"/>
              <a:gd name="csX6" fmla="*/ 0 w 2265944"/>
              <a:gd name="csY6" fmla="*/ 357557 h 688326"/>
              <a:gd name="csX7" fmla="*/ 0 w 2265944"/>
              <a:gd name="csY7" fmla="*/ 330769 h 688326"/>
              <a:gd name="csX8" fmla="*/ 330693 w 2265944"/>
              <a:gd name="csY8" fmla="*/ 0 h 688326"/>
              <a:gd name="csX9" fmla="*/ 330693 w 2265944"/>
              <a:gd name="csY9" fmla="*/ 0 h 6883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2265944" h="688326">
                <a:moveTo>
                  <a:pt x="330693" y="0"/>
                </a:moveTo>
                <a:lnTo>
                  <a:pt x="1935252" y="0"/>
                </a:lnTo>
                <a:cubicBezTo>
                  <a:pt x="2118064" y="0"/>
                  <a:pt x="2265945" y="147914"/>
                  <a:pt x="2265945" y="330769"/>
                </a:cubicBezTo>
                <a:lnTo>
                  <a:pt x="2265945" y="357557"/>
                </a:lnTo>
                <a:cubicBezTo>
                  <a:pt x="2265945" y="540412"/>
                  <a:pt x="2118064" y="688326"/>
                  <a:pt x="1935252" y="688326"/>
                </a:cubicBezTo>
                <a:lnTo>
                  <a:pt x="330693" y="688326"/>
                </a:lnTo>
                <a:cubicBezTo>
                  <a:pt x="147880" y="688326"/>
                  <a:pt x="0" y="540412"/>
                  <a:pt x="0" y="357557"/>
                </a:cubicBezTo>
                <a:lnTo>
                  <a:pt x="0" y="330769"/>
                </a:lnTo>
                <a:cubicBezTo>
                  <a:pt x="0" y="147914"/>
                  <a:pt x="147880" y="0"/>
                  <a:pt x="330693" y="0"/>
                </a:cubicBezTo>
                <a:lnTo>
                  <a:pt x="330693" y="0"/>
                </a:lnTo>
                <a:close/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21A0B450-AC14-5A60-4503-C0C2C8F8672C}"/>
              </a:ext>
            </a:extLst>
          </p:cNvPr>
          <p:cNvSpPr/>
          <p:nvPr/>
        </p:nvSpPr>
        <p:spPr>
          <a:xfrm>
            <a:off x="2646707" y="3098409"/>
            <a:ext cx="2190257" cy="611457"/>
          </a:xfrm>
          <a:prstGeom prst="roundRect">
            <a:avLst>
              <a:gd name="adj" fmla="val 47798"/>
            </a:avLst>
          </a:pr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5" name="Freeform 54">
            <a:extLst>
              <a:ext uri="{FF2B5EF4-FFF2-40B4-BE49-F238E27FC236}">
                <a16:creationId xmlns:a16="http://schemas.microsoft.com/office/drawing/2014/main" id="{28B149CF-C992-7461-31A2-0D6A288525BA}"/>
              </a:ext>
            </a:extLst>
          </p:cNvPr>
          <p:cNvSpPr/>
          <p:nvPr/>
        </p:nvSpPr>
        <p:spPr>
          <a:xfrm>
            <a:off x="2608281" y="3059974"/>
            <a:ext cx="2265944" cy="688326"/>
          </a:xfrm>
          <a:custGeom>
            <a:avLst/>
            <a:gdLst>
              <a:gd name="csX0" fmla="*/ 330693 w 2265944"/>
              <a:gd name="csY0" fmla="*/ 0 h 688326"/>
              <a:gd name="csX1" fmla="*/ 0 w 2265944"/>
              <a:gd name="csY1" fmla="*/ 330769 h 688326"/>
              <a:gd name="csX2" fmla="*/ 0 w 2265944"/>
              <a:gd name="csY2" fmla="*/ 357557 h 688326"/>
              <a:gd name="csX3" fmla="*/ 330693 w 2265944"/>
              <a:gd name="csY3" fmla="*/ 688327 h 688326"/>
              <a:gd name="csX4" fmla="*/ 1935252 w 2265944"/>
              <a:gd name="csY4" fmla="*/ 688327 h 688326"/>
              <a:gd name="csX5" fmla="*/ 2265945 w 2265944"/>
              <a:gd name="csY5" fmla="*/ 357557 h 688326"/>
              <a:gd name="csX6" fmla="*/ 2265945 w 2265944"/>
              <a:gd name="csY6" fmla="*/ 330769 h 688326"/>
              <a:gd name="csX7" fmla="*/ 1935252 w 2265944"/>
              <a:gd name="csY7" fmla="*/ 0 h 6883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265944" h="688326">
                <a:moveTo>
                  <a:pt x="330693" y="0"/>
                </a:moveTo>
                <a:cubicBezTo>
                  <a:pt x="149045" y="0"/>
                  <a:pt x="0" y="147915"/>
                  <a:pt x="0" y="330769"/>
                </a:cubicBezTo>
                <a:lnTo>
                  <a:pt x="0" y="357557"/>
                </a:lnTo>
                <a:cubicBezTo>
                  <a:pt x="0" y="539248"/>
                  <a:pt x="147880" y="688327"/>
                  <a:pt x="330693" y="688327"/>
                </a:cubicBezTo>
                <a:lnTo>
                  <a:pt x="1935252" y="688327"/>
                </a:lnTo>
                <a:cubicBezTo>
                  <a:pt x="2116900" y="688327"/>
                  <a:pt x="2265945" y="540412"/>
                  <a:pt x="2265945" y="357557"/>
                </a:cubicBezTo>
                <a:lnTo>
                  <a:pt x="2265945" y="330769"/>
                </a:lnTo>
                <a:cubicBezTo>
                  <a:pt x="2265945" y="149079"/>
                  <a:pt x="2118064" y="0"/>
                  <a:pt x="1935252" y="0"/>
                </a:cubicBez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7C928A49-A815-967B-8667-99656526FB4E}"/>
              </a:ext>
            </a:extLst>
          </p:cNvPr>
          <p:cNvSpPr/>
          <p:nvPr/>
        </p:nvSpPr>
        <p:spPr>
          <a:xfrm>
            <a:off x="3607637" y="4021127"/>
            <a:ext cx="197367" cy="125494"/>
          </a:xfrm>
          <a:custGeom>
            <a:avLst/>
            <a:gdLst>
              <a:gd name="csX0" fmla="*/ 98684 w 197367"/>
              <a:gd name="csY0" fmla="*/ 125494 h 125494"/>
              <a:gd name="csX1" fmla="*/ 80053 w 197367"/>
              <a:gd name="csY1" fmla="*/ 117342 h 125494"/>
              <a:gd name="csX2" fmla="*/ 7860 w 197367"/>
              <a:gd name="csY2" fmla="*/ 45131 h 125494"/>
              <a:gd name="csX3" fmla="*/ 7860 w 197367"/>
              <a:gd name="csY3" fmla="*/ 7862 h 125494"/>
              <a:gd name="csX4" fmla="*/ 189508 w 197367"/>
              <a:gd name="csY4" fmla="*/ 7862 h 125494"/>
              <a:gd name="csX5" fmla="*/ 189508 w 197367"/>
              <a:gd name="csY5" fmla="*/ 45131 h 125494"/>
              <a:gd name="csX6" fmla="*/ 117314 w 197367"/>
              <a:gd name="csY6" fmla="*/ 117342 h 125494"/>
              <a:gd name="csX7" fmla="*/ 98684 w 197367"/>
              <a:gd name="csY7" fmla="*/ 125494 h 125494"/>
              <a:gd name="csX8" fmla="*/ 98684 w 197367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7367" h="125494">
                <a:moveTo>
                  <a:pt x="98684" y="125494"/>
                </a:moveTo>
                <a:cubicBezTo>
                  <a:pt x="91697" y="125494"/>
                  <a:pt x="84711" y="123165"/>
                  <a:pt x="80053" y="117342"/>
                </a:cubicBezTo>
                <a:lnTo>
                  <a:pt x="7860" y="45131"/>
                </a:lnTo>
                <a:cubicBezTo>
                  <a:pt x="-2620" y="34649"/>
                  <a:pt x="-2620" y="18344"/>
                  <a:pt x="7860" y="7862"/>
                </a:cubicBezTo>
                <a:cubicBezTo>
                  <a:pt x="18339" y="-2621"/>
                  <a:pt x="179028" y="-2621"/>
                  <a:pt x="189508" y="7862"/>
                </a:cubicBezTo>
                <a:cubicBezTo>
                  <a:pt x="199988" y="18344"/>
                  <a:pt x="199988" y="34649"/>
                  <a:pt x="189508" y="45131"/>
                </a:cubicBezTo>
                <a:lnTo>
                  <a:pt x="117314" y="117342"/>
                </a:lnTo>
                <a:cubicBezTo>
                  <a:pt x="112657" y="122000"/>
                  <a:pt x="105670" y="125494"/>
                  <a:pt x="98684" y="125494"/>
                </a:cubicBezTo>
                <a:lnTo>
                  <a:pt x="98684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82384EC-6343-6326-9960-B204ABBF7E25}"/>
              </a:ext>
            </a:extLst>
          </p:cNvPr>
          <p:cNvSpPr txBox="1"/>
          <p:nvPr/>
        </p:nvSpPr>
        <p:spPr>
          <a:xfrm>
            <a:off x="2753217" y="4081102"/>
            <a:ext cx="48055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1/2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F49A468-D403-12F8-CA9E-4E43DE672ACD}"/>
              </a:ext>
            </a:extLst>
          </p:cNvPr>
          <p:cNvSpPr txBox="1"/>
          <p:nvPr/>
        </p:nvSpPr>
        <p:spPr>
          <a:xfrm>
            <a:off x="3825639" y="4081102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D4ECE62-91B2-EFC8-7CAB-688BA28F20BF}"/>
              </a:ext>
            </a:extLst>
          </p:cNvPr>
          <p:cNvSpPr txBox="1"/>
          <p:nvPr/>
        </p:nvSpPr>
        <p:spPr>
          <a:xfrm>
            <a:off x="3760432" y="3785970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C45971F-B479-6E6A-D8B5-430630595625}"/>
              </a:ext>
            </a:extLst>
          </p:cNvPr>
          <p:cNvSpPr txBox="1"/>
          <p:nvPr/>
        </p:nvSpPr>
        <p:spPr>
          <a:xfrm>
            <a:off x="2629789" y="3785970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⠼a/b</a:t>
            </a:r>
          </a:p>
        </p:txBody>
      </p:sp>
      <p:sp>
        <p:nvSpPr>
          <p:cNvPr id="61" name="Freeform 60">
            <a:extLst>
              <a:ext uri="{FF2B5EF4-FFF2-40B4-BE49-F238E27FC236}">
                <a16:creationId xmlns:a16="http://schemas.microsoft.com/office/drawing/2014/main" id="{D756AEAB-8F50-8E70-A442-394B7131265D}"/>
              </a:ext>
            </a:extLst>
          </p:cNvPr>
          <p:cNvSpPr/>
          <p:nvPr/>
        </p:nvSpPr>
        <p:spPr>
          <a:xfrm>
            <a:off x="3148859" y="3335130"/>
            <a:ext cx="197367" cy="125494"/>
          </a:xfrm>
          <a:custGeom>
            <a:avLst/>
            <a:gdLst>
              <a:gd name="csX0" fmla="*/ 98684 w 197367"/>
              <a:gd name="csY0" fmla="*/ 125494 h 125494"/>
              <a:gd name="csX1" fmla="*/ 80053 w 197367"/>
              <a:gd name="csY1" fmla="*/ 117342 h 125494"/>
              <a:gd name="csX2" fmla="*/ 7860 w 197367"/>
              <a:gd name="csY2" fmla="*/ 45131 h 125494"/>
              <a:gd name="csX3" fmla="*/ 7860 w 197367"/>
              <a:gd name="csY3" fmla="*/ 7862 h 125494"/>
              <a:gd name="csX4" fmla="*/ 189508 w 197367"/>
              <a:gd name="csY4" fmla="*/ 7862 h 125494"/>
              <a:gd name="csX5" fmla="*/ 189508 w 197367"/>
              <a:gd name="csY5" fmla="*/ 45131 h 125494"/>
              <a:gd name="csX6" fmla="*/ 117314 w 197367"/>
              <a:gd name="csY6" fmla="*/ 117342 h 125494"/>
              <a:gd name="csX7" fmla="*/ 98684 w 197367"/>
              <a:gd name="csY7" fmla="*/ 125494 h 125494"/>
              <a:gd name="csX8" fmla="*/ 98684 w 197367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7367" h="125494">
                <a:moveTo>
                  <a:pt x="98684" y="125494"/>
                </a:moveTo>
                <a:cubicBezTo>
                  <a:pt x="91697" y="125494"/>
                  <a:pt x="84711" y="123165"/>
                  <a:pt x="80053" y="117342"/>
                </a:cubicBezTo>
                <a:lnTo>
                  <a:pt x="7860" y="45131"/>
                </a:lnTo>
                <a:cubicBezTo>
                  <a:pt x="-2620" y="34649"/>
                  <a:pt x="-2620" y="18344"/>
                  <a:pt x="7860" y="7862"/>
                </a:cubicBezTo>
                <a:cubicBezTo>
                  <a:pt x="18339" y="-2621"/>
                  <a:pt x="179028" y="-2621"/>
                  <a:pt x="189508" y="7862"/>
                </a:cubicBezTo>
                <a:cubicBezTo>
                  <a:pt x="199988" y="18344"/>
                  <a:pt x="199988" y="34649"/>
                  <a:pt x="189508" y="45131"/>
                </a:cubicBezTo>
                <a:lnTo>
                  <a:pt x="117314" y="117342"/>
                </a:lnTo>
                <a:cubicBezTo>
                  <a:pt x="112657" y="122000"/>
                  <a:pt x="105670" y="125494"/>
                  <a:pt x="98684" y="125494"/>
                </a:cubicBezTo>
                <a:lnTo>
                  <a:pt x="98684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6C964D2-CDC2-74FC-9022-D11E5AF4E062}"/>
              </a:ext>
            </a:extLst>
          </p:cNvPr>
          <p:cNvSpPr txBox="1"/>
          <p:nvPr/>
        </p:nvSpPr>
        <p:spPr>
          <a:xfrm>
            <a:off x="2753217" y="3395105"/>
            <a:ext cx="282103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2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1D9F233-8F99-798F-320D-76A307E340A8}"/>
              </a:ext>
            </a:extLst>
          </p:cNvPr>
          <p:cNvSpPr txBox="1"/>
          <p:nvPr/>
        </p:nvSpPr>
        <p:spPr>
          <a:xfrm>
            <a:off x="3366861" y="3395105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9146E0F-3705-035E-84EF-319054A62D8A}"/>
              </a:ext>
            </a:extLst>
          </p:cNvPr>
          <p:cNvSpPr txBox="1"/>
          <p:nvPr/>
        </p:nvSpPr>
        <p:spPr>
          <a:xfrm>
            <a:off x="3301654" y="3099973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904EAC1-6B96-4F64-6230-60BFF008FB10}"/>
              </a:ext>
            </a:extLst>
          </p:cNvPr>
          <p:cNvSpPr txBox="1"/>
          <p:nvPr/>
        </p:nvSpPr>
        <p:spPr>
          <a:xfrm>
            <a:off x="2688010" y="3099973"/>
            <a:ext cx="612029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⠼b</a:t>
            </a:r>
          </a:p>
        </p:txBody>
      </p:sp>
      <p:sp>
        <p:nvSpPr>
          <p:cNvPr id="66" name="Freeform 65">
            <a:extLst>
              <a:ext uri="{FF2B5EF4-FFF2-40B4-BE49-F238E27FC236}">
                <a16:creationId xmlns:a16="http://schemas.microsoft.com/office/drawing/2014/main" id="{A589257A-128C-07B7-AC03-B735AF835803}"/>
              </a:ext>
            </a:extLst>
          </p:cNvPr>
          <p:cNvSpPr/>
          <p:nvPr/>
        </p:nvSpPr>
        <p:spPr>
          <a:xfrm>
            <a:off x="3148859" y="2645639"/>
            <a:ext cx="197367" cy="125494"/>
          </a:xfrm>
          <a:custGeom>
            <a:avLst/>
            <a:gdLst>
              <a:gd name="csX0" fmla="*/ 98684 w 197367"/>
              <a:gd name="csY0" fmla="*/ 125494 h 125494"/>
              <a:gd name="csX1" fmla="*/ 80053 w 197367"/>
              <a:gd name="csY1" fmla="*/ 117342 h 125494"/>
              <a:gd name="csX2" fmla="*/ 7860 w 197367"/>
              <a:gd name="csY2" fmla="*/ 45131 h 125494"/>
              <a:gd name="csX3" fmla="*/ 7860 w 197367"/>
              <a:gd name="csY3" fmla="*/ 7862 h 125494"/>
              <a:gd name="csX4" fmla="*/ 189508 w 197367"/>
              <a:gd name="csY4" fmla="*/ 7862 h 125494"/>
              <a:gd name="csX5" fmla="*/ 189508 w 197367"/>
              <a:gd name="csY5" fmla="*/ 45131 h 125494"/>
              <a:gd name="csX6" fmla="*/ 117314 w 197367"/>
              <a:gd name="csY6" fmla="*/ 117342 h 125494"/>
              <a:gd name="csX7" fmla="*/ 98684 w 197367"/>
              <a:gd name="csY7" fmla="*/ 125494 h 125494"/>
              <a:gd name="csX8" fmla="*/ 98684 w 197367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7367" h="125494">
                <a:moveTo>
                  <a:pt x="98684" y="125494"/>
                </a:moveTo>
                <a:cubicBezTo>
                  <a:pt x="91697" y="125494"/>
                  <a:pt x="84711" y="123165"/>
                  <a:pt x="80053" y="117342"/>
                </a:cubicBezTo>
                <a:lnTo>
                  <a:pt x="7860" y="45131"/>
                </a:lnTo>
                <a:cubicBezTo>
                  <a:pt x="-2620" y="34649"/>
                  <a:pt x="-2620" y="18344"/>
                  <a:pt x="7860" y="7862"/>
                </a:cubicBezTo>
                <a:cubicBezTo>
                  <a:pt x="18339" y="-2621"/>
                  <a:pt x="179028" y="-2621"/>
                  <a:pt x="189508" y="7862"/>
                </a:cubicBezTo>
                <a:cubicBezTo>
                  <a:pt x="199988" y="18344"/>
                  <a:pt x="199988" y="34649"/>
                  <a:pt x="189508" y="45131"/>
                </a:cubicBezTo>
                <a:lnTo>
                  <a:pt x="117314" y="117342"/>
                </a:lnTo>
                <a:cubicBezTo>
                  <a:pt x="112657" y="122000"/>
                  <a:pt x="105670" y="125494"/>
                  <a:pt x="98684" y="125494"/>
                </a:cubicBezTo>
                <a:lnTo>
                  <a:pt x="98684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03B1AD1-A9C9-F0EE-D30C-AF035C578592}"/>
              </a:ext>
            </a:extLst>
          </p:cNvPr>
          <p:cNvSpPr txBox="1"/>
          <p:nvPr/>
        </p:nvSpPr>
        <p:spPr>
          <a:xfrm>
            <a:off x="2753217" y="2705614"/>
            <a:ext cx="282103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C265073-81F7-CD76-D4D8-23EC41A36325}"/>
              </a:ext>
            </a:extLst>
          </p:cNvPr>
          <p:cNvSpPr txBox="1"/>
          <p:nvPr/>
        </p:nvSpPr>
        <p:spPr>
          <a:xfrm>
            <a:off x="3366861" y="2705614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C5172F7-9335-0028-265B-B749792BA156}"/>
              </a:ext>
            </a:extLst>
          </p:cNvPr>
          <p:cNvSpPr txBox="1"/>
          <p:nvPr/>
        </p:nvSpPr>
        <p:spPr>
          <a:xfrm>
            <a:off x="3301654" y="2410482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F7D2947-F9EE-BBC8-181C-2756E80F5C7A}"/>
              </a:ext>
            </a:extLst>
          </p:cNvPr>
          <p:cNvSpPr txBox="1"/>
          <p:nvPr/>
        </p:nvSpPr>
        <p:spPr>
          <a:xfrm>
            <a:off x="2688010" y="2410482"/>
            <a:ext cx="612029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⠼b</a:t>
            </a:r>
          </a:p>
        </p:txBody>
      </p:sp>
      <p:sp>
        <p:nvSpPr>
          <p:cNvPr id="71" name="Freeform 70">
            <a:extLst>
              <a:ext uri="{FF2B5EF4-FFF2-40B4-BE49-F238E27FC236}">
                <a16:creationId xmlns:a16="http://schemas.microsoft.com/office/drawing/2014/main" id="{07DBC0D4-A08A-5C7B-E048-8728BA9E1AB5}"/>
              </a:ext>
            </a:extLst>
          </p:cNvPr>
          <p:cNvSpPr/>
          <p:nvPr/>
        </p:nvSpPr>
        <p:spPr>
          <a:xfrm>
            <a:off x="171168" y="788846"/>
            <a:ext cx="7848583" cy="1360347"/>
          </a:xfrm>
          <a:custGeom>
            <a:avLst/>
            <a:gdLst>
              <a:gd name="csX0" fmla="*/ 1531201 w 7848583"/>
              <a:gd name="csY0" fmla="*/ 1165 h 1360347"/>
              <a:gd name="csX1" fmla="*/ 1428733 w 7848583"/>
              <a:gd name="csY1" fmla="*/ 52411 h 1360347"/>
              <a:gd name="csX2" fmla="*/ 1326265 w 7848583"/>
              <a:gd name="csY2" fmla="*/ 154903 h 1360347"/>
              <a:gd name="csX3" fmla="*/ 1223796 w 7848583"/>
              <a:gd name="csY3" fmla="*/ 206149 h 1360347"/>
              <a:gd name="csX4" fmla="*/ 775498 w 7848583"/>
              <a:gd name="csY4" fmla="*/ 206149 h 1360347"/>
              <a:gd name="csX5" fmla="*/ 673030 w 7848583"/>
              <a:gd name="csY5" fmla="*/ 154903 h 1360347"/>
              <a:gd name="csX6" fmla="*/ 570562 w 7848583"/>
              <a:gd name="csY6" fmla="*/ 52411 h 1360347"/>
              <a:gd name="csX7" fmla="*/ 468093 w 7848583"/>
              <a:gd name="csY7" fmla="*/ 1165 h 1360347"/>
              <a:gd name="csX8" fmla="*/ 102468 w 7848583"/>
              <a:gd name="csY8" fmla="*/ 1165 h 1360347"/>
              <a:gd name="csX9" fmla="*/ 0 w 7848583"/>
              <a:gd name="csY9" fmla="*/ 103657 h 1360347"/>
              <a:gd name="csX10" fmla="*/ 0 w 7848583"/>
              <a:gd name="csY10" fmla="*/ 1052872 h 1360347"/>
              <a:gd name="csX11" fmla="*/ 102468 w 7848583"/>
              <a:gd name="csY11" fmla="*/ 1155364 h 1360347"/>
              <a:gd name="csX12" fmla="*/ 491382 w 7848583"/>
              <a:gd name="csY12" fmla="*/ 1155364 h 1360347"/>
              <a:gd name="csX13" fmla="*/ 605494 w 7848583"/>
              <a:gd name="csY13" fmla="*/ 1206610 h 1360347"/>
              <a:gd name="csX14" fmla="*/ 707962 w 7848583"/>
              <a:gd name="csY14" fmla="*/ 1309102 h 1360347"/>
              <a:gd name="csX15" fmla="*/ 810430 w 7848583"/>
              <a:gd name="csY15" fmla="*/ 1360348 h 1360347"/>
              <a:gd name="csX16" fmla="*/ 1185371 w 7848583"/>
              <a:gd name="csY16" fmla="*/ 1360348 h 1360347"/>
              <a:gd name="csX17" fmla="*/ 1287839 w 7848583"/>
              <a:gd name="csY17" fmla="*/ 1309102 h 1360347"/>
              <a:gd name="csX18" fmla="*/ 1390307 w 7848583"/>
              <a:gd name="csY18" fmla="*/ 1206610 h 1360347"/>
              <a:gd name="csX19" fmla="*/ 1500926 w 7848583"/>
              <a:gd name="csY19" fmla="*/ 1155364 h 1360347"/>
              <a:gd name="csX20" fmla="*/ 7792242 w 7848583"/>
              <a:gd name="csY20" fmla="*/ 1155364 h 1360347"/>
              <a:gd name="csX21" fmla="*/ 7745665 w 7848583"/>
              <a:gd name="csY21" fmla="*/ 570694 h 1360347"/>
              <a:gd name="csX22" fmla="*/ 7745665 w 7848583"/>
              <a:gd name="csY22" fmla="*/ 570694 h 1360347"/>
              <a:gd name="csX23" fmla="*/ 7693267 w 7848583"/>
              <a:gd name="csY23" fmla="*/ 0 h 1360347"/>
              <a:gd name="csX24" fmla="*/ 1531201 w 7848583"/>
              <a:gd name="csY24" fmla="*/ 0 h 13603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</a:cxnLst>
            <a:rect l="l" t="t" r="r" b="b"/>
            <a:pathLst>
              <a:path w="7848583" h="1360347">
                <a:moveTo>
                  <a:pt x="1531201" y="1165"/>
                </a:moveTo>
                <a:cubicBezTo>
                  <a:pt x="1479967" y="1165"/>
                  <a:pt x="1454350" y="26788"/>
                  <a:pt x="1428733" y="52411"/>
                </a:cubicBezTo>
                <a:lnTo>
                  <a:pt x="1326265" y="154903"/>
                </a:lnTo>
                <a:cubicBezTo>
                  <a:pt x="1300648" y="180526"/>
                  <a:pt x="1275031" y="206149"/>
                  <a:pt x="1223796" y="206149"/>
                </a:cubicBezTo>
                <a:lnTo>
                  <a:pt x="775498" y="206149"/>
                </a:lnTo>
                <a:cubicBezTo>
                  <a:pt x="724264" y="206149"/>
                  <a:pt x="698647" y="180526"/>
                  <a:pt x="673030" y="154903"/>
                </a:cubicBezTo>
                <a:lnTo>
                  <a:pt x="570562" y="52411"/>
                </a:lnTo>
                <a:cubicBezTo>
                  <a:pt x="544945" y="26788"/>
                  <a:pt x="519327" y="1165"/>
                  <a:pt x="468093" y="1165"/>
                </a:cubicBezTo>
                <a:lnTo>
                  <a:pt x="102468" y="1165"/>
                </a:lnTo>
                <a:cubicBezTo>
                  <a:pt x="45412" y="1165"/>
                  <a:pt x="0" y="47752"/>
                  <a:pt x="0" y="103657"/>
                </a:cubicBezTo>
                <a:lnTo>
                  <a:pt x="0" y="1052872"/>
                </a:lnTo>
                <a:cubicBezTo>
                  <a:pt x="0" y="1109941"/>
                  <a:pt x="46576" y="1155364"/>
                  <a:pt x="102468" y="1155364"/>
                </a:cubicBezTo>
                <a:lnTo>
                  <a:pt x="491382" y="1155364"/>
                </a:lnTo>
                <a:cubicBezTo>
                  <a:pt x="542616" y="1155364"/>
                  <a:pt x="579877" y="1180987"/>
                  <a:pt x="605494" y="1206610"/>
                </a:cubicBezTo>
                <a:lnTo>
                  <a:pt x="707962" y="1309102"/>
                </a:lnTo>
                <a:cubicBezTo>
                  <a:pt x="733579" y="1334725"/>
                  <a:pt x="747552" y="1360348"/>
                  <a:pt x="810430" y="1360348"/>
                </a:cubicBezTo>
                <a:lnTo>
                  <a:pt x="1185371" y="1360348"/>
                </a:lnTo>
                <a:cubicBezTo>
                  <a:pt x="1244756" y="1360348"/>
                  <a:pt x="1262222" y="1334725"/>
                  <a:pt x="1287839" y="1309102"/>
                </a:cubicBezTo>
                <a:lnTo>
                  <a:pt x="1390307" y="1206610"/>
                </a:lnTo>
                <a:cubicBezTo>
                  <a:pt x="1415924" y="1180987"/>
                  <a:pt x="1449692" y="1155364"/>
                  <a:pt x="1500926" y="1155364"/>
                </a:cubicBezTo>
                <a:lnTo>
                  <a:pt x="7792242" y="1155364"/>
                </a:lnTo>
                <a:cubicBezTo>
                  <a:pt x="7878408" y="972509"/>
                  <a:pt x="7867928" y="750055"/>
                  <a:pt x="7745665" y="570694"/>
                </a:cubicBezTo>
                <a:lnTo>
                  <a:pt x="7745665" y="570694"/>
                </a:lnTo>
                <a:cubicBezTo>
                  <a:pt x="7625730" y="395992"/>
                  <a:pt x="7612922" y="180526"/>
                  <a:pt x="7693267" y="0"/>
                </a:cubicBezTo>
                <a:lnTo>
                  <a:pt x="1531201" y="0"/>
                </a:lnTo>
                <a:close/>
              </a:path>
            </a:pathLst>
          </a:custGeom>
          <a:solidFill>
            <a:srgbClr val="FFFFFF"/>
          </a:solidFill>
          <a:ln w="3142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D042114-5DEF-B7EE-A62F-9AFF1C69BC1D}"/>
              </a:ext>
            </a:extLst>
          </p:cNvPr>
          <p:cNvSpPr txBox="1"/>
          <p:nvPr/>
        </p:nvSpPr>
        <p:spPr>
          <a:xfrm>
            <a:off x="652618" y="1374383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D8D8D8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5282D35-879B-63CA-5D4B-00D2E58C89BE}"/>
              </a:ext>
            </a:extLst>
          </p:cNvPr>
          <p:cNvSpPr txBox="1"/>
          <p:nvPr/>
        </p:nvSpPr>
        <p:spPr>
          <a:xfrm>
            <a:off x="600220" y="1080416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74" name="Freeform 73">
            <a:extLst>
              <a:ext uri="{FF2B5EF4-FFF2-40B4-BE49-F238E27FC236}">
                <a16:creationId xmlns:a16="http://schemas.microsoft.com/office/drawing/2014/main" id="{5BB952B0-FCE2-2A71-94FC-CFDF8EA34C22}"/>
              </a:ext>
            </a:extLst>
          </p:cNvPr>
          <p:cNvSpPr/>
          <p:nvPr/>
        </p:nvSpPr>
        <p:spPr>
          <a:xfrm>
            <a:off x="274801" y="1151062"/>
            <a:ext cx="363296" cy="269041"/>
          </a:xfrm>
          <a:custGeom>
            <a:avLst/>
            <a:gdLst>
              <a:gd name="csX0" fmla="*/ 341173 w 363296"/>
              <a:gd name="csY0" fmla="*/ 269041 h 269041"/>
              <a:gd name="csX1" fmla="*/ 363296 w 363296"/>
              <a:gd name="csY1" fmla="*/ 181690 h 269041"/>
              <a:gd name="csX2" fmla="*/ 181648 w 363296"/>
              <a:gd name="csY2" fmla="*/ 0 h 269041"/>
              <a:gd name="csX3" fmla="*/ 0 w 363296"/>
              <a:gd name="csY3" fmla="*/ 181690 h 269041"/>
              <a:gd name="csX4" fmla="*/ 22124 w 363296"/>
              <a:gd name="csY4" fmla="*/ 269041 h 269041"/>
              <a:gd name="csX5" fmla="*/ 341173 w 363296"/>
              <a:gd name="csY5" fmla="*/ 269041 h 269041"/>
              <a:gd name="csX6" fmla="*/ 341173 w 363296"/>
              <a:gd name="csY6" fmla="*/ 269041 h 26904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63296" h="269041">
                <a:moveTo>
                  <a:pt x="341173" y="269041"/>
                </a:moveTo>
                <a:cubicBezTo>
                  <a:pt x="355145" y="243418"/>
                  <a:pt x="363296" y="213137"/>
                  <a:pt x="363296" y="181690"/>
                </a:cubicBezTo>
                <a:cubicBezTo>
                  <a:pt x="363296" y="81528"/>
                  <a:pt x="281788" y="0"/>
                  <a:pt x="181648" y="0"/>
                </a:cubicBezTo>
                <a:cubicBezTo>
                  <a:pt x="81509" y="0"/>
                  <a:pt x="0" y="81528"/>
                  <a:pt x="0" y="181690"/>
                </a:cubicBezTo>
                <a:cubicBezTo>
                  <a:pt x="0" y="281853"/>
                  <a:pt x="8151" y="242254"/>
                  <a:pt x="22124" y="269041"/>
                </a:cubicBezTo>
                <a:lnTo>
                  <a:pt x="341173" y="269041"/>
                </a:lnTo>
                <a:lnTo>
                  <a:pt x="341173" y="269041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5" name="Freeform 74">
            <a:extLst>
              <a:ext uri="{FF2B5EF4-FFF2-40B4-BE49-F238E27FC236}">
                <a16:creationId xmlns:a16="http://schemas.microsoft.com/office/drawing/2014/main" id="{FED44159-3373-7768-DEC7-46A3D1EE3C0F}"/>
              </a:ext>
            </a:extLst>
          </p:cNvPr>
          <p:cNvSpPr/>
          <p:nvPr/>
        </p:nvSpPr>
        <p:spPr>
          <a:xfrm>
            <a:off x="7453397" y="504011"/>
            <a:ext cx="305075" cy="191660"/>
          </a:xfrm>
          <a:custGeom>
            <a:avLst/>
            <a:gdLst>
              <a:gd name="csX0" fmla="*/ 110619 w 305075"/>
              <a:gd name="csY0" fmla="*/ 164872 h 191660"/>
              <a:gd name="csX1" fmla="*/ 112948 w 305075"/>
              <a:gd name="csY1" fmla="*/ 156720 h 191660"/>
              <a:gd name="csX2" fmla="*/ 112948 w 305075"/>
              <a:gd name="csY2" fmla="*/ 153226 h 191660"/>
              <a:gd name="csX3" fmla="*/ 125757 w 305075"/>
              <a:gd name="csY3" fmla="*/ 146238 h 191660"/>
              <a:gd name="csX4" fmla="*/ 154867 w 305075"/>
              <a:gd name="csY4" fmla="*/ 190496 h 191660"/>
              <a:gd name="csX5" fmla="*/ 193293 w 305075"/>
              <a:gd name="csY5" fmla="*/ 190496 h 191660"/>
              <a:gd name="csX6" fmla="*/ 159525 w 305075"/>
              <a:gd name="csY6" fmla="*/ 135755 h 191660"/>
              <a:gd name="csX7" fmla="*/ 300419 w 305075"/>
              <a:gd name="csY7" fmla="*/ 142744 h 191660"/>
              <a:gd name="csX8" fmla="*/ 303912 w 305075"/>
              <a:gd name="csY8" fmla="*/ 141579 h 191660"/>
              <a:gd name="csX9" fmla="*/ 305076 w 305075"/>
              <a:gd name="csY9" fmla="*/ 138085 h 191660"/>
              <a:gd name="csX10" fmla="*/ 295761 w 305075"/>
              <a:gd name="csY10" fmla="*/ 117121 h 191660"/>
              <a:gd name="csX11" fmla="*/ 270144 w 305075"/>
              <a:gd name="csY11" fmla="*/ 105474 h 191660"/>
              <a:gd name="csX12" fmla="*/ 149045 w 305075"/>
              <a:gd name="csY12" fmla="*/ 100815 h 191660"/>
              <a:gd name="csX13" fmla="*/ 146716 w 305075"/>
              <a:gd name="csY13" fmla="*/ 91498 h 191660"/>
              <a:gd name="csX14" fmla="*/ 146716 w 305075"/>
              <a:gd name="csY14" fmla="*/ 91498 h 191660"/>
              <a:gd name="csX15" fmla="*/ 152538 w 305075"/>
              <a:gd name="csY15" fmla="*/ 83345 h 191660"/>
              <a:gd name="csX16" fmla="*/ 140894 w 305075"/>
              <a:gd name="csY16" fmla="*/ 25111 h 191660"/>
              <a:gd name="csX17" fmla="*/ 72194 w 305075"/>
              <a:gd name="csY17" fmla="*/ 7641 h 191660"/>
              <a:gd name="csX18" fmla="*/ 62879 w 305075"/>
              <a:gd name="csY18" fmla="*/ 19287 h 191660"/>
              <a:gd name="csX19" fmla="*/ 74523 w 305075"/>
              <a:gd name="csY19" fmla="*/ 77521 h 191660"/>
              <a:gd name="csX20" fmla="*/ 111784 w 305075"/>
              <a:gd name="csY20" fmla="*/ 101980 h 191660"/>
              <a:gd name="csX21" fmla="*/ 116441 w 305075"/>
              <a:gd name="csY21" fmla="*/ 115956 h 191660"/>
              <a:gd name="csX22" fmla="*/ 98975 w 305075"/>
              <a:gd name="csY22" fmla="*/ 122944 h 191660"/>
              <a:gd name="csX23" fmla="*/ 55892 w 305075"/>
              <a:gd name="csY23" fmla="*/ 107803 h 191660"/>
              <a:gd name="csX24" fmla="*/ 55892 w 305075"/>
              <a:gd name="csY24" fmla="*/ 107803 h 191660"/>
              <a:gd name="csX25" fmla="*/ 3494 w 305075"/>
              <a:gd name="csY25" fmla="*/ 135755 h 191660"/>
              <a:gd name="csX26" fmla="*/ 0 w 305075"/>
              <a:gd name="csY26" fmla="*/ 149732 h 191660"/>
              <a:gd name="csX27" fmla="*/ 55892 w 305075"/>
              <a:gd name="csY27" fmla="*/ 191660 h 191660"/>
              <a:gd name="csX28" fmla="*/ 55892 w 305075"/>
              <a:gd name="csY28" fmla="*/ 191660 h 191660"/>
              <a:gd name="csX29" fmla="*/ 108291 w 305075"/>
              <a:gd name="csY29" fmla="*/ 163708 h 191660"/>
              <a:gd name="csX30" fmla="*/ 108291 w 305075"/>
              <a:gd name="csY30" fmla="*/ 163708 h 191660"/>
              <a:gd name="csX31" fmla="*/ 109455 w 305075"/>
              <a:gd name="csY31" fmla="*/ 78686 h 191660"/>
              <a:gd name="csX32" fmla="*/ 90825 w 305075"/>
              <a:gd name="csY32" fmla="*/ 65875 h 191660"/>
              <a:gd name="csX33" fmla="*/ 85003 w 305075"/>
              <a:gd name="csY33" fmla="*/ 33264 h 191660"/>
              <a:gd name="csX34" fmla="*/ 90825 w 305075"/>
              <a:gd name="csY34" fmla="*/ 26275 h 191660"/>
              <a:gd name="csX35" fmla="*/ 109455 w 305075"/>
              <a:gd name="csY35" fmla="*/ 22781 h 191660"/>
              <a:gd name="csX36" fmla="*/ 128085 w 305075"/>
              <a:gd name="csY36" fmla="*/ 35593 h 191660"/>
              <a:gd name="csX37" fmla="*/ 133907 w 305075"/>
              <a:gd name="csY37" fmla="*/ 68204 h 191660"/>
              <a:gd name="csX38" fmla="*/ 128085 w 305075"/>
              <a:gd name="csY38" fmla="*/ 75192 h 191660"/>
              <a:gd name="csX39" fmla="*/ 115277 w 305075"/>
              <a:gd name="csY39" fmla="*/ 79851 h 191660"/>
              <a:gd name="csX40" fmla="*/ 109455 w 305075"/>
              <a:gd name="csY40" fmla="*/ 79851 h 191660"/>
              <a:gd name="csX41" fmla="*/ 109455 w 305075"/>
              <a:gd name="csY41" fmla="*/ 79851 h 191660"/>
              <a:gd name="csX42" fmla="*/ 57056 w 305075"/>
              <a:gd name="csY42" fmla="*/ 174190 h 191660"/>
              <a:gd name="csX43" fmla="*/ 26782 w 305075"/>
              <a:gd name="csY43" fmla="*/ 150896 h 191660"/>
              <a:gd name="csX44" fmla="*/ 29110 w 305075"/>
              <a:gd name="csY44" fmla="*/ 142744 h 191660"/>
              <a:gd name="csX45" fmla="*/ 58221 w 305075"/>
              <a:gd name="csY45" fmla="*/ 127603 h 191660"/>
              <a:gd name="csX46" fmla="*/ 58221 w 305075"/>
              <a:gd name="csY46" fmla="*/ 127603 h 191660"/>
              <a:gd name="csX47" fmla="*/ 88496 w 305075"/>
              <a:gd name="csY47" fmla="*/ 150896 h 191660"/>
              <a:gd name="csX48" fmla="*/ 86167 w 305075"/>
              <a:gd name="csY48" fmla="*/ 159049 h 191660"/>
              <a:gd name="csX49" fmla="*/ 57056 w 305075"/>
              <a:gd name="csY49" fmla="*/ 174190 h 191660"/>
              <a:gd name="csX50" fmla="*/ 57056 w 305075"/>
              <a:gd name="csY50" fmla="*/ 174190 h 1916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5075" h="191660">
                <a:moveTo>
                  <a:pt x="110619" y="164872"/>
                </a:moveTo>
                <a:cubicBezTo>
                  <a:pt x="110619" y="162543"/>
                  <a:pt x="112948" y="160214"/>
                  <a:pt x="112948" y="156720"/>
                </a:cubicBezTo>
                <a:cubicBezTo>
                  <a:pt x="112948" y="156720"/>
                  <a:pt x="112948" y="153226"/>
                  <a:pt x="112948" y="153226"/>
                </a:cubicBezTo>
                <a:lnTo>
                  <a:pt x="125757" y="146238"/>
                </a:lnTo>
                <a:lnTo>
                  <a:pt x="154867" y="190496"/>
                </a:lnTo>
                <a:lnTo>
                  <a:pt x="193293" y="190496"/>
                </a:lnTo>
                <a:lnTo>
                  <a:pt x="159525" y="135755"/>
                </a:lnTo>
                <a:lnTo>
                  <a:pt x="300419" y="142744"/>
                </a:lnTo>
                <a:cubicBezTo>
                  <a:pt x="301583" y="142744"/>
                  <a:pt x="302747" y="142744"/>
                  <a:pt x="303912" y="141579"/>
                </a:cubicBezTo>
                <a:cubicBezTo>
                  <a:pt x="303912" y="141579"/>
                  <a:pt x="305076" y="139250"/>
                  <a:pt x="305076" y="138085"/>
                </a:cubicBezTo>
                <a:cubicBezTo>
                  <a:pt x="305076" y="127603"/>
                  <a:pt x="302747" y="125273"/>
                  <a:pt x="295761" y="117121"/>
                </a:cubicBezTo>
                <a:cubicBezTo>
                  <a:pt x="288775" y="110133"/>
                  <a:pt x="279459" y="105474"/>
                  <a:pt x="270144" y="105474"/>
                </a:cubicBezTo>
                <a:lnTo>
                  <a:pt x="149045" y="100815"/>
                </a:lnTo>
                <a:lnTo>
                  <a:pt x="146716" y="91498"/>
                </a:lnTo>
                <a:cubicBezTo>
                  <a:pt x="146716" y="91498"/>
                  <a:pt x="146716" y="91498"/>
                  <a:pt x="146716" y="91498"/>
                </a:cubicBezTo>
                <a:cubicBezTo>
                  <a:pt x="149045" y="89168"/>
                  <a:pt x="151373" y="86839"/>
                  <a:pt x="152538" y="83345"/>
                </a:cubicBezTo>
                <a:cubicBezTo>
                  <a:pt x="160689" y="67039"/>
                  <a:pt x="156031" y="42581"/>
                  <a:pt x="140894" y="25111"/>
                </a:cubicBezTo>
                <a:cubicBezTo>
                  <a:pt x="121099" y="652"/>
                  <a:pt x="90825" y="-7500"/>
                  <a:pt x="72194" y="7641"/>
                </a:cubicBezTo>
                <a:cubicBezTo>
                  <a:pt x="68701" y="11135"/>
                  <a:pt x="65207" y="14629"/>
                  <a:pt x="62879" y="19287"/>
                </a:cubicBezTo>
                <a:cubicBezTo>
                  <a:pt x="54727" y="35593"/>
                  <a:pt x="59385" y="60051"/>
                  <a:pt x="74523" y="77521"/>
                </a:cubicBezTo>
                <a:cubicBezTo>
                  <a:pt x="85003" y="90333"/>
                  <a:pt x="98975" y="98486"/>
                  <a:pt x="111784" y="101980"/>
                </a:cubicBezTo>
                <a:lnTo>
                  <a:pt x="116441" y="115956"/>
                </a:lnTo>
                <a:lnTo>
                  <a:pt x="98975" y="122944"/>
                </a:lnTo>
                <a:cubicBezTo>
                  <a:pt x="88496" y="113627"/>
                  <a:pt x="73358" y="107803"/>
                  <a:pt x="55892" y="107803"/>
                </a:cubicBezTo>
                <a:lnTo>
                  <a:pt x="55892" y="107803"/>
                </a:lnTo>
                <a:cubicBezTo>
                  <a:pt x="32604" y="107803"/>
                  <a:pt x="10480" y="119450"/>
                  <a:pt x="3494" y="135755"/>
                </a:cubicBezTo>
                <a:cubicBezTo>
                  <a:pt x="1165" y="140414"/>
                  <a:pt x="0" y="145073"/>
                  <a:pt x="0" y="149732"/>
                </a:cubicBezTo>
                <a:cubicBezTo>
                  <a:pt x="0" y="173025"/>
                  <a:pt x="25617" y="191660"/>
                  <a:pt x="55892" y="191660"/>
                </a:cubicBezTo>
                <a:lnTo>
                  <a:pt x="55892" y="191660"/>
                </a:lnTo>
                <a:cubicBezTo>
                  <a:pt x="79181" y="191660"/>
                  <a:pt x="101304" y="180013"/>
                  <a:pt x="108291" y="163708"/>
                </a:cubicBezTo>
                <a:lnTo>
                  <a:pt x="108291" y="163708"/>
                </a:lnTo>
                <a:close/>
                <a:moveTo>
                  <a:pt x="109455" y="78686"/>
                </a:moveTo>
                <a:cubicBezTo>
                  <a:pt x="102469" y="76357"/>
                  <a:pt x="95482" y="72863"/>
                  <a:pt x="90825" y="65875"/>
                </a:cubicBezTo>
                <a:cubicBezTo>
                  <a:pt x="82674" y="55392"/>
                  <a:pt x="80345" y="42581"/>
                  <a:pt x="85003" y="33264"/>
                </a:cubicBezTo>
                <a:cubicBezTo>
                  <a:pt x="86167" y="30934"/>
                  <a:pt x="88496" y="28605"/>
                  <a:pt x="90825" y="26275"/>
                </a:cubicBezTo>
                <a:cubicBezTo>
                  <a:pt x="95482" y="22781"/>
                  <a:pt x="102469" y="21617"/>
                  <a:pt x="109455" y="22781"/>
                </a:cubicBezTo>
                <a:cubicBezTo>
                  <a:pt x="116441" y="25111"/>
                  <a:pt x="123428" y="28605"/>
                  <a:pt x="128085" y="35593"/>
                </a:cubicBezTo>
                <a:cubicBezTo>
                  <a:pt x="136236" y="46075"/>
                  <a:pt x="138565" y="58887"/>
                  <a:pt x="133907" y="68204"/>
                </a:cubicBezTo>
                <a:cubicBezTo>
                  <a:pt x="132743" y="70533"/>
                  <a:pt x="130414" y="72863"/>
                  <a:pt x="128085" y="75192"/>
                </a:cubicBezTo>
                <a:cubicBezTo>
                  <a:pt x="124592" y="77521"/>
                  <a:pt x="119935" y="79851"/>
                  <a:pt x="115277" y="79851"/>
                </a:cubicBezTo>
                <a:cubicBezTo>
                  <a:pt x="110619" y="79851"/>
                  <a:pt x="110619" y="79851"/>
                  <a:pt x="109455" y="79851"/>
                </a:cubicBezTo>
                <a:lnTo>
                  <a:pt x="109455" y="79851"/>
                </a:lnTo>
                <a:close/>
                <a:moveTo>
                  <a:pt x="57056" y="174190"/>
                </a:moveTo>
                <a:cubicBezTo>
                  <a:pt x="39590" y="174190"/>
                  <a:pt x="26782" y="163708"/>
                  <a:pt x="26782" y="150896"/>
                </a:cubicBezTo>
                <a:cubicBezTo>
                  <a:pt x="26782" y="138085"/>
                  <a:pt x="26782" y="145073"/>
                  <a:pt x="29110" y="142744"/>
                </a:cubicBezTo>
                <a:cubicBezTo>
                  <a:pt x="33768" y="133426"/>
                  <a:pt x="45412" y="127603"/>
                  <a:pt x="58221" y="127603"/>
                </a:cubicBezTo>
                <a:lnTo>
                  <a:pt x="58221" y="127603"/>
                </a:lnTo>
                <a:cubicBezTo>
                  <a:pt x="75687" y="127603"/>
                  <a:pt x="88496" y="138085"/>
                  <a:pt x="88496" y="150896"/>
                </a:cubicBezTo>
                <a:cubicBezTo>
                  <a:pt x="88496" y="163708"/>
                  <a:pt x="88496" y="156720"/>
                  <a:pt x="86167" y="159049"/>
                </a:cubicBezTo>
                <a:cubicBezTo>
                  <a:pt x="81509" y="168367"/>
                  <a:pt x="69865" y="174190"/>
                  <a:pt x="57056" y="174190"/>
                </a:cubicBezTo>
                <a:lnTo>
                  <a:pt x="57056" y="174190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id="{8F12ACC5-4865-EC5D-1E4A-17B276EEFAC9}"/>
              </a:ext>
            </a:extLst>
          </p:cNvPr>
          <p:cNvSpPr/>
          <p:nvPr/>
        </p:nvSpPr>
        <p:spPr>
          <a:xfrm>
            <a:off x="1615038" y="962383"/>
            <a:ext cx="6166722" cy="851381"/>
          </a:xfrm>
          <a:prstGeom prst="roundRect">
            <a:avLst>
              <a:gd name="adj" fmla="val 49646"/>
            </a:avLst>
          </a:pr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E79732C-B3CC-9614-C0A2-C3A07563BC4D}"/>
              </a:ext>
            </a:extLst>
          </p:cNvPr>
          <p:cNvSpPr txBox="1"/>
          <p:nvPr/>
        </p:nvSpPr>
        <p:spPr>
          <a:xfrm>
            <a:off x="1650519" y="1373218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tone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78BEAD1-3FDF-5392-1615-29B98F038E1A}"/>
              </a:ext>
            </a:extLst>
          </p:cNvPr>
          <p:cNvSpPr txBox="1"/>
          <p:nvPr/>
        </p:nvSpPr>
        <p:spPr>
          <a:xfrm>
            <a:off x="1599285" y="1079251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tone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DDE16C5-E3A3-3B10-FEC4-9D7A9009CAB5}"/>
              </a:ext>
            </a:extLst>
          </p:cNvPr>
          <p:cNvSpPr txBox="1"/>
          <p:nvPr/>
        </p:nvSpPr>
        <p:spPr>
          <a:xfrm>
            <a:off x="4711757" y="1373218"/>
            <a:ext cx="48055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for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F3A1709-2672-CD74-DEA1-F6246ADCFE19}"/>
              </a:ext>
            </a:extLst>
          </p:cNvPr>
          <p:cNvSpPr txBox="1"/>
          <p:nvPr/>
        </p:nvSpPr>
        <p:spPr>
          <a:xfrm>
            <a:off x="4659358" y="1079251"/>
            <a:ext cx="826603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for</a:t>
            </a:r>
          </a:p>
        </p:txBody>
      </p:sp>
      <p:sp>
        <p:nvSpPr>
          <p:cNvPr id="81" name="Rounded Rectangle 80">
            <a:extLst>
              <a:ext uri="{FF2B5EF4-FFF2-40B4-BE49-F238E27FC236}">
                <a16:creationId xmlns:a16="http://schemas.microsoft.com/office/drawing/2014/main" id="{951C4C7A-69AE-802A-311E-7C6D8B6070EF}"/>
              </a:ext>
            </a:extLst>
          </p:cNvPr>
          <p:cNvSpPr/>
          <p:nvPr/>
        </p:nvSpPr>
        <p:spPr>
          <a:xfrm>
            <a:off x="2665337" y="1078852"/>
            <a:ext cx="2071487" cy="611457"/>
          </a:xfrm>
          <a:prstGeom prst="roundRect">
            <a:avLst>
              <a:gd name="adj" fmla="val 47798"/>
            </a:avLst>
          </a:prstGeom>
          <a:solidFill>
            <a:srgbClr val="FFFFFF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06537C2-CBA3-30BE-08D9-E4A76853E1BB}"/>
              </a:ext>
            </a:extLst>
          </p:cNvPr>
          <p:cNvSpPr txBox="1"/>
          <p:nvPr/>
        </p:nvSpPr>
        <p:spPr>
          <a:xfrm>
            <a:off x="2784656" y="1375548"/>
            <a:ext cx="97667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D8D8D8"/>
                </a:solidFill>
                <a:latin typeface="Monaco"/>
                <a:sym typeface="Monaco"/>
                <a:rtl val="0"/>
              </a:rPr>
              <a:t>Middle C</a:t>
            </a:r>
          </a:p>
        </p:txBody>
      </p:sp>
      <p:sp>
        <p:nvSpPr>
          <p:cNvPr id="83" name="Freeform 82">
            <a:extLst>
              <a:ext uri="{FF2B5EF4-FFF2-40B4-BE49-F238E27FC236}">
                <a16:creationId xmlns:a16="http://schemas.microsoft.com/office/drawing/2014/main" id="{F12638FE-0241-9DB1-F47C-CB0F2050D394}"/>
              </a:ext>
            </a:extLst>
          </p:cNvPr>
          <p:cNvSpPr/>
          <p:nvPr/>
        </p:nvSpPr>
        <p:spPr>
          <a:xfrm>
            <a:off x="2578006" y="989171"/>
            <a:ext cx="1297154" cy="787324"/>
          </a:xfrm>
          <a:custGeom>
            <a:avLst/>
            <a:gdLst>
              <a:gd name="csX0" fmla="*/ 1297154 w 1297154"/>
              <a:gd name="csY0" fmla="*/ 751219 h 787324"/>
              <a:gd name="csX1" fmla="*/ 393571 w 1297154"/>
              <a:gd name="csY1" fmla="*/ 751219 h 787324"/>
              <a:gd name="csX2" fmla="*/ 37261 w 1297154"/>
              <a:gd name="csY2" fmla="*/ 394827 h 787324"/>
              <a:gd name="csX3" fmla="*/ 37261 w 1297154"/>
              <a:gd name="csY3" fmla="*/ 394827 h 787324"/>
              <a:gd name="csX4" fmla="*/ 393571 w 1297154"/>
              <a:gd name="csY4" fmla="*/ 38435 h 787324"/>
              <a:gd name="csX5" fmla="*/ 1297154 w 1297154"/>
              <a:gd name="csY5" fmla="*/ 38435 h 787324"/>
              <a:gd name="csX6" fmla="*/ 1297154 w 1297154"/>
              <a:gd name="csY6" fmla="*/ 0 h 787324"/>
              <a:gd name="csX7" fmla="*/ 393571 w 1297154"/>
              <a:gd name="csY7" fmla="*/ 0 h 787324"/>
              <a:gd name="csX8" fmla="*/ 0 w 1297154"/>
              <a:gd name="csY8" fmla="*/ 393662 h 787324"/>
              <a:gd name="csX9" fmla="*/ 393571 w 1297154"/>
              <a:gd name="csY9" fmla="*/ 787324 h 787324"/>
              <a:gd name="csX10" fmla="*/ 1297154 w 1297154"/>
              <a:gd name="csY10" fmla="*/ 787324 h 787324"/>
              <a:gd name="csX11" fmla="*/ 1297154 w 1297154"/>
              <a:gd name="csY11" fmla="*/ 748890 h 7873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97154" h="787324">
                <a:moveTo>
                  <a:pt x="1297154" y="751219"/>
                </a:moveTo>
                <a:lnTo>
                  <a:pt x="393571" y="751219"/>
                </a:lnTo>
                <a:cubicBezTo>
                  <a:pt x="197950" y="751219"/>
                  <a:pt x="37261" y="590493"/>
                  <a:pt x="37261" y="394827"/>
                </a:cubicBezTo>
                <a:lnTo>
                  <a:pt x="37261" y="394827"/>
                </a:lnTo>
                <a:cubicBezTo>
                  <a:pt x="37261" y="199160"/>
                  <a:pt x="197950" y="38435"/>
                  <a:pt x="393571" y="38435"/>
                </a:cubicBezTo>
                <a:lnTo>
                  <a:pt x="1297154" y="38435"/>
                </a:lnTo>
                <a:lnTo>
                  <a:pt x="1297154" y="0"/>
                </a:lnTo>
                <a:lnTo>
                  <a:pt x="393571" y="0"/>
                </a:lnTo>
                <a:cubicBezTo>
                  <a:pt x="175826" y="0"/>
                  <a:pt x="0" y="177032"/>
                  <a:pt x="0" y="393662"/>
                </a:cubicBezTo>
                <a:cubicBezTo>
                  <a:pt x="0" y="610293"/>
                  <a:pt x="176991" y="787324"/>
                  <a:pt x="393571" y="787324"/>
                </a:cubicBezTo>
                <a:lnTo>
                  <a:pt x="1297154" y="787324"/>
                </a:lnTo>
                <a:lnTo>
                  <a:pt x="1297154" y="748890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4" name="Freeform 83">
            <a:extLst>
              <a:ext uri="{FF2B5EF4-FFF2-40B4-BE49-F238E27FC236}">
                <a16:creationId xmlns:a16="http://schemas.microsoft.com/office/drawing/2014/main" id="{BC73AABD-3608-0FB3-7407-032732D0E71F}"/>
              </a:ext>
            </a:extLst>
          </p:cNvPr>
          <p:cNvSpPr/>
          <p:nvPr/>
        </p:nvSpPr>
        <p:spPr>
          <a:xfrm>
            <a:off x="5408690" y="989171"/>
            <a:ext cx="1297154" cy="787324"/>
          </a:xfrm>
          <a:custGeom>
            <a:avLst/>
            <a:gdLst>
              <a:gd name="csX0" fmla="*/ 1297155 w 1297154"/>
              <a:gd name="csY0" fmla="*/ 751219 h 787324"/>
              <a:gd name="csX1" fmla="*/ 393571 w 1297154"/>
              <a:gd name="csY1" fmla="*/ 751219 h 787324"/>
              <a:gd name="csX2" fmla="*/ 38425 w 1297154"/>
              <a:gd name="csY2" fmla="*/ 394827 h 787324"/>
              <a:gd name="csX3" fmla="*/ 38425 w 1297154"/>
              <a:gd name="csY3" fmla="*/ 394827 h 787324"/>
              <a:gd name="csX4" fmla="*/ 393571 w 1297154"/>
              <a:gd name="csY4" fmla="*/ 38435 h 787324"/>
              <a:gd name="csX5" fmla="*/ 1297155 w 1297154"/>
              <a:gd name="csY5" fmla="*/ 38435 h 787324"/>
              <a:gd name="csX6" fmla="*/ 1297155 w 1297154"/>
              <a:gd name="csY6" fmla="*/ 0 h 787324"/>
              <a:gd name="csX7" fmla="*/ 393571 w 1297154"/>
              <a:gd name="csY7" fmla="*/ 0 h 787324"/>
              <a:gd name="csX8" fmla="*/ 0 w 1297154"/>
              <a:gd name="csY8" fmla="*/ 393662 h 787324"/>
              <a:gd name="csX9" fmla="*/ 393571 w 1297154"/>
              <a:gd name="csY9" fmla="*/ 787324 h 787324"/>
              <a:gd name="csX10" fmla="*/ 1297155 w 1297154"/>
              <a:gd name="csY10" fmla="*/ 787324 h 787324"/>
              <a:gd name="csX11" fmla="*/ 1297155 w 1297154"/>
              <a:gd name="csY11" fmla="*/ 748890 h 7873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97154" h="787324">
                <a:moveTo>
                  <a:pt x="1297155" y="751219"/>
                </a:moveTo>
                <a:lnTo>
                  <a:pt x="393571" y="751219"/>
                </a:lnTo>
                <a:cubicBezTo>
                  <a:pt x="197950" y="751219"/>
                  <a:pt x="38425" y="590493"/>
                  <a:pt x="38425" y="394827"/>
                </a:cubicBezTo>
                <a:lnTo>
                  <a:pt x="38425" y="394827"/>
                </a:lnTo>
                <a:cubicBezTo>
                  <a:pt x="38425" y="199160"/>
                  <a:pt x="199114" y="38435"/>
                  <a:pt x="393571" y="38435"/>
                </a:cubicBezTo>
                <a:lnTo>
                  <a:pt x="1297155" y="38435"/>
                </a:lnTo>
                <a:lnTo>
                  <a:pt x="1297155" y="0"/>
                </a:lnTo>
                <a:lnTo>
                  <a:pt x="393571" y="0"/>
                </a:lnTo>
                <a:cubicBezTo>
                  <a:pt x="175826" y="0"/>
                  <a:pt x="0" y="177032"/>
                  <a:pt x="0" y="393662"/>
                </a:cubicBezTo>
                <a:cubicBezTo>
                  <a:pt x="0" y="610293"/>
                  <a:pt x="176991" y="787324"/>
                  <a:pt x="393571" y="787324"/>
                </a:cubicBezTo>
                <a:lnTo>
                  <a:pt x="1297155" y="787324"/>
                </a:lnTo>
                <a:lnTo>
                  <a:pt x="1297155" y="748890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5" name="Rounded Rectangle 84">
            <a:extLst>
              <a:ext uri="{FF2B5EF4-FFF2-40B4-BE49-F238E27FC236}">
                <a16:creationId xmlns:a16="http://schemas.microsoft.com/office/drawing/2014/main" id="{DA7E3208-44EA-3724-C4ED-828EEA46E2D9}"/>
              </a:ext>
            </a:extLst>
          </p:cNvPr>
          <p:cNvSpPr/>
          <p:nvPr/>
        </p:nvSpPr>
        <p:spPr>
          <a:xfrm>
            <a:off x="5489035" y="1078852"/>
            <a:ext cx="2189093" cy="611457"/>
          </a:xfrm>
          <a:prstGeom prst="roundRect">
            <a:avLst>
              <a:gd name="adj" fmla="val 47798"/>
            </a:avLst>
          </a:pr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46C0970-DBFF-9531-59AB-0AD3A1E426DB}"/>
              </a:ext>
            </a:extLst>
          </p:cNvPr>
          <p:cNvSpPr txBox="1"/>
          <p:nvPr/>
        </p:nvSpPr>
        <p:spPr>
          <a:xfrm>
            <a:off x="5595545" y="1375548"/>
            <a:ext cx="282103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773EECEC-54D4-2748-FBF5-E593ACCB8148}"/>
              </a:ext>
            </a:extLst>
          </p:cNvPr>
          <p:cNvSpPr txBox="1"/>
          <p:nvPr/>
        </p:nvSpPr>
        <p:spPr>
          <a:xfrm>
            <a:off x="5821441" y="1375548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88" name="Freeform 87">
            <a:extLst>
              <a:ext uri="{FF2B5EF4-FFF2-40B4-BE49-F238E27FC236}">
                <a16:creationId xmlns:a16="http://schemas.microsoft.com/office/drawing/2014/main" id="{CE0E528D-C64E-FCBF-38E4-509A21CC01CC}"/>
              </a:ext>
            </a:extLst>
          </p:cNvPr>
          <p:cNvSpPr/>
          <p:nvPr/>
        </p:nvSpPr>
        <p:spPr>
          <a:xfrm>
            <a:off x="119934" y="739929"/>
            <a:ext cx="7961665" cy="1459345"/>
          </a:xfrm>
          <a:custGeom>
            <a:avLst/>
            <a:gdLst>
              <a:gd name="csX0" fmla="*/ 1582435 w 7961665"/>
              <a:gd name="csY0" fmla="*/ 0 h 1459345"/>
              <a:gd name="csX1" fmla="*/ 1443870 w 7961665"/>
              <a:gd name="csY1" fmla="*/ 66387 h 1459345"/>
              <a:gd name="csX2" fmla="*/ 1341402 w 7961665"/>
              <a:gd name="csY2" fmla="*/ 168879 h 1459345"/>
              <a:gd name="csX3" fmla="*/ 1273866 w 7961665"/>
              <a:gd name="csY3" fmla="*/ 206149 h 1459345"/>
              <a:gd name="csX4" fmla="*/ 825568 w 7961665"/>
              <a:gd name="csY4" fmla="*/ 206149 h 1459345"/>
              <a:gd name="csX5" fmla="*/ 758032 w 7961665"/>
              <a:gd name="csY5" fmla="*/ 168879 h 1459345"/>
              <a:gd name="csX6" fmla="*/ 655564 w 7961665"/>
              <a:gd name="csY6" fmla="*/ 66387 h 1459345"/>
              <a:gd name="csX7" fmla="*/ 518163 w 7961665"/>
              <a:gd name="csY7" fmla="*/ 0 h 1459345"/>
              <a:gd name="csX8" fmla="*/ 152538 w 7961665"/>
              <a:gd name="csY8" fmla="*/ 0 h 1459345"/>
              <a:gd name="csX9" fmla="*/ 0 w 7961665"/>
              <a:gd name="csY9" fmla="*/ 152573 h 1459345"/>
              <a:gd name="csX10" fmla="*/ 0 w 7961665"/>
              <a:gd name="csY10" fmla="*/ 1101789 h 1459345"/>
              <a:gd name="csX11" fmla="*/ 152538 w 7961665"/>
              <a:gd name="csY11" fmla="*/ 1254362 h 1459345"/>
              <a:gd name="csX12" fmla="*/ 541451 w 7961665"/>
              <a:gd name="csY12" fmla="*/ 1254362 h 1459345"/>
              <a:gd name="csX13" fmla="*/ 620631 w 7961665"/>
              <a:gd name="csY13" fmla="*/ 1291632 h 1459345"/>
              <a:gd name="csX14" fmla="*/ 723100 w 7961665"/>
              <a:gd name="csY14" fmla="*/ 1394123 h 1459345"/>
              <a:gd name="csX15" fmla="*/ 732415 w 7961665"/>
              <a:gd name="csY15" fmla="*/ 1403441 h 1459345"/>
              <a:gd name="csX16" fmla="*/ 861665 w 7961665"/>
              <a:gd name="csY16" fmla="*/ 1459346 h 1459345"/>
              <a:gd name="csX17" fmla="*/ 1236605 w 7961665"/>
              <a:gd name="csY17" fmla="*/ 1459346 h 1459345"/>
              <a:gd name="csX18" fmla="*/ 1367019 w 7961665"/>
              <a:gd name="csY18" fmla="*/ 1401112 h 1459345"/>
              <a:gd name="csX19" fmla="*/ 1374006 w 7961665"/>
              <a:gd name="csY19" fmla="*/ 1394123 h 1459345"/>
              <a:gd name="csX20" fmla="*/ 1476474 w 7961665"/>
              <a:gd name="csY20" fmla="*/ 1291632 h 1459345"/>
              <a:gd name="csX21" fmla="*/ 1552161 w 7961665"/>
              <a:gd name="csY21" fmla="*/ 1254362 h 1459345"/>
              <a:gd name="csX22" fmla="*/ 7878408 w 7961665"/>
              <a:gd name="csY22" fmla="*/ 1254362 h 1459345"/>
              <a:gd name="csX23" fmla="*/ 7858613 w 7961665"/>
              <a:gd name="csY23" fmla="*/ 620775 h 1459345"/>
              <a:gd name="csX24" fmla="*/ 7858613 w 7961665"/>
              <a:gd name="csY24" fmla="*/ 620775 h 1459345"/>
              <a:gd name="csX25" fmla="*/ 7830667 w 7961665"/>
              <a:gd name="csY25" fmla="*/ 1165 h 1459345"/>
              <a:gd name="csX26" fmla="*/ 1582435 w 7961665"/>
              <a:gd name="csY26" fmla="*/ 1165 h 145934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</a:cxnLst>
            <a:rect l="l" t="t" r="r" b="b"/>
            <a:pathLst>
              <a:path w="7961665" h="1459345">
                <a:moveTo>
                  <a:pt x="1582435" y="0"/>
                </a:moveTo>
                <a:cubicBezTo>
                  <a:pt x="1510242" y="0"/>
                  <a:pt x="1471816" y="38435"/>
                  <a:pt x="1443870" y="66387"/>
                </a:cubicBezTo>
                <a:lnTo>
                  <a:pt x="1341402" y="168879"/>
                </a:lnTo>
                <a:cubicBezTo>
                  <a:pt x="1315785" y="194502"/>
                  <a:pt x="1302976" y="206149"/>
                  <a:pt x="1273866" y="206149"/>
                </a:cubicBezTo>
                <a:lnTo>
                  <a:pt x="825568" y="206149"/>
                </a:lnTo>
                <a:cubicBezTo>
                  <a:pt x="795293" y="206149"/>
                  <a:pt x="782484" y="194502"/>
                  <a:pt x="758032" y="168879"/>
                </a:cubicBezTo>
                <a:lnTo>
                  <a:pt x="655564" y="66387"/>
                </a:lnTo>
                <a:cubicBezTo>
                  <a:pt x="627618" y="38435"/>
                  <a:pt x="589192" y="0"/>
                  <a:pt x="518163" y="0"/>
                </a:cubicBezTo>
                <a:lnTo>
                  <a:pt x="152538" y="0"/>
                </a:lnTo>
                <a:cubicBezTo>
                  <a:pt x="68700" y="0"/>
                  <a:pt x="0" y="68716"/>
                  <a:pt x="0" y="152573"/>
                </a:cubicBezTo>
                <a:lnTo>
                  <a:pt x="0" y="1101789"/>
                </a:lnTo>
                <a:cubicBezTo>
                  <a:pt x="0" y="1185646"/>
                  <a:pt x="68700" y="1254362"/>
                  <a:pt x="152538" y="1254362"/>
                </a:cubicBezTo>
                <a:lnTo>
                  <a:pt x="541451" y="1254362"/>
                </a:lnTo>
                <a:cubicBezTo>
                  <a:pt x="570562" y="1254362"/>
                  <a:pt x="595014" y="1266008"/>
                  <a:pt x="620631" y="1291632"/>
                </a:cubicBezTo>
                <a:lnTo>
                  <a:pt x="723100" y="1394123"/>
                </a:lnTo>
                <a:cubicBezTo>
                  <a:pt x="726593" y="1397617"/>
                  <a:pt x="728922" y="1401112"/>
                  <a:pt x="732415" y="1403441"/>
                </a:cubicBezTo>
                <a:cubicBezTo>
                  <a:pt x="754539" y="1426735"/>
                  <a:pt x="784813" y="1459346"/>
                  <a:pt x="861665" y="1459346"/>
                </a:cubicBezTo>
                <a:lnTo>
                  <a:pt x="1236605" y="1459346"/>
                </a:lnTo>
                <a:cubicBezTo>
                  <a:pt x="1309963" y="1459346"/>
                  <a:pt x="1343731" y="1425570"/>
                  <a:pt x="1367019" y="1401112"/>
                </a:cubicBezTo>
                <a:cubicBezTo>
                  <a:pt x="1369348" y="1398782"/>
                  <a:pt x="1371677" y="1396453"/>
                  <a:pt x="1374006" y="1394123"/>
                </a:cubicBezTo>
                <a:lnTo>
                  <a:pt x="1476474" y="1291632"/>
                </a:lnTo>
                <a:cubicBezTo>
                  <a:pt x="1498598" y="1269503"/>
                  <a:pt x="1519557" y="1254362"/>
                  <a:pt x="1552161" y="1254362"/>
                </a:cubicBezTo>
                <a:lnTo>
                  <a:pt x="7878408" y="1254362"/>
                </a:lnTo>
                <a:cubicBezTo>
                  <a:pt x="7992520" y="1063354"/>
                  <a:pt x="7992520" y="815277"/>
                  <a:pt x="7858613" y="620775"/>
                </a:cubicBezTo>
                <a:lnTo>
                  <a:pt x="7858613" y="620775"/>
                </a:lnTo>
                <a:cubicBezTo>
                  <a:pt x="7728199" y="429767"/>
                  <a:pt x="7724706" y="189843"/>
                  <a:pt x="7830667" y="1165"/>
                </a:cubicBezTo>
                <a:lnTo>
                  <a:pt x="1582435" y="1165"/>
                </a:lnTo>
                <a:close/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89" name="Freeform 88">
            <a:extLst>
              <a:ext uri="{FF2B5EF4-FFF2-40B4-BE49-F238E27FC236}">
                <a16:creationId xmlns:a16="http://schemas.microsoft.com/office/drawing/2014/main" id="{2B327ABC-D1AC-C248-6D21-1643F683D0BB}"/>
              </a:ext>
            </a:extLst>
          </p:cNvPr>
          <p:cNvSpPr/>
          <p:nvPr/>
        </p:nvSpPr>
        <p:spPr>
          <a:xfrm>
            <a:off x="8290609" y="711638"/>
            <a:ext cx="1155096" cy="3203212"/>
          </a:xfrm>
          <a:custGeom>
            <a:avLst/>
            <a:gdLst>
              <a:gd name="csX0" fmla="*/ 1155096 w 1155096"/>
              <a:gd name="csY0" fmla="*/ 3101885 h 3203212"/>
              <a:gd name="csX1" fmla="*/ 1155096 w 1155096"/>
              <a:gd name="csY1" fmla="*/ 50421 h 3203212"/>
              <a:gd name="csX2" fmla="*/ 584535 w 1155096"/>
              <a:gd name="csY2" fmla="*/ 102831 h 3203212"/>
              <a:gd name="csX3" fmla="*/ 584535 w 1155096"/>
              <a:gd name="csY3" fmla="*/ 102831 h 3203212"/>
              <a:gd name="csX4" fmla="*/ 0 w 1155096"/>
              <a:gd name="csY4" fmla="*/ 149418 h 3203212"/>
              <a:gd name="csX5" fmla="*/ 0 w 1155096"/>
              <a:gd name="csY5" fmla="*/ 3100721 h 3203212"/>
              <a:gd name="csX6" fmla="*/ 102468 w 1155096"/>
              <a:gd name="csY6" fmla="*/ 3203212 h 3203212"/>
              <a:gd name="csX7" fmla="*/ 1051463 w 1155096"/>
              <a:gd name="csY7" fmla="*/ 3203212 h 3203212"/>
              <a:gd name="csX8" fmla="*/ 1153931 w 1155096"/>
              <a:gd name="csY8" fmla="*/ 3100721 h 3203212"/>
              <a:gd name="csX9" fmla="*/ 1153931 w 1155096"/>
              <a:gd name="csY9" fmla="*/ 3100721 h 32032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1155096" h="3203212">
                <a:moveTo>
                  <a:pt x="1155096" y="3101885"/>
                </a:moveTo>
                <a:lnTo>
                  <a:pt x="1155096" y="50421"/>
                </a:lnTo>
                <a:cubicBezTo>
                  <a:pt x="974613" y="-28778"/>
                  <a:pt x="759196" y="-17131"/>
                  <a:pt x="584535" y="102831"/>
                </a:cubicBezTo>
                <a:lnTo>
                  <a:pt x="584535" y="102831"/>
                </a:lnTo>
                <a:cubicBezTo>
                  <a:pt x="406380" y="226287"/>
                  <a:pt x="182813" y="235605"/>
                  <a:pt x="0" y="149418"/>
                </a:cubicBezTo>
                <a:lnTo>
                  <a:pt x="0" y="3100721"/>
                </a:lnTo>
                <a:cubicBezTo>
                  <a:pt x="0" y="3157790"/>
                  <a:pt x="46576" y="3203212"/>
                  <a:pt x="102468" y="3203212"/>
                </a:cubicBezTo>
                <a:lnTo>
                  <a:pt x="1051463" y="3203212"/>
                </a:lnTo>
                <a:cubicBezTo>
                  <a:pt x="1108520" y="3203212"/>
                  <a:pt x="1153931" y="3156625"/>
                  <a:pt x="1153931" y="3100721"/>
                </a:cubicBezTo>
                <a:lnTo>
                  <a:pt x="1153931" y="3100721"/>
                </a:lnTo>
                <a:close/>
              </a:path>
            </a:pathLst>
          </a:custGeom>
          <a:solidFill>
            <a:srgbClr val="FFFFFF"/>
          </a:solidFill>
          <a:ln w="3142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C4CF67AB-7E28-8CF3-D086-3326C203FDB2}"/>
              </a:ext>
            </a:extLst>
          </p:cNvPr>
          <p:cNvSpPr txBox="1"/>
          <p:nvPr/>
        </p:nvSpPr>
        <p:spPr>
          <a:xfrm rot="5400000">
            <a:off x="8152803" y="1499376"/>
            <a:ext cx="1175119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D8D8D8"/>
                </a:solidFill>
                <a:latin typeface="Monaco"/>
                <a:sym typeface="Monaco"/>
                <a:rtl val="0"/>
              </a:rPr>
              <a:t>until done</a:t>
            </a:r>
          </a:p>
        </p:txBody>
      </p:sp>
      <p:sp>
        <p:nvSpPr>
          <p:cNvPr id="91" name="Freeform 90">
            <a:extLst>
              <a:ext uri="{FF2B5EF4-FFF2-40B4-BE49-F238E27FC236}">
                <a16:creationId xmlns:a16="http://schemas.microsoft.com/office/drawing/2014/main" id="{5A163C81-76DD-DEDD-BE72-29A863AC37F1}"/>
              </a:ext>
            </a:extLst>
          </p:cNvPr>
          <p:cNvSpPr/>
          <p:nvPr/>
        </p:nvSpPr>
        <p:spPr>
          <a:xfrm>
            <a:off x="8797128" y="3411999"/>
            <a:ext cx="125465" cy="197413"/>
          </a:xfrm>
          <a:custGeom>
            <a:avLst/>
            <a:gdLst>
              <a:gd name="csX0" fmla="*/ 0 w 125465"/>
              <a:gd name="csY0" fmla="*/ 98707 h 197413"/>
              <a:gd name="csX1" fmla="*/ 8151 w 125465"/>
              <a:gd name="csY1" fmla="*/ 80072 h 197413"/>
              <a:gd name="csX2" fmla="*/ 80345 w 125465"/>
              <a:gd name="csY2" fmla="*/ 7862 h 197413"/>
              <a:gd name="csX3" fmla="*/ 117605 w 125465"/>
              <a:gd name="csY3" fmla="*/ 7862 h 197413"/>
              <a:gd name="csX4" fmla="*/ 117605 w 125465"/>
              <a:gd name="csY4" fmla="*/ 189552 h 197413"/>
              <a:gd name="csX5" fmla="*/ 80345 w 125465"/>
              <a:gd name="csY5" fmla="*/ 189552 h 197413"/>
              <a:gd name="csX6" fmla="*/ 8151 w 125465"/>
              <a:gd name="csY6" fmla="*/ 117342 h 197413"/>
              <a:gd name="csX7" fmla="*/ 0 w 125465"/>
              <a:gd name="csY7" fmla="*/ 98707 h 197413"/>
              <a:gd name="csX8" fmla="*/ 0 w 125465"/>
              <a:gd name="csY8" fmla="*/ 98707 h 19741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25465" h="197413">
                <a:moveTo>
                  <a:pt x="0" y="98707"/>
                </a:moveTo>
                <a:cubicBezTo>
                  <a:pt x="0" y="91719"/>
                  <a:pt x="2329" y="84731"/>
                  <a:pt x="8151" y="80072"/>
                </a:cubicBezTo>
                <a:lnTo>
                  <a:pt x="80345" y="7862"/>
                </a:lnTo>
                <a:cubicBezTo>
                  <a:pt x="90824" y="-2621"/>
                  <a:pt x="107126" y="-2621"/>
                  <a:pt x="117605" y="7862"/>
                </a:cubicBezTo>
                <a:cubicBezTo>
                  <a:pt x="128085" y="18344"/>
                  <a:pt x="128085" y="179070"/>
                  <a:pt x="117605" y="189552"/>
                </a:cubicBezTo>
                <a:cubicBezTo>
                  <a:pt x="107126" y="200034"/>
                  <a:pt x="90824" y="200034"/>
                  <a:pt x="80345" y="189552"/>
                </a:cubicBezTo>
                <a:lnTo>
                  <a:pt x="8151" y="117342"/>
                </a:lnTo>
                <a:cubicBezTo>
                  <a:pt x="3493" y="112683"/>
                  <a:pt x="0" y="105695"/>
                  <a:pt x="0" y="98707"/>
                </a:cubicBezTo>
                <a:lnTo>
                  <a:pt x="0" y="98707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2" name="Freeform 91">
            <a:extLst>
              <a:ext uri="{FF2B5EF4-FFF2-40B4-BE49-F238E27FC236}">
                <a16:creationId xmlns:a16="http://schemas.microsoft.com/office/drawing/2014/main" id="{959A5BC0-8268-4C24-2FCE-F3A416C79620}"/>
              </a:ext>
            </a:extLst>
          </p:cNvPr>
          <p:cNvSpPr/>
          <p:nvPr/>
        </p:nvSpPr>
        <p:spPr>
          <a:xfrm>
            <a:off x="8549108" y="1024111"/>
            <a:ext cx="634604" cy="2756800"/>
          </a:xfrm>
          <a:custGeom>
            <a:avLst/>
            <a:gdLst>
              <a:gd name="csX0" fmla="*/ 605494 w 634604"/>
              <a:gd name="csY0" fmla="*/ 2683426 h 2756800"/>
              <a:gd name="csX1" fmla="*/ 562411 w 634604"/>
              <a:gd name="csY1" fmla="*/ 2726519 h 2756800"/>
              <a:gd name="csX2" fmla="*/ 72194 w 634604"/>
              <a:gd name="csY2" fmla="*/ 2726519 h 2756800"/>
              <a:gd name="csX3" fmla="*/ 29110 w 634604"/>
              <a:gd name="csY3" fmla="*/ 2683426 h 2756800"/>
              <a:gd name="csX4" fmla="*/ 29110 w 634604"/>
              <a:gd name="csY4" fmla="*/ 72210 h 2756800"/>
              <a:gd name="csX5" fmla="*/ 72194 w 634604"/>
              <a:gd name="csY5" fmla="*/ 29117 h 2756800"/>
              <a:gd name="csX6" fmla="*/ 562411 w 634604"/>
              <a:gd name="csY6" fmla="*/ 29117 h 2756800"/>
              <a:gd name="csX7" fmla="*/ 605494 w 634604"/>
              <a:gd name="csY7" fmla="*/ 72210 h 2756800"/>
              <a:gd name="csX8" fmla="*/ 605494 w 634604"/>
              <a:gd name="csY8" fmla="*/ 2684590 h 2756800"/>
              <a:gd name="csX9" fmla="*/ 634604 w 634604"/>
              <a:gd name="csY9" fmla="*/ 2683426 h 2756800"/>
              <a:gd name="csX10" fmla="*/ 634604 w 634604"/>
              <a:gd name="csY10" fmla="*/ 72210 h 2756800"/>
              <a:gd name="csX11" fmla="*/ 562411 w 634604"/>
              <a:gd name="csY11" fmla="*/ 0 h 2756800"/>
              <a:gd name="csX12" fmla="*/ 72194 w 634604"/>
              <a:gd name="csY12" fmla="*/ 0 h 2756800"/>
              <a:gd name="csX13" fmla="*/ 0 w 634604"/>
              <a:gd name="csY13" fmla="*/ 72210 h 2756800"/>
              <a:gd name="csX14" fmla="*/ 0 w 634604"/>
              <a:gd name="csY14" fmla="*/ 2684590 h 2756800"/>
              <a:gd name="csX15" fmla="*/ 72194 w 634604"/>
              <a:gd name="csY15" fmla="*/ 2756800 h 2756800"/>
              <a:gd name="csX16" fmla="*/ 562411 w 634604"/>
              <a:gd name="csY16" fmla="*/ 2756800 h 2756800"/>
              <a:gd name="csX17" fmla="*/ 634604 w 634604"/>
              <a:gd name="csY17" fmla="*/ 2684590 h 2756800"/>
              <a:gd name="csX18" fmla="*/ 634604 w 634604"/>
              <a:gd name="csY18" fmla="*/ 2684590 h 27568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634604" h="2756800">
                <a:moveTo>
                  <a:pt x="605494" y="2683426"/>
                </a:moveTo>
                <a:cubicBezTo>
                  <a:pt x="605494" y="2706719"/>
                  <a:pt x="585699" y="2726519"/>
                  <a:pt x="562411" y="2726519"/>
                </a:cubicBezTo>
                <a:lnTo>
                  <a:pt x="72194" y="2726519"/>
                </a:lnTo>
                <a:cubicBezTo>
                  <a:pt x="48905" y="2726519"/>
                  <a:pt x="29110" y="2707884"/>
                  <a:pt x="29110" y="2683426"/>
                </a:cubicBezTo>
                <a:lnTo>
                  <a:pt x="29110" y="72210"/>
                </a:lnTo>
                <a:cubicBezTo>
                  <a:pt x="29110" y="48917"/>
                  <a:pt x="48905" y="29117"/>
                  <a:pt x="72194" y="29117"/>
                </a:cubicBezTo>
                <a:lnTo>
                  <a:pt x="562411" y="29117"/>
                </a:lnTo>
                <a:cubicBezTo>
                  <a:pt x="585699" y="29117"/>
                  <a:pt x="605494" y="48917"/>
                  <a:pt x="605494" y="72210"/>
                </a:cubicBezTo>
                <a:lnTo>
                  <a:pt x="605494" y="2684590"/>
                </a:lnTo>
                <a:moveTo>
                  <a:pt x="634604" y="2683426"/>
                </a:moveTo>
                <a:lnTo>
                  <a:pt x="634604" y="72210"/>
                </a:lnTo>
                <a:cubicBezTo>
                  <a:pt x="634604" y="32611"/>
                  <a:pt x="602001" y="0"/>
                  <a:pt x="562411" y="0"/>
                </a:cubicBezTo>
                <a:lnTo>
                  <a:pt x="72194" y="0"/>
                </a:lnTo>
                <a:cubicBezTo>
                  <a:pt x="32603" y="0"/>
                  <a:pt x="0" y="32611"/>
                  <a:pt x="0" y="72210"/>
                </a:cubicBezTo>
                <a:lnTo>
                  <a:pt x="0" y="2684590"/>
                </a:lnTo>
                <a:cubicBezTo>
                  <a:pt x="0" y="2724189"/>
                  <a:pt x="32603" y="2756800"/>
                  <a:pt x="72194" y="2756800"/>
                </a:cubicBezTo>
                <a:lnTo>
                  <a:pt x="562411" y="2756800"/>
                </a:lnTo>
                <a:cubicBezTo>
                  <a:pt x="602001" y="2756800"/>
                  <a:pt x="634604" y="2724189"/>
                  <a:pt x="634604" y="2684590"/>
                </a:cubicBezTo>
                <a:lnTo>
                  <a:pt x="634604" y="268459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1C406DB-91C5-E230-5EE1-CA570549B646}"/>
              </a:ext>
            </a:extLst>
          </p:cNvPr>
          <p:cNvSpPr txBox="1"/>
          <p:nvPr/>
        </p:nvSpPr>
        <p:spPr>
          <a:xfrm rot="5400000">
            <a:off x="7785867" y="2021279"/>
            <a:ext cx="2328626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until done</a:t>
            </a:r>
          </a:p>
        </p:txBody>
      </p:sp>
      <p:sp>
        <p:nvSpPr>
          <p:cNvPr id="94" name="Freeform 93">
            <a:extLst>
              <a:ext uri="{FF2B5EF4-FFF2-40B4-BE49-F238E27FC236}">
                <a16:creationId xmlns:a16="http://schemas.microsoft.com/office/drawing/2014/main" id="{A562562F-C8A8-6263-4425-81D5D1C1E87D}"/>
              </a:ext>
            </a:extLst>
          </p:cNvPr>
          <p:cNvSpPr/>
          <p:nvPr/>
        </p:nvSpPr>
        <p:spPr>
          <a:xfrm>
            <a:off x="8225402" y="628120"/>
            <a:ext cx="1293660" cy="3354281"/>
          </a:xfrm>
          <a:custGeom>
            <a:avLst/>
            <a:gdLst>
              <a:gd name="csX0" fmla="*/ 848856 w 1293660"/>
              <a:gd name="csY0" fmla="*/ 17470 h 3354281"/>
              <a:gd name="csX1" fmla="*/ 846527 w 1293660"/>
              <a:gd name="csY1" fmla="*/ 17470 h 3354281"/>
              <a:gd name="csX2" fmla="*/ 781320 w 1293660"/>
              <a:gd name="csY2" fmla="*/ 36105 h 3354281"/>
              <a:gd name="csX3" fmla="*/ 776662 w 1293660"/>
              <a:gd name="csY3" fmla="*/ 46587 h 3354281"/>
              <a:gd name="csX4" fmla="*/ 784813 w 1293660"/>
              <a:gd name="csY4" fmla="*/ 52411 h 3354281"/>
              <a:gd name="csX5" fmla="*/ 787142 w 1293660"/>
              <a:gd name="csY5" fmla="*/ 52411 h 3354281"/>
              <a:gd name="csX6" fmla="*/ 820910 w 1293660"/>
              <a:gd name="csY6" fmla="*/ 41929 h 3354281"/>
              <a:gd name="csX7" fmla="*/ 820910 w 1293660"/>
              <a:gd name="csY7" fmla="*/ 41929 h 3354281"/>
              <a:gd name="csX8" fmla="*/ 820910 w 1293660"/>
              <a:gd name="csY8" fmla="*/ 41929 h 3354281"/>
              <a:gd name="csX9" fmla="*/ 820910 w 1293660"/>
              <a:gd name="csY9" fmla="*/ 41929 h 3354281"/>
              <a:gd name="csX10" fmla="*/ 820910 w 1293660"/>
              <a:gd name="csY10" fmla="*/ 41929 h 3354281"/>
              <a:gd name="csX11" fmla="*/ 820910 w 1293660"/>
              <a:gd name="csY11" fmla="*/ 41929 h 3354281"/>
              <a:gd name="csX12" fmla="*/ 820910 w 1293660"/>
              <a:gd name="csY12" fmla="*/ 41929 h 3354281"/>
              <a:gd name="csX13" fmla="*/ 820910 w 1293660"/>
              <a:gd name="csY13" fmla="*/ 41929 h 3354281"/>
              <a:gd name="csX14" fmla="*/ 820910 w 1293660"/>
              <a:gd name="csY14" fmla="*/ 41929 h 3354281"/>
              <a:gd name="csX15" fmla="*/ 825567 w 1293660"/>
              <a:gd name="csY15" fmla="*/ 41929 h 3354281"/>
              <a:gd name="csX16" fmla="*/ 825567 w 1293660"/>
              <a:gd name="csY16" fmla="*/ 41929 h 3354281"/>
              <a:gd name="csX17" fmla="*/ 825567 w 1293660"/>
              <a:gd name="csY17" fmla="*/ 41929 h 3354281"/>
              <a:gd name="csX18" fmla="*/ 825567 w 1293660"/>
              <a:gd name="csY18" fmla="*/ 41929 h 3354281"/>
              <a:gd name="csX19" fmla="*/ 825567 w 1293660"/>
              <a:gd name="csY19" fmla="*/ 41929 h 3354281"/>
              <a:gd name="csX20" fmla="*/ 825567 w 1293660"/>
              <a:gd name="csY20" fmla="*/ 41929 h 3354281"/>
              <a:gd name="csX21" fmla="*/ 825567 w 1293660"/>
              <a:gd name="csY21" fmla="*/ 41929 h 3354281"/>
              <a:gd name="csX22" fmla="*/ 825567 w 1293660"/>
              <a:gd name="csY22" fmla="*/ 41929 h 3354281"/>
              <a:gd name="csX23" fmla="*/ 825567 w 1293660"/>
              <a:gd name="csY23" fmla="*/ 41929 h 3354281"/>
              <a:gd name="csX24" fmla="*/ 840704 w 1293660"/>
              <a:gd name="csY24" fmla="*/ 38435 h 3354281"/>
              <a:gd name="csX25" fmla="*/ 846527 w 1293660"/>
              <a:gd name="csY25" fmla="*/ 29117 h 3354281"/>
              <a:gd name="csX26" fmla="*/ 838376 w 1293660"/>
              <a:gd name="csY26" fmla="*/ 23294 h 3354281"/>
              <a:gd name="csX27" fmla="*/ 838376 w 1293660"/>
              <a:gd name="csY27" fmla="*/ 23294 h 3354281"/>
              <a:gd name="csX28" fmla="*/ 840704 w 1293660"/>
              <a:gd name="csY28" fmla="*/ 20964 h 3354281"/>
              <a:gd name="csX29" fmla="*/ 723099 w 1293660"/>
              <a:gd name="csY29" fmla="*/ 61728 h 3354281"/>
              <a:gd name="csX30" fmla="*/ 719606 w 1293660"/>
              <a:gd name="csY30" fmla="*/ 61728 h 3354281"/>
              <a:gd name="csX31" fmla="*/ 660221 w 1293660"/>
              <a:gd name="csY31" fmla="*/ 94339 h 3354281"/>
              <a:gd name="csX32" fmla="*/ 657892 w 1293660"/>
              <a:gd name="csY32" fmla="*/ 105986 h 3354281"/>
              <a:gd name="csX33" fmla="*/ 664879 w 1293660"/>
              <a:gd name="csY33" fmla="*/ 109480 h 3354281"/>
              <a:gd name="csX34" fmla="*/ 669537 w 1293660"/>
              <a:gd name="csY34" fmla="*/ 108315 h 3354281"/>
              <a:gd name="csX35" fmla="*/ 690496 w 1293660"/>
              <a:gd name="csY35" fmla="*/ 95504 h 3354281"/>
              <a:gd name="csX36" fmla="*/ 690496 w 1293660"/>
              <a:gd name="csY36" fmla="*/ 95504 h 3354281"/>
              <a:gd name="csX37" fmla="*/ 690496 w 1293660"/>
              <a:gd name="csY37" fmla="*/ 95504 h 3354281"/>
              <a:gd name="csX38" fmla="*/ 690496 w 1293660"/>
              <a:gd name="csY38" fmla="*/ 95504 h 3354281"/>
              <a:gd name="csX39" fmla="*/ 690496 w 1293660"/>
              <a:gd name="csY39" fmla="*/ 95504 h 3354281"/>
              <a:gd name="csX40" fmla="*/ 690496 w 1293660"/>
              <a:gd name="csY40" fmla="*/ 95504 h 3354281"/>
              <a:gd name="csX41" fmla="*/ 690496 w 1293660"/>
              <a:gd name="csY41" fmla="*/ 95504 h 3354281"/>
              <a:gd name="csX42" fmla="*/ 690496 w 1293660"/>
              <a:gd name="csY42" fmla="*/ 95504 h 3354281"/>
              <a:gd name="csX43" fmla="*/ 690496 w 1293660"/>
              <a:gd name="csY43" fmla="*/ 95504 h 3354281"/>
              <a:gd name="csX44" fmla="*/ 690496 w 1293660"/>
              <a:gd name="csY44" fmla="*/ 95504 h 3354281"/>
              <a:gd name="csX45" fmla="*/ 690496 w 1293660"/>
              <a:gd name="csY45" fmla="*/ 95504 h 3354281"/>
              <a:gd name="csX46" fmla="*/ 690496 w 1293660"/>
              <a:gd name="csY46" fmla="*/ 95504 h 3354281"/>
              <a:gd name="csX47" fmla="*/ 690496 w 1293660"/>
              <a:gd name="csY47" fmla="*/ 95504 h 3354281"/>
              <a:gd name="csX48" fmla="*/ 690496 w 1293660"/>
              <a:gd name="csY48" fmla="*/ 95504 h 3354281"/>
              <a:gd name="csX49" fmla="*/ 690496 w 1293660"/>
              <a:gd name="csY49" fmla="*/ 95504 h 3354281"/>
              <a:gd name="csX50" fmla="*/ 690496 w 1293660"/>
              <a:gd name="csY50" fmla="*/ 95504 h 3354281"/>
              <a:gd name="csX51" fmla="*/ 690496 w 1293660"/>
              <a:gd name="csY51" fmla="*/ 95504 h 3354281"/>
              <a:gd name="csX52" fmla="*/ 690496 w 1293660"/>
              <a:gd name="csY52" fmla="*/ 95504 h 3354281"/>
              <a:gd name="csX53" fmla="*/ 690496 w 1293660"/>
              <a:gd name="csY53" fmla="*/ 95504 h 3354281"/>
              <a:gd name="csX54" fmla="*/ 690496 w 1293660"/>
              <a:gd name="csY54" fmla="*/ 95504 h 3354281"/>
              <a:gd name="csX55" fmla="*/ 690496 w 1293660"/>
              <a:gd name="csY55" fmla="*/ 95504 h 3354281"/>
              <a:gd name="csX56" fmla="*/ 690496 w 1293660"/>
              <a:gd name="csY56" fmla="*/ 95504 h 3354281"/>
              <a:gd name="csX57" fmla="*/ 690496 w 1293660"/>
              <a:gd name="csY57" fmla="*/ 95504 h 3354281"/>
              <a:gd name="csX58" fmla="*/ 690496 w 1293660"/>
              <a:gd name="csY58" fmla="*/ 95504 h 3354281"/>
              <a:gd name="csX59" fmla="*/ 690496 w 1293660"/>
              <a:gd name="csY59" fmla="*/ 95504 h 3354281"/>
              <a:gd name="csX60" fmla="*/ 690496 w 1293660"/>
              <a:gd name="csY60" fmla="*/ 95504 h 3354281"/>
              <a:gd name="csX61" fmla="*/ 690496 w 1293660"/>
              <a:gd name="csY61" fmla="*/ 95504 h 3354281"/>
              <a:gd name="csX62" fmla="*/ 690496 w 1293660"/>
              <a:gd name="csY62" fmla="*/ 95504 h 3354281"/>
              <a:gd name="csX63" fmla="*/ 690496 w 1293660"/>
              <a:gd name="csY63" fmla="*/ 95504 h 3354281"/>
              <a:gd name="csX64" fmla="*/ 690496 w 1293660"/>
              <a:gd name="csY64" fmla="*/ 95504 h 3354281"/>
              <a:gd name="csX65" fmla="*/ 690496 w 1293660"/>
              <a:gd name="csY65" fmla="*/ 95504 h 3354281"/>
              <a:gd name="csX66" fmla="*/ 690496 w 1293660"/>
              <a:gd name="csY66" fmla="*/ 95504 h 3354281"/>
              <a:gd name="csX67" fmla="*/ 690496 w 1293660"/>
              <a:gd name="csY67" fmla="*/ 95504 h 3354281"/>
              <a:gd name="csX68" fmla="*/ 690496 w 1293660"/>
              <a:gd name="csY68" fmla="*/ 95504 h 3354281"/>
              <a:gd name="csX69" fmla="*/ 690496 w 1293660"/>
              <a:gd name="csY69" fmla="*/ 95504 h 3354281"/>
              <a:gd name="csX70" fmla="*/ 690496 w 1293660"/>
              <a:gd name="csY70" fmla="*/ 95504 h 3354281"/>
              <a:gd name="csX71" fmla="*/ 690496 w 1293660"/>
              <a:gd name="csY71" fmla="*/ 95504 h 3354281"/>
              <a:gd name="csX72" fmla="*/ 690496 w 1293660"/>
              <a:gd name="csY72" fmla="*/ 95504 h 3354281"/>
              <a:gd name="csX73" fmla="*/ 690496 w 1293660"/>
              <a:gd name="csY73" fmla="*/ 95504 h 3354281"/>
              <a:gd name="csX74" fmla="*/ 690496 w 1293660"/>
              <a:gd name="csY74" fmla="*/ 95504 h 3354281"/>
              <a:gd name="csX75" fmla="*/ 690496 w 1293660"/>
              <a:gd name="csY75" fmla="*/ 95504 h 3354281"/>
              <a:gd name="csX76" fmla="*/ 690496 w 1293660"/>
              <a:gd name="csY76" fmla="*/ 95504 h 3354281"/>
              <a:gd name="csX77" fmla="*/ 690496 w 1293660"/>
              <a:gd name="csY77" fmla="*/ 95504 h 3354281"/>
              <a:gd name="csX78" fmla="*/ 690496 w 1293660"/>
              <a:gd name="csY78" fmla="*/ 95504 h 3354281"/>
              <a:gd name="csX79" fmla="*/ 690496 w 1293660"/>
              <a:gd name="csY79" fmla="*/ 95504 h 3354281"/>
              <a:gd name="csX80" fmla="*/ 690496 w 1293660"/>
              <a:gd name="csY80" fmla="*/ 95504 h 3354281"/>
              <a:gd name="csX81" fmla="*/ 690496 w 1293660"/>
              <a:gd name="csY81" fmla="*/ 95504 h 3354281"/>
              <a:gd name="csX82" fmla="*/ 690496 w 1293660"/>
              <a:gd name="csY82" fmla="*/ 95504 h 3354281"/>
              <a:gd name="csX83" fmla="*/ 690496 w 1293660"/>
              <a:gd name="csY83" fmla="*/ 95504 h 3354281"/>
              <a:gd name="csX84" fmla="*/ 690496 w 1293660"/>
              <a:gd name="csY84" fmla="*/ 95504 h 3354281"/>
              <a:gd name="csX85" fmla="*/ 690496 w 1293660"/>
              <a:gd name="csY85" fmla="*/ 95504 h 3354281"/>
              <a:gd name="csX86" fmla="*/ 690496 w 1293660"/>
              <a:gd name="csY86" fmla="*/ 95504 h 3354281"/>
              <a:gd name="csX87" fmla="*/ 690496 w 1293660"/>
              <a:gd name="csY87" fmla="*/ 95504 h 3354281"/>
              <a:gd name="csX88" fmla="*/ 690496 w 1293660"/>
              <a:gd name="csY88" fmla="*/ 95504 h 3354281"/>
              <a:gd name="csX89" fmla="*/ 690496 w 1293660"/>
              <a:gd name="csY89" fmla="*/ 95504 h 3354281"/>
              <a:gd name="csX90" fmla="*/ 690496 w 1293660"/>
              <a:gd name="csY90" fmla="*/ 95504 h 3354281"/>
              <a:gd name="csX91" fmla="*/ 690496 w 1293660"/>
              <a:gd name="csY91" fmla="*/ 95504 h 3354281"/>
              <a:gd name="csX92" fmla="*/ 690496 w 1293660"/>
              <a:gd name="csY92" fmla="*/ 95504 h 3354281"/>
              <a:gd name="csX93" fmla="*/ 690496 w 1293660"/>
              <a:gd name="csY93" fmla="*/ 95504 h 3354281"/>
              <a:gd name="csX94" fmla="*/ 690496 w 1293660"/>
              <a:gd name="csY94" fmla="*/ 95504 h 3354281"/>
              <a:gd name="csX95" fmla="*/ 690496 w 1293660"/>
              <a:gd name="csY95" fmla="*/ 95504 h 3354281"/>
              <a:gd name="csX96" fmla="*/ 690496 w 1293660"/>
              <a:gd name="csY96" fmla="*/ 95504 h 3354281"/>
              <a:gd name="csX97" fmla="*/ 690496 w 1293660"/>
              <a:gd name="csY97" fmla="*/ 95504 h 3354281"/>
              <a:gd name="csX98" fmla="*/ 690496 w 1293660"/>
              <a:gd name="csY98" fmla="*/ 95504 h 3354281"/>
              <a:gd name="csX99" fmla="*/ 690496 w 1293660"/>
              <a:gd name="csY99" fmla="*/ 95504 h 3354281"/>
              <a:gd name="csX100" fmla="*/ 690496 w 1293660"/>
              <a:gd name="csY100" fmla="*/ 95504 h 3354281"/>
              <a:gd name="csX101" fmla="*/ 690496 w 1293660"/>
              <a:gd name="csY101" fmla="*/ 95504 h 3354281"/>
              <a:gd name="csX102" fmla="*/ 690496 w 1293660"/>
              <a:gd name="csY102" fmla="*/ 95504 h 3354281"/>
              <a:gd name="csX103" fmla="*/ 690496 w 1293660"/>
              <a:gd name="csY103" fmla="*/ 95504 h 3354281"/>
              <a:gd name="csX104" fmla="*/ 690496 w 1293660"/>
              <a:gd name="csY104" fmla="*/ 95504 h 3354281"/>
              <a:gd name="csX105" fmla="*/ 690496 w 1293660"/>
              <a:gd name="csY105" fmla="*/ 95504 h 3354281"/>
              <a:gd name="csX106" fmla="*/ 690496 w 1293660"/>
              <a:gd name="csY106" fmla="*/ 95504 h 3354281"/>
              <a:gd name="csX107" fmla="*/ 690496 w 1293660"/>
              <a:gd name="csY107" fmla="*/ 95504 h 3354281"/>
              <a:gd name="csX108" fmla="*/ 690496 w 1293660"/>
              <a:gd name="csY108" fmla="*/ 95504 h 3354281"/>
              <a:gd name="csX109" fmla="*/ 690496 w 1293660"/>
              <a:gd name="csY109" fmla="*/ 95504 h 3354281"/>
              <a:gd name="csX110" fmla="*/ 690496 w 1293660"/>
              <a:gd name="csY110" fmla="*/ 95504 h 3354281"/>
              <a:gd name="csX111" fmla="*/ 690496 w 1293660"/>
              <a:gd name="csY111" fmla="*/ 95504 h 3354281"/>
              <a:gd name="csX112" fmla="*/ 690496 w 1293660"/>
              <a:gd name="csY112" fmla="*/ 95504 h 3354281"/>
              <a:gd name="csX113" fmla="*/ 690496 w 1293660"/>
              <a:gd name="csY113" fmla="*/ 95504 h 3354281"/>
              <a:gd name="csX114" fmla="*/ 690496 w 1293660"/>
              <a:gd name="csY114" fmla="*/ 95504 h 3354281"/>
              <a:gd name="csX115" fmla="*/ 690496 w 1293660"/>
              <a:gd name="csY115" fmla="*/ 95504 h 3354281"/>
              <a:gd name="csX116" fmla="*/ 690496 w 1293660"/>
              <a:gd name="csY116" fmla="*/ 95504 h 3354281"/>
              <a:gd name="csX117" fmla="*/ 690496 w 1293660"/>
              <a:gd name="csY117" fmla="*/ 95504 h 3354281"/>
              <a:gd name="csX118" fmla="*/ 690496 w 1293660"/>
              <a:gd name="csY118" fmla="*/ 95504 h 3354281"/>
              <a:gd name="csX119" fmla="*/ 690496 w 1293660"/>
              <a:gd name="csY119" fmla="*/ 95504 h 3354281"/>
              <a:gd name="csX120" fmla="*/ 690496 w 1293660"/>
              <a:gd name="csY120" fmla="*/ 95504 h 3354281"/>
              <a:gd name="csX121" fmla="*/ 690496 w 1293660"/>
              <a:gd name="csY121" fmla="*/ 95504 h 3354281"/>
              <a:gd name="csX122" fmla="*/ 690496 w 1293660"/>
              <a:gd name="csY122" fmla="*/ 95504 h 3354281"/>
              <a:gd name="csX123" fmla="*/ 690496 w 1293660"/>
              <a:gd name="csY123" fmla="*/ 95504 h 3354281"/>
              <a:gd name="csX124" fmla="*/ 690496 w 1293660"/>
              <a:gd name="csY124" fmla="*/ 95504 h 3354281"/>
              <a:gd name="csX125" fmla="*/ 690496 w 1293660"/>
              <a:gd name="csY125" fmla="*/ 95504 h 3354281"/>
              <a:gd name="csX126" fmla="*/ 690496 w 1293660"/>
              <a:gd name="csY126" fmla="*/ 95504 h 3354281"/>
              <a:gd name="csX127" fmla="*/ 690496 w 1293660"/>
              <a:gd name="csY127" fmla="*/ 95504 h 3354281"/>
              <a:gd name="csX128" fmla="*/ 690496 w 1293660"/>
              <a:gd name="csY128" fmla="*/ 95504 h 3354281"/>
              <a:gd name="csX129" fmla="*/ 690496 w 1293660"/>
              <a:gd name="csY129" fmla="*/ 95504 h 3354281"/>
              <a:gd name="csX130" fmla="*/ 690496 w 1293660"/>
              <a:gd name="csY130" fmla="*/ 95504 h 3354281"/>
              <a:gd name="csX131" fmla="*/ 690496 w 1293660"/>
              <a:gd name="csY131" fmla="*/ 95504 h 3354281"/>
              <a:gd name="csX132" fmla="*/ 690496 w 1293660"/>
              <a:gd name="csY132" fmla="*/ 95504 h 3354281"/>
              <a:gd name="csX133" fmla="*/ 690496 w 1293660"/>
              <a:gd name="csY133" fmla="*/ 95504 h 3354281"/>
              <a:gd name="csX134" fmla="*/ 690496 w 1293660"/>
              <a:gd name="csY134" fmla="*/ 95504 h 3354281"/>
              <a:gd name="csX135" fmla="*/ 690496 w 1293660"/>
              <a:gd name="csY135" fmla="*/ 95504 h 3354281"/>
              <a:gd name="csX136" fmla="*/ 690496 w 1293660"/>
              <a:gd name="csY136" fmla="*/ 95504 h 3354281"/>
              <a:gd name="csX137" fmla="*/ 690496 w 1293660"/>
              <a:gd name="csY137" fmla="*/ 95504 h 3354281"/>
              <a:gd name="csX138" fmla="*/ 690496 w 1293660"/>
              <a:gd name="csY138" fmla="*/ 95504 h 3354281"/>
              <a:gd name="csX139" fmla="*/ 690496 w 1293660"/>
              <a:gd name="csY139" fmla="*/ 95504 h 3354281"/>
              <a:gd name="csX140" fmla="*/ 690496 w 1293660"/>
              <a:gd name="csY140" fmla="*/ 95504 h 3354281"/>
              <a:gd name="csX141" fmla="*/ 690496 w 1293660"/>
              <a:gd name="csY141" fmla="*/ 95504 h 3354281"/>
              <a:gd name="csX142" fmla="*/ 690496 w 1293660"/>
              <a:gd name="csY142" fmla="*/ 95504 h 3354281"/>
              <a:gd name="csX143" fmla="*/ 690496 w 1293660"/>
              <a:gd name="csY143" fmla="*/ 95504 h 3354281"/>
              <a:gd name="csX144" fmla="*/ 690496 w 1293660"/>
              <a:gd name="csY144" fmla="*/ 95504 h 3354281"/>
              <a:gd name="csX145" fmla="*/ 690496 w 1293660"/>
              <a:gd name="csY145" fmla="*/ 95504 h 3354281"/>
              <a:gd name="csX146" fmla="*/ 690496 w 1293660"/>
              <a:gd name="csY146" fmla="*/ 95504 h 3354281"/>
              <a:gd name="csX147" fmla="*/ 690496 w 1293660"/>
              <a:gd name="csY147" fmla="*/ 95504 h 3354281"/>
              <a:gd name="csX148" fmla="*/ 690496 w 1293660"/>
              <a:gd name="csY148" fmla="*/ 95504 h 3354281"/>
              <a:gd name="csX149" fmla="*/ 690496 w 1293660"/>
              <a:gd name="csY149" fmla="*/ 95504 h 3354281"/>
              <a:gd name="csX150" fmla="*/ 690496 w 1293660"/>
              <a:gd name="csY150" fmla="*/ 95504 h 3354281"/>
              <a:gd name="csX151" fmla="*/ 690496 w 1293660"/>
              <a:gd name="csY151" fmla="*/ 95504 h 3354281"/>
              <a:gd name="csX152" fmla="*/ 690496 w 1293660"/>
              <a:gd name="csY152" fmla="*/ 95504 h 3354281"/>
              <a:gd name="csX153" fmla="*/ 690496 w 1293660"/>
              <a:gd name="csY153" fmla="*/ 95504 h 3354281"/>
              <a:gd name="csX154" fmla="*/ 690496 w 1293660"/>
              <a:gd name="csY154" fmla="*/ 95504 h 3354281"/>
              <a:gd name="csX155" fmla="*/ 690496 w 1293660"/>
              <a:gd name="csY155" fmla="*/ 95504 h 3354281"/>
              <a:gd name="csX156" fmla="*/ 690496 w 1293660"/>
              <a:gd name="csY156" fmla="*/ 95504 h 3354281"/>
              <a:gd name="csX157" fmla="*/ 690496 w 1293660"/>
              <a:gd name="csY157" fmla="*/ 95504 h 3354281"/>
              <a:gd name="csX158" fmla="*/ 690496 w 1293660"/>
              <a:gd name="csY158" fmla="*/ 95504 h 3354281"/>
              <a:gd name="csX159" fmla="*/ 690496 w 1293660"/>
              <a:gd name="csY159" fmla="*/ 95504 h 3354281"/>
              <a:gd name="csX160" fmla="*/ 690496 w 1293660"/>
              <a:gd name="csY160" fmla="*/ 95504 h 3354281"/>
              <a:gd name="csX161" fmla="*/ 690496 w 1293660"/>
              <a:gd name="csY161" fmla="*/ 95504 h 3354281"/>
              <a:gd name="csX162" fmla="*/ 690496 w 1293660"/>
              <a:gd name="csY162" fmla="*/ 95504 h 3354281"/>
              <a:gd name="csX163" fmla="*/ 690496 w 1293660"/>
              <a:gd name="csY163" fmla="*/ 95504 h 3354281"/>
              <a:gd name="csX164" fmla="*/ 690496 w 1293660"/>
              <a:gd name="csY164" fmla="*/ 95504 h 3354281"/>
              <a:gd name="csX165" fmla="*/ 690496 w 1293660"/>
              <a:gd name="csY165" fmla="*/ 95504 h 3354281"/>
              <a:gd name="csX166" fmla="*/ 690496 w 1293660"/>
              <a:gd name="csY166" fmla="*/ 95504 h 3354281"/>
              <a:gd name="csX167" fmla="*/ 693989 w 1293660"/>
              <a:gd name="csY167" fmla="*/ 85022 h 3354281"/>
              <a:gd name="csX168" fmla="*/ 687003 w 1293660"/>
              <a:gd name="csY168" fmla="*/ 80363 h 3354281"/>
              <a:gd name="csX169" fmla="*/ 687003 w 1293660"/>
              <a:gd name="csY169" fmla="*/ 80363 h 3354281"/>
              <a:gd name="csX170" fmla="*/ 689331 w 1293660"/>
              <a:gd name="csY170" fmla="*/ 74540 h 3354281"/>
              <a:gd name="csX171" fmla="*/ 610151 w 1293660"/>
              <a:gd name="csY171" fmla="*/ 129280 h 3354281"/>
              <a:gd name="csX172" fmla="*/ 605494 w 1293660"/>
              <a:gd name="csY172" fmla="*/ 129280 h 3354281"/>
              <a:gd name="csX173" fmla="*/ 548438 w 1293660"/>
              <a:gd name="csY173" fmla="*/ 158397 h 3354281"/>
              <a:gd name="csX174" fmla="*/ 543780 w 1293660"/>
              <a:gd name="csY174" fmla="*/ 168879 h 3354281"/>
              <a:gd name="csX175" fmla="*/ 551931 w 1293660"/>
              <a:gd name="csY175" fmla="*/ 173538 h 3354281"/>
              <a:gd name="csX176" fmla="*/ 555424 w 1293660"/>
              <a:gd name="csY176" fmla="*/ 173538 h 3354281"/>
              <a:gd name="csX177" fmla="*/ 613644 w 1293660"/>
              <a:gd name="csY177" fmla="*/ 143256 h 3354281"/>
              <a:gd name="csX178" fmla="*/ 615973 w 1293660"/>
              <a:gd name="csY178" fmla="*/ 131609 h 3354281"/>
              <a:gd name="csX179" fmla="*/ 608987 w 1293660"/>
              <a:gd name="csY179" fmla="*/ 128115 h 3354281"/>
              <a:gd name="csX180" fmla="*/ 608987 w 1293660"/>
              <a:gd name="csY180" fmla="*/ 128115 h 3354281"/>
              <a:gd name="csX181" fmla="*/ 491381 w 1293660"/>
              <a:gd name="csY181" fmla="*/ 181690 h 3354281"/>
              <a:gd name="csX182" fmla="*/ 489053 w 1293660"/>
              <a:gd name="csY182" fmla="*/ 181690 h 3354281"/>
              <a:gd name="csX183" fmla="*/ 427338 w 1293660"/>
              <a:gd name="csY183" fmla="*/ 196831 h 3354281"/>
              <a:gd name="csX184" fmla="*/ 420352 w 1293660"/>
              <a:gd name="csY184" fmla="*/ 206149 h 3354281"/>
              <a:gd name="csX185" fmla="*/ 428503 w 1293660"/>
              <a:gd name="csY185" fmla="*/ 213137 h 3354281"/>
              <a:gd name="csX186" fmla="*/ 429667 w 1293660"/>
              <a:gd name="csY186" fmla="*/ 213137 h 3354281"/>
              <a:gd name="csX187" fmla="*/ 493710 w 1293660"/>
              <a:gd name="csY187" fmla="*/ 196831 h 3354281"/>
              <a:gd name="csX188" fmla="*/ 499532 w 1293660"/>
              <a:gd name="csY188" fmla="*/ 186349 h 3354281"/>
              <a:gd name="csX189" fmla="*/ 491381 w 1293660"/>
              <a:gd name="csY189" fmla="*/ 180526 h 3354281"/>
              <a:gd name="csX190" fmla="*/ 491381 w 1293660"/>
              <a:gd name="csY190" fmla="*/ 180526 h 3354281"/>
              <a:gd name="csX191" fmla="*/ 363296 w 1293660"/>
              <a:gd name="csY191" fmla="*/ 207313 h 3354281"/>
              <a:gd name="csX192" fmla="*/ 363296 w 1293660"/>
              <a:gd name="csY192" fmla="*/ 207313 h 3354281"/>
              <a:gd name="csX193" fmla="*/ 319048 w 1293660"/>
              <a:gd name="csY193" fmla="*/ 209643 h 3354281"/>
              <a:gd name="csX194" fmla="*/ 299253 w 1293660"/>
              <a:gd name="csY194" fmla="*/ 209643 h 3354281"/>
              <a:gd name="csX195" fmla="*/ 299253 w 1293660"/>
              <a:gd name="csY195" fmla="*/ 209643 h 3354281"/>
              <a:gd name="csX196" fmla="*/ 291103 w 1293660"/>
              <a:gd name="csY196" fmla="*/ 217795 h 3354281"/>
              <a:gd name="csX197" fmla="*/ 299253 w 1293660"/>
              <a:gd name="csY197" fmla="*/ 225948 h 3354281"/>
              <a:gd name="csX198" fmla="*/ 306240 w 1293660"/>
              <a:gd name="csY198" fmla="*/ 225948 h 3354281"/>
              <a:gd name="csX199" fmla="*/ 336514 w 1293660"/>
              <a:gd name="csY199" fmla="*/ 225948 h 3354281"/>
              <a:gd name="csX200" fmla="*/ 340008 w 1293660"/>
              <a:gd name="csY200" fmla="*/ 225948 h 3354281"/>
              <a:gd name="csX201" fmla="*/ 351652 w 1293660"/>
              <a:gd name="csY201" fmla="*/ 225948 h 3354281"/>
              <a:gd name="csX202" fmla="*/ 360968 w 1293660"/>
              <a:gd name="csY202" fmla="*/ 225948 h 3354281"/>
              <a:gd name="csX203" fmla="*/ 369118 w 1293660"/>
              <a:gd name="csY203" fmla="*/ 216631 h 3354281"/>
              <a:gd name="csX204" fmla="*/ 360968 w 1293660"/>
              <a:gd name="csY204" fmla="*/ 208478 h 3354281"/>
              <a:gd name="csX205" fmla="*/ 365625 w 1293660"/>
              <a:gd name="csY205" fmla="*/ 208478 h 3354281"/>
              <a:gd name="csX206" fmla="*/ 170004 w 1293660"/>
              <a:gd name="csY206" fmla="*/ 188678 h 3354281"/>
              <a:gd name="csX207" fmla="*/ 161853 w 1293660"/>
              <a:gd name="csY207" fmla="*/ 194502 h 3354281"/>
              <a:gd name="csX208" fmla="*/ 167675 w 1293660"/>
              <a:gd name="csY208" fmla="*/ 204984 h 3354281"/>
              <a:gd name="csX209" fmla="*/ 223566 w 1293660"/>
              <a:gd name="csY209" fmla="*/ 216631 h 3354281"/>
              <a:gd name="csX210" fmla="*/ 227060 w 1293660"/>
              <a:gd name="csY210" fmla="*/ 216631 h 3354281"/>
              <a:gd name="csX211" fmla="*/ 231717 w 1293660"/>
              <a:gd name="csY211" fmla="*/ 216631 h 3354281"/>
              <a:gd name="csX212" fmla="*/ 231717 w 1293660"/>
              <a:gd name="csY212" fmla="*/ 216631 h 3354281"/>
              <a:gd name="csX213" fmla="*/ 239868 w 1293660"/>
              <a:gd name="csY213" fmla="*/ 209643 h 3354281"/>
              <a:gd name="csX214" fmla="*/ 232882 w 1293660"/>
              <a:gd name="csY214" fmla="*/ 200325 h 3354281"/>
              <a:gd name="csX215" fmla="*/ 170004 w 1293660"/>
              <a:gd name="csY215" fmla="*/ 187514 h 3354281"/>
              <a:gd name="csX216" fmla="*/ 167675 w 1293660"/>
              <a:gd name="csY216" fmla="*/ 187514 h 3354281"/>
              <a:gd name="csX217" fmla="*/ 167675 w 1293660"/>
              <a:gd name="csY217" fmla="*/ 187514 h 3354281"/>
              <a:gd name="csX218" fmla="*/ 48905 w 1293660"/>
              <a:gd name="csY218" fmla="*/ 142091 h 3354281"/>
              <a:gd name="csX219" fmla="*/ 41919 w 1293660"/>
              <a:gd name="csY219" fmla="*/ 146750 h 3354281"/>
              <a:gd name="csX220" fmla="*/ 45412 w 1293660"/>
              <a:gd name="csY220" fmla="*/ 158397 h 3354281"/>
              <a:gd name="csX221" fmla="*/ 105961 w 1293660"/>
              <a:gd name="csY221" fmla="*/ 185184 h 3354281"/>
              <a:gd name="csX222" fmla="*/ 109454 w 1293660"/>
              <a:gd name="csY222" fmla="*/ 185184 h 3354281"/>
              <a:gd name="csX223" fmla="*/ 117605 w 1293660"/>
              <a:gd name="csY223" fmla="*/ 180526 h 3354281"/>
              <a:gd name="csX224" fmla="*/ 112947 w 1293660"/>
              <a:gd name="csY224" fmla="*/ 170043 h 3354281"/>
              <a:gd name="csX225" fmla="*/ 54727 w 1293660"/>
              <a:gd name="csY225" fmla="*/ 143256 h 3354281"/>
              <a:gd name="csX226" fmla="*/ 51234 w 1293660"/>
              <a:gd name="csY226" fmla="*/ 143256 h 3354281"/>
              <a:gd name="csX227" fmla="*/ 51234 w 1293660"/>
              <a:gd name="csY227" fmla="*/ 143256 h 3354281"/>
              <a:gd name="csX228" fmla="*/ 8150 w 1293660"/>
              <a:gd name="csY228" fmla="*/ 167714 h 3354281"/>
              <a:gd name="csX229" fmla="*/ 0 w 1293660"/>
              <a:gd name="csY229" fmla="*/ 175867 h 3354281"/>
              <a:gd name="csX230" fmla="*/ 0 w 1293660"/>
              <a:gd name="csY230" fmla="*/ 242254 h 3354281"/>
              <a:gd name="csX231" fmla="*/ 8150 w 1293660"/>
              <a:gd name="csY231" fmla="*/ 250406 h 3354281"/>
              <a:gd name="csX232" fmla="*/ 16301 w 1293660"/>
              <a:gd name="csY232" fmla="*/ 242254 h 3354281"/>
              <a:gd name="csX233" fmla="*/ 16301 w 1293660"/>
              <a:gd name="csY233" fmla="*/ 175867 h 3354281"/>
              <a:gd name="csX234" fmla="*/ 8150 w 1293660"/>
              <a:gd name="csY234" fmla="*/ 167714 h 3354281"/>
              <a:gd name="csX235" fmla="*/ 8150 w 1293660"/>
              <a:gd name="csY235" fmla="*/ 167714 h 3354281"/>
              <a:gd name="csX236" fmla="*/ 8150 w 1293660"/>
              <a:gd name="csY236" fmla="*/ 299323 h 3354281"/>
              <a:gd name="csX237" fmla="*/ 0 w 1293660"/>
              <a:gd name="csY237" fmla="*/ 307476 h 3354281"/>
              <a:gd name="csX238" fmla="*/ 0 w 1293660"/>
              <a:gd name="csY238" fmla="*/ 373863 h 3354281"/>
              <a:gd name="csX239" fmla="*/ 8150 w 1293660"/>
              <a:gd name="csY239" fmla="*/ 382015 h 3354281"/>
              <a:gd name="csX240" fmla="*/ 16301 w 1293660"/>
              <a:gd name="csY240" fmla="*/ 373863 h 3354281"/>
              <a:gd name="csX241" fmla="*/ 16301 w 1293660"/>
              <a:gd name="csY241" fmla="*/ 307476 h 3354281"/>
              <a:gd name="csX242" fmla="*/ 8150 w 1293660"/>
              <a:gd name="csY242" fmla="*/ 299323 h 3354281"/>
              <a:gd name="csX243" fmla="*/ 8150 w 1293660"/>
              <a:gd name="csY243" fmla="*/ 299323 h 3354281"/>
              <a:gd name="csX244" fmla="*/ 8150 w 1293660"/>
              <a:gd name="csY244" fmla="*/ 430932 h 3354281"/>
              <a:gd name="csX245" fmla="*/ 0 w 1293660"/>
              <a:gd name="csY245" fmla="*/ 439085 h 3354281"/>
              <a:gd name="csX246" fmla="*/ 0 w 1293660"/>
              <a:gd name="csY246" fmla="*/ 505472 h 3354281"/>
              <a:gd name="csX247" fmla="*/ 8150 w 1293660"/>
              <a:gd name="csY247" fmla="*/ 513624 h 3354281"/>
              <a:gd name="csX248" fmla="*/ 16301 w 1293660"/>
              <a:gd name="csY248" fmla="*/ 505472 h 3354281"/>
              <a:gd name="csX249" fmla="*/ 16301 w 1293660"/>
              <a:gd name="csY249" fmla="*/ 439085 h 3354281"/>
              <a:gd name="csX250" fmla="*/ 8150 w 1293660"/>
              <a:gd name="csY250" fmla="*/ 430932 h 3354281"/>
              <a:gd name="csX251" fmla="*/ 8150 w 1293660"/>
              <a:gd name="csY251" fmla="*/ 430932 h 3354281"/>
              <a:gd name="csX252" fmla="*/ 8150 w 1293660"/>
              <a:gd name="csY252" fmla="*/ 563706 h 3354281"/>
              <a:gd name="csX253" fmla="*/ 0 w 1293660"/>
              <a:gd name="csY253" fmla="*/ 571858 h 3354281"/>
              <a:gd name="csX254" fmla="*/ 0 w 1293660"/>
              <a:gd name="csY254" fmla="*/ 638245 h 3354281"/>
              <a:gd name="csX255" fmla="*/ 8150 w 1293660"/>
              <a:gd name="csY255" fmla="*/ 646398 h 3354281"/>
              <a:gd name="csX256" fmla="*/ 16301 w 1293660"/>
              <a:gd name="csY256" fmla="*/ 638245 h 3354281"/>
              <a:gd name="csX257" fmla="*/ 16301 w 1293660"/>
              <a:gd name="csY257" fmla="*/ 571858 h 3354281"/>
              <a:gd name="csX258" fmla="*/ 8150 w 1293660"/>
              <a:gd name="csY258" fmla="*/ 563706 h 3354281"/>
              <a:gd name="csX259" fmla="*/ 8150 w 1293660"/>
              <a:gd name="csY259" fmla="*/ 563706 h 3354281"/>
              <a:gd name="csX260" fmla="*/ 8150 w 1293660"/>
              <a:gd name="csY260" fmla="*/ 695315 h 3354281"/>
              <a:gd name="csX261" fmla="*/ 0 w 1293660"/>
              <a:gd name="csY261" fmla="*/ 703467 h 3354281"/>
              <a:gd name="csX262" fmla="*/ 0 w 1293660"/>
              <a:gd name="csY262" fmla="*/ 769854 h 3354281"/>
              <a:gd name="csX263" fmla="*/ 8150 w 1293660"/>
              <a:gd name="csY263" fmla="*/ 778007 h 3354281"/>
              <a:gd name="csX264" fmla="*/ 16301 w 1293660"/>
              <a:gd name="csY264" fmla="*/ 769854 h 3354281"/>
              <a:gd name="csX265" fmla="*/ 16301 w 1293660"/>
              <a:gd name="csY265" fmla="*/ 703467 h 3354281"/>
              <a:gd name="csX266" fmla="*/ 8150 w 1293660"/>
              <a:gd name="csY266" fmla="*/ 695315 h 3354281"/>
              <a:gd name="csX267" fmla="*/ 8150 w 1293660"/>
              <a:gd name="csY267" fmla="*/ 695315 h 3354281"/>
              <a:gd name="csX268" fmla="*/ 8150 w 1293660"/>
              <a:gd name="csY268" fmla="*/ 826924 h 3354281"/>
              <a:gd name="csX269" fmla="*/ 0 w 1293660"/>
              <a:gd name="csY269" fmla="*/ 835076 h 3354281"/>
              <a:gd name="csX270" fmla="*/ 0 w 1293660"/>
              <a:gd name="csY270" fmla="*/ 901463 h 3354281"/>
              <a:gd name="csX271" fmla="*/ 8150 w 1293660"/>
              <a:gd name="csY271" fmla="*/ 909616 h 3354281"/>
              <a:gd name="csX272" fmla="*/ 16301 w 1293660"/>
              <a:gd name="csY272" fmla="*/ 901463 h 3354281"/>
              <a:gd name="csX273" fmla="*/ 16301 w 1293660"/>
              <a:gd name="csY273" fmla="*/ 835076 h 3354281"/>
              <a:gd name="csX274" fmla="*/ 8150 w 1293660"/>
              <a:gd name="csY274" fmla="*/ 826924 h 3354281"/>
              <a:gd name="csX275" fmla="*/ 8150 w 1293660"/>
              <a:gd name="csY275" fmla="*/ 826924 h 3354281"/>
              <a:gd name="csX276" fmla="*/ 8150 w 1293660"/>
              <a:gd name="csY276" fmla="*/ 959697 h 3354281"/>
              <a:gd name="csX277" fmla="*/ 0 w 1293660"/>
              <a:gd name="csY277" fmla="*/ 967850 h 3354281"/>
              <a:gd name="csX278" fmla="*/ 0 w 1293660"/>
              <a:gd name="csY278" fmla="*/ 1034237 h 3354281"/>
              <a:gd name="csX279" fmla="*/ 8150 w 1293660"/>
              <a:gd name="csY279" fmla="*/ 1042390 h 3354281"/>
              <a:gd name="csX280" fmla="*/ 16301 w 1293660"/>
              <a:gd name="csY280" fmla="*/ 1034237 h 3354281"/>
              <a:gd name="csX281" fmla="*/ 16301 w 1293660"/>
              <a:gd name="csY281" fmla="*/ 967850 h 3354281"/>
              <a:gd name="csX282" fmla="*/ 8150 w 1293660"/>
              <a:gd name="csY282" fmla="*/ 959697 h 3354281"/>
              <a:gd name="csX283" fmla="*/ 8150 w 1293660"/>
              <a:gd name="csY283" fmla="*/ 959697 h 3354281"/>
              <a:gd name="csX284" fmla="*/ 8150 w 1293660"/>
              <a:gd name="csY284" fmla="*/ 1091306 h 3354281"/>
              <a:gd name="csX285" fmla="*/ 0 w 1293660"/>
              <a:gd name="csY285" fmla="*/ 1099459 h 3354281"/>
              <a:gd name="csX286" fmla="*/ 0 w 1293660"/>
              <a:gd name="csY286" fmla="*/ 1165846 h 3354281"/>
              <a:gd name="csX287" fmla="*/ 8150 w 1293660"/>
              <a:gd name="csY287" fmla="*/ 1173999 h 3354281"/>
              <a:gd name="csX288" fmla="*/ 16301 w 1293660"/>
              <a:gd name="csY288" fmla="*/ 1165846 h 3354281"/>
              <a:gd name="csX289" fmla="*/ 16301 w 1293660"/>
              <a:gd name="csY289" fmla="*/ 1099459 h 3354281"/>
              <a:gd name="csX290" fmla="*/ 8150 w 1293660"/>
              <a:gd name="csY290" fmla="*/ 1091306 h 3354281"/>
              <a:gd name="csX291" fmla="*/ 8150 w 1293660"/>
              <a:gd name="csY291" fmla="*/ 1091306 h 3354281"/>
              <a:gd name="csX292" fmla="*/ 8150 w 1293660"/>
              <a:gd name="csY292" fmla="*/ 1224080 h 3354281"/>
              <a:gd name="csX293" fmla="*/ 0 w 1293660"/>
              <a:gd name="csY293" fmla="*/ 1232233 h 3354281"/>
              <a:gd name="csX294" fmla="*/ 0 w 1293660"/>
              <a:gd name="csY294" fmla="*/ 1298620 h 3354281"/>
              <a:gd name="csX295" fmla="*/ 8150 w 1293660"/>
              <a:gd name="csY295" fmla="*/ 1306772 h 3354281"/>
              <a:gd name="csX296" fmla="*/ 16301 w 1293660"/>
              <a:gd name="csY296" fmla="*/ 1298620 h 3354281"/>
              <a:gd name="csX297" fmla="*/ 16301 w 1293660"/>
              <a:gd name="csY297" fmla="*/ 1232233 h 3354281"/>
              <a:gd name="csX298" fmla="*/ 8150 w 1293660"/>
              <a:gd name="csY298" fmla="*/ 1224080 h 3354281"/>
              <a:gd name="csX299" fmla="*/ 8150 w 1293660"/>
              <a:gd name="csY299" fmla="*/ 1224080 h 3354281"/>
              <a:gd name="csX300" fmla="*/ 8150 w 1293660"/>
              <a:gd name="csY300" fmla="*/ 1355689 h 3354281"/>
              <a:gd name="csX301" fmla="*/ 0 w 1293660"/>
              <a:gd name="csY301" fmla="*/ 1363842 h 3354281"/>
              <a:gd name="csX302" fmla="*/ 0 w 1293660"/>
              <a:gd name="csY302" fmla="*/ 1430228 h 3354281"/>
              <a:gd name="csX303" fmla="*/ 8150 w 1293660"/>
              <a:gd name="csY303" fmla="*/ 1438381 h 3354281"/>
              <a:gd name="csX304" fmla="*/ 16301 w 1293660"/>
              <a:gd name="csY304" fmla="*/ 1430228 h 3354281"/>
              <a:gd name="csX305" fmla="*/ 16301 w 1293660"/>
              <a:gd name="csY305" fmla="*/ 1363842 h 3354281"/>
              <a:gd name="csX306" fmla="*/ 8150 w 1293660"/>
              <a:gd name="csY306" fmla="*/ 1355689 h 3354281"/>
              <a:gd name="csX307" fmla="*/ 8150 w 1293660"/>
              <a:gd name="csY307" fmla="*/ 1355689 h 3354281"/>
              <a:gd name="csX308" fmla="*/ 8150 w 1293660"/>
              <a:gd name="csY308" fmla="*/ 1487298 h 3354281"/>
              <a:gd name="csX309" fmla="*/ 0 w 1293660"/>
              <a:gd name="csY309" fmla="*/ 1495451 h 3354281"/>
              <a:gd name="csX310" fmla="*/ 0 w 1293660"/>
              <a:gd name="csY310" fmla="*/ 1561838 h 3354281"/>
              <a:gd name="csX311" fmla="*/ 8150 w 1293660"/>
              <a:gd name="csY311" fmla="*/ 1569990 h 3354281"/>
              <a:gd name="csX312" fmla="*/ 16301 w 1293660"/>
              <a:gd name="csY312" fmla="*/ 1561838 h 3354281"/>
              <a:gd name="csX313" fmla="*/ 16301 w 1293660"/>
              <a:gd name="csY313" fmla="*/ 1495451 h 3354281"/>
              <a:gd name="csX314" fmla="*/ 8150 w 1293660"/>
              <a:gd name="csY314" fmla="*/ 1487298 h 3354281"/>
              <a:gd name="csX315" fmla="*/ 8150 w 1293660"/>
              <a:gd name="csY315" fmla="*/ 1487298 h 3354281"/>
              <a:gd name="csX316" fmla="*/ 8150 w 1293660"/>
              <a:gd name="csY316" fmla="*/ 1620072 h 3354281"/>
              <a:gd name="csX317" fmla="*/ 0 w 1293660"/>
              <a:gd name="csY317" fmla="*/ 1628224 h 3354281"/>
              <a:gd name="csX318" fmla="*/ 0 w 1293660"/>
              <a:gd name="csY318" fmla="*/ 1694611 h 3354281"/>
              <a:gd name="csX319" fmla="*/ 8150 w 1293660"/>
              <a:gd name="csY319" fmla="*/ 1702764 h 3354281"/>
              <a:gd name="csX320" fmla="*/ 16301 w 1293660"/>
              <a:gd name="csY320" fmla="*/ 1694611 h 3354281"/>
              <a:gd name="csX321" fmla="*/ 16301 w 1293660"/>
              <a:gd name="csY321" fmla="*/ 1628224 h 3354281"/>
              <a:gd name="csX322" fmla="*/ 8150 w 1293660"/>
              <a:gd name="csY322" fmla="*/ 1620072 h 3354281"/>
              <a:gd name="csX323" fmla="*/ 8150 w 1293660"/>
              <a:gd name="csY323" fmla="*/ 1620072 h 3354281"/>
              <a:gd name="csX324" fmla="*/ 8150 w 1293660"/>
              <a:gd name="csY324" fmla="*/ 1751681 h 3354281"/>
              <a:gd name="csX325" fmla="*/ 0 w 1293660"/>
              <a:gd name="csY325" fmla="*/ 1759833 h 3354281"/>
              <a:gd name="csX326" fmla="*/ 0 w 1293660"/>
              <a:gd name="csY326" fmla="*/ 1826220 h 3354281"/>
              <a:gd name="csX327" fmla="*/ 8150 w 1293660"/>
              <a:gd name="csY327" fmla="*/ 1834373 h 3354281"/>
              <a:gd name="csX328" fmla="*/ 16301 w 1293660"/>
              <a:gd name="csY328" fmla="*/ 1826220 h 3354281"/>
              <a:gd name="csX329" fmla="*/ 16301 w 1293660"/>
              <a:gd name="csY329" fmla="*/ 1759833 h 3354281"/>
              <a:gd name="csX330" fmla="*/ 8150 w 1293660"/>
              <a:gd name="csY330" fmla="*/ 1751681 h 3354281"/>
              <a:gd name="csX331" fmla="*/ 8150 w 1293660"/>
              <a:gd name="csY331" fmla="*/ 1751681 h 3354281"/>
              <a:gd name="csX332" fmla="*/ 8150 w 1293660"/>
              <a:gd name="csY332" fmla="*/ 1884454 h 3354281"/>
              <a:gd name="csX333" fmla="*/ 0 w 1293660"/>
              <a:gd name="csY333" fmla="*/ 1892607 h 3354281"/>
              <a:gd name="csX334" fmla="*/ 0 w 1293660"/>
              <a:gd name="csY334" fmla="*/ 1958994 h 3354281"/>
              <a:gd name="csX335" fmla="*/ 8150 w 1293660"/>
              <a:gd name="csY335" fmla="*/ 1967147 h 3354281"/>
              <a:gd name="csX336" fmla="*/ 16301 w 1293660"/>
              <a:gd name="csY336" fmla="*/ 1958994 h 3354281"/>
              <a:gd name="csX337" fmla="*/ 16301 w 1293660"/>
              <a:gd name="csY337" fmla="*/ 1892607 h 3354281"/>
              <a:gd name="csX338" fmla="*/ 8150 w 1293660"/>
              <a:gd name="csY338" fmla="*/ 1884454 h 3354281"/>
              <a:gd name="csX339" fmla="*/ 8150 w 1293660"/>
              <a:gd name="csY339" fmla="*/ 1884454 h 3354281"/>
              <a:gd name="csX340" fmla="*/ 8150 w 1293660"/>
              <a:gd name="csY340" fmla="*/ 2016063 h 3354281"/>
              <a:gd name="csX341" fmla="*/ 0 w 1293660"/>
              <a:gd name="csY341" fmla="*/ 2024216 h 3354281"/>
              <a:gd name="csX342" fmla="*/ 0 w 1293660"/>
              <a:gd name="csY342" fmla="*/ 2090603 h 3354281"/>
              <a:gd name="csX343" fmla="*/ 8150 w 1293660"/>
              <a:gd name="csY343" fmla="*/ 2098756 h 3354281"/>
              <a:gd name="csX344" fmla="*/ 16301 w 1293660"/>
              <a:gd name="csY344" fmla="*/ 2090603 h 3354281"/>
              <a:gd name="csX345" fmla="*/ 16301 w 1293660"/>
              <a:gd name="csY345" fmla="*/ 2024216 h 3354281"/>
              <a:gd name="csX346" fmla="*/ 8150 w 1293660"/>
              <a:gd name="csY346" fmla="*/ 2016063 h 3354281"/>
              <a:gd name="csX347" fmla="*/ 8150 w 1293660"/>
              <a:gd name="csY347" fmla="*/ 2016063 h 3354281"/>
              <a:gd name="csX348" fmla="*/ 8150 w 1293660"/>
              <a:gd name="csY348" fmla="*/ 2147672 h 3354281"/>
              <a:gd name="csX349" fmla="*/ 0 w 1293660"/>
              <a:gd name="csY349" fmla="*/ 2155825 h 3354281"/>
              <a:gd name="csX350" fmla="*/ 0 w 1293660"/>
              <a:gd name="csY350" fmla="*/ 2222212 h 3354281"/>
              <a:gd name="csX351" fmla="*/ 8150 w 1293660"/>
              <a:gd name="csY351" fmla="*/ 2230365 h 3354281"/>
              <a:gd name="csX352" fmla="*/ 16301 w 1293660"/>
              <a:gd name="csY352" fmla="*/ 2222212 h 3354281"/>
              <a:gd name="csX353" fmla="*/ 16301 w 1293660"/>
              <a:gd name="csY353" fmla="*/ 2155825 h 3354281"/>
              <a:gd name="csX354" fmla="*/ 8150 w 1293660"/>
              <a:gd name="csY354" fmla="*/ 2147672 h 3354281"/>
              <a:gd name="csX355" fmla="*/ 8150 w 1293660"/>
              <a:gd name="csY355" fmla="*/ 2147672 h 3354281"/>
              <a:gd name="csX356" fmla="*/ 8150 w 1293660"/>
              <a:gd name="csY356" fmla="*/ 2280446 h 3354281"/>
              <a:gd name="csX357" fmla="*/ 0 w 1293660"/>
              <a:gd name="csY357" fmla="*/ 2288599 h 3354281"/>
              <a:gd name="csX358" fmla="*/ 0 w 1293660"/>
              <a:gd name="csY358" fmla="*/ 2354985 h 3354281"/>
              <a:gd name="csX359" fmla="*/ 8150 w 1293660"/>
              <a:gd name="csY359" fmla="*/ 2363138 h 3354281"/>
              <a:gd name="csX360" fmla="*/ 16301 w 1293660"/>
              <a:gd name="csY360" fmla="*/ 2354985 h 3354281"/>
              <a:gd name="csX361" fmla="*/ 16301 w 1293660"/>
              <a:gd name="csY361" fmla="*/ 2288599 h 3354281"/>
              <a:gd name="csX362" fmla="*/ 8150 w 1293660"/>
              <a:gd name="csY362" fmla="*/ 2280446 h 3354281"/>
              <a:gd name="csX363" fmla="*/ 8150 w 1293660"/>
              <a:gd name="csY363" fmla="*/ 2280446 h 3354281"/>
              <a:gd name="csX364" fmla="*/ 8150 w 1293660"/>
              <a:gd name="csY364" fmla="*/ 2412055 h 3354281"/>
              <a:gd name="csX365" fmla="*/ 0 w 1293660"/>
              <a:gd name="csY365" fmla="*/ 2420208 h 3354281"/>
              <a:gd name="csX366" fmla="*/ 0 w 1293660"/>
              <a:gd name="csY366" fmla="*/ 2486595 h 3354281"/>
              <a:gd name="csX367" fmla="*/ 8150 w 1293660"/>
              <a:gd name="csY367" fmla="*/ 2494747 h 3354281"/>
              <a:gd name="csX368" fmla="*/ 16301 w 1293660"/>
              <a:gd name="csY368" fmla="*/ 2486595 h 3354281"/>
              <a:gd name="csX369" fmla="*/ 16301 w 1293660"/>
              <a:gd name="csY369" fmla="*/ 2420208 h 3354281"/>
              <a:gd name="csX370" fmla="*/ 8150 w 1293660"/>
              <a:gd name="csY370" fmla="*/ 2412055 h 3354281"/>
              <a:gd name="csX371" fmla="*/ 8150 w 1293660"/>
              <a:gd name="csY371" fmla="*/ 2412055 h 3354281"/>
              <a:gd name="csX372" fmla="*/ 8150 w 1293660"/>
              <a:gd name="csY372" fmla="*/ 2543664 h 3354281"/>
              <a:gd name="csX373" fmla="*/ 0 w 1293660"/>
              <a:gd name="csY373" fmla="*/ 2551817 h 3354281"/>
              <a:gd name="csX374" fmla="*/ 0 w 1293660"/>
              <a:gd name="csY374" fmla="*/ 2618203 h 3354281"/>
              <a:gd name="csX375" fmla="*/ 8150 w 1293660"/>
              <a:gd name="csY375" fmla="*/ 2626356 h 3354281"/>
              <a:gd name="csX376" fmla="*/ 16301 w 1293660"/>
              <a:gd name="csY376" fmla="*/ 2618203 h 3354281"/>
              <a:gd name="csX377" fmla="*/ 16301 w 1293660"/>
              <a:gd name="csY377" fmla="*/ 2551817 h 3354281"/>
              <a:gd name="csX378" fmla="*/ 8150 w 1293660"/>
              <a:gd name="csY378" fmla="*/ 2543664 h 3354281"/>
              <a:gd name="csX379" fmla="*/ 8150 w 1293660"/>
              <a:gd name="csY379" fmla="*/ 2543664 h 3354281"/>
              <a:gd name="csX380" fmla="*/ 8150 w 1293660"/>
              <a:gd name="csY380" fmla="*/ 2676437 h 3354281"/>
              <a:gd name="csX381" fmla="*/ 0 w 1293660"/>
              <a:gd name="csY381" fmla="*/ 2684590 h 3354281"/>
              <a:gd name="csX382" fmla="*/ 0 w 1293660"/>
              <a:gd name="csY382" fmla="*/ 2750977 h 3354281"/>
              <a:gd name="csX383" fmla="*/ 8150 w 1293660"/>
              <a:gd name="csY383" fmla="*/ 2759130 h 3354281"/>
              <a:gd name="csX384" fmla="*/ 16301 w 1293660"/>
              <a:gd name="csY384" fmla="*/ 2750977 h 3354281"/>
              <a:gd name="csX385" fmla="*/ 16301 w 1293660"/>
              <a:gd name="csY385" fmla="*/ 2684590 h 3354281"/>
              <a:gd name="csX386" fmla="*/ 8150 w 1293660"/>
              <a:gd name="csY386" fmla="*/ 2676437 h 3354281"/>
              <a:gd name="csX387" fmla="*/ 8150 w 1293660"/>
              <a:gd name="csY387" fmla="*/ 2676437 h 3354281"/>
              <a:gd name="csX388" fmla="*/ 8150 w 1293660"/>
              <a:gd name="csY388" fmla="*/ 2808047 h 3354281"/>
              <a:gd name="csX389" fmla="*/ 0 w 1293660"/>
              <a:gd name="csY389" fmla="*/ 2816199 h 3354281"/>
              <a:gd name="csX390" fmla="*/ 0 w 1293660"/>
              <a:gd name="csY390" fmla="*/ 2882586 h 3354281"/>
              <a:gd name="csX391" fmla="*/ 8150 w 1293660"/>
              <a:gd name="csY391" fmla="*/ 2890739 h 3354281"/>
              <a:gd name="csX392" fmla="*/ 16301 w 1293660"/>
              <a:gd name="csY392" fmla="*/ 2882586 h 3354281"/>
              <a:gd name="csX393" fmla="*/ 16301 w 1293660"/>
              <a:gd name="csY393" fmla="*/ 2816199 h 3354281"/>
              <a:gd name="csX394" fmla="*/ 8150 w 1293660"/>
              <a:gd name="csY394" fmla="*/ 2808047 h 3354281"/>
              <a:gd name="csX395" fmla="*/ 8150 w 1293660"/>
              <a:gd name="csY395" fmla="*/ 2808047 h 3354281"/>
              <a:gd name="csX396" fmla="*/ 8150 w 1293660"/>
              <a:gd name="csY396" fmla="*/ 2940820 h 3354281"/>
              <a:gd name="csX397" fmla="*/ 0 w 1293660"/>
              <a:gd name="csY397" fmla="*/ 2948973 h 3354281"/>
              <a:gd name="csX398" fmla="*/ 0 w 1293660"/>
              <a:gd name="csY398" fmla="*/ 3015360 h 3354281"/>
              <a:gd name="csX399" fmla="*/ 8150 w 1293660"/>
              <a:gd name="csY399" fmla="*/ 3023513 h 3354281"/>
              <a:gd name="csX400" fmla="*/ 16301 w 1293660"/>
              <a:gd name="csY400" fmla="*/ 3015360 h 3354281"/>
              <a:gd name="csX401" fmla="*/ 16301 w 1293660"/>
              <a:gd name="csY401" fmla="*/ 2948973 h 3354281"/>
              <a:gd name="csX402" fmla="*/ 8150 w 1293660"/>
              <a:gd name="csY402" fmla="*/ 2940820 h 3354281"/>
              <a:gd name="csX403" fmla="*/ 8150 w 1293660"/>
              <a:gd name="csY403" fmla="*/ 2940820 h 3354281"/>
              <a:gd name="csX404" fmla="*/ 8150 w 1293660"/>
              <a:gd name="csY404" fmla="*/ 3072429 h 3354281"/>
              <a:gd name="csX405" fmla="*/ 0 w 1293660"/>
              <a:gd name="csY405" fmla="*/ 3080582 h 3354281"/>
              <a:gd name="csX406" fmla="*/ 0 w 1293660"/>
              <a:gd name="csY406" fmla="*/ 3146969 h 3354281"/>
              <a:gd name="csX407" fmla="*/ 8150 w 1293660"/>
              <a:gd name="csY407" fmla="*/ 3155121 h 3354281"/>
              <a:gd name="csX408" fmla="*/ 16301 w 1293660"/>
              <a:gd name="csY408" fmla="*/ 3146969 h 3354281"/>
              <a:gd name="csX409" fmla="*/ 16301 w 1293660"/>
              <a:gd name="csY409" fmla="*/ 3080582 h 3354281"/>
              <a:gd name="csX410" fmla="*/ 8150 w 1293660"/>
              <a:gd name="csY410" fmla="*/ 3072429 h 3354281"/>
              <a:gd name="csX411" fmla="*/ 8150 w 1293660"/>
              <a:gd name="csY411" fmla="*/ 3072429 h 3354281"/>
              <a:gd name="csX412" fmla="*/ 10479 w 1293660"/>
              <a:gd name="csY412" fmla="*/ 3205203 h 3354281"/>
              <a:gd name="csX413" fmla="*/ 9315 w 1293660"/>
              <a:gd name="csY413" fmla="*/ 3205203 h 3354281"/>
              <a:gd name="csX414" fmla="*/ 2328 w 1293660"/>
              <a:gd name="csY414" fmla="*/ 3214520 h 3354281"/>
              <a:gd name="csX415" fmla="*/ 30274 w 1293660"/>
              <a:gd name="csY415" fmla="*/ 3282072 h 3354281"/>
              <a:gd name="csX416" fmla="*/ 37261 w 1293660"/>
              <a:gd name="csY416" fmla="*/ 3285566 h 3354281"/>
              <a:gd name="csX417" fmla="*/ 41919 w 1293660"/>
              <a:gd name="csY417" fmla="*/ 3284401 h 3354281"/>
              <a:gd name="csX418" fmla="*/ 44247 w 1293660"/>
              <a:gd name="csY418" fmla="*/ 3272754 h 3354281"/>
              <a:gd name="csX419" fmla="*/ 25616 w 1293660"/>
              <a:gd name="csY419" fmla="*/ 3236649 h 3354281"/>
              <a:gd name="csX420" fmla="*/ 25616 w 1293660"/>
              <a:gd name="csY420" fmla="*/ 3236649 h 3354281"/>
              <a:gd name="csX421" fmla="*/ 25616 w 1293660"/>
              <a:gd name="csY421" fmla="*/ 3236649 h 3354281"/>
              <a:gd name="csX422" fmla="*/ 25616 w 1293660"/>
              <a:gd name="csY422" fmla="*/ 3236649 h 3354281"/>
              <a:gd name="csX423" fmla="*/ 25616 w 1293660"/>
              <a:gd name="csY423" fmla="*/ 3235484 h 3354281"/>
              <a:gd name="csX424" fmla="*/ 25616 w 1293660"/>
              <a:gd name="csY424" fmla="*/ 3235484 h 3354281"/>
              <a:gd name="csX425" fmla="*/ 25616 w 1293660"/>
              <a:gd name="csY425" fmla="*/ 3233155 h 3354281"/>
              <a:gd name="csX426" fmla="*/ 25616 w 1293660"/>
              <a:gd name="csY426" fmla="*/ 3233155 h 3354281"/>
              <a:gd name="csX427" fmla="*/ 25616 w 1293660"/>
              <a:gd name="csY427" fmla="*/ 3230826 h 3354281"/>
              <a:gd name="csX428" fmla="*/ 25616 w 1293660"/>
              <a:gd name="csY428" fmla="*/ 3230826 h 3354281"/>
              <a:gd name="csX429" fmla="*/ 25616 w 1293660"/>
              <a:gd name="csY429" fmla="*/ 3228496 h 3354281"/>
              <a:gd name="csX430" fmla="*/ 25616 w 1293660"/>
              <a:gd name="csY430" fmla="*/ 3228496 h 3354281"/>
              <a:gd name="csX431" fmla="*/ 25616 w 1293660"/>
              <a:gd name="csY431" fmla="*/ 3227332 h 3354281"/>
              <a:gd name="csX432" fmla="*/ 25616 w 1293660"/>
              <a:gd name="csY432" fmla="*/ 3227332 h 3354281"/>
              <a:gd name="csX433" fmla="*/ 25616 w 1293660"/>
              <a:gd name="csY433" fmla="*/ 3225002 h 3354281"/>
              <a:gd name="csX434" fmla="*/ 25616 w 1293660"/>
              <a:gd name="csY434" fmla="*/ 3225002 h 3354281"/>
              <a:gd name="csX435" fmla="*/ 25616 w 1293660"/>
              <a:gd name="csY435" fmla="*/ 3222673 h 3354281"/>
              <a:gd name="csX436" fmla="*/ 25616 w 1293660"/>
              <a:gd name="csY436" fmla="*/ 3222673 h 3354281"/>
              <a:gd name="csX437" fmla="*/ 23288 w 1293660"/>
              <a:gd name="csY437" fmla="*/ 3214520 h 3354281"/>
              <a:gd name="csX438" fmla="*/ 15137 w 1293660"/>
              <a:gd name="csY438" fmla="*/ 3207532 h 3354281"/>
              <a:gd name="csX439" fmla="*/ 15137 w 1293660"/>
              <a:gd name="csY439" fmla="*/ 3207532 h 3354281"/>
              <a:gd name="csX440" fmla="*/ 12808 w 1293660"/>
              <a:gd name="csY440" fmla="*/ 3205203 h 3354281"/>
              <a:gd name="csX441" fmla="*/ 88495 w 1293660"/>
              <a:gd name="csY441" fmla="*/ 3315847 h 3354281"/>
              <a:gd name="csX442" fmla="*/ 81509 w 1293660"/>
              <a:gd name="csY442" fmla="*/ 3320506 h 3354281"/>
              <a:gd name="csX443" fmla="*/ 85002 w 1293660"/>
              <a:gd name="csY443" fmla="*/ 3332153 h 3354281"/>
              <a:gd name="csX444" fmla="*/ 153702 w 1293660"/>
              <a:gd name="csY444" fmla="*/ 3354282 h 3354281"/>
              <a:gd name="csX445" fmla="*/ 153702 w 1293660"/>
              <a:gd name="csY445" fmla="*/ 3354282 h 3354281"/>
              <a:gd name="csX446" fmla="*/ 161853 w 1293660"/>
              <a:gd name="csY446" fmla="*/ 3347294 h 3354281"/>
              <a:gd name="csX447" fmla="*/ 154867 w 1293660"/>
              <a:gd name="csY447" fmla="*/ 3337977 h 3354281"/>
              <a:gd name="csX448" fmla="*/ 137400 w 1293660"/>
              <a:gd name="csY448" fmla="*/ 3335647 h 3354281"/>
              <a:gd name="csX449" fmla="*/ 137400 w 1293660"/>
              <a:gd name="csY449" fmla="*/ 3335647 h 3354281"/>
              <a:gd name="csX450" fmla="*/ 137400 w 1293660"/>
              <a:gd name="csY450" fmla="*/ 3335647 h 3354281"/>
              <a:gd name="csX451" fmla="*/ 122263 w 1293660"/>
              <a:gd name="csY451" fmla="*/ 3335647 h 3354281"/>
              <a:gd name="csX452" fmla="*/ 122263 w 1293660"/>
              <a:gd name="csY452" fmla="*/ 3335647 h 3354281"/>
              <a:gd name="csX453" fmla="*/ 122263 w 1293660"/>
              <a:gd name="csY453" fmla="*/ 3335647 h 3354281"/>
              <a:gd name="csX454" fmla="*/ 122263 w 1293660"/>
              <a:gd name="csY454" fmla="*/ 3335647 h 3354281"/>
              <a:gd name="csX455" fmla="*/ 122263 w 1293660"/>
              <a:gd name="csY455" fmla="*/ 3335647 h 3354281"/>
              <a:gd name="csX456" fmla="*/ 122263 w 1293660"/>
              <a:gd name="csY456" fmla="*/ 3335647 h 3354281"/>
              <a:gd name="csX457" fmla="*/ 122263 w 1293660"/>
              <a:gd name="csY457" fmla="*/ 3335647 h 3354281"/>
              <a:gd name="csX458" fmla="*/ 122263 w 1293660"/>
              <a:gd name="csY458" fmla="*/ 3335647 h 3354281"/>
              <a:gd name="csX459" fmla="*/ 122263 w 1293660"/>
              <a:gd name="csY459" fmla="*/ 3335647 h 3354281"/>
              <a:gd name="csX460" fmla="*/ 122263 w 1293660"/>
              <a:gd name="csY460" fmla="*/ 3335647 h 3354281"/>
              <a:gd name="csX461" fmla="*/ 122263 w 1293660"/>
              <a:gd name="csY461" fmla="*/ 3335647 h 3354281"/>
              <a:gd name="csX462" fmla="*/ 104797 w 1293660"/>
              <a:gd name="csY462" fmla="*/ 3326330 h 3354281"/>
              <a:gd name="csX463" fmla="*/ 101303 w 1293660"/>
              <a:gd name="csY463" fmla="*/ 3325165 h 3354281"/>
              <a:gd name="csX464" fmla="*/ 101303 w 1293660"/>
              <a:gd name="csY464" fmla="*/ 3325165 h 3354281"/>
              <a:gd name="csX465" fmla="*/ 95481 w 1293660"/>
              <a:gd name="csY465" fmla="*/ 3318177 h 3354281"/>
              <a:gd name="csX466" fmla="*/ 287609 w 1293660"/>
              <a:gd name="csY466" fmla="*/ 3337977 h 3354281"/>
              <a:gd name="csX467" fmla="*/ 221238 w 1293660"/>
              <a:gd name="csY467" fmla="*/ 3337977 h 3354281"/>
              <a:gd name="csX468" fmla="*/ 213087 w 1293660"/>
              <a:gd name="csY468" fmla="*/ 3346129 h 3354281"/>
              <a:gd name="csX469" fmla="*/ 221238 w 1293660"/>
              <a:gd name="csY469" fmla="*/ 3354282 h 3354281"/>
              <a:gd name="csX470" fmla="*/ 287609 w 1293660"/>
              <a:gd name="csY470" fmla="*/ 3354282 h 3354281"/>
              <a:gd name="csX471" fmla="*/ 295760 w 1293660"/>
              <a:gd name="csY471" fmla="*/ 3346129 h 3354281"/>
              <a:gd name="csX472" fmla="*/ 287609 w 1293660"/>
              <a:gd name="csY472" fmla="*/ 3337977 h 3354281"/>
              <a:gd name="csX473" fmla="*/ 287609 w 1293660"/>
              <a:gd name="csY473" fmla="*/ 3337977 h 3354281"/>
              <a:gd name="csX474" fmla="*/ 419188 w 1293660"/>
              <a:gd name="csY474" fmla="*/ 3337977 h 3354281"/>
              <a:gd name="csX475" fmla="*/ 352817 w 1293660"/>
              <a:gd name="csY475" fmla="*/ 3337977 h 3354281"/>
              <a:gd name="csX476" fmla="*/ 344666 w 1293660"/>
              <a:gd name="csY476" fmla="*/ 3346129 h 3354281"/>
              <a:gd name="csX477" fmla="*/ 352817 w 1293660"/>
              <a:gd name="csY477" fmla="*/ 3354282 h 3354281"/>
              <a:gd name="csX478" fmla="*/ 419188 w 1293660"/>
              <a:gd name="csY478" fmla="*/ 3354282 h 3354281"/>
              <a:gd name="csX479" fmla="*/ 427338 w 1293660"/>
              <a:gd name="csY479" fmla="*/ 3346129 h 3354281"/>
              <a:gd name="csX480" fmla="*/ 419188 w 1293660"/>
              <a:gd name="csY480" fmla="*/ 3337977 h 3354281"/>
              <a:gd name="csX481" fmla="*/ 419188 w 1293660"/>
              <a:gd name="csY481" fmla="*/ 3337977 h 3354281"/>
              <a:gd name="csX482" fmla="*/ 550766 w 1293660"/>
              <a:gd name="csY482" fmla="*/ 3337977 h 3354281"/>
              <a:gd name="csX483" fmla="*/ 484395 w 1293660"/>
              <a:gd name="csY483" fmla="*/ 3337977 h 3354281"/>
              <a:gd name="csX484" fmla="*/ 476244 w 1293660"/>
              <a:gd name="csY484" fmla="*/ 3346129 h 3354281"/>
              <a:gd name="csX485" fmla="*/ 484395 w 1293660"/>
              <a:gd name="csY485" fmla="*/ 3354282 h 3354281"/>
              <a:gd name="csX486" fmla="*/ 550766 w 1293660"/>
              <a:gd name="csY486" fmla="*/ 3354282 h 3354281"/>
              <a:gd name="csX487" fmla="*/ 558918 w 1293660"/>
              <a:gd name="csY487" fmla="*/ 3346129 h 3354281"/>
              <a:gd name="csX488" fmla="*/ 550766 w 1293660"/>
              <a:gd name="csY488" fmla="*/ 3337977 h 3354281"/>
              <a:gd name="csX489" fmla="*/ 550766 w 1293660"/>
              <a:gd name="csY489" fmla="*/ 3337977 h 3354281"/>
              <a:gd name="csX490" fmla="*/ 683509 w 1293660"/>
              <a:gd name="csY490" fmla="*/ 3337977 h 3354281"/>
              <a:gd name="csX491" fmla="*/ 617138 w 1293660"/>
              <a:gd name="csY491" fmla="*/ 3337977 h 3354281"/>
              <a:gd name="csX492" fmla="*/ 608987 w 1293660"/>
              <a:gd name="csY492" fmla="*/ 3346129 h 3354281"/>
              <a:gd name="csX493" fmla="*/ 617138 w 1293660"/>
              <a:gd name="csY493" fmla="*/ 3354282 h 3354281"/>
              <a:gd name="csX494" fmla="*/ 683509 w 1293660"/>
              <a:gd name="csY494" fmla="*/ 3354282 h 3354281"/>
              <a:gd name="csX495" fmla="*/ 691660 w 1293660"/>
              <a:gd name="csY495" fmla="*/ 3346129 h 3354281"/>
              <a:gd name="csX496" fmla="*/ 683509 w 1293660"/>
              <a:gd name="csY496" fmla="*/ 3337977 h 3354281"/>
              <a:gd name="csX497" fmla="*/ 683509 w 1293660"/>
              <a:gd name="csY497" fmla="*/ 3337977 h 3354281"/>
              <a:gd name="csX498" fmla="*/ 815088 w 1293660"/>
              <a:gd name="csY498" fmla="*/ 3337977 h 3354281"/>
              <a:gd name="csX499" fmla="*/ 748716 w 1293660"/>
              <a:gd name="csY499" fmla="*/ 3337977 h 3354281"/>
              <a:gd name="csX500" fmla="*/ 740565 w 1293660"/>
              <a:gd name="csY500" fmla="*/ 3346129 h 3354281"/>
              <a:gd name="csX501" fmla="*/ 748716 w 1293660"/>
              <a:gd name="csY501" fmla="*/ 3354282 h 3354281"/>
              <a:gd name="csX502" fmla="*/ 815088 w 1293660"/>
              <a:gd name="csY502" fmla="*/ 3354282 h 3354281"/>
              <a:gd name="csX503" fmla="*/ 823238 w 1293660"/>
              <a:gd name="csY503" fmla="*/ 3346129 h 3354281"/>
              <a:gd name="csX504" fmla="*/ 815088 w 1293660"/>
              <a:gd name="csY504" fmla="*/ 3337977 h 3354281"/>
              <a:gd name="csX505" fmla="*/ 815088 w 1293660"/>
              <a:gd name="csY505" fmla="*/ 3337977 h 3354281"/>
              <a:gd name="csX506" fmla="*/ 947830 w 1293660"/>
              <a:gd name="csY506" fmla="*/ 3337977 h 3354281"/>
              <a:gd name="csX507" fmla="*/ 881459 w 1293660"/>
              <a:gd name="csY507" fmla="*/ 3337977 h 3354281"/>
              <a:gd name="csX508" fmla="*/ 873309 w 1293660"/>
              <a:gd name="csY508" fmla="*/ 3346129 h 3354281"/>
              <a:gd name="csX509" fmla="*/ 881459 w 1293660"/>
              <a:gd name="csY509" fmla="*/ 3354282 h 3354281"/>
              <a:gd name="csX510" fmla="*/ 947830 w 1293660"/>
              <a:gd name="csY510" fmla="*/ 3354282 h 3354281"/>
              <a:gd name="csX511" fmla="*/ 955982 w 1293660"/>
              <a:gd name="csY511" fmla="*/ 3346129 h 3354281"/>
              <a:gd name="csX512" fmla="*/ 947830 w 1293660"/>
              <a:gd name="csY512" fmla="*/ 3337977 h 3354281"/>
              <a:gd name="csX513" fmla="*/ 947830 w 1293660"/>
              <a:gd name="csY513" fmla="*/ 3337977 h 3354281"/>
              <a:gd name="csX514" fmla="*/ 1079409 w 1293660"/>
              <a:gd name="csY514" fmla="*/ 3337977 h 3354281"/>
              <a:gd name="csX515" fmla="*/ 1013038 w 1293660"/>
              <a:gd name="csY515" fmla="*/ 3337977 h 3354281"/>
              <a:gd name="csX516" fmla="*/ 1004887 w 1293660"/>
              <a:gd name="csY516" fmla="*/ 3346129 h 3354281"/>
              <a:gd name="csX517" fmla="*/ 1013038 w 1293660"/>
              <a:gd name="csY517" fmla="*/ 3354282 h 3354281"/>
              <a:gd name="csX518" fmla="*/ 1079409 w 1293660"/>
              <a:gd name="csY518" fmla="*/ 3354282 h 3354281"/>
              <a:gd name="csX519" fmla="*/ 1087560 w 1293660"/>
              <a:gd name="csY519" fmla="*/ 3346129 h 3354281"/>
              <a:gd name="csX520" fmla="*/ 1079409 w 1293660"/>
              <a:gd name="csY520" fmla="*/ 3337977 h 3354281"/>
              <a:gd name="csX521" fmla="*/ 1079409 w 1293660"/>
              <a:gd name="csY521" fmla="*/ 3337977 h 3354281"/>
              <a:gd name="csX522" fmla="*/ 1209823 w 1293660"/>
              <a:gd name="csY522" fmla="*/ 3308860 h 3354281"/>
              <a:gd name="csX523" fmla="*/ 1205166 w 1293660"/>
              <a:gd name="csY523" fmla="*/ 3310024 h 3354281"/>
              <a:gd name="csX524" fmla="*/ 1205166 w 1293660"/>
              <a:gd name="csY524" fmla="*/ 3310024 h 3354281"/>
              <a:gd name="csX525" fmla="*/ 1205166 w 1293660"/>
              <a:gd name="csY525" fmla="*/ 3310024 h 3354281"/>
              <a:gd name="csX526" fmla="*/ 1205166 w 1293660"/>
              <a:gd name="csY526" fmla="*/ 3310024 h 3354281"/>
              <a:gd name="csX527" fmla="*/ 1205166 w 1293660"/>
              <a:gd name="csY527" fmla="*/ 3310024 h 3354281"/>
              <a:gd name="csX528" fmla="*/ 1205166 w 1293660"/>
              <a:gd name="csY528" fmla="*/ 3310024 h 3354281"/>
              <a:gd name="csX529" fmla="*/ 1205166 w 1293660"/>
              <a:gd name="csY529" fmla="*/ 3310024 h 3354281"/>
              <a:gd name="csX530" fmla="*/ 1205166 w 1293660"/>
              <a:gd name="csY530" fmla="*/ 3310024 h 3354281"/>
              <a:gd name="csX531" fmla="*/ 1205166 w 1293660"/>
              <a:gd name="csY531" fmla="*/ 3310024 h 3354281"/>
              <a:gd name="csX532" fmla="*/ 1205166 w 1293660"/>
              <a:gd name="csY532" fmla="*/ 3310024 h 3354281"/>
              <a:gd name="csX533" fmla="*/ 1205166 w 1293660"/>
              <a:gd name="csY533" fmla="*/ 3310024 h 3354281"/>
              <a:gd name="csX534" fmla="*/ 1205166 w 1293660"/>
              <a:gd name="csY534" fmla="*/ 3310024 h 3354281"/>
              <a:gd name="csX535" fmla="*/ 1205166 w 1293660"/>
              <a:gd name="csY535" fmla="*/ 3310024 h 3354281"/>
              <a:gd name="csX536" fmla="*/ 1205166 w 1293660"/>
              <a:gd name="csY536" fmla="*/ 3310024 h 3354281"/>
              <a:gd name="csX537" fmla="*/ 1205166 w 1293660"/>
              <a:gd name="csY537" fmla="*/ 3310024 h 3354281"/>
              <a:gd name="csX538" fmla="*/ 1205166 w 1293660"/>
              <a:gd name="csY538" fmla="*/ 3310024 h 3354281"/>
              <a:gd name="csX539" fmla="*/ 1205166 w 1293660"/>
              <a:gd name="csY539" fmla="*/ 3310024 h 3354281"/>
              <a:gd name="csX540" fmla="*/ 1205166 w 1293660"/>
              <a:gd name="csY540" fmla="*/ 3310024 h 3354281"/>
              <a:gd name="csX541" fmla="*/ 1205166 w 1293660"/>
              <a:gd name="csY541" fmla="*/ 3310024 h 3354281"/>
              <a:gd name="csX542" fmla="*/ 1205166 w 1293660"/>
              <a:gd name="csY542" fmla="*/ 3310024 h 3354281"/>
              <a:gd name="csX543" fmla="*/ 1205166 w 1293660"/>
              <a:gd name="csY543" fmla="*/ 3310024 h 3354281"/>
              <a:gd name="csX544" fmla="*/ 1204001 w 1293660"/>
              <a:gd name="csY544" fmla="*/ 3310024 h 3354281"/>
              <a:gd name="csX545" fmla="*/ 1202837 w 1293660"/>
              <a:gd name="csY545" fmla="*/ 3310024 h 3354281"/>
              <a:gd name="csX546" fmla="*/ 1202837 w 1293660"/>
              <a:gd name="csY546" fmla="*/ 3310024 h 3354281"/>
              <a:gd name="csX547" fmla="*/ 1202837 w 1293660"/>
              <a:gd name="csY547" fmla="*/ 3310024 h 3354281"/>
              <a:gd name="csX548" fmla="*/ 1202837 w 1293660"/>
              <a:gd name="csY548" fmla="*/ 3310024 h 3354281"/>
              <a:gd name="csX549" fmla="*/ 1158589 w 1293660"/>
              <a:gd name="csY549" fmla="*/ 3325165 h 3354281"/>
              <a:gd name="csX550" fmla="*/ 1151603 w 1293660"/>
              <a:gd name="csY550" fmla="*/ 3334482 h 3354281"/>
              <a:gd name="csX551" fmla="*/ 1159754 w 1293660"/>
              <a:gd name="csY551" fmla="*/ 3341470 h 3354281"/>
              <a:gd name="csX552" fmla="*/ 1160918 w 1293660"/>
              <a:gd name="csY552" fmla="*/ 3341470 h 3354281"/>
              <a:gd name="csX553" fmla="*/ 1228454 w 1293660"/>
              <a:gd name="csY553" fmla="*/ 3313518 h 3354281"/>
              <a:gd name="csX554" fmla="*/ 1230782 w 1293660"/>
              <a:gd name="csY554" fmla="*/ 3301871 h 3354281"/>
              <a:gd name="csX555" fmla="*/ 1223796 w 1293660"/>
              <a:gd name="csY555" fmla="*/ 3298377 h 3354281"/>
              <a:gd name="csX556" fmla="*/ 1223796 w 1293660"/>
              <a:gd name="csY556" fmla="*/ 3298377 h 3354281"/>
              <a:gd name="csX557" fmla="*/ 1217974 w 1293660"/>
              <a:gd name="csY557" fmla="*/ 3305365 h 3354281"/>
              <a:gd name="csX558" fmla="*/ 1277359 w 1293660"/>
              <a:gd name="csY558" fmla="*/ 3191227 h 3354281"/>
              <a:gd name="csX559" fmla="*/ 1269208 w 1293660"/>
              <a:gd name="csY559" fmla="*/ 3198215 h 3354281"/>
              <a:gd name="csX560" fmla="*/ 1269208 w 1293660"/>
              <a:gd name="csY560" fmla="*/ 3206367 h 3354281"/>
              <a:gd name="csX561" fmla="*/ 1269208 w 1293660"/>
              <a:gd name="csY561" fmla="*/ 3206367 h 3354281"/>
              <a:gd name="csX562" fmla="*/ 1269208 w 1293660"/>
              <a:gd name="csY562" fmla="*/ 3208697 h 3354281"/>
              <a:gd name="csX563" fmla="*/ 1269208 w 1293660"/>
              <a:gd name="csY563" fmla="*/ 3208697 h 3354281"/>
              <a:gd name="csX564" fmla="*/ 1269208 w 1293660"/>
              <a:gd name="csY564" fmla="*/ 3211026 h 3354281"/>
              <a:gd name="csX565" fmla="*/ 1269208 w 1293660"/>
              <a:gd name="csY565" fmla="*/ 3211026 h 3354281"/>
              <a:gd name="csX566" fmla="*/ 1269208 w 1293660"/>
              <a:gd name="csY566" fmla="*/ 3213356 h 3354281"/>
              <a:gd name="csX567" fmla="*/ 1269208 w 1293660"/>
              <a:gd name="csY567" fmla="*/ 3213356 h 3354281"/>
              <a:gd name="csX568" fmla="*/ 1269208 w 1293660"/>
              <a:gd name="csY568" fmla="*/ 3215685 h 3354281"/>
              <a:gd name="csX569" fmla="*/ 1269208 w 1293660"/>
              <a:gd name="csY569" fmla="*/ 3215685 h 3354281"/>
              <a:gd name="csX570" fmla="*/ 1269208 w 1293660"/>
              <a:gd name="csY570" fmla="*/ 3218014 h 3354281"/>
              <a:gd name="csX571" fmla="*/ 1269208 w 1293660"/>
              <a:gd name="csY571" fmla="*/ 3218014 h 3354281"/>
              <a:gd name="csX572" fmla="*/ 1269208 w 1293660"/>
              <a:gd name="csY572" fmla="*/ 3220344 h 3354281"/>
              <a:gd name="csX573" fmla="*/ 1269208 w 1293660"/>
              <a:gd name="csY573" fmla="*/ 3220344 h 3354281"/>
              <a:gd name="csX574" fmla="*/ 1269208 w 1293660"/>
              <a:gd name="csY574" fmla="*/ 3222673 h 3354281"/>
              <a:gd name="csX575" fmla="*/ 1269208 w 1293660"/>
              <a:gd name="csY575" fmla="*/ 3222673 h 3354281"/>
              <a:gd name="csX576" fmla="*/ 1269208 w 1293660"/>
              <a:gd name="csY576" fmla="*/ 3225002 h 3354281"/>
              <a:gd name="csX577" fmla="*/ 1269208 w 1293660"/>
              <a:gd name="csY577" fmla="*/ 3225002 h 3354281"/>
              <a:gd name="csX578" fmla="*/ 1269208 w 1293660"/>
              <a:gd name="csY578" fmla="*/ 3227332 h 3354281"/>
              <a:gd name="csX579" fmla="*/ 1269208 w 1293660"/>
              <a:gd name="csY579" fmla="*/ 3227332 h 3354281"/>
              <a:gd name="csX580" fmla="*/ 1269208 w 1293660"/>
              <a:gd name="csY580" fmla="*/ 3229661 h 3354281"/>
              <a:gd name="csX581" fmla="*/ 1269208 w 1293660"/>
              <a:gd name="csY581" fmla="*/ 3229661 h 3354281"/>
              <a:gd name="csX582" fmla="*/ 1256400 w 1293660"/>
              <a:gd name="csY582" fmla="*/ 3259943 h 3354281"/>
              <a:gd name="csX583" fmla="*/ 1259893 w 1293660"/>
              <a:gd name="csY583" fmla="*/ 3271590 h 3354281"/>
              <a:gd name="csX584" fmla="*/ 1264551 w 1293660"/>
              <a:gd name="csY584" fmla="*/ 3272754 h 3354281"/>
              <a:gd name="csX585" fmla="*/ 1271537 w 1293660"/>
              <a:gd name="csY585" fmla="*/ 3268096 h 3354281"/>
              <a:gd name="csX586" fmla="*/ 1293661 w 1293660"/>
              <a:gd name="csY586" fmla="*/ 3199379 h 3354281"/>
              <a:gd name="csX587" fmla="*/ 1286675 w 1293660"/>
              <a:gd name="csY587" fmla="*/ 3190062 h 3354281"/>
              <a:gd name="csX588" fmla="*/ 1286675 w 1293660"/>
              <a:gd name="csY588" fmla="*/ 3190062 h 3354281"/>
              <a:gd name="csX589" fmla="*/ 1280853 w 1293660"/>
              <a:gd name="csY589" fmla="*/ 3195885 h 3354281"/>
              <a:gd name="csX590" fmla="*/ 1278524 w 1293660"/>
              <a:gd name="csY590" fmla="*/ 3058453 h 3354281"/>
              <a:gd name="csX591" fmla="*/ 1270373 w 1293660"/>
              <a:gd name="csY591" fmla="*/ 3066606 h 3354281"/>
              <a:gd name="csX592" fmla="*/ 1270373 w 1293660"/>
              <a:gd name="csY592" fmla="*/ 3132993 h 3354281"/>
              <a:gd name="csX593" fmla="*/ 1278524 w 1293660"/>
              <a:gd name="csY593" fmla="*/ 3141145 h 3354281"/>
              <a:gd name="csX594" fmla="*/ 1286675 w 1293660"/>
              <a:gd name="csY594" fmla="*/ 3132993 h 3354281"/>
              <a:gd name="csX595" fmla="*/ 1286675 w 1293660"/>
              <a:gd name="csY595" fmla="*/ 3066606 h 3354281"/>
              <a:gd name="csX596" fmla="*/ 1278524 w 1293660"/>
              <a:gd name="csY596" fmla="*/ 3058453 h 3354281"/>
              <a:gd name="csX597" fmla="*/ 1278524 w 1293660"/>
              <a:gd name="csY597" fmla="*/ 3058453 h 3354281"/>
              <a:gd name="csX598" fmla="*/ 1278524 w 1293660"/>
              <a:gd name="csY598" fmla="*/ 2926844 h 3354281"/>
              <a:gd name="csX599" fmla="*/ 1270373 w 1293660"/>
              <a:gd name="csY599" fmla="*/ 2934997 h 3354281"/>
              <a:gd name="csX600" fmla="*/ 1270373 w 1293660"/>
              <a:gd name="csY600" fmla="*/ 3001383 h 3354281"/>
              <a:gd name="csX601" fmla="*/ 1278524 w 1293660"/>
              <a:gd name="csY601" fmla="*/ 3009536 h 3354281"/>
              <a:gd name="csX602" fmla="*/ 1286675 w 1293660"/>
              <a:gd name="csY602" fmla="*/ 3001383 h 3354281"/>
              <a:gd name="csX603" fmla="*/ 1286675 w 1293660"/>
              <a:gd name="csY603" fmla="*/ 2934997 h 3354281"/>
              <a:gd name="csX604" fmla="*/ 1278524 w 1293660"/>
              <a:gd name="csY604" fmla="*/ 2926844 h 3354281"/>
              <a:gd name="csX605" fmla="*/ 1278524 w 1293660"/>
              <a:gd name="csY605" fmla="*/ 2926844 h 3354281"/>
              <a:gd name="csX606" fmla="*/ 1278524 w 1293660"/>
              <a:gd name="csY606" fmla="*/ 2795235 h 3354281"/>
              <a:gd name="csX607" fmla="*/ 1270373 w 1293660"/>
              <a:gd name="csY607" fmla="*/ 2803388 h 3354281"/>
              <a:gd name="csX608" fmla="*/ 1270373 w 1293660"/>
              <a:gd name="csY608" fmla="*/ 2869775 h 3354281"/>
              <a:gd name="csX609" fmla="*/ 1278524 w 1293660"/>
              <a:gd name="csY609" fmla="*/ 2877927 h 3354281"/>
              <a:gd name="csX610" fmla="*/ 1286675 w 1293660"/>
              <a:gd name="csY610" fmla="*/ 2869775 h 3354281"/>
              <a:gd name="csX611" fmla="*/ 1286675 w 1293660"/>
              <a:gd name="csY611" fmla="*/ 2803388 h 3354281"/>
              <a:gd name="csX612" fmla="*/ 1278524 w 1293660"/>
              <a:gd name="csY612" fmla="*/ 2795235 h 3354281"/>
              <a:gd name="csX613" fmla="*/ 1278524 w 1293660"/>
              <a:gd name="csY613" fmla="*/ 2795235 h 3354281"/>
              <a:gd name="csX614" fmla="*/ 1278524 w 1293660"/>
              <a:gd name="csY614" fmla="*/ 2662461 h 3354281"/>
              <a:gd name="csX615" fmla="*/ 1270373 w 1293660"/>
              <a:gd name="csY615" fmla="*/ 2670614 h 3354281"/>
              <a:gd name="csX616" fmla="*/ 1270373 w 1293660"/>
              <a:gd name="csY616" fmla="*/ 2737001 h 3354281"/>
              <a:gd name="csX617" fmla="*/ 1278524 w 1293660"/>
              <a:gd name="csY617" fmla="*/ 2745154 h 3354281"/>
              <a:gd name="csX618" fmla="*/ 1286675 w 1293660"/>
              <a:gd name="csY618" fmla="*/ 2737001 h 3354281"/>
              <a:gd name="csX619" fmla="*/ 1286675 w 1293660"/>
              <a:gd name="csY619" fmla="*/ 2670614 h 3354281"/>
              <a:gd name="csX620" fmla="*/ 1278524 w 1293660"/>
              <a:gd name="csY620" fmla="*/ 2662461 h 3354281"/>
              <a:gd name="csX621" fmla="*/ 1278524 w 1293660"/>
              <a:gd name="csY621" fmla="*/ 2662461 h 3354281"/>
              <a:gd name="csX622" fmla="*/ 1278524 w 1293660"/>
              <a:gd name="csY622" fmla="*/ 2530852 h 3354281"/>
              <a:gd name="csX623" fmla="*/ 1270373 w 1293660"/>
              <a:gd name="csY623" fmla="*/ 2539005 h 3354281"/>
              <a:gd name="csX624" fmla="*/ 1270373 w 1293660"/>
              <a:gd name="csY624" fmla="*/ 2605392 h 3354281"/>
              <a:gd name="csX625" fmla="*/ 1278524 w 1293660"/>
              <a:gd name="csY625" fmla="*/ 2613545 h 3354281"/>
              <a:gd name="csX626" fmla="*/ 1286675 w 1293660"/>
              <a:gd name="csY626" fmla="*/ 2605392 h 3354281"/>
              <a:gd name="csX627" fmla="*/ 1286675 w 1293660"/>
              <a:gd name="csY627" fmla="*/ 2539005 h 3354281"/>
              <a:gd name="csX628" fmla="*/ 1278524 w 1293660"/>
              <a:gd name="csY628" fmla="*/ 2530852 h 3354281"/>
              <a:gd name="csX629" fmla="*/ 1278524 w 1293660"/>
              <a:gd name="csY629" fmla="*/ 2530852 h 3354281"/>
              <a:gd name="csX630" fmla="*/ 1278524 w 1293660"/>
              <a:gd name="csY630" fmla="*/ 2398079 h 3354281"/>
              <a:gd name="csX631" fmla="*/ 1270373 w 1293660"/>
              <a:gd name="csY631" fmla="*/ 2406232 h 3354281"/>
              <a:gd name="csX632" fmla="*/ 1270373 w 1293660"/>
              <a:gd name="csY632" fmla="*/ 2472618 h 3354281"/>
              <a:gd name="csX633" fmla="*/ 1278524 w 1293660"/>
              <a:gd name="csY633" fmla="*/ 2480771 h 3354281"/>
              <a:gd name="csX634" fmla="*/ 1286675 w 1293660"/>
              <a:gd name="csY634" fmla="*/ 2472618 h 3354281"/>
              <a:gd name="csX635" fmla="*/ 1286675 w 1293660"/>
              <a:gd name="csY635" fmla="*/ 2406232 h 3354281"/>
              <a:gd name="csX636" fmla="*/ 1278524 w 1293660"/>
              <a:gd name="csY636" fmla="*/ 2398079 h 3354281"/>
              <a:gd name="csX637" fmla="*/ 1278524 w 1293660"/>
              <a:gd name="csY637" fmla="*/ 2398079 h 3354281"/>
              <a:gd name="csX638" fmla="*/ 1278524 w 1293660"/>
              <a:gd name="csY638" fmla="*/ 2266470 h 3354281"/>
              <a:gd name="csX639" fmla="*/ 1270373 w 1293660"/>
              <a:gd name="csY639" fmla="*/ 2274622 h 3354281"/>
              <a:gd name="csX640" fmla="*/ 1270373 w 1293660"/>
              <a:gd name="csY640" fmla="*/ 2341009 h 3354281"/>
              <a:gd name="csX641" fmla="*/ 1278524 w 1293660"/>
              <a:gd name="csY641" fmla="*/ 2349162 h 3354281"/>
              <a:gd name="csX642" fmla="*/ 1286675 w 1293660"/>
              <a:gd name="csY642" fmla="*/ 2341009 h 3354281"/>
              <a:gd name="csX643" fmla="*/ 1286675 w 1293660"/>
              <a:gd name="csY643" fmla="*/ 2274622 h 3354281"/>
              <a:gd name="csX644" fmla="*/ 1278524 w 1293660"/>
              <a:gd name="csY644" fmla="*/ 2266470 h 3354281"/>
              <a:gd name="csX645" fmla="*/ 1278524 w 1293660"/>
              <a:gd name="csY645" fmla="*/ 2266470 h 3354281"/>
              <a:gd name="csX646" fmla="*/ 1278524 w 1293660"/>
              <a:gd name="csY646" fmla="*/ 2134861 h 3354281"/>
              <a:gd name="csX647" fmla="*/ 1270373 w 1293660"/>
              <a:gd name="csY647" fmla="*/ 2143014 h 3354281"/>
              <a:gd name="csX648" fmla="*/ 1270373 w 1293660"/>
              <a:gd name="csY648" fmla="*/ 2209400 h 3354281"/>
              <a:gd name="csX649" fmla="*/ 1278524 w 1293660"/>
              <a:gd name="csY649" fmla="*/ 2217553 h 3354281"/>
              <a:gd name="csX650" fmla="*/ 1286675 w 1293660"/>
              <a:gd name="csY650" fmla="*/ 2209400 h 3354281"/>
              <a:gd name="csX651" fmla="*/ 1286675 w 1293660"/>
              <a:gd name="csY651" fmla="*/ 2143014 h 3354281"/>
              <a:gd name="csX652" fmla="*/ 1278524 w 1293660"/>
              <a:gd name="csY652" fmla="*/ 2134861 h 3354281"/>
              <a:gd name="csX653" fmla="*/ 1278524 w 1293660"/>
              <a:gd name="csY653" fmla="*/ 2134861 h 3354281"/>
              <a:gd name="csX654" fmla="*/ 1278524 w 1293660"/>
              <a:gd name="csY654" fmla="*/ 2002087 h 3354281"/>
              <a:gd name="csX655" fmla="*/ 1270373 w 1293660"/>
              <a:gd name="csY655" fmla="*/ 2010240 h 3354281"/>
              <a:gd name="csX656" fmla="*/ 1270373 w 1293660"/>
              <a:gd name="csY656" fmla="*/ 2076627 h 3354281"/>
              <a:gd name="csX657" fmla="*/ 1278524 w 1293660"/>
              <a:gd name="csY657" fmla="*/ 2084779 h 3354281"/>
              <a:gd name="csX658" fmla="*/ 1286675 w 1293660"/>
              <a:gd name="csY658" fmla="*/ 2076627 h 3354281"/>
              <a:gd name="csX659" fmla="*/ 1286675 w 1293660"/>
              <a:gd name="csY659" fmla="*/ 2010240 h 3354281"/>
              <a:gd name="csX660" fmla="*/ 1278524 w 1293660"/>
              <a:gd name="csY660" fmla="*/ 2002087 h 3354281"/>
              <a:gd name="csX661" fmla="*/ 1278524 w 1293660"/>
              <a:gd name="csY661" fmla="*/ 2002087 h 3354281"/>
              <a:gd name="csX662" fmla="*/ 1278524 w 1293660"/>
              <a:gd name="csY662" fmla="*/ 1870478 h 3354281"/>
              <a:gd name="csX663" fmla="*/ 1270373 w 1293660"/>
              <a:gd name="csY663" fmla="*/ 1878631 h 3354281"/>
              <a:gd name="csX664" fmla="*/ 1270373 w 1293660"/>
              <a:gd name="csY664" fmla="*/ 1945018 h 3354281"/>
              <a:gd name="csX665" fmla="*/ 1278524 w 1293660"/>
              <a:gd name="csY665" fmla="*/ 1953170 h 3354281"/>
              <a:gd name="csX666" fmla="*/ 1286675 w 1293660"/>
              <a:gd name="csY666" fmla="*/ 1945018 h 3354281"/>
              <a:gd name="csX667" fmla="*/ 1286675 w 1293660"/>
              <a:gd name="csY667" fmla="*/ 1878631 h 3354281"/>
              <a:gd name="csX668" fmla="*/ 1278524 w 1293660"/>
              <a:gd name="csY668" fmla="*/ 1870478 h 3354281"/>
              <a:gd name="csX669" fmla="*/ 1278524 w 1293660"/>
              <a:gd name="csY669" fmla="*/ 1870478 h 3354281"/>
              <a:gd name="csX670" fmla="*/ 1278524 w 1293660"/>
              <a:gd name="csY670" fmla="*/ 1737704 h 3354281"/>
              <a:gd name="csX671" fmla="*/ 1270373 w 1293660"/>
              <a:gd name="csY671" fmla="*/ 1745857 h 3354281"/>
              <a:gd name="csX672" fmla="*/ 1270373 w 1293660"/>
              <a:gd name="csY672" fmla="*/ 1812244 h 3354281"/>
              <a:gd name="csX673" fmla="*/ 1278524 w 1293660"/>
              <a:gd name="csY673" fmla="*/ 1820397 h 3354281"/>
              <a:gd name="csX674" fmla="*/ 1286675 w 1293660"/>
              <a:gd name="csY674" fmla="*/ 1812244 h 3354281"/>
              <a:gd name="csX675" fmla="*/ 1286675 w 1293660"/>
              <a:gd name="csY675" fmla="*/ 1745857 h 3354281"/>
              <a:gd name="csX676" fmla="*/ 1278524 w 1293660"/>
              <a:gd name="csY676" fmla="*/ 1737704 h 3354281"/>
              <a:gd name="csX677" fmla="*/ 1278524 w 1293660"/>
              <a:gd name="csY677" fmla="*/ 1737704 h 3354281"/>
              <a:gd name="csX678" fmla="*/ 1278524 w 1293660"/>
              <a:gd name="csY678" fmla="*/ 1606095 h 3354281"/>
              <a:gd name="csX679" fmla="*/ 1270373 w 1293660"/>
              <a:gd name="csY679" fmla="*/ 1614248 h 3354281"/>
              <a:gd name="csX680" fmla="*/ 1270373 w 1293660"/>
              <a:gd name="csY680" fmla="*/ 1680635 h 3354281"/>
              <a:gd name="csX681" fmla="*/ 1278524 w 1293660"/>
              <a:gd name="csY681" fmla="*/ 1688788 h 3354281"/>
              <a:gd name="csX682" fmla="*/ 1286675 w 1293660"/>
              <a:gd name="csY682" fmla="*/ 1680635 h 3354281"/>
              <a:gd name="csX683" fmla="*/ 1286675 w 1293660"/>
              <a:gd name="csY683" fmla="*/ 1614248 h 3354281"/>
              <a:gd name="csX684" fmla="*/ 1278524 w 1293660"/>
              <a:gd name="csY684" fmla="*/ 1606095 h 3354281"/>
              <a:gd name="csX685" fmla="*/ 1278524 w 1293660"/>
              <a:gd name="csY685" fmla="*/ 1606095 h 3354281"/>
              <a:gd name="csX686" fmla="*/ 1278524 w 1293660"/>
              <a:gd name="csY686" fmla="*/ 1474486 h 3354281"/>
              <a:gd name="csX687" fmla="*/ 1270373 w 1293660"/>
              <a:gd name="csY687" fmla="*/ 1482639 h 3354281"/>
              <a:gd name="csX688" fmla="*/ 1270373 w 1293660"/>
              <a:gd name="csY688" fmla="*/ 1549026 h 3354281"/>
              <a:gd name="csX689" fmla="*/ 1278524 w 1293660"/>
              <a:gd name="csY689" fmla="*/ 1557179 h 3354281"/>
              <a:gd name="csX690" fmla="*/ 1286675 w 1293660"/>
              <a:gd name="csY690" fmla="*/ 1549026 h 3354281"/>
              <a:gd name="csX691" fmla="*/ 1286675 w 1293660"/>
              <a:gd name="csY691" fmla="*/ 1482639 h 3354281"/>
              <a:gd name="csX692" fmla="*/ 1278524 w 1293660"/>
              <a:gd name="csY692" fmla="*/ 1474486 h 3354281"/>
              <a:gd name="csX693" fmla="*/ 1278524 w 1293660"/>
              <a:gd name="csY693" fmla="*/ 1474486 h 3354281"/>
              <a:gd name="csX694" fmla="*/ 1278524 w 1293660"/>
              <a:gd name="csY694" fmla="*/ 1341713 h 3354281"/>
              <a:gd name="csX695" fmla="*/ 1270373 w 1293660"/>
              <a:gd name="csY695" fmla="*/ 1349866 h 3354281"/>
              <a:gd name="csX696" fmla="*/ 1270373 w 1293660"/>
              <a:gd name="csY696" fmla="*/ 1416252 h 3354281"/>
              <a:gd name="csX697" fmla="*/ 1278524 w 1293660"/>
              <a:gd name="csY697" fmla="*/ 1424405 h 3354281"/>
              <a:gd name="csX698" fmla="*/ 1286675 w 1293660"/>
              <a:gd name="csY698" fmla="*/ 1416252 h 3354281"/>
              <a:gd name="csX699" fmla="*/ 1286675 w 1293660"/>
              <a:gd name="csY699" fmla="*/ 1349866 h 3354281"/>
              <a:gd name="csX700" fmla="*/ 1278524 w 1293660"/>
              <a:gd name="csY700" fmla="*/ 1341713 h 3354281"/>
              <a:gd name="csX701" fmla="*/ 1278524 w 1293660"/>
              <a:gd name="csY701" fmla="*/ 1341713 h 3354281"/>
              <a:gd name="csX702" fmla="*/ 1278524 w 1293660"/>
              <a:gd name="csY702" fmla="*/ 1210104 h 3354281"/>
              <a:gd name="csX703" fmla="*/ 1270373 w 1293660"/>
              <a:gd name="csY703" fmla="*/ 1218257 h 3354281"/>
              <a:gd name="csX704" fmla="*/ 1270373 w 1293660"/>
              <a:gd name="csY704" fmla="*/ 1284643 h 3354281"/>
              <a:gd name="csX705" fmla="*/ 1278524 w 1293660"/>
              <a:gd name="csY705" fmla="*/ 1292796 h 3354281"/>
              <a:gd name="csX706" fmla="*/ 1286675 w 1293660"/>
              <a:gd name="csY706" fmla="*/ 1284643 h 3354281"/>
              <a:gd name="csX707" fmla="*/ 1286675 w 1293660"/>
              <a:gd name="csY707" fmla="*/ 1218257 h 3354281"/>
              <a:gd name="csX708" fmla="*/ 1278524 w 1293660"/>
              <a:gd name="csY708" fmla="*/ 1210104 h 3354281"/>
              <a:gd name="csX709" fmla="*/ 1278524 w 1293660"/>
              <a:gd name="csY709" fmla="*/ 1210104 h 3354281"/>
              <a:gd name="csX710" fmla="*/ 1278524 w 1293660"/>
              <a:gd name="csY710" fmla="*/ 1078495 h 3354281"/>
              <a:gd name="csX711" fmla="*/ 1270373 w 1293660"/>
              <a:gd name="csY711" fmla="*/ 1086648 h 3354281"/>
              <a:gd name="csX712" fmla="*/ 1270373 w 1293660"/>
              <a:gd name="csY712" fmla="*/ 1153035 h 3354281"/>
              <a:gd name="csX713" fmla="*/ 1278524 w 1293660"/>
              <a:gd name="csY713" fmla="*/ 1161187 h 3354281"/>
              <a:gd name="csX714" fmla="*/ 1286675 w 1293660"/>
              <a:gd name="csY714" fmla="*/ 1153035 h 3354281"/>
              <a:gd name="csX715" fmla="*/ 1286675 w 1293660"/>
              <a:gd name="csY715" fmla="*/ 1086648 h 3354281"/>
              <a:gd name="csX716" fmla="*/ 1278524 w 1293660"/>
              <a:gd name="csY716" fmla="*/ 1078495 h 3354281"/>
              <a:gd name="csX717" fmla="*/ 1278524 w 1293660"/>
              <a:gd name="csY717" fmla="*/ 1078495 h 3354281"/>
              <a:gd name="csX718" fmla="*/ 1278524 w 1293660"/>
              <a:gd name="csY718" fmla="*/ 945721 h 3354281"/>
              <a:gd name="csX719" fmla="*/ 1270373 w 1293660"/>
              <a:gd name="csY719" fmla="*/ 953874 h 3354281"/>
              <a:gd name="csX720" fmla="*/ 1270373 w 1293660"/>
              <a:gd name="csY720" fmla="*/ 1020261 h 3354281"/>
              <a:gd name="csX721" fmla="*/ 1278524 w 1293660"/>
              <a:gd name="csY721" fmla="*/ 1028413 h 3354281"/>
              <a:gd name="csX722" fmla="*/ 1286675 w 1293660"/>
              <a:gd name="csY722" fmla="*/ 1020261 h 3354281"/>
              <a:gd name="csX723" fmla="*/ 1286675 w 1293660"/>
              <a:gd name="csY723" fmla="*/ 953874 h 3354281"/>
              <a:gd name="csX724" fmla="*/ 1278524 w 1293660"/>
              <a:gd name="csY724" fmla="*/ 945721 h 3354281"/>
              <a:gd name="csX725" fmla="*/ 1278524 w 1293660"/>
              <a:gd name="csY725" fmla="*/ 945721 h 3354281"/>
              <a:gd name="csX726" fmla="*/ 1278524 w 1293660"/>
              <a:gd name="csY726" fmla="*/ 814112 h 3354281"/>
              <a:gd name="csX727" fmla="*/ 1270373 w 1293660"/>
              <a:gd name="csY727" fmla="*/ 822265 h 3354281"/>
              <a:gd name="csX728" fmla="*/ 1270373 w 1293660"/>
              <a:gd name="csY728" fmla="*/ 888652 h 3354281"/>
              <a:gd name="csX729" fmla="*/ 1278524 w 1293660"/>
              <a:gd name="csY729" fmla="*/ 896805 h 3354281"/>
              <a:gd name="csX730" fmla="*/ 1286675 w 1293660"/>
              <a:gd name="csY730" fmla="*/ 888652 h 3354281"/>
              <a:gd name="csX731" fmla="*/ 1286675 w 1293660"/>
              <a:gd name="csY731" fmla="*/ 822265 h 3354281"/>
              <a:gd name="csX732" fmla="*/ 1278524 w 1293660"/>
              <a:gd name="csY732" fmla="*/ 814112 h 3354281"/>
              <a:gd name="csX733" fmla="*/ 1278524 w 1293660"/>
              <a:gd name="csY733" fmla="*/ 814112 h 3354281"/>
              <a:gd name="csX734" fmla="*/ 1278524 w 1293660"/>
              <a:gd name="csY734" fmla="*/ 681339 h 3354281"/>
              <a:gd name="csX735" fmla="*/ 1270373 w 1293660"/>
              <a:gd name="csY735" fmla="*/ 689491 h 3354281"/>
              <a:gd name="csX736" fmla="*/ 1270373 w 1293660"/>
              <a:gd name="csY736" fmla="*/ 755878 h 3354281"/>
              <a:gd name="csX737" fmla="*/ 1278524 w 1293660"/>
              <a:gd name="csY737" fmla="*/ 764031 h 3354281"/>
              <a:gd name="csX738" fmla="*/ 1286675 w 1293660"/>
              <a:gd name="csY738" fmla="*/ 755878 h 3354281"/>
              <a:gd name="csX739" fmla="*/ 1286675 w 1293660"/>
              <a:gd name="csY739" fmla="*/ 689491 h 3354281"/>
              <a:gd name="csX740" fmla="*/ 1278524 w 1293660"/>
              <a:gd name="csY740" fmla="*/ 681339 h 3354281"/>
              <a:gd name="csX741" fmla="*/ 1278524 w 1293660"/>
              <a:gd name="csY741" fmla="*/ 681339 h 3354281"/>
              <a:gd name="csX742" fmla="*/ 1278524 w 1293660"/>
              <a:gd name="csY742" fmla="*/ 549730 h 3354281"/>
              <a:gd name="csX743" fmla="*/ 1270373 w 1293660"/>
              <a:gd name="csY743" fmla="*/ 557882 h 3354281"/>
              <a:gd name="csX744" fmla="*/ 1270373 w 1293660"/>
              <a:gd name="csY744" fmla="*/ 624269 h 3354281"/>
              <a:gd name="csX745" fmla="*/ 1278524 w 1293660"/>
              <a:gd name="csY745" fmla="*/ 632422 h 3354281"/>
              <a:gd name="csX746" fmla="*/ 1286675 w 1293660"/>
              <a:gd name="csY746" fmla="*/ 624269 h 3354281"/>
              <a:gd name="csX747" fmla="*/ 1286675 w 1293660"/>
              <a:gd name="csY747" fmla="*/ 557882 h 3354281"/>
              <a:gd name="csX748" fmla="*/ 1278524 w 1293660"/>
              <a:gd name="csY748" fmla="*/ 549730 h 3354281"/>
              <a:gd name="csX749" fmla="*/ 1278524 w 1293660"/>
              <a:gd name="csY749" fmla="*/ 549730 h 3354281"/>
              <a:gd name="csX750" fmla="*/ 1278524 w 1293660"/>
              <a:gd name="csY750" fmla="*/ 418121 h 3354281"/>
              <a:gd name="csX751" fmla="*/ 1270373 w 1293660"/>
              <a:gd name="csY751" fmla="*/ 426273 h 3354281"/>
              <a:gd name="csX752" fmla="*/ 1270373 w 1293660"/>
              <a:gd name="csY752" fmla="*/ 492660 h 3354281"/>
              <a:gd name="csX753" fmla="*/ 1278524 w 1293660"/>
              <a:gd name="csY753" fmla="*/ 500813 h 3354281"/>
              <a:gd name="csX754" fmla="*/ 1286675 w 1293660"/>
              <a:gd name="csY754" fmla="*/ 492660 h 3354281"/>
              <a:gd name="csX755" fmla="*/ 1286675 w 1293660"/>
              <a:gd name="csY755" fmla="*/ 426273 h 3354281"/>
              <a:gd name="csX756" fmla="*/ 1278524 w 1293660"/>
              <a:gd name="csY756" fmla="*/ 418121 h 3354281"/>
              <a:gd name="csX757" fmla="*/ 1278524 w 1293660"/>
              <a:gd name="csY757" fmla="*/ 418121 h 3354281"/>
              <a:gd name="csX758" fmla="*/ 1278524 w 1293660"/>
              <a:gd name="csY758" fmla="*/ 285347 h 3354281"/>
              <a:gd name="csX759" fmla="*/ 1270373 w 1293660"/>
              <a:gd name="csY759" fmla="*/ 293500 h 3354281"/>
              <a:gd name="csX760" fmla="*/ 1270373 w 1293660"/>
              <a:gd name="csY760" fmla="*/ 359887 h 3354281"/>
              <a:gd name="csX761" fmla="*/ 1278524 w 1293660"/>
              <a:gd name="csY761" fmla="*/ 368039 h 3354281"/>
              <a:gd name="csX762" fmla="*/ 1286675 w 1293660"/>
              <a:gd name="csY762" fmla="*/ 359887 h 3354281"/>
              <a:gd name="csX763" fmla="*/ 1286675 w 1293660"/>
              <a:gd name="csY763" fmla="*/ 293500 h 3354281"/>
              <a:gd name="csX764" fmla="*/ 1278524 w 1293660"/>
              <a:gd name="csY764" fmla="*/ 285347 h 3354281"/>
              <a:gd name="csX765" fmla="*/ 1278524 w 1293660"/>
              <a:gd name="csY765" fmla="*/ 285347 h 3354281"/>
              <a:gd name="csX766" fmla="*/ 1278524 w 1293660"/>
              <a:gd name="csY766" fmla="*/ 153738 h 3354281"/>
              <a:gd name="csX767" fmla="*/ 1270373 w 1293660"/>
              <a:gd name="csY767" fmla="*/ 161891 h 3354281"/>
              <a:gd name="csX768" fmla="*/ 1270373 w 1293660"/>
              <a:gd name="csY768" fmla="*/ 228278 h 3354281"/>
              <a:gd name="csX769" fmla="*/ 1278524 w 1293660"/>
              <a:gd name="csY769" fmla="*/ 236430 h 3354281"/>
              <a:gd name="csX770" fmla="*/ 1286675 w 1293660"/>
              <a:gd name="csY770" fmla="*/ 228278 h 3354281"/>
              <a:gd name="csX771" fmla="*/ 1286675 w 1293660"/>
              <a:gd name="csY771" fmla="*/ 161891 h 3354281"/>
              <a:gd name="csX772" fmla="*/ 1278524 w 1293660"/>
              <a:gd name="csY772" fmla="*/ 153738 h 3354281"/>
              <a:gd name="csX773" fmla="*/ 1278524 w 1293660"/>
              <a:gd name="csY773" fmla="*/ 153738 h 3354281"/>
              <a:gd name="csX774" fmla="*/ 1215645 w 1293660"/>
              <a:gd name="csY774" fmla="*/ 50081 h 3354281"/>
              <a:gd name="csX775" fmla="*/ 1207494 w 1293660"/>
              <a:gd name="csY775" fmla="*/ 54740 h 3354281"/>
              <a:gd name="csX776" fmla="*/ 1212152 w 1293660"/>
              <a:gd name="csY776" fmla="*/ 65222 h 3354281"/>
              <a:gd name="csX777" fmla="*/ 1214481 w 1293660"/>
              <a:gd name="csY777" fmla="*/ 65222 h 3354281"/>
              <a:gd name="csX778" fmla="*/ 1214481 w 1293660"/>
              <a:gd name="csY778" fmla="*/ 65222 h 3354281"/>
              <a:gd name="csX779" fmla="*/ 1214481 w 1293660"/>
              <a:gd name="csY779" fmla="*/ 65222 h 3354281"/>
              <a:gd name="csX780" fmla="*/ 1214481 w 1293660"/>
              <a:gd name="csY780" fmla="*/ 65222 h 3354281"/>
              <a:gd name="csX781" fmla="*/ 1214481 w 1293660"/>
              <a:gd name="csY781" fmla="*/ 65222 h 3354281"/>
              <a:gd name="csX782" fmla="*/ 1214481 w 1293660"/>
              <a:gd name="csY782" fmla="*/ 65222 h 3354281"/>
              <a:gd name="csX783" fmla="*/ 1214481 w 1293660"/>
              <a:gd name="csY783" fmla="*/ 65222 h 3354281"/>
              <a:gd name="csX784" fmla="*/ 1214481 w 1293660"/>
              <a:gd name="csY784" fmla="*/ 65222 h 3354281"/>
              <a:gd name="csX785" fmla="*/ 1214481 w 1293660"/>
              <a:gd name="csY785" fmla="*/ 65222 h 3354281"/>
              <a:gd name="csX786" fmla="*/ 1214481 w 1293660"/>
              <a:gd name="csY786" fmla="*/ 65222 h 3354281"/>
              <a:gd name="csX787" fmla="*/ 1214481 w 1293660"/>
              <a:gd name="csY787" fmla="*/ 65222 h 3354281"/>
              <a:gd name="csX788" fmla="*/ 1214481 w 1293660"/>
              <a:gd name="csY788" fmla="*/ 65222 h 3354281"/>
              <a:gd name="csX789" fmla="*/ 1214481 w 1293660"/>
              <a:gd name="csY789" fmla="*/ 65222 h 3354281"/>
              <a:gd name="csX790" fmla="*/ 1214481 w 1293660"/>
              <a:gd name="csY790" fmla="*/ 65222 h 3354281"/>
              <a:gd name="csX791" fmla="*/ 1214481 w 1293660"/>
              <a:gd name="csY791" fmla="*/ 65222 h 3354281"/>
              <a:gd name="csX792" fmla="*/ 1214481 w 1293660"/>
              <a:gd name="csY792" fmla="*/ 65222 h 3354281"/>
              <a:gd name="csX793" fmla="*/ 1214481 w 1293660"/>
              <a:gd name="csY793" fmla="*/ 65222 h 3354281"/>
              <a:gd name="csX794" fmla="*/ 1214481 w 1293660"/>
              <a:gd name="csY794" fmla="*/ 65222 h 3354281"/>
              <a:gd name="csX795" fmla="*/ 1214481 w 1293660"/>
              <a:gd name="csY795" fmla="*/ 65222 h 3354281"/>
              <a:gd name="csX796" fmla="*/ 1214481 w 1293660"/>
              <a:gd name="csY796" fmla="*/ 65222 h 3354281"/>
              <a:gd name="csX797" fmla="*/ 1214481 w 1293660"/>
              <a:gd name="csY797" fmla="*/ 65222 h 3354281"/>
              <a:gd name="csX798" fmla="*/ 1214481 w 1293660"/>
              <a:gd name="csY798" fmla="*/ 65222 h 3354281"/>
              <a:gd name="csX799" fmla="*/ 1214481 w 1293660"/>
              <a:gd name="csY799" fmla="*/ 65222 h 3354281"/>
              <a:gd name="csX800" fmla="*/ 1214481 w 1293660"/>
              <a:gd name="csY800" fmla="*/ 65222 h 3354281"/>
              <a:gd name="csX801" fmla="*/ 1214481 w 1293660"/>
              <a:gd name="csY801" fmla="*/ 65222 h 3354281"/>
              <a:gd name="csX802" fmla="*/ 1214481 w 1293660"/>
              <a:gd name="csY802" fmla="*/ 65222 h 3354281"/>
              <a:gd name="csX803" fmla="*/ 1214481 w 1293660"/>
              <a:gd name="csY803" fmla="*/ 65222 h 3354281"/>
              <a:gd name="csX804" fmla="*/ 1214481 w 1293660"/>
              <a:gd name="csY804" fmla="*/ 65222 h 3354281"/>
              <a:gd name="csX805" fmla="*/ 1214481 w 1293660"/>
              <a:gd name="csY805" fmla="*/ 65222 h 3354281"/>
              <a:gd name="csX806" fmla="*/ 1214481 w 1293660"/>
              <a:gd name="csY806" fmla="*/ 65222 h 3354281"/>
              <a:gd name="csX807" fmla="*/ 1214481 w 1293660"/>
              <a:gd name="csY807" fmla="*/ 65222 h 3354281"/>
              <a:gd name="csX808" fmla="*/ 1214481 w 1293660"/>
              <a:gd name="csY808" fmla="*/ 65222 h 3354281"/>
              <a:gd name="csX809" fmla="*/ 1214481 w 1293660"/>
              <a:gd name="csY809" fmla="*/ 65222 h 3354281"/>
              <a:gd name="csX810" fmla="*/ 1214481 w 1293660"/>
              <a:gd name="csY810" fmla="*/ 65222 h 3354281"/>
              <a:gd name="csX811" fmla="*/ 1214481 w 1293660"/>
              <a:gd name="csY811" fmla="*/ 65222 h 3354281"/>
              <a:gd name="csX812" fmla="*/ 1214481 w 1293660"/>
              <a:gd name="csY812" fmla="*/ 65222 h 3354281"/>
              <a:gd name="csX813" fmla="*/ 1214481 w 1293660"/>
              <a:gd name="csY813" fmla="*/ 65222 h 3354281"/>
              <a:gd name="csX814" fmla="*/ 1214481 w 1293660"/>
              <a:gd name="csY814" fmla="*/ 65222 h 3354281"/>
              <a:gd name="csX815" fmla="*/ 1214481 w 1293660"/>
              <a:gd name="csY815" fmla="*/ 65222 h 3354281"/>
              <a:gd name="csX816" fmla="*/ 1214481 w 1293660"/>
              <a:gd name="csY816" fmla="*/ 65222 h 3354281"/>
              <a:gd name="csX817" fmla="*/ 1214481 w 1293660"/>
              <a:gd name="csY817" fmla="*/ 65222 h 3354281"/>
              <a:gd name="csX818" fmla="*/ 1214481 w 1293660"/>
              <a:gd name="csY818" fmla="*/ 65222 h 3354281"/>
              <a:gd name="csX819" fmla="*/ 1214481 w 1293660"/>
              <a:gd name="csY819" fmla="*/ 65222 h 3354281"/>
              <a:gd name="csX820" fmla="*/ 1214481 w 1293660"/>
              <a:gd name="csY820" fmla="*/ 65222 h 3354281"/>
              <a:gd name="csX821" fmla="*/ 1214481 w 1293660"/>
              <a:gd name="csY821" fmla="*/ 65222 h 3354281"/>
              <a:gd name="csX822" fmla="*/ 1214481 w 1293660"/>
              <a:gd name="csY822" fmla="*/ 65222 h 3354281"/>
              <a:gd name="csX823" fmla="*/ 1214481 w 1293660"/>
              <a:gd name="csY823" fmla="*/ 65222 h 3354281"/>
              <a:gd name="csX824" fmla="*/ 1214481 w 1293660"/>
              <a:gd name="csY824" fmla="*/ 65222 h 3354281"/>
              <a:gd name="csX825" fmla="*/ 1214481 w 1293660"/>
              <a:gd name="csY825" fmla="*/ 65222 h 3354281"/>
              <a:gd name="csX826" fmla="*/ 1214481 w 1293660"/>
              <a:gd name="csY826" fmla="*/ 65222 h 3354281"/>
              <a:gd name="csX827" fmla="*/ 1214481 w 1293660"/>
              <a:gd name="csY827" fmla="*/ 65222 h 3354281"/>
              <a:gd name="csX828" fmla="*/ 1214481 w 1293660"/>
              <a:gd name="csY828" fmla="*/ 65222 h 3354281"/>
              <a:gd name="csX829" fmla="*/ 1214481 w 1293660"/>
              <a:gd name="csY829" fmla="*/ 65222 h 3354281"/>
              <a:gd name="csX830" fmla="*/ 1214481 w 1293660"/>
              <a:gd name="csY830" fmla="*/ 65222 h 3354281"/>
              <a:gd name="csX831" fmla="*/ 1214481 w 1293660"/>
              <a:gd name="csY831" fmla="*/ 65222 h 3354281"/>
              <a:gd name="csX832" fmla="*/ 1214481 w 1293660"/>
              <a:gd name="csY832" fmla="*/ 65222 h 3354281"/>
              <a:gd name="csX833" fmla="*/ 1214481 w 1293660"/>
              <a:gd name="csY833" fmla="*/ 65222 h 3354281"/>
              <a:gd name="csX834" fmla="*/ 1214481 w 1293660"/>
              <a:gd name="csY834" fmla="*/ 65222 h 3354281"/>
              <a:gd name="csX835" fmla="*/ 1214481 w 1293660"/>
              <a:gd name="csY835" fmla="*/ 65222 h 3354281"/>
              <a:gd name="csX836" fmla="*/ 1214481 w 1293660"/>
              <a:gd name="csY836" fmla="*/ 65222 h 3354281"/>
              <a:gd name="csX837" fmla="*/ 1214481 w 1293660"/>
              <a:gd name="csY837" fmla="*/ 65222 h 3354281"/>
              <a:gd name="csX838" fmla="*/ 1214481 w 1293660"/>
              <a:gd name="csY838" fmla="*/ 65222 h 3354281"/>
              <a:gd name="csX839" fmla="*/ 1214481 w 1293660"/>
              <a:gd name="csY839" fmla="*/ 65222 h 3354281"/>
              <a:gd name="csX840" fmla="*/ 1214481 w 1293660"/>
              <a:gd name="csY840" fmla="*/ 65222 h 3354281"/>
              <a:gd name="csX841" fmla="*/ 1214481 w 1293660"/>
              <a:gd name="csY841" fmla="*/ 65222 h 3354281"/>
              <a:gd name="csX842" fmla="*/ 1214481 w 1293660"/>
              <a:gd name="csY842" fmla="*/ 65222 h 3354281"/>
              <a:gd name="csX843" fmla="*/ 1214481 w 1293660"/>
              <a:gd name="csY843" fmla="*/ 65222 h 3354281"/>
              <a:gd name="csX844" fmla="*/ 1214481 w 1293660"/>
              <a:gd name="csY844" fmla="*/ 65222 h 3354281"/>
              <a:gd name="csX845" fmla="*/ 1214481 w 1293660"/>
              <a:gd name="csY845" fmla="*/ 65222 h 3354281"/>
              <a:gd name="csX846" fmla="*/ 1214481 w 1293660"/>
              <a:gd name="csY846" fmla="*/ 65222 h 3354281"/>
              <a:gd name="csX847" fmla="*/ 1214481 w 1293660"/>
              <a:gd name="csY847" fmla="*/ 65222 h 3354281"/>
              <a:gd name="csX848" fmla="*/ 1214481 w 1293660"/>
              <a:gd name="csY848" fmla="*/ 65222 h 3354281"/>
              <a:gd name="csX849" fmla="*/ 1214481 w 1293660"/>
              <a:gd name="csY849" fmla="*/ 65222 h 3354281"/>
              <a:gd name="csX850" fmla="*/ 1214481 w 1293660"/>
              <a:gd name="csY850" fmla="*/ 65222 h 3354281"/>
              <a:gd name="csX851" fmla="*/ 1214481 w 1293660"/>
              <a:gd name="csY851" fmla="*/ 65222 h 3354281"/>
              <a:gd name="csX852" fmla="*/ 1214481 w 1293660"/>
              <a:gd name="csY852" fmla="*/ 65222 h 3354281"/>
              <a:gd name="csX853" fmla="*/ 1214481 w 1293660"/>
              <a:gd name="csY853" fmla="*/ 65222 h 3354281"/>
              <a:gd name="csX854" fmla="*/ 1214481 w 1293660"/>
              <a:gd name="csY854" fmla="*/ 65222 h 3354281"/>
              <a:gd name="csX855" fmla="*/ 1214481 w 1293660"/>
              <a:gd name="csY855" fmla="*/ 65222 h 3354281"/>
              <a:gd name="csX856" fmla="*/ 1214481 w 1293660"/>
              <a:gd name="csY856" fmla="*/ 65222 h 3354281"/>
              <a:gd name="csX857" fmla="*/ 1214481 w 1293660"/>
              <a:gd name="csY857" fmla="*/ 65222 h 3354281"/>
              <a:gd name="csX858" fmla="*/ 1214481 w 1293660"/>
              <a:gd name="csY858" fmla="*/ 65222 h 3354281"/>
              <a:gd name="csX859" fmla="*/ 1214481 w 1293660"/>
              <a:gd name="csY859" fmla="*/ 65222 h 3354281"/>
              <a:gd name="csX860" fmla="*/ 1214481 w 1293660"/>
              <a:gd name="csY860" fmla="*/ 65222 h 3354281"/>
              <a:gd name="csX861" fmla="*/ 1214481 w 1293660"/>
              <a:gd name="csY861" fmla="*/ 65222 h 3354281"/>
              <a:gd name="csX862" fmla="*/ 1214481 w 1293660"/>
              <a:gd name="csY862" fmla="*/ 65222 h 3354281"/>
              <a:gd name="csX863" fmla="*/ 1214481 w 1293660"/>
              <a:gd name="csY863" fmla="*/ 65222 h 3354281"/>
              <a:gd name="csX864" fmla="*/ 1214481 w 1293660"/>
              <a:gd name="csY864" fmla="*/ 65222 h 3354281"/>
              <a:gd name="csX865" fmla="*/ 1215645 w 1293660"/>
              <a:gd name="csY865" fmla="*/ 65222 h 3354281"/>
              <a:gd name="csX866" fmla="*/ 1215645 w 1293660"/>
              <a:gd name="csY866" fmla="*/ 65222 h 3354281"/>
              <a:gd name="csX867" fmla="*/ 1247084 w 1293660"/>
              <a:gd name="csY867" fmla="*/ 81528 h 3354281"/>
              <a:gd name="csX868" fmla="*/ 1247084 w 1293660"/>
              <a:gd name="csY868" fmla="*/ 81528 h 3354281"/>
              <a:gd name="csX869" fmla="*/ 1247084 w 1293660"/>
              <a:gd name="csY869" fmla="*/ 81528 h 3354281"/>
              <a:gd name="csX870" fmla="*/ 1247084 w 1293660"/>
              <a:gd name="csY870" fmla="*/ 81528 h 3354281"/>
              <a:gd name="csX871" fmla="*/ 1247084 w 1293660"/>
              <a:gd name="csY871" fmla="*/ 81528 h 3354281"/>
              <a:gd name="csX872" fmla="*/ 1247084 w 1293660"/>
              <a:gd name="csY872" fmla="*/ 81528 h 3354281"/>
              <a:gd name="csX873" fmla="*/ 1247084 w 1293660"/>
              <a:gd name="csY873" fmla="*/ 83857 h 3354281"/>
              <a:gd name="csX874" fmla="*/ 1255235 w 1293660"/>
              <a:gd name="csY874" fmla="*/ 92010 h 3354281"/>
              <a:gd name="csX875" fmla="*/ 1263386 w 1293660"/>
              <a:gd name="csY875" fmla="*/ 83857 h 3354281"/>
              <a:gd name="csX876" fmla="*/ 1263386 w 1293660"/>
              <a:gd name="csY876" fmla="*/ 81528 h 3354281"/>
              <a:gd name="csX877" fmla="*/ 1255235 w 1293660"/>
              <a:gd name="csY877" fmla="*/ 67552 h 3354281"/>
              <a:gd name="csX878" fmla="*/ 1195850 w 1293660"/>
              <a:gd name="csY878" fmla="*/ 38435 h 3354281"/>
              <a:gd name="csX879" fmla="*/ 1192357 w 1293660"/>
              <a:gd name="csY879" fmla="*/ 38435 h 3354281"/>
              <a:gd name="csX880" fmla="*/ 1192357 w 1293660"/>
              <a:gd name="csY880" fmla="*/ 38435 h 3354281"/>
              <a:gd name="csX881" fmla="*/ 1194686 w 1293660"/>
              <a:gd name="csY881" fmla="*/ 40764 h 3354281"/>
              <a:gd name="csX882" fmla="*/ 1087560 w 1293660"/>
              <a:gd name="csY882" fmla="*/ 11647 h 3354281"/>
              <a:gd name="csX883" fmla="*/ 1079409 w 1293660"/>
              <a:gd name="csY883" fmla="*/ 18635 h 3354281"/>
              <a:gd name="csX884" fmla="*/ 1086396 w 1293660"/>
              <a:gd name="csY884" fmla="*/ 27952 h 3354281"/>
              <a:gd name="csX885" fmla="*/ 1124821 w 1293660"/>
              <a:gd name="csY885" fmla="*/ 36105 h 3354281"/>
              <a:gd name="csX886" fmla="*/ 1124821 w 1293660"/>
              <a:gd name="csY886" fmla="*/ 36105 h 3354281"/>
              <a:gd name="csX887" fmla="*/ 1124821 w 1293660"/>
              <a:gd name="csY887" fmla="*/ 36105 h 3354281"/>
              <a:gd name="csX888" fmla="*/ 1124821 w 1293660"/>
              <a:gd name="csY888" fmla="*/ 36105 h 3354281"/>
              <a:gd name="csX889" fmla="*/ 1124821 w 1293660"/>
              <a:gd name="csY889" fmla="*/ 36105 h 3354281"/>
              <a:gd name="csX890" fmla="*/ 1124821 w 1293660"/>
              <a:gd name="csY890" fmla="*/ 36105 h 3354281"/>
              <a:gd name="csX891" fmla="*/ 1124821 w 1293660"/>
              <a:gd name="csY891" fmla="*/ 36105 h 3354281"/>
              <a:gd name="csX892" fmla="*/ 1124821 w 1293660"/>
              <a:gd name="csY892" fmla="*/ 36105 h 3354281"/>
              <a:gd name="csX893" fmla="*/ 1124821 w 1293660"/>
              <a:gd name="csY893" fmla="*/ 36105 h 3354281"/>
              <a:gd name="csX894" fmla="*/ 1124821 w 1293660"/>
              <a:gd name="csY894" fmla="*/ 36105 h 3354281"/>
              <a:gd name="csX895" fmla="*/ 1124821 w 1293660"/>
              <a:gd name="csY895" fmla="*/ 36105 h 3354281"/>
              <a:gd name="csX896" fmla="*/ 1124821 w 1293660"/>
              <a:gd name="csY896" fmla="*/ 36105 h 3354281"/>
              <a:gd name="csX897" fmla="*/ 1124821 w 1293660"/>
              <a:gd name="csY897" fmla="*/ 36105 h 3354281"/>
              <a:gd name="csX898" fmla="*/ 1135301 w 1293660"/>
              <a:gd name="csY898" fmla="*/ 36105 h 3354281"/>
              <a:gd name="csX899" fmla="*/ 1135301 w 1293660"/>
              <a:gd name="csY899" fmla="*/ 36105 h 3354281"/>
              <a:gd name="csX900" fmla="*/ 1141123 w 1293660"/>
              <a:gd name="csY900" fmla="*/ 36105 h 3354281"/>
              <a:gd name="csX901" fmla="*/ 1141123 w 1293660"/>
              <a:gd name="csY901" fmla="*/ 36105 h 3354281"/>
              <a:gd name="csX902" fmla="*/ 1142287 w 1293660"/>
              <a:gd name="csY902" fmla="*/ 36105 h 3354281"/>
              <a:gd name="csX903" fmla="*/ 1144616 w 1293660"/>
              <a:gd name="csY903" fmla="*/ 36105 h 3354281"/>
              <a:gd name="csX904" fmla="*/ 1152767 w 1293660"/>
              <a:gd name="csY904" fmla="*/ 30282 h 3354281"/>
              <a:gd name="csX905" fmla="*/ 1146945 w 1293660"/>
              <a:gd name="csY905" fmla="*/ 19800 h 3354281"/>
              <a:gd name="csX906" fmla="*/ 1080574 w 1293660"/>
              <a:gd name="csY906" fmla="*/ 4659 h 3354281"/>
              <a:gd name="csX907" fmla="*/ 1079409 w 1293660"/>
              <a:gd name="csY907" fmla="*/ 4659 h 3354281"/>
              <a:gd name="csX908" fmla="*/ 1079409 w 1293660"/>
              <a:gd name="csY908" fmla="*/ 4659 h 3354281"/>
              <a:gd name="csX909" fmla="*/ 1081738 w 1293660"/>
              <a:gd name="csY909" fmla="*/ 10482 h 3354281"/>
              <a:gd name="csX910" fmla="*/ 982763 w 1293660"/>
              <a:gd name="csY910" fmla="*/ 2329 h 3354281"/>
              <a:gd name="csX911" fmla="*/ 915227 w 1293660"/>
              <a:gd name="csY911" fmla="*/ 5823 h 3354281"/>
              <a:gd name="csX912" fmla="*/ 908241 w 1293660"/>
              <a:gd name="csY912" fmla="*/ 15141 h 3354281"/>
              <a:gd name="csX913" fmla="*/ 916391 w 1293660"/>
              <a:gd name="csY913" fmla="*/ 22129 h 3354281"/>
              <a:gd name="csX914" fmla="*/ 916391 w 1293660"/>
              <a:gd name="csY914" fmla="*/ 22129 h 3354281"/>
              <a:gd name="csX915" fmla="*/ 960639 w 1293660"/>
              <a:gd name="csY915" fmla="*/ 18635 h 3354281"/>
              <a:gd name="csX916" fmla="*/ 960639 w 1293660"/>
              <a:gd name="csY916" fmla="*/ 18635 h 3354281"/>
              <a:gd name="csX917" fmla="*/ 961804 w 1293660"/>
              <a:gd name="csY917" fmla="*/ 18635 h 3354281"/>
              <a:gd name="csX918" fmla="*/ 992078 w 1293660"/>
              <a:gd name="csY918" fmla="*/ 18635 h 3354281"/>
              <a:gd name="csX919" fmla="*/ 997900 w 1293660"/>
              <a:gd name="csY919" fmla="*/ 18635 h 3354281"/>
              <a:gd name="csX920" fmla="*/ 1000229 w 1293660"/>
              <a:gd name="csY920" fmla="*/ 18635 h 3354281"/>
              <a:gd name="csX921" fmla="*/ 1003722 w 1293660"/>
              <a:gd name="csY921" fmla="*/ 18635 h 3354281"/>
              <a:gd name="csX922" fmla="*/ 1008380 w 1293660"/>
              <a:gd name="csY922" fmla="*/ 18635 h 3354281"/>
              <a:gd name="csX923" fmla="*/ 1016531 w 1293660"/>
              <a:gd name="csY923" fmla="*/ 18635 h 3354281"/>
              <a:gd name="csX924" fmla="*/ 1016531 w 1293660"/>
              <a:gd name="csY924" fmla="*/ 18635 h 3354281"/>
              <a:gd name="csX925" fmla="*/ 1024682 w 1293660"/>
              <a:gd name="csY925" fmla="*/ 10482 h 3354281"/>
              <a:gd name="csX926" fmla="*/ 1016531 w 1293660"/>
              <a:gd name="csY926" fmla="*/ 1165 h 3354281"/>
              <a:gd name="csX927" fmla="*/ 976941 w 1293660"/>
              <a:gd name="csY927" fmla="*/ 0 h 3354281"/>
              <a:gd name="csX928" fmla="*/ 980434 w 1293660"/>
              <a:gd name="csY928" fmla="*/ 0 h 335428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</a:cxnLst>
            <a:rect l="l" t="t" r="r" b="b"/>
            <a:pathLst>
              <a:path w="1293660" h="3354281">
                <a:moveTo>
                  <a:pt x="848856" y="17470"/>
                </a:moveTo>
                <a:cubicBezTo>
                  <a:pt x="848856" y="17470"/>
                  <a:pt x="847691" y="17470"/>
                  <a:pt x="846527" y="17470"/>
                </a:cubicBezTo>
                <a:cubicBezTo>
                  <a:pt x="824403" y="22129"/>
                  <a:pt x="802279" y="29117"/>
                  <a:pt x="781320" y="36105"/>
                </a:cubicBezTo>
                <a:cubicBezTo>
                  <a:pt x="776662" y="37270"/>
                  <a:pt x="774334" y="41929"/>
                  <a:pt x="776662" y="46587"/>
                </a:cubicBezTo>
                <a:cubicBezTo>
                  <a:pt x="776662" y="50081"/>
                  <a:pt x="781320" y="52411"/>
                  <a:pt x="784813" y="52411"/>
                </a:cubicBezTo>
                <a:cubicBezTo>
                  <a:pt x="788306" y="52411"/>
                  <a:pt x="787142" y="52411"/>
                  <a:pt x="787142" y="52411"/>
                </a:cubicBezTo>
                <a:cubicBezTo>
                  <a:pt x="798786" y="48917"/>
                  <a:pt x="809266" y="45423"/>
                  <a:pt x="820910" y="41929"/>
                </a:cubicBezTo>
                <a:lnTo>
                  <a:pt x="820910" y="41929"/>
                </a:lnTo>
                <a:cubicBezTo>
                  <a:pt x="820910" y="41929"/>
                  <a:pt x="820910" y="41929"/>
                  <a:pt x="820910" y="41929"/>
                </a:cubicBezTo>
                <a:lnTo>
                  <a:pt x="820910" y="41929"/>
                </a:lnTo>
                <a:cubicBezTo>
                  <a:pt x="820910" y="41929"/>
                  <a:pt x="820910" y="41929"/>
                  <a:pt x="820910" y="41929"/>
                </a:cubicBezTo>
                <a:lnTo>
                  <a:pt x="820910" y="41929"/>
                </a:lnTo>
                <a:cubicBezTo>
                  <a:pt x="820910" y="41929"/>
                  <a:pt x="820910" y="41929"/>
                  <a:pt x="820910" y="41929"/>
                </a:cubicBezTo>
                <a:lnTo>
                  <a:pt x="820910" y="41929"/>
                </a:lnTo>
                <a:cubicBezTo>
                  <a:pt x="820910" y="41929"/>
                  <a:pt x="820910" y="41929"/>
                  <a:pt x="820910" y="41929"/>
                </a:cubicBezTo>
                <a:lnTo>
                  <a:pt x="825567" y="41929"/>
                </a:lnTo>
                <a:cubicBezTo>
                  <a:pt x="825567" y="41929"/>
                  <a:pt x="825567" y="41929"/>
                  <a:pt x="825567" y="41929"/>
                </a:cubicBezTo>
                <a:lnTo>
                  <a:pt x="825567" y="41929"/>
                </a:lnTo>
                <a:cubicBezTo>
                  <a:pt x="825567" y="41929"/>
                  <a:pt x="825567" y="41929"/>
                  <a:pt x="825567" y="41929"/>
                </a:cubicBezTo>
                <a:lnTo>
                  <a:pt x="825567" y="41929"/>
                </a:lnTo>
                <a:cubicBezTo>
                  <a:pt x="825567" y="41929"/>
                  <a:pt x="825567" y="41929"/>
                  <a:pt x="825567" y="41929"/>
                </a:cubicBezTo>
                <a:lnTo>
                  <a:pt x="825567" y="41929"/>
                </a:lnTo>
                <a:cubicBezTo>
                  <a:pt x="825567" y="41929"/>
                  <a:pt x="825567" y="41929"/>
                  <a:pt x="825567" y="41929"/>
                </a:cubicBezTo>
                <a:lnTo>
                  <a:pt x="825567" y="41929"/>
                </a:lnTo>
                <a:cubicBezTo>
                  <a:pt x="830225" y="40764"/>
                  <a:pt x="836047" y="39599"/>
                  <a:pt x="840704" y="38435"/>
                </a:cubicBezTo>
                <a:cubicBezTo>
                  <a:pt x="845362" y="38435"/>
                  <a:pt x="847691" y="32611"/>
                  <a:pt x="846527" y="29117"/>
                </a:cubicBezTo>
                <a:cubicBezTo>
                  <a:pt x="846527" y="25623"/>
                  <a:pt x="841869" y="23294"/>
                  <a:pt x="838376" y="23294"/>
                </a:cubicBezTo>
                <a:lnTo>
                  <a:pt x="838376" y="23294"/>
                </a:lnTo>
                <a:lnTo>
                  <a:pt x="840704" y="20964"/>
                </a:lnTo>
                <a:close/>
                <a:moveTo>
                  <a:pt x="723099" y="61728"/>
                </a:moveTo>
                <a:cubicBezTo>
                  <a:pt x="723099" y="61728"/>
                  <a:pt x="720770" y="61728"/>
                  <a:pt x="719606" y="61728"/>
                </a:cubicBezTo>
                <a:cubicBezTo>
                  <a:pt x="699811" y="71046"/>
                  <a:pt x="678852" y="82692"/>
                  <a:pt x="660221" y="94339"/>
                </a:cubicBezTo>
                <a:cubicBezTo>
                  <a:pt x="656728" y="96669"/>
                  <a:pt x="655564" y="102492"/>
                  <a:pt x="657892" y="105986"/>
                </a:cubicBezTo>
                <a:cubicBezTo>
                  <a:pt x="659057" y="108315"/>
                  <a:pt x="662550" y="109480"/>
                  <a:pt x="664879" y="109480"/>
                </a:cubicBezTo>
                <a:cubicBezTo>
                  <a:pt x="667208" y="109480"/>
                  <a:pt x="668372" y="109480"/>
                  <a:pt x="669537" y="108315"/>
                </a:cubicBezTo>
                <a:cubicBezTo>
                  <a:pt x="676523" y="103657"/>
                  <a:pt x="683509" y="98998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cubicBezTo>
                  <a:pt x="690496" y="95504"/>
                  <a:pt x="690496" y="95504"/>
                  <a:pt x="690496" y="95504"/>
                </a:cubicBez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0496" y="95504"/>
                  <a:pt x="690496" y="95504"/>
                  <a:pt x="690496" y="95504"/>
                </a:cubicBezTo>
                <a:lnTo>
                  <a:pt x="690496" y="95504"/>
                </a:lnTo>
                <a:cubicBezTo>
                  <a:pt x="693989" y="93174"/>
                  <a:pt x="696318" y="88516"/>
                  <a:pt x="693989" y="85022"/>
                </a:cubicBezTo>
                <a:cubicBezTo>
                  <a:pt x="692825" y="82692"/>
                  <a:pt x="689331" y="80363"/>
                  <a:pt x="687003" y="80363"/>
                </a:cubicBezTo>
                <a:lnTo>
                  <a:pt x="687003" y="80363"/>
                </a:lnTo>
                <a:lnTo>
                  <a:pt x="689331" y="74540"/>
                </a:lnTo>
                <a:close/>
                <a:moveTo>
                  <a:pt x="610151" y="129280"/>
                </a:moveTo>
                <a:cubicBezTo>
                  <a:pt x="608987" y="129280"/>
                  <a:pt x="607822" y="129280"/>
                  <a:pt x="605494" y="129280"/>
                </a:cubicBezTo>
                <a:cubicBezTo>
                  <a:pt x="586863" y="139762"/>
                  <a:pt x="568233" y="150244"/>
                  <a:pt x="548438" y="158397"/>
                </a:cubicBezTo>
                <a:cubicBezTo>
                  <a:pt x="543780" y="160726"/>
                  <a:pt x="542615" y="165385"/>
                  <a:pt x="543780" y="168879"/>
                </a:cubicBezTo>
                <a:cubicBezTo>
                  <a:pt x="544944" y="172373"/>
                  <a:pt x="548438" y="173538"/>
                  <a:pt x="551931" y="173538"/>
                </a:cubicBezTo>
                <a:cubicBezTo>
                  <a:pt x="555424" y="173538"/>
                  <a:pt x="554260" y="173538"/>
                  <a:pt x="555424" y="173538"/>
                </a:cubicBezTo>
                <a:cubicBezTo>
                  <a:pt x="575219" y="164220"/>
                  <a:pt x="595014" y="154903"/>
                  <a:pt x="613644" y="143256"/>
                </a:cubicBezTo>
                <a:cubicBezTo>
                  <a:pt x="617138" y="140926"/>
                  <a:pt x="619466" y="136268"/>
                  <a:pt x="615973" y="131609"/>
                </a:cubicBezTo>
                <a:cubicBezTo>
                  <a:pt x="614809" y="129280"/>
                  <a:pt x="611316" y="128115"/>
                  <a:pt x="608987" y="128115"/>
                </a:cubicBezTo>
                <a:lnTo>
                  <a:pt x="608987" y="128115"/>
                </a:lnTo>
                <a:close/>
                <a:moveTo>
                  <a:pt x="491381" y="181690"/>
                </a:moveTo>
                <a:cubicBezTo>
                  <a:pt x="491381" y="181690"/>
                  <a:pt x="490217" y="181690"/>
                  <a:pt x="489053" y="181690"/>
                </a:cubicBezTo>
                <a:cubicBezTo>
                  <a:pt x="469258" y="188678"/>
                  <a:pt x="448298" y="193337"/>
                  <a:pt x="427338" y="196831"/>
                </a:cubicBezTo>
                <a:cubicBezTo>
                  <a:pt x="422681" y="196831"/>
                  <a:pt x="420352" y="201490"/>
                  <a:pt x="420352" y="206149"/>
                </a:cubicBezTo>
                <a:cubicBezTo>
                  <a:pt x="420352" y="209643"/>
                  <a:pt x="425010" y="213137"/>
                  <a:pt x="428503" y="213137"/>
                </a:cubicBezTo>
                <a:cubicBezTo>
                  <a:pt x="431996" y="213137"/>
                  <a:pt x="428503" y="213137"/>
                  <a:pt x="429667" y="213137"/>
                </a:cubicBezTo>
                <a:cubicBezTo>
                  <a:pt x="450627" y="208478"/>
                  <a:pt x="472751" y="203819"/>
                  <a:pt x="493710" y="196831"/>
                </a:cubicBezTo>
                <a:cubicBezTo>
                  <a:pt x="498368" y="195666"/>
                  <a:pt x="500697" y="191008"/>
                  <a:pt x="499532" y="186349"/>
                </a:cubicBezTo>
                <a:cubicBezTo>
                  <a:pt x="499532" y="182855"/>
                  <a:pt x="494875" y="180526"/>
                  <a:pt x="491381" y="180526"/>
                </a:cubicBezTo>
                <a:lnTo>
                  <a:pt x="491381" y="180526"/>
                </a:lnTo>
                <a:close/>
                <a:moveTo>
                  <a:pt x="363296" y="207313"/>
                </a:moveTo>
                <a:lnTo>
                  <a:pt x="363296" y="207313"/>
                </a:lnTo>
                <a:cubicBezTo>
                  <a:pt x="348159" y="207313"/>
                  <a:pt x="334186" y="209643"/>
                  <a:pt x="319048" y="209643"/>
                </a:cubicBezTo>
                <a:cubicBezTo>
                  <a:pt x="303911" y="209643"/>
                  <a:pt x="306240" y="209643"/>
                  <a:pt x="299253" y="209643"/>
                </a:cubicBezTo>
                <a:lnTo>
                  <a:pt x="299253" y="209643"/>
                </a:lnTo>
                <a:cubicBezTo>
                  <a:pt x="294596" y="209643"/>
                  <a:pt x="291103" y="213137"/>
                  <a:pt x="291103" y="217795"/>
                </a:cubicBezTo>
                <a:cubicBezTo>
                  <a:pt x="291103" y="222454"/>
                  <a:pt x="294596" y="225948"/>
                  <a:pt x="299253" y="225948"/>
                </a:cubicBezTo>
                <a:cubicBezTo>
                  <a:pt x="301582" y="225948"/>
                  <a:pt x="303911" y="225948"/>
                  <a:pt x="306240" y="225948"/>
                </a:cubicBezTo>
                <a:lnTo>
                  <a:pt x="336514" y="225948"/>
                </a:lnTo>
                <a:cubicBezTo>
                  <a:pt x="337679" y="225948"/>
                  <a:pt x="338843" y="225948"/>
                  <a:pt x="340008" y="225948"/>
                </a:cubicBezTo>
                <a:lnTo>
                  <a:pt x="351652" y="225948"/>
                </a:lnTo>
                <a:cubicBezTo>
                  <a:pt x="355145" y="225948"/>
                  <a:pt x="357474" y="225948"/>
                  <a:pt x="360968" y="225948"/>
                </a:cubicBezTo>
                <a:cubicBezTo>
                  <a:pt x="365625" y="225948"/>
                  <a:pt x="369118" y="221289"/>
                  <a:pt x="369118" y="216631"/>
                </a:cubicBezTo>
                <a:cubicBezTo>
                  <a:pt x="369118" y="211972"/>
                  <a:pt x="365625" y="208478"/>
                  <a:pt x="360968" y="208478"/>
                </a:cubicBezTo>
                <a:lnTo>
                  <a:pt x="365625" y="208478"/>
                </a:lnTo>
                <a:close/>
                <a:moveTo>
                  <a:pt x="170004" y="188678"/>
                </a:moveTo>
                <a:cubicBezTo>
                  <a:pt x="166511" y="188678"/>
                  <a:pt x="163018" y="191008"/>
                  <a:pt x="161853" y="194502"/>
                </a:cubicBezTo>
                <a:cubicBezTo>
                  <a:pt x="161853" y="199160"/>
                  <a:pt x="163018" y="203819"/>
                  <a:pt x="167675" y="204984"/>
                </a:cubicBezTo>
                <a:cubicBezTo>
                  <a:pt x="186306" y="209643"/>
                  <a:pt x="204936" y="214301"/>
                  <a:pt x="223566" y="216631"/>
                </a:cubicBezTo>
                <a:lnTo>
                  <a:pt x="227060" y="216631"/>
                </a:lnTo>
                <a:cubicBezTo>
                  <a:pt x="228224" y="216631"/>
                  <a:pt x="230553" y="216631"/>
                  <a:pt x="231717" y="216631"/>
                </a:cubicBezTo>
                <a:lnTo>
                  <a:pt x="231717" y="216631"/>
                </a:lnTo>
                <a:cubicBezTo>
                  <a:pt x="235211" y="216631"/>
                  <a:pt x="239868" y="214301"/>
                  <a:pt x="239868" y="209643"/>
                </a:cubicBezTo>
                <a:cubicBezTo>
                  <a:pt x="239868" y="204984"/>
                  <a:pt x="237540" y="200325"/>
                  <a:pt x="232882" y="200325"/>
                </a:cubicBezTo>
                <a:cubicBezTo>
                  <a:pt x="211922" y="196831"/>
                  <a:pt x="190963" y="193337"/>
                  <a:pt x="170004" y="187514"/>
                </a:cubicBezTo>
                <a:cubicBezTo>
                  <a:pt x="170004" y="187514"/>
                  <a:pt x="168840" y="187514"/>
                  <a:pt x="167675" y="187514"/>
                </a:cubicBezTo>
                <a:lnTo>
                  <a:pt x="167675" y="187514"/>
                </a:lnTo>
                <a:close/>
                <a:moveTo>
                  <a:pt x="48905" y="142091"/>
                </a:moveTo>
                <a:cubicBezTo>
                  <a:pt x="45412" y="142091"/>
                  <a:pt x="43083" y="143256"/>
                  <a:pt x="41919" y="146750"/>
                </a:cubicBezTo>
                <a:cubicBezTo>
                  <a:pt x="39590" y="150244"/>
                  <a:pt x="41919" y="156067"/>
                  <a:pt x="45412" y="158397"/>
                </a:cubicBezTo>
                <a:cubicBezTo>
                  <a:pt x="65207" y="168879"/>
                  <a:pt x="85002" y="178196"/>
                  <a:pt x="105961" y="185184"/>
                </a:cubicBezTo>
                <a:cubicBezTo>
                  <a:pt x="105961" y="185184"/>
                  <a:pt x="108290" y="185184"/>
                  <a:pt x="109454" y="185184"/>
                </a:cubicBezTo>
                <a:cubicBezTo>
                  <a:pt x="112947" y="185184"/>
                  <a:pt x="115276" y="182855"/>
                  <a:pt x="117605" y="180526"/>
                </a:cubicBezTo>
                <a:cubicBezTo>
                  <a:pt x="118769" y="175867"/>
                  <a:pt x="117605" y="171208"/>
                  <a:pt x="112947" y="170043"/>
                </a:cubicBezTo>
                <a:cubicBezTo>
                  <a:pt x="93153" y="161891"/>
                  <a:pt x="73358" y="153738"/>
                  <a:pt x="54727" y="143256"/>
                </a:cubicBezTo>
                <a:cubicBezTo>
                  <a:pt x="54727" y="143256"/>
                  <a:pt x="52399" y="143256"/>
                  <a:pt x="51234" y="143256"/>
                </a:cubicBezTo>
                <a:lnTo>
                  <a:pt x="51234" y="143256"/>
                </a:lnTo>
                <a:close/>
                <a:moveTo>
                  <a:pt x="8150" y="167714"/>
                </a:moveTo>
                <a:cubicBezTo>
                  <a:pt x="3493" y="167714"/>
                  <a:pt x="0" y="171208"/>
                  <a:pt x="0" y="175867"/>
                </a:cubicBezTo>
                <a:lnTo>
                  <a:pt x="0" y="242254"/>
                </a:lnTo>
                <a:cubicBezTo>
                  <a:pt x="0" y="246912"/>
                  <a:pt x="3493" y="250406"/>
                  <a:pt x="8150" y="250406"/>
                </a:cubicBezTo>
                <a:cubicBezTo>
                  <a:pt x="12808" y="250406"/>
                  <a:pt x="16301" y="246912"/>
                  <a:pt x="16301" y="242254"/>
                </a:cubicBezTo>
                <a:lnTo>
                  <a:pt x="16301" y="175867"/>
                </a:lnTo>
                <a:cubicBezTo>
                  <a:pt x="16301" y="171208"/>
                  <a:pt x="12808" y="167714"/>
                  <a:pt x="8150" y="167714"/>
                </a:cubicBezTo>
                <a:lnTo>
                  <a:pt x="8150" y="167714"/>
                </a:lnTo>
                <a:close/>
                <a:moveTo>
                  <a:pt x="8150" y="299323"/>
                </a:moveTo>
                <a:cubicBezTo>
                  <a:pt x="3493" y="299323"/>
                  <a:pt x="0" y="302817"/>
                  <a:pt x="0" y="307476"/>
                </a:cubicBezTo>
                <a:lnTo>
                  <a:pt x="0" y="373863"/>
                </a:lnTo>
                <a:cubicBezTo>
                  <a:pt x="0" y="378521"/>
                  <a:pt x="3493" y="382015"/>
                  <a:pt x="8150" y="382015"/>
                </a:cubicBezTo>
                <a:cubicBezTo>
                  <a:pt x="12808" y="382015"/>
                  <a:pt x="16301" y="378521"/>
                  <a:pt x="16301" y="373863"/>
                </a:cubicBezTo>
                <a:lnTo>
                  <a:pt x="16301" y="307476"/>
                </a:lnTo>
                <a:cubicBezTo>
                  <a:pt x="16301" y="302817"/>
                  <a:pt x="12808" y="299323"/>
                  <a:pt x="8150" y="299323"/>
                </a:cubicBezTo>
                <a:lnTo>
                  <a:pt x="8150" y="299323"/>
                </a:lnTo>
                <a:close/>
                <a:moveTo>
                  <a:pt x="8150" y="430932"/>
                </a:moveTo>
                <a:cubicBezTo>
                  <a:pt x="3493" y="430932"/>
                  <a:pt x="0" y="434426"/>
                  <a:pt x="0" y="439085"/>
                </a:cubicBezTo>
                <a:lnTo>
                  <a:pt x="0" y="505472"/>
                </a:lnTo>
                <a:cubicBezTo>
                  <a:pt x="0" y="510130"/>
                  <a:pt x="3493" y="513624"/>
                  <a:pt x="8150" y="513624"/>
                </a:cubicBezTo>
                <a:cubicBezTo>
                  <a:pt x="12808" y="513624"/>
                  <a:pt x="16301" y="510130"/>
                  <a:pt x="16301" y="505472"/>
                </a:cubicBezTo>
                <a:lnTo>
                  <a:pt x="16301" y="439085"/>
                </a:lnTo>
                <a:cubicBezTo>
                  <a:pt x="16301" y="434426"/>
                  <a:pt x="12808" y="430932"/>
                  <a:pt x="8150" y="430932"/>
                </a:cubicBezTo>
                <a:lnTo>
                  <a:pt x="8150" y="430932"/>
                </a:lnTo>
                <a:close/>
                <a:moveTo>
                  <a:pt x="8150" y="563706"/>
                </a:moveTo>
                <a:cubicBezTo>
                  <a:pt x="3493" y="563706"/>
                  <a:pt x="0" y="567200"/>
                  <a:pt x="0" y="571858"/>
                </a:cubicBezTo>
                <a:lnTo>
                  <a:pt x="0" y="638245"/>
                </a:lnTo>
                <a:cubicBezTo>
                  <a:pt x="0" y="642904"/>
                  <a:pt x="3493" y="646398"/>
                  <a:pt x="8150" y="646398"/>
                </a:cubicBezTo>
                <a:cubicBezTo>
                  <a:pt x="12808" y="646398"/>
                  <a:pt x="16301" y="642904"/>
                  <a:pt x="16301" y="638245"/>
                </a:cubicBezTo>
                <a:lnTo>
                  <a:pt x="16301" y="571858"/>
                </a:lnTo>
                <a:cubicBezTo>
                  <a:pt x="16301" y="567200"/>
                  <a:pt x="12808" y="563706"/>
                  <a:pt x="8150" y="563706"/>
                </a:cubicBezTo>
                <a:lnTo>
                  <a:pt x="8150" y="563706"/>
                </a:lnTo>
                <a:close/>
                <a:moveTo>
                  <a:pt x="8150" y="695315"/>
                </a:moveTo>
                <a:cubicBezTo>
                  <a:pt x="3493" y="695315"/>
                  <a:pt x="0" y="698809"/>
                  <a:pt x="0" y="703467"/>
                </a:cubicBezTo>
                <a:lnTo>
                  <a:pt x="0" y="769854"/>
                </a:lnTo>
                <a:cubicBezTo>
                  <a:pt x="0" y="774513"/>
                  <a:pt x="3493" y="778007"/>
                  <a:pt x="8150" y="778007"/>
                </a:cubicBezTo>
                <a:cubicBezTo>
                  <a:pt x="12808" y="778007"/>
                  <a:pt x="16301" y="774513"/>
                  <a:pt x="16301" y="769854"/>
                </a:cubicBezTo>
                <a:lnTo>
                  <a:pt x="16301" y="703467"/>
                </a:lnTo>
                <a:cubicBezTo>
                  <a:pt x="16301" y="698809"/>
                  <a:pt x="12808" y="695315"/>
                  <a:pt x="8150" y="695315"/>
                </a:cubicBezTo>
                <a:lnTo>
                  <a:pt x="8150" y="695315"/>
                </a:lnTo>
                <a:close/>
                <a:moveTo>
                  <a:pt x="8150" y="826924"/>
                </a:moveTo>
                <a:cubicBezTo>
                  <a:pt x="3493" y="826924"/>
                  <a:pt x="0" y="830418"/>
                  <a:pt x="0" y="835076"/>
                </a:cubicBezTo>
                <a:lnTo>
                  <a:pt x="0" y="901463"/>
                </a:lnTo>
                <a:cubicBezTo>
                  <a:pt x="0" y="906122"/>
                  <a:pt x="3493" y="909616"/>
                  <a:pt x="8150" y="909616"/>
                </a:cubicBezTo>
                <a:cubicBezTo>
                  <a:pt x="12808" y="909616"/>
                  <a:pt x="16301" y="906122"/>
                  <a:pt x="16301" y="901463"/>
                </a:cubicBezTo>
                <a:lnTo>
                  <a:pt x="16301" y="835076"/>
                </a:lnTo>
                <a:cubicBezTo>
                  <a:pt x="16301" y="830418"/>
                  <a:pt x="12808" y="826924"/>
                  <a:pt x="8150" y="826924"/>
                </a:cubicBezTo>
                <a:lnTo>
                  <a:pt x="8150" y="826924"/>
                </a:lnTo>
                <a:close/>
                <a:moveTo>
                  <a:pt x="8150" y="959697"/>
                </a:moveTo>
                <a:cubicBezTo>
                  <a:pt x="3493" y="959697"/>
                  <a:pt x="0" y="963191"/>
                  <a:pt x="0" y="967850"/>
                </a:cubicBezTo>
                <a:lnTo>
                  <a:pt x="0" y="1034237"/>
                </a:lnTo>
                <a:cubicBezTo>
                  <a:pt x="0" y="1038896"/>
                  <a:pt x="3493" y="1042390"/>
                  <a:pt x="8150" y="1042390"/>
                </a:cubicBezTo>
                <a:cubicBezTo>
                  <a:pt x="12808" y="1042390"/>
                  <a:pt x="16301" y="1038896"/>
                  <a:pt x="16301" y="1034237"/>
                </a:cubicBezTo>
                <a:lnTo>
                  <a:pt x="16301" y="967850"/>
                </a:lnTo>
                <a:cubicBezTo>
                  <a:pt x="16301" y="963191"/>
                  <a:pt x="12808" y="959697"/>
                  <a:pt x="8150" y="959697"/>
                </a:cubicBezTo>
                <a:lnTo>
                  <a:pt x="8150" y="959697"/>
                </a:lnTo>
                <a:close/>
                <a:moveTo>
                  <a:pt x="8150" y="1091306"/>
                </a:moveTo>
                <a:cubicBezTo>
                  <a:pt x="3493" y="1091306"/>
                  <a:pt x="0" y="1094800"/>
                  <a:pt x="0" y="1099459"/>
                </a:cubicBezTo>
                <a:lnTo>
                  <a:pt x="0" y="1165846"/>
                </a:lnTo>
                <a:cubicBezTo>
                  <a:pt x="0" y="1170505"/>
                  <a:pt x="3493" y="1173999"/>
                  <a:pt x="8150" y="1173999"/>
                </a:cubicBezTo>
                <a:cubicBezTo>
                  <a:pt x="12808" y="1173999"/>
                  <a:pt x="16301" y="1170505"/>
                  <a:pt x="16301" y="1165846"/>
                </a:cubicBezTo>
                <a:lnTo>
                  <a:pt x="16301" y="1099459"/>
                </a:lnTo>
                <a:cubicBezTo>
                  <a:pt x="16301" y="1094800"/>
                  <a:pt x="12808" y="1091306"/>
                  <a:pt x="8150" y="1091306"/>
                </a:cubicBezTo>
                <a:lnTo>
                  <a:pt x="8150" y="1091306"/>
                </a:lnTo>
                <a:close/>
                <a:moveTo>
                  <a:pt x="8150" y="1224080"/>
                </a:moveTo>
                <a:cubicBezTo>
                  <a:pt x="3493" y="1224080"/>
                  <a:pt x="0" y="1227574"/>
                  <a:pt x="0" y="1232233"/>
                </a:cubicBezTo>
                <a:lnTo>
                  <a:pt x="0" y="1298620"/>
                </a:lnTo>
                <a:cubicBezTo>
                  <a:pt x="0" y="1303278"/>
                  <a:pt x="3493" y="1306772"/>
                  <a:pt x="8150" y="1306772"/>
                </a:cubicBezTo>
                <a:cubicBezTo>
                  <a:pt x="12808" y="1306772"/>
                  <a:pt x="16301" y="1303278"/>
                  <a:pt x="16301" y="1298620"/>
                </a:cubicBezTo>
                <a:lnTo>
                  <a:pt x="16301" y="1232233"/>
                </a:lnTo>
                <a:cubicBezTo>
                  <a:pt x="16301" y="1227574"/>
                  <a:pt x="12808" y="1224080"/>
                  <a:pt x="8150" y="1224080"/>
                </a:cubicBezTo>
                <a:lnTo>
                  <a:pt x="8150" y="1224080"/>
                </a:lnTo>
                <a:close/>
                <a:moveTo>
                  <a:pt x="8150" y="1355689"/>
                </a:moveTo>
                <a:cubicBezTo>
                  <a:pt x="3493" y="1355689"/>
                  <a:pt x="0" y="1359183"/>
                  <a:pt x="0" y="1363842"/>
                </a:cubicBezTo>
                <a:lnTo>
                  <a:pt x="0" y="1430228"/>
                </a:lnTo>
                <a:cubicBezTo>
                  <a:pt x="0" y="1434887"/>
                  <a:pt x="3493" y="1438381"/>
                  <a:pt x="8150" y="1438381"/>
                </a:cubicBezTo>
                <a:cubicBezTo>
                  <a:pt x="12808" y="1438381"/>
                  <a:pt x="16301" y="1434887"/>
                  <a:pt x="16301" y="1430228"/>
                </a:cubicBezTo>
                <a:lnTo>
                  <a:pt x="16301" y="1363842"/>
                </a:lnTo>
                <a:cubicBezTo>
                  <a:pt x="16301" y="1359183"/>
                  <a:pt x="12808" y="1355689"/>
                  <a:pt x="8150" y="1355689"/>
                </a:cubicBezTo>
                <a:lnTo>
                  <a:pt x="8150" y="1355689"/>
                </a:lnTo>
                <a:close/>
                <a:moveTo>
                  <a:pt x="8150" y="1487298"/>
                </a:moveTo>
                <a:cubicBezTo>
                  <a:pt x="3493" y="1487298"/>
                  <a:pt x="0" y="1490792"/>
                  <a:pt x="0" y="1495451"/>
                </a:cubicBezTo>
                <a:lnTo>
                  <a:pt x="0" y="1561838"/>
                </a:lnTo>
                <a:cubicBezTo>
                  <a:pt x="0" y="1566496"/>
                  <a:pt x="3493" y="1569990"/>
                  <a:pt x="8150" y="1569990"/>
                </a:cubicBezTo>
                <a:cubicBezTo>
                  <a:pt x="12808" y="1569990"/>
                  <a:pt x="16301" y="1566496"/>
                  <a:pt x="16301" y="1561838"/>
                </a:cubicBezTo>
                <a:lnTo>
                  <a:pt x="16301" y="1495451"/>
                </a:lnTo>
                <a:cubicBezTo>
                  <a:pt x="16301" y="1490792"/>
                  <a:pt x="12808" y="1487298"/>
                  <a:pt x="8150" y="1487298"/>
                </a:cubicBezTo>
                <a:lnTo>
                  <a:pt x="8150" y="1487298"/>
                </a:lnTo>
                <a:close/>
                <a:moveTo>
                  <a:pt x="8150" y="1620072"/>
                </a:moveTo>
                <a:cubicBezTo>
                  <a:pt x="3493" y="1620072"/>
                  <a:pt x="0" y="1623566"/>
                  <a:pt x="0" y="1628224"/>
                </a:cubicBezTo>
                <a:lnTo>
                  <a:pt x="0" y="1694611"/>
                </a:lnTo>
                <a:cubicBezTo>
                  <a:pt x="0" y="1699270"/>
                  <a:pt x="3493" y="1702764"/>
                  <a:pt x="8150" y="1702764"/>
                </a:cubicBezTo>
                <a:cubicBezTo>
                  <a:pt x="12808" y="1702764"/>
                  <a:pt x="16301" y="1699270"/>
                  <a:pt x="16301" y="1694611"/>
                </a:cubicBezTo>
                <a:lnTo>
                  <a:pt x="16301" y="1628224"/>
                </a:lnTo>
                <a:cubicBezTo>
                  <a:pt x="16301" y="1623566"/>
                  <a:pt x="12808" y="1620072"/>
                  <a:pt x="8150" y="1620072"/>
                </a:cubicBezTo>
                <a:lnTo>
                  <a:pt x="8150" y="1620072"/>
                </a:lnTo>
                <a:close/>
                <a:moveTo>
                  <a:pt x="8150" y="1751681"/>
                </a:moveTo>
                <a:cubicBezTo>
                  <a:pt x="3493" y="1751681"/>
                  <a:pt x="0" y="1755175"/>
                  <a:pt x="0" y="1759833"/>
                </a:cubicBezTo>
                <a:lnTo>
                  <a:pt x="0" y="1826220"/>
                </a:lnTo>
                <a:cubicBezTo>
                  <a:pt x="0" y="1830879"/>
                  <a:pt x="3493" y="1834373"/>
                  <a:pt x="8150" y="1834373"/>
                </a:cubicBezTo>
                <a:cubicBezTo>
                  <a:pt x="12808" y="1834373"/>
                  <a:pt x="16301" y="1830879"/>
                  <a:pt x="16301" y="1826220"/>
                </a:cubicBezTo>
                <a:lnTo>
                  <a:pt x="16301" y="1759833"/>
                </a:lnTo>
                <a:cubicBezTo>
                  <a:pt x="16301" y="1755175"/>
                  <a:pt x="12808" y="1751681"/>
                  <a:pt x="8150" y="1751681"/>
                </a:cubicBezTo>
                <a:lnTo>
                  <a:pt x="8150" y="1751681"/>
                </a:lnTo>
                <a:close/>
                <a:moveTo>
                  <a:pt x="8150" y="1884454"/>
                </a:moveTo>
                <a:cubicBezTo>
                  <a:pt x="3493" y="1884454"/>
                  <a:pt x="0" y="1887948"/>
                  <a:pt x="0" y="1892607"/>
                </a:cubicBezTo>
                <a:lnTo>
                  <a:pt x="0" y="1958994"/>
                </a:lnTo>
                <a:cubicBezTo>
                  <a:pt x="0" y="1963653"/>
                  <a:pt x="3493" y="1967147"/>
                  <a:pt x="8150" y="1967147"/>
                </a:cubicBezTo>
                <a:cubicBezTo>
                  <a:pt x="12808" y="1967147"/>
                  <a:pt x="16301" y="1963653"/>
                  <a:pt x="16301" y="1958994"/>
                </a:cubicBezTo>
                <a:lnTo>
                  <a:pt x="16301" y="1892607"/>
                </a:lnTo>
                <a:cubicBezTo>
                  <a:pt x="16301" y="1887948"/>
                  <a:pt x="12808" y="1884454"/>
                  <a:pt x="8150" y="1884454"/>
                </a:cubicBezTo>
                <a:lnTo>
                  <a:pt x="8150" y="1884454"/>
                </a:lnTo>
                <a:close/>
                <a:moveTo>
                  <a:pt x="8150" y="2016063"/>
                </a:moveTo>
                <a:cubicBezTo>
                  <a:pt x="3493" y="2016063"/>
                  <a:pt x="0" y="2019557"/>
                  <a:pt x="0" y="2024216"/>
                </a:cubicBezTo>
                <a:lnTo>
                  <a:pt x="0" y="2090603"/>
                </a:lnTo>
                <a:cubicBezTo>
                  <a:pt x="0" y="2095262"/>
                  <a:pt x="3493" y="2098756"/>
                  <a:pt x="8150" y="2098756"/>
                </a:cubicBezTo>
                <a:cubicBezTo>
                  <a:pt x="12808" y="2098756"/>
                  <a:pt x="16301" y="2095262"/>
                  <a:pt x="16301" y="2090603"/>
                </a:cubicBezTo>
                <a:lnTo>
                  <a:pt x="16301" y="2024216"/>
                </a:lnTo>
                <a:cubicBezTo>
                  <a:pt x="16301" y="2019557"/>
                  <a:pt x="12808" y="2016063"/>
                  <a:pt x="8150" y="2016063"/>
                </a:cubicBezTo>
                <a:lnTo>
                  <a:pt x="8150" y="2016063"/>
                </a:lnTo>
                <a:close/>
                <a:moveTo>
                  <a:pt x="8150" y="2147672"/>
                </a:moveTo>
                <a:cubicBezTo>
                  <a:pt x="3493" y="2147672"/>
                  <a:pt x="0" y="2151166"/>
                  <a:pt x="0" y="2155825"/>
                </a:cubicBezTo>
                <a:lnTo>
                  <a:pt x="0" y="2222212"/>
                </a:lnTo>
                <a:cubicBezTo>
                  <a:pt x="0" y="2226871"/>
                  <a:pt x="3493" y="2230365"/>
                  <a:pt x="8150" y="2230365"/>
                </a:cubicBezTo>
                <a:cubicBezTo>
                  <a:pt x="12808" y="2230365"/>
                  <a:pt x="16301" y="2226871"/>
                  <a:pt x="16301" y="2222212"/>
                </a:cubicBezTo>
                <a:lnTo>
                  <a:pt x="16301" y="2155825"/>
                </a:lnTo>
                <a:cubicBezTo>
                  <a:pt x="16301" y="2151166"/>
                  <a:pt x="12808" y="2147672"/>
                  <a:pt x="8150" y="2147672"/>
                </a:cubicBezTo>
                <a:lnTo>
                  <a:pt x="8150" y="2147672"/>
                </a:lnTo>
                <a:close/>
                <a:moveTo>
                  <a:pt x="8150" y="2280446"/>
                </a:moveTo>
                <a:cubicBezTo>
                  <a:pt x="3493" y="2280446"/>
                  <a:pt x="0" y="2283940"/>
                  <a:pt x="0" y="2288599"/>
                </a:cubicBezTo>
                <a:lnTo>
                  <a:pt x="0" y="2354985"/>
                </a:lnTo>
                <a:cubicBezTo>
                  <a:pt x="0" y="2359644"/>
                  <a:pt x="3493" y="2363138"/>
                  <a:pt x="8150" y="2363138"/>
                </a:cubicBezTo>
                <a:cubicBezTo>
                  <a:pt x="12808" y="2363138"/>
                  <a:pt x="16301" y="2359644"/>
                  <a:pt x="16301" y="2354985"/>
                </a:cubicBezTo>
                <a:lnTo>
                  <a:pt x="16301" y="2288599"/>
                </a:lnTo>
                <a:cubicBezTo>
                  <a:pt x="16301" y="2283940"/>
                  <a:pt x="12808" y="2280446"/>
                  <a:pt x="8150" y="2280446"/>
                </a:cubicBezTo>
                <a:lnTo>
                  <a:pt x="8150" y="2280446"/>
                </a:lnTo>
                <a:close/>
                <a:moveTo>
                  <a:pt x="8150" y="2412055"/>
                </a:moveTo>
                <a:cubicBezTo>
                  <a:pt x="3493" y="2412055"/>
                  <a:pt x="0" y="2415549"/>
                  <a:pt x="0" y="2420208"/>
                </a:cubicBezTo>
                <a:lnTo>
                  <a:pt x="0" y="2486595"/>
                </a:lnTo>
                <a:cubicBezTo>
                  <a:pt x="0" y="2491253"/>
                  <a:pt x="3493" y="2494747"/>
                  <a:pt x="8150" y="2494747"/>
                </a:cubicBezTo>
                <a:cubicBezTo>
                  <a:pt x="12808" y="2494747"/>
                  <a:pt x="16301" y="2491253"/>
                  <a:pt x="16301" y="2486595"/>
                </a:cubicBezTo>
                <a:lnTo>
                  <a:pt x="16301" y="2420208"/>
                </a:lnTo>
                <a:cubicBezTo>
                  <a:pt x="16301" y="2415549"/>
                  <a:pt x="12808" y="2412055"/>
                  <a:pt x="8150" y="2412055"/>
                </a:cubicBezTo>
                <a:lnTo>
                  <a:pt x="8150" y="2412055"/>
                </a:lnTo>
                <a:close/>
                <a:moveTo>
                  <a:pt x="8150" y="2543664"/>
                </a:moveTo>
                <a:cubicBezTo>
                  <a:pt x="3493" y="2543664"/>
                  <a:pt x="0" y="2547158"/>
                  <a:pt x="0" y="2551817"/>
                </a:cubicBezTo>
                <a:lnTo>
                  <a:pt x="0" y="2618203"/>
                </a:lnTo>
                <a:cubicBezTo>
                  <a:pt x="0" y="2622862"/>
                  <a:pt x="3493" y="2626356"/>
                  <a:pt x="8150" y="2626356"/>
                </a:cubicBezTo>
                <a:cubicBezTo>
                  <a:pt x="12808" y="2626356"/>
                  <a:pt x="16301" y="2622862"/>
                  <a:pt x="16301" y="2618203"/>
                </a:cubicBezTo>
                <a:lnTo>
                  <a:pt x="16301" y="2551817"/>
                </a:lnTo>
                <a:cubicBezTo>
                  <a:pt x="16301" y="2547158"/>
                  <a:pt x="12808" y="2543664"/>
                  <a:pt x="8150" y="2543664"/>
                </a:cubicBezTo>
                <a:lnTo>
                  <a:pt x="8150" y="2543664"/>
                </a:lnTo>
                <a:close/>
                <a:moveTo>
                  <a:pt x="8150" y="2676437"/>
                </a:moveTo>
                <a:cubicBezTo>
                  <a:pt x="3493" y="2676437"/>
                  <a:pt x="0" y="2679932"/>
                  <a:pt x="0" y="2684590"/>
                </a:cubicBezTo>
                <a:lnTo>
                  <a:pt x="0" y="2750977"/>
                </a:lnTo>
                <a:cubicBezTo>
                  <a:pt x="0" y="2755636"/>
                  <a:pt x="3493" y="2759130"/>
                  <a:pt x="8150" y="2759130"/>
                </a:cubicBezTo>
                <a:cubicBezTo>
                  <a:pt x="12808" y="2759130"/>
                  <a:pt x="16301" y="2755636"/>
                  <a:pt x="16301" y="2750977"/>
                </a:cubicBezTo>
                <a:lnTo>
                  <a:pt x="16301" y="2684590"/>
                </a:lnTo>
                <a:cubicBezTo>
                  <a:pt x="16301" y="2679932"/>
                  <a:pt x="12808" y="2676437"/>
                  <a:pt x="8150" y="2676437"/>
                </a:cubicBezTo>
                <a:lnTo>
                  <a:pt x="8150" y="2676437"/>
                </a:lnTo>
                <a:close/>
                <a:moveTo>
                  <a:pt x="8150" y="2808047"/>
                </a:moveTo>
                <a:cubicBezTo>
                  <a:pt x="3493" y="2808047"/>
                  <a:pt x="0" y="2811541"/>
                  <a:pt x="0" y="2816199"/>
                </a:cubicBezTo>
                <a:lnTo>
                  <a:pt x="0" y="2882586"/>
                </a:lnTo>
                <a:cubicBezTo>
                  <a:pt x="0" y="2887245"/>
                  <a:pt x="3493" y="2890739"/>
                  <a:pt x="8150" y="2890739"/>
                </a:cubicBezTo>
                <a:cubicBezTo>
                  <a:pt x="12808" y="2890739"/>
                  <a:pt x="16301" y="2887245"/>
                  <a:pt x="16301" y="2882586"/>
                </a:cubicBezTo>
                <a:lnTo>
                  <a:pt x="16301" y="2816199"/>
                </a:lnTo>
                <a:cubicBezTo>
                  <a:pt x="16301" y="2811541"/>
                  <a:pt x="12808" y="2808047"/>
                  <a:pt x="8150" y="2808047"/>
                </a:cubicBezTo>
                <a:lnTo>
                  <a:pt x="8150" y="2808047"/>
                </a:lnTo>
                <a:close/>
                <a:moveTo>
                  <a:pt x="8150" y="2940820"/>
                </a:moveTo>
                <a:cubicBezTo>
                  <a:pt x="3493" y="2940820"/>
                  <a:pt x="0" y="2944314"/>
                  <a:pt x="0" y="2948973"/>
                </a:cubicBezTo>
                <a:lnTo>
                  <a:pt x="0" y="3015360"/>
                </a:lnTo>
                <a:cubicBezTo>
                  <a:pt x="0" y="3020018"/>
                  <a:pt x="3493" y="3023513"/>
                  <a:pt x="8150" y="3023513"/>
                </a:cubicBezTo>
                <a:cubicBezTo>
                  <a:pt x="12808" y="3023513"/>
                  <a:pt x="16301" y="3020018"/>
                  <a:pt x="16301" y="3015360"/>
                </a:cubicBezTo>
                <a:lnTo>
                  <a:pt x="16301" y="2948973"/>
                </a:lnTo>
                <a:cubicBezTo>
                  <a:pt x="16301" y="2944314"/>
                  <a:pt x="12808" y="2940820"/>
                  <a:pt x="8150" y="2940820"/>
                </a:cubicBezTo>
                <a:lnTo>
                  <a:pt x="8150" y="2940820"/>
                </a:lnTo>
                <a:close/>
                <a:moveTo>
                  <a:pt x="8150" y="3072429"/>
                </a:moveTo>
                <a:cubicBezTo>
                  <a:pt x="3493" y="3072429"/>
                  <a:pt x="0" y="3075923"/>
                  <a:pt x="0" y="3080582"/>
                </a:cubicBezTo>
                <a:lnTo>
                  <a:pt x="0" y="3146969"/>
                </a:lnTo>
                <a:cubicBezTo>
                  <a:pt x="0" y="3151628"/>
                  <a:pt x="3493" y="3155121"/>
                  <a:pt x="8150" y="3155121"/>
                </a:cubicBezTo>
                <a:cubicBezTo>
                  <a:pt x="12808" y="3155121"/>
                  <a:pt x="16301" y="3151628"/>
                  <a:pt x="16301" y="3146969"/>
                </a:cubicBezTo>
                <a:lnTo>
                  <a:pt x="16301" y="3080582"/>
                </a:lnTo>
                <a:cubicBezTo>
                  <a:pt x="16301" y="3075923"/>
                  <a:pt x="12808" y="3072429"/>
                  <a:pt x="8150" y="3072429"/>
                </a:cubicBezTo>
                <a:lnTo>
                  <a:pt x="8150" y="3072429"/>
                </a:lnTo>
                <a:close/>
                <a:moveTo>
                  <a:pt x="10479" y="3205203"/>
                </a:moveTo>
                <a:cubicBezTo>
                  <a:pt x="10479" y="3205203"/>
                  <a:pt x="10479" y="3205203"/>
                  <a:pt x="9315" y="3205203"/>
                </a:cubicBezTo>
                <a:cubicBezTo>
                  <a:pt x="4657" y="3205203"/>
                  <a:pt x="2328" y="3209862"/>
                  <a:pt x="2328" y="3214520"/>
                </a:cubicBezTo>
                <a:cubicBezTo>
                  <a:pt x="6986" y="3238979"/>
                  <a:pt x="16301" y="3261108"/>
                  <a:pt x="30274" y="3282072"/>
                </a:cubicBezTo>
                <a:cubicBezTo>
                  <a:pt x="31439" y="3284401"/>
                  <a:pt x="34932" y="3285566"/>
                  <a:pt x="37261" y="3285566"/>
                </a:cubicBezTo>
                <a:cubicBezTo>
                  <a:pt x="39590" y="3285566"/>
                  <a:pt x="40754" y="3285566"/>
                  <a:pt x="41919" y="3284401"/>
                </a:cubicBezTo>
                <a:cubicBezTo>
                  <a:pt x="45412" y="3282072"/>
                  <a:pt x="46576" y="3276248"/>
                  <a:pt x="44247" y="3272754"/>
                </a:cubicBezTo>
                <a:cubicBezTo>
                  <a:pt x="36096" y="3262272"/>
                  <a:pt x="30274" y="3249461"/>
                  <a:pt x="25616" y="3236649"/>
                </a:cubicBezTo>
                <a:lnTo>
                  <a:pt x="25616" y="3236649"/>
                </a:lnTo>
                <a:cubicBezTo>
                  <a:pt x="25616" y="3236649"/>
                  <a:pt x="25616" y="3236649"/>
                  <a:pt x="25616" y="3236649"/>
                </a:cubicBezTo>
                <a:lnTo>
                  <a:pt x="25616" y="3236649"/>
                </a:lnTo>
                <a:cubicBezTo>
                  <a:pt x="25616" y="3236649"/>
                  <a:pt x="25616" y="3235484"/>
                  <a:pt x="25616" y="3235484"/>
                </a:cubicBezTo>
                <a:lnTo>
                  <a:pt x="25616" y="3235484"/>
                </a:lnTo>
                <a:cubicBezTo>
                  <a:pt x="25616" y="3235484"/>
                  <a:pt x="25616" y="3234320"/>
                  <a:pt x="25616" y="3233155"/>
                </a:cubicBezTo>
                <a:lnTo>
                  <a:pt x="25616" y="3233155"/>
                </a:lnTo>
                <a:cubicBezTo>
                  <a:pt x="25616" y="3233155"/>
                  <a:pt x="25616" y="3231990"/>
                  <a:pt x="25616" y="3230826"/>
                </a:cubicBezTo>
                <a:lnTo>
                  <a:pt x="25616" y="3230826"/>
                </a:lnTo>
                <a:lnTo>
                  <a:pt x="25616" y="3228496"/>
                </a:lnTo>
                <a:lnTo>
                  <a:pt x="25616" y="3228496"/>
                </a:lnTo>
                <a:cubicBezTo>
                  <a:pt x="25616" y="3228496"/>
                  <a:pt x="25616" y="3228496"/>
                  <a:pt x="25616" y="3227332"/>
                </a:cubicBezTo>
                <a:lnTo>
                  <a:pt x="25616" y="3227332"/>
                </a:lnTo>
                <a:cubicBezTo>
                  <a:pt x="25616" y="3226167"/>
                  <a:pt x="25616" y="3226167"/>
                  <a:pt x="25616" y="3225002"/>
                </a:cubicBezTo>
                <a:lnTo>
                  <a:pt x="25616" y="3225002"/>
                </a:lnTo>
                <a:cubicBezTo>
                  <a:pt x="25616" y="3223838"/>
                  <a:pt x="25616" y="3222673"/>
                  <a:pt x="25616" y="3222673"/>
                </a:cubicBezTo>
                <a:lnTo>
                  <a:pt x="25616" y="3222673"/>
                </a:lnTo>
                <a:cubicBezTo>
                  <a:pt x="25616" y="3220344"/>
                  <a:pt x="24452" y="3216849"/>
                  <a:pt x="23288" y="3214520"/>
                </a:cubicBezTo>
                <a:cubicBezTo>
                  <a:pt x="23288" y="3211026"/>
                  <a:pt x="18630" y="3207532"/>
                  <a:pt x="15137" y="3207532"/>
                </a:cubicBezTo>
                <a:lnTo>
                  <a:pt x="15137" y="3207532"/>
                </a:lnTo>
                <a:lnTo>
                  <a:pt x="12808" y="3205203"/>
                </a:lnTo>
                <a:close/>
                <a:moveTo>
                  <a:pt x="88495" y="3315847"/>
                </a:moveTo>
                <a:cubicBezTo>
                  <a:pt x="86166" y="3315847"/>
                  <a:pt x="82673" y="3317012"/>
                  <a:pt x="81509" y="3320506"/>
                </a:cubicBezTo>
                <a:cubicBezTo>
                  <a:pt x="79180" y="3324000"/>
                  <a:pt x="81509" y="3329824"/>
                  <a:pt x="85002" y="3332153"/>
                </a:cubicBezTo>
                <a:cubicBezTo>
                  <a:pt x="105961" y="3344964"/>
                  <a:pt x="129249" y="3351952"/>
                  <a:pt x="153702" y="3354282"/>
                </a:cubicBezTo>
                <a:lnTo>
                  <a:pt x="153702" y="3354282"/>
                </a:lnTo>
                <a:cubicBezTo>
                  <a:pt x="158360" y="3354282"/>
                  <a:pt x="161853" y="3350788"/>
                  <a:pt x="161853" y="3347294"/>
                </a:cubicBezTo>
                <a:cubicBezTo>
                  <a:pt x="161853" y="3342635"/>
                  <a:pt x="159524" y="3339141"/>
                  <a:pt x="154867" y="3337977"/>
                </a:cubicBezTo>
                <a:cubicBezTo>
                  <a:pt x="149045" y="3337977"/>
                  <a:pt x="143222" y="3336812"/>
                  <a:pt x="137400" y="3335647"/>
                </a:cubicBezTo>
                <a:lnTo>
                  <a:pt x="137400" y="3335647"/>
                </a:lnTo>
                <a:cubicBezTo>
                  <a:pt x="137400" y="3335647"/>
                  <a:pt x="137400" y="3335647"/>
                  <a:pt x="137400" y="3335647"/>
                </a:cubicBezTo>
                <a:lnTo>
                  <a:pt x="122263" y="3335647"/>
                </a:lnTo>
                <a:cubicBezTo>
                  <a:pt x="122263" y="3335647"/>
                  <a:pt x="122263" y="3335647"/>
                  <a:pt x="122263" y="3335647"/>
                </a:cubicBezTo>
                <a:lnTo>
                  <a:pt x="122263" y="3335647"/>
                </a:lnTo>
                <a:cubicBezTo>
                  <a:pt x="122263" y="3335647"/>
                  <a:pt x="122263" y="3335647"/>
                  <a:pt x="122263" y="3335647"/>
                </a:cubicBezTo>
                <a:lnTo>
                  <a:pt x="122263" y="3335647"/>
                </a:lnTo>
                <a:cubicBezTo>
                  <a:pt x="122263" y="3335647"/>
                  <a:pt x="122263" y="3335647"/>
                  <a:pt x="122263" y="3335647"/>
                </a:cubicBezTo>
                <a:lnTo>
                  <a:pt x="122263" y="3335647"/>
                </a:lnTo>
                <a:cubicBezTo>
                  <a:pt x="122263" y="3335647"/>
                  <a:pt x="122263" y="3335647"/>
                  <a:pt x="122263" y="3335647"/>
                </a:cubicBezTo>
                <a:lnTo>
                  <a:pt x="122263" y="3335647"/>
                </a:lnTo>
                <a:cubicBezTo>
                  <a:pt x="122263" y="3335647"/>
                  <a:pt x="122263" y="3335647"/>
                  <a:pt x="122263" y="3335647"/>
                </a:cubicBezTo>
                <a:lnTo>
                  <a:pt x="122263" y="3335647"/>
                </a:lnTo>
                <a:cubicBezTo>
                  <a:pt x="116441" y="3333318"/>
                  <a:pt x="110619" y="3329824"/>
                  <a:pt x="104797" y="3326330"/>
                </a:cubicBezTo>
                <a:cubicBezTo>
                  <a:pt x="103632" y="3326330"/>
                  <a:pt x="102468" y="3325165"/>
                  <a:pt x="101303" y="3325165"/>
                </a:cubicBezTo>
                <a:lnTo>
                  <a:pt x="101303" y="3325165"/>
                </a:lnTo>
                <a:lnTo>
                  <a:pt x="95481" y="3318177"/>
                </a:lnTo>
                <a:close/>
                <a:moveTo>
                  <a:pt x="287609" y="3337977"/>
                </a:moveTo>
                <a:lnTo>
                  <a:pt x="221238" y="3337977"/>
                </a:lnTo>
                <a:cubicBezTo>
                  <a:pt x="216580" y="3337977"/>
                  <a:pt x="213087" y="3341470"/>
                  <a:pt x="213087" y="3346129"/>
                </a:cubicBezTo>
                <a:cubicBezTo>
                  <a:pt x="213087" y="3350788"/>
                  <a:pt x="216580" y="3354282"/>
                  <a:pt x="221238" y="3354282"/>
                </a:cubicBezTo>
                <a:lnTo>
                  <a:pt x="287609" y="3354282"/>
                </a:lnTo>
                <a:cubicBezTo>
                  <a:pt x="292267" y="3354282"/>
                  <a:pt x="295760" y="3350788"/>
                  <a:pt x="295760" y="3346129"/>
                </a:cubicBezTo>
                <a:cubicBezTo>
                  <a:pt x="295760" y="3341470"/>
                  <a:pt x="292267" y="3337977"/>
                  <a:pt x="287609" y="3337977"/>
                </a:cubicBezTo>
                <a:lnTo>
                  <a:pt x="287609" y="3337977"/>
                </a:lnTo>
                <a:close/>
                <a:moveTo>
                  <a:pt x="419188" y="3337977"/>
                </a:moveTo>
                <a:lnTo>
                  <a:pt x="352817" y="3337977"/>
                </a:lnTo>
                <a:cubicBezTo>
                  <a:pt x="348159" y="3337977"/>
                  <a:pt x="344666" y="3341470"/>
                  <a:pt x="344666" y="3346129"/>
                </a:cubicBezTo>
                <a:cubicBezTo>
                  <a:pt x="344666" y="3350788"/>
                  <a:pt x="348159" y="3354282"/>
                  <a:pt x="352817" y="3354282"/>
                </a:cubicBezTo>
                <a:lnTo>
                  <a:pt x="419188" y="3354282"/>
                </a:lnTo>
                <a:cubicBezTo>
                  <a:pt x="423845" y="3354282"/>
                  <a:pt x="427338" y="3350788"/>
                  <a:pt x="427338" y="3346129"/>
                </a:cubicBezTo>
                <a:cubicBezTo>
                  <a:pt x="427338" y="3341470"/>
                  <a:pt x="423845" y="3337977"/>
                  <a:pt x="419188" y="3337977"/>
                </a:cubicBezTo>
                <a:lnTo>
                  <a:pt x="419188" y="3337977"/>
                </a:lnTo>
                <a:close/>
                <a:moveTo>
                  <a:pt x="550766" y="3337977"/>
                </a:moveTo>
                <a:lnTo>
                  <a:pt x="484395" y="3337977"/>
                </a:lnTo>
                <a:cubicBezTo>
                  <a:pt x="479737" y="3337977"/>
                  <a:pt x="476244" y="3341470"/>
                  <a:pt x="476244" y="3346129"/>
                </a:cubicBezTo>
                <a:cubicBezTo>
                  <a:pt x="476244" y="3350788"/>
                  <a:pt x="479737" y="3354282"/>
                  <a:pt x="484395" y="3354282"/>
                </a:cubicBezTo>
                <a:lnTo>
                  <a:pt x="550766" y="3354282"/>
                </a:lnTo>
                <a:cubicBezTo>
                  <a:pt x="555424" y="3354282"/>
                  <a:pt x="558918" y="3350788"/>
                  <a:pt x="558918" y="3346129"/>
                </a:cubicBezTo>
                <a:cubicBezTo>
                  <a:pt x="558918" y="3341470"/>
                  <a:pt x="555424" y="3337977"/>
                  <a:pt x="550766" y="3337977"/>
                </a:cubicBezTo>
                <a:lnTo>
                  <a:pt x="550766" y="3337977"/>
                </a:lnTo>
                <a:close/>
                <a:moveTo>
                  <a:pt x="683509" y="3337977"/>
                </a:moveTo>
                <a:lnTo>
                  <a:pt x="617138" y="3337977"/>
                </a:lnTo>
                <a:cubicBezTo>
                  <a:pt x="612480" y="3337977"/>
                  <a:pt x="608987" y="3341470"/>
                  <a:pt x="608987" y="3346129"/>
                </a:cubicBezTo>
                <a:cubicBezTo>
                  <a:pt x="608987" y="3350788"/>
                  <a:pt x="612480" y="3354282"/>
                  <a:pt x="617138" y="3354282"/>
                </a:cubicBezTo>
                <a:lnTo>
                  <a:pt x="683509" y="3354282"/>
                </a:lnTo>
                <a:cubicBezTo>
                  <a:pt x="688167" y="3354282"/>
                  <a:pt x="691660" y="3350788"/>
                  <a:pt x="691660" y="3346129"/>
                </a:cubicBezTo>
                <a:cubicBezTo>
                  <a:pt x="691660" y="3341470"/>
                  <a:pt x="688167" y="3337977"/>
                  <a:pt x="683509" y="3337977"/>
                </a:cubicBezTo>
                <a:lnTo>
                  <a:pt x="683509" y="3337977"/>
                </a:lnTo>
                <a:close/>
                <a:moveTo>
                  <a:pt x="815088" y="3337977"/>
                </a:moveTo>
                <a:lnTo>
                  <a:pt x="748716" y="3337977"/>
                </a:lnTo>
                <a:cubicBezTo>
                  <a:pt x="744058" y="3337977"/>
                  <a:pt x="740565" y="3341470"/>
                  <a:pt x="740565" y="3346129"/>
                </a:cubicBezTo>
                <a:cubicBezTo>
                  <a:pt x="740565" y="3350788"/>
                  <a:pt x="744058" y="3354282"/>
                  <a:pt x="748716" y="3354282"/>
                </a:cubicBezTo>
                <a:lnTo>
                  <a:pt x="815088" y="3354282"/>
                </a:lnTo>
                <a:cubicBezTo>
                  <a:pt x="819745" y="3354282"/>
                  <a:pt x="823238" y="3350788"/>
                  <a:pt x="823238" y="3346129"/>
                </a:cubicBezTo>
                <a:cubicBezTo>
                  <a:pt x="823238" y="3341470"/>
                  <a:pt x="819745" y="3337977"/>
                  <a:pt x="815088" y="3337977"/>
                </a:cubicBezTo>
                <a:lnTo>
                  <a:pt x="815088" y="3337977"/>
                </a:lnTo>
                <a:close/>
                <a:moveTo>
                  <a:pt x="947830" y="3337977"/>
                </a:moveTo>
                <a:lnTo>
                  <a:pt x="881459" y="3337977"/>
                </a:lnTo>
                <a:cubicBezTo>
                  <a:pt x="876802" y="3337977"/>
                  <a:pt x="873309" y="3341470"/>
                  <a:pt x="873309" y="3346129"/>
                </a:cubicBezTo>
                <a:cubicBezTo>
                  <a:pt x="873309" y="3350788"/>
                  <a:pt x="876802" y="3354282"/>
                  <a:pt x="881459" y="3354282"/>
                </a:cubicBezTo>
                <a:lnTo>
                  <a:pt x="947830" y="3354282"/>
                </a:lnTo>
                <a:cubicBezTo>
                  <a:pt x="952488" y="3354282"/>
                  <a:pt x="955982" y="3350788"/>
                  <a:pt x="955982" y="3346129"/>
                </a:cubicBezTo>
                <a:cubicBezTo>
                  <a:pt x="955982" y="3341470"/>
                  <a:pt x="952488" y="3337977"/>
                  <a:pt x="947830" y="3337977"/>
                </a:cubicBezTo>
                <a:lnTo>
                  <a:pt x="947830" y="3337977"/>
                </a:lnTo>
                <a:close/>
                <a:moveTo>
                  <a:pt x="1079409" y="3337977"/>
                </a:moveTo>
                <a:lnTo>
                  <a:pt x="1013038" y="3337977"/>
                </a:lnTo>
                <a:cubicBezTo>
                  <a:pt x="1008380" y="3337977"/>
                  <a:pt x="1004887" y="3341470"/>
                  <a:pt x="1004887" y="3346129"/>
                </a:cubicBezTo>
                <a:cubicBezTo>
                  <a:pt x="1004887" y="3350788"/>
                  <a:pt x="1008380" y="3354282"/>
                  <a:pt x="1013038" y="3354282"/>
                </a:cubicBezTo>
                <a:lnTo>
                  <a:pt x="1079409" y="3354282"/>
                </a:lnTo>
                <a:cubicBezTo>
                  <a:pt x="1084067" y="3354282"/>
                  <a:pt x="1087560" y="3350788"/>
                  <a:pt x="1087560" y="3346129"/>
                </a:cubicBezTo>
                <a:cubicBezTo>
                  <a:pt x="1087560" y="3341470"/>
                  <a:pt x="1084067" y="3337977"/>
                  <a:pt x="1079409" y="3337977"/>
                </a:cubicBezTo>
                <a:lnTo>
                  <a:pt x="1079409" y="3337977"/>
                </a:lnTo>
                <a:close/>
                <a:moveTo>
                  <a:pt x="1209823" y="3308860"/>
                </a:moveTo>
                <a:cubicBezTo>
                  <a:pt x="1208659" y="3308860"/>
                  <a:pt x="1206330" y="3308860"/>
                  <a:pt x="1205166" y="3310024"/>
                </a:cubicBezTo>
                <a:lnTo>
                  <a:pt x="1205166" y="3310024"/>
                </a:lnTo>
                <a:cubicBezTo>
                  <a:pt x="1205166" y="3310024"/>
                  <a:pt x="1205166" y="3310024"/>
                  <a:pt x="1205166" y="3310024"/>
                </a:cubicBezTo>
                <a:lnTo>
                  <a:pt x="1205166" y="3310024"/>
                </a:lnTo>
                <a:cubicBezTo>
                  <a:pt x="1205166" y="3310024"/>
                  <a:pt x="1205166" y="3310024"/>
                  <a:pt x="1205166" y="3310024"/>
                </a:cubicBezTo>
                <a:lnTo>
                  <a:pt x="1205166" y="3310024"/>
                </a:lnTo>
                <a:cubicBezTo>
                  <a:pt x="1205166" y="3310024"/>
                  <a:pt x="1205166" y="3310024"/>
                  <a:pt x="1205166" y="3310024"/>
                </a:cubicBezTo>
                <a:lnTo>
                  <a:pt x="1205166" y="3310024"/>
                </a:lnTo>
                <a:cubicBezTo>
                  <a:pt x="1205166" y="3310024"/>
                  <a:pt x="1205166" y="3310024"/>
                  <a:pt x="1205166" y="3310024"/>
                </a:cubicBezTo>
                <a:lnTo>
                  <a:pt x="1205166" y="3310024"/>
                </a:lnTo>
                <a:cubicBezTo>
                  <a:pt x="1205166" y="3310024"/>
                  <a:pt x="1205166" y="3310024"/>
                  <a:pt x="1205166" y="3310024"/>
                </a:cubicBezTo>
                <a:lnTo>
                  <a:pt x="1205166" y="3310024"/>
                </a:lnTo>
                <a:cubicBezTo>
                  <a:pt x="1205166" y="3310024"/>
                  <a:pt x="1205166" y="3310024"/>
                  <a:pt x="1205166" y="3310024"/>
                </a:cubicBezTo>
                <a:lnTo>
                  <a:pt x="1205166" y="3310024"/>
                </a:lnTo>
                <a:cubicBezTo>
                  <a:pt x="1205166" y="3310024"/>
                  <a:pt x="1205166" y="3310024"/>
                  <a:pt x="1205166" y="3310024"/>
                </a:cubicBezTo>
                <a:lnTo>
                  <a:pt x="1205166" y="3310024"/>
                </a:lnTo>
                <a:cubicBezTo>
                  <a:pt x="1205166" y="3310024"/>
                  <a:pt x="1205166" y="3310024"/>
                  <a:pt x="1205166" y="3310024"/>
                </a:cubicBezTo>
                <a:lnTo>
                  <a:pt x="1205166" y="3310024"/>
                </a:lnTo>
                <a:cubicBezTo>
                  <a:pt x="1205166" y="3310024"/>
                  <a:pt x="1205166" y="3310024"/>
                  <a:pt x="1205166" y="3310024"/>
                </a:cubicBezTo>
                <a:lnTo>
                  <a:pt x="1205166" y="3310024"/>
                </a:lnTo>
                <a:cubicBezTo>
                  <a:pt x="1205166" y="3310024"/>
                  <a:pt x="1205166" y="3310024"/>
                  <a:pt x="1205166" y="3310024"/>
                </a:cubicBezTo>
                <a:lnTo>
                  <a:pt x="1204001" y="3310024"/>
                </a:lnTo>
                <a:cubicBezTo>
                  <a:pt x="1204001" y="3310024"/>
                  <a:pt x="1204001" y="3310024"/>
                  <a:pt x="1202837" y="3310024"/>
                </a:cubicBezTo>
                <a:lnTo>
                  <a:pt x="1202837" y="3310024"/>
                </a:lnTo>
                <a:cubicBezTo>
                  <a:pt x="1202837" y="3310024"/>
                  <a:pt x="1202837" y="3310024"/>
                  <a:pt x="1202837" y="3310024"/>
                </a:cubicBezTo>
                <a:lnTo>
                  <a:pt x="1202837" y="3310024"/>
                </a:lnTo>
                <a:cubicBezTo>
                  <a:pt x="1188864" y="3317012"/>
                  <a:pt x="1173727" y="3322835"/>
                  <a:pt x="1158589" y="3325165"/>
                </a:cubicBezTo>
                <a:cubicBezTo>
                  <a:pt x="1153931" y="3325165"/>
                  <a:pt x="1151603" y="3329824"/>
                  <a:pt x="1151603" y="3334482"/>
                </a:cubicBezTo>
                <a:cubicBezTo>
                  <a:pt x="1151603" y="3337977"/>
                  <a:pt x="1156260" y="3341470"/>
                  <a:pt x="1159754" y="3341470"/>
                </a:cubicBezTo>
                <a:cubicBezTo>
                  <a:pt x="1163247" y="3341470"/>
                  <a:pt x="1159754" y="3341470"/>
                  <a:pt x="1160918" y="3341470"/>
                </a:cubicBezTo>
                <a:cubicBezTo>
                  <a:pt x="1185371" y="3336812"/>
                  <a:pt x="1207494" y="3327494"/>
                  <a:pt x="1228454" y="3313518"/>
                </a:cubicBezTo>
                <a:cubicBezTo>
                  <a:pt x="1231947" y="3311189"/>
                  <a:pt x="1233111" y="3305365"/>
                  <a:pt x="1230782" y="3301871"/>
                </a:cubicBezTo>
                <a:cubicBezTo>
                  <a:pt x="1229618" y="3299542"/>
                  <a:pt x="1226125" y="3298377"/>
                  <a:pt x="1223796" y="3298377"/>
                </a:cubicBezTo>
                <a:lnTo>
                  <a:pt x="1223796" y="3298377"/>
                </a:lnTo>
                <a:lnTo>
                  <a:pt x="1217974" y="3305365"/>
                </a:lnTo>
                <a:close/>
                <a:moveTo>
                  <a:pt x="1277359" y="3191227"/>
                </a:moveTo>
                <a:cubicBezTo>
                  <a:pt x="1272702" y="3191227"/>
                  <a:pt x="1269208" y="3194721"/>
                  <a:pt x="1269208" y="3198215"/>
                </a:cubicBezTo>
                <a:cubicBezTo>
                  <a:pt x="1269208" y="3200544"/>
                  <a:pt x="1269208" y="3204038"/>
                  <a:pt x="1269208" y="3206367"/>
                </a:cubicBezTo>
                <a:lnTo>
                  <a:pt x="1269208" y="3206367"/>
                </a:lnTo>
                <a:lnTo>
                  <a:pt x="1269208" y="3208697"/>
                </a:lnTo>
                <a:lnTo>
                  <a:pt x="1269208" y="3208697"/>
                </a:lnTo>
                <a:lnTo>
                  <a:pt x="1269208" y="3211026"/>
                </a:lnTo>
                <a:lnTo>
                  <a:pt x="1269208" y="3211026"/>
                </a:lnTo>
                <a:lnTo>
                  <a:pt x="1269208" y="3213356"/>
                </a:lnTo>
                <a:lnTo>
                  <a:pt x="1269208" y="3213356"/>
                </a:lnTo>
                <a:lnTo>
                  <a:pt x="1269208" y="3215685"/>
                </a:lnTo>
                <a:lnTo>
                  <a:pt x="1269208" y="3215685"/>
                </a:lnTo>
                <a:lnTo>
                  <a:pt x="1269208" y="3218014"/>
                </a:lnTo>
                <a:lnTo>
                  <a:pt x="1269208" y="3218014"/>
                </a:lnTo>
                <a:lnTo>
                  <a:pt x="1269208" y="3220344"/>
                </a:lnTo>
                <a:lnTo>
                  <a:pt x="1269208" y="3220344"/>
                </a:lnTo>
                <a:lnTo>
                  <a:pt x="1269208" y="3222673"/>
                </a:lnTo>
                <a:lnTo>
                  <a:pt x="1269208" y="3222673"/>
                </a:lnTo>
                <a:lnTo>
                  <a:pt x="1269208" y="3225002"/>
                </a:lnTo>
                <a:lnTo>
                  <a:pt x="1269208" y="3225002"/>
                </a:lnTo>
                <a:lnTo>
                  <a:pt x="1269208" y="3227332"/>
                </a:lnTo>
                <a:lnTo>
                  <a:pt x="1269208" y="3227332"/>
                </a:lnTo>
                <a:cubicBezTo>
                  <a:pt x="1269208" y="3229661"/>
                  <a:pt x="1269208" y="3229661"/>
                  <a:pt x="1269208" y="3229661"/>
                </a:cubicBezTo>
                <a:lnTo>
                  <a:pt x="1269208" y="3229661"/>
                </a:lnTo>
                <a:cubicBezTo>
                  <a:pt x="1265715" y="3240143"/>
                  <a:pt x="1261057" y="3250625"/>
                  <a:pt x="1256400" y="3259943"/>
                </a:cubicBezTo>
                <a:cubicBezTo>
                  <a:pt x="1254071" y="3263437"/>
                  <a:pt x="1256400" y="3269260"/>
                  <a:pt x="1259893" y="3271590"/>
                </a:cubicBezTo>
                <a:cubicBezTo>
                  <a:pt x="1261057" y="3271590"/>
                  <a:pt x="1262222" y="3272754"/>
                  <a:pt x="1264551" y="3272754"/>
                </a:cubicBezTo>
                <a:cubicBezTo>
                  <a:pt x="1266880" y="3272754"/>
                  <a:pt x="1270373" y="3271590"/>
                  <a:pt x="1271537" y="3268096"/>
                </a:cubicBezTo>
                <a:cubicBezTo>
                  <a:pt x="1284346" y="3247131"/>
                  <a:pt x="1291332" y="3223838"/>
                  <a:pt x="1293661" y="3199379"/>
                </a:cubicBezTo>
                <a:cubicBezTo>
                  <a:pt x="1293661" y="3194721"/>
                  <a:pt x="1291332" y="3191227"/>
                  <a:pt x="1286675" y="3190062"/>
                </a:cubicBezTo>
                <a:lnTo>
                  <a:pt x="1286675" y="3190062"/>
                </a:lnTo>
                <a:lnTo>
                  <a:pt x="1280853" y="3195885"/>
                </a:lnTo>
                <a:close/>
                <a:moveTo>
                  <a:pt x="1278524" y="3058453"/>
                </a:moveTo>
                <a:cubicBezTo>
                  <a:pt x="1273866" y="3058453"/>
                  <a:pt x="1270373" y="3061947"/>
                  <a:pt x="1270373" y="3066606"/>
                </a:cubicBezTo>
                <a:lnTo>
                  <a:pt x="1270373" y="3132993"/>
                </a:lnTo>
                <a:cubicBezTo>
                  <a:pt x="1270373" y="3137651"/>
                  <a:pt x="1273866" y="3141145"/>
                  <a:pt x="1278524" y="3141145"/>
                </a:cubicBezTo>
                <a:cubicBezTo>
                  <a:pt x="1283181" y="3141145"/>
                  <a:pt x="1286675" y="3137651"/>
                  <a:pt x="1286675" y="3132993"/>
                </a:cubicBezTo>
                <a:lnTo>
                  <a:pt x="1286675" y="3066606"/>
                </a:lnTo>
                <a:cubicBezTo>
                  <a:pt x="1286675" y="3061947"/>
                  <a:pt x="1283181" y="3058453"/>
                  <a:pt x="1278524" y="3058453"/>
                </a:cubicBezTo>
                <a:lnTo>
                  <a:pt x="1278524" y="3058453"/>
                </a:lnTo>
                <a:close/>
                <a:moveTo>
                  <a:pt x="1278524" y="2926844"/>
                </a:moveTo>
                <a:cubicBezTo>
                  <a:pt x="1273866" y="2926844"/>
                  <a:pt x="1270373" y="2930338"/>
                  <a:pt x="1270373" y="2934997"/>
                </a:cubicBezTo>
                <a:lnTo>
                  <a:pt x="1270373" y="3001383"/>
                </a:lnTo>
                <a:cubicBezTo>
                  <a:pt x="1270373" y="3006042"/>
                  <a:pt x="1273866" y="3009536"/>
                  <a:pt x="1278524" y="3009536"/>
                </a:cubicBezTo>
                <a:cubicBezTo>
                  <a:pt x="1283181" y="3009536"/>
                  <a:pt x="1286675" y="3006042"/>
                  <a:pt x="1286675" y="3001383"/>
                </a:cubicBezTo>
                <a:lnTo>
                  <a:pt x="1286675" y="2934997"/>
                </a:lnTo>
                <a:cubicBezTo>
                  <a:pt x="1286675" y="2930338"/>
                  <a:pt x="1283181" y="2926844"/>
                  <a:pt x="1278524" y="2926844"/>
                </a:cubicBezTo>
                <a:lnTo>
                  <a:pt x="1278524" y="2926844"/>
                </a:lnTo>
                <a:close/>
                <a:moveTo>
                  <a:pt x="1278524" y="2795235"/>
                </a:moveTo>
                <a:cubicBezTo>
                  <a:pt x="1273866" y="2795235"/>
                  <a:pt x="1270373" y="2798729"/>
                  <a:pt x="1270373" y="2803388"/>
                </a:cubicBezTo>
                <a:lnTo>
                  <a:pt x="1270373" y="2869775"/>
                </a:lnTo>
                <a:cubicBezTo>
                  <a:pt x="1270373" y="2874433"/>
                  <a:pt x="1273866" y="2877927"/>
                  <a:pt x="1278524" y="2877927"/>
                </a:cubicBezTo>
                <a:cubicBezTo>
                  <a:pt x="1283181" y="2877927"/>
                  <a:pt x="1286675" y="2874433"/>
                  <a:pt x="1286675" y="2869775"/>
                </a:cubicBezTo>
                <a:lnTo>
                  <a:pt x="1286675" y="2803388"/>
                </a:lnTo>
                <a:cubicBezTo>
                  <a:pt x="1286675" y="2798729"/>
                  <a:pt x="1283181" y="2795235"/>
                  <a:pt x="1278524" y="2795235"/>
                </a:cubicBezTo>
                <a:lnTo>
                  <a:pt x="1278524" y="2795235"/>
                </a:lnTo>
                <a:close/>
                <a:moveTo>
                  <a:pt x="1278524" y="2662461"/>
                </a:moveTo>
                <a:cubicBezTo>
                  <a:pt x="1273866" y="2662461"/>
                  <a:pt x="1270373" y="2665955"/>
                  <a:pt x="1270373" y="2670614"/>
                </a:cubicBezTo>
                <a:lnTo>
                  <a:pt x="1270373" y="2737001"/>
                </a:lnTo>
                <a:cubicBezTo>
                  <a:pt x="1270373" y="2741660"/>
                  <a:pt x="1273866" y="2745154"/>
                  <a:pt x="1278524" y="2745154"/>
                </a:cubicBezTo>
                <a:cubicBezTo>
                  <a:pt x="1283181" y="2745154"/>
                  <a:pt x="1286675" y="2741660"/>
                  <a:pt x="1286675" y="2737001"/>
                </a:cubicBezTo>
                <a:lnTo>
                  <a:pt x="1286675" y="2670614"/>
                </a:lnTo>
                <a:cubicBezTo>
                  <a:pt x="1286675" y="2665955"/>
                  <a:pt x="1283181" y="2662461"/>
                  <a:pt x="1278524" y="2662461"/>
                </a:cubicBezTo>
                <a:lnTo>
                  <a:pt x="1278524" y="2662461"/>
                </a:lnTo>
                <a:close/>
                <a:moveTo>
                  <a:pt x="1278524" y="2530852"/>
                </a:moveTo>
                <a:cubicBezTo>
                  <a:pt x="1273866" y="2530852"/>
                  <a:pt x="1270373" y="2534347"/>
                  <a:pt x="1270373" y="2539005"/>
                </a:cubicBezTo>
                <a:lnTo>
                  <a:pt x="1270373" y="2605392"/>
                </a:lnTo>
                <a:cubicBezTo>
                  <a:pt x="1270373" y="2610051"/>
                  <a:pt x="1273866" y="2613545"/>
                  <a:pt x="1278524" y="2613545"/>
                </a:cubicBezTo>
                <a:cubicBezTo>
                  <a:pt x="1283181" y="2613545"/>
                  <a:pt x="1286675" y="2610051"/>
                  <a:pt x="1286675" y="2605392"/>
                </a:cubicBezTo>
                <a:lnTo>
                  <a:pt x="1286675" y="2539005"/>
                </a:lnTo>
                <a:cubicBezTo>
                  <a:pt x="1286675" y="2534347"/>
                  <a:pt x="1283181" y="2530852"/>
                  <a:pt x="1278524" y="2530852"/>
                </a:cubicBezTo>
                <a:lnTo>
                  <a:pt x="1278524" y="2530852"/>
                </a:lnTo>
                <a:close/>
                <a:moveTo>
                  <a:pt x="1278524" y="2398079"/>
                </a:moveTo>
                <a:cubicBezTo>
                  <a:pt x="1273866" y="2398079"/>
                  <a:pt x="1270373" y="2401573"/>
                  <a:pt x="1270373" y="2406232"/>
                </a:cubicBezTo>
                <a:lnTo>
                  <a:pt x="1270373" y="2472618"/>
                </a:lnTo>
                <a:cubicBezTo>
                  <a:pt x="1270373" y="2477277"/>
                  <a:pt x="1273866" y="2480771"/>
                  <a:pt x="1278524" y="2480771"/>
                </a:cubicBezTo>
                <a:cubicBezTo>
                  <a:pt x="1283181" y="2480771"/>
                  <a:pt x="1286675" y="2477277"/>
                  <a:pt x="1286675" y="2472618"/>
                </a:cubicBezTo>
                <a:lnTo>
                  <a:pt x="1286675" y="2406232"/>
                </a:lnTo>
                <a:cubicBezTo>
                  <a:pt x="1286675" y="2401573"/>
                  <a:pt x="1283181" y="2398079"/>
                  <a:pt x="1278524" y="2398079"/>
                </a:cubicBezTo>
                <a:lnTo>
                  <a:pt x="1278524" y="2398079"/>
                </a:lnTo>
                <a:close/>
                <a:moveTo>
                  <a:pt x="1278524" y="2266470"/>
                </a:moveTo>
                <a:cubicBezTo>
                  <a:pt x="1273866" y="2266470"/>
                  <a:pt x="1270373" y="2269964"/>
                  <a:pt x="1270373" y="2274622"/>
                </a:cubicBezTo>
                <a:lnTo>
                  <a:pt x="1270373" y="2341009"/>
                </a:lnTo>
                <a:cubicBezTo>
                  <a:pt x="1270373" y="2345668"/>
                  <a:pt x="1273866" y="2349162"/>
                  <a:pt x="1278524" y="2349162"/>
                </a:cubicBezTo>
                <a:cubicBezTo>
                  <a:pt x="1283181" y="2349162"/>
                  <a:pt x="1286675" y="2345668"/>
                  <a:pt x="1286675" y="2341009"/>
                </a:cubicBezTo>
                <a:lnTo>
                  <a:pt x="1286675" y="2274622"/>
                </a:lnTo>
                <a:cubicBezTo>
                  <a:pt x="1286675" y="2269964"/>
                  <a:pt x="1283181" y="2266470"/>
                  <a:pt x="1278524" y="2266470"/>
                </a:cubicBezTo>
                <a:lnTo>
                  <a:pt x="1278524" y="2266470"/>
                </a:lnTo>
                <a:close/>
                <a:moveTo>
                  <a:pt x="1278524" y="2134861"/>
                </a:moveTo>
                <a:cubicBezTo>
                  <a:pt x="1273866" y="2134861"/>
                  <a:pt x="1270373" y="2138355"/>
                  <a:pt x="1270373" y="2143014"/>
                </a:cubicBezTo>
                <a:lnTo>
                  <a:pt x="1270373" y="2209400"/>
                </a:lnTo>
                <a:cubicBezTo>
                  <a:pt x="1270373" y="2214059"/>
                  <a:pt x="1273866" y="2217553"/>
                  <a:pt x="1278524" y="2217553"/>
                </a:cubicBezTo>
                <a:cubicBezTo>
                  <a:pt x="1283181" y="2217553"/>
                  <a:pt x="1286675" y="2214059"/>
                  <a:pt x="1286675" y="2209400"/>
                </a:cubicBezTo>
                <a:lnTo>
                  <a:pt x="1286675" y="2143014"/>
                </a:lnTo>
                <a:cubicBezTo>
                  <a:pt x="1286675" y="2138355"/>
                  <a:pt x="1283181" y="2134861"/>
                  <a:pt x="1278524" y="2134861"/>
                </a:cubicBezTo>
                <a:lnTo>
                  <a:pt x="1278524" y="2134861"/>
                </a:lnTo>
                <a:close/>
                <a:moveTo>
                  <a:pt x="1278524" y="2002087"/>
                </a:moveTo>
                <a:cubicBezTo>
                  <a:pt x="1273866" y="2002087"/>
                  <a:pt x="1270373" y="2005581"/>
                  <a:pt x="1270373" y="2010240"/>
                </a:cubicBezTo>
                <a:lnTo>
                  <a:pt x="1270373" y="2076627"/>
                </a:lnTo>
                <a:cubicBezTo>
                  <a:pt x="1270373" y="2081285"/>
                  <a:pt x="1273866" y="2084779"/>
                  <a:pt x="1278524" y="2084779"/>
                </a:cubicBezTo>
                <a:cubicBezTo>
                  <a:pt x="1283181" y="2084779"/>
                  <a:pt x="1286675" y="2081285"/>
                  <a:pt x="1286675" y="2076627"/>
                </a:cubicBezTo>
                <a:lnTo>
                  <a:pt x="1286675" y="2010240"/>
                </a:lnTo>
                <a:cubicBezTo>
                  <a:pt x="1286675" y="2005581"/>
                  <a:pt x="1283181" y="2002087"/>
                  <a:pt x="1278524" y="2002087"/>
                </a:cubicBezTo>
                <a:lnTo>
                  <a:pt x="1278524" y="2002087"/>
                </a:lnTo>
                <a:close/>
                <a:moveTo>
                  <a:pt x="1278524" y="1870478"/>
                </a:moveTo>
                <a:cubicBezTo>
                  <a:pt x="1273866" y="1870478"/>
                  <a:pt x="1270373" y="1873972"/>
                  <a:pt x="1270373" y="1878631"/>
                </a:cubicBezTo>
                <a:lnTo>
                  <a:pt x="1270373" y="1945018"/>
                </a:lnTo>
                <a:cubicBezTo>
                  <a:pt x="1270373" y="1949676"/>
                  <a:pt x="1273866" y="1953170"/>
                  <a:pt x="1278524" y="1953170"/>
                </a:cubicBezTo>
                <a:cubicBezTo>
                  <a:pt x="1283181" y="1953170"/>
                  <a:pt x="1286675" y="1949676"/>
                  <a:pt x="1286675" y="1945018"/>
                </a:cubicBezTo>
                <a:lnTo>
                  <a:pt x="1286675" y="1878631"/>
                </a:lnTo>
                <a:cubicBezTo>
                  <a:pt x="1286675" y="1873972"/>
                  <a:pt x="1283181" y="1870478"/>
                  <a:pt x="1278524" y="1870478"/>
                </a:cubicBezTo>
                <a:lnTo>
                  <a:pt x="1278524" y="1870478"/>
                </a:lnTo>
                <a:close/>
                <a:moveTo>
                  <a:pt x="1278524" y="1737704"/>
                </a:moveTo>
                <a:cubicBezTo>
                  <a:pt x="1273866" y="1737704"/>
                  <a:pt x="1270373" y="1741199"/>
                  <a:pt x="1270373" y="1745857"/>
                </a:cubicBezTo>
                <a:lnTo>
                  <a:pt x="1270373" y="1812244"/>
                </a:lnTo>
                <a:cubicBezTo>
                  <a:pt x="1270373" y="1816903"/>
                  <a:pt x="1273866" y="1820397"/>
                  <a:pt x="1278524" y="1820397"/>
                </a:cubicBezTo>
                <a:cubicBezTo>
                  <a:pt x="1283181" y="1820397"/>
                  <a:pt x="1286675" y="1816903"/>
                  <a:pt x="1286675" y="1812244"/>
                </a:cubicBezTo>
                <a:lnTo>
                  <a:pt x="1286675" y="1745857"/>
                </a:lnTo>
                <a:cubicBezTo>
                  <a:pt x="1286675" y="1741199"/>
                  <a:pt x="1283181" y="1737704"/>
                  <a:pt x="1278524" y="1737704"/>
                </a:cubicBezTo>
                <a:lnTo>
                  <a:pt x="1278524" y="1737704"/>
                </a:lnTo>
                <a:close/>
                <a:moveTo>
                  <a:pt x="1278524" y="1606095"/>
                </a:moveTo>
                <a:cubicBezTo>
                  <a:pt x="1273866" y="1606095"/>
                  <a:pt x="1270373" y="1609590"/>
                  <a:pt x="1270373" y="1614248"/>
                </a:cubicBezTo>
                <a:lnTo>
                  <a:pt x="1270373" y="1680635"/>
                </a:lnTo>
                <a:cubicBezTo>
                  <a:pt x="1270373" y="1685294"/>
                  <a:pt x="1273866" y="1688788"/>
                  <a:pt x="1278524" y="1688788"/>
                </a:cubicBezTo>
                <a:cubicBezTo>
                  <a:pt x="1283181" y="1688788"/>
                  <a:pt x="1286675" y="1685294"/>
                  <a:pt x="1286675" y="1680635"/>
                </a:cubicBezTo>
                <a:lnTo>
                  <a:pt x="1286675" y="1614248"/>
                </a:lnTo>
                <a:cubicBezTo>
                  <a:pt x="1286675" y="1609590"/>
                  <a:pt x="1283181" y="1606095"/>
                  <a:pt x="1278524" y="1606095"/>
                </a:cubicBezTo>
                <a:lnTo>
                  <a:pt x="1278524" y="1606095"/>
                </a:lnTo>
                <a:close/>
                <a:moveTo>
                  <a:pt x="1278524" y="1474486"/>
                </a:moveTo>
                <a:cubicBezTo>
                  <a:pt x="1273866" y="1474486"/>
                  <a:pt x="1270373" y="1477980"/>
                  <a:pt x="1270373" y="1482639"/>
                </a:cubicBezTo>
                <a:lnTo>
                  <a:pt x="1270373" y="1549026"/>
                </a:lnTo>
                <a:cubicBezTo>
                  <a:pt x="1270373" y="1553685"/>
                  <a:pt x="1273866" y="1557179"/>
                  <a:pt x="1278524" y="1557179"/>
                </a:cubicBezTo>
                <a:cubicBezTo>
                  <a:pt x="1283181" y="1557179"/>
                  <a:pt x="1286675" y="1553685"/>
                  <a:pt x="1286675" y="1549026"/>
                </a:cubicBezTo>
                <a:lnTo>
                  <a:pt x="1286675" y="1482639"/>
                </a:lnTo>
                <a:cubicBezTo>
                  <a:pt x="1286675" y="1477980"/>
                  <a:pt x="1283181" y="1474486"/>
                  <a:pt x="1278524" y="1474486"/>
                </a:cubicBezTo>
                <a:lnTo>
                  <a:pt x="1278524" y="1474486"/>
                </a:lnTo>
                <a:close/>
                <a:moveTo>
                  <a:pt x="1278524" y="1341713"/>
                </a:moveTo>
                <a:cubicBezTo>
                  <a:pt x="1273866" y="1341713"/>
                  <a:pt x="1270373" y="1345207"/>
                  <a:pt x="1270373" y="1349866"/>
                </a:cubicBezTo>
                <a:lnTo>
                  <a:pt x="1270373" y="1416252"/>
                </a:lnTo>
                <a:cubicBezTo>
                  <a:pt x="1270373" y="1420911"/>
                  <a:pt x="1273866" y="1424405"/>
                  <a:pt x="1278524" y="1424405"/>
                </a:cubicBezTo>
                <a:cubicBezTo>
                  <a:pt x="1283181" y="1424405"/>
                  <a:pt x="1286675" y="1420911"/>
                  <a:pt x="1286675" y="1416252"/>
                </a:cubicBezTo>
                <a:lnTo>
                  <a:pt x="1286675" y="1349866"/>
                </a:lnTo>
                <a:cubicBezTo>
                  <a:pt x="1286675" y="1345207"/>
                  <a:pt x="1283181" y="1341713"/>
                  <a:pt x="1278524" y="1341713"/>
                </a:cubicBezTo>
                <a:lnTo>
                  <a:pt x="1278524" y="1341713"/>
                </a:lnTo>
                <a:close/>
                <a:moveTo>
                  <a:pt x="1278524" y="1210104"/>
                </a:moveTo>
                <a:cubicBezTo>
                  <a:pt x="1273866" y="1210104"/>
                  <a:pt x="1270373" y="1213598"/>
                  <a:pt x="1270373" y="1218257"/>
                </a:cubicBezTo>
                <a:lnTo>
                  <a:pt x="1270373" y="1284643"/>
                </a:lnTo>
                <a:cubicBezTo>
                  <a:pt x="1270373" y="1289302"/>
                  <a:pt x="1273866" y="1292796"/>
                  <a:pt x="1278524" y="1292796"/>
                </a:cubicBezTo>
                <a:cubicBezTo>
                  <a:pt x="1283181" y="1292796"/>
                  <a:pt x="1286675" y="1289302"/>
                  <a:pt x="1286675" y="1284643"/>
                </a:cubicBezTo>
                <a:lnTo>
                  <a:pt x="1286675" y="1218257"/>
                </a:lnTo>
                <a:cubicBezTo>
                  <a:pt x="1286675" y="1213598"/>
                  <a:pt x="1283181" y="1210104"/>
                  <a:pt x="1278524" y="1210104"/>
                </a:cubicBezTo>
                <a:lnTo>
                  <a:pt x="1278524" y="1210104"/>
                </a:lnTo>
                <a:close/>
                <a:moveTo>
                  <a:pt x="1278524" y="1078495"/>
                </a:moveTo>
                <a:cubicBezTo>
                  <a:pt x="1273866" y="1078495"/>
                  <a:pt x="1270373" y="1081989"/>
                  <a:pt x="1270373" y="1086648"/>
                </a:cubicBezTo>
                <a:lnTo>
                  <a:pt x="1270373" y="1153035"/>
                </a:lnTo>
                <a:cubicBezTo>
                  <a:pt x="1270373" y="1157693"/>
                  <a:pt x="1273866" y="1161187"/>
                  <a:pt x="1278524" y="1161187"/>
                </a:cubicBezTo>
                <a:cubicBezTo>
                  <a:pt x="1283181" y="1161187"/>
                  <a:pt x="1286675" y="1157693"/>
                  <a:pt x="1286675" y="1153035"/>
                </a:cubicBezTo>
                <a:lnTo>
                  <a:pt x="1286675" y="1086648"/>
                </a:lnTo>
                <a:cubicBezTo>
                  <a:pt x="1286675" y="1081989"/>
                  <a:pt x="1283181" y="1078495"/>
                  <a:pt x="1278524" y="1078495"/>
                </a:cubicBezTo>
                <a:lnTo>
                  <a:pt x="1278524" y="1078495"/>
                </a:lnTo>
                <a:close/>
                <a:moveTo>
                  <a:pt x="1278524" y="945721"/>
                </a:moveTo>
                <a:cubicBezTo>
                  <a:pt x="1273866" y="945721"/>
                  <a:pt x="1270373" y="949215"/>
                  <a:pt x="1270373" y="953874"/>
                </a:cubicBezTo>
                <a:lnTo>
                  <a:pt x="1270373" y="1020261"/>
                </a:lnTo>
                <a:cubicBezTo>
                  <a:pt x="1270373" y="1024920"/>
                  <a:pt x="1273866" y="1028413"/>
                  <a:pt x="1278524" y="1028413"/>
                </a:cubicBezTo>
                <a:cubicBezTo>
                  <a:pt x="1283181" y="1028413"/>
                  <a:pt x="1286675" y="1024920"/>
                  <a:pt x="1286675" y="1020261"/>
                </a:cubicBezTo>
                <a:lnTo>
                  <a:pt x="1286675" y="953874"/>
                </a:lnTo>
                <a:cubicBezTo>
                  <a:pt x="1286675" y="949215"/>
                  <a:pt x="1283181" y="945721"/>
                  <a:pt x="1278524" y="945721"/>
                </a:cubicBezTo>
                <a:lnTo>
                  <a:pt x="1278524" y="945721"/>
                </a:lnTo>
                <a:close/>
                <a:moveTo>
                  <a:pt x="1278524" y="814112"/>
                </a:moveTo>
                <a:cubicBezTo>
                  <a:pt x="1273866" y="814112"/>
                  <a:pt x="1270373" y="817606"/>
                  <a:pt x="1270373" y="822265"/>
                </a:cubicBezTo>
                <a:lnTo>
                  <a:pt x="1270373" y="888652"/>
                </a:lnTo>
                <a:cubicBezTo>
                  <a:pt x="1270373" y="893311"/>
                  <a:pt x="1273866" y="896805"/>
                  <a:pt x="1278524" y="896805"/>
                </a:cubicBezTo>
                <a:cubicBezTo>
                  <a:pt x="1283181" y="896805"/>
                  <a:pt x="1286675" y="893311"/>
                  <a:pt x="1286675" y="888652"/>
                </a:cubicBezTo>
                <a:lnTo>
                  <a:pt x="1286675" y="822265"/>
                </a:lnTo>
                <a:cubicBezTo>
                  <a:pt x="1286675" y="817606"/>
                  <a:pt x="1283181" y="814112"/>
                  <a:pt x="1278524" y="814112"/>
                </a:cubicBezTo>
                <a:lnTo>
                  <a:pt x="1278524" y="814112"/>
                </a:lnTo>
                <a:close/>
                <a:moveTo>
                  <a:pt x="1278524" y="681339"/>
                </a:moveTo>
                <a:cubicBezTo>
                  <a:pt x="1273866" y="681339"/>
                  <a:pt x="1270373" y="684833"/>
                  <a:pt x="1270373" y="689491"/>
                </a:cubicBezTo>
                <a:lnTo>
                  <a:pt x="1270373" y="755878"/>
                </a:lnTo>
                <a:cubicBezTo>
                  <a:pt x="1270373" y="760537"/>
                  <a:pt x="1273866" y="764031"/>
                  <a:pt x="1278524" y="764031"/>
                </a:cubicBezTo>
                <a:cubicBezTo>
                  <a:pt x="1283181" y="764031"/>
                  <a:pt x="1286675" y="760537"/>
                  <a:pt x="1286675" y="755878"/>
                </a:cubicBezTo>
                <a:lnTo>
                  <a:pt x="1286675" y="689491"/>
                </a:lnTo>
                <a:cubicBezTo>
                  <a:pt x="1286675" y="684833"/>
                  <a:pt x="1283181" y="681339"/>
                  <a:pt x="1278524" y="681339"/>
                </a:cubicBezTo>
                <a:lnTo>
                  <a:pt x="1278524" y="681339"/>
                </a:lnTo>
                <a:close/>
                <a:moveTo>
                  <a:pt x="1278524" y="549730"/>
                </a:moveTo>
                <a:cubicBezTo>
                  <a:pt x="1273866" y="549730"/>
                  <a:pt x="1270373" y="553224"/>
                  <a:pt x="1270373" y="557882"/>
                </a:cubicBezTo>
                <a:lnTo>
                  <a:pt x="1270373" y="624269"/>
                </a:lnTo>
                <a:cubicBezTo>
                  <a:pt x="1270373" y="628928"/>
                  <a:pt x="1273866" y="632422"/>
                  <a:pt x="1278524" y="632422"/>
                </a:cubicBezTo>
                <a:cubicBezTo>
                  <a:pt x="1283181" y="632422"/>
                  <a:pt x="1286675" y="628928"/>
                  <a:pt x="1286675" y="624269"/>
                </a:cubicBezTo>
                <a:lnTo>
                  <a:pt x="1286675" y="557882"/>
                </a:lnTo>
                <a:cubicBezTo>
                  <a:pt x="1286675" y="553224"/>
                  <a:pt x="1283181" y="549730"/>
                  <a:pt x="1278524" y="549730"/>
                </a:cubicBezTo>
                <a:lnTo>
                  <a:pt x="1278524" y="549730"/>
                </a:lnTo>
                <a:close/>
                <a:moveTo>
                  <a:pt x="1278524" y="418121"/>
                </a:moveTo>
                <a:cubicBezTo>
                  <a:pt x="1273866" y="418121"/>
                  <a:pt x="1270373" y="421615"/>
                  <a:pt x="1270373" y="426273"/>
                </a:cubicBezTo>
                <a:lnTo>
                  <a:pt x="1270373" y="492660"/>
                </a:lnTo>
                <a:cubicBezTo>
                  <a:pt x="1270373" y="497319"/>
                  <a:pt x="1273866" y="500813"/>
                  <a:pt x="1278524" y="500813"/>
                </a:cubicBezTo>
                <a:cubicBezTo>
                  <a:pt x="1283181" y="500813"/>
                  <a:pt x="1286675" y="497319"/>
                  <a:pt x="1286675" y="492660"/>
                </a:cubicBezTo>
                <a:lnTo>
                  <a:pt x="1286675" y="426273"/>
                </a:lnTo>
                <a:cubicBezTo>
                  <a:pt x="1286675" y="421615"/>
                  <a:pt x="1283181" y="418121"/>
                  <a:pt x="1278524" y="418121"/>
                </a:cubicBezTo>
                <a:lnTo>
                  <a:pt x="1278524" y="418121"/>
                </a:lnTo>
                <a:close/>
                <a:moveTo>
                  <a:pt x="1278524" y="285347"/>
                </a:moveTo>
                <a:cubicBezTo>
                  <a:pt x="1273866" y="285347"/>
                  <a:pt x="1270373" y="288841"/>
                  <a:pt x="1270373" y="293500"/>
                </a:cubicBezTo>
                <a:lnTo>
                  <a:pt x="1270373" y="359887"/>
                </a:lnTo>
                <a:cubicBezTo>
                  <a:pt x="1270373" y="364545"/>
                  <a:pt x="1273866" y="368039"/>
                  <a:pt x="1278524" y="368039"/>
                </a:cubicBezTo>
                <a:cubicBezTo>
                  <a:pt x="1283181" y="368039"/>
                  <a:pt x="1286675" y="364545"/>
                  <a:pt x="1286675" y="359887"/>
                </a:cubicBezTo>
                <a:lnTo>
                  <a:pt x="1286675" y="293500"/>
                </a:lnTo>
                <a:cubicBezTo>
                  <a:pt x="1286675" y="288841"/>
                  <a:pt x="1283181" y="285347"/>
                  <a:pt x="1278524" y="285347"/>
                </a:cubicBezTo>
                <a:lnTo>
                  <a:pt x="1278524" y="285347"/>
                </a:lnTo>
                <a:close/>
                <a:moveTo>
                  <a:pt x="1278524" y="153738"/>
                </a:moveTo>
                <a:cubicBezTo>
                  <a:pt x="1273866" y="153738"/>
                  <a:pt x="1270373" y="157232"/>
                  <a:pt x="1270373" y="161891"/>
                </a:cubicBezTo>
                <a:lnTo>
                  <a:pt x="1270373" y="228278"/>
                </a:lnTo>
                <a:cubicBezTo>
                  <a:pt x="1270373" y="232936"/>
                  <a:pt x="1273866" y="236430"/>
                  <a:pt x="1278524" y="236430"/>
                </a:cubicBezTo>
                <a:cubicBezTo>
                  <a:pt x="1283181" y="236430"/>
                  <a:pt x="1286675" y="232936"/>
                  <a:pt x="1286675" y="228278"/>
                </a:cubicBezTo>
                <a:lnTo>
                  <a:pt x="1286675" y="161891"/>
                </a:lnTo>
                <a:cubicBezTo>
                  <a:pt x="1286675" y="157232"/>
                  <a:pt x="1283181" y="153738"/>
                  <a:pt x="1278524" y="153738"/>
                </a:cubicBezTo>
                <a:lnTo>
                  <a:pt x="1278524" y="153738"/>
                </a:lnTo>
                <a:close/>
                <a:moveTo>
                  <a:pt x="1215645" y="50081"/>
                </a:moveTo>
                <a:cubicBezTo>
                  <a:pt x="1212152" y="50081"/>
                  <a:pt x="1209823" y="52411"/>
                  <a:pt x="1207494" y="54740"/>
                </a:cubicBezTo>
                <a:cubicBezTo>
                  <a:pt x="1205166" y="59399"/>
                  <a:pt x="1207494" y="64057"/>
                  <a:pt x="1212152" y="65222"/>
                </a:cubicBezTo>
                <a:cubicBezTo>
                  <a:pt x="1212152" y="65222"/>
                  <a:pt x="1213316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4481" y="65222"/>
                </a:cubicBezTo>
                <a:lnTo>
                  <a:pt x="1214481" y="65222"/>
                </a:lnTo>
                <a:cubicBezTo>
                  <a:pt x="1214481" y="65222"/>
                  <a:pt x="1214481" y="65222"/>
                  <a:pt x="1215645" y="65222"/>
                </a:cubicBezTo>
                <a:lnTo>
                  <a:pt x="1215645" y="65222"/>
                </a:lnTo>
                <a:cubicBezTo>
                  <a:pt x="1226125" y="69881"/>
                  <a:pt x="1236604" y="75704"/>
                  <a:pt x="1247084" y="81528"/>
                </a:cubicBezTo>
                <a:lnTo>
                  <a:pt x="1247084" y="81528"/>
                </a:lnTo>
                <a:cubicBezTo>
                  <a:pt x="1247084" y="81528"/>
                  <a:pt x="1247084" y="81528"/>
                  <a:pt x="1247084" y="81528"/>
                </a:cubicBezTo>
                <a:lnTo>
                  <a:pt x="1247084" y="81528"/>
                </a:lnTo>
                <a:cubicBezTo>
                  <a:pt x="1247084" y="81528"/>
                  <a:pt x="1247084" y="81528"/>
                  <a:pt x="1247084" y="81528"/>
                </a:cubicBezTo>
                <a:lnTo>
                  <a:pt x="1247084" y="81528"/>
                </a:lnTo>
                <a:lnTo>
                  <a:pt x="1247084" y="83857"/>
                </a:lnTo>
                <a:cubicBezTo>
                  <a:pt x="1247084" y="88516"/>
                  <a:pt x="1250577" y="92010"/>
                  <a:pt x="1255235" y="92010"/>
                </a:cubicBezTo>
                <a:cubicBezTo>
                  <a:pt x="1259893" y="92010"/>
                  <a:pt x="1263386" y="88516"/>
                  <a:pt x="1263386" y="83857"/>
                </a:cubicBezTo>
                <a:lnTo>
                  <a:pt x="1263386" y="81528"/>
                </a:lnTo>
                <a:cubicBezTo>
                  <a:pt x="1263386" y="75704"/>
                  <a:pt x="1259893" y="69881"/>
                  <a:pt x="1255235" y="67552"/>
                </a:cubicBezTo>
                <a:cubicBezTo>
                  <a:pt x="1236604" y="57069"/>
                  <a:pt x="1216810" y="46587"/>
                  <a:pt x="1195850" y="38435"/>
                </a:cubicBezTo>
                <a:cubicBezTo>
                  <a:pt x="1195850" y="38435"/>
                  <a:pt x="1193522" y="38435"/>
                  <a:pt x="1192357" y="38435"/>
                </a:cubicBezTo>
                <a:lnTo>
                  <a:pt x="1192357" y="38435"/>
                </a:lnTo>
                <a:lnTo>
                  <a:pt x="1194686" y="40764"/>
                </a:lnTo>
                <a:close/>
                <a:moveTo>
                  <a:pt x="1087560" y="11647"/>
                </a:moveTo>
                <a:cubicBezTo>
                  <a:pt x="1084067" y="11647"/>
                  <a:pt x="1080574" y="13976"/>
                  <a:pt x="1079409" y="18635"/>
                </a:cubicBezTo>
                <a:cubicBezTo>
                  <a:pt x="1079409" y="23294"/>
                  <a:pt x="1081738" y="27952"/>
                  <a:pt x="1086396" y="27952"/>
                </a:cubicBezTo>
                <a:cubicBezTo>
                  <a:pt x="1099204" y="30282"/>
                  <a:pt x="1112013" y="32611"/>
                  <a:pt x="1124821" y="36105"/>
                </a:cubicBezTo>
                <a:lnTo>
                  <a:pt x="1124821" y="36105"/>
                </a:lnTo>
                <a:cubicBezTo>
                  <a:pt x="1124821" y="36105"/>
                  <a:pt x="1124821" y="36105"/>
                  <a:pt x="1124821" y="36105"/>
                </a:cubicBezTo>
                <a:lnTo>
                  <a:pt x="1124821" y="36105"/>
                </a:lnTo>
                <a:cubicBezTo>
                  <a:pt x="1124821" y="36105"/>
                  <a:pt x="1124821" y="36105"/>
                  <a:pt x="1124821" y="36105"/>
                </a:cubicBezTo>
                <a:lnTo>
                  <a:pt x="1124821" y="36105"/>
                </a:lnTo>
                <a:cubicBezTo>
                  <a:pt x="1124821" y="36105"/>
                  <a:pt x="1124821" y="36105"/>
                  <a:pt x="1124821" y="36105"/>
                </a:cubicBezTo>
                <a:lnTo>
                  <a:pt x="1124821" y="36105"/>
                </a:lnTo>
                <a:cubicBezTo>
                  <a:pt x="1124821" y="36105"/>
                  <a:pt x="1124821" y="36105"/>
                  <a:pt x="1124821" y="36105"/>
                </a:cubicBezTo>
                <a:lnTo>
                  <a:pt x="1124821" y="36105"/>
                </a:lnTo>
                <a:cubicBezTo>
                  <a:pt x="1124821" y="36105"/>
                  <a:pt x="1124821" y="36105"/>
                  <a:pt x="1124821" y="36105"/>
                </a:cubicBezTo>
                <a:lnTo>
                  <a:pt x="1124821" y="36105"/>
                </a:lnTo>
                <a:cubicBezTo>
                  <a:pt x="1124821" y="36105"/>
                  <a:pt x="1124821" y="36105"/>
                  <a:pt x="1124821" y="36105"/>
                </a:cubicBezTo>
                <a:lnTo>
                  <a:pt x="1135301" y="36105"/>
                </a:lnTo>
                <a:cubicBezTo>
                  <a:pt x="1135301" y="36105"/>
                  <a:pt x="1135301" y="36105"/>
                  <a:pt x="1135301" y="36105"/>
                </a:cubicBezTo>
                <a:lnTo>
                  <a:pt x="1141123" y="36105"/>
                </a:lnTo>
                <a:cubicBezTo>
                  <a:pt x="1141123" y="36105"/>
                  <a:pt x="1141123" y="36105"/>
                  <a:pt x="1141123" y="36105"/>
                </a:cubicBezTo>
                <a:lnTo>
                  <a:pt x="1142287" y="36105"/>
                </a:lnTo>
                <a:cubicBezTo>
                  <a:pt x="1142287" y="36105"/>
                  <a:pt x="1143451" y="36105"/>
                  <a:pt x="1144616" y="36105"/>
                </a:cubicBezTo>
                <a:cubicBezTo>
                  <a:pt x="1148109" y="36105"/>
                  <a:pt x="1151603" y="33776"/>
                  <a:pt x="1152767" y="30282"/>
                </a:cubicBezTo>
                <a:cubicBezTo>
                  <a:pt x="1153931" y="25623"/>
                  <a:pt x="1152767" y="20964"/>
                  <a:pt x="1146945" y="19800"/>
                </a:cubicBezTo>
                <a:cubicBezTo>
                  <a:pt x="1125985" y="13976"/>
                  <a:pt x="1102697" y="8153"/>
                  <a:pt x="1080574" y="4659"/>
                </a:cubicBezTo>
                <a:cubicBezTo>
                  <a:pt x="1080574" y="4659"/>
                  <a:pt x="1080574" y="4659"/>
                  <a:pt x="1079409" y="4659"/>
                </a:cubicBezTo>
                <a:lnTo>
                  <a:pt x="1079409" y="4659"/>
                </a:lnTo>
                <a:lnTo>
                  <a:pt x="1081738" y="10482"/>
                </a:lnTo>
                <a:close/>
                <a:moveTo>
                  <a:pt x="982763" y="2329"/>
                </a:moveTo>
                <a:cubicBezTo>
                  <a:pt x="960639" y="2329"/>
                  <a:pt x="937351" y="3494"/>
                  <a:pt x="915227" y="5823"/>
                </a:cubicBezTo>
                <a:cubicBezTo>
                  <a:pt x="910569" y="5823"/>
                  <a:pt x="907076" y="10482"/>
                  <a:pt x="908241" y="15141"/>
                </a:cubicBezTo>
                <a:cubicBezTo>
                  <a:pt x="908241" y="19800"/>
                  <a:pt x="911734" y="22129"/>
                  <a:pt x="916391" y="22129"/>
                </a:cubicBezTo>
                <a:lnTo>
                  <a:pt x="916391" y="22129"/>
                </a:lnTo>
                <a:cubicBezTo>
                  <a:pt x="931529" y="20964"/>
                  <a:pt x="945502" y="19800"/>
                  <a:pt x="960639" y="18635"/>
                </a:cubicBezTo>
                <a:cubicBezTo>
                  <a:pt x="966850" y="18635"/>
                  <a:pt x="966850" y="18635"/>
                  <a:pt x="960639" y="18635"/>
                </a:cubicBezTo>
                <a:cubicBezTo>
                  <a:pt x="945502" y="18635"/>
                  <a:pt x="960639" y="18635"/>
                  <a:pt x="961804" y="18635"/>
                </a:cubicBezTo>
                <a:lnTo>
                  <a:pt x="992078" y="18635"/>
                </a:lnTo>
                <a:cubicBezTo>
                  <a:pt x="994407" y="18635"/>
                  <a:pt x="995572" y="18635"/>
                  <a:pt x="997900" y="18635"/>
                </a:cubicBezTo>
                <a:lnTo>
                  <a:pt x="1000229" y="18635"/>
                </a:lnTo>
                <a:cubicBezTo>
                  <a:pt x="1001394" y="18635"/>
                  <a:pt x="1002558" y="18635"/>
                  <a:pt x="1003722" y="18635"/>
                </a:cubicBezTo>
                <a:lnTo>
                  <a:pt x="1008380" y="18635"/>
                </a:lnTo>
                <a:cubicBezTo>
                  <a:pt x="1010709" y="18635"/>
                  <a:pt x="1014202" y="18635"/>
                  <a:pt x="1016531" y="18635"/>
                </a:cubicBezTo>
                <a:lnTo>
                  <a:pt x="1016531" y="18635"/>
                </a:lnTo>
                <a:cubicBezTo>
                  <a:pt x="1021188" y="18635"/>
                  <a:pt x="1024682" y="15141"/>
                  <a:pt x="1024682" y="10482"/>
                </a:cubicBezTo>
                <a:cubicBezTo>
                  <a:pt x="1024682" y="5823"/>
                  <a:pt x="1021188" y="2329"/>
                  <a:pt x="1016531" y="1165"/>
                </a:cubicBezTo>
                <a:cubicBezTo>
                  <a:pt x="1003722" y="1165"/>
                  <a:pt x="989750" y="0"/>
                  <a:pt x="976941" y="0"/>
                </a:cubicBezTo>
                <a:lnTo>
                  <a:pt x="980434" y="0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5" name="Freeform 94">
            <a:extLst>
              <a:ext uri="{FF2B5EF4-FFF2-40B4-BE49-F238E27FC236}">
                <a16:creationId xmlns:a16="http://schemas.microsoft.com/office/drawing/2014/main" id="{0D8B6915-B2D7-A187-66BE-3679436070D2}"/>
              </a:ext>
            </a:extLst>
          </p:cNvPr>
          <p:cNvSpPr/>
          <p:nvPr/>
        </p:nvSpPr>
        <p:spPr>
          <a:xfrm>
            <a:off x="9535365" y="3446648"/>
            <a:ext cx="191615" cy="306311"/>
          </a:xfrm>
          <a:custGeom>
            <a:avLst/>
            <a:gdLst>
              <a:gd name="csX0" fmla="*/ 26781 w 191615"/>
              <a:gd name="csY0" fmla="*/ 111809 h 306311"/>
              <a:gd name="csX1" fmla="*/ 34932 w 191615"/>
              <a:gd name="csY1" fmla="*/ 114139 h 306311"/>
              <a:gd name="csX2" fmla="*/ 38425 w 191615"/>
              <a:gd name="csY2" fmla="*/ 114139 h 306311"/>
              <a:gd name="csX3" fmla="*/ 45412 w 191615"/>
              <a:gd name="csY3" fmla="*/ 126950 h 306311"/>
              <a:gd name="csX4" fmla="*/ 1164 w 191615"/>
              <a:gd name="csY4" fmla="*/ 156067 h 306311"/>
              <a:gd name="csX5" fmla="*/ 1164 w 191615"/>
              <a:gd name="csY5" fmla="*/ 194502 h 306311"/>
              <a:gd name="csX6" fmla="*/ 55892 w 191615"/>
              <a:gd name="csY6" fmla="*/ 160726 h 306311"/>
              <a:gd name="csX7" fmla="*/ 48905 w 191615"/>
              <a:gd name="csY7" fmla="*/ 301652 h 306311"/>
              <a:gd name="csX8" fmla="*/ 50070 w 191615"/>
              <a:gd name="csY8" fmla="*/ 305146 h 306311"/>
              <a:gd name="csX9" fmla="*/ 53563 w 191615"/>
              <a:gd name="csY9" fmla="*/ 306311 h 306311"/>
              <a:gd name="csX10" fmla="*/ 74522 w 191615"/>
              <a:gd name="csY10" fmla="*/ 296994 h 306311"/>
              <a:gd name="csX11" fmla="*/ 86166 w 191615"/>
              <a:gd name="csY11" fmla="*/ 271371 h 306311"/>
              <a:gd name="csX12" fmla="*/ 90824 w 191615"/>
              <a:gd name="csY12" fmla="*/ 150244 h 306311"/>
              <a:gd name="csX13" fmla="*/ 100139 w 191615"/>
              <a:gd name="csY13" fmla="*/ 147914 h 306311"/>
              <a:gd name="csX14" fmla="*/ 100139 w 191615"/>
              <a:gd name="csY14" fmla="*/ 147914 h 306311"/>
              <a:gd name="csX15" fmla="*/ 108290 w 191615"/>
              <a:gd name="csY15" fmla="*/ 153738 h 306311"/>
              <a:gd name="csX16" fmla="*/ 166511 w 191615"/>
              <a:gd name="csY16" fmla="*/ 142091 h 306311"/>
              <a:gd name="csX17" fmla="*/ 183977 w 191615"/>
              <a:gd name="csY17" fmla="*/ 73375 h 306311"/>
              <a:gd name="csX18" fmla="*/ 172333 w 191615"/>
              <a:gd name="csY18" fmla="*/ 64057 h 306311"/>
              <a:gd name="csX19" fmla="*/ 114112 w 191615"/>
              <a:gd name="csY19" fmla="*/ 75704 h 306311"/>
              <a:gd name="csX20" fmla="*/ 89659 w 191615"/>
              <a:gd name="csY20" fmla="*/ 112974 h 306311"/>
              <a:gd name="csX21" fmla="*/ 75687 w 191615"/>
              <a:gd name="csY21" fmla="*/ 117633 h 306311"/>
              <a:gd name="csX22" fmla="*/ 68700 w 191615"/>
              <a:gd name="csY22" fmla="*/ 100163 h 306311"/>
              <a:gd name="csX23" fmla="*/ 83837 w 191615"/>
              <a:gd name="csY23" fmla="*/ 57069 h 306311"/>
              <a:gd name="csX24" fmla="*/ 83837 w 191615"/>
              <a:gd name="csY24" fmla="*/ 57069 h 306311"/>
              <a:gd name="csX25" fmla="*/ 55892 w 191615"/>
              <a:gd name="csY25" fmla="*/ 3494 h 306311"/>
              <a:gd name="csX26" fmla="*/ 41919 w 191615"/>
              <a:gd name="csY26" fmla="*/ 0 h 306311"/>
              <a:gd name="csX27" fmla="*/ 0 w 191615"/>
              <a:gd name="csY27" fmla="*/ 55905 h 306311"/>
              <a:gd name="csX28" fmla="*/ 0 w 191615"/>
              <a:gd name="csY28" fmla="*/ 55905 h 306311"/>
              <a:gd name="csX29" fmla="*/ 27945 w 191615"/>
              <a:gd name="csY29" fmla="*/ 109480 h 306311"/>
              <a:gd name="csX30" fmla="*/ 27945 w 191615"/>
              <a:gd name="csY30" fmla="*/ 109480 h 306311"/>
              <a:gd name="csX31" fmla="*/ 111783 w 191615"/>
              <a:gd name="csY31" fmla="*/ 110645 h 306311"/>
              <a:gd name="csX32" fmla="*/ 124591 w 191615"/>
              <a:gd name="csY32" fmla="*/ 92010 h 306311"/>
              <a:gd name="csX33" fmla="*/ 157196 w 191615"/>
              <a:gd name="csY33" fmla="*/ 86186 h 306311"/>
              <a:gd name="csX34" fmla="*/ 164182 w 191615"/>
              <a:gd name="csY34" fmla="*/ 92010 h 306311"/>
              <a:gd name="csX35" fmla="*/ 167675 w 191615"/>
              <a:gd name="csY35" fmla="*/ 110645 h 306311"/>
              <a:gd name="csX36" fmla="*/ 154867 w 191615"/>
              <a:gd name="csY36" fmla="*/ 129280 h 306311"/>
              <a:gd name="csX37" fmla="*/ 122263 w 191615"/>
              <a:gd name="csY37" fmla="*/ 135103 h 306311"/>
              <a:gd name="csX38" fmla="*/ 115276 w 191615"/>
              <a:gd name="csY38" fmla="*/ 129280 h 306311"/>
              <a:gd name="csX39" fmla="*/ 110619 w 191615"/>
              <a:gd name="csY39" fmla="*/ 116468 h 306311"/>
              <a:gd name="csX40" fmla="*/ 110619 w 191615"/>
              <a:gd name="csY40" fmla="*/ 110645 h 306311"/>
              <a:gd name="csX41" fmla="*/ 110619 w 191615"/>
              <a:gd name="csY41" fmla="*/ 110645 h 306311"/>
              <a:gd name="csX42" fmla="*/ 17466 w 191615"/>
              <a:gd name="csY42" fmla="*/ 58234 h 306311"/>
              <a:gd name="csX43" fmla="*/ 40754 w 191615"/>
              <a:gd name="csY43" fmla="*/ 27952 h 306311"/>
              <a:gd name="csX44" fmla="*/ 48905 w 191615"/>
              <a:gd name="csY44" fmla="*/ 30282 h 306311"/>
              <a:gd name="csX45" fmla="*/ 64043 w 191615"/>
              <a:gd name="csY45" fmla="*/ 59399 h 306311"/>
              <a:gd name="csX46" fmla="*/ 64043 w 191615"/>
              <a:gd name="csY46" fmla="*/ 59399 h 306311"/>
              <a:gd name="csX47" fmla="*/ 40754 w 191615"/>
              <a:gd name="csY47" fmla="*/ 89680 h 306311"/>
              <a:gd name="csX48" fmla="*/ 32603 w 191615"/>
              <a:gd name="csY48" fmla="*/ 87351 h 306311"/>
              <a:gd name="csX49" fmla="*/ 17466 w 191615"/>
              <a:gd name="csY49" fmla="*/ 58234 h 306311"/>
              <a:gd name="csX50" fmla="*/ 17466 w 191615"/>
              <a:gd name="csY50" fmla="*/ 58234 h 30631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191615" h="306311">
                <a:moveTo>
                  <a:pt x="26781" y="111809"/>
                </a:moveTo>
                <a:cubicBezTo>
                  <a:pt x="29110" y="112974"/>
                  <a:pt x="31439" y="114139"/>
                  <a:pt x="34932" y="114139"/>
                </a:cubicBezTo>
                <a:cubicBezTo>
                  <a:pt x="34932" y="114139"/>
                  <a:pt x="38425" y="114139"/>
                  <a:pt x="38425" y="114139"/>
                </a:cubicBezTo>
                <a:lnTo>
                  <a:pt x="45412" y="126950"/>
                </a:lnTo>
                <a:lnTo>
                  <a:pt x="1164" y="156067"/>
                </a:lnTo>
                <a:lnTo>
                  <a:pt x="1164" y="194502"/>
                </a:lnTo>
                <a:lnTo>
                  <a:pt x="55892" y="160726"/>
                </a:lnTo>
                <a:lnTo>
                  <a:pt x="48905" y="301652"/>
                </a:lnTo>
                <a:cubicBezTo>
                  <a:pt x="48905" y="302817"/>
                  <a:pt x="48905" y="303982"/>
                  <a:pt x="50070" y="305146"/>
                </a:cubicBezTo>
                <a:cubicBezTo>
                  <a:pt x="50070" y="305146"/>
                  <a:pt x="52399" y="306311"/>
                  <a:pt x="53563" y="306311"/>
                </a:cubicBezTo>
                <a:cubicBezTo>
                  <a:pt x="64043" y="306311"/>
                  <a:pt x="66371" y="303982"/>
                  <a:pt x="74522" y="296994"/>
                </a:cubicBezTo>
                <a:cubicBezTo>
                  <a:pt x="82673" y="290006"/>
                  <a:pt x="86166" y="280688"/>
                  <a:pt x="86166" y="271371"/>
                </a:cubicBezTo>
                <a:lnTo>
                  <a:pt x="90824" y="150244"/>
                </a:lnTo>
                <a:lnTo>
                  <a:pt x="100139" y="147914"/>
                </a:lnTo>
                <a:cubicBezTo>
                  <a:pt x="100139" y="147914"/>
                  <a:pt x="100139" y="147914"/>
                  <a:pt x="100139" y="147914"/>
                </a:cubicBezTo>
                <a:cubicBezTo>
                  <a:pt x="102468" y="150244"/>
                  <a:pt x="104797" y="152573"/>
                  <a:pt x="108290" y="153738"/>
                </a:cubicBezTo>
                <a:cubicBezTo>
                  <a:pt x="124591" y="161891"/>
                  <a:pt x="149045" y="157232"/>
                  <a:pt x="166511" y="142091"/>
                </a:cubicBezTo>
                <a:cubicBezTo>
                  <a:pt x="190963" y="122292"/>
                  <a:pt x="199114" y="92010"/>
                  <a:pt x="183977" y="73375"/>
                </a:cubicBezTo>
                <a:cubicBezTo>
                  <a:pt x="180484" y="69881"/>
                  <a:pt x="176990" y="66387"/>
                  <a:pt x="172333" y="64057"/>
                </a:cubicBezTo>
                <a:cubicBezTo>
                  <a:pt x="156031" y="55905"/>
                  <a:pt x="131578" y="60563"/>
                  <a:pt x="114112" y="75704"/>
                </a:cubicBezTo>
                <a:cubicBezTo>
                  <a:pt x="101303" y="86186"/>
                  <a:pt x="93153" y="100163"/>
                  <a:pt x="89659" y="112974"/>
                </a:cubicBezTo>
                <a:lnTo>
                  <a:pt x="75687" y="117633"/>
                </a:lnTo>
                <a:lnTo>
                  <a:pt x="68700" y="100163"/>
                </a:lnTo>
                <a:cubicBezTo>
                  <a:pt x="78015" y="89680"/>
                  <a:pt x="83837" y="74540"/>
                  <a:pt x="83837" y="57069"/>
                </a:cubicBezTo>
                <a:lnTo>
                  <a:pt x="83837" y="57069"/>
                </a:lnTo>
                <a:cubicBezTo>
                  <a:pt x="83837" y="33776"/>
                  <a:pt x="72193" y="11647"/>
                  <a:pt x="55892" y="3494"/>
                </a:cubicBezTo>
                <a:cubicBezTo>
                  <a:pt x="51234" y="1165"/>
                  <a:pt x="46576" y="0"/>
                  <a:pt x="41919" y="0"/>
                </a:cubicBezTo>
                <a:cubicBezTo>
                  <a:pt x="18630" y="0"/>
                  <a:pt x="0" y="25623"/>
                  <a:pt x="0" y="55905"/>
                </a:cubicBezTo>
                <a:lnTo>
                  <a:pt x="0" y="55905"/>
                </a:lnTo>
                <a:cubicBezTo>
                  <a:pt x="0" y="80363"/>
                  <a:pt x="11644" y="101327"/>
                  <a:pt x="27945" y="109480"/>
                </a:cubicBezTo>
                <a:lnTo>
                  <a:pt x="27945" y="109480"/>
                </a:lnTo>
                <a:close/>
                <a:moveTo>
                  <a:pt x="111783" y="110645"/>
                </a:moveTo>
                <a:cubicBezTo>
                  <a:pt x="114112" y="103657"/>
                  <a:pt x="117605" y="96668"/>
                  <a:pt x="124591" y="92010"/>
                </a:cubicBezTo>
                <a:cubicBezTo>
                  <a:pt x="135071" y="83857"/>
                  <a:pt x="147880" y="81528"/>
                  <a:pt x="157196" y="86186"/>
                </a:cubicBezTo>
                <a:cubicBezTo>
                  <a:pt x="159524" y="87351"/>
                  <a:pt x="161853" y="89680"/>
                  <a:pt x="164182" y="92010"/>
                </a:cubicBezTo>
                <a:cubicBezTo>
                  <a:pt x="167675" y="96668"/>
                  <a:pt x="168840" y="103657"/>
                  <a:pt x="167675" y="110645"/>
                </a:cubicBezTo>
                <a:cubicBezTo>
                  <a:pt x="165346" y="117633"/>
                  <a:pt x="161853" y="124621"/>
                  <a:pt x="154867" y="129280"/>
                </a:cubicBezTo>
                <a:cubicBezTo>
                  <a:pt x="144387" y="137432"/>
                  <a:pt x="131578" y="139762"/>
                  <a:pt x="122263" y="135103"/>
                </a:cubicBezTo>
                <a:cubicBezTo>
                  <a:pt x="119934" y="133938"/>
                  <a:pt x="117605" y="131609"/>
                  <a:pt x="115276" y="129280"/>
                </a:cubicBezTo>
                <a:cubicBezTo>
                  <a:pt x="112947" y="125785"/>
                  <a:pt x="110619" y="121127"/>
                  <a:pt x="110619" y="116468"/>
                </a:cubicBezTo>
                <a:cubicBezTo>
                  <a:pt x="110619" y="111809"/>
                  <a:pt x="110619" y="111809"/>
                  <a:pt x="110619" y="110645"/>
                </a:cubicBezTo>
                <a:lnTo>
                  <a:pt x="110619" y="110645"/>
                </a:lnTo>
                <a:close/>
                <a:moveTo>
                  <a:pt x="17466" y="58234"/>
                </a:moveTo>
                <a:cubicBezTo>
                  <a:pt x="17466" y="40764"/>
                  <a:pt x="27945" y="27952"/>
                  <a:pt x="40754" y="27952"/>
                </a:cubicBezTo>
                <a:cubicBezTo>
                  <a:pt x="53563" y="27952"/>
                  <a:pt x="46576" y="27952"/>
                  <a:pt x="48905" y="30282"/>
                </a:cubicBezTo>
                <a:cubicBezTo>
                  <a:pt x="58221" y="34940"/>
                  <a:pt x="64043" y="46587"/>
                  <a:pt x="64043" y="59399"/>
                </a:cubicBezTo>
                <a:lnTo>
                  <a:pt x="64043" y="59399"/>
                </a:lnTo>
                <a:cubicBezTo>
                  <a:pt x="64043" y="76869"/>
                  <a:pt x="53563" y="89680"/>
                  <a:pt x="40754" y="89680"/>
                </a:cubicBezTo>
                <a:cubicBezTo>
                  <a:pt x="27945" y="89680"/>
                  <a:pt x="34932" y="89680"/>
                  <a:pt x="32603" y="87351"/>
                </a:cubicBezTo>
                <a:cubicBezTo>
                  <a:pt x="23288" y="82692"/>
                  <a:pt x="17466" y="71046"/>
                  <a:pt x="17466" y="58234"/>
                </a:cubicBezTo>
                <a:lnTo>
                  <a:pt x="17466" y="58234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6" name="Rounded Rectangle 95">
            <a:extLst>
              <a:ext uri="{FF2B5EF4-FFF2-40B4-BE49-F238E27FC236}">
                <a16:creationId xmlns:a16="http://schemas.microsoft.com/office/drawing/2014/main" id="{613F5CE3-9899-4EEC-DC0A-D574D84B9AA8}"/>
              </a:ext>
            </a:extLst>
          </p:cNvPr>
          <p:cNvSpPr/>
          <p:nvPr/>
        </p:nvSpPr>
        <p:spPr>
          <a:xfrm>
            <a:off x="166510" y="4470403"/>
            <a:ext cx="2189093" cy="611457"/>
          </a:xfrm>
          <a:prstGeom prst="roundRect">
            <a:avLst>
              <a:gd name="adj" fmla="val 47798"/>
            </a:avLst>
          </a:pr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7" name="Freeform 96">
            <a:extLst>
              <a:ext uri="{FF2B5EF4-FFF2-40B4-BE49-F238E27FC236}">
                <a16:creationId xmlns:a16="http://schemas.microsoft.com/office/drawing/2014/main" id="{489A56E2-1FCF-C8FB-2520-2A966DAC5EB7}"/>
              </a:ext>
            </a:extLst>
          </p:cNvPr>
          <p:cNvSpPr/>
          <p:nvPr/>
        </p:nvSpPr>
        <p:spPr>
          <a:xfrm>
            <a:off x="1129479" y="4707125"/>
            <a:ext cx="195621" cy="125494"/>
          </a:xfrm>
          <a:custGeom>
            <a:avLst/>
            <a:gdLst>
              <a:gd name="csX0" fmla="*/ 97811 w 195621"/>
              <a:gd name="csY0" fmla="*/ 125494 h 125494"/>
              <a:gd name="csX1" fmla="*/ 79180 w 195621"/>
              <a:gd name="csY1" fmla="*/ 117342 h 125494"/>
              <a:gd name="csX2" fmla="*/ 6986 w 195621"/>
              <a:gd name="csY2" fmla="*/ 45131 h 125494"/>
              <a:gd name="csX3" fmla="*/ 6986 w 195621"/>
              <a:gd name="csY3" fmla="*/ 7862 h 125494"/>
              <a:gd name="csX4" fmla="*/ 188635 w 195621"/>
              <a:gd name="csY4" fmla="*/ 7862 h 125494"/>
              <a:gd name="csX5" fmla="*/ 188635 w 195621"/>
              <a:gd name="csY5" fmla="*/ 45131 h 125494"/>
              <a:gd name="csX6" fmla="*/ 116441 w 195621"/>
              <a:gd name="csY6" fmla="*/ 117342 h 125494"/>
              <a:gd name="csX7" fmla="*/ 97811 w 195621"/>
              <a:gd name="csY7" fmla="*/ 125494 h 125494"/>
              <a:gd name="csX8" fmla="*/ 97811 w 195621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621" h="125494">
                <a:moveTo>
                  <a:pt x="97811" y="125494"/>
                </a:moveTo>
                <a:cubicBezTo>
                  <a:pt x="90824" y="125494"/>
                  <a:pt x="83838" y="123165"/>
                  <a:pt x="79180" y="117342"/>
                </a:cubicBezTo>
                <a:lnTo>
                  <a:pt x="6986" y="45131"/>
                </a:lnTo>
                <a:cubicBezTo>
                  <a:pt x="-2329" y="34649"/>
                  <a:pt x="-2329" y="18344"/>
                  <a:pt x="6986" y="7862"/>
                </a:cubicBezTo>
                <a:cubicBezTo>
                  <a:pt x="17466" y="-2621"/>
                  <a:pt x="178155" y="-2621"/>
                  <a:pt x="188635" y="7862"/>
                </a:cubicBezTo>
                <a:cubicBezTo>
                  <a:pt x="197950" y="18344"/>
                  <a:pt x="197950" y="34649"/>
                  <a:pt x="188635" y="45131"/>
                </a:cubicBezTo>
                <a:lnTo>
                  <a:pt x="116441" y="117342"/>
                </a:lnTo>
                <a:cubicBezTo>
                  <a:pt x="111783" y="122000"/>
                  <a:pt x="104797" y="125494"/>
                  <a:pt x="97811" y="125494"/>
                </a:cubicBezTo>
                <a:lnTo>
                  <a:pt x="97811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84B00658-94B2-B40B-825A-E9D689B560A5}"/>
              </a:ext>
            </a:extLst>
          </p:cNvPr>
          <p:cNvSpPr txBox="1"/>
          <p:nvPr/>
        </p:nvSpPr>
        <p:spPr>
          <a:xfrm>
            <a:off x="273020" y="4767099"/>
            <a:ext cx="48055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1/4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50C9A109-080A-C191-ED95-FD7865230DDD}"/>
              </a:ext>
            </a:extLst>
          </p:cNvPr>
          <p:cNvSpPr txBox="1"/>
          <p:nvPr/>
        </p:nvSpPr>
        <p:spPr>
          <a:xfrm>
            <a:off x="273020" y="4767099"/>
            <a:ext cx="48055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 w="5822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1/4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D936A44-68C6-2202-2688-116BDAA20EF4}"/>
              </a:ext>
            </a:extLst>
          </p:cNvPr>
          <p:cNvSpPr txBox="1"/>
          <p:nvPr/>
        </p:nvSpPr>
        <p:spPr>
          <a:xfrm>
            <a:off x="149593" y="4471968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⠼a/d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DF3B9D5-5495-BA15-F7A8-B3D0CD505CF1}"/>
              </a:ext>
            </a:extLst>
          </p:cNvPr>
          <p:cNvSpPr txBox="1"/>
          <p:nvPr/>
        </p:nvSpPr>
        <p:spPr>
          <a:xfrm>
            <a:off x="1345443" y="4767099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5FBE72F-DD5C-B38E-C5E7-2C19A070F07B}"/>
              </a:ext>
            </a:extLst>
          </p:cNvPr>
          <p:cNvSpPr txBox="1"/>
          <p:nvPr/>
        </p:nvSpPr>
        <p:spPr>
          <a:xfrm>
            <a:off x="1345443" y="4767099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 w="5822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D533AEA5-FA73-C647-B89F-9B187D3A0C8A}"/>
              </a:ext>
            </a:extLst>
          </p:cNvPr>
          <p:cNvSpPr txBox="1"/>
          <p:nvPr/>
        </p:nvSpPr>
        <p:spPr>
          <a:xfrm>
            <a:off x="1280236" y="4471968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106" name="Freeform 105">
            <a:extLst>
              <a:ext uri="{FF2B5EF4-FFF2-40B4-BE49-F238E27FC236}">
                <a16:creationId xmlns:a16="http://schemas.microsoft.com/office/drawing/2014/main" id="{EBF7CE8A-0B8B-6F32-F0C0-9A6559BFAD0F}"/>
              </a:ext>
            </a:extLst>
          </p:cNvPr>
          <p:cNvSpPr/>
          <p:nvPr/>
        </p:nvSpPr>
        <p:spPr>
          <a:xfrm>
            <a:off x="426174" y="4431969"/>
            <a:ext cx="32603" cy="1164"/>
          </a:xfrm>
          <a:custGeom>
            <a:avLst/>
            <a:gdLst>
              <a:gd name="csX0" fmla="*/ 32604 w 32603"/>
              <a:gd name="csY0" fmla="*/ 0 h 1164"/>
              <a:gd name="csX1" fmla="*/ 0 w 32603"/>
              <a:gd name="csY1" fmla="*/ 1164 h 1164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32603" h="1164">
                <a:moveTo>
                  <a:pt x="32604" y="0"/>
                </a:moveTo>
                <a:cubicBezTo>
                  <a:pt x="20959" y="0"/>
                  <a:pt x="10480" y="0"/>
                  <a:pt x="0" y="1164"/>
                </a:cubicBezTo>
              </a:path>
            </a:pathLst>
          </a:custGeom>
          <a:noFill/>
          <a:ln w="16297" cap="rnd">
            <a:solidFill>
              <a:srgbClr val="D8D8D8"/>
            </a:solidFill>
            <a:prstDash val="solid"/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07" name="Freeform 106">
            <a:extLst>
              <a:ext uri="{FF2B5EF4-FFF2-40B4-BE49-F238E27FC236}">
                <a16:creationId xmlns:a16="http://schemas.microsoft.com/office/drawing/2014/main" id="{24811BF0-65F2-97EA-C0AB-BEA30E7D070D}"/>
              </a:ext>
            </a:extLst>
          </p:cNvPr>
          <p:cNvSpPr/>
          <p:nvPr/>
        </p:nvSpPr>
        <p:spPr>
          <a:xfrm>
            <a:off x="129249" y="4438957"/>
            <a:ext cx="2265944" cy="681338"/>
          </a:xfrm>
          <a:custGeom>
            <a:avLst/>
            <a:gdLst>
              <a:gd name="csX0" fmla="*/ 231718 w 2265944"/>
              <a:gd name="csY0" fmla="*/ 8153 h 681338"/>
              <a:gd name="csX1" fmla="*/ 0 w 2265944"/>
              <a:gd name="csY1" fmla="*/ 323782 h 681338"/>
              <a:gd name="csX2" fmla="*/ 0 w 2265944"/>
              <a:gd name="csY2" fmla="*/ 350569 h 681338"/>
              <a:gd name="csX3" fmla="*/ 330693 w 2265944"/>
              <a:gd name="csY3" fmla="*/ 681339 h 681338"/>
              <a:gd name="csX4" fmla="*/ 1935252 w 2265944"/>
              <a:gd name="csY4" fmla="*/ 681339 h 681338"/>
              <a:gd name="csX5" fmla="*/ 2265945 w 2265944"/>
              <a:gd name="csY5" fmla="*/ 350569 h 681338"/>
              <a:gd name="csX6" fmla="*/ 2265945 w 2265944"/>
              <a:gd name="csY6" fmla="*/ 323782 h 681338"/>
              <a:gd name="csX7" fmla="*/ 2001623 w 2265944"/>
              <a:gd name="csY7" fmla="*/ 0 h 68133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265944" h="681338">
                <a:moveTo>
                  <a:pt x="231718" y="8153"/>
                </a:moveTo>
                <a:cubicBezTo>
                  <a:pt x="97811" y="50082"/>
                  <a:pt x="0" y="175867"/>
                  <a:pt x="0" y="323782"/>
                </a:cubicBezTo>
                <a:lnTo>
                  <a:pt x="0" y="350569"/>
                </a:lnTo>
                <a:cubicBezTo>
                  <a:pt x="0" y="532259"/>
                  <a:pt x="147880" y="681339"/>
                  <a:pt x="330693" y="681339"/>
                </a:cubicBezTo>
                <a:lnTo>
                  <a:pt x="1935252" y="681339"/>
                </a:lnTo>
                <a:cubicBezTo>
                  <a:pt x="2116900" y="681339"/>
                  <a:pt x="2265945" y="533424"/>
                  <a:pt x="2265945" y="350569"/>
                </a:cubicBezTo>
                <a:lnTo>
                  <a:pt x="2265945" y="323782"/>
                </a:lnTo>
                <a:cubicBezTo>
                  <a:pt x="2265945" y="164220"/>
                  <a:pt x="2151832" y="30282"/>
                  <a:pt x="2001623" y="0"/>
                </a:cubicBez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08" name="Freeform 107">
            <a:extLst>
              <a:ext uri="{FF2B5EF4-FFF2-40B4-BE49-F238E27FC236}">
                <a16:creationId xmlns:a16="http://schemas.microsoft.com/office/drawing/2014/main" id="{E337AF5A-3181-46D4-6C3E-FD9D9A1666DD}"/>
              </a:ext>
            </a:extLst>
          </p:cNvPr>
          <p:cNvSpPr/>
          <p:nvPr/>
        </p:nvSpPr>
        <p:spPr>
          <a:xfrm>
            <a:off x="2064501" y="4433133"/>
            <a:ext cx="32603" cy="1164"/>
          </a:xfrm>
          <a:custGeom>
            <a:avLst/>
            <a:gdLst>
              <a:gd name="csX0" fmla="*/ 32604 w 32603"/>
              <a:gd name="csY0" fmla="*/ 1165 h 1164"/>
              <a:gd name="csX1" fmla="*/ 0 w 32603"/>
              <a:gd name="csY1" fmla="*/ 0 h 1164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32603" h="1164">
                <a:moveTo>
                  <a:pt x="32604" y="1165"/>
                </a:moveTo>
                <a:cubicBezTo>
                  <a:pt x="22124" y="1165"/>
                  <a:pt x="10480" y="0"/>
                  <a:pt x="0" y="0"/>
                </a:cubicBezTo>
              </a:path>
            </a:pathLst>
          </a:custGeom>
          <a:noFill/>
          <a:ln w="16297" cap="rnd">
            <a:solidFill>
              <a:srgbClr val="D8D8D8"/>
            </a:solidFill>
            <a:prstDash val="solid"/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09" name="Rounded Rectangle 108">
            <a:extLst>
              <a:ext uri="{FF2B5EF4-FFF2-40B4-BE49-F238E27FC236}">
                <a16:creationId xmlns:a16="http://schemas.microsoft.com/office/drawing/2014/main" id="{D9FE8939-AAAF-C643-AD9E-0471EF29670D}"/>
              </a:ext>
            </a:extLst>
          </p:cNvPr>
          <p:cNvSpPr/>
          <p:nvPr/>
        </p:nvSpPr>
        <p:spPr>
          <a:xfrm>
            <a:off x="166510" y="5156400"/>
            <a:ext cx="2189093" cy="611457"/>
          </a:xfrm>
          <a:prstGeom prst="roundRect">
            <a:avLst>
              <a:gd name="adj" fmla="val 47798"/>
            </a:avLst>
          </a:pr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0" name="Freeform 109">
            <a:extLst>
              <a:ext uri="{FF2B5EF4-FFF2-40B4-BE49-F238E27FC236}">
                <a16:creationId xmlns:a16="http://schemas.microsoft.com/office/drawing/2014/main" id="{73546334-4776-3A9A-DBEE-71AC17601503}"/>
              </a:ext>
            </a:extLst>
          </p:cNvPr>
          <p:cNvSpPr/>
          <p:nvPr/>
        </p:nvSpPr>
        <p:spPr>
          <a:xfrm>
            <a:off x="1129479" y="5391957"/>
            <a:ext cx="195621" cy="125494"/>
          </a:xfrm>
          <a:custGeom>
            <a:avLst/>
            <a:gdLst>
              <a:gd name="csX0" fmla="*/ 97811 w 195621"/>
              <a:gd name="csY0" fmla="*/ 125494 h 125494"/>
              <a:gd name="csX1" fmla="*/ 79180 w 195621"/>
              <a:gd name="csY1" fmla="*/ 117342 h 125494"/>
              <a:gd name="csX2" fmla="*/ 6986 w 195621"/>
              <a:gd name="csY2" fmla="*/ 45131 h 125494"/>
              <a:gd name="csX3" fmla="*/ 6986 w 195621"/>
              <a:gd name="csY3" fmla="*/ 7862 h 125494"/>
              <a:gd name="csX4" fmla="*/ 188635 w 195621"/>
              <a:gd name="csY4" fmla="*/ 7862 h 125494"/>
              <a:gd name="csX5" fmla="*/ 188635 w 195621"/>
              <a:gd name="csY5" fmla="*/ 45131 h 125494"/>
              <a:gd name="csX6" fmla="*/ 116441 w 195621"/>
              <a:gd name="csY6" fmla="*/ 117342 h 125494"/>
              <a:gd name="csX7" fmla="*/ 97811 w 195621"/>
              <a:gd name="csY7" fmla="*/ 125494 h 125494"/>
              <a:gd name="csX8" fmla="*/ 97811 w 195621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621" h="125494">
                <a:moveTo>
                  <a:pt x="97811" y="125494"/>
                </a:moveTo>
                <a:cubicBezTo>
                  <a:pt x="90824" y="125494"/>
                  <a:pt x="83838" y="123165"/>
                  <a:pt x="79180" y="117342"/>
                </a:cubicBezTo>
                <a:lnTo>
                  <a:pt x="6986" y="45131"/>
                </a:lnTo>
                <a:cubicBezTo>
                  <a:pt x="-2329" y="34649"/>
                  <a:pt x="-2329" y="18344"/>
                  <a:pt x="6986" y="7862"/>
                </a:cubicBezTo>
                <a:cubicBezTo>
                  <a:pt x="17466" y="-2621"/>
                  <a:pt x="178155" y="-2621"/>
                  <a:pt x="188635" y="7862"/>
                </a:cubicBezTo>
                <a:cubicBezTo>
                  <a:pt x="197950" y="18344"/>
                  <a:pt x="197950" y="34649"/>
                  <a:pt x="188635" y="45131"/>
                </a:cubicBezTo>
                <a:lnTo>
                  <a:pt x="116441" y="117342"/>
                </a:lnTo>
                <a:cubicBezTo>
                  <a:pt x="111783" y="122001"/>
                  <a:pt x="104797" y="125494"/>
                  <a:pt x="97811" y="125494"/>
                </a:cubicBezTo>
                <a:lnTo>
                  <a:pt x="97811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F6E49B39-56C2-01CF-B437-E9746E9233C4}"/>
              </a:ext>
            </a:extLst>
          </p:cNvPr>
          <p:cNvSpPr txBox="1"/>
          <p:nvPr/>
        </p:nvSpPr>
        <p:spPr>
          <a:xfrm>
            <a:off x="273020" y="5451932"/>
            <a:ext cx="48055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1/2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976E2990-E187-DB5C-C13E-2A3C2C36B669}"/>
              </a:ext>
            </a:extLst>
          </p:cNvPr>
          <p:cNvSpPr txBox="1"/>
          <p:nvPr/>
        </p:nvSpPr>
        <p:spPr>
          <a:xfrm>
            <a:off x="273020" y="5451932"/>
            <a:ext cx="48055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 w="5822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1/2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4938436-CD91-F484-196C-749D350512D6}"/>
              </a:ext>
            </a:extLst>
          </p:cNvPr>
          <p:cNvSpPr txBox="1"/>
          <p:nvPr/>
        </p:nvSpPr>
        <p:spPr>
          <a:xfrm>
            <a:off x="149593" y="5157965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⠼a/b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2B9C10EC-4747-7961-B8DC-4BACA1C8420D}"/>
              </a:ext>
            </a:extLst>
          </p:cNvPr>
          <p:cNvSpPr txBox="1"/>
          <p:nvPr/>
        </p:nvSpPr>
        <p:spPr>
          <a:xfrm>
            <a:off x="1345443" y="5451932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94C4DC1E-C840-6FA0-4499-439C924F8460}"/>
              </a:ext>
            </a:extLst>
          </p:cNvPr>
          <p:cNvSpPr txBox="1"/>
          <p:nvPr/>
        </p:nvSpPr>
        <p:spPr>
          <a:xfrm>
            <a:off x="1345443" y="5451932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 w="5822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A41D79E0-0948-F7BA-6C0D-485BAECDE8AF}"/>
              </a:ext>
            </a:extLst>
          </p:cNvPr>
          <p:cNvSpPr txBox="1"/>
          <p:nvPr/>
        </p:nvSpPr>
        <p:spPr>
          <a:xfrm>
            <a:off x="1280236" y="5157965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119" name="Freeform 118">
            <a:extLst>
              <a:ext uri="{FF2B5EF4-FFF2-40B4-BE49-F238E27FC236}">
                <a16:creationId xmlns:a16="http://schemas.microsoft.com/office/drawing/2014/main" id="{C00B5880-EB7E-B739-A14C-E9CCB565DFA9}"/>
              </a:ext>
            </a:extLst>
          </p:cNvPr>
          <p:cNvSpPr/>
          <p:nvPr/>
        </p:nvSpPr>
        <p:spPr>
          <a:xfrm>
            <a:off x="128085" y="5117966"/>
            <a:ext cx="2265944" cy="688326"/>
          </a:xfrm>
          <a:custGeom>
            <a:avLst/>
            <a:gdLst>
              <a:gd name="csX0" fmla="*/ 330693 w 2265944"/>
              <a:gd name="csY0" fmla="*/ 0 h 688326"/>
              <a:gd name="csX1" fmla="*/ 0 w 2265944"/>
              <a:gd name="csY1" fmla="*/ 330769 h 688326"/>
              <a:gd name="csX2" fmla="*/ 0 w 2265944"/>
              <a:gd name="csY2" fmla="*/ 357557 h 688326"/>
              <a:gd name="csX3" fmla="*/ 330693 w 2265944"/>
              <a:gd name="csY3" fmla="*/ 688327 h 688326"/>
              <a:gd name="csX4" fmla="*/ 1935252 w 2265944"/>
              <a:gd name="csY4" fmla="*/ 688327 h 688326"/>
              <a:gd name="csX5" fmla="*/ 2265945 w 2265944"/>
              <a:gd name="csY5" fmla="*/ 357557 h 688326"/>
              <a:gd name="csX6" fmla="*/ 2265945 w 2265944"/>
              <a:gd name="csY6" fmla="*/ 330769 h 688326"/>
              <a:gd name="csX7" fmla="*/ 1935252 w 2265944"/>
              <a:gd name="csY7" fmla="*/ 0 h 6883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265944" h="688326">
                <a:moveTo>
                  <a:pt x="330693" y="0"/>
                </a:moveTo>
                <a:cubicBezTo>
                  <a:pt x="149045" y="0"/>
                  <a:pt x="0" y="147914"/>
                  <a:pt x="0" y="330769"/>
                </a:cubicBezTo>
                <a:lnTo>
                  <a:pt x="0" y="357557"/>
                </a:lnTo>
                <a:cubicBezTo>
                  <a:pt x="0" y="539247"/>
                  <a:pt x="147880" y="688327"/>
                  <a:pt x="330693" y="688327"/>
                </a:cubicBezTo>
                <a:lnTo>
                  <a:pt x="1935252" y="688327"/>
                </a:lnTo>
                <a:cubicBezTo>
                  <a:pt x="2116900" y="688327"/>
                  <a:pt x="2265945" y="540412"/>
                  <a:pt x="2265945" y="357557"/>
                </a:cubicBezTo>
                <a:lnTo>
                  <a:pt x="2265945" y="330769"/>
                </a:lnTo>
                <a:cubicBezTo>
                  <a:pt x="2265945" y="149079"/>
                  <a:pt x="2118064" y="0"/>
                  <a:pt x="1935252" y="0"/>
                </a:cubicBez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20" name="Freeform 119">
            <a:extLst>
              <a:ext uri="{FF2B5EF4-FFF2-40B4-BE49-F238E27FC236}">
                <a16:creationId xmlns:a16="http://schemas.microsoft.com/office/drawing/2014/main" id="{484788E2-E560-B3BB-4AD5-426C3838228B}"/>
              </a:ext>
            </a:extLst>
          </p:cNvPr>
          <p:cNvSpPr/>
          <p:nvPr/>
        </p:nvSpPr>
        <p:spPr>
          <a:xfrm>
            <a:off x="1129479" y="4707125"/>
            <a:ext cx="195621" cy="125494"/>
          </a:xfrm>
          <a:custGeom>
            <a:avLst/>
            <a:gdLst>
              <a:gd name="csX0" fmla="*/ 97811 w 195621"/>
              <a:gd name="csY0" fmla="*/ 125494 h 125494"/>
              <a:gd name="csX1" fmla="*/ 79180 w 195621"/>
              <a:gd name="csY1" fmla="*/ 117342 h 125494"/>
              <a:gd name="csX2" fmla="*/ 6986 w 195621"/>
              <a:gd name="csY2" fmla="*/ 45131 h 125494"/>
              <a:gd name="csX3" fmla="*/ 6986 w 195621"/>
              <a:gd name="csY3" fmla="*/ 7862 h 125494"/>
              <a:gd name="csX4" fmla="*/ 188635 w 195621"/>
              <a:gd name="csY4" fmla="*/ 7862 h 125494"/>
              <a:gd name="csX5" fmla="*/ 188635 w 195621"/>
              <a:gd name="csY5" fmla="*/ 45131 h 125494"/>
              <a:gd name="csX6" fmla="*/ 116441 w 195621"/>
              <a:gd name="csY6" fmla="*/ 117342 h 125494"/>
              <a:gd name="csX7" fmla="*/ 97811 w 195621"/>
              <a:gd name="csY7" fmla="*/ 125494 h 125494"/>
              <a:gd name="csX8" fmla="*/ 97811 w 195621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621" h="125494">
                <a:moveTo>
                  <a:pt x="97811" y="125494"/>
                </a:moveTo>
                <a:cubicBezTo>
                  <a:pt x="90824" y="125494"/>
                  <a:pt x="83838" y="123165"/>
                  <a:pt x="79180" y="117342"/>
                </a:cubicBezTo>
                <a:lnTo>
                  <a:pt x="6986" y="45131"/>
                </a:lnTo>
                <a:cubicBezTo>
                  <a:pt x="-2329" y="34649"/>
                  <a:pt x="-2329" y="18344"/>
                  <a:pt x="6986" y="7862"/>
                </a:cubicBezTo>
                <a:cubicBezTo>
                  <a:pt x="17466" y="-2621"/>
                  <a:pt x="178155" y="-2621"/>
                  <a:pt x="188635" y="7862"/>
                </a:cubicBezTo>
                <a:cubicBezTo>
                  <a:pt x="197950" y="18344"/>
                  <a:pt x="197950" y="34649"/>
                  <a:pt x="188635" y="45131"/>
                </a:cubicBezTo>
                <a:lnTo>
                  <a:pt x="116441" y="117342"/>
                </a:lnTo>
                <a:cubicBezTo>
                  <a:pt x="111783" y="122000"/>
                  <a:pt x="104797" y="125494"/>
                  <a:pt x="97811" y="125494"/>
                </a:cubicBezTo>
                <a:lnTo>
                  <a:pt x="97811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DB7A50B6-96BE-A2C5-5A39-382D5CA35018}"/>
              </a:ext>
            </a:extLst>
          </p:cNvPr>
          <p:cNvSpPr txBox="1"/>
          <p:nvPr/>
        </p:nvSpPr>
        <p:spPr>
          <a:xfrm>
            <a:off x="273020" y="4767099"/>
            <a:ext cx="48055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1/4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6B04CF98-F00C-EEC8-A0F6-59226FB97EA2}"/>
              </a:ext>
            </a:extLst>
          </p:cNvPr>
          <p:cNvSpPr txBox="1"/>
          <p:nvPr/>
        </p:nvSpPr>
        <p:spPr>
          <a:xfrm>
            <a:off x="273020" y="4767099"/>
            <a:ext cx="48055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 w="5822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1/4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571418A8-EAFB-B297-6BA1-93BBC89262FF}"/>
              </a:ext>
            </a:extLst>
          </p:cNvPr>
          <p:cNvSpPr txBox="1"/>
          <p:nvPr/>
        </p:nvSpPr>
        <p:spPr>
          <a:xfrm>
            <a:off x="1345443" y="4767099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5059562E-C2E7-1C64-E45E-36BB645E97FE}"/>
              </a:ext>
            </a:extLst>
          </p:cNvPr>
          <p:cNvSpPr txBox="1"/>
          <p:nvPr/>
        </p:nvSpPr>
        <p:spPr>
          <a:xfrm>
            <a:off x="1345443" y="4767099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 w="5822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143296EB-050E-DC38-5DF2-E9AA78DEFA1D}"/>
              </a:ext>
            </a:extLst>
          </p:cNvPr>
          <p:cNvSpPr txBox="1"/>
          <p:nvPr/>
        </p:nvSpPr>
        <p:spPr>
          <a:xfrm>
            <a:off x="1280236" y="4471968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128" name="Freeform 127">
            <a:extLst>
              <a:ext uri="{FF2B5EF4-FFF2-40B4-BE49-F238E27FC236}">
                <a16:creationId xmlns:a16="http://schemas.microsoft.com/office/drawing/2014/main" id="{EF519C41-AEF8-9380-8A74-4F22B4FE835E}"/>
              </a:ext>
            </a:extLst>
          </p:cNvPr>
          <p:cNvSpPr/>
          <p:nvPr/>
        </p:nvSpPr>
        <p:spPr>
          <a:xfrm>
            <a:off x="426174" y="4431969"/>
            <a:ext cx="32603" cy="1164"/>
          </a:xfrm>
          <a:custGeom>
            <a:avLst/>
            <a:gdLst>
              <a:gd name="csX0" fmla="*/ 32604 w 32603"/>
              <a:gd name="csY0" fmla="*/ 0 h 1164"/>
              <a:gd name="csX1" fmla="*/ 0 w 32603"/>
              <a:gd name="csY1" fmla="*/ 1164 h 1164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32603" h="1164">
                <a:moveTo>
                  <a:pt x="32604" y="0"/>
                </a:moveTo>
                <a:cubicBezTo>
                  <a:pt x="20959" y="0"/>
                  <a:pt x="10480" y="0"/>
                  <a:pt x="0" y="1164"/>
                </a:cubicBezTo>
              </a:path>
            </a:pathLst>
          </a:custGeom>
          <a:noFill/>
          <a:ln w="16297" cap="rnd">
            <a:solidFill>
              <a:srgbClr val="D8D8D8"/>
            </a:solidFill>
            <a:prstDash val="solid"/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29" name="Freeform 128">
            <a:extLst>
              <a:ext uri="{FF2B5EF4-FFF2-40B4-BE49-F238E27FC236}">
                <a16:creationId xmlns:a16="http://schemas.microsoft.com/office/drawing/2014/main" id="{00F36E1A-708C-1625-A78B-882397FEB32A}"/>
              </a:ext>
            </a:extLst>
          </p:cNvPr>
          <p:cNvSpPr/>
          <p:nvPr/>
        </p:nvSpPr>
        <p:spPr>
          <a:xfrm>
            <a:off x="129249" y="4438957"/>
            <a:ext cx="2265944" cy="681338"/>
          </a:xfrm>
          <a:custGeom>
            <a:avLst/>
            <a:gdLst>
              <a:gd name="csX0" fmla="*/ 231718 w 2265944"/>
              <a:gd name="csY0" fmla="*/ 8153 h 681338"/>
              <a:gd name="csX1" fmla="*/ 0 w 2265944"/>
              <a:gd name="csY1" fmla="*/ 323782 h 681338"/>
              <a:gd name="csX2" fmla="*/ 0 w 2265944"/>
              <a:gd name="csY2" fmla="*/ 350569 h 681338"/>
              <a:gd name="csX3" fmla="*/ 330693 w 2265944"/>
              <a:gd name="csY3" fmla="*/ 681339 h 681338"/>
              <a:gd name="csX4" fmla="*/ 1935252 w 2265944"/>
              <a:gd name="csY4" fmla="*/ 681339 h 681338"/>
              <a:gd name="csX5" fmla="*/ 2265945 w 2265944"/>
              <a:gd name="csY5" fmla="*/ 350569 h 681338"/>
              <a:gd name="csX6" fmla="*/ 2265945 w 2265944"/>
              <a:gd name="csY6" fmla="*/ 323782 h 681338"/>
              <a:gd name="csX7" fmla="*/ 2001623 w 2265944"/>
              <a:gd name="csY7" fmla="*/ 0 h 68133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265944" h="681338">
                <a:moveTo>
                  <a:pt x="231718" y="8153"/>
                </a:moveTo>
                <a:cubicBezTo>
                  <a:pt x="97811" y="50082"/>
                  <a:pt x="0" y="175867"/>
                  <a:pt x="0" y="323782"/>
                </a:cubicBezTo>
                <a:lnTo>
                  <a:pt x="0" y="350569"/>
                </a:lnTo>
                <a:cubicBezTo>
                  <a:pt x="0" y="532259"/>
                  <a:pt x="147880" y="681339"/>
                  <a:pt x="330693" y="681339"/>
                </a:cubicBezTo>
                <a:lnTo>
                  <a:pt x="1935252" y="681339"/>
                </a:lnTo>
                <a:cubicBezTo>
                  <a:pt x="2116900" y="681339"/>
                  <a:pt x="2265945" y="533424"/>
                  <a:pt x="2265945" y="350569"/>
                </a:cubicBezTo>
                <a:lnTo>
                  <a:pt x="2265945" y="323782"/>
                </a:lnTo>
                <a:cubicBezTo>
                  <a:pt x="2265945" y="164220"/>
                  <a:pt x="2151832" y="30282"/>
                  <a:pt x="2001623" y="0"/>
                </a:cubicBez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30" name="Freeform 129">
            <a:extLst>
              <a:ext uri="{FF2B5EF4-FFF2-40B4-BE49-F238E27FC236}">
                <a16:creationId xmlns:a16="http://schemas.microsoft.com/office/drawing/2014/main" id="{C350F69A-A3A7-6C0A-C2B6-8C27FB30E362}"/>
              </a:ext>
            </a:extLst>
          </p:cNvPr>
          <p:cNvSpPr/>
          <p:nvPr/>
        </p:nvSpPr>
        <p:spPr>
          <a:xfrm>
            <a:off x="2064501" y="4433133"/>
            <a:ext cx="32603" cy="1164"/>
          </a:xfrm>
          <a:custGeom>
            <a:avLst/>
            <a:gdLst>
              <a:gd name="csX0" fmla="*/ 32604 w 32603"/>
              <a:gd name="csY0" fmla="*/ 1165 h 1164"/>
              <a:gd name="csX1" fmla="*/ 0 w 32603"/>
              <a:gd name="csY1" fmla="*/ 0 h 1164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32603" h="1164">
                <a:moveTo>
                  <a:pt x="32604" y="1165"/>
                </a:moveTo>
                <a:cubicBezTo>
                  <a:pt x="22124" y="1165"/>
                  <a:pt x="10480" y="0"/>
                  <a:pt x="0" y="0"/>
                </a:cubicBezTo>
              </a:path>
            </a:pathLst>
          </a:custGeom>
          <a:noFill/>
          <a:ln w="16297" cap="rnd">
            <a:solidFill>
              <a:srgbClr val="D8D8D8"/>
            </a:solidFill>
            <a:prstDash val="solid"/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31" name="Freeform 130">
            <a:extLst>
              <a:ext uri="{FF2B5EF4-FFF2-40B4-BE49-F238E27FC236}">
                <a16:creationId xmlns:a16="http://schemas.microsoft.com/office/drawing/2014/main" id="{ADE7D08D-950F-9CE2-E860-2CBD731BE3FE}"/>
              </a:ext>
            </a:extLst>
          </p:cNvPr>
          <p:cNvSpPr/>
          <p:nvPr/>
        </p:nvSpPr>
        <p:spPr>
          <a:xfrm>
            <a:off x="1129479" y="5391957"/>
            <a:ext cx="195621" cy="125494"/>
          </a:xfrm>
          <a:custGeom>
            <a:avLst/>
            <a:gdLst>
              <a:gd name="csX0" fmla="*/ 97811 w 195621"/>
              <a:gd name="csY0" fmla="*/ 125494 h 125494"/>
              <a:gd name="csX1" fmla="*/ 79180 w 195621"/>
              <a:gd name="csY1" fmla="*/ 117342 h 125494"/>
              <a:gd name="csX2" fmla="*/ 6986 w 195621"/>
              <a:gd name="csY2" fmla="*/ 45131 h 125494"/>
              <a:gd name="csX3" fmla="*/ 6986 w 195621"/>
              <a:gd name="csY3" fmla="*/ 7862 h 125494"/>
              <a:gd name="csX4" fmla="*/ 188635 w 195621"/>
              <a:gd name="csY4" fmla="*/ 7862 h 125494"/>
              <a:gd name="csX5" fmla="*/ 188635 w 195621"/>
              <a:gd name="csY5" fmla="*/ 45131 h 125494"/>
              <a:gd name="csX6" fmla="*/ 116441 w 195621"/>
              <a:gd name="csY6" fmla="*/ 117342 h 125494"/>
              <a:gd name="csX7" fmla="*/ 97811 w 195621"/>
              <a:gd name="csY7" fmla="*/ 125494 h 125494"/>
              <a:gd name="csX8" fmla="*/ 97811 w 195621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621" h="125494">
                <a:moveTo>
                  <a:pt x="97811" y="125494"/>
                </a:moveTo>
                <a:cubicBezTo>
                  <a:pt x="90824" y="125494"/>
                  <a:pt x="83838" y="123165"/>
                  <a:pt x="79180" y="117342"/>
                </a:cubicBezTo>
                <a:lnTo>
                  <a:pt x="6986" y="45131"/>
                </a:lnTo>
                <a:cubicBezTo>
                  <a:pt x="-2329" y="34649"/>
                  <a:pt x="-2329" y="18344"/>
                  <a:pt x="6986" y="7862"/>
                </a:cubicBezTo>
                <a:cubicBezTo>
                  <a:pt x="17466" y="-2621"/>
                  <a:pt x="178155" y="-2621"/>
                  <a:pt x="188635" y="7862"/>
                </a:cubicBezTo>
                <a:cubicBezTo>
                  <a:pt x="197950" y="18344"/>
                  <a:pt x="197950" y="34649"/>
                  <a:pt x="188635" y="45131"/>
                </a:cubicBezTo>
                <a:lnTo>
                  <a:pt x="116441" y="117342"/>
                </a:lnTo>
                <a:cubicBezTo>
                  <a:pt x="111783" y="122001"/>
                  <a:pt x="104797" y="125494"/>
                  <a:pt x="97811" y="125494"/>
                </a:cubicBezTo>
                <a:lnTo>
                  <a:pt x="97811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216C3AD0-0D5F-5458-A929-FA6B600135A3}"/>
              </a:ext>
            </a:extLst>
          </p:cNvPr>
          <p:cNvSpPr txBox="1"/>
          <p:nvPr/>
        </p:nvSpPr>
        <p:spPr>
          <a:xfrm>
            <a:off x="273020" y="5451932"/>
            <a:ext cx="48055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1/2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4EB2C976-3B3E-632E-0EE0-5FCAA95DA931}"/>
              </a:ext>
            </a:extLst>
          </p:cNvPr>
          <p:cNvSpPr txBox="1"/>
          <p:nvPr/>
        </p:nvSpPr>
        <p:spPr>
          <a:xfrm>
            <a:off x="273020" y="5451932"/>
            <a:ext cx="48055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 w="5822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1/2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8700D94C-0D17-896A-3C47-A4A76328E622}"/>
              </a:ext>
            </a:extLst>
          </p:cNvPr>
          <p:cNvSpPr txBox="1"/>
          <p:nvPr/>
        </p:nvSpPr>
        <p:spPr>
          <a:xfrm>
            <a:off x="1345443" y="5451932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ADEFF14E-4458-E2DA-029C-7D520E729D2E}"/>
              </a:ext>
            </a:extLst>
          </p:cNvPr>
          <p:cNvSpPr txBox="1"/>
          <p:nvPr/>
        </p:nvSpPr>
        <p:spPr>
          <a:xfrm>
            <a:off x="1345443" y="5451932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 w="5822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8D38E326-B0B0-7352-8023-E21441A33336}"/>
              </a:ext>
            </a:extLst>
          </p:cNvPr>
          <p:cNvSpPr txBox="1"/>
          <p:nvPr/>
        </p:nvSpPr>
        <p:spPr>
          <a:xfrm>
            <a:off x="1280236" y="5157965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139" name="Freeform 138">
            <a:extLst>
              <a:ext uri="{FF2B5EF4-FFF2-40B4-BE49-F238E27FC236}">
                <a16:creationId xmlns:a16="http://schemas.microsoft.com/office/drawing/2014/main" id="{AC614335-B3BF-BAD5-FD35-6EF8682B482B}"/>
              </a:ext>
            </a:extLst>
          </p:cNvPr>
          <p:cNvSpPr/>
          <p:nvPr/>
        </p:nvSpPr>
        <p:spPr>
          <a:xfrm>
            <a:off x="128085" y="5117966"/>
            <a:ext cx="2265944" cy="688326"/>
          </a:xfrm>
          <a:custGeom>
            <a:avLst/>
            <a:gdLst>
              <a:gd name="csX0" fmla="*/ 330693 w 2265944"/>
              <a:gd name="csY0" fmla="*/ 0 h 688326"/>
              <a:gd name="csX1" fmla="*/ 0 w 2265944"/>
              <a:gd name="csY1" fmla="*/ 330769 h 688326"/>
              <a:gd name="csX2" fmla="*/ 0 w 2265944"/>
              <a:gd name="csY2" fmla="*/ 357557 h 688326"/>
              <a:gd name="csX3" fmla="*/ 330693 w 2265944"/>
              <a:gd name="csY3" fmla="*/ 688327 h 688326"/>
              <a:gd name="csX4" fmla="*/ 1935252 w 2265944"/>
              <a:gd name="csY4" fmla="*/ 688327 h 688326"/>
              <a:gd name="csX5" fmla="*/ 2265945 w 2265944"/>
              <a:gd name="csY5" fmla="*/ 357557 h 688326"/>
              <a:gd name="csX6" fmla="*/ 2265945 w 2265944"/>
              <a:gd name="csY6" fmla="*/ 330769 h 688326"/>
              <a:gd name="csX7" fmla="*/ 1935252 w 2265944"/>
              <a:gd name="csY7" fmla="*/ 0 h 6883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265944" h="688326">
                <a:moveTo>
                  <a:pt x="330693" y="0"/>
                </a:moveTo>
                <a:cubicBezTo>
                  <a:pt x="149045" y="0"/>
                  <a:pt x="0" y="147914"/>
                  <a:pt x="0" y="330769"/>
                </a:cubicBezTo>
                <a:lnTo>
                  <a:pt x="0" y="357557"/>
                </a:lnTo>
                <a:cubicBezTo>
                  <a:pt x="0" y="539247"/>
                  <a:pt x="147880" y="688327"/>
                  <a:pt x="330693" y="688327"/>
                </a:cubicBezTo>
                <a:lnTo>
                  <a:pt x="1935252" y="688327"/>
                </a:lnTo>
                <a:cubicBezTo>
                  <a:pt x="2116900" y="688327"/>
                  <a:pt x="2265945" y="540412"/>
                  <a:pt x="2265945" y="357557"/>
                </a:cubicBezTo>
                <a:lnTo>
                  <a:pt x="2265945" y="330769"/>
                </a:lnTo>
                <a:cubicBezTo>
                  <a:pt x="2265945" y="149079"/>
                  <a:pt x="2118064" y="0"/>
                  <a:pt x="1935252" y="0"/>
                </a:cubicBez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40" name="Freeform 139">
            <a:extLst>
              <a:ext uri="{FF2B5EF4-FFF2-40B4-BE49-F238E27FC236}">
                <a16:creationId xmlns:a16="http://schemas.microsoft.com/office/drawing/2014/main" id="{2C90060C-71A0-E56B-F3F7-788C2BDC8848}"/>
              </a:ext>
            </a:extLst>
          </p:cNvPr>
          <p:cNvSpPr/>
          <p:nvPr/>
        </p:nvSpPr>
        <p:spPr>
          <a:xfrm>
            <a:off x="1129479" y="4707125"/>
            <a:ext cx="195621" cy="125494"/>
          </a:xfrm>
          <a:custGeom>
            <a:avLst/>
            <a:gdLst>
              <a:gd name="csX0" fmla="*/ 97811 w 195621"/>
              <a:gd name="csY0" fmla="*/ 125494 h 125494"/>
              <a:gd name="csX1" fmla="*/ 79180 w 195621"/>
              <a:gd name="csY1" fmla="*/ 117342 h 125494"/>
              <a:gd name="csX2" fmla="*/ 6986 w 195621"/>
              <a:gd name="csY2" fmla="*/ 45131 h 125494"/>
              <a:gd name="csX3" fmla="*/ 6986 w 195621"/>
              <a:gd name="csY3" fmla="*/ 7862 h 125494"/>
              <a:gd name="csX4" fmla="*/ 188635 w 195621"/>
              <a:gd name="csY4" fmla="*/ 7862 h 125494"/>
              <a:gd name="csX5" fmla="*/ 188635 w 195621"/>
              <a:gd name="csY5" fmla="*/ 45131 h 125494"/>
              <a:gd name="csX6" fmla="*/ 116441 w 195621"/>
              <a:gd name="csY6" fmla="*/ 117342 h 125494"/>
              <a:gd name="csX7" fmla="*/ 97811 w 195621"/>
              <a:gd name="csY7" fmla="*/ 125494 h 125494"/>
              <a:gd name="csX8" fmla="*/ 97811 w 195621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621" h="125494">
                <a:moveTo>
                  <a:pt x="97811" y="125494"/>
                </a:moveTo>
                <a:cubicBezTo>
                  <a:pt x="90824" y="125494"/>
                  <a:pt x="83838" y="123165"/>
                  <a:pt x="79180" y="117342"/>
                </a:cubicBezTo>
                <a:lnTo>
                  <a:pt x="6986" y="45131"/>
                </a:lnTo>
                <a:cubicBezTo>
                  <a:pt x="-2329" y="34649"/>
                  <a:pt x="-2329" y="18344"/>
                  <a:pt x="6986" y="7862"/>
                </a:cubicBezTo>
                <a:cubicBezTo>
                  <a:pt x="17466" y="-2621"/>
                  <a:pt x="178155" y="-2621"/>
                  <a:pt x="188635" y="7862"/>
                </a:cubicBezTo>
                <a:cubicBezTo>
                  <a:pt x="197950" y="18344"/>
                  <a:pt x="197950" y="34649"/>
                  <a:pt x="188635" y="45131"/>
                </a:cubicBezTo>
                <a:lnTo>
                  <a:pt x="116441" y="117342"/>
                </a:lnTo>
                <a:cubicBezTo>
                  <a:pt x="111783" y="122000"/>
                  <a:pt x="104797" y="125494"/>
                  <a:pt x="97811" y="125494"/>
                </a:cubicBezTo>
                <a:lnTo>
                  <a:pt x="97811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C555EB6D-7B37-2CC6-2233-76614A2BCE6A}"/>
              </a:ext>
            </a:extLst>
          </p:cNvPr>
          <p:cNvSpPr txBox="1"/>
          <p:nvPr/>
        </p:nvSpPr>
        <p:spPr>
          <a:xfrm>
            <a:off x="273020" y="4767099"/>
            <a:ext cx="48055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1/4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9DB22321-BDE6-0376-6A7E-73D317A1D3D4}"/>
              </a:ext>
            </a:extLst>
          </p:cNvPr>
          <p:cNvSpPr txBox="1"/>
          <p:nvPr/>
        </p:nvSpPr>
        <p:spPr>
          <a:xfrm>
            <a:off x="1345443" y="4767099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D838E3D4-11E4-CFB5-1032-9B219B6361EA}"/>
              </a:ext>
            </a:extLst>
          </p:cNvPr>
          <p:cNvSpPr txBox="1"/>
          <p:nvPr/>
        </p:nvSpPr>
        <p:spPr>
          <a:xfrm>
            <a:off x="1280236" y="4471968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144" name="Freeform 143">
            <a:extLst>
              <a:ext uri="{FF2B5EF4-FFF2-40B4-BE49-F238E27FC236}">
                <a16:creationId xmlns:a16="http://schemas.microsoft.com/office/drawing/2014/main" id="{5DA0760D-B1E1-392C-1126-E4308020D30F}"/>
              </a:ext>
            </a:extLst>
          </p:cNvPr>
          <p:cNvSpPr/>
          <p:nvPr/>
        </p:nvSpPr>
        <p:spPr>
          <a:xfrm>
            <a:off x="426174" y="4431969"/>
            <a:ext cx="32603" cy="1164"/>
          </a:xfrm>
          <a:custGeom>
            <a:avLst/>
            <a:gdLst>
              <a:gd name="csX0" fmla="*/ 32604 w 32603"/>
              <a:gd name="csY0" fmla="*/ 0 h 1164"/>
              <a:gd name="csX1" fmla="*/ 0 w 32603"/>
              <a:gd name="csY1" fmla="*/ 1164 h 1164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32603" h="1164">
                <a:moveTo>
                  <a:pt x="32604" y="0"/>
                </a:moveTo>
                <a:cubicBezTo>
                  <a:pt x="20959" y="0"/>
                  <a:pt x="10480" y="0"/>
                  <a:pt x="0" y="1164"/>
                </a:cubicBezTo>
              </a:path>
            </a:pathLst>
          </a:custGeom>
          <a:noFill/>
          <a:ln w="16297" cap="rnd">
            <a:solidFill>
              <a:srgbClr val="D8D8D8"/>
            </a:solidFill>
            <a:prstDash val="solid"/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45" name="Freeform 144">
            <a:extLst>
              <a:ext uri="{FF2B5EF4-FFF2-40B4-BE49-F238E27FC236}">
                <a16:creationId xmlns:a16="http://schemas.microsoft.com/office/drawing/2014/main" id="{1FE06E6B-7D49-9F9E-1D8D-9829A5020BCA}"/>
              </a:ext>
            </a:extLst>
          </p:cNvPr>
          <p:cNvSpPr/>
          <p:nvPr/>
        </p:nvSpPr>
        <p:spPr>
          <a:xfrm>
            <a:off x="129249" y="4438957"/>
            <a:ext cx="2265944" cy="681338"/>
          </a:xfrm>
          <a:custGeom>
            <a:avLst/>
            <a:gdLst>
              <a:gd name="csX0" fmla="*/ 231718 w 2265944"/>
              <a:gd name="csY0" fmla="*/ 8153 h 681338"/>
              <a:gd name="csX1" fmla="*/ 0 w 2265944"/>
              <a:gd name="csY1" fmla="*/ 323782 h 681338"/>
              <a:gd name="csX2" fmla="*/ 0 w 2265944"/>
              <a:gd name="csY2" fmla="*/ 350569 h 681338"/>
              <a:gd name="csX3" fmla="*/ 330693 w 2265944"/>
              <a:gd name="csY3" fmla="*/ 681339 h 681338"/>
              <a:gd name="csX4" fmla="*/ 1935252 w 2265944"/>
              <a:gd name="csY4" fmla="*/ 681339 h 681338"/>
              <a:gd name="csX5" fmla="*/ 2265945 w 2265944"/>
              <a:gd name="csY5" fmla="*/ 350569 h 681338"/>
              <a:gd name="csX6" fmla="*/ 2265945 w 2265944"/>
              <a:gd name="csY6" fmla="*/ 323782 h 681338"/>
              <a:gd name="csX7" fmla="*/ 2001623 w 2265944"/>
              <a:gd name="csY7" fmla="*/ 0 h 68133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265944" h="681338">
                <a:moveTo>
                  <a:pt x="231718" y="8153"/>
                </a:moveTo>
                <a:cubicBezTo>
                  <a:pt x="97811" y="50082"/>
                  <a:pt x="0" y="175867"/>
                  <a:pt x="0" y="323782"/>
                </a:cubicBezTo>
                <a:lnTo>
                  <a:pt x="0" y="350569"/>
                </a:lnTo>
                <a:cubicBezTo>
                  <a:pt x="0" y="532259"/>
                  <a:pt x="147880" y="681339"/>
                  <a:pt x="330693" y="681339"/>
                </a:cubicBezTo>
                <a:lnTo>
                  <a:pt x="1935252" y="681339"/>
                </a:lnTo>
                <a:cubicBezTo>
                  <a:pt x="2116900" y="681339"/>
                  <a:pt x="2265945" y="533424"/>
                  <a:pt x="2265945" y="350569"/>
                </a:cubicBezTo>
                <a:lnTo>
                  <a:pt x="2265945" y="323782"/>
                </a:lnTo>
                <a:cubicBezTo>
                  <a:pt x="2265945" y="164220"/>
                  <a:pt x="2151832" y="30282"/>
                  <a:pt x="2001623" y="0"/>
                </a:cubicBez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46" name="Freeform 145">
            <a:extLst>
              <a:ext uri="{FF2B5EF4-FFF2-40B4-BE49-F238E27FC236}">
                <a16:creationId xmlns:a16="http://schemas.microsoft.com/office/drawing/2014/main" id="{F43F3CA2-A3C2-51F6-F547-9B7181114BFD}"/>
              </a:ext>
            </a:extLst>
          </p:cNvPr>
          <p:cNvSpPr/>
          <p:nvPr/>
        </p:nvSpPr>
        <p:spPr>
          <a:xfrm>
            <a:off x="2064501" y="4433133"/>
            <a:ext cx="32603" cy="1164"/>
          </a:xfrm>
          <a:custGeom>
            <a:avLst/>
            <a:gdLst>
              <a:gd name="csX0" fmla="*/ 32604 w 32603"/>
              <a:gd name="csY0" fmla="*/ 1165 h 1164"/>
              <a:gd name="csX1" fmla="*/ 0 w 32603"/>
              <a:gd name="csY1" fmla="*/ 0 h 1164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32603" h="1164">
                <a:moveTo>
                  <a:pt x="32604" y="1165"/>
                </a:moveTo>
                <a:cubicBezTo>
                  <a:pt x="22124" y="1165"/>
                  <a:pt x="10480" y="0"/>
                  <a:pt x="0" y="0"/>
                </a:cubicBezTo>
              </a:path>
            </a:pathLst>
          </a:custGeom>
          <a:noFill/>
          <a:ln w="16297" cap="rnd">
            <a:solidFill>
              <a:srgbClr val="D8D8D8"/>
            </a:solidFill>
            <a:prstDash val="solid"/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47" name="Freeform 146">
            <a:extLst>
              <a:ext uri="{FF2B5EF4-FFF2-40B4-BE49-F238E27FC236}">
                <a16:creationId xmlns:a16="http://schemas.microsoft.com/office/drawing/2014/main" id="{0F08D940-7967-9CB4-ADF7-C6FB09111141}"/>
              </a:ext>
            </a:extLst>
          </p:cNvPr>
          <p:cNvSpPr/>
          <p:nvPr/>
        </p:nvSpPr>
        <p:spPr>
          <a:xfrm>
            <a:off x="1129479" y="5391957"/>
            <a:ext cx="195621" cy="125494"/>
          </a:xfrm>
          <a:custGeom>
            <a:avLst/>
            <a:gdLst>
              <a:gd name="csX0" fmla="*/ 97811 w 195621"/>
              <a:gd name="csY0" fmla="*/ 125494 h 125494"/>
              <a:gd name="csX1" fmla="*/ 79180 w 195621"/>
              <a:gd name="csY1" fmla="*/ 117342 h 125494"/>
              <a:gd name="csX2" fmla="*/ 6986 w 195621"/>
              <a:gd name="csY2" fmla="*/ 45131 h 125494"/>
              <a:gd name="csX3" fmla="*/ 6986 w 195621"/>
              <a:gd name="csY3" fmla="*/ 7862 h 125494"/>
              <a:gd name="csX4" fmla="*/ 188635 w 195621"/>
              <a:gd name="csY4" fmla="*/ 7862 h 125494"/>
              <a:gd name="csX5" fmla="*/ 188635 w 195621"/>
              <a:gd name="csY5" fmla="*/ 45131 h 125494"/>
              <a:gd name="csX6" fmla="*/ 116441 w 195621"/>
              <a:gd name="csY6" fmla="*/ 117342 h 125494"/>
              <a:gd name="csX7" fmla="*/ 97811 w 195621"/>
              <a:gd name="csY7" fmla="*/ 125494 h 125494"/>
              <a:gd name="csX8" fmla="*/ 97811 w 195621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621" h="125494">
                <a:moveTo>
                  <a:pt x="97811" y="125494"/>
                </a:moveTo>
                <a:cubicBezTo>
                  <a:pt x="90824" y="125494"/>
                  <a:pt x="83838" y="123165"/>
                  <a:pt x="79180" y="117342"/>
                </a:cubicBezTo>
                <a:lnTo>
                  <a:pt x="6986" y="45131"/>
                </a:lnTo>
                <a:cubicBezTo>
                  <a:pt x="-2329" y="34649"/>
                  <a:pt x="-2329" y="18344"/>
                  <a:pt x="6986" y="7862"/>
                </a:cubicBezTo>
                <a:cubicBezTo>
                  <a:pt x="17466" y="-2621"/>
                  <a:pt x="178155" y="-2621"/>
                  <a:pt x="188635" y="7862"/>
                </a:cubicBezTo>
                <a:cubicBezTo>
                  <a:pt x="197950" y="18344"/>
                  <a:pt x="197950" y="34649"/>
                  <a:pt x="188635" y="45131"/>
                </a:cubicBezTo>
                <a:lnTo>
                  <a:pt x="116441" y="117342"/>
                </a:lnTo>
                <a:cubicBezTo>
                  <a:pt x="111783" y="122001"/>
                  <a:pt x="104797" y="125494"/>
                  <a:pt x="97811" y="125494"/>
                </a:cubicBezTo>
                <a:lnTo>
                  <a:pt x="97811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566B344B-BD3F-C9F7-9928-3A4D58850E9F}"/>
              </a:ext>
            </a:extLst>
          </p:cNvPr>
          <p:cNvSpPr txBox="1"/>
          <p:nvPr/>
        </p:nvSpPr>
        <p:spPr>
          <a:xfrm>
            <a:off x="273020" y="5451932"/>
            <a:ext cx="48055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1/2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7A10CA97-A2EA-3C23-E46C-59A13BBC3A04}"/>
              </a:ext>
            </a:extLst>
          </p:cNvPr>
          <p:cNvSpPr txBox="1"/>
          <p:nvPr/>
        </p:nvSpPr>
        <p:spPr>
          <a:xfrm>
            <a:off x="1345443" y="5451932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FBB22258-DBB7-B2C6-5521-8001F35440E0}"/>
              </a:ext>
            </a:extLst>
          </p:cNvPr>
          <p:cNvSpPr txBox="1"/>
          <p:nvPr/>
        </p:nvSpPr>
        <p:spPr>
          <a:xfrm>
            <a:off x="1280236" y="5157965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151" name="Freeform 150">
            <a:extLst>
              <a:ext uri="{FF2B5EF4-FFF2-40B4-BE49-F238E27FC236}">
                <a16:creationId xmlns:a16="http://schemas.microsoft.com/office/drawing/2014/main" id="{1C89BBBA-F79B-DF06-5A82-00BFA5B4A849}"/>
              </a:ext>
            </a:extLst>
          </p:cNvPr>
          <p:cNvSpPr/>
          <p:nvPr/>
        </p:nvSpPr>
        <p:spPr>
          <a:xfrm>
            <a:off x="128085" y="5117966"/>
            <a:ext cx="2265944" cy="688326"/>
          </a:xfrm>
          <a:custGeom>
            <a:avLst/>
            <a:gdLst>
              <a:gd name="csX0" fmla="*/ 330693 w 2265944"/>
              <a:gd name="csY0" fmla="*/ 0 h 688326"/>
              <a:gd name="csX1" fmla="*/ 0 w 2265944"/>
              <a:gd name="csY1" fmla="*/ 330769 h 688326"/>
              <a:gd name="csX2" fmla="*/ 0 w 2265944"/>
              <a:gd name="csY2" fmla="*/ 357557 h 688326"/>
              <a:gd name="csX3" fmla="*/ 330693 w 2265944"/>
              <a:gd name="csY3" fmla="*/ 688327 h 688326"/>
              <a:gd name="csX4" fmla="*/ 1935252 w 2265944"/>
              <a:gd name="csY4" fmla="*/ 688327 h 688326"/>
              <a:gd name="csX5" fmla="*/ 2265945 w 2265944"/>
              <a:gd name="csY5" fmla="*/ 357557 h 688326"/>
              <a:gd name="csX6" fmla="*/ 2265945 w 2265944"/>
              <a:gd name="csY6" fmla="*/ 330769 h 688326"/>
              <a:gd name="csX7" fmla="*/ 1935252 w 2265944"/>
              <a:gd name="csY7" fmla="*/ 0 h 6883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265944" h="688326">
                <a:moveTo>
                  <a:pt x="330693" y="0"/>
                </a:moveTo>
                <a:cubicBezTo>
                  <a:pt x="149045" y="0"/>
                  <a:pt x="0" y="147914"/>
                  <a:pt x="0" y="330769"/>
                </a:cubicBezTo>
                <a:lnTo>
                  <a:pt x="0" y="357557"/>
                </a:lnTo>
                <a:cubicBezTo>
                  <a:pt x="0" y="539247"/>
                  <a:pt x="147880" y="688327"/>
                  <a:pt x="330693" y="688327"/>
                </a:cubicBezTo>
                <a:lnTo>
                  <a:pt x="1935252" y="688327"/>
                </a:lnTo>
                <a:cubicBezTo>
                  <a:pt x="2116900" y="688327"/>
                  <a:pt x="2265945" y="540412"/>
                  <a:pt x="2265945" y="357557"/>
                </a:cubicBezTo>
                <a:lnTo>
                  <a:pt x="2265945" y="330769"/>
                </a:lnTo>
                <a:cubicBezTo>
                  <a:pt x="2265945" y="149079"/>
                  <a:pt x="2118064" y="0"/>
                  <a:pt x="1935252" y="0"/>
                </a:cubicBez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2459CA69-B720-B3E8-837A-C9237D6165C3}"/>
              </a:ext>
            </a:extLst>
          </p:cNvPr>
          <p:cNvSpPr txBox="1"/>
          <p:nvPr/>
        </p:nvSpPr>
        <p:spPr>
          <a:xfrm>
            <a:off x="188018" y="50374"/>
            <a:ext cx="4536357" cy="3996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8D8D8"/>
                </a:solidFill>
                <a:latin typeface="HelveticaNowText-Regular"/>
                <a:sym typeface="HelveticaNowText-Regular"/>
                <a:rtl val="0"/>
              </a:rPr>
              <a:t>Doorbell tactile cut-out blocks (sheet 2 of 2)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786F86C6-ADC9-AC65-3263-A355F67B446D}"/>
              </a:ext>
            </a:extLst>
          </p:cNvPr>
          <p:cNvSpPr/>
          <p:nvPr/>
        </p:nvSpPr>
        <p:spPr>
          <a:xfrm>
            <a:off x="0" y="6637875"/>
            <a:ext cx="9757767" cy="223618"/>
          </a:xfrm>
          <a:prstGeom prst="rect">
            <a:avLst/>
          </a:prstGeom>
          <a:solidFill>
            <a:srgbClr val="DADADA">
              <a:alpha val="0"/>
            </a:srgbClr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A9851705-9C44-7F1D-33F7-BA9CFBF96209}"/>
              </a:ext>
            </a:extLst>
          </p:cNvPr>
          <p:cNvSpPr txBox="1"/>
          <p:nvPr/>
        </p:nvSpPr>
        <p:spPr>
          <a:xfrm>
            <a:off x="280007" y="6469922"/>
            <a:ext cx="8224004" cy="325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© Micro:bit Educational Foundation  microbit.org/accessibility/makecode/screen-reader</a:t>
            </a: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F73A7306-7791-66D2-2057-DFB755EFA025}"/>
              </a:ext>
            </a:extLst>
          </p:cNvPr>
          <p:cNvSpPr/>
          <p:nvPr/>
        </p:nvSpPr>
        <p:spPr>
          <a:xfrm>
            <a:off x="7631552" y="-71853"/>
            <a:ext cx="2171627" cy="524106"/>
          </a:xfrm>
          <a:prstGeom prst="rect">
            <a:avLst/>
          </a:prstGeom>
          <a:solidFill>
            <a:srgbClr val="D8D8D8">
              <a:alpha val="0"/>
            </a:srgbClr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7" name="Freeform 156">
            <a:extLst>
              <a:ext uri="{FF2B5EF4-FFF2-40B4-BE49-F238E27FC236}">
                <a16:creationId xmlns:a16="http://schemas.microsoft.com/office/drawing/2014/main" id="{E184AFB5-E8E3-FE3E-6831-691A827DCFC4}"/>
              </a:ext>
            </a:extLst>
          </p:cNvPr>
          <p:cNvSpPr/>
          <p:nvPr/>
        </p:nvSpPr>
        <p:spPr>
          <a:xfrm>
            <a:off x="9131314" y="127307"/>
            <a:ext cx="51233" cy="51245"/>
          </a:xfrm>
          <a:custGeom>
            <a:avLst/>
            <a:gdLst>
              <a:gd name="csX0" fmla="*/ 25617 w 51233"/>
              <a:gd name="csY0" fmla="*/ 51246 h 51245"/>
              <a:gd name="csX1" fmla="*/ 0 w 51233"/>
              <a:gd name="csY1" fmla="*/ 25623 h 51245"/>
              <a:gd name="csX2" fmla="*/ 25617 w 51233"/>
              <a:gd name="csY2" fmla="*/ 0 h 51245"/>
              <a:gd name="csX3" fmla="*/ 51234 w 51233"/>
              <a:gd name="csY3" fmla="*/ 25623 h 51245"/>
              <a:gd name="csX4" fmla="*/ 25617 w 51233"/>
              <a:gd name="csY4" fmla="*/ 51246 h 5124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1233" h="51245">
                <a:moveTo>
                  <a:pt x="25617" y="51246"/>
                </a:moveTo>
                <a:cubicBezTo>
                  <a:pt x="11644" y="51246"/>
                  <a:pt x="0" y="39599"/>
                  <a:pt x="0" y="25623"/>
                </a:cubicBezTo>
                <a:cubicBezTo>
                  <a:pt x="0" y="11647"/>
                  <a:pt x="11644" y="0"/>
                  <a:pt x="25617" y="0"/>
                </a:cubicBezTo>
                <a:cubicBezTo>
                  <a:pt x="39590" y="0"/>
                  <a:pt x="51234" y="11647"/>
                  <a:pt x="51234" y="25623"/>
                </a:cubicBezTo>
                <a:cubicBezTo>
                  <a:pt x="51234" y="39599"/>
                  <a:pt x="39590" y="51246"/>
                  <a:pt x="25617" y="51246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8" name="Freeform 157">
            <a:extLst>
              <a:ext uri="{FF2B5EF4-FFF2-40B4-BE49-F238E27FC236}">
                <a16:creationId xmlns:a16="http://schemas.microsoft.com/office/drawing/2014/main" id="{F9F48954-D5A4-0AE7-F004-9EFE4ABE4353}"/>
              </a:ext>
            </a:extLst>
          </p:cNvPr>
          <p:cNvSpPr/>
          <p:nvPr/>
        </p:nvSpPr>
        <p:spPr>
          <a:xfrm>
            <a:off x="8291773" y="126142"/>
            <a:ext cx="234047" cy="181690"/>
          </a:xfrm>
          <a:custGeom>
            <a:avLst/>
            <a:gdLst>
              <a:gd name="csX0" fmla="*/ 234047 w 234047"/>
              <a:gd name="csY0" fmla="*/ 181690 h 181690"/>
              <a:gd name="csX1" fmla="*/ 197950 w 234047"/>
              <a:gd name="csY1" fmla="*/ 181690 h 181690"/>
              <a:gd name="csX2" fmla="*/ 197950 w 234047"/>
              <a:gd name="csY2" fmla="*/ 78034 h 181690"/>
              <a:gd name="csX3" fmla="*/ 167676 w 234047"/>
              <a:gd name="csY3" fmla="*/ 38434 h 181690"/>
              <a:gd name="csX4" fmla="*/ 136236 w 234047"/>
              <a:gd name="csY4" fmla="*/ 78034 h 181690"/>
              <a:gd name="csX5" fmla="*/ 136236 w 234047"/>
              <a:gd name="csY5" fmla="*/ 181690 h 181690"/>
              <a:gd name="csX6" fmla="*/ 98975 w 234047"/>
              <a:gd name="csY6" fmla="*/ 181690 h 181690"/>
              <a:gd name="csX7" fmla="*/ 98975 w 234047"/>
              <a:gd name="csY7" fmla="*/ 78034 h 181690"/>
              <a:gd name="csX8" fmla="*/ 67536 w 234047"/>
              <a:gd name="csY8" fmla="*/ 38434 h 181690"/>
              <a:gd name="csX9" fmla="*/ 36097 w 234047"/>
              <a:gd name="csY9" fmla="*/ 78034 h 181690"/>
              <a:gd name="csX10" fmla="*/ 36097 w 234047"/>
              <a:gd name="csY10" fmla="*/ 181690 h 181690"/>
              <a:gd name="csX11" fmla="*/ 0 w 234047"/>
              <a:gd name="csY11" fmla="*/ 181690 h 181690"/>
              <a:gd name="csX12" fmla="*/ 0 w 234047"/>
              <a:gd name="csY12" fmla="*/ 79198 h 181690"/>
              <a:gd name="csX13" fmla="*/ 67536 w 234047"/>
              <a:gd name="csY13" fmla="*/ 0 h 181690"/>
              <a:gd name="csX14" fmla="*/ 116441 w 234047"/>
              <a:gd name="csY14" fmla="*/ 24458 h 181690"/>
              <a:gd name="csX15" fmla="*/ 166511 w 234047"/>
              <a:gd name="csY15" fmla="*/ 0 h 181690"/>
              <a:gd name="csX16" fmla="*/ 234047 w 234047"/>
              <a:gd name="csY16" fmla="*/ 79198 h 181690"/>
              <a:gd name="csX17" fmla="*/ 234047 w 234047"/>
              <a:gd name="csY17" fmla="*/ 181690 h 181690"/>
              <a:gd name="csX18" fmla="*/ 234047 w 234047"/>
              <a:gd name="csY18" fmla="*/ 181690 h 18169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34047" h="181690">
                <a:moveTo>
                  <a:pt x="234047" y="181690"/>
                </a:moveTo>
                <a:lnTo>
                  <a:pt x="197950" y="181690"/>
                </a:lnTo>
                <a:lnTo>
                  <a:pt x="197950" y="78034"/>
                </a:lnTo>
                <a:cubicBezTo>
                  <a:pt x="197950" y="54740"/>
                  <a:pt x="185142" y="38434"/>
                  <a:pt x="167676" y="38434"/>
                </a:cubicBezTo>
                <a:cubicBezTo>
                  <a:pt x="150209" y="38434"/>
                  <a:pt x="136236" y="54740"/>
                  <a:pt x="136236" y="78034"/>
                </a:cubicBezTo>
                <a:lnTo>
                  <a:pt x="136236" y="181690"/>
                </a:lnTo>
                <a:lnTo>
                  <a:pt x="98975" y="181690"/>
                </a:lnTo>
                <a:lnTo>
                  <a:pt x="98975" y="78034"/>
                </a:lnTo>
                <a:cubicBezTo>
                  <a:pt x="98975" y="51246"/>
                  <a:pt x="83838" y="38434"/>
                  <a:pt x="67536" y="38434"/>
                </a:cubicBezTo>
                <a:cubicBezTo>
                  <a:pt x="51234" y="38434"/>
                  <a:pt x="36097" y="54740"/>
                  <a:pt x="36097" y="78034"/>
                </a:cubicBezTo>
                <a:lnTo>
                  <a:pt x="36097" y="181690"/>
                </a:lnTo>
                <a:lnTo>
                  <a:pt x="0" y="181690"/>
                </a:lnTo>
                <a:lnTo>
                  <a:pt x="0" y="79198"/>
                </a:lnTo>
                <a:cubicBezTo>
                  <a:pt x="0" y="32611"/>
                  <a:pt x="27946" y="0"/>
                  <a:pt x="67536" y="0"/>
                </a:cubicBezTo>
                <a:cubicBezTo>
                  <a:pt x="107126" y="0"/>
                  <a:pt x="102469" y="8153"/>
                  <a:pt x="116441" y="24458"/>
                </a:cubicBezTo>
                <a:cubicBezTo>
                  <a:pt x="130414" y="8153"/>
                  <a:pt x="146716" y="0"/>
                  <a:pt x="166511" y="0"/>
                </a:cubicBezTo>
                <a:cubicBezTo>
                  <a:pt x="206101" y="0"/>
                  <a:pt x="234047" y="32611"/>
                  <a:pt x="234047" y="79198"/>
                </a:cubicBezTo>
                <a:lnTo>
                  <a:pt x="234047" y="181690"/>
                </a:lnTo>
                <a:lnTo>
                  <a:pt x="234047" y="181690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9" name="Freeform 158">
            <a:extLst>
              <a:ext uri="{FF2B5EF4-FFF2-40B4-BE49-F238E27FC236}">
                <a16:creationId xmlns:a16="http://schemas.microsoft.com/office/drawing/2014/main" id="{7AD5E4B6-C965-2443-9AF1-E34AF72C97FE}"/>
              </a:ext>
            </a:extLst>
          </p:cNvPr>
          <p:cNvSpPr/>
          <p:nvPr/>
        </p:nvSpPr>
        <p:spPr>
          <a:xfrm>
            <a:off x="8556094" y="56261"/>
            <a:ext cx="48905" cy="251571"/>
          </a:xfrm>
          <a:custGeom>
            <a:avLst/>
            <a:gdLst>
              <a:gd name="csX0" fmla="*/ 43083 w 48905"/>
              <a:gd name="csY0" fmla="*/ 251571 h 251571"/>
              <a:gd name="csX1" fmla="*/ 5822 w 48905"/>
              <a:gd name="csY1" fmla="*/ 251571 h 251571"/>
              <a:gd name="csX2" fmla="*/ 5822 w 48905"/>
              <a:gd name="csY2" fmla="*/ 74540 h 251571"/>
              <a:gd name="csX3" fmla="*/ 43083 w 48905"/>
              <a:gd name="csY3" fmla="*/ 74540 h 251571"/>
              <a:gd name="csX4" fmla="*/ 43083 w 48905"/>
              <a:gd name="csY4" fmla="*/ 251571 h 251571"/>
              <a:gd name="csX5" fmla="*/ 24453 w 48905"/>
              <a:gd name="csY5" fmla="*/ 48917 h 251571"/>
              <a:gd name="csX6" fmla="*/ 0 w 48905"/>
              <a:gd name="csY6" fmla="*/ 24458 h 251571"/>
              <a:gd name="csX7" fmla="*/ 24453 w 48905"/>
              <a:gd name="csY7" fmla="*/ 0 h 251571"/>
              <a:gd name="csX8" fmla="*/ 48905 w 48905"/>
              <a:gd name="csY8" fmla="*/ 24458 h 251571"/>
              <a:gd name="csX9" fmla="*/ 24453 w 48905"/>
              <a:gd name="csY9" fmla="*/ 48917 h 2515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905" h="251571">
                <a:moveTo>
                  <a:pt x="43083" y="251571"/>
                </a:moveTo>
                <a:lnTo>
                  <a:pt x="5822" y="251571"/>
                </a:lnTo>
                <a:lnTo>
                  <a:pt x="5822" y="74540"/>
                </a:lnTo>
                <a:lnTo>
                  <a:pt x="43083" y="74540"/>
                </a:lnTo>
                <a:lnTo>
                  <a:pt x="43083" y="251571"/>
                </a:lnTo>
                <a:close/>
                <a:moveTo>
                  <a:pt x="24453" y="48917"/>
                </a:moveTo>
                <a:cubicBezTo>
                  <a:pt x="10480" y="48917"/>
                  <a:pt x="0" y="38434"/>
                  <a:pt x="0" y="24458"/>
                </a:cubicBezTo>
                <a:cubicBezTo>
                  <a:pt x="0" y="10482"/>
                  <a:pt x="10480" y="0"/>
                  <a:pt x="24453" y="0"/>
                </a:cubicBezTo>
                <a:cubicBezTo>
                  <a:pt x="38425" y="0"/>
                  <a:pt x="48905" y="10482"/>
                  <a:pt x="48905" y="24458"/>
                </a:cubicBezTo>
                <a:cubicBezTo>
                  <a:pt x="48905" y="38434"/>
                  <a:pt x="38425" y="48917"/>
                  <a:pt x="24453" y="48917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0" name="Freeform 159">
            <a:extLst>
              <a:ext uri="{FF2B5EF4-FFF2-40B4-BE49-F238E27FC236}">
                <a16:creationId xmlns:a16="http://schemas.microsoft.com/office/drawing/2014/main" id="{086FCE95-56CC-FF65-D14D-6F6A7EEA497B}"/>
              </a:ext>
            </a:extLst>
          </p:cNvPr>
          <p:cNvSpPr/>
          <p:nvPr/>
        </p:nvSpPr>
        <p:spPr>
          <a:xfrm>
            <a:off x="8634110" y="126142"/>
            <a:ext cx="161853" cy="186348"/>
          </a:xfrm>
          <a:custGeom>
            <a:avLst/>
            <a:gdLst>
              <a:gd name="csX0" fmla="*/ 89660 w 161853"/>
              <a:gd name="csY0" fmla="*/ 186349 h 186348"/>
              <a:gd name="csX1" fmla="*/ 25617 w 161853"/>
              <a:gd name="csY1" fmla="*/ 158397 h 186348"/>
              <a:gd name="csX2" fmla="*/ 0 w 161853"/>
              <a:gd name="csY2" fmla="*/ 93174 h 186348"/>
              <a:gd name="csX3" fmla="*/ 26781 w 161853"/>
              <a:gd name="csY3" fmla="*/ 27952 h 186348"/>
              <a:gd name="csX4" fmla="*/ 90824 w 161853"/>
              <a:gd name="csY4" fmla="*/ 0 h 186348"/>
              <a:gd name="csX5" fmla="*/ 156031 w 161853"/>
              <a:gd name="csY5" fmla="*/ 26788 h 186348"/>
              <a:gd name="csX6" fmla="*/ 160689 w 161853"/>
              <a:gd name="csY6" fmla="*/ 31446 h 186348"/>
              <a:gd name="csX7" fmla="*/ 133907 w 161853"/>
              <a:gd name="csY7" fmla="*/ 59399 h 186348"/>
              <a:gd name="csX8" fmla="*/ 129249 w 161853"/>
              <a:gd name="csY8" fmla="*/ 54740 h 186348"/>
              <a:gd name="csX9" fmla="*/ 90824 w 161853"/>
              <a:gd name="csY9" fmla="*/ 38434 h 186348"/>
              <a:gd name="csX10" fmla="*/ 36096 w 161853"/>
              <a:gd name="csY10" fmla="*/ 94339 h 186348"/>
              <a:gd name="csX11" fmla="*/ 90824 w 161853"/>
              <a:gd name="csY11" fmla="*/ 150244 h 186348"/>
              <a:gd name="csX12" fmla="*/ 129249 w 161853"/>
              <a:gd name="csY12" fmla="*/ 133938 h 186348"/>
              <a:gd name="csX13" fmla="*/ 133907 w 161853"/>
              <a:gd name="csY13" fmla="*/ 129280 h 186348"/>
              <a:gd name="csX14" fmla="*/ 161853 w 161853"/>
              <a:gd name="csY14" fmla="*/ 154903 h 186348"/>
              <a:gd name="csX15" fmla="*/ 156031 w 161853"/>
              <a:gd name="csY15" fmla="*/ 159561 h 186348"/>
              <a:gd name="csX16" fmla="*/ 90824 w 161853"/>
              <a:gd name="csY16" fmla="*/ 186349 h 1863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161853" h="186348">
                <a:moveTo>
                  <a:pt x="89660" y="186349"/>
                </a:moveTo>
                <a:cubicBezTo>
                  <a:pt x="65207" y="186349"/>
                  <a:pt x="41919" y="177032"/>
                  <a:pt x="25617" y="158397"/>
                </a:cubicBezTo>
                <a:cubicBezTo>
                  <a:pt x="8151" y="140926"/>
                  <a:pt x="0" y="117633"/>
                  <a:pt x="0" y="93174"/>
                </a:cubicBezTo>
                <a:cubicBezTo>
                  <a:pt x="0" y="68716"/>
                  <a:pt x="9315" y="44258"/>
                  <a:pt x="26781" y="27952"/>
                </a:cubicBezTo>
                <a:cubicBezTo>
                  <a:pt x="44247" y="10482"/>
                  <a:pt x="67536" y="0"/>
                  <a:pt x="90824" y="0"/>
                </a:cubicBezTo>
                <a:cubicBezTo>
                  <a:pt x="114112" y="0"/>
                  <a:pt x="139729" y="9317"/>
                  <a:pt x="156031" y="26788"/>
                </a:cubicBezTo>
                <a:lnTo>
                  <a:pt x="160689" y="31446"/>
                </a:lnTo>
                <a:lnTo>
                  <a:pt x="133907" y="59399"/>
                </a:lnTo>
                <a:lnTo>
                  <a:pt x="129249" y="54740"/>
                </a:lnTo>
                <a:cubicBezTo>
                  <a:pt x="116441" y="43093"/>
                  <a:pt x="104797" y="38434"/>
                  <a:pt x="90824" y="38434"/>
                </a:cubicBezTo>
                <a:cubicBezTo>
                  <a:pt x="60550" y="38434"/>
                  <a:pt x="36096" y="62893"/>
                  <a:pt x="36096" y="94339"/>
                </a:cubicBezTo>
                <a:cubicBezTo>
                  <a:pt x="36096" y="125786"/>
                  <a:pt x="60550" y="150244"/>
                  <a:pt x="90824" y="150244"/>
                </a:cubicBezTo>
                <a:cubicBezTo>
                  <a:pt x="121099" y="150244"/>
                  <a:pt x="117605" y="144420"/>
                  <a:pt x="129249" y="133938"/>
                </a:cubicBezTo>
                <a:lnTo>
                  <a:pt x="133907" y="129280"/>
                </a:lnTo>
                <a:lnTo>
                  <a:pt x="161853" y="154903"/>
                </a:lnTo>
                <a:lnTo>
                  <a:pt x="156031" y="159561"/>
                </a:lnTo>
                <a:cubicBezTo>
                  <a:pt x="136236" y="177032"/>
                  <a:pt x="114112" y="186349"/>
                  <a:pt x="90824" y="186349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1" name="Freeform 160">
            <a:extLst>
              <a:ext uri="{FF2B5EF4-FFF2-40B4-BE49-F238E27FC236}">
                <a16:creationId xmlns:a16="http://schemas.microsoft.com/office/drawing/2014/main" id="{95A17510-29C8-76DC-5B23-D71065A5E9FC}"/>
              </a:ext>
            </a:extLst>
          </p:cNvPr>
          <p:cNvSpPr/>
          <p:nvPr/>
        </p:nvSpPr>
        <p:spPr>
          <a:xfrm>
            <a:off x="8809936" y="130801"/>
            <a:ext cx="87330" cy="177031"/>
          </a:xfrm>
          <a:custGeom>
            <a:avLst/>
            <a:gdLst>
              <a:gd name="csX0" fmla="*/ 39590 w 87330"/>
              <a:gd name="csY0" fmla="*/ 177032 h 177031"/>
              <a:gd name="csX1" fmla="*/ 0 w 87330"/>
              <a:gd name="csY1" fmla="*/ 177032 h 177031"/>
              <a:gd name="csX2" fmla="*/ 0 w 87330"/>
              <a:gd name="csY2" fmla="*/ 88516 h 177031"/>
              <a:gd name="csX3" fmla="*/ 79181 w 87330"/>
              <a:gd name="csY3" fmla="*/ 0 h 177031"/>
              <a:gd name="csX4" fmla="*/ 87331 w 87330"/>
              <a:gd name="csY4" fmla="*/ 0 h 177031"/>
              <a:gd name="csX5" fmla="*/ 87331 w 87330"/>
              <a:gd name="csY5" fmla="*/ 36105 h 177031"/>
              <a:gd name="csX6" fmla="*/ 81509 w 87330"/>
              <a:gd name="csY6" fmla="*/ 36105 h 177031"/>
              <a:gd name="csX7" fmla="*/ 40754 w 87330"/>
              <a:gd name="csY7" fmla="*/ 86186 h 177031"/>
              <a:gd name="csX8" fmla="*/ 40754 w 87330"/>
              <a:gd name="csY8" fmla="*/ 177032 h 177031"/>
              <a:gd name="csX9" fmla="*/ 40754 w 87330"/>
              <a:gd name="csY9" fmla="*/ 177032 h 17703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87330" h="177031">
                <a:moveTo>
                  <a:pt x="39590" y="177032"/>
                </a:moveTo>
                <a:lnTo>
                  <a:pt x="0" y="177032"/>
                </a:lnTo>
                <a:lnTo>
                  <a:pt x="0" y="88516"/>
                </a:lnTo>
                <a:cubicBezTo>
                  <a:pt x="0" y="31446"/>
                  <a:pt x="24453" y="4659"/>
                  <a:pt x="79181" y="0"/>
                </a:cubicBezTo>
                <a:lnTo>
                  <a:pt x="87331" y="0"/>
                </a:lnTo>
                <a:cubicBezTo>
                  <a:pt x="87331" y="0"/>
                  <a:pt x="87331" y="36105"/>
                  <a:pt x="87331" y="36105"/>
                </a:cubicBezTo>
                <a:lnTo>
                  <a:pt x="81509" y="36105"/>
                </a:lnTo>
                <a:cubicBezTo>
                  <a:pt x="51234" y="40764"/>
                  <a:pt x="40754" y="53575"/>
                  <a:pt x="40754" y="86186"/>
                </a:cubicBezTo>
                <a:lnTo>
                  <a:pt x="40754" y="177032"/>
                </a:lnTo>
                <a:lnTo>
                  <a:pt x="40754" y="177032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2" name="Freeform 161">
            <a:extLst>
              <a:ext uri="{FF2B5EF4-FFF2-40B4-BE49-F238E27FC236}">
                <a16:creationId xmlns:a16="http://schemas.microsoft.com/office/drawing/2014/main" id="{7B10E94B-43B0-478E-06BC-6F9D0A0DD56F}"/>
              </a:ext>
            </a:extLst>
          </p:cNvPr>
          <p:cNvSpPr/>
          <p:nvPr/>
        </p:nvSpPr>
        <p:spPr>
          <a:xfrm>
            <a:off x="8913569" y="126142"/>
            <a:ext cx="181647" cy="186348"/>
          </a:xfrm>
          <a:custGeom>
            <a:avLst/>
            <a:gdLst>
              <a:gd name="csX0" fmla="*/ 90824 w 181647"/>
              <a:gd name="csY0" fmla="*/ 186349 h 186348"/>
              <a:gd name="csX1" fmla="*/ 26781 w 181647"/>
              <a:gd name="csY1" fmla="*/ 158397 h 186348"/>
              <a:gd name="csX2" fmla="*/ 0 w 181647"/>
              <a:gd name="csY2" fmla="*/ 93174 h 186348"/>
              <a:gd name="csX3" fmla="*/ 26781 w 181647"/>
              <a:gd name="csY3" fmla="*/ 27952 h 186348"/>
              <a:gd name="csX4" fmla="*/ 90824 w 181647"/>
              <a:gd name="csY4" fmla="*/ 0 h 186348"/>
              <a:gd name="csX5" fmla="*/ 154867 w 181647"/>
              <a:gd name="csY5" fmla="*/ 27952 h 186348"/>
              <a:gd name="csX6" fmla="*/ 181648 w 181647"/>
              <a:gd name="csY6" fmla="*/ 93174 h 186348"/>
              <a:gd name="csX7" fmla="*/ 154867 w 181647"/>
              <a:gd name="csY7" fmla="*/ 158397 h 186348"/>
              <a:gd name="csX8" fmla="*/ 90824 w 181647"/>
              <a:gd name="csY8" fmla="*/ 185184 h 186348"/>
              <a:gd name="csX9" fmla="*/ 90824 w 181647"/>
              <a:gd name="csY9" fmla="*/ 37270 h 186348"/>
              <a:gd name="csX10" fmla="*/ 38425 w 181647"/>
              <a:gd name="csY10" fmla="*/ 93174 h 186348"/>
              <a:gd name="csX11" fmla="*/ 90824 w 181647"/>
              <a:gd name="csY11" fmla="*/ 149079 h 186348"/>
              <a:gd name="csX12" fmla="*/ 143222 w 181647"/>
              <a:gd name="csY12" fmla="*/ 93174 h 186348"/>
              <a:gd name="csX13" fmla="*/ 90824 w 181647"/>
              <a:gd name="csY13" fmla="*/ 37270 h 1863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181647" h="186348">
                <a:moveTo>
                  <a:pt x="90824" y="186349"/>
                </a:moveTo>
                <a:cubicBezTo>
                  <a:pt x="66372" y="186349"/>
                  <a:pt x="43083" y="177032"/>
                  <a:pt x="26781" y="158397"/>
                </a:cubicBezTo>
                <a:cubicBezTo>
                  <a:pt x="9315" y="140926"/>
                  <a:pt x="0" y="117633"/>
                  <a:pt x="0" y="93174"/>
                </a:cubicBezTo>
                <a:cubicBezTo>
                  <a:pt x="0" y="68716"/>
                  <a:pt x="9315" y="45423"/>
                  <a:pt x="26781" y="27952"/>
                </a:cubicBezTo>
                <a:cubicBezTo>
                  <a:pt x="44247" y="10482"/>
                  <a:pt x="67536" y="0"/>
                  <a:pt x="90824" y="0"/>
                </a:cubicBezTo>
                <a:cubicBezTo>
                  <a:pt x="114112" y="0"/>
                  <a:pt x="137400" y="9317"/>
                  <a:pt x="154867" y="27952"/>
                </a:cubicBezTo>
                <a:cubicBezTo>
                  <a:pt x="172333" y="45423"/>
                  <a:pt x="181648" y="68716"/>
                  <a:pt x="181648" y="93174"/>
                </a:cubicBezTo>
                <a:cubicBezTo>
                  <a:pt x="181648" y="117633"/>
                  <a:pt x="172333" y="140926"/>
                  <a:pt x="154867" y="158397"/>
                </a:cubicBezTo>
                <a:cubicBezTo>
                  <a:pt x="137400" y="175867"/>
                  <a:pt x="115277" y="185184"/>
                  <a:pt x="90824" y="185184"/>
                </a:cubicBezTo>
                <a:moveTo>
                  <a:pt x="90824" y="37270"/>
                </a:moveTo>
                <a:cubicBezTo>
                  <a:pt x="61714" y="37270"/>
                  <a:pt x="38425" y="61728"/>
                  <a:pt x="38425" y="93174"/>
                </a:cubicBezTo>
                <a:cubicBezTo>
                  <a:pt x="38425" y="124621"/>
                  <a:pt x="61714" y="149079"/>
                  <a:pt x="90824" y="149079"/>
                </a:cubicBezTo>
                <a:cubicBezTo>
                  <a:pt x="119934" y="149079"/>
                  <a:pt x="143222" y="124621"/>
                  <a:pt x="143222" y="93174"/>
                </a:cubicBezTo>
                <a:cubicBezTo>
                  <a:pt x="143222" y="61728"/>
                  <a:pt x="119934" y="37270"/>
                  <a:pt x="90824" y="37270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3" name="Freeform 162">
            <a:extLst>
              <a:ext uri="{FF2B5EF4-FFF2-40B4-BE49-F238E27FC236}">
                <a16:creationId xmlns:a16="http://schemas.microsoft.com/office/drawing/2014/main" id="{2C954390-388A-6E89-AC94-68426C8AE28A}"/>
              </a:ext>
            </a:extLst>
          </p:cNvPr>
          <p:cNvSpPr/>
          <p:nvPr/>
        </p:nvSpPr>
        <p:spPr>
          <a:xfrm>
            <a:off x="9131314" y="256587"/>
            <a:ext cx="51233" cy="51245"/>
          </a:xfrm>
          <a:custGeom>
            <a:avLst/>
            <a:gdLst>
              <a:gd name="csX0" fmla="*/ 25617 w 51233"/>
              <a:gd name="csY0" fmla="*/ 51246 h 51245"/>
              <a:gd name="csX1" fmla="*/ 0 w 51233"/>
              <a:gd name="csY1" fmla="*/ 25623 h 51245"/>
              <a:gd name="csX2" fmla="*/ 25617 w 51233"/>
              <a:gd name="csY2" fmla="*/ 0 h 51245"/>
              <a:gd name="csX3" fmla="*/ 51234 w 51233"/>
              <a:gd name="csY3" fmla="*/ 25623 h 51245"/>
              <a:gd name="csX4" fmla="*/ 25617 w 51233"/>
              <a:gd name="csY4" fmla="*/ 51246 h 5124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1233" h="51245">
                <a:moveTo>
                  <a:pt x="25617" y="51246"/>
                </a:moveTo>
                <a:cubicBezTo>
                  <a:pt x="11644" y="51246"/>
                  <a:pt x="0" y="39599"/>
                  <a:pt x="0" y="25623"/>
                </a:cubicBezTo>
                <a:cubicBezTo>
                  <a:pt x="0" y="11647"/>
                  <a:pt x="11644" y="0"/>
                  <a:pt x="25617" y="0"/>
                </a:cubicBezTo>
                <a:cubicBezTo>
                  <a:pt x="39590" y="0"/>
                  <a:pt x="51234" y="11647"/>
                  <a:pt x="51234" y="25623"/>
                </a:cubicBezTo>
                <a:cubicBezTo>
                  <a:pt x="51234" y="39599"/>
                  <a:pt x="39590" y="51246"/>
                  <a:pt x="25617" y="51246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4" name="Freeform 163">
            <a:extLst>
              <a:ext uri="{FF2B5EF4-FFF2-40B4-BE49-F238E27FC236}">
                <a16:creationId xmlns:a16="http://schemas.microsoft.com/office/drawing/2014/main" id="{9AB50E0F-B133-445F-32C1-60AA2A735765}"/>
              </a:ext>
            </a:extLst>
          </p:cNvPr>
          <p:cNvSpPr/>
          <p:nvPr/>
        </p:nvSpPr>
        <p:spPr>
          <a:xfrm>
            <a:off x="9218645" y="56261"/>
            <a:ext cx="181647" cy="256229"/>
          </a:xfrm>
          <a:custGeom>
            <a:avLst/>
            <a:gdLst>
              <a:gd name="csX0" fmla="*/ 90824 w 181647"/>
              <a:gd name="csY0" fmla="*/ 256230 h 256229"/>
              <a:gd name="csX1" fmla="*/ 0 w 181647"/>
              <a:gd name="csY1" fmla="*/ 154903 h 256229"/>
              <a:gd name="csX2" fmla="*/ 0 w 181647"/>
              <a:gd name="csY2" fmla="*/ 143256 h 256229"/>
              <a:gd name="csX3" fmla="*/ 0 w 181647"/>
              <a:gd name="csY3" fmla="*/ 0 h 256229"/>
              <a:gd name="csX4" fmla="*/ 37261 w 181647"/>
              <a:gd name="csY4" fmla="*/ 0 h 256229"/>
              <a:gd name="csX5" fmla="*/ 37261 w 181647"/>
              <a:gd name="csY5" fmla="*/ 87351 h 256229"/>
              <a:gd name="csX6" fmla="*/ 90824 w 181647"/>
              <a:gd name="csY6" fmla="*/ 69881 h 256229"/>
              <a:gd name="csX7" fmla="*/ 154867 w 181647"/>
              <a:gd name="csY7" fmla="*/ 96669 h 256229"/>
              <a:gd name="csX8" fmla="*/ 181648 w 181647"/>
              <a:gd name="csY8" fmla="*/ 161891 h 256229"/>
              <a:gd name="csX9" fmla="*/ 154867 w 181647"/>
              <a:gd name="csY9" fmla="*/ 227113 h 256229"/>
              <a:gd name="csX10" fmla="*/ 90824 w 181647"/>
              <a:gd name="csY10" fmla="*/ 253900 h 256229"/>
              <a:gd name="csX11" fmla="*/ 90824 w 181647"/>
              <a:gd name="csY11" fmla="*/ 108315 h 256229"/>
              <a:gd name="csX12" fmla="*/ 36096 w 181647"/>
              <a:gd name="csY12" fmla="*/ 164220 h 256229"/>
              <a:gd name="csX13" fmla="*/ 90824 w 181647"/>
              <a:gd name="csY13" fmla="*/ 220125 h 256229"/>
              <a:gd name="csX14" fmla="*/ 145551 w 181647"/>
              <a:gd name="csY14" fmla="*/ 164220 h 256229"/>
              <a:gd name="csX15" fmla="*/ 90824 w 181647"/>
              <a:gd name="csY15" fmla="*/ 108315 h 25622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181647" h="256229">
                <a:moveTo>
                  <a:pt x="90824" y="256230"/>
                </a:moveTo>
                <a:cubicBezTo>
                  <a:pt x="37261" y="256230"/>
                  <a:pt x="0" y="214301"/>
                  <a:pt x="0" y="154903"/>
                </a:cubicBezTo>
                <a:cubicBezTo>
                  <a:pt x="0" y="95504"/>
                  <a:pt x="0" y="146750"/>
                  <a:pt x="0" y="143256"/>
                </a:cubicBezTo>
                <a:lnTo>
                  <a:pt x="0" y="0"/>
                </a:lnTo>
                <a:lnTo>
                  <a:pt x="37261" y="0"/>
                </a:lnTo>
                <a:lnTo>
                  <a:pt x="37261" y="87351"/>
                </a:lnTo>
                <a:cubicBezTo>
                  <a:pt x="53563" y="75704"/>
                  <a:pt x="71029" y="69881"/>
                  <a:pt x="90824" y="69881"/>
                </a:cubicBezTo>
                <a:cubicBezTo>
                  <a:pt x="110619" y="69881"/>
                  <a:pt x="137400" y="79198"/>
                  <a:pt x="154867" y="96669"/>
                </a:cubicBezTo>
                <a:cubicBezTo>
                  <a:pt x="172333" y="114139"/>
                  <a:pt x="181648" y="137432"/>
                  <a:pt x="181648" y="161891"/>
                </a:cubicBezTo>
                <a:cubicBezTo>
                  <a:pt x="181648" y="186349"/>
                  <a:pt x="172333" y="209643"/>
                  <a:pt x="154867" y="227113"/>
                </a:cubicBezTo>
                <a:cubicBezTo>
                  <a:pt x="137400" y="244583"/>
                  <a:pt x="115276" y="253900"/>
                  <a:pt x="90824" y="253900"/>
                </a:cubicBezTo>
                <a:moveTo>
                  <a:pt x="90824" y="108315"/>
                </a:moveTo>
                <a:cubicBezTo>
                  <a:pt x="60550" y="108315"/>
                  <a:pt x="36096" y="132774"/>
                  <a:pt x="36096" y="164220"/>
                </a:cubicBezTo>
                <a:cubicBezTo>
                  <a:pt x="36096" y="195666"/>
                  <a:pt x="59385" y="220125"/>
                  <a:pt x="90824" y="220125"/>
                </a:cubicBezTo>
                <a:cubicBezTo>
                  <a:pt x="122263" y="220125"/>
                  <a:pt x="145551" y="195666"/>
                  <a:pt x="145551" y="164220"/>
                </a:cubicBezTo>
                <a:cubicBezTo>
                  <a:pt x="145551" y="132774"/>
                  <a:pt x="121098" y="108315"/>
                  <a:pt x="90824" y="108315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5" name="Freeform 164">
            <a:extLst>
              <a:ext uri="{FF2B5EF4-FFF2-40B4-BE49-F238E27FC236}">
                <a16:creationId xmlns:a16="http://schemas.microsoft.com/office/drawing/2014/main" id="{D2333F7F-71FE-9402-3CCF-2B1572DFD441}"/>
              </a:ext>
            </a:extLst>
          </p:cNvPr>
          <p:cNvSpPr/>
          <p:nvPr/>
        </p:nvSpPr>
        <p:spPr>
          <a:xfrm>
            <a:off x="9425910" y="56261"/>
            <a:ext cx="48905" cy="251571"/>
          </a:xfrm>
          <a:custGeom>
            <a:avLst/>
            <a:gdLst>
              <a:gd name="csX0" fmla="*/ 43083 w 48905"/>
              <a:gd name="csY0" fmla="*/ 251571 h 251571"/>
              <a:gd name="csX1" fmla="*/ 5822 w 48905"/>
              <a:gd name="csY1" fmla="*/ 251571 h 251571"/>
              <a:gd name="csX2" fmla="*/ 5822 w 48905"/>
              <a:gd name="csY2" fmla="*/ 74540 h 251571"/>
              <a:gd name="csX3" fmla="*/ 43083 w 48905"/>
              <a:gd name="csY3" fmla="*/ 74540 h 251571"/>
              <a:gd name="csX4" fmla="*/ 43083 w 48905"/>
              <a:gd name="csY4" fmla="*/ 251571 h 251571"/>
              <a:gd name="csX5" fmla="*/ 24452 w 48905"/>
              <a:gd name="csY5" fmla="*/ 48917 h 251571"/>
              <a:gd name="csX6" fmla="*/ 0 w 48905"/>
              <a:gd name="csY6" fmla="*/ 24458 h 251571"/>
              <a:gd name="csX7" fmla="*/ 24452 w 48905"/>
              <a:gd name="csY7" fmla="*/ 0 h 251571"/>
              <a:gd name="csX8" fmla="*/ 48905 w 48905"/>
              <a:gd name="csY8" fmla="*/ 24458 h 251571"/>
              <a:gd name="csX9" fmla="*/ 24452 w 48905"/>
              <a:gd name="csY9" fmla="*/ 48917 h 2515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905" h="251571">
                <a:moveTo>
                  <a:pt x="43083" y="251571"/>
                </a:moveTo>
                <a:lnTo>
                  <a:pt x="5822" y="251571"/>
                </a:lnTo>
                <a:lnTo>
                  <a:pt x="5822" y="74540"/>
                </a:lnTo>
                <a:lnTo>
                  <a:pt x="43083" y="74540"/>
                </a:lnTo>
                <a:lnTo>
                  <a:pt x="43083" y="251571"/>
                </a:lnTo>
                <a:close/>
                <a:moveTo>
                  <a:pt x="24452" y="48917"/>
                </a:moveTo>
                <a:cubicBezTo>
                  <a:pt x="10480" y="48917"/>
                  <a:pt x="0" y="38434"/>
                  <a:pt x="0" y="24458"/>
                </a:cubicBezTo>
                <a:cubicBezTo>
                  <a:pt x="0" y="10482"/>
                  <a:pt x="10480" y="0"/>
                  <a:pt x="24452" y="0"/>
                </a:cubicBezTo>
                <a:cubicBezTo>
                  <a:pt x="38425" y="0"/>
                  <a:pt x="48905" y="10482"/>
                  <a:pt x="48905" y="24458"/>
                </a:cubicBezTo>
                <a:cubicBezTo>
                  <a:pt x="48905" y="38434"/>
                  <a:pt x="38425" y="48917"/>
                  <a:pt x="24452" y="48917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6" name="Freeform 165">
            <a:extLst>
              <a:ext uri="{FF2B5EF4-FFF2-40B4-BE49-F238E27FC236}">
                <a16:creationId xmlns:a16="http://schemas.microsoft.com/office/drawing/2014/main" id="{3568E16A-3DC5-F813-9767-1038344A250F}"/>
              </a:ext>
            </a:extLst>
          </p:cNvPr>
          <p:cNvSpPr/>
          <p:nvPr/>
        </p:nvSpPr>
        <p:spPr>
          <a:xfrm>
            <a:off x="9503926" y="94696"/>
            <a:ext cx="107125" cy="217795"/>
          </a:xfrm>
          <a:custGeom>
            <a:avLst/>
            <a:gdLst>
              <a:gd name="csX0" fmla="*/ 105961 w 107125"/>
              <a:gd name="csY0" fmla="*/ 217795 h 217795"/>
              <a:gd name="csX1" fmla="*/ 97810 w 107125"/>
              <a:gd name="csY1" fmla="*/ 217795 h 217795"/>
              <a:gd name="csX2" fmla="*/ 22123 w 107125"/>
              <a:gd name="csY2" fmla="*/ 118797 h 217795"/>
              <a:gd name="csX3" fmla="*/ 22123 w 107125"/>
              <a:gd name="csY3" fmla="*/ 69881 h 217795"/>
              <a:gd name="csX4" fmla="*/ 0 w 107125"/>
              <a:gd name="csY4" fmla="*/ 69881 h 217795"/>
              <a:gd name="csX5" fmla="*/ 0 w 107125"/>
              <a:gd name="csY5" fmla="*/ 36105 h 217795"/>
              <a:gd name="csX6" fmla="*/ 22123 w 107125"/>
              <a:gd name="csY6" fmla="*/ 36105 h 217795"/>
              <a:gd name="csX7" fmla="*/ 22123 w 107125"/>
              <a:gd name="csY7" fmla="*/ 0 h 217795"/>
              <a:gd name="csX8" fmla="*/ 60550 w 107125"/>
              <a:gd name="csY8" fmla="*/ 0 h 217795"/>
              <a:gd name="csX9" fmla="*/ 60550 w 107125"/>
              <a:gd name="csY9" fmla="*/ 36105 h 217795"/>
              <a:gd name="csX10" fmla="*/ 107126 w 107125"/>
              <a:gd name="csY10" fmla="*/ 36105 h 217795"/>
              <a:gd name="csX11" fmla="*/ 107126 w 107125"/>
              <a:gd name="csY11" fmla="*/ 69881 h 217795"/>
              <a:gd name="csX12" fmla="*/ 60550 w 107125"/>
              <a:gd name="csY12" fmla="*/ 69881 h 217795"/>
              <a:gd name="csX13" fmla="*/ 60550 w 107125"/>
              <a:gd name="csY13" fmla="*/ 124621 h 217795"/>
              <a:gd name="csX14" fmla="*/ 101304 w 107125"/>
              <a:gd name="csY14" fmla="*/ 178196 h 217795"/>
              <a:gd name="csX15" fmla="*/ 107126 w 107125"/>
              <a:gd name="csY15" fmla="*/ 178196 h 217795"/>
              <a:gd name="csX16" fmla="*/ 107126 w 107125"/>
              <a:gd name="csY16" fmla="*/ 217795 h 217795"/>
              <a:gd name="csX17" fmla="*/ 107126 w 107125"/>
              <a:gd name="csY17" fmla="*/ 217795 h 21779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107125" h="217795">
                <a:moveTo>
                  <a:pt x="105961" y="217795"/>
                </a:moveTo>
                <a:lnTo>
                  <a:pt x="97810" y="217795"/>
                </a:lnTo>
                <a:cubicBezTo>
                  <a:pt x="41919" y="204984"/>
                  <a:pt x="22123" y="179361"/>
                  <a:pt x="22123" y="118797"/>
                </a:cubicBezTo>
                <a:lnTo>
                  <a:pt x="22123" y="69881"/>
                </a:lnTo>
                <a:lnTo>
                  <a:pt x="0" y="69881"/>
                </a:lnTo>
                <a:lnTo>
                  <a:pt x="0" y="36105"/>
                </a:lnTo>
                <a:lnTo>
                  <a:pt x="22123" y="36105"/>
                </a:lnTo>
                <a:lnTo>
                  <a:pt x="22123" y="0"/>
                </a:lnTo>
                <a:lnTo>
                  <a:pt x="60550" y="0"/>
                </a:lnTo>
                <a:lnTo>
                  <a:pt x="60550" y="36105"/>
                </a:lnTo>
                <a:lnTo>
                  <a:pt x="107126" y="36105"/>
                </a:lnTo>
                <a:lnTo>
                  <a:pt x="107126" y="69881"/>
                </a:lnTo>
                <a:lnTo>
                  <a:pt x="60550" y="69881"/>
                </a:lnTo>
                <a:lnTo>
                  <a:pt x="60550" y="124621"/>
                </a:lnTo>
                <a:cubicBezTo>
                  <a:pt x="60550" y="157232"/>
                  <a:pt x="73358" y="174702"/>
                  <a:pt x="101304" y="178196"/>
                </a:cubicBezTo>
                <a:lnTo>
                  <a:pt x="107126" y="178196"/>
                </a:lnTo>
                <a:lnTo>
                  <a:pt x="107126" y="217795"/>
                </a:lnTo>
                <a:lnTo>
                  <a:pt x="107126" y="217795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7" name="Freeform 166">
            <a:extLst>
              <a:ext uri="{FF2B5EF4-FFF2-40B4-BE49-F238E27FC236}">
                <a16:creationId xmlns:a16="http://schemas.microsoft.com/office/drawing/2014/main" id="{6B6E85D5-112F-2325-1CD3-DDE44AD24CA0}"/>
              </a:ext>
            </a:extLst>
          </p:cNvPr>
          <p:cNvSpPr/>
          <p:nvPr/>
        </p:nvSpPr>
        <p:spPr>
          <a:xfrm>
            <a:off x="8055397" y="189035"/>
            <a:ext cx="60549" cy="60563"/>
          </a:xfrm>
          <a:custGeom>
            <a:avLst/>
            <a:gdLst>
              <a:gd name="csX0" fmla="*/ 30275 w 60549"/>
              <a:gd name="csY0" fmla="*/ 60563 h 60563"/>
              <a:gd name="csX1" fmla="*/ 60550 w 60549"/>
              <a:gd name="csY1" fmla="*/ 30282 h 60563"/>
              <a:gd name="csX2" fmla="*/ 30275 w 60549"/>
              <a:gd name="csY2" fmla="*/ 0 h 60563"/>
              <a:gd name="csX3" fmla="*/ 0 w 60549"/>
              <a:gd name="csY3" fmla="*/ 30282 h 60563"/>
              <a:gd name="csX4" fmla="*/ 30275 w 60549"/>
              <a:gd name="csY4" fmla="*/ 60563 h 605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0549" h="60563">
                <a:moveTo>
                  <a:pt x="30275" y="60563"/>
                </a:moveTo>
                <a:cubicBezTo>
                  <a:pt x="46576" y="60563"/>
                  <a:pt x="60550" y="47752"/>
                  <a:pt x="60550" y="30282"/>
                </a:cubicBezTo>
                <a:cubicBezTo>
                  <a:pt x="60550" y="12811"/>
                  <a:pt x="46576" y="0"/>
                  <a:pt x="30275" y="0"/>
                </a:cubicBezTo>
                <a:cubicBezTo>
                  <a:pt x="13973" y="0"/>
                  <a:pt x="0" y="12811"/>
                  <a:pt x="0" y="30282"/>
                </a:cubicBezTo>
                <a:cubicBezTo>
                  <a:pt x="0" y="47752"/>
                  <a:pt x="13973" y="60563"/>
                  <a:pt x="30275" y="60563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8" name="Freeform 167">
            <a:extLst>
              <a:ext uri="{FF2B5EF4-FFF2-40B4-BE49-F238E27FC236}">
                <a16:creationId xmlns:a16="http://schemas.microsoft.com/office/drawing/2014/main" id="{3DE928FB-F17B-5984-94F1-2F7B9487B8F3}"/>
              </a:ext>
            </a:extLst>
          </p:cNvPr>
          <p:cNvSpPr/>
          <p:nvPr/>
        </p:nvSpPr>
        <p:spPr>
          <a:xfrm>
            <a:off x="7836488" y="190200"/>
            <a:ext cx="60549" cy="60563"/>
          </a:xfrm>
          <a:custGeom>
            <a:avLst/>
            <a:gdLst>
              <a:gd name="csX0" fmla="*/ 30274 w 60549"/>
              <a:gd name="csY0" fmla="*/ 0 h 60563"/>
              <a:gd name="csX1" fmla="*/ 0 w 60549"/>
              <a:gd name="csY1" fmla="*/ 30282 h 60563"/>
              <a:gd name="csX2" fmla="*/ 30274 w 60549"/>
              <a:gd name="csY2" fmla="*/ 60563 h 60563"/>
              <a:gd name="csX3" fmla="*/ 60550 w 60549"/>
              <a:gd name="csY3" fmla="*/ 30282 h 60563"/>
              <a:gd name="csX4" fmla="*/ 30274 w 60549"/>
              <a:gd name="csY4" fmla="*/ 0 h 605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0549" h="60563">
                <a:moveTo>
                  <a:pt x="30274" y="0"/>
                </a:moveTo>
                <a:cubicBezTo>
                  <a:pt x="13973" y="0"/>
                  <a:pt x="0" y="12811"/>
                  <a:pt x="0" y="30282"/>
                </a:cubicBezTo>
                <a:cubicBezTo>
                  <a:pt x="0" y="47752"/>
                  <a:pt x="13973" y="60563"/>
                  <a:pt x="30274" y="60563"/>
                </a:cubicBezTo>
                <a:cubicBezTo>
                  <a:pt x="46576" y="60563"/>
                  <a:pt x="60550" y="47752"/>
                  <a:pt x="60550" y="30282"/>
                </a:cubicBezTo>
                <a:cubicBezTo>
                  <a:pt x="60550" y="12811"/>
                  <a:pt x="46576" y="0"/>
                  <a:pt x="30274" y="0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9" name="Freeform 168">
            <a:extLst>
              <a:ext uri="{FF2B5EF4-FFF2-40B4-BE49-F238E27FC236}">
                <a16:creationId xmlns:a16="http://schemas.microsoft.com/office/drawing/2014/main" id="{1FFC03B0-337E-00B0-B3CF-E2E6E475050F}"/>
              </a:ext>
            </a:extLst>
          </p:cNvPr>
          <p:cNvSpPr/>
          <p:nvPr/>
        </p:nvSpPr>
        <p:spPr>
          <a:xfrm>
            <a:off x="7718883" y="72567"/>
            <a:ext cx="516998" cy="295829"/>
          </a:xfrm>
          <a:custGeom>
            <a:avLst/>
            <a:gdLst>
              <a:gd name="csX0" fmla="*/ 147880 w 516998"/>
              <a:gd name="csY0" fmla="*/ 59399 h 295829"/>
              <a:gd name="csX1" fmla="*/ 59385 w 516998"/>
              <a:gd name="csY1" fmla="*/ 147915 h 295829"/>
              <a:gd name="csX2" fmla="*/ 147880 w 516998"/>
              <a:gd name="csY2" fmla="*/ 236430 h 295829"/>
              <a:gd name="csX3" fmla="*/ 369118 w 516998"/>
              <a:gd name="csY3" fmla="*/ 236430 h 295829"/>
              <a:gd name="csX4" fmla="*/ 457614 w 516998"/>
              <a:gd name="csY4" fmla="*/ 147915 h 295829"/>
              <a:gd name="csX5" fmla="*/ 369118 w 516998"/>
              <a:gd name="csY5" fmla="*/ 59399 h 295829"/>
              <a:gd name="csX6" fmla="*/ 147880 w 516998"/>
              <a:gd name="csY6" fmla="*/ 59399 h 295829"/>
              <a:gd name="csX7" fmla="*/ 369118 w 516998"/>
              <a:gd name="csY7" fmla="*/ 295829 h 295829"/>
              <a:gd name="csX8" fmla="*/ 147880 w 516998"/>
              <a:gd name="csY8" fmla="*/ 295829 h 295829"/>
              <a:gd name="csX9" fmla="*/ 0 w 516998"/>
              <a:gd name="csY9" fmla="*/ 147915 h 295829"/>
              <a:gd name="csX10" fmla="*/ 147880 w 516998"/>
              <a:gd name="csY10" fmla="*/ 0 h 295829"/>
              <a:gd name="csX11" fmla="*/ 369118 w 516998"/>
              <a:gd name="csY11" fmla="*/ 0 h 295829"/>
              <a:gd name="csX12" fmla="*/ 516998 w 516998"/>
              <a:gd name="csY12" fmla="*/ 147915 h 295829"/>
              <a:gd name="csX13" fmla="*/ 369118 w 516998"/>
              <a:gd name="csY13" fmla="*/ 295829 h 29582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516998" h="295829">
                <a:moveTo>
                  <a:pt x="147880" y="59399"/>
                </a:moveTo>
                <a:cubicBezTo>
                  <a:pt x="98975" y="59399"/>
                  <a:pt x="59385" y="98998"/>
                  <a:pt x="59385" y="147915"/>
                </a:cubicBezTo>
                <a:cubicBezTo>
                  <a:pt x="59385" y="196831"/>
                  <a:pt x="98975" y="236430"/>
                  <a:pt x="147880" y="236430"/>
                </a:cubicBezTo>
                <a:lnTo>
                  <a:pt x="369118" y="236430"/>
                </a:lnTo>
                <a:cubicBezTo>
                  <a:pt x="418023" y="236430"/>
                  <a:pt x="457614" y="196831"/>
                  <a:pt x="457614" y="147915"/>
                </a:cubicBezTo>
                <a:cubicBezTo>
                  <a:pt x="457614" y="98998"/>
                  <a:pt x="418023" y="59399"/>
                  <a:pt x="369118" y="59399"/>
                </a:cubicBezTo>
                <a:lnTo>
                  <a:pt x="147880" y="59399"/>
                </a:lnTo>
                <a:moveTo>
                  <a:pt x="369118" y="295829"/>
                </a:moveTo>
                <a:lnTo>
                  <a:pt x="147880" y="295829"/>
                </a:lnTo>
                <a:cubicBezTo>
                  <a:pt x="66371" y="295829"/>
                  <a:pt x="0" y="229442"/>
                  <a:pt x="0" y="147915"/>
                </a:cubicBezTo>
                <a:cubicBezTo>
                  <a:pt x="0" y="66387"/>
                  <a:pt x="66371" y="0"/>
                  <a:pt x="147880" y="0"/>
                </a:cubicBezTo>
                <a:lnTo>
                  <a:pt x="369118" y="0"/>
                </a:lnTo>
                <a:cubicBezTo>
                  <a:pt x="450627" y="0"/>
                  <a:pt x="516998" y="66387"/>
                  <a:pt x="516998" y="147915"/>
                </a:cubicBezTo>
                <a:cubicBezTo>
                  <a:pt x="516998" y="229442"/>
                  <a:pt x="450627" y="295829"/>
                  <a:pt x="369118" y="295829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508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</TotalTime>
  <Words>180</Words>
  <Application>Microsoft Macintosh PowerPoint</Application>
  <PresentationFormat>A4 Paper (210x297 mm)</PresentationFormat>
  <Paragraphs>99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Aptos</vt:lpstr>
      <vt:lpstr>Aptos Display</vt:lpstr>
      <vt:lpstr>Arial</vt:lpstr>
      <vt:lpstr>HelveticaNowText-Regular</vt:lpstr>
      <vt:lpstr>Monaco</vt:lpstr>
      <vt:lpstr>Swell Braille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Yvonne Freiherr-Fenton</dc:creator>
  <cp:lastModifiedBy>Yvonne Freiherr-Fenton</cp:lastModifiedBy>
  <cp:revision>8</cp:revision>
  <dcterms:created xsi:type="dcterms:W3CDTF">2026-06-24T09:30:50Z</dcterms:created>
  <dcterms:modified xsi:type="dcterms:W3CDTF">2026-06-24T12:33:49Z</dcterms:modified>
</cp:coreProperties>
</file>