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3"/>
  </p:notesMasterIdLst>
  <p:sldIdLst>
    <p:sldId id="265" r:id="rId2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658"/>
  </p:normalViewPr>
  <p:slideViewPr>
    <p:cSldViewPr snapToGrid="0">
      <p:cViewPr>
        <p:scale>
          <a:sx n="115" d="100"/>
          <a:sy n="115" d="100"/>
        </p:scale>
        <p:origin x="1736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65F3B7-EE3F-844A-9807-0BD440A968BD}" type="datetimeFigureOut">
              <a:t>6/24/26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543200-6C38-A248-80F8-1B0A4A246A92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37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23576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2224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3786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95006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358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38057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6"/>
            <a:ext cx="8543925" cy="1325563"/>
          </a:xfrm>
        </p:spPr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4047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67251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30722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00427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6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90882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6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4453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Freeform 85">
            <a:extLst>
              <a:ext uri="{FF2B5EF4-FFF2-40B4-BE49-F238E27FC236}">
                <a16:creationId xmlns:a16="http://schemas.microsoft.com/office/drawing/2014/main" id="{786495BD-C969-F877-3DE3-D51A51702DDE}"/>
              </a:ext>
            </a:extLst>
          </p:cNvPr>
          <p:cNvSpPr/>
          <p:nvPr/>
        </p:nvSpPr>
        <p:spPr>
          <a:xfrm>
            <a:off x="398960" y="600507"/>
            <a:ext cx="7046547" cy="1491470"/>
          </a:xfrm>
          <a:custGeom>
            <a:avLst/>
            <a:gdLst>
              <a:gd name="csX0" fmla="*/ 6873697 w 7046547"/>
              <a:gd name="csY0" fmla="*/ 13831 h 1491470"/>
              <a:gd name="csX1" fmla="*/ 6808014 w 7046547"/>
              <a:gd name="csY1" fmla="*/ 13831 h 1491470"/>
              <a:gd name="csX2" fmla="*/ 6799948 w 7046547"/>
              <a:gd name="csY2" fmla="*/ 21900 h 1491470"/>
              <a:gd name="csX3" fmla="*/ 6808014 w 7046547"/>
              <a:gd name="csY3" fmla="*/ 29968 h 1491470"/>
              <a:gd name="csX4" fmla="*/ 6873697 w 7046547"/>
              <a:gd name="csY4" fmla="*/ 29968 h 1491470"/>
              <a:gd name="csX5" fmla="*/ 6877154 w 7046547"/>
              <a:gd name="csY5" fmla="*/ 29968 h 1491470"/>
              <a:gd name="csX6" fmla="*/ 6880611 w 7046547"/>
              <a:gd name="csY6" fmla="*/ 29968 h 1491470"/>
              <a:gd name="csX7" fmla="*/ 6942837 w 7046547"/>
              <a:gd name="csY7" fmla="*/ 46104 h 1491470"/>
              <a:gd name="csX8" fmla="*/ 6946294 w 7046547"/>
              <a:gd name="csY8" fmla="*/ 46104 h 1491470"/>
              <a:gd name="csX9" fmla="*/ 6953209 w 7046547"/>
              <a:gd name="csY9" fmla="*/ 41494 h 1491470"/>
              <a:gd name="csX10" fmla="*/ 6949752 w 7046547"/>
              <a:gd name="csY10" fmla="*/ 29968 h 1491470"/>
              <a:gd name="csX11" fmla="*/ 6880611 w 7046547"/>
              <a:gd name="csY11" fmla="*/ 11526 h 1491470"/>
              <a:gd name="csX12" fmla="*/ 6880611 w 7046547"/>
              <a:gd name="csY12" fmla="*/ 11526 h 1491470"/>
              <a:gd name="csX13" fmla="*/ 6877154 w 7046547"/>
              <a:gd name="csY13" fmla="*/ 11526 h 1491470"/>
              <a:gd name="csX14" fmla="*/ 6873697 w 7046547"/>
              <a:gd name="csY14" fmla="*/ 11526 h 1491470"/>
              <a:gd name="csX15" fmla="*/ 6873697 w 7046547"/>
              <a:gd name="csY15" fmla="*/ 11526 h 1491470"/>
              <a:gd name="csX16" fmla="*/ 6743483 w 7046547"/>
              <a:gd name="csY16" fmla="*/ 13831 h 1491470"/>
              <a:gd name="csX17" fmla="*/ 6677800 w 7046547"/>
              <a:gd name="csY17" fmla="*/ 13831 h 1491470"/>
              <a:gd name="csX18" fmla="*/ 6669733 w 7046547"/>
              <a:gd name="csY18" fmla="*/ 21900 h 1491470"/>
              <a:gd name="csX19" fmla="*/ 6677800 w 7046547"/>
              <a:gd name="csY19" fmla="*/ 29968 h 1491470"/>
              <a:gd name="csX20" fmla="*/ 6743483 w 7046547"/>
              <a:gd name="csY20" fmla="*/ 29968 h 1491470"/>
              <a:gd name="csX21" fmla="*/ 6751549 w 7046547"/>
              <a:gd name="csY21" fmla="*/ 21900 h 1491470"/>
              <a:gd name="csX22" fmla="*/ 6743483 w 7046547"/>
              <a:gd name="csY22" fmla="*/ 13831 h 1491470"/>
              <a:gd name="csX23" fmla="*/ 6743483 w 7046547"/>
              <a:gd name="csY23" fmla="*/ 13831 h 1491470"/>
              <a:gd name="csX24" fmla="*/ 6613269 w 7046547"/>
              <a:gd name="csY24" fmla="*/ 13831 h 1491470"/>
              <a:gd name="csX25" fmla="*/ 6547585 w 7046547"/>
              <a:gd name="csY25" fmla="*/ 13831 h 1491470"/>
              <a:gd name="csX26" fmla="*/ 6539519 w 7046547"/>
              <a:gd name="csY26" fmla="*/ 21900 h 1491470"/>
              <a:gd name="csX27" fmla="*/ 6547585 w 7046547"/>
              <a:gd name="csY27" fmla="*/ 29968 h 1491470"/>
              <a:gd name="csX28" fmla="*/ 6613269 w 7046547"/>
              <a:gd name="csY28" fmla="*/ 29968 h 1491470"/>
              <a:gd name="csX29" fmla="*/ 6621335 w 7046547"/>
              <a:gd name="csY29" fmla="*/ 21900 h 1491470"/>
              <a:gd name="csX30" fmla="*/ 6613269 w 7046547"/>
              <a:gd name="csY30" fmla="*/ 13831 h 1491470"/>
              <a:gd name="csX31" fmla="*/ 6613269 w 7046547"/>
              <a:gd name="csY31" fmla="*/ 13831 h 1491470"/>
              <a:gd name="csX32" fmla="*/ 6481902 w 7046547"/>
              <a:gd name="csY32" fmla="*/ 13831 h 1491470"/>
              <a:gd name="csX33" fmla="*/ 6416219 w 7046547"/>
              <a:gd name="csY33" fmla="*/ 13831 h 1491470"/>
              <a:gd name="csX34" fmla="*/ 6408153 w 7046547"/>
              <a:gd name="csY34" fmla="*/ 21900 h 1491470"/>
              <a:gd name="csX35" fmla="*/ 6416219 w 7046547"/>
              <a:gd name="csY35" fmla="*/ 29968 h 1491470"/>
              <a:gd name="csX36" fmla="*/ 6481902 w 7046547"/>
              <a:gd name="csY36" fmla="*/ 29968 h 1491470"/>
              <a:gd name="csX37" fmla="*/ 6489969 w 7046547"/>
              <a:gd name="csY37" fmla="*/ 21900 h 1491470"/>
              <a:gd name="csX38" fmla="*/ 6481902 w 7046547"/>
              <a:gd name="csY38" fmla="*/ 13831 h 1491470"/>
              <a:gd name="csX39" fmla="*/ 6481902 w 7046547"/>
              <a:gd name="csY39" fmla="*/ 13831 h 1491470"/>
              <a:gd name="csX40" fmla="*/ 6351688 w 7046547"/>
              <a:gd name="csY40" fmla="*/ 13831 h 1491470"/>
              <a:gd name="csX41" fmla="*/ 6286005 w 7046547"/>
              <a:gd name="csY41" fmla="*/ 13831 h 1491470"/>
              <a:gd name="csX42" fmla="*/ 6277938 w 7046547"/>
              <a:gd name="csY42" fmla="*/ 21900 h 1491470"/>
              <a:gd name="csX43" fmla="*/ 6286005 w 7046547"/>
              <a:gd name="csY43" fmla="*/ 29968 h 1491470"/>
              <a:gd name="csX44" fmla="*/ 6351688 w 7046547"/>
              <a:gd name="csY44" fmla="*/ 29968 h 1491470"/>
              <a:gd name="csX45" fmla="*/ 6359755 w 7046547"/>
              <a:gd name="csY45" fmla="*/ 21900 h 1491470"/>
              <a:gd name="csX46" fmla="*/ 6351688 w 7046547"/>
              <a:gd name="csY46" fmla="*/ 13831 h 1491470"/>
              <a:gd name="csX47" fmla="*/ 6351688 w 7046547"/>
              <a:gd name="csY47" fmla="*/ 13831 h 1491470"/>
              <a:gd name="csX48" fmla="*/ 6220321 w 7046547"/>
              <a:gd name="csY48" fmla="*/ 13831 h 1491470"/>
              <a:gd name="csX49" fmla="*/ 6154638 w 7046547"/>
              <a:gd name="csY49" fmla="*/ 13831 h 1491470"/>
              <a:gd name="csX50" fmla="*/ 6146572 w 7046547"/>
              <a:gd name="csY50" fmla="*/ 21900 h 1491470"/>
              <a:gd name="csX51" fmla="*/ 6154638 w 7046547"/>
              <a:gd name="csY51" fmla="*/ 29968 h 1491470"/>
              <a:gd name="csX52" fmla="*/ 6220321 w 7046547"/>
              <a:gd name="csY52" fmla="*/ 29968 h 1491470"/>
              <a:gd name="csX53" fmla="*/ 6228388 w 7046547"/>
              <a:gd name="csY53" fmla="*/ 21900 h 1491470"/>
              <a:gd name="csX54" fmla="*/ 6220321 w 7046547"/>
              <a:gd name="csY54" fmla="*/ 13831 h 1491470"/>
              <a:gd name="csX55" fmla="*/ 6220321 w 7046547"/>
              <a:gd name="csY55" fmla="*/ 13831 h 1491470"/>
              <a:gd name="csX56" fmla="*/ 6090107 w 7046547"/>
              <a:gd name="csY56" fmla="*/ 13831 h 1491470"/>
              <a:gd name="csX57" fmla="*/ 6024424 w 7046547"/>
              <a:gd name="csY57" fmla="*/ 13831 h 1491470"/>
              <a:gd name="csX58" fmla="*/ 6016358 w 7046547"/>
              <a:gd name="csY58" fmla="*/ 21900 h 1491470"/>
              <a:gd name="csX59" fmla="*/ 6024424 w 7046547"/>
              <a:gd name="csY59" fmla="*/ 29968 h 1491470"/>
              <a:gd name="csX60" fmla="*/ 6090107 w 7046547"/>
              <a:gd name="csY60" fmla="*/ 29968 h 1491470"/>
              <a:gd name="csX61" fmla="*/ 6098174 w 7046547"/>
              <a:gd name="csY61" fmla="*/ 21900 h 1491470"/>
              <a:gd name="csX62" fmla="*/ 6090107 w 7046547"/>
              <a:gd name="csY62" fmla="*/ 13831 h 1491470"/>
              <a:gd name="csX63" fmla="*/ 6090107 w 7046547"/>
              <a:gd name="csY63" fmla="*/ 13831 h 1491470"/>
              <a:gd name="csX64" fmla="*/ 5959893 w 7046547"/>
              <a:gd name="csY64" fmla="*/ 13831 h 1491470"/>
              <a:gd name="csX65" fmla="*/ 5894210 w 7046547"/>
              <a:gd name="csY65" fmla="*/ 13831 h 1491470"/>
              <a:gd name="csX66" fmla="*/ 5886143 w 7046547"/>
              <a:gd name="csY66" fmla="*/ 21900 h 1491470"/>
              <a:gd name="csX67" fmla="*/ 5894210 w 7046547"/>
              <a:gd name="csY67" fmla="*/ 29968 h 1491470"/>
              <a:gd name="csX68" fmla="*/ 5959893 w 7046547"/>
              <a:gd name="csY68" fmla="*/ 29968 h 1491470"/>
              <a:gd name="csX69" fmla="*/ 5967960 w 7046547"/>
              <a:gd name="csY69" fmla="*/ 21900 h 1491470"/>
              <a:gd name="csX70" fmla="*/ 5959893 w 7046547"/>
              <a:gd name="csY70" fmla="*/ 13831 h 1491470"/>
              <a:gd name="csX71" fmla="*/ 5959893 w 7046547"/>
              <a:gd name="csY71" fmla="*/ 13831 h 1491470"/>
              <a:gd name="csX72" fmla="*/ 5828526 w 7046547"/>
              <a:gd name="csY72" fmla="*/ 13831 h 1491470"/>
              <a:gd name="csX73" fmla="*/ 5762843 w 7046547"/>
              <a:gd name="csY73" fmla="*/ 13831 h 1491470"/>
              <a:gd name="csX74" fmla="*/ 5754777 w 7046547"/>
              <a:gd name="csY74" fmla="*/ 21900 h 1491470"/>
              <a:gd name="csX75" fmla="*/ 5762843 w 7046547"/>
              <a:gd name="csY75" fmla="*/ 29968 h 1491470"/>
              <a:gd name="csX76" fmla="*/ 5828526 w 7046547"/>
              <a:gd name="csY76" fmla="*/ 29968 h 1491470"/>
              <a:gd name="csX77" fmla="*/ 5836593 w 7046547"/>
              <a:gd name="csY77" fmla="*/ 21900 h 1491470"/>
              <a:gd name="csX78" fmla="*/ 5828526 w 7046547"/>
              <a:gd name="csY78" fmla="*/ 13831 h 1491470"/>
              <a:gd name="csX79" fmla="*/ 5828526 w 7046547"/>
              <a:gd name="csY79" fmla="*/ 13831 h 1491470"/>
              <a:gd name="csX80" fmla="*/ 5698312 w 7046547"/>
              <a:gd name="csY80" fmla="*/ 13831 h 1491470"/>
              <a:gd name="csX81" fmla="*/ 5632629 w 7046547"/>
              <a:gd name="csY81" fmla="*/ 13831 h 1491470"/>
              <a:gd name="csX82" fmla="*/ 5624563 w 7046547"/>
              <a:gd name="csY82" fmla="*/ 21900 h 1491470"/>
              <a:gd name="csX83" fmla="*/ 5632629 w 7046547"/>
              <a:gd name="csY83" fmla="*/ 29968 h 1491470"/>
              <a:gd name="csX84" fmla="*/ 5698312 w 7046547"/>
              <a:gd name="csY84" fmla="*/ 29968 h 1491470"/>
              <a:gd name="csX85" fmla="*/ 5706379 w 7046547"/>
              <a:gd name="csY85" fmla="*/ 21900 h 1491470"/>
              <a:gd name="csX86" fmla="*/ 5698312 w 7046547"/>
              <a:gd name="csY86" fmla="*/ 13831 h 1491470"/>
              <a:gd name="csX87" fmla="*/ 5698312 w 7046547"/>
              <a:gd name="csY87" fmla="*/ 13831 h 1491470"/>
              <a:gd name="csX88" fmla="*/ 5568098 w 7046547"/>
              <a:gd name="csY88" fmla="*/ 13831 h 1491470"/>
              <a:gd name="csX89" fmla="*/ 5502415 w 7046547"/>
              <a:gd name="csY89" fmla="*/ 13831 h 1491470"/>
              <a:gd name="csX90" fmla="*/ 5494349 w 7046547"/>
              <a:gd name="csY90" fmla="*/ 21900 h 1491470"/>
              <a:gd name="csX91" fmla="*/ 5502415 w 7046547"/>
              <a:gd name="csY91" fmla="*/ 29968 h 1491470"/>
              <a:gd name="csX92" fmla="*/ 5568098 w 7046547"/>
              <a:gd name="csY92" fmla="*/ 29968 h 1491470"/>
              <a:gd name="csX93" fmla="*/ 5576165 w 7046547"/>
              <a:gd name="csY93" fmla="*/ 21900 h 1491470"/>
              <a:gd name="csX94" fmla="*/ 5568098 w 7046547"/>
              <a:gd name="csY94" fmla="*/ 13831 h 1491470"/>
              <a:gd name="csX95" fmla="*/ 5568098 w 7046547"/>
              <a:gd name="csY95" fmla="*/ 13831 h 1491470"/>
              <a:gd name="csX96" fmla="*/ 5436732 w 7046547"/>
              <a:gd name="csY96" fmla="*/ 13831 h 1491470"/>
              <a:gd name="csX97" fmla="*/ 5371048 w 7046547"/>
              <a:gd name="csY97" fmla="*/ 13831 h 1491470"/>
              <a:gd name="csX98" fmla="*/ 5362982 w 7046547"/>
              <a:gd name="csY98" fmla="*/ 21900 h 1491470"/>
              <a:gd name="csX99" fmla="*/ 5371048 w 7046547"/>
              <a:gd name="csY99" fmla="*/ 29968 h 1491470"/>
              <a:gd name="csX100" fmla="*/ 5436732 w 7046547"/>
              <a:gd name="csY100" fmla="*/ 29968 h 1491470"/>
              <a:gd name="csX101" fmla="*/ 5444798 w 7046547"/>
              <a:gd name="csY101" fmla="*/ 21900 h 1491470"/>
              <a:gd name="csX102" fmla="*/ 5436732 w 7046547"/>
              <a:gd name="csY102" fmla="*/ 13831 h 1491470"/>
              <a:gd name="csX103" fmla="*/ 5436732 w 7046547"/>
              <a:gd name="csY103" fmla="*/ 13831 h 1491470"/>
              <a:gd name="csX104" fmla="*/ 5306517 w 7046547"/>
              <a:gd name="csY104" fmla="*/ 13831 h 1491470"/>
              <a:gd name="csX105" fmla="*/ 5240834 w 7046547"/>
              <a:gd name="csY105" fmla="*/ 13831 h 1491470"/>
              <a:gd name="csX106" fmla="*/ 5232768 w 7046547"/>
              <a:gd name="csY106" fmla="*/ 21900 h 1491470"/>
              <a:gd name="csX107" fmla="*/ 5240834 w 7046547"/>
              <a:gd name="csY107" fmla="*/ 29968 h 1491470"/>
              <a:gd name="csX108" fmla="*/ 5306517 w 7046547"/>
              <a:gd name="csY108" fmla="*/ 29968 h 1491470"/>
              <a:gd name="csX109" fmla="*/ 5314584 w 7046547"/>
              <a:gd name="csY109" fmla="*/ 21900 h 1491470"/>
              <a:gd name="csX110" fmla="*/ 5306517 w 7046547"/>
              <a:gd name="csY110" fmla="*/ 13831 h 1491470"/>
              <a:gd name="csX111" fmla="*/ 5306517 w 7046547"/>
              <a:gd name="csY111" fmla="*/ 13831 h 1491470"/>
              <a:gd name="csX112" fmla="*/ 5175151 w 7046547"/>
              <a:gd name="csY112" fmla="*/ 13831 h 1491470"/>
              <a:gd name="csX113" fmla="*/ 5109468 w 7046547"/>
              <a:gd name="csY113" fmla="*/ 13831 h 1491470"/>
              <a:gd name="csX114" fmla="*/ 5101401 w 7046547"/>
              <a:gd name="csY114" fmla="*/ 21900 h 1491470"/>
              <a:gd name="csX115" fmla="*/ 5109468 w 7046547"/>
              <a:gd name="csY115" fmla="*/ 29968 h 1491470"/>
              <a:gd name="csX116" fmla="*/ 5175151 w 7046547"/>
              <a:gd name="csY116" fmla="*/ 29968 h 1491470"/>
              <a:gd name="csX117" fmla="*/ 5183217 w 7046547"/>
              <a:gd name="csY117" fmla="*/ 21900 h 1491470"/>
              <a:gd name="csX118" fmla="*/ 5175151 w 7046547"/>
              <a:gd name="csY118" fmla="*/ 13831 h 1491470"/>
              <a:gd name="csX119" fmla="*/ 5175151 w 7046547"/>
              <a:gd name="csY119" fmla="*/ 13831 h 1491470"/>
              <a:gd name="csX120" fmla="*/ 5044937 w 7046547"/>
              <a:gd name="csY120" fmla="*/ 13831 h 1491470"/>
              <a:gd name="csX121" fmla="*/ 4979253 w 7046547"/>
              <a:gd name="csY121" fmla="*/ 13831 h 1491470"/>
              <a:gd name="csX122" fmla="*/ 4971187 w 7046547"/>
              <a:gd name="csY122" fmla="*/ 21900 h 1491470"/>
              <a:gd name="csX123" fmla="*/ 4979253 w 7046547"/>
              <a:gd name="csY123" fmla="*/ 29968 h 1491470"/>
              <a:gd name="csX124" fmla="*/ 5044937 w 7046547"/>
              <a:gd name="csY124" fmla="*/ 29968 h 1491470"/>
              <a:gd name="csX125" fmla="*/ 5053003 w 7046547"/>
              <a:gd name="csY125" fmla="*/ 21900 h 1491470"/>
              <a:gd name="csX126" fmla="*/ 5044937 w 7046547"/>
              <a:gd name="csY126" fmla="*/ 13831 h 1491470"/>
              <a:gd name="csX127" fmla="*/ 5044937 w 7046547"/>
              <a:gd name="csY127" fmla="*/ 13831 h 1491470"/>
              <a:gd name="csX128" fmla="*/ 4914722 w 7046547"/>
              <a:gd name="csY128" fmla="*/ 13831 h 1491470"/>
              <a:gd name="csX129" fmla="*/ 4849039 w 7046547"/>
              <a:gd name="csY129" fmla="*/ 13831 h 1491470"/>
              <a:gd name="csX130" fmla="*/ 4840973 w 7046547"/>
              <a:gd name="csY130" fmla="*/ 21900 h 1491470"/>
              <a:gd name="csX131" fmla="*/ 4849039 w 7046547"/>
              <a:gd name="csY131" fmla="*/ 29968 h 1491470"/>
              <a:gd name="csX132" fmla="*/ 4914722 w 7046547"/>
              <a:gd name="csY132" fmla="*/ 29968 h 1491470"/>
              <a:gd name="csX133" fmla="*/ 4922789 w 7046547"/>
              <a:gd name="csY133" fmla="*/ 21900 h 1491470"/>
              <a:gd name="csX134" fmla="*/ 4914722 w 7046547"/>
              <a:gd name="csY134" fmla="*/ 13831 h 1491470"/>
              <a:gd name="csX135" fmla="*/ 4914722 w 7046547"/>
              <a:gd name="csY135" fmla="*/ 13831 h 1491470"/>
              <a:gd name="csX136" fmla="*/ 4783356 w 7046547"/>
              <a:gd name="csY136" fmla="*/ 13831 h 1491470"/>
              <a:gd name="csX137" fmla="*/ 4717673 w 7046547"/>
              <a:gd name="csY137" fmla="*/ 13831 h 1491470"/>
              <a:gd name="csX138" fmla="*/ 4709606 w 7046547"/>
              <a:gd name="csY138" fmla="*/ 21900 h 1491470"/>
              <a:gd name="csX139" fmla="*/ 4717673 w 7046547"/>
              <a:gd name="csY139" fmla="*/ 29968 h 1491470"/>
              <a:gd name="csX140" fmla="*/ 4783356 w 7046547"/>
              <a:gd name="csY140" fmla="*/ 29968 h 1491470"/>
              <a:gd name="csX141" fmla="*/ 4791422 w 7046547"/>
              <a:gd name="csY141" fmla="*/ 21900 h 1491470"/>
              <a:gd name="csX142" fmla="*/ 4783356 w 7046547"/>
              <a:gd name="csY142" fmla="*/ 13831 h 1491470"/>
              <a:gd name="csX143" fmla="*/ 4783356 w 7046547"/>
              <a:gd name="csY143" fmla="*/ 13831 h 1491470"/>
              <a:gd name="csX144" fmla="*/ 4653142 w 7046547"/>
              <a:gd name="csY144" fmla="*/ 13831 h 1491470"/>
              <a:gd name="csX145" fmla="*/ 4587458 w 7046547"/>
              <a:gd name="csY145" fmla="*/ 13831 h 1491470"/>
              <a:gd name="csX146" fmla="*/ 4579392 w 7046547"/>
              <a:gd name="csY146" fmla="*/ 21900 h 1491470"/>
              <a:gd name="csX147" fmla="*/ 4587458 w 7046547"/>
              <a:gd name="csY147" fmla="*/ 29968 h 1491470"/>
              <a:gd name="csX148" fmla="*/ 4653142 w 7046547"/>
              <a:gd name="csY148" fmla="*/ 29968 h 1491470"/>
              <a:gd name="csX149" fmla="*/ 4661208 w 7046547"/>
              <a:gd name="csY149" fmla="*/ 21900 h 1491470"/>
              <a:gd name="csX150" fmla="*/ 4653142 w 7046547"/>
              <a:gd name="csY150" fmla="*/ 13831 h 1491470"/>
              <a:gd name="csX151" fmla="*/ 4653142 w 7046547"/>
              <a:gd name="csY151" fmla="*/ 13831 h 1491470"/>
              <a:gd name="csX152" fmla="*/ 4521775 w 7046547"/>
              <a:gd name="csY152" fmla="*/ 13831 h 1491470"/>
              <a:gd name="csX153" fmla="*/ 4456092 w 7046547"/>
              <a:gd name="csY153" fmla="*/ 13831 h 1491470"/>
              <a:gd name="csX154" fmla="*/ 4448025 w 7046547"/>
              <a:gd name="csY154" fmla="*/ 21900 h 1491470"/>
              <a:gd name="csX155" fmla="*/ 4456092 w 7046547"/>
              <a:gd name="csY155" fmla="*/ 29968 h 1491470"/>
              <a:gd name="csX156" fmla="*/ 4521775 w 7046547"/>
              <a:gd name="csY156" fmla="*/ 29968 h 1491470"/>
              <a:gd name="csX157" fmla="*/ 4529841 w 7046547"/>
              <a:gd name="csY157" fmla="*/ 21900 h 1491470"/>
              <a:gd name="csX158" fmla="*/ 4521775 w 7046547"/>
              <a:gd name="csY158" fmla="*/ 13831 h 1491470"/>
              <a:gd name="csX159" fmla="*/ 4521775 w 7046547"/>
              <a:gd name="csY159" fmla="*/ 13831 h 1491470"/>
              <a:gd name="csX160" fmla="*/ 4391561 w 7046547"/>
              <a:gd name="csY160" fmla="*/ 13831 h 1491470"/>
              <a:gd name="csX161" fmla="*/ 4325878 w 7046547"/>
              <a:gd name="csY161" fmla="*/ 13831 h 1491470"/>
              <a:gd name="csX162" fmla="*/ 4317811 w 7046547"/>
              <a:gd name="csY162" fmla="*/ 21900 h 1491470"/>
              <a:gd name="csX163" fmla="*/ 4325878 w 7046547"/>
              <a:gd name="csY163" fmla="*/ 29968 h 1491470"/>
              <a:gd name="csX164" fmla="*/ 4391561 w 7046547"/>
              <a:gd name="csY164" fmla="*/ 29968 h 1491470"/>
              <a:gd name="csX165" fmla="*/ 4399627 w 7046547"/>
              <a:gd name="csY165" fmla="*/ 21900 h 1491470"/>
              <a:gd name="csX166" fmla="*/ 4391561 w 7046547"/>
              <a:gd name="csY166" fmla="*/ 13831 h 1491470"/>
              <a:gd name="csX167" fmla="*/ 4391561 w 7046547"/>
              <a:gd name="csY167" fmla="*/ 13831 h 1491470"/>
              <a:gd name="csX168" fmla="*/ 4261347 w 7046547"/>
              <a:gd name="csY168" fmla="*/ 13831 h 1491470"/>
              <a:gd name="csX169" fmla="*/ 4195663 w 7046547"/>
              <a:gd name="csY169" fmla="*/ 13831 h 1491470"/>
              <a:gd name="csX170" fmla="*/ 4187597 w 7046547"/>
              <a:gd name="csY170" fmla="*/ 21900 h 1491470"/>
              <a:gd name="csX171" fmla="*/ 4195663 w 7046547"/>
              <a:gd name="csY171" fmla="*/ 29968 h 1491470"/>
              <a:gd name="csX172" fmla="*/ 4261347 w 7046547"/>
              <a:gd name="csY172" fmla="*/ 29968 h 1491470"/>
              <a:gd name="csX173" fmla="*/ 4269413 w 7046547"/>
              <a:gd name="csY173" fmla="*/ 21900 h 1491470"/>
              <a:gd name="csX174" fmla="*/ 4261347 w 7046547"/>
              <a:gd name="csY174" fmla="*/ 13831 h 1491470"/>
              <a:gd name="csX175" fmla="*/ 4261347 w 7046547"/>
              <a:gd name="csY175" fmla="*/ 13831 h 1491470"/>
              <a:gd name="csX176" fmla="*/ 4129980 w 7046547"/>
              <a:gd name="csY176" fmla="*/ 13831 h 1491470"/>
              <a:gd name="csX177" fmla="*/ 4064297 w 7046547"/>
              <a:gd name="csY177" fmla="*/ 13831 h 1491470"/>
              <a:gd name="csX178" fmla="*/ 4056230 w 7046547"/>
              <a:gd name="csY178" fmla="*/ 21900 h 1491470"/>
              <a:gd name="csX179" fmla="*/ 4064297 w 7046547"/>
              <a:gd name="csY179" fmla="*/ 29968 h 1491470"/>
              <a:gd name="csX180" fmla="*/ 4129980 w 7046547"/>
              <a:gd name="csY180" fmla="*/ 29968 h 1491470"/>
              <a:gd name="csX181" fmla="*/ 4138046 w 7046547"/>
              <a:gd name="csY181" fmla="*/ 21900 h 1491470"/>
              <a:gd name="csX182" fmla="*/ 4129980 w 7046547"/>
              <a:gd name="csY182" fmla="*/ 13831 h 1491470"/>
              <a:gd name="csX183" fmla="*/ 4129980 w 7046547"/>
              <a:gd name="csY183" fmla="*/ 13831 h 1491470"/>
              <a:gd name="csX184" fmla="*/ 3999766 w 7046547"/>
              <a:gd name="csY184" fmla="*/ 13831 h 1491470"/>
              <a:gd name="csX185" fmla="*/ 3934083 w 7046547"/>
              <a:gd name="csY185" fmla="*/ 13831 h 1491470"/>
              <a:gd name="csX186" fmla="*/ 3926016 w 7046547"/>
              <a:gd name="csY186" fmla="*/ 21900 h 1491470"/>
              <a:gd name="csX187" fmla="*/ 3934083 w 7046547"/>
              <a:gd name="csY187" fmla="*/ 29968 h 1491470"/>
              <a:gd name="csX188" fmla="*/ 3999766 w 7046547"/>
              <a:gd name="csY188" fmla="*/ 29968 h 1491470"/>
              <a:gd name="csX189" fmla="*/ 4007832 w 7046547"/>
              <a:gd name="csY189" fmla="*/ 21900 h 1491470"/>
              <a:gd name="csX190" fmla="*/ 3999766 w 7046547"/>
              <a:gd name="csY190" fmla="*/ 13831 h 1491470"/>
              <a:gd name="csX191" fmla="*/ 3999766 w 7046547"/>
              <a:gd name="csY191" fmla="*/ 13831 h 1491470"/>
              <a:gd name="csX192" fmla="*/ 3868399 w 7046547"/>
              <a:gd name="csY192" fmla="*/ 13831 h 1491470"/>
              <a:gd name="csX193" fmla="*/ 3802716 w 7046547"/>
              <a:gd name="csY193" fmla="*/ 13831 h 1491470"/>
              <a:gd name="csX194" fmla="*/ 3794650 w 7046547"/>
              <a:gd name="csY194" fmla="*/ 21900 h 1491470"/>
              <a:gd name="csX195" fmla="*/ 3802716 w 7046547"/>
              <a:gd name="csY195" fmla="*/ 29968 h 1491470"/>
              <a:gd name="csX196" fmla="*/ 3868399 w 7046547"/>
              <a:gd name="csY196" fmla="*/ 29968 h 1491470"/>
              <a:gd name="csX197" fmla="*/ 3876466 w 7046547"/>
              <a:gd name="csY197" fmla="*/ 21900 h 1491470"/>
              <a:gd name="csX198" fmla="*/ 3868399 w 7046547"/>
              <a:gd name="csY198" fmla="*/ 13831 h 1491470"/>
              <a:gd name="csX199" fmla="*/ 3868399 w 7046547"/>
              <a:gd name="csY199" fmla="*/ 13831 h 1491470"/>
              <a:gd name="csX200" fmla="*/ 3738185 w 7046547"/>
              <a:gd name="csY200" fmla="*/ 13831 h 1491470"/>
              <a:gd name="csX201" fmla="*/ 3672502 w 7046547"/>
              <a:gd name="csY201" fmla="*/ 13831 h 1491470"/>
              <a:gd name="csX202" fmla="*/ 3664435 w 7046547"/>
              <a:gd name="csY202" fmla="*/ 21900 h 1491470"/>
              <a:gd name="csX203" fmla="*/ 3672502 w 7046547"/>
              <a:gd name="csY203" fmla="*/ 29968 h 1491470"/>
              <a:gd name="csX204" fmla="*/ 3738185 w 7046547"/>
              <a:gd name="csY204" fmla="*/ 29968 h 1491470"/>
              <a:gd name="csX205" fmla="*/ 3746251 w 7046547"/>
              <a:gd name="csY205" fmla="*/ 21900 h 1491470"/>
              <a:gd name="csX206" fmla="*/ 3738185 w 7046547"/>
              <a:gd name="csY206" fmla="*/ 13831 h 1491470"/>
              <a:gd name="csX207" fmla="*/ 3738185 w 7046547"/>
              <a:gd name="csY207" fmla="*/ 13831 h 1491470"/>
              <a:gd name="csX208" fmla="*/ 3607971 w 7046547"/>
              <a:gd name="csY208" fmla="*/ 13831 h 1491470"/>
              <a:gd name="csX209" fmla="*/ 3542288 w 7046547"/>
              <a:gd name="csY209" fmla="*/ 13831 h 1491470"/>
              <a:gd name="csX210" fmla="*/ 3534221 w 7046547"/>
              <a:gd name="csY210" fmla="*/ 21900 h 1491470"/>
              <a:gd name="csX211" fmla="*/ 3542288 w 7046547"/>
              <a:gd name="csY211" fmla="*/ 29968 h 1491470"/>
              <a:gd name="csX212" fmla="*/ 3607971 w 7046547"/>
              <a:gd name="csY212" fmla="*/ 29968 h 1491470"/>
              <a:gd name="csX213" fmla="*/ 3616037 w 7046547"/>
              <a:gd name="csY213" fmla="*/ 21900 h 1491470"/>
              <a:gd name="csX214" fmla="*/ 3607971 w 7046547"/>
              <a:gd name="csY214" fmla="*/ 13831 h 1491470"/>
              <a:gd name="csX215" fmla="*/ 3607971 w 7046547"/>
              <a:gd name="csY215" fmla="*/ 13831 h 1491470"/>
              <a:gd name="csX216" fmla="*/ 3476604 w 7046547"/>
              <a:gd name="csY216" fmla="*/ 13831 h 1491470"/>
              <a:gd name="csX217" fmla="*/ 3410921 w 7046547"/>
              <a:gd name="csY217" fmla="*/ 13831 h 1491470"/>
              <a:gd name="csX218" fmla="*/ 3402855 w 7046547"/>
              <a:gd name="csY218" fmla="*/ 21900 h 1491470"/>
              <a:gd name="csX219" fmla="*/ 3410921 w 7046547"/>
              <a:gd name="csY219" fmla="*/ 29968 h 1491470"/>
              <a:gd name="csX220" fmla="*/ 3476604 w 7046547"/>
              <a:gd name="csY220" fmla="*/ 29968 h 1491470"/>
              <a:gd name="csX221" fmla="*/ 3484671 w 7046547"/>
              <a:gd name="csY221" fmla="*/ 21900 h 1491470"/>
              <a:gd name="csX222" fmla="*/ 3476604 w 7046547"/>
              <a:gd name="csY222" fmla="*/ 13831 h 1491470"/>
              <a:gd name="csX223" fmla="*/ 3476604 w 7046547"/>
              <a:gd name="csY223" fmla="*/ 13831 h 1491470"/>
              <a:gd name="csX224" fmla="*/ 3346390 w 7046547"/>
              <a:gd name="csY224" fmla="*/ 13831 h 1491470"/>
              <a:gd name="csX225" fmla="*/ 3280707 w 7046547"/>
              <a:gd name="csY225" fmla="*/ 13831 h 1491470"/>
              <a:gd name="csX226" fmla="*/ 3272640 w 7046547"/>
              <a:gd name="csY226" fmla="*/ 21900 h 1491470"/>
              <a:gd name="csX227" fmla="*/ 3280707 w 7046547"/>
              <a:gd name="csY227" fmla="*/ 29968 h 1491470"/>
              <a:gd name="csX228" fmla="*/ 3346390 w 7046547"/>
              <a:gd name="csY228" fmla="*/ 29968 h 1491470"/>
              <a:gd name="csX229" fmla="*/ 3354456 w 7046547"/>
              <a:gd name="csY229" fmla="*/ 21900 h 1491470"/>
              <a:gd name="csX230" fmla="*/ 3346390 w 7046547"/>
              <a:gd name="csY230" fmla="*/ 13831 h 1491470"/>
              <a:gd name="csX231" fmla="*/ 3346390 w 7046547"/>
              <a:gd name="csY231" fmla="*/ 13831 h 1491470"/>
              <a:gd name="csX232" fmla="*/ 3216176 w 7046547"/>
              <a:gd name="csY232" fmla="*/ 13831 h 1491470"/>
              <a:gd name="csX233" fmla="*/ 3150493 w 7046547"/>
              <a:gd name="csY233" fmla="*/ 13831 h 1491470"/>
              <a:gd name="csX234" fmla="*/ 3142426 w 7046547"/>
              <a:gd name="csY234" fmla="*/ 21900 h 1491470"/>
              <a:gd name="csX235" fmla="*/ 3150493 w 7046547"/>
              <a:gd name="csY235" fmla="*/ 29968 h 1491470"/>
              <a:gd name="csX236" fmla="*/ 3216176 w 7046547"/>
              <a:gd name="csY236" fmla="*/ 29968 h 1491470"/>
              <a:gd name="csX237" fmla="*/ 3224242 w 7046547"/>
              <a:gd name="csY237" fmla="*/ 21900 h 1491470"/>
              <a:gd name="csX238" fmla="*/ 3216176 w 7046547"/>
              <a:gd name="csY238" fmla="*/ 13831 h 1491470"/>
              <a:gd name="csX239" fmla="*/ 3216176 w 7046547"/>
              <a:gd name="csY239" fmla="*/ 13831 h 1491470"/>
              <a:gd name="csX240" fmla="*/ 3084809 w 7046547"/>
              <a:gd name="csY240" fmla="*/ 13831 h 1491470"/>
              <a:gd name="csX241" fmla="*/ 3019126 w 7046547"/>
              <a:gd name="csY241" fmla="*/ 13831 h 1491470"/>
              <a:gd name="csX242" fmla="*/ 3011060 w 7046547"/>
              <a:gd name="csY242" fmla="*/ 21900 h 1491470"/>
              <a:gd name="csX243" fmla="*/ 3019126 w 7046547"/>
              <a:gd name="csY243" fmla="*/ 29968 h 1491470"/>
              <a:gd name="csX244" fmla="*/ 3084809 w 7046547"/>
              <a:gd name="csY244" fmla="*/ 29968 h 1491470"/>
              <a:gd name="csX245" fmla="*/ 3092876 w 7046547"/>
              <a:gd name="csY245" fmla="*/ 21900 h 1491470"/>
              <a:gd name="csX246" fmla="*/ 3084809 w 7046547"/>
              <a:gd name="csY246" fmla="*/ 13831 h 1491470"/>
              <a:gd name="csX247" fmla="*/ 3084809 w 7046547"/>
              <a:gd name="csY247" fmla="*/ 13831 h 1491470"/>
              <a:gd name="csX248" fmla="*/ 2954595 w 7046547"/>
              <a:gd name="csY248" fmla="*/ 13831 h 1491470"/>
              <a:gd name="csX249" fmla="*/ 2888912 w 7046547"/>
              <a:gd name="csY249" fmla="*/ 13831 h 1491470"/>
              <a:gd name="csX250" fmla="*/ 2880845 w 7046547"/>
              <a:gd name="csY250" fmla="*/ 21900 h 1491470"/>
              <a:gd name="csX251" fmla="*/ 2888912 w 7046547"/>
              <a:gd name="csY251" fmla="*/ 29968 h 1491470"/>
              <a:gd name="csX252" fmla="*/ 2954595 w 7046547"/>
              <a:gd name="csY252" fmla="*/ 29968 h 1491470"/>
              <a:gd name="csX253" fmla="*/ 2962661 w 7046547"/>
              <a:gd name="csY253" fmla="*/ 21900 h 1491470"/>
              <a:gd name="csX254" fmla="*/ 2954595 w 7046547"/>
              <a:gd name="csY254" fmla="*/ 13831 h 1491470"/>
              <a:gd name="csX255" fmla="*/ 2954595 w 7046547"/>
              <a:gd name="csY255" fmla="*/ 13831 h 1491470"/>
              <a:gd name="csX256" fmla="*/ 2823228 w 7046547"/>
              <a:gd name="csY256" fmla="*/ 13831 h 1491470"/>
              <a:gd name="csX257" fmla="*/ 2757545 w 7046547"/>
              <a:gd name="csY257" fmla="*/ 13831 h 1491470"/>
              <a:gd name="csX258" fmla="*/ 2749479 w 7046547"/>
              <a:gd name="csY258" fmla="*/ 21900 h 1491470"/>
              <a:gd name="csX259" fmla="*/ 2757545 w 7046547"/>
              <a:gd name="csY259" fmla="*/ 29968 h 1491470"/>
              <a:gd name="csX260" fmla="*/ 2823228 w 7046547"/>
              <a:gd name="csY260" fmla="*/ 29968 h 1491470"/>
              <a:gd name="csX261" fmla="*/ 2831295 w 7046547"/>
              <a:gd name="csY261" fmla="*/ 21900 h 1491470"/>
              <a:gd name="csX262" fmla="*/ 2823228 w 7046547"/>
              <a:gd name="csY262" fmla="*/ 13831 h 1491470"/>
              <a:gd name="csX263" fmla="*/ 2823228 w 7046547"/>
              <a:gd name="csY263" fmla="*/ 13831 h 1491470"/>
              <a:gd name="csX264" fmla="*/ 2693014 w 7046547"/>
              <a:gd name="csY264" fmla="*/ 13831 h 1491470"/>
              <a:gd name="csX265" fmla="*/ 2627331 w 7046547"/>
              <a:gd name="csY265" fmla="*/ 13831 h 1491470"/>
              <a:gd name="csX266" fmla="*/ 2619265 w 7046547"/>
              <a:gd name="csY266" fmla="*/ 21900 h 1491470"/>
              <a:gd name="csX267" fmla="*/ 2627331 w 7046547"/>
              <a:gd name="csY267" fmla="*/ 29968 h 1491470"/>
              <a:gd name="csX268" fmla="*/ 2693014 w 7046547"/>
              <a:gd name="csY268" fmla="*/ 29968 h 1491470"/>
              <a:gd name="csX269" fmla="*/ 2701081 w 7046547"/>
              <a:gd name="csY269" fmla="*/ 21900 h 1491470"/>
              <a:gd name="csX270" fmla="*/ 2693014 w 7046547"/>
              <a:gd name="csY270" fmla="*/ 13831 h 1491470"/>
              <a:gd name="csX271" fmla="*/ 2693014 w 7046547"/>
              <a:gd name="csY271" fmla="*/ 13831 h 1491470"/>
              <a:gd name="csX272" fmla="*/ 2562800 w 7046547"/>
              <a:gd name="csY272" fmla="*/ 13831 h 1491470"/>
              <a:gd name="csX273" fmla="*/ 2497117 w 7046547"/>
              <a:gd name="csY273" fmla="*/ 13831 h 1491470"/>
              <a:gd name="csX274" fmla="*/ 2489051 w 7046547"/>
              <a:gd name="csY274" fmla="*/ 21900 h 1491470"/>
              <a:gd name="csX275" fmla="*/ 2497117 w 7046547"/>
              <a:gd name="csY275" fmla="*/ 29968 h 1491470"/>
              <a:gd name="csX276" fmla="*/ 2562800 w 7046547"/>
              <a:gd name="csY276" fmla="*/ 29968 h 1491470"/>
              <a:gd name="csX277" fmla="*/ 2570866 w 7046547"/>
              <a:gd name="csY277" fmla="*/ 21900 h 1491470"/>
              <a:gd name="csX278" fmla="*/ 2562800 w 7046547"/>
              <a:gd name="csY278" fmla="*/ 13831 h 1491470"/>
              <a:gd name="csX279" fmla="*/ 2562800 w 7046547"/>
              <a:gd name="csY279" fmla="*/ 13831 h 1491470"/>
              <a:gd name="csX280" fmla="*/ 2431434 w 7046547"/>
              <a:gd name="csY280" fmla="*/ 13831 h 1491470"/>
              <a:gd name="csX281" fmla="*/ 2365750 w 7046547"/>
              <a:gd name="csY281" fmla="*/ 13831 h 1491470"/>
              <a:gd name="csX282" fmla="*/ 2357684 w 7046547"/>
              <a:gd name="csY282" fmla="*/ 21900 h 1491470"/>
              <a:gd name="csX283" fmla="*/ 2365750 w 7046547"/>
              <a:gd name="csY283" fmla="*/ 29968 h 1491470"/>
              <a:gd name="csX284" fmla="*/ 2431434 w 7046547"/>
              <a:gd name="csY284" fmla="*/ 29968 h 1491470"/>
              <a:gd name="csX285" fmla="*/ 2439500 w 7046547"/>
              <a:gd name="csY285" fmla="*/ 21900 h 1491470"/>
              <a:gd name="csX286" fmla="*/ 2431434 w 7046547"/>
              <a:gd name="csY286" fmla="*/ 13831 h 1491470"/>
              <a:gd name="csX287" fmla="*/ 2431434 w 7046547"/>
              <a:gd name="csY287" fmla="*/ 13831 h 1491470"/>
              <a:gd name="csX288" fmla="*/ 2301219 w 7046547"/>
              <a:gd name="csY288" fmla="*/ 13831 h 1491470"/>
              <a:gd name="csX289" fmla="*/ 2235536 w 7046547"/>
              <a:gd name="csY289" fmla="*/ 13831 h 1491470"/>
              <a:gd name="csX290" fmla="*/ 2227470 w 7046547"/>
              <a:gd name="csY290" fmla="*/ 21900 h 1491470"/>
              <a:gd name="csX291" fmla="*/ 2235536 w 7046547"/>
              <a:gd name="csY291" fmla="*/ 29968 h 1491470"/>
              <a:gd name="csX292" fmla="*/ 2301219 w 7046547"/>
              <a:gd name="csY292" fmla="*/ 29968 h 1491470"/>
              <a:gd name="csX293" fmla="*/ 2309286 w 7046547"/>
              <a:gd name="csY293" fmla="*/ 21900 h 1491470"/>
              <a:gd name="csX294" fmla="*/ 2301219 w 7046547"/>
              <a:gd name="csY294" fmla="*/ 13831 h 1491470"/>
              <a:gd name="csX295" fmla="*/ 2301219 w 7046547"/>
              <a:gd name="csY295" fmla="*/ 13831 h 1491470"/>
              <a:gd name="csX296" fmla="*/ 2169853 w 7046547"/>
              <a:gd name="csY296" fmla="*/ 13831 h 1491470"/>
              <a:gd name="csX297" fmla="*/ 2104169 w 7046547"/>
              <a:gd name="csY297" fmla="*/ 13831 h 1491470"/>
              <a:gd name="csX298" fmla="*/ 2096103 w 7046547"/>
              <a:gd name="csY298" fmla="*/ 21900 h 1491470"/>
              <a:gd name="csX299" fmla="*/ 2104169 w 7046547"/>
              <a:gd name="csY299" fmla="*/ 29968 h 1491470"/>
              <a:gd name="csX300" fmla="*/ 2169853 w 7046547"/>
              <a:gd name="csY300" fmla="*/ 29968 h 1491470"/>
              <a:gd name="csX301" fmla="*/ 2177919 w 7046547"/>
              <a:gd name="csY301" fmla="*/ 21900 h 1491470"/>
              <a:gd name="csX302" fmla="*/ 2169853 w 7046547"/>
              <a:gd name="csY302" fmla="*/ 13831 h 1491470"/>
              <a:gd name="csX303" fmla="*/ 2169853 w 7046547"/>
              <a:gd name="csY303" fmla="*/ 13831 h 1491470"/>
              <a:gd name="csX304" fmla="*/ 2039639 w 7046547"/>
              <a:gd name="csY304" fmla="*/ 13831 h 1491470"/>
              <a:gd name="csX305" fmla="*/ 1973955 w 7046547"/>
              <a:gd name="csY305" fmla="*/ 13831 h 1491470"/>
              <a:gd name="csX306" fmla="*/ 1965889 w 7046547"/>
              <a:gd name="csY306" fmla="*/ 21900 h 1491470"/>
              <a:gd name="csX307" fmla="*/ 1973955 w 7046547"/>
              <a:gd name="csY307" fmla="*/ 29968 h 1491470"/>
              <a:gd name="csX308" fmla="*/ 2039639 w 7046547"/>
              <a:gd name="csY308" fmla="*/ 29968 h 1491470"/>
              <a:gd name="csX309" fmla="*/ 2047705 w 7046547"/>
              <a:gd name="csY309" fmla="*/ 21900 h 1491470"/>
              <a:gd name="csX310" fmla="*/ 2039639 w 7046547"/>
              <a:gd name="csY310" fmla="*/ 13831 h 1491470"/>
              <a:gd name="csX311" fmla="*/ 2039639 w 7046547"/>
              <a:gd name="csY311" fmla="*/ 13831 h 1491470"/>
              <a:gd name="csX312" fmla="*/ 1909424 w 7046547"/>
              <a:gd name="csY312" fmla="*/ 13831 h 1491470"/>
              <a:gd name="csX313" fmla="*/ 1843741 w 7046547"/>
              <a:gd name="csY313" fmla="*/ 13831 h 1491470"/>
              <a:gd name="csX314" fmla="*/ 1835675 w 7046547"/>
              <a:gd name="csY314" fmla="*/ 21900 h 1491470"/>
              <a:gd name="csX315" fmla="*/ 1843741 w 7046547"/>
              <a:gd name="csY315" fmla="*/ 29968 h 1491470"/>
              <a:gd name="csX316" fmla="*/ 1909424 w 7046547"/>
              <a:gd name="csY316" fmla="*/ 29968 h 1491470"/>
              <a:gd name="csX317" fmla="*/ 1917491 w 7046547"/>
              <a:gd name="csY317" fmla="*/ 21900 h 1491470"/>
              <a:gd name="csX318" fmla="*/ 1909424 w 7046547"/>
              <a:gd name="csY318" fmla="*/ 13831 h 1491470"/>
              <a:gd name="csX319" fmla="*/ 1909424 w 7046547"/>
              <a:gd name="csY319" fmla="*/ 13831 h 1491470"/>
              <a:gd name="csX320" fmla="*/ 1778058 w 7046547"/>
              <a:gd name="csY320" fmla="*/ 13831 h 1491470"/>
              <a:gd name="csX321" fmla="*/ 1712374 w 7046547"/>
              <a:gd name="csY321" fmla="*/ 13831 h 1491470"/>
              <a:gd name="csX322" fmla="*/ 1704308 w 7046547"/>
              <a:gd name="csY322" fmla="*/ 21900 h 1491470"/>
              <a:gd name="csX323" fmla="*/ 1712374 w 7046547"/>
              <a:gd name="csY323" fmla="*/ 29968 h 1491470"/>
              <a:gd name="csX324" fmla="*/ 1778058 w 7046547"/>
              <a:gd name="csY324" fmla="*/ 29968 h 1491470"/>
              <a:gd name="csX325" fmla="*/ 1786124 w 7046547"/>
              <a:gd name="csY325" fmla="*/ 21900 h 1491470"/>
              <a:gd name="csX326" fmla="*/ 1778058 w 7046547"/>
              <a:gd name="csY326" fmla="*/ 13831 h 1491470"/>
              <a:gd name="csX327" fmla="*/ 1778058 w 7046547"/>
              <a:gd name="csY327" fmla="*/ 13831 h 1491470"/>
              <a:gd name="csX328" fmla="*/ 1647844 w 7046547"/>
              <a:gd name="csY328" fmla="*/ 13831 h 1491470"/>
              <a:gd name="csX329" fmla="*/ 1582160 w 7046547"/>
              <a:gd name="csY329" fmla="*/ 13831 h 1491470"/>
              <a:gd name="csX330" fmla="*/ 1574094 w 7046547"/>
              <a:gd name="csY330" fmla="*/ 21900 h 1491470"/>
              <a:gd name="csX331" fmla="*/ 1582160 w 7046547"/>
              <a:gd name="csY331" fmla="*/ 29968 h 1491470"/>
              <a:gd name="csX332" fmla="*/ 1647844 w 7046547"/>
              <a:gd name="csY332" fmla="*/ 29968 h 1491470"/>
              <a:gd name="csX333" fmla="*/ 1655910 w 7046547"/>
              <a:gd name="csY333" fmla="*/ 21900 h 1491470"/>
              <a:gd name="csX334" fmla="*/ 1647844 w 7046547"/>
              <a:gd name="csY334" fmla="*/ 13831 h 1491470"/>
              <a:gd name="csX335" fmla="*/ 1647844 w 7046547"/>
              <a:gd name="csY335" fmla="*/ 13831 h 1491470"/>
              <a:gd name="csX336" fmla="*/ 1515325 w 7046547"/>
              <a:gd name="csY336" fmla="*/ 27663 h 1491470"/>
              <a:gd name="csX337" fmla="*/ 1511868 w 7046547"/>
              <a:gd name="csY337" fmla="*/ 27663 h 1491470"/>
              <a:gd name="csX338" fmla="*/ 1453098 w 7046547"/>
              <a:gd name="csY338" fmla="*/ 66851 h 1491470"/>
              <a:gd name="csX339" fmla="*/ 1453098 w 7046547"/>
              <a:gd name="csY339" fmla="*/ 78377 h 1491470"/>
              <a:gd name="csX340" fmla="*/ 1458860 w 7046547"/>
              <a:gd name="csY340" fmla="*/ 80682 h 1491470"/>
              <a:gd name="csX341" fmla="*/ 1464622 w 7046547"/>
              <a:gd name="csY341" fmla="*/ 78377 h 1491470"/>
              <a:gd name="csX342" fmla="*/ 1485364 w 7046547"/>
              <a:gd name="csY342" fmla="*/ 61088 h 1491470"/>
              <a:gd name="csX343" fmla="*/ 1485364 w 7046547"/>
              <a:gd name="csY343" fmla="*/ 61088 h 1491470"/>
              <a:gd name="csX344" fmla="*/ 1485364 w 7046547"/>
              <a:gd name="csY344" fmla="*/ 61088 h 1491470"/>
              <a:gd name="csX345" fmla="*/ 1485364 w 7046547"/>
              <a:gd name="csY345" fmla="*/ 61088 h 1491470"/>
              <a:gd name="csX346" fmla="*/ 1485364 w 7046547"/>
              <a:gd name="csY346" fmla="*/ 61088 h 1491470"/>
              <a:gd name="csX347" fmla="*/ 1485364 w 7046547"/>
              <a:gd name="csY347" fmla="*/ 61088 h 1491470"/>
              <a:gd name="csX348" fmla="*/ 1485364 w 7046547"/>
              <a:gd name="csY348" fmla="*/ 61088 h 1491470"/>
              <a:gd name="csX349" fmla="*/ 1485364 w 7046547"/>
              <a:gd name="csY349" fmla="*/ 61088 h 1491470"/>
              <a:gd name="csX350" fmla="*/ 1485364 w 7046547"/>
              <a:gd name="csY350" fmla="*/ 61088 h 1491470"/>
              <a:gd name="csX351" fmla="*/ 1485364 w 7046547"/>
              <a:gd name="csY351" fmla="*/ 61088 h 1491470"/>
              <a:gd name="csX352" fmla="*/ 1485364 w 7046547"/>
              <a:gd name="csY352" fmla="*/ 61088 h 1491470"/>
              <a:gd name="csX353" fmla="*/ 1485364 w 7046547"/>
              <a:gd name="csY353" fmla="*/ 61088 h 1491470"/>
              <a:gd name="csX354" fmla="*/ 1485364 w 7046547"/>
              <a:gd name="csY354" fmla="*/ 61088 h 1491470"/>
              <a:gd name="csX355" fmla="*/ 1485364 w 7046547"/>
              <a:gd name="csY355" fmla="*/ 61088 h 1491470"/>
              <a:gd name="csX356" fmla="*/ 1485364 w 7046547"/>
              <a:gd name="csY356" fmla="*/ 61088 h 1491470"/>
              <a:gd name="csX357" fmla="*/ 1485364 w 7046547"/>
              <a:gd name="csY357" fmla="*/ 61088 h 1491470"/>
              <a:gd name="csX358" fmla="*/ 1485364 w 7046547"/>
              <a:gd name="csY358" fmla="*/ 61088 h 1491470"/>
              <a:gd name="csX359" fmla="*/ 1485364 w 7046547"/>
              <a:gd name="csY359" fmla="*/ 61088 h 1491470"/>
              <a:gd name="csX360" fmla="*/ 1485364 w 7046547"/>
              <a:gd name="csY360" fmla="*/ 61088 h 1491470"/>
              <a:gd name="csX361" fmla="*/ 1485364 w 7046547"/>
              <a:gd name="csY361" fmla="*/ 61088 h 1491470"/>
              <a:gd name="csX362" fmla="*/ 1485364 w 7046547"/>
              <a:gd name="csY362" fmla="*/ 61088 h 1491470"/>
              <a:gd name="csX363" fmla="*/ 1485364 w 7046547"/>
              <a:gd name="csY363" fmla="*/ 61088 h 1491470"/>
              <a:gd name="csX364" fmla="*/ 1506106 w 7046547"/>
              <a:gd name="csY364" fmla="*/ 48409 h 1491470"/>
              <a:gd name="csX365" fmla="*/ 1506106 w 7046547"/>
              <a:gd name="csY365" fmla="*/ 48409 h 1491470"/>
              <a:gd name="csX366" fmla="*/ 1506106 w 7046547"/>
              <a:gd name="csY366" fmla="*/ 48409 h 1491470"/>
              <a:gd name="csX367" fmla="*/ 1506106 w 7046547"/>
              <a:gd name="csY367" fmla="*/ 48409 h 1491470"/>
              <a:gd name="csX368" fmla="*/ 1506106 w 7046547"/>
              <a:gd name="csY368" fmla="*/ 48409 h 1491470"/>
              <a:gd name="csX369" fmla="*/ 1506106 w 7046547"/>
              <a:gd name="csY369" fmla="*/ 48409 h 1491470"/>
              <a:gd name="csX370" fmla="*/ 1506106 w 7046547"/>
              <a:gd name="csY370" fmla="*/ 48409 h 1491470"/>
              <a:gd name="csX371" fmla="*/ 1506106 w 7046547"/>
              <a:gd name="csY371" fmla="*/ 48409 h 1491470"/>
              <a:gd name="csX372" fmla="*/ 1507258 w 7046547"/>
              <a:gd name="csY372" fmla="*/ 48409 h 1491470"/>
              <a:gd name="csX373" fmla="*/ 1508411 w 7046547"/>
              <a:gd name="csY373" fmla="*/ 48409 h 1491470"/>
              <a:gd name="csX374" fmla="*/ 1508411 w 7046547"/>
              <a:gd name="csY374" fmla="*/ 48409 h 1491470"/>
              <a:gd name="csX375" fmla="*/ 1508411 w 7046547"/>
              <a:gd name="csY375" fmla="*/ 48409 h 1491470"/>
              <a:gd name="csX376" fmla="*/ 1508411 w 7046547"/>
              <a:gd name="csY376" fmla="*/ 48409 h 1491470"/>
              <a:gd name="csX377" fmla="*/ 1508411 w 7046547"/>
              <a:gd name="csY377" fmla="*/ 48409 h 1491470"/>
              <a:gd name="csX378" fmla="*/ 1509563 w 7046547"/>
              <a:gd name="csY378" fmla="*/ 48409 h 1491470"/>
              <a:gd name="csX379" fmla="*/ 1509563 w 7046547"/>
              <a:gd name="csY379" fmla="*/ 48409 h 1491470"/>
              <a:gd name="csX380" fmla="*/ 1514172 w 7046547"/>
              <a:gd name="csY380" fmla="*/ 38036 h 1491470"/>
              <a:gd name="csX381" fmla="*/ 1507258 w 7046547"/>
              <a:gd name="csY381" fmla="*/ 33426 h 1491470"/>
              <a:gd name="csX382" fmla="*/ 1507258 w 7046547"/>
              <a:gd name="csY382" fmla="*/ 33426 h 1491470"/>
              <a:gd name="csX383" fmla="*/ 1509563 w 7046547"/>
              <a:gd name="csY383" fmla="*/ 29968 h 1491470"/>
              <a:gd name="csX384" fmla="*/ 1412767 w 7046547"/>
              <a:gd name="csY384" fmla="*/ 111803 h 1491470"/>
              <a:gd name="csX385" fmla="*/ 1407005 w 7046547"/>
              <a:gd name="csY385" fmla="*/ 114108 h 1491470"/>
              <a:gd name="csX386" fmla="*/ 1360911 w 7046547"/>
              <a:gd name="csY386" fmla="*/ 160212 h 1491470"/>
              <a:gd name="csX387" fmla="*/ 1360911 w 7046547"/>
              <a:gd name="csY387" fmla="*/ 171738 h 1491470"/>
              <a:gd name="csX388" fmla="*/ 1366673 w 7046547"/>
              <a:gd name="csY388" fmla="*/ 174043 h 1491470"/>
              <a:gd name="csX389" fmla="*/ 1372435 w 7046547"/>
              <a:gd name="csY389" fmla="*/ 171738 h 1491470"/>
              <a:gd name="csX390" fmla="*/ 1418528 w 7046547"/>
              <a:gd name="csY390" fmla="*/ 125634 h 1491470"/>
              <a:gd name="csX391" fmla="*/ 1418528 w 7046547"/>
              <a:gd name="csY391" fmla="*/ 114108 h 1491470"/>
              <a:gd name="csX392" fmla="*/ 1412767 w 7046547"/>
              <a:gd name="csY392" fmla="*/ 111803 h 1491470"/>
              <a:gd name="csX393" fmla="*/ 1412767 w 7046547"/>
              <a:gd name="csY393" fmla="*/ 111803 h 1491470"/>
              <a:gd name="csX394" fmla="*/ 1320579 w 7046547"/>
              <a:gd name="csY394" fmla="*/ 202858 h 1491470"/>
              <a:gd name="csX395" fmla="*/ 1315970 w 7046547"/>
              <a:gd name="csY395" fmla="*/ 205164 h 1491470"/>
              <a:gd name="csX396" fmla="*/ 1280248 w 7046547"/>
              <a:gd name="csY396" fmla="*/ 218995 h 1491470"/>
              <a:gd name="csX397" fmla="*/ 1265267 w 7046547"/>
              <a:gd name="csY397" fmla="*/ 218995 h 1491470"/>
              <a:gd name="csX398" fmla="*/ 1257201 w 7046547"/>
              <a:gd name="csY398" fmla="*/ 227063 h 1491470"/>
              <a:gd name="csX399" fmla="*/ 1265267 w 7046547"/>
              <a:gd name="csY399" fmla="*/ 235131 h 1491470"/>
              <a:gd name="csX400" fmla="*/ 1290619 w 7046547"/>
              <a:gd name="csY400" fmla="*/ 235131 h 1491470"/>
              <a:gd name="csX401" fmla="*/ 1315970 w 7046547"/>
              <a:gd name="csY401" fmla="*/ 223605 h 1491470"/>
              <a:gd name="csX402" fmla="*/ 1315970 w 7046547"/>
              <a:gd name="csY402" fmla="*/ 223605 h 1491470"/>
              <a:gd name="csX403" fmla="*/ 1315970 w 7046547"/>
              <a:gd name="csY403" fmla="*/ 223605 h 1491470"/>
              <a:gd name="csX404" fmla="*/ 1315970 w 7046547"/>
              <a:gd name="csY404" fmla="*/ 223605 h 1491470"/>
              <a:gd name="csX405" fmla="*/ 1315970 w 7046547"/>
              <a:gd name="csY405" fmla="*/ 223605 h 1491470"/>
              <a:gd name="csX406" fmla="*/ 1315970 w 7046547"/>
              <a:gd name="csY406" fmla="*/ 223605 h 1491470"/>
              <a:gd name="csX407" fmla="*/ 1315970 w 7046547"/>
              <a:gd name="csY407" fmla="*/ 223605 h 1491470"/>
              <a:gd name="csX408" fmla="*/ 1315970 w 7046547"/>
              <a:gd name="csY408" fmla="*/ 223605 h 1491470"/>
              <a:gd name="csX409" fmla="*/ 1315970 w 7046547"/>
              <a:gd name="csY409" fmla="*/ 223605 h 1491470"/>
              <a:gd name="csX410" fmla="*/ 1315970 w 7046547"/>
              <a:gd name="csY410" fmla="*/ 223605 h 1491470"/>
              <a:gd name="csX411" fmla="*/ 1315970 w 7046547"/>
              <a:gd name="csY411" fmla="*/ 223605 h 1491470"/>
              <a:gd name="csX412" fmla="*/ 1315970 w 7046547"/>
              <a:gd name="csY412" fmla="*/ 223605 h 1491470"/>
              <a:gd name="csX413" fmla="*/ 1315970 w 7046547"/>
              <a:gd name="csY413" fmla="*/ 223605 h 1491470"/>
              <a:gd name="csX414" fmla="*/ 1315970 w 7046547"/>
              <a:gd name="csY414" fmla="*/ 223605 h 1491470"/>
              <a:gd name="csX415" fmla="*/ 1315970 w 7046547"/>
              <a:gd name="csY415" fmla="*/ 223605 h 1491470"/>
              <a:gd name="csX416" fmla="*/ 1315970 w 7046547"/>
              <a:gd name="csY416" fmla="*/ 223605 h 1491470"/>
              <a:gd name="csX417" fmla="*/ 1315970 w 7046547"/>
              <a:gd name="csY417" fmla="*/ 223605 h 1491470"/>
              <a:gd name="csX418" fmla="*/ 1315970 w 7046547"/>
              <a:gd name="csY418" fmla="*/ 212079 h 1491470"/>
              <a:gd name="csX419" fmla="*/ 1309056 w 7046547"/>
              <a:gd name="csY419" fmla="*/ 208622 h 1491470"/>
              <a:gd name="csX420" fmla="*/ 1309056 w 7046547"/>
              <a:gd name="csY420" fmla="*/ 208622 h 1491470"/>
              <a:gd name="csX421" fmla="*/ 1315970 w 7046547"/>
              <a:gd name="csY421" fmla="*/ 205164 h 1491470"/>
              <a:gd name="csX422" fmla="*/ 1199584 w 7046547"/>
              <a:gd name="csY422" fmla="*/ 217842 h 1491470"/>
              <a:gd name="csX423" fmla="*/ 1133901 w 7046547"/>
              <a:gd name="csY423" fmla="*/ 217842 h 1491470"/>
              <a:gd name="csX424" fmla="*/ 1125834 w 7046547"/>
              <a:gd name="csY424" fmla="*/ 225911 h 1491470"/>
              <a:gd name="csX425" fmla="*/ 1133901 w 7046547"/>
              <a:gd name="csY425" fmla="*/ 233979 h 1491470"/>
              <a:gd name="csX426" fmla="*/ 1199584 w 7046547"/>
              <a:gd name="csY426" fmla="*/ 233979 h 1491470"/>
              <a:gd name="csX427" fmla="*/ 1207650 w 7046547"/>
              <a:gd name="csY427" fmla="*/ 225911 h 1491470"/>
              <a:gd name="csX428" fmla="*/ 1199584 w 7046547"/>
              <a:gd name="csY428" fmla="*/ 217842 h 1491470"/>
              <a:gd name="csX429" fmla="*/ 1199584 w 7046547"/>
              <a:gd name="csY429" fmla="*/ 217842 h 1491470"/>
              <a:gd name="csX430" fmla="*/ 1068218 w 7046547"/>
              <a:gd name="csY430" fmla="*/ 217842 h 1491470"/>
              <a:gd name="csX431" fmla="*/ 1002534 w 7046547"/>
              <a:gd name="csY431" fmla="*/ 217842 h 1491470"/>
              <a:gd name="csX432" fmla="*/ 994468 w 7046547"/>
              <a:gd name="csY432" fmla="*/ 225911 h 1491470"/>
              <a:gd name="csX433" fmla="*/ 1002534 w 7046547"/>
              <a:gd name="csY433" fmla="*/ 233979 h 1491470"/>
              <a:gd name="csX434" fmla="*/ 1068218 w 7046547"/>
              <a:gd name="csY434" fmla="*/ 233979 h 1491470"/>
              <a:gd name="csX435" fmla="*/ 1076284 w 7046547"/>
              <a:gd name="csY435" fmla="*/ 225911 h 1491470"/>
              <a:gd name="csX436" fmla="*/ 1068218 w 7046547"/>
              <a:gd name="csY436" fmla="*/ 217842 h 1491470"/>
              <a:gd name="csX437" fmla="*/ 1068218 w 7046547"/>
              <a:gd name="csY437" fmla="*/ 217842 h 1491470"/>
              <a:gd name="csX438" fmla="*/ 938003 w 7046547"/>
              <a:gd name="csY438" fmla="*/ 217842 h 1491470"/>
              <a:gd name="csX439" fmla="*/ 872320 w 7046547"/>
              <a:gd name="csY439" fmla="*/ 217842 h 1491470"/>
              <a:gd name="csX440" fmla="*/ 864254 w 7046547"/>
              <a:gd name="csY440" fmla="*/ 225911 h 1491470"/>
              <a:gd name="csX441" fmla="*/ 872320 w 7046547"/>
              <a:gd name="csY441" fmla="*/ 233979 h 1491470"/>
              <a:gd name="csX442" fmla="*/ 938003 w 7046547"/>
              <a:gd name="csY442" fmla="*/ 233979 h 1491470"/>
              <a:gd name="csX443" fmla="*/ 946070 w 7046547"/>
              <a:gd name="csY443" fmla="*/ 225911 h 1491470"/>
              <a:gd name="csX444" fmla="*/ 938003 w 7046547"/>
              <a:gd name="csY444" fmla="*/ 217842 h 1491470"/>
              <a:gd name="csX445" fmla="*/ 938003 w 7046547"/>
              <a:gd name="csY445" fmla="*/ 217842 h 1491470"/>
              <a:gd name="csX446" fmla="*/ 764000 w 7046547"/>
              <a:gd name="csY446" fmla="*/ 174043 h 1491470"/>
              <a:gd name="csX447" fmla="*/ 758239 w 7046547"/>
              <a:gd name="csY447" fmla="*/ 176349 h 1491470"/>
              <a:gd name="csX448" fmla="*/ 758239 w 7046547"/>
              <a:gd name="csY448" fmla="*/ 187875 h 1491470"/>
              <a:gd name="csX449" fmla="*/ 768610 w 7046547"/>
              <a:gd name="csY449" fmla="*/ 198248 h 1491470"/>
              <a:gd name="csX450" fmla="*/ 768610 w 7046547"/>
              <a:gd name="csY450" fmla="*/ 198248 h 1491470"/>
              <a:gd name="csX451" fmla="*/ 808941 w 7046547"/>
              <a:gd name="csY451" fmla="*/ 230521 h 1491470"/>
              <a:gd name="csX452" fmla="*/ 812398 w 7046547"/>
              <a:gd name="csY452" fmla="*/ 230521 h 1491470"/>
              <a:gd name="csX453" fmla="*/ 820465 w 7046547"/>
              <a:gd name="csY453" fmla="*/ 225911 h 1491470"/>
              <a:gd name="csX454" fmla="*/ 815855 w 7046547"/>
              <a:gd name="csY454" fmla="*/ 215537 h 1491470"/>
              <a:gd name="csX455" fmla="*/ 781285 w 7046547"/>
              <a:gd name="csY455" fmla="*/ 187875 h 1491470"/>
              <a:gd name="csX456" fmla="*/ 770914 w 7046547"/>
              <a:gd name="csY456" fmla="*/ 177501 h 1491470"/>
              <a:gd name="csX457" fmla="*/ 765153 w 7046547"/>
              <a:gd name="csY457" fmla="*/ 175196 h 1491470"/>
              <a:gd name="csX458" fmla="*/ 765153 w 7046547"/>
              <a:gd name="csY458" fmla="*/ 175196 h 1491470"/>
              <a:gd name="csX459" fmla="*/ 671813 w 7046547"/>
              <a:gd name="csY459" fmla="*/ 81835 h 1491470"/>
              <a:gd name="csX460" fmla="*/ 666051 w 7046547"/>
              <a:gd name="csY460" fmla="*/ 84140 h 1491470"/>
              <a:gd name="csX461" fmla="*/ 666051 w 7046547"/>
              <a:gd name="csY461" fmla="*/ 95666 h 1491470"/>
              <a:gd name="csX462" fmla="*/ 666051 w 7046547"/>
              <a:gd name="csY462" fmla="*/ 95666 h 1491470"/>
              <a:gd name="csX463" fmla="*/ 712145 w 7046547"/>
              <a:gd name="csY463" fmla="*/ 141770 h 1491470"/>
              <a:gd name="csX464" fmla="*/ 717907 w 7046547"/>
              <a:gd name="csY464" fmla="*/ 144076 h 1491470"/>
              <a:gd name="csX465" fmla="*/ 723668 w 7046547"/>
              <a:gd name="csY465" fmla="*/ 141770 h 1491470"/>
              <a:gd name="csX466" fmla="*/ 723668 w 7046547"/>
              <a:gd name="csY466" fmla="*/ 130244 h 1491470"/>
              <a:gd name="csX467" fmla="*/ 677575 w 7046547"/>
              <a:gd name="csY467" fmla="*/ 84140 h 1491470"/>
              <a:gd name="csX468" fmla="*/ 671813 w 7046547"/>
              <a:gd name="csY468" fmla="*/ 81835 h 1491470"/>
              <a:gd name="csX469" fmla="*/ 671813 w 7046547"/>
              <a:gd name="csY469" fmla="*/ 81835 h 1491470"/>
              <a:gd name="csX470" fmla="*/ 555427 w 7046547"/>
              <a:gd name="csY470" fmla="*/ 16136 h 1491470"/>
              <a:gd name="csX471" fmla="*/ 547361 w 7046547"/>
              <a:gd name="csY471" fmla="*/ 23052 h 1491470"/>
              <a:gd name="csX472" fmla="*/ 554275 w 7046547"/>
              <a:gd name="csY472" fmla="*/ 32273 h 1491470"/>
              <a:gd name="csX473" fmla="*/ 555427 w 7046547"/>
              <a:gd name="csY473" fmla="*/ 32273 h 1491470"/>
              <a:gd name="csX474" fmla="*/ 555427 w 7046547"/>
              <a:gd name="csY474" fmla="*/ 32273 h 1491470"/>
              <a:gd name="csX475" fmla="*/ 555427 w 7046547"/>
              <a:gd name="csY475" fmla="*/ 32273 h 1491470"/>
              <a:gd name="csX476" fmla="*/ 555427 w 7046547"/>
              <a:gd name="csY476" fmla="*/ 32273 h 1491470"/>
              <a:gd name="csX477" fmla="*/ 555427 w 7046547"/>
              <a:gd name="csY477" fmla="*/ 32273 h 1491470"/>
              <a:gd name="csX478" fmla="*/ 555427 w 7046547"/>
              <a:gd name="csY478" fmla="*/ 32273 h 1491470"/>
              <a:gd name="csX479" fmla="*/ 555427 w 7046547"/>
              <a:gd name="csY479" fmla="*/ 32273 h 1491470"/>
              <a:gd name="csX480" fmla="*/ 555427 w 7046547"/>
              <a:gd name="csY480" fmla="*/ 32273 h 1491470"/>
              <a:gd name="csX481" fmla="*/ 555427 w 7046547"/>
              <a:gd name="csY481" fmla="*/ 32273 h 1491470"/>
              <a:gd name="csX482" fmla="*/ 555427 w 7046547"/>
              <a:gd name="csY482" fmla="*/ 32273 h 1491470"/>
              <a:gd name="csX483" fmla="*/ 555427 w 7046547"/>
              <a:gd name="csY483" fmla="*/ 32273 h 1491470"/>
              <a:gd name="csX484" fmla="*/ 555427 w 7046547"/>
              <a:gd name="csY484" fmla="*/ 32273 h 1491470"/>
              <a:gd name="csX485" fmla="*/ 555427 w 7046547"/>
              <a:gd name="csY485" fmla="*/ 32273 h 1491470"/>
              <a:gd name="csX486" fmla="*/ 555427 w 7046547"/>
              <a:gd name="csY486" fmla="*/ 32273 h 1491470"/>
              <a:gd name="csX487" fmla="*/ 555427 w 7046547"/>
              <a:gd name="csY487" fmla="*/ 32273 h 1491470"/>
              <a:gd name="csX488" fmla="*/ 555427 w 7046547"/>
              <a:gd name="csY488" fmla="*/ 32273 h 1491470"/>
              <a:gd name="csX489" fmla="*/ 555427 w 7046547"/>
              <a:gd name="csY489" fmla="*/ 32273 h 1491470"/>
              <a:gd name="csX490" fmla="*/ 555427 w 7046547"/>
              <a:gd name="csY490" fmla="*/ 32273 h 1491470"/>
              <a:gd name="csX491" fmla="*/ 555427 w 7046547"/>
              <a:gd name="csY491" fmla="*/ 32273 h 1491470"/>
              <a:gd name="csX492" fmla="*/ 555427 w 7046547"/>
              <a:gd name="csY492" fmla="*/ 32273 h 1491470"/>
              <a:gd name="csX493" fmla="*/ 555427 w 7046547"/>
              <a:gd name="csY493" fmla="*/ 32273 h 1491470"/>
              <a:gd name="csX494" fmla="*/ 555427 w 7046547"/>
              <a:gd name="csY494" fmla="*/ 32273 h 1491470"/>
              <a:gd name="csX495" fmla="*/ 555427 w 7046547"/>
              <a:gd name="csY495" fmla="*/ 32273 h 1491470"/>
              <a:gd name="csX496" fmla="*/ 555427 w 7046547"/>
              <a:gd name="csY496" fmla="*/ 32273 h 1491470"/>
              <a:gd name="csX497" fmla="*/ 555427 w 7046547"/>
              <a:gd name="csY497" fmla="*/ 32273 h 1491470"/>
              <a:gd name="csX498" fmla="*/ 555427 w 7046547"/>
              <a:gd name="csY498" fmla="*/ 32273 h 1491470"/>
              <a:gd name="csX499" fmla="*/ 555427 w 7046547"/>
              <a:gd name="csY499" fmla="*/ 32273 h 1491470"/>
              <a:gd name="csX500" fmla="*/ 555427 w 7046547"/>
              <a:gd name="csY500" fmla="*/ 32273 h 1491470"/>
              <a:gd name="csX501" fmla="*/ 555427 w 7046547"/>
              <a:gd name="csY501" fmla="*/ 32273 h 1491470"/>
              <a:gd name="csX502" fmla="*/ 555427 w 7046547"/>
              <a:gd name="csY502" fmla="*/ 32273 h 1491470"/>
              <a:gd name="csX503" fmla="*/ 555427 w 7046547"/>
              <a:gd name="csY503" fmla="*/ 32273 h 1491470"/>
              <a:gd name="csX504" fmla="*/ 556579 w 7046547"/>
              <a:gd name="csY504" fmla="*/ 32273 h 1491470"/>
              <a:gd name="csX505" fmla="*/ 556579 w 7046547"/>
              <a:gd name="csY505" fmla="*/ 32273 h 1491470"/>
              <a:gd name="csX506" fmla="*/ 556579 w 7046547"/>
              <a:gd name="csY506" fmla="*/ 32273 h 1491470"/>
              <a:gd name="csX507" fmla="*/ 556579 w 7046547"/>
              <a:gd name="csY507" fmla="*/ 32273 h 1491470"/>
              <a:gd name="csX508" fmla="*/ 557732 w 7046547"/>
              <a:gd name="csY508" fmla="*/ 32273 h 1491470"/>
              <a:gd name="csX509" fmla="*/ 557732 w 7046547"/>
              <a:gd name="csY509" fmla="*/ 32273 h 1491470"/>
              <a:gd name="csX510" fmla="*/ 575017 w 7046547"/>
              <a:gd name="csY510" fmla="*/ 38036 h 1491470"/>
              <a:gd name="csX511" fmla="*/ 575017 w 7046547"/>
              <a:gd name="csY511" fmla="*/ 38036 h 1491470"/>
              <a:gd name="csX512" fmla="*/ 575017 w 7046547"/>
              <a:gd name="csY512" fmla="*/ 38036 h 1491470"/>
              <a:gd name="csX513" fmla="*/ 575017 w 7046547"/>
              <a:gd name="csY513" fmla="*/ 38036 h 1491470"/>
              <a:gd name="csX514" fmla="*/ 577321 w 7046547"/>
              <a:gd name="csY514" fmla="*/ 38036 h 1491470"/>
              <a:gd name="csX515" fmla="*/ 577321 w 7046547"/>
              <a:gd name="csY515" fmla="*/ 38036 h 1491470"/>
              <a:gd name="csX516" fmla="*/ 577321 w 7046547"/>
              <a:gd name="csY516" fmla="*/ 38036 h 1491470"/>
              <a:gd name="csX517" fmla="*/ 577321 w 7046547"/>
              <a:gd name="csY517" fmla="*/ 38036 h 1491470"/>
              <a:gd name="csX518" fmla="*/ 577321 w 7046547"/>
              <a:gd name="csY518" fmla="*/ 38036 h 1491470"/>
              <a:gd name="csX519" fmla="*/ 577321 w 7046547"/>
              <a:gd name="csY519" fmla="*/ 38036 h 1491470"/>
              <a:gd name="csX520" fmla="*/ 577321 w 7046547"/>
              <a:gd name="csY520" fmla="*/ 38036 h 1491470"/>
              <a:gd name="csX521" fmla="*/ 577321 w 7046547"/>
              <a:gd name="csY521" fmla="*/ 38036 h 1491470"/>
              <a:gd name="csX522" fmla="*/ 577321 w 7046547"/>
              <a:gd name="csY522" fmla="*/ 38036 h 1491470"/>
              <a:gd name="csX523" fmla="*/ 577321 w 7046547"/>
              <a:gd name="csY523" fmla="*/ 38036 h 1491470"/>
              <a:gd name="csX524" fmla="*/ 577321 w 7046547"/>
              <a:gd name="csY524" fmla="*/ 38036 h 1491470"/>
              <a:gd name="csX525" fmla="*/ 577321 w 7046547"/>
              <a:gd name="csY525" fmla="*/ 38036 h 1491470"/>
              <a:gd name="csX526" fmla="*/ 577321 w 7046547"/>
              <a:gd name="csY526" fmla="*/ 38036 h 1491470"/>
              <a:gd name="csX527" fmla="*/ 577321 w 7046547"/>
              <a:gd name="csY527" fmla="*/ 38036 h 1491470"/>
              <a:gd name="csX528" fmla="*/ 577321 w 7046547"/>
              <a:gd name="csY528" fmla="*/ 38036 h 1491470"/>
              <a:gd name="csX529" fmla="*/ 577321 w 7046547"/>
              <a:gd name="csY529" fmla="*/ 38036 h 1491470"/>
              <a:gd name="csX530" fmla="*/ 577321 w 7046547"/>
              <a:gd name="csY530" fmla="*/ 38036 h 1491470"/>
              <a:gd name="csX531" fmla="*/ 577321 w 7046547"/>
              <a:gd name="csY531" fmla="*/ 38036 h 1491470"/>
              <a:gd name="csX532" fmla="*/ 577321 w 7046547"/>
              <a:gd name="csY532" fmla="*/ 38036 h 1491470"/>
              <a:gd name="csX533" fmla="*/ 579626 w 7046547"/>
              <a:gd name="csY533" fmla="*/ 38036 h 1491470"/>
              <a:gd name="csX534" fmla="*/ 579626 w 7046547"/>
              <a:gd name="csY534" fmla="*/ 38036 h 1491470"/>
              <a:gd name="csX535" fmla="*/ 579626 w 7046547"/>
              <a:gd name="csY535" fmla="*/ 38036 h 1491470"/>
              <a:gd name="csX536" fmla="*/ 579626 w 7046547"/>
              <a:gd name="csY536" fmla="*/ 38036 h 1491470"/>
              <a:gd name="csX537" fmla="*/ 579626 w 7046547"/>
              <a:gd name="csY537" fmla="*/ 38036 h 1491470"/>
              <a:gd name="csX538" fmla="*/ 579626 w 7046547"/>
              <a:gd name="csY538" fmla="*/ 38036 h 1491470"/>
              <a:gd name="csX539" fmla="*/ 579626 w 7046547"/>
              <a:gd name="csY539" fmla="*/ 38036 h 1491470"/>
              <a:gd name="csX540" fmla="*/ 579626 w 7046547"/>
              <a:gd name="csY540" fmla="*/ 38036 h 1491470"/>
              <a:gd name="csX541" fmla="*/ 579626 w 7046547"/>
              <a:gd name="csY541" fmla="*/ 38036 h 1491470"/>
              <a:gd name="csX542" fmla="*/ 579626 w 7046547"/>
              <a:gd name="csY542" fmla="*/ 38036 h 1491470"/>
              <a:gd name="csX543" fmla="*/ 579626 w 7046547"/>
              <a:gd name="csY543" fmla="*/ 38036 h 1491470"/>
              <a:gd name="csX544" fmla="*/ 579626 w 7046547"/>
              <a:gd name="csY544" fmla="*/ 38036 h 1491470"/>
              <a:gd name="csX545" fmla="*/ 579626 w 7046547"/>
              <a:gd name="csY545" fmla="*/ 38036 h 1491470"/>
              <a:gd name="csX546" fmla="*/ 579626 w 7046547"/>
              <a:gd name="csY546" fmla="*/ 38036 h 1491470"/>
              <a:gd name="csX547" fmla="*/ 579626 w 7046547"/>
              <a:gd name="csY547" fmla="*/ 38036 h 1491470"/>
              <a:gd name="csX548" fmla="*/ 579626 w 7046547"/>
              <a:gd name="csY548" fmla="*/ 38036 h 1491470"/>
              <a:gd name="csX549" fmla="*/ 579626 w 7046547"/>
              <a:gd name="csY549" fmla="*/ 38036 h 1491470"/>
              <a:gd name="csX550" fmla="*/ 579626 w 7046547"/>
              <a:gd name="csY550" fmla="*/ 38036 h 1491470"/>
              <a:gd name="csX551" fmla="*/ 579626 w 7046547"/>
              <a:gd name="csY551" fmla="*/ 38036 h 1491470"/>
              <a:gd name="csX552" fmla="*/ 581931 w 7046547"/>
              <a:gd name="csY552" fmla="*/ 39189 h 1491470"/>
              <a:gd name="csX553" fmla="*/ 586540 w 7046547"/>
              <a:gd name="csY553" fmla="*/ 39189 h 1491470"/>
              <a:gd name="csX554" fmla="*/ 593454 w 7046547"/>
              <a:gd name="csY554" fmla="*/ 35731 h 1491470"/>
              <a:gd name="csX555" fmla="*/ 591149 w 7046547"/>
              <a:gd name="csY555" fmla="*/ 24205 h 1491470"/>
              <a:gd name="csX556" fmla="*/ 524314 w 7046547"/>
              <a:gd name="csY556" fmla="*/ 0 h 1491470"/>
              <a:gd name="csX557" fmla="*/ 524314 w 7046547"/>
              <a:gd name="csY557" fmla="*/ 0 h 1491470"/>
              <a:gd name="csX558" fmla="*/ 527771 w 7046547"/>
              <a:gd name="csY558" fmla="*/ 5763 h 1491470"/>
              <a:gd name="csX559" fmla="*/ 488591 w 7046547"/>
              <a:gd name="csY559" fmla="*/ 13831 h 1491470"/>
              <a:gd name="csX560" fmla="*/ 422908 w 7046547"/>
              <a:gd name="csY560" fmla="*/ 13831 h 1491470"/>
              <a:gd name="csX561" fmla="*/ 414842 w 7046547"/>
              <a:gd name="csY561" fmla="*/ 21900 h 1491470"/>
              <a:gd name="csX562" fmla="*/ 422908 w 7046547"/>
              <a:gd name="csY562" fmla="*/ 29968 h 1491470"/>
              <a:gd name="csX563" fmla="*/ 488591 w 7046547"/>
              <a:gd name="csY563" fmla="*/ 29968 h 1491470"/>
              <a:gd name="csX564" fmla="*/ 496658 w 7046547"/>
              <a:gd name="csY564" fmla="*/ 21900 h 1491470"/>
              <a:gd name="csX565" fmla="*/ 488591 w 7046547"/>
              <a:gd name="csY565" fmla="*/ 13831 h 1491470"/>
              <a:gd name="csX566" fmla="*/ 488591 w 7046547"/>
              <a:gd name="csY566" fmla="*/ 13831 h 1491470"/>
              <a:gd name="csX567" fmla="*/ 358377 w 7046547"/>
              <a:gd name="csY567" fmla="*/ 13831 h 1491470"/>
              <a:gd name="csX568" fmla="*/ 292694 w 7046547"/>
              <a:gd name="csY568" fmla="*/ 13831 h 1491470"/>
              <a:gd name="csX569" fmla="*/ 284628 w 7046547"/>
              <a:gd name="csY569" fmla="*/ 21900 h 1491470"/>
              <a:gd name="csX570" fmla="*/ 292694 w 7046547"/>
              <a:gd name="csY570" fmla="*/ 29968 h 1491470"/>
              <a:gd name="csX571" fmla="*/ 358377 w 7046547"/>
              <a:gd name="csY571" fmla="*/ 29968 h 1491470"/>
              <a:gd name="csX572" fmla="*/ 366444 w 7046547"/>
              <a:gd name="csY572" fmla="*/ 21900 h 1491470"/>
              <a:gd name="csX573" fmla="*/ 358377 w 7046547"/>
              <a:gd name="csY573" fmla="*/ 13831 h 1491470"/>
              <a:gd name="csX574" fmla="*/ 358377 w 7046547"/>
              <a:gd name="csY574" fmla="*/ 13831 h 1491470"/>
              <a:gd name="csX575" fmla="*/ 227011 w 7046547"/>
              <a:gd name="csY575" fmla="*/ 13831 h 1491470"/>
              <a:gd name="csX576" fmla="*/ 161327 w 7046547"/>
              <a:gd name="csY576" fmla="*/ 13831 h 1491470"/>
              <a:gd name="csX577" fmla="*/ 153261 w 7046547"/>
              <a:gd name="csY577" fmla="*/ 21900 h 1491470"/>
              <a:gd name="csX578" fmla="*/ 161327 w 7046547"/>
              <a:gd name="csY578" fmla="*/ 29968 h 1491470"/>
              <a:gd name="csX579" fmla="*/ 225858 w 7046547"/>
              <a:gd name="csY579" fmla="*/ 29968 h 1491470"/>
              <a:gd name="csX580" fmla="*/ 233925 w 7046547"/>
              <a:gd name="csY580" fmla="*/ 21900 h 1491470"/>
              <a:gd name="csX581" fmla="*/ 225858 w 7046547"/>
              <a:gd name="csY581" fmla="*/ 13831 h 1491470"/>
              <a:gd name="csX582" fmla="*/ 225858 w 7046547"/>
              <a:gd name="csY582" fmla="*/ 13831 h 1491470"/>
              <a:gd name="csX583" fmla="*/ 95644 w 7046547"/>
              <a:gd name="csY583" fmla="*/ 31120 h 1491470"/>
              <a:gd name="csX584" fmla="*/ 92187 w 7046547"/>
              <a:gd name="csY584" fmla="*/ 31120 h 1491470"/>
              <a:gd name="csX585" fmla="*/ 36875 w 7046547"/>
              <a:gd name="csY585" fmla="*/ 76072 h 1491470"/>
              <a:gd name="csX586" fmla="*/ 38027 w 7046547"/>
              <a:gd name="csY586" fmla="*/ 87598 h 1491470"/>
              <a:gd name="csX587" fmla="*/ 42637 w 7046547"/>
              <a:gd name="csY587" fmla="*/ 89903 h 1491470"/>
              <a:gd name="csX588" fmla="*/ 48398 w 7046547"/>
              <a:gd name="csY588" fmla="*/ 86445 h 1491470"/>
              <a:gd name="csX589" fmla="*/ 67988 w 7046547"/>
              <a:gd name="csY589" fmla="*/ 65699 h 1491470"/>
              <a:gd name="csX590" fmla="*/ 67988 w 7046547"/>
              <a:gd name="csY590" fmla="*/ 65699 h 1491470"/>
              <a:gd name="csX591" fmla="*/ 67988 w 7046547"/>
              <a:gd name="csY591" fmla="*/ 65699 h 1491470"/>
              <a:gd name="csX592" fmla="*/ 67988 w 7046547"/>
              <a:gd name="csY592" fmla="*/ 65699 h 1491470"/>
              <a:gd name="csX593" fmla="*/ 67988 w 7046547"/>
              <a:gd name="csY593" fmla="*/ 65699 h 1491470"/>
              <a:gd name="csX594" fmla="*/ 67988 w 7046547"/>
              <a:gd name="csY594" fmla="*/ 65699 h 1491470"/>
              <a:gd name="csX595" fmla="*/ 67988 w 7046547"/>
              <a:gd name="csY595" fmla="*/ 65699 h 1491470"/>
              <a:gd name="csX596" fmla="*/ 67988 w 7046547"/>
              <a:gd name="csY596" fmla="*/ 65699 h 1491470"/>
              <a:gd name="csX597" fmla="*/ 67988 w 7046547"/>
              <a:gd name="csY597" fmla="*/ 65699 h 1491470"/>
              <a:gd name="csX598" fmla="*/ 67988 w 7046547"/>
              <a:gd name="csY598" fmla="*/ 65699 h 1491470"/>
              <a:gd name="csX599" fmla="*/ 67988 w 7046547"/>
              <a:gd name="csY599" fmla="*/ 65699 h 1491470"/>
              <a:gd name="csX600" fmla="*/ 67988 w 7046547"/>
              <a:gd name="csY600" fmla="*/ 65699 h 1491470"/>
              <a:gd name="csX601" fmla="*/ 67988 w 7046547"/>
              <a:gd name="csY601" fmla="*/ 65699 h 1491470"/>
              <a:gd name="csX602" fmla="*/ 67988 w 7046547"/>
              <a:gd name="csY602" fmla="*/ 65699 h 1491470"/>
              <a:gd name="csX603" fmla="*/ 93339 w 7046547"/>
              <a:gd name="csY603" fmla="*/ 49562 h 1491470"/>
              <a:gd name="csX604" fmla="*/ 96796 w 7046547"/>
              <a:gd name="csY604" fmla="*/ 38036 h 1491470"/>
              <a:gd name="csX605" fmla="*/ 89882 w 7046547"/>
              <a:gd name="csY605" fmla="*/ 33426 h 1491470"/>
              <a:gd name="csX606" fmla="*/ 89882 w 7046547"/>
              <a:gd name="csY606" fmla="*/ 33426 h 1491470"/>
              <a:gd name="csX607" fmla="*/ 89882 w 7046547"/>
              <a:gd name="csY607" fmla="*/ 31120 h 1491470"/>
              <a:gd name="csX608" fmla="*/ 12676 w 7046547"/>
              <a:gd name="csY608" fmla="*/ 134855 h 1491470"/>
              <a:gd name="csX609" fmla="*/ 4609 w 7046547"/>
              <a:gd name="csY609" fmla="*/ 140618 h 1491470"/>
              <a:gd name="csX610" fmla="*/ 0 w 7046547"/>
              <a:gd name="csY610" fmla="*/ 179806 h 1491470"/>
              <a:gd name="csX611" fmla="*/ 0 w 7046547"/>
              <a:gd name="csY611" fmla="*/ 208622 h 1491470"/>
              <a:gd name="csX612" fmla="*/ 8066 w 7046547"/>
              <a:gd name="csY612" fmla="*/ 216690 h 1491470"/>
              <a:gd name="csX613" fmla="*/ 16133 w 7046547"/>
              <a:gd name="csY613" fmla="*/ 208622 h 1491470"/>
              <a:gd name="csX614" fmla="*/ 16133 w 7046547"/>
              <a:gd name="csY614" fmla="*/ 179806 h 1491470"/>
              <a:gd name="csX615" fmla="*/ 16133 w 7046547"/>
              <a:gd name="csY615" fmla="*/ 179806 h 1491470"/>
              <a:gd name="csX616" fmla="*/ 16133 w 7046547"/>
              <a:gd name="csY616" fmla="*/ 177501 h 1491470"/>
              <a:gd name="csX617" fmla="*/ 16133 w 7046547"/>
              <a:gd name="csY617" fmla="*/ 177501 h 1491470"/>
              <a:gd name="csX618" fmla="*/ 16133 w 7046547"/>
              <a:gd name="csY618" fmla="*/ 175196 h 1491470"/>
              <a:gd name="csX619" fmla="*/ 16133 w 7046547"/>
              <a:gd name="csY619" fmla="*/ 175196 h 1491470"/>
              <a:gd name="csX620" fmla="*/ 16133 w 7046547"/>
              <a:gd name="csY620" fmla="*/ 172891 h 1491470"/>
              <a:gd name="csX621" fmla="*/ 16133 w 7046547"/>
              <a:gd name="csY621" fmla="*/ 172891 h 1491470"/>
              <a:gd name="csX622" fmla="*/ 16133 w 7046547"/>
              <a:gd name="csY622" fmla="*/ 170586 h 1491470"/>
              <a:gd name="csX623" fmla="*/ 16133 w 7046547"/>
              <a:gd name="csY623" fmla="*/ 170586 h 1491470"/>
              <a:gd name="csX624" fmla="*/ 16133 w 7046547"/>
              <a:gd name="csY624" fmla="*/ 168280 h 1491470"/>
              <a:gd name="csX625" fmla="*/ 16133 w 7046547"/>
              <a:gd name="csY625" fmla="*/ 168280 h 1491470"/>
              <a:gd name="csX626" fmla="*/ 16133 w 7046547"/>
              <a:gd name="csY626" fmla="*/ 165975 h 1491470"/>
              <a:gd name="csX627" fmla="*/ 16133 w 7046547"/>
              <a:gd name="csY627" fmla="*/ 165975 h 1491470"/>
              <a:gd name="csX628" fmla="*/ 16133 w 7046547"/>
              <a:gd name="csY628" fmla="*/ 163670 h 1491470"/>
              <a:gd name="csX629" fmla="*/ 16133 w 7046547"/>
              <a:gd name="csY629" fmla="*/ 163670 h 1491470"/>
              <a:gd name="csX630" fmla="*/ 16133 w 7046547"/>
              <a:gd name="csY630" fmla="*/ 162517 h 1491470"/>
              <a:gd name="csX631" fmla="*/ 16133 w 7046547"/>
              <a:gd name="csY631" fmla="*/ 162517 h 1491470"/>
              <a:gd name="csX632" fmla="*/ 16133 w 7046547"/>
              <a:gd name="csY632" fmla="*/ 161365 h 1491470"/>
              <a:gd name="csX633" fmla="*/ 16133 w 7046547"/>
              <a:gd name="csY633" fmla="*/ 161365 h 1491470"/>
              <a:gd name="csX634" fmla="*/ 16133 w 7046547"/>
              <a:gd name="csY634" fmla="*/ 160212 h 1491470"/>
              <a:gd name="csX635" fmla="*/ 16133 w 7046547"/>
              <a:gd name="csY635" fmla="*/ 160212 h 1491470"/>
              <a:gd name="csX636" fmla="*/ 16133 w 7046547"/>
              <a:gd name="csY636" fmla="*/ 159060 h 1491470"/>
              <a:gd name="csX637" fmla="*/ 16133 w 7046547"/>
              <a:gd name="csY637" fmla="*/ 159060 h 1491470"/>
              <a:gd name="csX638" fmla="*/ 16133 w 7046547"/>
              <a:gd name="csY638" fmla="*/ 157907 h 1491470"/>
              <a:gd name="csX639" fmla="*/ 16133 w 7046547"/>
              <a:gd name="csY639" fmla="*/ 157907 h 1491470"/>
              <a:gd name="csX640" fmla="*/ 16133 w 7046547"/>
              <a:gd name="csY640" fmla="*/ 155602 h 1491470"/>
              <a:gd name="csX641" fmla="*/ 16133 w 7046547"/>
              <a:gd name="csY641" fmla="*/ 155602 h 1491470"/>
              <a:gd name="csX642" fmla="*/ 16133 w 7046547"/>
              <a:gd name="csY642" fmla="*/ 154449 h 1491470"/>
              <a:gd name="csX643" fmla="*/ 16133 w 7046547"/>
              <a:gd name="csY643" fmla="*/ 154449 h 1491470"/>
              <a:gd name="csX644" fmla="*/ 17285 w 7046547"/>
              <a:gd name="csY644" fmla="*/ 147533 h 1491470"/>
              <a:gd name="csX645" fmla="*/ 11523 w 7046547"/>
              <a:gd name="csY645" fmla="*/ 137160 h 1491470"/>
              <a:gd name="csX646" fmla="*/ 9219 w 7046547"/>
              <a:gd name="csY646" fmla="*/ 137160 h 1491470"/>
              <a:gd name="csX647" fmla="*/ 9219 w 7046547"/>
              <a:gd name="csY647" fmla="*/ 137160 h 1491470"/>
              <a:gd name="csX648" fmla="*/ 9219 w 7046547"/>
              <a:gd name="csY648" fmla="*/ 133702 h 1491470"/>
              <a:gd name="csX649" fmla="*/ 8066 w 7046547"/>
              <a:gd name="csY649" fmla="*/ 267404 h 1491470"/>
              <a:gd name="csX650" fmla="*/ 0 w 7046547"/>
              <a:gd name="csY650" fmla="*/ 275473 h 1491470"/>
              <a:gd name="csX651" fmla="*/ 0 w 7046547"/>
              <a:gd name="csY651" fmla="*/ 341171 h 1491470"/>
              <a:gd name="csX652" fmla="*/ 8066 w 7046547"/>
              <a:gd name="csY652" fmla="*/ 349239 h 1491470"/>
              <a:gd name="csX653" fmla="*/ 16133 w 7046547"/>
              <a:gd name="csY653" fmla="*/ 341171 h 1491470"/>
              <a:gd name="csX654" fmla="*/ 16133 w 7046547"/>
              <a:gd name="csY654" fmla="*/ 275473 h 1491470"/>
              <a:gd name="csX655" fmla="*/ 8066 w 7046547"/>
              <a:gd name="csY655" fmla="*/ 267404 h 1491470"/>
              <a:gd name="csX656" fmla="*/ 8066 w 7046547"/>
              <a:gd name="csY656" fmla="*/ 267404 h 1491470"/>
              <a:gd name="csX657" fmla="*/ 8066 w 7046547"/>
              <a:gd name="csY657" fmla="*/ 398801 h 1491470"/>
              <a:gd name="csX658" fmla="*/ 0 w 7046547"/>
              <a:gd name="csY658" fmla="*/ 406870 h 1491470"/>
              <a:gd name="csX659" fmla="*/ 0 w 7046547"/>
              <a:gd name="csY659" fmla="*/ 472568 h 1491470"/>
              <a:gd name="csX660" fmla="*/ 8066 w 7046547"/>
              <a:gd name="csY660" fmla="*/ 480636 h 1491470"/>
              <a:gd name="csX661" fmla="*/ 16133 w 7046547"/>
              <a:gd name="csY661" fmla="*/ 472568 h 1491470"/>
              <a:gd name="csX662" fmla="*/ 16133 w 7046547"/>
              <a:gd name="csY662" fmla="*/ 406870 h 1491470"/>
              <a:gd name="csX663" fmla="*/ 8066 w 7046547"/>
              <a:gd name="csY663" fmla="*/ 398801 h 1491470"/>
              <a:gd name="csX664" fmla="*/ 8066 w 7046547"/>
              <a:gd name="csY664" fmla="*/ 398801 h 1491470"/>
              <a:gd name="csX665" fmla="*/ 8066 w 7046547"/>
              <a:gd name="csY665" fmla="*/ 529046 h 1491470"/>
              <a:gd name="csX666" fmla="*/ 0 w 7046547"/>
              <a:gd name="csY666" fmla="*/ 537114 h 1491470"/>
              <a:gd name="csX667" fmla="*/ 0 w 7046547"/>
              <a:gd name="csY667" fmla="*/ 602813 h 1491470"/>
              <a:gd name="csX668" fmla="*/ 8066 w 7046547"/>
              <a:gd name="csY668" fmla="*/ 610881 h 1491470"/>
              <a:gd name="csX669" fmla="*/ 16133 w 7046547"/>
              <a:gd name="csY669" fmla="*/ 602813 h 1491470"/>
              <a:gd name="csX670" fmla="*/ 16133 w 7046547"/>
              <a:gd name="csY670" fmla="*/ 537114 h 1491470"/>
              <a:gd name="csX671" fmla="*/ 8066 w 7046547"/>
              <a:gd name="csY671" fmla="*/ 529046 h 1491470"/>
              <a:gd name="csX672" fmla="*/ 8066 w 7046547"/>
              <a:gd name="csY672" fmla="*/ 529046 h 1491470"/>
              <a:gd name="csX673" fmla="*/ 8066 w 7046547"/>
              <a:gd name="csY673" fmla="*/ 659290 h 1491470"/>
              <a:gd name="csX674" fmla="*/ 0 w 7046547"/>
              <a:gd name="csY674" fmla="*/ 667358 h 1491470"/>
              <a:gd name="csX675" fmla="*/ 0 w 7046547"/>
              <a:gd name="csY675" fmla="*/ 733057 h 1491470"/>
              <a:gd name="csX676" fmla="*/ 8066 w 7046547"/>
              <a:gd name="csY676" fmla="*/ 741125 h 1491470"/>
              <a:gd name="csX677" fmla="*/ 16133 w 7046547"/>
              <a:gd name="csY677" fmla="*/ 733057 h 1491470"/>
              <a:gd name="csX678" fmla="*/ 16133 w 7046547"/>
              <a:gd name="csY678" fmla="*/ 667358 h 1491470"/>
              <a:gd name="csX679" fmla="*/ 8066 w 7046547"/>
              <a:gd name="csY679" fmla="*/ 659290 h 1491470"/>
              <a:gd name="csX680" fmla="*/ 8066 w 7046547"/>
              <a:gd name="csY680" fmla="*/ 659290 h 1491470"/>
              <a:gd name="csX681" fmla="*/ 8066 w 7046547"/>
              <a:gd name="csY681" fmla="*/ 790687 h 1491470"/>
              <a:gd name="csX682" fmla="*/ 0 w 7046547"/>
              <a:gd name="csY682" fmla="*/ 798755 h 1491470"/>
              <a:gd name="csX683" fmla="*/ 0 w 7046547"/>
              <a:gd name="csY683" fmla="*/ 864454 h 1491470"/>
              <a:gd name="csX684" fmla="*/ 8066 w 7046547"/>
              <a:gd name="csY684" fmla="*/ 872522 h 1491470"/>
              <a:gd name="csX685" fmla="*/ 16133 w 7046547"/>
              <a:gd name="csY685" fmla="*/ 864454 h 1491470"/>
              <a:gd name="csX686" fmla="*/ 16133 w 7046547"/>
              <a:gd name="csY686" fmla="*/ 798755 h 1491470"/>
              <a:gd name="csX687" fmla="*/ 8066 w 7046547"/>
              <a:gd name="csY687" fmla="*/ 790687 h 1491470"/>
              <a:gd name="csX688" fmla="*/ 8066 w 7046547"/>
              <a:gd name="csY688" fmla="*/ 790687 h 1491470"/>
              <a:gd name="csX689" fmla="*/ 8066 w 7046547"/>
              <a:gd name="csY689" fmla="*/ 920931 h 1491470"/>
              <a:gd name="csX690" fmla="*/ 0 w 7046547"/>
              <a:gd name="csY690" fmla="*/ 929000 h 1491470"/>
              <a:gd name="csX691" fmla="*/ 0 w 7046547"/>
              <a:gd name="csY691" fmla="*/ 994698 h 1491470"/>
              <a:gd name="csX692" fmla="*/ 8066 w 7046547"/>
              <a:gd name="csY692" fmla="*/ 1002767 h 1491470"/>
              <a:gd name="csX693" fmla="*/ 16133 w 7046547"/>
              <a:gd name="csY693" fmla="*/ 994698 h 1491470"/>
              <a:gd name="csX694" fmla="*/ 16133 w 7046547"/>
              <a:gd name="csY694" fmla="*/ 929000 h 1491470"/>
              <a:gd name="csX695" fmla="*/ 8066 w 7046547"/>
              <a:gd name="csY695" fmla="*/ 920931 h 1491470"/>
              <a:gd name="csX696" fmla="*/ 8066 w 7046547"/>
              <a:gd name="csY696" fmla="*/ 920931 h 1491470"/>
              <a:gd name="csX697" fmla="*/ 8066 w 7046547"/>
              <a:gd name="csY697" fmla="*/ 1052328 h 1491470"/>
              <a:gd name="csX698" fmla="*/ 0 w 7046547"/>
              <a:gd name="csY698" fmla="*/ 1060397 h 1491470"/>
              <a:gd name="csX699" fmla="*/ 0 w 7046547"/>
              <a:gd name="csY699" fmla="*/ 1126095 h 1491470"/>
              <a:gd name="csX700" fmla="*/ 8066 w 7046547"/>
              <a:gd name="csY700" fmla="*/ 1134163 h 1491470"/>
              <a:gd name="csX701" fmla="*/ 8066 w 7046547"/>
              <a:gd name="csY701" fmla="*/ 1134163 h 1491470"/>
              <a:gd name="csX702" fmla="*/ 16133 w 7046547"/>
              <a:gd name="csY702" fmla="*/ 1126095 h 1491470"/>
              <a:gd name="csX703" fmla="*/ 16133 w 7046547"/>
              <a:gd name="csY703" fmla="*/ 1123790 h 1491470"/>
              <a:gd name="csX704" fmla="*/ 16133 w 7046547"/>
              <a:gd name="csY704" fmla="*/ 1123790 h 1491470"/>
              <a:gd name="csX705" fmla="*/ 16133 w 7046547"/>
              <a:gd name="csY705" fmla="*/ 1121485 h 1491470"/>
              <a:gd name="csX706" fmla="*/ 16133 w 7046547"/>
              <a:gd name="csY706" fmla="*/ 1121485 h 1491470"/>
              <a:gd name="csX707" fmla="*/ 16133 w 7046547"/>
              <a:gd name="csY707" fmla="*/ 1060397 h 1491470"/>
              <a:gd name="csX708" fmla="*/ 8066 w 7046547"/>
              <a:gd name="csY708" fmla="*/ 1052328 h 1491470"/>
              <a:gd name="csX709" fmla="*/ 8066 w 7046547"/>
              <a:gd name="csY709" fmla="*/ 1052328 h 1491470"/>
              <a:gd name="csX710" fmla="*/ 25351 w 7046547"/>
              <a:gd name="csY710" fmla="*/ 1183725 h 1491470"/>
              <a:gd name="csX711" fmla="*/ 21894 w 7046547"/>
              <a:gd name="csY711" fmla="*/ 1183725 h 1491470"/>
              <a:gd name="csX712" fmla="*/ 18437 w 7046547"/>
              <a:gd name="csY712" fmla="*/ 1194099 h 1491470"/>
              <a:gd name="csX713" fmla="*/ 63379 w 7046547"/>
              <a:gd name="csY713" fmla="*/ 1249424 h 1491470"/>
              <a:gd name="csX714" fmla="*/ 67988 w 7046547"/>
              <a:gd name="csY714" fmla="*/ 1250577 h 1491470"/>
              <a:gd name="csX715" fmla="*/ 73750 w 7046547"/>
              <a:gd name="csY715" fmla="*/ 1247119 h 1491470"/>
              <a:gd name="csX716" fmla="*/ 72597 w 7046547"/>
              <a:gd name="csY716" fmla="*/ 1235593 h 1491470"/>
              <a:gd name="csX717" fmla="*/ 65683 w 7046547"/>
              <a:gd name="csY717" fmla="*/ 1229830 h 1491470"/>
              <a:gd name="csX718" fmla="*/ 65683 w 7046547"/>
              <a:gd name="csY718" fmla="*/ 1229830 h 1491470"/>
              <a:gd name="csX719" fmla="*/ 65683 w 7046547"/>
              <a:gd name="csY719" fmla="*/ 1229830 h 1491470"/>
              <a:gd name="csX720" fmla="*/ 65683 w 7046547"/>
              <a:gd name="csY720" fmla="*/ 1229830 h 1491470"/>
              <a:gd name="csX721" fmla="*/ 65683 w 7046547"/>
              <a:gd name="csY721" fmla="*/ 1229830 h 1491470"/>
              <a:gd name="csX722" fmla="*/ 65683 w 7046547"/>
              <a:gd name="csY722" fmla="*/ 1229830 h 1491470"/>
              <a:gd name="csX723" fmla="*/ 65683 w 7046547"/>
              <a:gd name="csY723" fmla="*/ 1229830 h 1491470"/>
              <a:gd name="csX724" fmla="*/ 65683 w 7046547"/>
              <a:gd name="csY724" fmla="*/ 1229830 h 1491470"/>
              <a:gd name="csX725" fmla="*/ 65683 w 7046547"/>
              <a:gd name="csY725" fmla="*/ 1229830 h 1491470"/>
              <a:gd name="csX726" fmla="*/ 65683 w 7046547"/>
              <a:gd name="csY726" fmla="*/ 1229830 h 1491470"/>
              <a:gd name="csX727" fmla="*/ 65683 w 7046547"/>
              <a:gd name="csY727" fmla="*/ 1229830 h 1491470"/>
              <a:gd name="csX728" fmla="*/ 65683 w 7046547"/>
              <a:gd name="csY728" fmla="*/ 1229830 h 1491470"/>
              <a:gd name="csX729" fmla="*/ 46094 w 7046547"/>
              <a:gd name="csY729" fmla="*/ 1206778 h 1491470"/>
              <a:gd name="csX730" fmla="*/ 46094 w 7046547"/>
              <a:gd name="csY730" fmla="*/ 1206778 h 1491470"/>
              <a:gd name="csX731" fmla="*/ 46094 w 7046547"/>
              <a:gd name="csY731" fmla="*/ 1206778 h 1491470"/>
              <a:gd name="csX732" fmla="*/ 46094 w 7046547"/>
              <a:gd name="csY732" fmla="*/ 1206778 h 1491470"/>
              <a:gd name="csX733" fmla="*/ 46094 w 7046547"/>
              <a:gd name="csY733" fmla="*/ 1205625 h 1491470"/>
              <a:gd name="csX734" fmla="*/ 46094 w 7046547"/>
              <a:gd name="csY734" fmla="*/ 1205625 h 1491470"/>
              <a:gd name="csX735" fmla="*/ 46094 w 7046547"/>
              <a:gd name="csY735" fmla="*/ 1205625 h 1491470"/>
              <a:gd name="csX736" fmla="*/ 46094 w 7046547"/>
              <a:gd name="csY736" fmla="*/ 1205625 h 1491470"/>
              <a:gd name="csX737" fmla="*/ 46094 w 7046547"/>
              <a:gd name="csY737" fmla="*/ 1205625 h 1491470"/>
              <a:gd name="csX738" fmla="*/ 46094 w 7046547"/>
              <a:gd name="csY738" fmla="*/ 1205625 h 1491470"/>
              <a:gd name="csX739" fmla="*/ 46094 w 7046547"/>
              <a:gd name="csY739" fmla="*/ 1205625 h 1491470"/>
              <a:gd name="csX740" fmla="*/ 46094 w 7046547"/>
              <a:gd name="csY740" fmla="*/ 1205625 h 1491470"/>
              <a:gd name="csX741" fmla="*/ 46094 w 7046547"/>
              <a:gd name="csY741" fmla="*/ 1205625 h 1491470"/>
              <a:gd name="csX742" fmla="*/ 46094 w 7046547"/>
              <a:gd name="csY742" fmla="*/ 1205625 h 1491470"/>
              <a:gd name="csX743" fmla="*/ 46094 w 7046547"/>
              <a:gd name="csY743" fmla="*/ 1203320 h 1491470"/>
              <a:gd name="csX744" fmla="*/ 46094 w 7046547"/>
              <a:gd name="csY744" fmla="*/ 1203320 h 1491470"/>
              <a:gd name="csX745" fmla="*/ 40332 w 7046547"/>
              <a:gd name="csY745" fmla="*/ 1192946 h 1491470"/>
              <a:gd name="csX746" fmla="*/ 33418 w 7046547"/>
              <a:gd name="csY746" fmla="*/ 1188336 h 1491470"/>
              <a:gd name="csX747" fmla="*/ 33418 w 7046547"/>
              <a:gd name="csY747" fmla="*/ 1188336 h 1491470"/>
              <a:gd name="csX748" fmla="*/ 28808 w 7046547"/>
              <a:gd name="csY748" fmla="*/ 1184878 h 1491470"/>
              <a:gd name="csX749" fmla="*/ 129062 w 7046547"/>
              <a:gd name="csY749" fmla="*/ 1266713 h 1491470"/>
              <a:gd name="csX750" fmla="*/ 120996 w 7046547"/>
              <a:gd name="csY750" fmla="*/ 1272476 h 1491470"/>
              <a:gd name="csX751" fmla="*/ 126757 w 7046547"/>
              <a:gd name="csY751" fmla="*/ 1282849 h 1491470"/>
              <a:gd name="csX752" fmla="*/ 165937 w 7046547"/>
              <a:gd name="csY752" fmla="*/ 1287460 h 1491470"/>
              <a:gd name="csX753" fmla="*/ 194745 w 7046547"/>
              <a:gd name="csY753" fmla="*/ 1287460 h 1491470"/>
              <a:gd name="csX754" fmla="*/ 202812 w 7046547"/>
              <a:gd name="csY754" fmla="*/ 1279392 h 1491470"/>
              <a:gd name="csX755" fmla="*/ 194745 w 7046547"/>
              <a:gd name="csY755" fmla="*/ 1271323 h 1491470"/>
              <a:gd name="csX756" fmla="*/ 159023 w 7046547"/>
              <a:gd name="csY756" fmla="*/ 1271323 h 1491470"/>
              <a:gd name="csX757" fmla="*/ 130214 w 7046547"/>
              <a:gd name="csY757" fmla="*/ 1266713 h 1491470"/>
              <a:gd name="csX758" fmla="*/ 127910 w 7046547"/>
              <a:gd name="csY758" fmla="*/ 1266713 h 1491470"/>
              <a:gd name="csX759" fmla="*/ 126757 w 7046547"/>
              <a:gd name="csY759" fmla="*/ 1266713 h 1491470"/>
              <a:gd name="csX760" fmla="*/ 327264 w 7046547"/>
              <a:gd name="csY760" fmla="*/ 1271323 h 1491470"/>
              <a:gd name="csX761" fmla="*/ 261581 w 7046547"/>
              <a:gd name="csY761" fmla="*/ 1271323 h 1491470"/>
              <a:gd name="csX762" fmla="*/ 253514 w 7046547"/>
              <a:gd name="csY762" fmla="*/ 1279392 h 1491470"/>
              <a:gd name="csX763" fmla="*/ 261581 w 7046547"/>
              <a:gd name="csY763" fmla="*/ 1287460 h 1491470"/>
              <a:gd name="csX764" fmla="*/ 327264 w 7046547"/>
              <a:gd name="csY764" fmla="*/ 1287460 h 1491470"/>
              <a:gd name="csX765" fmla="*/ 335330 w 7046547"/>
              <a:gd name="csY765" fmla="*/ 1279392 h 1491470"/>
              <a:gd name="csX766" fmla="*/ 327264 w 7046547"/>
              <a:gd name="csY766" fmla="*/ 1271323 h 1491470"/>
              <a:gd name="csX767" fmla="*/ 327264 w 7046547"/>
              <a:gd name="csY767" fmla="*/ 1271323 h 1491470"/>
              <a:gd name="csX768" fmla="*/ 457478 w 7046547"/>
              <a:gd name="csY768" fmla="*/ 1271323 h 1491470"/>
              <a:gd name="csX769" fmla="*/ 391795 w 7046547"/>
              <a:gd name="csY769" fmla="*/ 1271323 h 1491470"/>
              <a:gd name="csX770" fmla="*/ 383729 w 7046547"/>
              <a:gd name="csY770" fmla="*/ 1279392 h 1491470"/>
              <a:gd name="csX771" fmla="*/ 391795 w 7046547"/>
              <a:gd name="csY771" fmla="*/ 1287460 h 1491470"/>
              <a:gd name="csX772" fmla="*/ 457478 w 7046547"/>
              <a:gd name="csY772" fmla="*/ 1287460 h 1491470"/>
              <a:gd name="csX773" fmla="*/ 465545 w 7046547"/>
              <a:gd name="csY773" fmla="*/ 1279392 h 1491470"/>
              <a:gd name="csX774" fmla="*/ 457478 w 7046547"/>
              <a:gd name="csY774" fmla="*/ 1271323 h 1491470"/>
              <a:gd name="csX775" fmla="*/ 457478 w 7046547"/>
              <a:gd name="csY775" fmla="*/ 1271323 h 1491470"/>
              <a:gd name="csX776" fmla="*/ 551970 w 7046547"/>
              <a:gd name="csY776" fmla="*/ 1271323 h 1491470"/>
              <a:gd name="csX777" fmla="*/ 523161 w 7046547"/>
              <a:gd name="csY777" fmla="*/ 1271323 h 1491470"/>
              <a:gd name="csX778" fmla="*/ 515095 w 7046547"/>
              <a:gd name="csY778" fmla="*/ 1279392 h 1491470"/>
              <a:gd name="csX779" fmla="*/ 523161 w 7046547"/>
              <a:gd name="csY779" fmla="*/ 1287460 h 1491470"/>
              <a:gd name="csX780" fmla="*/ 551970 w 7046547"/>
              <a:gd name="csY780" fmla="*/ 1287460 h 1491470"/>
              <a:gd name="csX781" fmla="*/ 581931 w 7046547"/>
              <a:gd name="csY781" fmla="*/ 1293223 h 1491470"/>
              <a:gd name="csX782" fmla="*/ 585388 w 7046547"/>
              <a:gd name="csY782" fmla="*/ 1293223 h 1491470"/>
              <a:gd name="csX783" fmla="*/ 593454 w 7046547"/>
              <a:gd name="csY783" fmla="*/ 1288612 h 1491470"/>
              <a:gd name="csX784" fmla="*/ 588845 w 7046547"/>
              <a:gd name="csY784" fmla="*/ 1278239 h 1491470"/>
              <a:gd name="csX785" fmla="*/ 570407 w 7046547"/>
              <a:gd name="csY785" fmla="*/ 1272476 h 1491470"/>
              <a:gd name="csX786" fmla="*/ 570407 w 7046547"/>
              <a:gd name="csY786" fmla="*/ 1272476 h 1491470"/>
              <a:gd name="csX787" fmla="*/ 570407 w 7046547"/>
              <a:gd name="csY787" fmla="*/ 1272476 h 1491470"/>
              <a:gd name="csX788" fmla="*/ 554275 w 7046547"/>
              <a:gd name="csY788" fmla="*/ 1272476 h 1491470"/>
              <a:gd name="csX789" fmla="*/ 633786 w 7046547"/>
              <a:gd name="csY789" fmla="*/ 1315122 h 1491470"/>
              <a:gd name="csX790" fmla="*/ 628024 w 7046547"/>
              <a:gd name="csY790" fmla="*/ 1317428 h 1491470"/>
              <a:gd name="csX791" fmla="*/ 628024 w 7046547"/>
              <a:gd name="csY791" fmla="*/ 1328954 h 1491470"/>
              <a:gd name="csX792" fmla="*/ 674118 w 7046547"/>
              <a:gd name="csY792" fmla="*/ 1375058 h 1491470"/>
              <a:gd name="csX793" fmla="*/ 679880 w 7046547"/>
              <a:gd name="csY793" fmla="*/ 1377363 h 1491470"/>
              <a:gd name="csX794" fmla="*/ 685641 w 7046547"/>
              <a:gd name="csY794" fmla="*/ 1375058 h 1491470"/>
              <a:gd name="csX795" fmla="*/ 685641 w 7046547"/>
              <a:gd name="csY795" fmla="*/ 1363532 h 1491470"/>
              <a:gd name="csX796" fmla="*/ 639548 w 7046547"/>
              <a:gd name="csY796" fmla="*/ 1317428 h 1491470"/>
              <a:gd name="csX797" fmla="*/ 633786 w 7046547"/>
              <a:gd name="csY797" fmla="*/ 1315122 h 1491470"/>
              <a:gd name="csX798" fmla="*/ 633786 w 7046547"/>
              <a:gd name="csY798" fmla="*/ 1315122 h 1491470"/>
              <a:gd name="csX799" fmla="*/ 725973 w 7046547"/>
              <a:gd name="csY799" fmla="*/ 1407331 h 1491470"/>
              <a:gd name="csX800" fmla="*/ 720211 w 7046547"/>
              <a:gd name="csY800" fmla="*/ 1409636 h 1491470"/>
              <a:gd name="csX801" fmla="*/ 720211 w 7046547"/>
              <a:gd name="csY801" fmla="*/ 1421162 h 1491470"/>
              <a:gd name="csX802" fmla="*/ 720211 w 7046547"/>
              <a:gd name="csY802" fmla="*/ 1421162 h 1491470"/>
              <a:gd name="csX803" fmla="*/ 728278 w 7046547"/>
              <a:gd name="csY803" fmla="*/ 1429230 h 1491470"/>
              <a:gd name="csX804" fmla="*/ 728278 w 7046547"/>
              <a:gd name="csY804" fmla="*/ 1429230 h 1491470"/>
              <a:gd name="csX805" fmla="*/ 770914 w 7046547"/>
              <a:gd name="csY805" fmla="*/ 1467266 h 1491470"/>
              <a:gd name="csX806" fmla="*/ 775524 w 7046547"/>
              <a:gd name="csY806" fmla="*/ 1468419 h 1491470"/>
              <a:gd name="csX807" fmla="*/ 782438 w 7046547"/>
              <a:gd name="csY807" fmla="*/ 1464961 h 1491470"/>
              <a:gd name="csX808" fmla="*/ 780133 w 7046547"/>
              <a:gd name="csY808" fmla="*/ 1453435 h 1491470"/>
              <a:gd name="csX809" fmla="*/ 743258 w 7046547"/>
              <a:gd name="csY809" fmla="*/ 1422315 h 1491470"/>
              <a:gd name="csX810" fmla="*/ 743258 w 7046547"/>
              <a:gd name="csY810" fmla="*/ 1422315 h 1491470"/>
              <a:gd name="csX811" fmla="*/ 743258 w 7046547"/>
              <a:gd name="csY811" fmla="*/ 1422315 h 1491470"/>
              <a:gd name="csX812" fmla="*/ 743258 w 7046547"/>
              <a:gd name="csY812" fmla="*/ 1422315 h 1491470"/>
              <a:gd name="csX813" fmla="*/ 743258 w 7046547"/>
              <a:gd name="csY813" fmla="*/ 1422315 h 1491470"/>
              <a:gd name="csX814" fmla="*/ 743258 w 7046547"/>
              <a:gd name="csY814" fmla="*/ 1422315 h 1491470"/>
              <a:gd name="csX815" fmla="*/ 743258 w 7046547"/>
              <a:gd name="csY815" fmla="*/ 1422315 h 1491470"/>
              <a:gd name="csX816" fmla="*/ 743258 w 7046547"/>
              <a:gd name="csY816" fmla="*/ 1422315 h 1491470"/>
              <a:gd name="csX817" fmla="*/ 743258 w 7046547"/>
              <a:gd name="csY817" fmla="*/ 1422315 h 1491470"/>
              <a:gd name="csX818" fmla="*/ 743258 w 7046547"/>
              <a:gd name="csY818" fmla="*/ 1422315 h 1491470"/>
              <a:gd name="csX819" fmla="*/ 743258 w 7046547"/>
              <a:gd name="csY819" fmla="*/ 1422315 h 1491470"/>
              <a:gd name="csX820" fmla="*/ 743258 w 7046547"/>
              <a:gd name="csY820" fmla="*/ 1422315 h 1491470"/>
              <a:gd name="csX821" fmla="*/ 743258 w 7046547"/>
              <a:gd name="csY821" fmla="*/ 1422315 h 1491470"/>
              <a:gd name="csX822" fmla="*/ 743258 w 7046547"/>
              <a:gd name="csY822" fmla="*/ 1422315 h 1491470"/>
              <a:gd name="csX823" fmla="*/ 743258 w 7046547"/>
              <a:gd name="csY823" fmla="*/ 1422315 h 1491470"/>
              <a:gd name="csX824" fmla="*/ 743258 w 7046547"/>
              <a:gd name="csY824" fmla="*/ 1422315 h 1491470"/>
              <a:gd name="csX825" fmla="*/ 735192 w 7046547"/>
              <a:gd name="csY825" fmla="*/ 1414247 h 1491470"/>
              <a:gd name="csX826" fmla="*/ 735192 w 7046547"/>
              <a:gd name="csY826" fmla="*/ 1414247 h 1491470"/>
              <a:gd name="csX827" fmla="*/ 735192 w 7046547"/>
              <a:gd name="csY827" fmla="*/ 1414247 h 1491470"/>
              <a:gd name="csX828" fmla="*/ 735192 w 7046547"/>
              <a:gd name="csY828" fmla="*/ 1414247 h 1491470"/>
              <a:gd name="csX829" fmla="*/ 729430 w 7046547"/>
              <a:gd name="csY829" fmla="*/ 1411941 h 1491470"/>
              <a:gd name="csX830" fmla="*/ 729430 w 7046547"/>
              <a:gd name="csY830" fmla="*/ 1411941 h 1491470"/>
              <a:gd name="csX831" fmla="*/ 841207 w 7046547"/>
              <a:gd name="csY831" fmla="*/ 1473029 h 1491470"/>
              <a:gd name="csX832" fmla="*/ 833140 w 7046547"/>
              <a:gd name="csY832" fmla="*/ 1479945 h 1491470"/>
              <a:gd name="csX833" fmla="*/ 840054 w 7046547"/>
              <a:gd name="csY833" fmla="*/ 1489166 h 1491470"/>
              <a:gd name="csX834" fmla="*/ 868863 w 7046547"/>
              <a:gd name="csY834" fmla="*/ 1490318 h 1491470"/>
              <a:gd name="csX835" fmla="*/ 906890 w 7046547"/>
              <a:gd name="csY835" fmla="*/ 1490318 h 1491470"/>
              <a:gd name="csX836" fmla="*/ 914956 w 7046547"/>
              <a:gd name="csY836" fmla="*/ 1482250 h 1491470"/>
              <a:gd name="csX837" fmla="*/ 906890 w 7046547"/>
              <a:gd name="csY837" fmla="*/ 1474182 h 1491470"/>
              <a:gd name="csX838" fmla="*/ 861949 w 7046547"/>
              <a:gd name="csY838" fmla="*/ 1474182 h 1491470"/>
              <a:gd name="csX839" fmla="*/ 845816 w 7046547"/>
              <a:gd name="csY839" fmla="*/ 1473029 h 1491470"/>
              <a:gd name="csX840" fmla="*/ 840054 w 7046547"/>
              <a:gd name="csY840" fmla="*/ 1473029 h 1491470"/>
              <a:gd name="csX841" fmla="*/ 1037104 w 7046547"/>
              <a:gd name="csY841" fmla="*/ 1475335 h 1491470"/>
              <a:gd name="csX842" fmla="*/ 971421 w 7046547"/>
              <a:gd name="csY842" fmla="*/ 1475335 h 1491470"/>
              <a:gd name="csX843" fmla="*/ 963355 w 7046547"/>
              <a:gd name="csY843" fmla="*/ 1483403 h 1491470"/>
              <a:gd name="csX844" fmla="*/ 971421 w 7046547"/>
              <a:gd name="csY844" fmla="*/ 1491471 h 1491470"/>
              <a:gd name="csX845" fmla="*/ 1037104 w 7046547"/>
              <a:gd name="csY845" fmla="*/ 1491471 h 1491470"/>
              <a:gd name="csX846" fmla="*/ 1045171 w 7046547"/>
              <a:gd name="csY846" fmla="*/ 1483403 h 1491470"/>
              <a:gd name="csX847" fmla="*/ 1037104 w 7046547"/>
              <a:gd name="csY847" fmla="*/ 1475335 h 1491470"/>
              <a:gd name="csX848" fmla="*/ 1037104 w 7046547"/>
              <a:gd name="csY848" fmla="*/ 1475335 h 1491470"/>
              <a:gd name="csX849" fmla="*/ 1168471 w 7046547"/>
              <a:gd name="csY849" fmla="*/ 1475335 h 1491470"/>
              <a:gd name="csX850" fmla="*/ 1102788 w 7046547"/>
              <a:gd name="csY850" fmla="*/ 1475335 h 1491470"/>
              <a:gd name="csX851" fmla="*/ 1094721 w 7046547"/>
              <a:gd name="csY851" fmla="*/ 1483403 h 1491470"/>
              <a:gd name="csX852" fmla="*/ 1102788 w 7046547"/>
              <a:gd name="csY852" fmla="*/ 1491471 h 1491470"/>
              <a:gd name="csX853" fmla="*/ 1168471 w 7046547"/>
              <a:gd name="csY853" fmla="*/ 1491471 h 1491470"/>
              <a:gd name="csX854" fmla="*/ 1176537 w 7046547"/>
              <a:gd name="csY854" fmla="*/ 1483403 h 1491470"/>
              <a:gd name="csX855" fmla="*/ 1168471 w 7046547"/>
              <a:gd name="csY855" fmla="*/ 1475335 h 1491470"/>
              <a:gd name="csX856" fmla="*/ 1168471 w 7046547"/>
              <a:gd name="csY856" fmla="*/ 1475335 h 1491470"/>
              <a:gd name="csX857" fmla="*/ 1300990 w 7046547"/>
              <a:gd name="csY857" fmla="*/ 1466114 h 1491470"/>
              <a:gd name="csX858" fmla="*/ 1298685 w 7046547"/>
              <a:gd name="csY858" fmla="*/ 1466114 h 1491470"/>
              <a:gd name="csX859" fmla="*/ 1250287 w 7046547"/>
              <a:gd name="csY859" fmla="*/ 1475335 h 1491470"/>
              <a:gd name="csX860" fmla="*/ 1235307 w 7046547"/>
              <a:gd name="csY860" fmla="*/ 1475335 h 1491470"/>
              <a:gd name="csX861" fmla="*/ 1227240 w 7046547"/>
              <a:gd name="csY861" fmla="*/ 1483403 h 1491470"/>
              <a:gd name="csX862" fmla="*/ 1235307 w 7046547"/>
              <a:gd name="csY862" fmla="*/ 1491471 h 1491470"/>
              <a:gd name="csX863" fmla="*/ 1241068 w 7046547"/>
              <a:gd name="csY863" fmla="*/ 1491471 h 1491470"/>
              <a:gd name="csX864" fmla="*/ 1305599 w 7046547"/>
              <a:gd name="csY864" fmla="*/ 1481098 h 1491470"/>
              <a:gd name="csX865" fmla="*/ 1310209 w 7046547"/>
              <a:gd name="csY865" fmla="*/ 1470724 h 1491470"/>
              <a:gd name="csX866" fmla="*/ 1302142 w 7046547"/>
              <a:gd name="csY866" fmla="*/ 1464961 h 1491470"/>
              <a:gd name="csX867" fmla="*/ 1300990 w 7046547"/>
              <a:gd name="csY867" fmla="*/ 1464961 h 1491470"/>
              <a:gd name="csX868" fmla="*/ 1404700 w 7046547"/>
              <a:gd name="csY868" fmla="*/ 1383126 h 1491470"/>
              <a:gd name="csX869" fmla="*/ 1398939 w 7046547"/>
              <a:gd name="csY869" fmla="*/ 1385431 h 1491470"/>
              <a:gd name="csX870" fmla="*/ 1374740 w 7046547"/>
              <a:gd name="csY870" fmla="*/ 1409636 h 1491470"/>
              <a:gd name="csX871" fmla="*/ 1374740 w 7046547"/>
              <a:gd name="csY871" fmla="*/ 1409636 h 1491470"/>
              <a:gd name="csX872" fmla="*/ 1374740 w 7046547"/>
              <a:gd name="csY872" fmla="*/ 1409636 h 1491470"/>
              <a:gd name="csX873" fmla="*/ 1374740 w 7046547"/>
              <a:gd name="csY873" fmla="*/ 1409636 h 1491470"/>
              <a:gd name="csX874" fmla="*/ 1374740 w 7046547"/>
              <a:gd name="csY874" fmla="*/ 1409636 h 1491470"/>
              <a:gd name="csX875" fmla="*/ 1374740 w 7046547"/>
              <a:gd name="csY875" fmla="*/ 1409636 h 1491470"/>
              <a:gd name="csX876" fmla="*/ 1374740 w 7046547"/>
              <a:gd name="csY876" fmla="*/ 1409636 h 1491470"/>
              <a:gd name="csX877" fmla="*/ 1374740 w 7046547"/>
              <a:gd name="csY877" fmla="*/ 1409636 h 1491470"/>
              <a:gd name="csX878" fmla="*/ 1374740 w 7046547"/>
              <a:gd name="csY878" fmla="*/ 1409636 h 1491470"/>
              <a:gd name="csX879" fmla="*/ 1374740 w 7046547"/>
              <a:gd name="csY879" fmla="*/ 1409636 h 1491470"/>
              <a:gd name="csX880" fmla="*/ 1368978 w 7046547"/>
              <a:gd name="csY880" fmla="*/ 1415399 h 1491470"/>
              <a:gd name="csX881" fmla="*/ 1353997 w 7046547"/>
              <a:gd name="csY881" fmla="*/ 1430383 h 1491470"/>
              <a:gd name="csX882" fmla="*/ 1353997 w 7046547"/>
              <a:gd name="csY882" fmla="*/ 1441909 h 1491470"/>
              <a:gd name="csX883" fmla="*/ 1359759 w 7046547"/>
              <a:gd name="csY883" fmla="*/ 1444214 h 1491470"/>
              <a:gd name="csX884" fmla="*/ 1365521 w 7046547"/>
              <a:gd name="csY884" fmla="*/ 1441909 h 1491470"/>
              <a:gd name="csX885" fmla="*/ 1381653 w 7046547"/>
              <a:gd name="csY885" fmla="*/ 1425773 h 1491470"/>
              <a:gd name="csX886" fmla="*/ 1381653 w 7046547"/>
              <a:gd name="csY886" fmla="*/ 1425773 h 1491470"/>
              <a:gd name="csX887" fmla="*/ 1388568 w 7046547"/>
              <a:gd name="csY887" fmla="*/ 1418857 h 1491470"/>
              <a:gd name="csX888" fmla="*/ 1412767 w 7046547"/>
              <a:gd name="csY888" fmla="*/ 1394652 h 1491470"/>
              <a:gd name="csX889" fmla="*/ 1412767 w 7046547"/>
              <a:gd name="csY889" fmla="*/ 1383126 h 1491470"/>
              <a:gd name="csX890" fmla="*/ 1407005 w 7046547"/>
              <a:gd name="csY890" fmla="*/ 1380821 h 1491470"/>
              <a:gd name="csX891" fmla="*/ 1407005 w 7046547"/>
              <a:gd name="csY891" fmla="*/ 1380821 h 1491470"/>
              <a:gd name="csX892" fmla="*/ 1498040 w 7046547"/>
              <a:gd name="csY892" fmla="*/ 1292070 h 1491470"/>
              <a:gd name="csX893" fmla="*/ 1493430 w 7046547"/>
              <a:gd name="csY893" fmla="*/ 1294375 h 1491470"/>
              <a:gd name="csX894" fmla="*/ 1480755 w 7046547"/>
              <a:gd name="csY894" fmla="*/ 1305902 h 1491470"/>
              <a:gd name="csX895" fmla="*/ 1480755 w 7046547"/>
              <a:gd name="csY895" fmla="*/ 1305902 h 1491470"/>
              <a:gd name="csX896" fmla="*/ 1480755 w 7046547"/>
              <a:gd name="csY896" fmla="*/ 1305902 h 1491470"/>
              <a:gd name="csX897" fmla="*/ 1480755 w 7046547"/>
              <a:gd name="csY897" fmla="*/ 1305902 h 1491470"/>
              <a:gd name="csX898" fmla="*/ 1480755 w 7046547"/>
              <a:gd name="csY898" fmla="*/ 1305902 h 1491470"/>
              <a:gd name="csX899" fmla="*/ 1480755 w 7046547"/>
              <a:gd name="csY899" fmla="*/ 1305902 h 1491470"/>
              <a:gd name="csX900" fmla="*/ 1480755 w 7046547"/>
              <a:gd name="csY900" fmla="*/ 1305902 h 1491470"/>
              <a:gd name="csX901" fmla="*/ 1480755 w 7046547"/>
              <a:gd name="csY901" fmla="*/ 1305902 h 1491470"/>
              <a:gd name="csX902" fmla="*/ 1480755 w 7046547"/>
              <a:gd name="csY902" fmla="*/ 1305902 h 1491470"/>
              <a:gd name="csX903" fmla="*/ 1480755 w 7046547"/>
              <a:gd name="csY903" fmla="*/ 1305902 h 1491470"/>
              <a:gd name="csX904" fmla="*/ 1448489 w 7046547"/>
              <a:gd name="csY904" fmla="*/ 1338174 h 1491470"/>
              <a:gd name="csX905" fmla="*/ 1448489 w 7046547"/>
              <a:gd name="csY905" fmla="*/ 1349701 h 1491470"/>
              <a:gd name="csX906" fmla="*/ 1454251 w 7046547"/>
              <a:gd name="csY906" fmla="*/ 1352006 h 1491470"/>
              <a:gd name="csX907" fmla="*/ 1460012 w 7046547"/>
              <a:gd name="csY907" fmla="*/ 1349701 h 1491470"/>
              <a:gd name="csX908" fmla="*/ 1492278 w 7046547"/>
              <a:gd name="csY908" fmla="*/ 1317428 h 1491470"/>
              <a:gd name="csX909" fmla="*/ 1506106 w 7046547"/>
              <a:gd name="csY909" fmla="*/ 1304749 h 1491470"/>
              <a:gd name="csX910" fmla="*/ 1506106 w 7046547"/>
              <a:gd name="csY910" fmla="*/ 1293223 h 1491470"/>
              <a:gd name="csX911" fmla="*/ 1499192 w 7046547"/>
              <a:gd name="csY911" fmla="*/ 1289765 h 1491470"/>
              <a:gd name="csX912" fmla="*/ 1499192 w 7046547"/>
              <a:gd name="csY912" fmla="*/ 1289765 h 1491470"/>
              <a:gd name="csX913" fmla="*/ 1552200 w 7046547"/>
              <a:gd name="csY913" fmla="*/ 1271323 h 1491470"/>
              <a:gd name="csX914" fmla="*/ 1552200 w 7046547"/>
              <a:gd name="csY914" fmla="*/ 1287460 h 1491470"/>
              <a:gd name="csX915" fmla="*/ 1552200 w 7046547"/>
              <a:gd name="csY915" fmla="*/ 1271323 h 1491470"/>
              <a:gd name="csX916" fmla="*/ 1552200 w 7046547"/>
              <a:gd name="csY916" fmla="*/ 1271323 h 1491470"/>
              <a:gd name="csX917" fmla="*/ 1552200 w 7046547"/>
              <a:gd name="csY917" fmla="*/ 1271323 h 1491470"/>
              <a:gd name="csX918" fmla="*/ 1552200 w 7046547"/>
              <a:gd name="csY918" fmla="*/ 1287460 h 1491470"/>
              <a:gd name="csX919" fmla="*/ 1552200 w 7046547"/>
              <a:gd name="csY919" fmla="*/ 1271323 h 1491470"/>
              <a:gd name="csX920" fmla="*/ 1552200 w 7046547"/>
              <a:gd name="csY920" fmla="*/ 1271323 h 1491470"/>
              <a:gd name="csX921" fmla="*/ 1552200 w 7046547"/>
              <a:gd name="csY921" fmla="*/ 1287460 h 1491470"/>
              <a:gd name="csX922" fmla="*/ 1552200 w 7046547"/>
              <a:gd name="csY922" fmla="*/ 1290918 h 1491470"/>
              <a:gd name="csX923" fmla="*/ 1552200 w 7046547"/>
              <a:gd name="csY923" fmla="*/ 1287460 h 1491470"/>
              <a:gd name="csX924" fmla="*/ 1552200 w 7046547"/>
              <a:gd name="csY924" fmla="*/ 1287460 h 1491470"/>
              <a:gd name="csX925" fmla="*/ 1616731 w 7046547"/>
              <a:gd name="csY925" fmla="*/ 1271323 h 1491470"/>
              <a:gd name="csX926" fmla="*/ 1552200 w 7046547"/>
              <a:gd name="csY926" fmla="*/ 1271323 h 1491470"/>
              <a:gd name="csX927" fmla="*/ 1552200 w 7046547"/>
              <a:gd name="csY927" fmla="*/ 1287460 h 1491470"/>
              <a:gd name="csX928" fmla="*/ 1616731 w 7046547"/>
              <a:gd name="csY928" fmla="*/ 1287460 h 1491470"/>
              <a:gd name="csX929" fmla="*/ 1624797 w 7046547"/>
              <a:gd name="csY929" fmla="*/ 1279392 h 1491470"/>
              <a:gd name="csX930" fmla="*/ 1616731 w 7046547"/>
              <a:gd name="csY930" fmla="*/ 1271323 h 1491470"/>
              <a:gd name="csX931" fmla="*/ 1616731 w 7046547"/>
              <a:gd name="csY931" fmla="*/ 1271323 h 1491470"/>
              <a:gd name="csX932" fmla="*/ 1748097 w 7046547"/>
              <a:gd name="csY932" fmla="*/ 1271323 h 1491470"/>
              <a:gd name="csX933" fmla="*/ 1682414 w 7046547"/>
              <a:gd name="csY933" fmla="*/ 1271323 h 1491470"/>
              <a:gd name="csX934" fmla="*/ 1674347 w 7046547"/>
              <a:gd name="csY934" fmla="*/ 1279392 h 1491470"/>
              <a:gd name="csX935" fmla="*/ 1682414 w 7046547"/>
              <a:gd name="csY935" fmla="*/ 1287460 h 1491470"/>
              <a:gd name="csX936" fmla="*/ 1748097 w 7046547"/>
              <a:gd name="csY936" fmla="*/ 1287460 h 1491470"/>
              <a:gd name="csX937" fmla="*/ 1756163 w 7046547"/>
              <a:gd name="csY937" fmla="*/ 1279392 h 1491470"/>
              <a:gd name="csX938" fmla="*/ 1748097 w 7046547"/>
              <a:gd name="csY938" fmla="*/ 1271323 h 1491470"/>
              <a:gd name="csX939" fmla="*/ 1748097 w 7046547"/>
              <a:gd name="csY939" fmla="*/ 1271323 h 1491470"/>
              <a:gd name="csX940" fmla="*/ 1878311 w 7046547"/>
              <a:gd name="csY940" fmla="*/ 1271323 h 1491470"/>
              <a:gd name="csX941" fmla="*/ 1812628 w 7046547"/>
              <a:gd name="csY941" fmla="*/ 1271323 h 1491470"/>
              <a:gd name="csX942" fmla="*/ 1804562 w 7046547"/>
              <a:gd name="csY942" fmla="*/ 1279392 h 1491470"/>
              <a:gd name="csX943" fmla="*/ 1812628 w 7046547"/>
              <a:gd name="csY943" fmla="*/ 1287460 h 1491470"/>
              <a:gd name="csX944" fmla="*/ 1878311 w 7046547"/>
              <a:gd name="csY944" fmla="*/ 1287460 h 1491470"/>
              <a:gd name="csX945" fmla="*/ 1886378 w 7046547"/>
              <a:gd name="csY945" fmla="*/ 1279392 h 1491470"/>
              <a:gd name="csX946" fmla="*/ 1878311 w 7046547"/>
              <a:gd name="csY946" fmla="*/ 1271323 h 1491470"/>
              <a:gd name="csX947" fmla="*/ 1878311 w 7046547"/>
              <a:gd name="csY947" fmla="*/ 1271323 h 1491470"/>
              <a:gd name="csX948" fmla="*/ 2009678 w 7046547"/>
              <a:gd name="csY948" fmla="*/ 1271323 h 1491470"/>
              <a:gd name="csX949" fmla="*/ 1943994 w 7046547"/>
              <a:gd name="csY949" fmla="*/ 1271323 h 1491470"/>
              <a:gd name="csX950" fmla="*/ 1935928 w 7046547"/>
              <a:gd name="csY950" fmla="*/ 1279392 h 1491470"/>
              <a:gd name="csX951" fmla="*/ 1943994 w 7046547"/>
              <a:gd name="csY951" fmla="*/ 1287460 h 1491470"/>
              <a:gd name="csX952" fmla="*/ 2009678 w 7046547"/>
              <a:gd name="csY952" fmla="*/ 1287460 h 1491470"/>
              <a:gd name="csX953" fmla="*/ 2017744 w 7046547"/>
              <a:gd name="csY953" fmla="*/ 1279392 h 1491470"/>
              <a:gd name="csX954" fmla="*/ 2009678 w 7046547"/>
              <a:gd name="csY954" fmla="*/ 1271323 h 1491470"/>
              <a:gd name="csX955" fmla="*/ 2009678 w 7046547"/>
              <a:gd name="csY955" fmla="*/ 1271323 h 1491470"/>
              <a:gd name="csX956" fmla="*/ 2139892 w 7046547"/>
              <a:gd name="csY956" fmla="*/ 1271323 h 1491470"/>
              <a:gd name="csX957" fmla="*/ 2074209 w 7046547"/>
              <a:gd name="csY957" fmla="*/ 1271323 h 1491470"/>
              <a:gd name="csX958" fmla="*/ 2066142 w 7046547"/>
              <a:gd name="csY958" fmla="*/ 1279392 h 1491470"/>
              <a:gd name="csX959" fmla="*/ 2074209 w 7046547"/>
              <a:gd name="csY959" fmla="*/ 1287460 h 1491470"/>
              <a:gd name="csX960" fmla="*/ 2139892 w 7046547"/>
              <a:gd name="csY960" fmla="*/ 1287460 h 1491470"/>
              <a:gd name="csX961" fmla="*/ 2147958 w 7046547"/>
              <a:gd name="csY961" fmla="*/ 1279392 h 1491470"/>
              <a:gd name="csX962" fmla="*/ 2139892 w 7046547"/>
              <a:gd name="csY962" fmla="*/ 1271323 h 1491470"/>
              <a:gd name="csX963" fmla="*/ 2139892 w 7046547"/>
              <a:gd name="csY963" fmla="*/ 1271323 h 1491470"/>
              <a:gd name="csX964" fmla="*/ 2270106 w 7046547"/>
              <a:gd name="csY964" fmla="*/ 1271323 h 1491470"/>
              <a:gd name="csX965" fmla="*/ 2204423 w 7046547"/>
              <a:gd name="csY965" fmla="*/ 1271323 h 1491470"/>
              <a:gd name="csX966" fmla="*/ 2196357 w 7046547"/>
              <a:gd name="csY966" fmla="*/ 1279392 h 1491470"/>
              <a:gd name="csX967" fmla="*/ 2204423 w 7046547"/>
              <a:gd name="csY967" fmla="*/ 1287460 h 1491470"/>
              <a:gd name="csX968" fmla="*/ 2270106 w 7046547"/>
              <a:gd name="csY968" fmla="*/ 1287460 h 1491470"/>
              <a:gd name="csX969" fmla="*/ 2278173 w 7046547"/>
              <a:gd name="csY969" fmla="*/ 1279392 h 1491470"/>
              <a:gd name="csX970" fmla="*/ 2270106 w 7046547"/>
              <a:gd name="csY970" fmla="*/ 1271323 h 1491470"/>
              <a:gd name="csX971" fmla="*/ 2270106 w 7046547"/>
              <a:gd name="csY971" fmla="*/ 1271323 h 1491470"/>
              <a:gd name="csX972" fmla="*/ 2401473 w 7046547"/>
              <a:gd name="csY972" fmla="*/ 1271323 h 1491470"/>
              <a:gd name="csX973" fmla="*/ 2335790 w 7046547"/>
              <a:gd name="csY973" fmla="*/ 1271323 h 1491470"/>
              <a:gd name="csX974" fmla="*/ 2327723 w 7046547"/>
              <a:gd name="csY974" fmla="*/ 1279392 h 1491470"/>
              <a:gd name="csX975" fmla="*/ 2335790 w 7046547"/>
              <a:gd name="csY975" fmla="*/ 1287460 h 1491470"/>
              <a:gd name="csX976" fmla="*/ 2401473 w 7046547"/>
              <a:gd name="csY976" fmla="*/ 1287460 h 1491470"/>
              <a:gd name="csX977" fmla="*/ 2409539 w 7046547"/>
              <a:gd name="csY977" fmla="*/ 1279392 h 1491470"/>
              <a:gd name="csX978" fmla="*/ 2401473 w 7046547"/>
              <a:gd name="csY978" fmla="*/ 1271323 h 1491470"/>
              <a:gd name="csX979" fmla="*/ 2401473 w 7046547"/>
              <a:gd name="csY979" fmla="*/ 1271323 h 1491470"/>
              <a:gd name="csX980" fmla="*/ 2531687 w 7046547"/>
              <a:gd name="csY980" fmla="*/ 1271323 h 1491470"/>
              <a:gd name="csX981" fmla="*/ 2466004 w 7046547"/>
              <a:gd name="csY981" fmla="*/ 1271323 h 1491470"/>
              <a:gd name="csX982" fmla="*/ 2457937 w 7046547"/>
              <a:gd name="csY982" fmla="*/ 1279392 h 1491470"/>
              <a:gd name="csX983" fmla="*/ 2466004 w 7046547"/>
              <a:gd name="csY983" fmla="*/ 1287460 h 1491470"/>
              <a:gd name="csX984" fmla="*/ 2531687 w 7046547"/>
              <a:gd name="csY984" fmla="*/ 1287460 h 1491470"/>
              <a:gd name="csX985" fmla="*/ 2539753 w 7046547"/>
              <a:gd name="csY985" fmla="*/ 1279392 h 1491470"/>
              <a:gd name="csX986" fmla="*/ 2531687 w 7046547"/>
              <a:gd name="csY986" fmla="*/ 1271323 h 1491470"/>
              <a:gd name="csX987" fmla="*/ 2531687 w 7046547"/>
              <a:gd name="csY987" fmla="*/ 1271323 h 1491470"/>
              <a:gd name="csX988" fmla="*/ 2663053 w 7046547"/>
              <a:gd name="csY988" fmla="*/ 1271323 h 1491470"/>
              <a:gd name="csX989" fmla="*/ 2597370 w 7046547"/>
              <a:gd name="csY989" fmla="*/ 1271323 h 1491470"/>
              <a:gd name="csX990" fmla="*/ 2589304 w 7046547"/>
              <a:gd name="csY990" fmla="*/ 1279392 h 1491470"/>
              <a:gd name="csX991" fmla="*/ 2597370 w 7046547"/>
              <a:gd name="csY991" fmla="*/ 1287460 h 1491470"/>
              <a:gd name="csX992" fmla="*/ 2663053 w 7046547"/>
              <a:gd name="csY992" fmla="*/ 1287460 h 1491470"/>
              <a:gd name="csX993" fmla="*/ 2671120 w 7046547"/>
              <a:gd name="csY993" fmla="*/ 1279392 h 1491470"/>
              <a:gd name="csX994" fmla="*/ 2663053 w 7046547"/>
              <a:gd name="csY994" fmla="*/ 1271323 h 1491470"/>
              <a:gd name="csX995" fmla="*/ 2663053 w 7046547"/>
              <a:gd name="csY995" fmla="*/ 1271323 h 1491470"/>
              <a:gd name="csX996" fmla="*/ 2793268 w 7046547"/>
              <a:gd name="csY996" fmla="*/ 1271323 h 1491470"/>
              <a:gd name="csX997" fmla="*/ 2727584 w 7046547"/>
              <a:gd name="csY997" fmla="*/ 1271323 h 1491470"/>
              <a:gd name="csX998" fmla="*/ 2719518 w 7046547"/>
              <a:gd name="csY998" fmla="*/ 1279392 h 1491470"/>
              <a:gd name="csX999" fmla="*/ 2727584 w 7046547"/>
              <a:gd name="csY999" fmla="*/ 1287460 h 1491470"/>
              <a:gd name="csX1000" fmla="*/ 2793268 w 7046547"/>
              <a:gd name="csY1000" fmla="*/ 1287460 h 1491470"/>
              <a:gd name="csX1001" fmla="*/ 2801334 w 7046547"/>
              <a:gd name="csY1001" fmla="*/ 1279392 h 1491470"/>
              <a:gd name="csX1002" fmla="*/ 2793268 w 7046547"/>
              <a:gd name="csY1002" fmla="*/ 1271323 h 1491470"/>
              <a:gd name="csX1003" fmla="*/ 2793268 w 7046547"/>
              <a:gd name="csY1003" fmla="*/ 1271323 h 1491470"/>
              <a:gd name="csX1004" fmla="*/ 2923482 w 7046547"/>
              <a:gd name="csY1004" fmla="*/ 1271323 h 1491470"/>
              <a:gd name="csX1005" fmla="*/ 2857799 w 7046547"/>
              <a:gd name="csY1005" fmla="*/ 1271323 h 1491470"/>
              <a:gd name="csX1006" fmla="*/ 2849732 w 7046547"/>
              <a:gd name="csY1006" fmla="*/ 1279392 h 1491470"/>
              <a:gd name="csX1007" fmla="*/ 2857799 w 7046547"/>
              <a:gd name="csY1007" fmla="*/ 1287460 h 1491470"/>
              <a:gd name="csX1008" fmla="*/ 2923482 w 7046547"/>
              <a:gd name="csY1008" fmla="*/ 1287460 h 1491470"/>
              <a:gd name="csX1009" fmla="*/ 2931548 w 7046547"/>
              <a:gd name="csY1009" fmla="*/ 1279392 h 1491470"/>
              <a:gd name="csX1010" fmla="*/ 2923482 w 7046547"/>
              <a:gd name="csY1010" fmla="*/ 1271323 h 1491470"/>
              <a:gd name="csX1011" fmla="*/ 2923482 w 7046547"/>
              <a:gd name="csY1011" fmla="*/ 1271323 h 1491470"/>
              <a:gd name="csX1012" fmla="*/ 3054848 w 7046547"/>
              <a:gd name="csY1012" fmla="*/ 1271323 h 1491470"/>
              <a:gd name="csX1013" fmla="*/ 2989165 w 7046547"/>
              <a:gd name="csY1013" fmla="*/ 1271323 h 1491470"/>
              <a:gd name="csX1014" fmla="*/ 2981099 w 7046547"/>
              <a:gd name="csY1014" fmla="*/ 1279392 h 1491470"/>
              <a:gd name="csX1015" fmla="*/ 2989165 w 7046547"/>
              <a:gd name="csY1015" fmla="*/ 1287460 h 1491470"/>
              <a:gd name="csX1016" fmla="*/ 3054848 w 7046547"/>
              <a:gd name="csY1016" fmla="*/ 1287460 h 1491470"/>
              <a:gd name="csX1017" fmla="*/ 3062915 w 7046547"/>
              <a:gd name="csY1017" fmla="*/ 1279392 h 1491470"/>
              <a:gd name="csX1018" fmla="*/ 3054848 w 7046547"/>
              <a:gd name="csY1018" fmla="*/ 1271323 h 1491470"/>
              <a:gd name="csX1019" fmla="*/ 3054848 w 7046547"/>
              <a:gd name="csY1019" fmla="*/ 1271323 h 1491470"/>
              <a:gd name="csX1020" fmla="*/ 3185063 w 7046547"/>
              <a:gd name="csY1020" fmla="*/ 1271323 h 1491470"/>
              <a:gd name="csX1021" fmla="*/ 3119379 w 7046547"/>
              <a:gd name="csY1021" fmla="*/ 1271323 h 1491470"/>
              <a:gd name="csX1022" fmla="*/ 3111313 w 7046547"/>
              <a:gd name="csY1022" fmla="*/ 1279392 h 1491470"/>
              <a:gd name="csX1023" fmla="*/ 3119379 w 7046547"/>
              <a:gd name="csY1023" fmla="*/ 1287460 h 1491470"/>
              <a:gd name="csX1024" fmla="*/ 3185063 w 7046547"/>
              <a:gd name="csY1024" fmla="*/ 1287460 h 1491470"/>
              <a:gd name="csX1025" fmla="*/ 3193129 w 7046547"/>
              <a:gd name="csY1025" fmla="*/ 1279392 h 1491470"/>
              <a:gd name="csX1026" fmla="*/ 3185063 w 7046547"/>
              <a:gd name="csY1026" fmla="*/ 1271323 h 1491470"/>
              <a:gd name="csX1027" fmla="*/ 3185063 w 7046547"/>
              <a:gd name="csY1027" fmla="*/ 1271323 h 1491470"/>
              <a:gd name="csX1028" fmla="*/ 3315277 w 7046547"/>
              <a:gd name="csY1028" fmla="*/ 1271323 h 1491470"/>
              <a:gd name="csX1029" fmla="*/ 3249594 w 7046547"/>
              <a:gd name="csY1029" fmla="*/ 1271323 h 1491470"/>
              <a:gd name="csX1030" fmla="*/ 3241527 w 7046547"/>
              <a:gd name="csY1030" fmla="*/ 1279392 h 1491470"/>
              <a:gd name="csX1031" fmla="*/ 3249594 w 7046547"/>
              <a:gd name="csY1031" fmla="*/ 1287460 h 1491470"/>
              <a:gd name="csX1032" fmla="*/ 3315277 w 7046547"/>
              <a:gd name="csY1032" fmla="*/ 1287460 h 1491470"/>
              <a:gd name="csX1033" fmla="*/ 3323343 w 7046547"/>
              <a:gd name="csY1033" fmla="*/ 1279392 h 1491470"/>
              <a:gd name="csX1034" fmla="*/ 3315277 w 7046547"/>
              <a:gd name="csY1034" fmla="*/ 1271323 h 1491470"/>
              <a:gd name="csX1035" fmla="*/ 3315277 w 7046547"/>
              <a:gd name="csY1035" fmla="*/ 1271323 h 1491470"/>
              <a:gd name="csX1036" fmla="*/ 3446643 w 7046547"/>
              <a:gd name="csY1036" fmla="*/ 1271323 h 1491470"/>
              <a:gd name="csX1037" fmla="*/ 3380960 w 7046547"/>
              <a:gd name="csY1037" fmla="*/ 1271323 h 1491470"/>
              <a:gd name="csX1038" fmla="*/ 3372894 w 7046547"/>
              <a:gd name="csY1038" fmla="*/ 1279392 h 1491470"/>
              <a:gd name="csX1039" fmla="*/ 3380960 w 7046547"/>
              <a:gd name="csY1039" fmla="*/ 1287460 h 1491470"/>
              <a:gd name="csX1040" fmla="*/ 3446643 w 7046547"/>
              <a:gd name="csY1040" fmla="*/ 1287460 h 1491470"/>
              <a:gd name="csX1041" fmla="*/ 3454710 w 7046547"/>
              <a:gd name="csY1041" fmla="*/ 1279392 h 1491470"/>
              <a:gd name="csX1042" fmla="*/ 3446643 w 7046547"/>
              <a:gd name="csY1042" fmla="*/ 1271323 h 1491470"/>
              <a:gd name="csX1043" fmla="*/ 3446643 w 7046547"/>
              <a:gd name="csY1043" fmla="*/ 1271323 h 1491470"/>
              <a:gd name="csX1044" fmla="*/ 3576858 w 7046547"/>
              <a:gd name="csY1044" fmla="*/ 1271323 h 1491470"/>
              <a:gd name="csX1045" fmla="*/ 3511174 w 7046547"/>
              <a:gd name="csY1045" fmla="*/ 1271323 h 1491470"/>
              <a:gd name="csX1046" fmla="*/ 3503108 w 7046547"/>
              <a:gd name="csY1046" fmla="*/ 1279392 h 1491470"/>
              <a:gd name="csX1047" fmla="*/ 3511174 w 7046547"/>
              <a:gd name="csY1047" fmla="*/ 1287460 h 1491470"/>
              <a:gd name="csX1048" fmla="*/ 3576858 w 7046547"/>
              <a:gd name="csY1048" fmla="*/ 1287460 h 1491470"/>
              <a:gd name="csX1049" fmla="*/ 3584924 w 7046547"/>
              <a:gd name="csY1049" fmla="*/ 1279392 h 1491470"/>
              <a:gd name="csX1050" fmla="*/ 3576858 w 7046547"/>
              <a:gd name="csY1050" fmla="*/ 1271323 h 1491470"/>
              <a:gd name="csX1051" fmla="*/ 3576858 w 7046547"/>
              <a:gd name="csY1051" fmla="*/ 1271323 h 1491470"/>
              <a:gd name="csX1052" fmla="*/ 3708224 w 7046547"/>
              <a:gd name="csY1052" fmla="*/ 1271323 h 1491470"/>
              <a:gd name="csX1053" fmla="*/ 3642541 w 7046547"/>
              <a:gd name="csY1053" fmla="*/ 1271323 h 1491470"/>
              <a:gd name="csX1054" fmla="*/ 3634475 w 7046547"/>
              <a:gd name="csY1054" fmla="*/ 1279392 h 1491470"/>
              <a:gd name="csX1055" fmla="*/ 3642541 w 7046547"/>
              <a:gd name="csY1055" fmla="*/ 1287460 h 1491470"/>
              <a:gd name="csX1056" fmla="*/ 3708224 w 7046547"/>
              <a:gd name="csY1056" fmla="*/ 1287460 h 1491470"/>
              <a:gd name="csX1057" fmla="*/ 3716290 w 7046547"/>
              <a:gd name="csY1057" fmla="*/ 1279392 h 1491470"/>
              <a:gd name="csX1058" fmla="*/ 3708224 w 7046547"/>
              <a:gd name="csY1058" fmla="*/ 1271323 h 1491470"/>
              <a:gd name="csX1059" fmla="*/ 3708224 w 7046547"/>
              <a:gd name="csY1059" fmla="*/ 1271323 h 1491470"/>
              <a:gd name="csX1060" fmla="*/ 3838438 w 7046547"/>
              <a:gd name="csY1060" fmla="*/ 1271323 h 1491470"/>
              <a:gd name="csX1061" fmla="*/ 3772755 w 7046547"/>
              <a:gd name="csY1061" fmla="*/ 1271323 h 1491470"/>
              <a:gd name="csX1062" fmla="*/ 3764689 w 7046547"/>
              <a:gd name="csY1062" fmla="*/ 1279392 h 1491470"/>
              <a:gd name="csX1063" fmla="*/ 3772755 w 7046547"/>
              <a:gd name="csY1063" fmla="*/ 1287460 h 1491470"/>
              <a:gd name="csX1064" fmla="*/ 3838438 w 7046547"/>
              <a:gd name="csY1064" fmla="*/ 1287460 h 1491470"/>
              <a:gd name="csX1065" fmla="*/ 3846505 w 7046547"/>
              <a:gd name="csY1065" fmla="*/ 1279392 h 1491470"/>
              <a:gd name="csX1066" fmla="*/ 3838438 w 7046547"/>
              <a:gd name="csY1066" fmla="*/ 1271323 h 1491470"/>
              <a:gd name="csX1067" fmla="*/ 3838438 w 7046547"/>
              <a:gd name="csY1067" fmla="*/ 1271323 h 1491470"/>
              <a:gd name="csX1068" fmla="*/ 3968653 w 7046547"/>
              <a:gd name="csY1068" fmla="*/ 1271323 h 1491470"/>
              <a:gd name="csX1069" fmla="*/ 3902969 w 7046547"/>
              <a:gd name="csY1069" fmla="*/ 1271323 h 1491470"/>
              <a:gd name="csX1070" fmla="*/ 3894903 w 7046547"/>
              <a:gd name="csY1070" fmla="*/ 1279392 h 1491470"/>
              <a:gd name="csX1071" fmla="*/ 3902969 w 7046547"/>
              <a:gd name="csY1071" fmla="*/ 1287460 h 1491470"/>
              <a:gd name="csX1072" fmla="*/ 3968653 w 7046547"/>
              <a:gd name="csY1072" fmla="*/ 1287460 h 1491470"/>
              <a:gd name="csX1073" fmla="*/ 3976719 w 7046547"/>
              <a:gd name="csY1073" fmla="*/ 1279392 h 1491470"/>
              <a:gd name="csX1074" fmla="*/ 3968653 w 7046547"/>
              <a:gd name="csY1074" fmla="*/ 1271323 h 1491470"/>
              <a:gd name="csX1075" fmla="*/ 3968653 w 7046547"/>
              <a:gd name="csY1075" fmla="*/ 1271323 h 1491470"/>
              <a:gd name="csX1076" fmla="*/ 4100019 w 7046547"/>
              <a:gd name="csY1076" fmla="*/ 1271323 h 1491470"/>
              <a:gd name="csX1077" fmla="*/ 4034336 w 7046547"/>
              <a:gd name="csY1077" fmla="*/ 1271323 h 1491470"/>
              <a:gd name="csX1078" fmla="*/ 4026270 w 7046547"/>
              <a:gd name="csY1078" fmla="*/ 1279392 h 1491470"/>
              <a:gd name="csX1079" fmla="*/ 4034336 w 7046547"/>
              <a:gd name="csY1079" fmla="*/ 1287460 h 1491470"/>
              <a:gd name="csX1080" fmla="*/ 4100019 w 7046547"/>
              <a:gd name="csY1080" fmla="*/ 1287460 h 1491470"/>
              <a:gd name="csX1081" fmla="*/ 4108085 w 7046547"/>
              <a:gd name="csY1081" fmla="*/ 1279392 h 1491470"/>
              <a:gd name="csX1082" fmla="*/ 4100019 w 7046547"/>
              <a:gd name="csY1082" fmla="*/ 1271323 h 1491470"/>
              <a:gd name="csX1083" fmla="*/ 4100019 w 7046547"/>
              <a:gd name="csY1083" fmla="*/ 1271323 h 1491470"/>
              <a:gd name="csX1084" fmla="*/ 4230233 w 7046547"/>
              <a:gd name="csY1084" fmla="*/ 1271323 h 1491470"/>
              <a:gd name="csX1085" fmla="*/ 4164550 w 7046547"/>
              <a:gd name="csY1085" fmla="*/ 1271323 h 1491470"/>
              <a:gd name="csX1086" fmla="*/ 4156484 w 7046547"/>
              <a:gd name="csY1086" fmla="*/ 1279392 h 1491470"/>
              <a:gd name="csX1087" fmla="*/ 4164550 w 7046547"/>
              <a:gd name="csY1087" fmla="*/ 1287460 h 1491470"/>
              <a:gd name="csX1088" fmla="*/ 4230233 w 7046547"/>
              <a:gd name="csY1088" fmla="*/ 1287460 h 1491470"/>
              <a:gd name="csX1089" fmla="*/ 4238300 w 7046547"/>
              <a:gd name="csY1089" fmla="*/ 1279392 h 1491470"/>
              <a:gd name="csX1090" fmla="*/ 4230233 w 7046547"/>
              <a:gd name="csY1090" fmla="*/ 1271323 h 1491470"/>
              <a:gd name="csX1091" fmla="*/ 4230233 w 7046547"/>
              <a:gd name="csY1091" fmla="*/ 1271323 h 1491470"/>
              <a:gd name="csX1092" fmla="*/ 4360448 w 7046547"/>
              <a:gd name="csY1092" fmla="*/ 1271323 h 1491470"/>
              <a:gd name="csX1093" fmla="*/ 4294764 w 7046547"/>
              <a:gd name="csY1093" fmla="*/ 1271323 h 1491470"/>
              <a:gd name="csX1094" fmla="*/ 4286698 w 7046547"/>
              <a:gd name="csY1094" fmla="*/ 1279392 h 1491470"/>
              <a:gd name="csX1095" fmla="*/ 4294764 w 7046547"/>
              <a:gd name="csY1095" fmla="*/ 1287460 h 1491470"/>
              <a:gd name="csX1096" fmla="*/ 4360448 w 7046547"/>
              <a:gd name="csY1096" fmla="*/ 1287460 h 1491470"/>
              <a:gd name="csX1097" fmla="*/ 4368514 w 7046547"/>
              <a:gd name="csY1097" fmla="*/ 1279392 h 1491470"/>
              <a:gd name="csX1098" fmla="*/ 4360448 w 7046547"/>
              <a:gd name="csY1098" fmla="*/ 1271323 h 1491470"/>
              <a:gd name="csX1099" fmla="*/ 4360448 w 7046547"/>
              <a:gd name="csY1099" fmla="*/ 1271323 h 1491470"/>
              <a:gd name="csX1100" fmla="*/ 4491814 w 7046547"/>
              <a:gd name="csY1100" fmla="*/ 1271323 h 1491470"/>
              <a:gd name="csX1101" fmla="*/ 4426131 w 7046547"/>
              <a:gd name="csY1101" fmla="*/ 1271323 h 1491470"/>
              <a:gd name="csX1102" fmla="*/ 4418065 w 7046547"/>
              <a:gd name="csY1102" fmla="*/ 1279392 h 1491470"/>
              <a:gd name="csX1103" fmla="*/ 4426131 w 7046547"/>
              <a:gd name="csY1103" fmla="*/ 1287460 h 1491470"/>
              <a:gd name="csX1104" fmla="*/ 4491814 w 7046547"/>
              <a:gd name="csY1104" fmla="*/ 1287460 h 1491470"/>
              <a:gd name="csX1105" fmla="*/ 4499880 w 7046547"/>
              <a:gd name="csY1105" fmla="*/ 1279392 h 1491470"/>
              <a:gd name="csX1106" fmla="*/ 4491814 w 7046547"/>
              <a:gd name="csY1106" fmla="*/ 1271323 h 1491470"/>
              <a:gd name="csX1107" fmla="*/ 4491814 w 7046547"/>
              <a:gd name="csY1107" fmla="*/ 1271323 h 1491470"/>
              <a:gd name="csX1108" fmla="*/ 4622028 w 7046547"/>
              <a:gd name="csY1108" fmla="*/ 1271323 h 1491470"/>
              <a:gd name="csX1109" fmla="*/ 4556345 w 7046547"/>
              <a:gd name="csY1109" fmla="*/ 1271323 h 1491470"/>
              <a:gd name="csX1110" fmla="*/ 4548279 w 7046547"/>
              <a:gd name="csY1110" fmla="*/ 1279392 h 1491470"/>
              <a:gd name="csX1111" fmla="*/ 4556345 w 7046547"/>
              <a:gd name="csY1111" fmla="*/ 1287460 h 1491470"/>
              <a:gd name="csX1112" fmla="*/ 4622028 w 7046547"/>
              <a:gd name="csY1112" fmla="*/ 1287460 h 1491470"/>
              <a:gd name="csX1113" fmla="*/ 4630095 w 7046547"/>
              <a:gd name="csY1113" fmla="*/ 1279392 h 1491470"/>
              <a:gd name="csX1114" fmla="*/ 4622028 w 7046547"/>
              <a:gd name="csY1114" fmla="*/ 1271323 h 1491470"/>
              <a:gd name="csX1115" fmla="*/ 4622028 w 7046547"/>
              <a:gd name="csY1115" fmla="*/ 1271323 h 1491470"/>
              <a:gd name="csX1116" fmla="*/ 4753395 w 7046547"/>
              <a:gd name="csY1116" fmla="*/ 1271323 h 1491470"/>
              <a:gd name="csX1117" fmla="*/ 4687712 w 7046547"/>
              <a:gd name="csY1117" fmla="*/ 1271323 h 1491470"/>
              <a:gd name="csX1118" fmla="*/ 4679645 w 7046547"/>
              <a:gd name="csY1118" fmla="*/ 1279392 h 1491470"/>
              <a:gd name="csX1119" fmla="*/ 4687712 w 7046547"/>
              <a:gd name="csY1119" fmla="*/ 1287460 h 1491470"/>
              <a:gd name="csX1120" fmla="*/ 4753395 w 7046547"/>
              <a:gd name="csY1120" fmla="*/ 1287460 h 1491470"/>
              <a:gd name="csX1121" fmla="*/ 4761461 w 7046547"/>
              <a:gd name="csY1121" fmla="*/ 1279392 h 1491470"/>
              <a:gd name="csX1122" fmla="*/ 4753395 w 7046547"/>
              <a:gd name="csY1122" fmla="*/ 1271323 h 1491470"/>
              <a:gd name="csX1123" fmla="*/ 4753395 w 7046547"/>
              <a:gd name="csY1123" fmla="*/ 1271323 h 1491470"/>
              <a:gd name="csX1124" fmla="*/ 4883609 w 7046547"/>
              <a:gd name="csY1124" fmla="*/ 1271323 h 1491470"/>
              <a:gd name="csX1125" fmla="*/ 4817926 w 7046547"/>
              <a:gd name="csY1125" fmla="*/ 1271323 h 1491470"/>
              <a:gd name="csX1126" fmla="*/ 4809860 w 7046547"/>
              <a:gd name="csY1126" fmla="*/ 1279392 h 1491470"/>
              <a:gd name="csX1127" fmla="*/ 4817926 w 7046547"/>
              <a:gd name="csY1127" fmla="*/ 1287460 h 1491470"/>
              <a:gd name="csX1128" fmla="*/ 4883609 w 7046547"/>
              <a:gd name="csY1128" fmla="*/ 1287460 h 1491470"/>
              <a:gd name="csX1129" fmla="*/ 4891675 w 7046547"/>
              <a:gd name="csY1129" fmla="*/ 1279392 h 1491470"/>
              <a:gd name="csX1130" fmla="*/ 4883609 w 7046547"/>
              <a:gd name="csY1130" fmla="*/ 1271323 h 1491470"/>
              <a:gd name="csX1131" fmla="*/ 4883609 w 7046547"/>
              <a:gd name="csY1131" fmla="*/ 1271323 h 1491470"/>
              <a:gd name="csX1132" fmla="*/ 5013823 w 7046547"/>
              <a:gd name="csY1132" fmla="*/ 1271323 h 1491470"/>
              <a:gd name="csX1133" fmla="*/ 4948140 w 7046547"/>
              <a:gd name="csY1133" fmla="*/ 1271323 h 1491470"/>
              <a:gd name="csX1134" fmla="*/ 4940074 w 7046547"/>
              <a:gd name="csY1134" fmla="*/ 1279392 h 1491470"/>
              <a:gd name="csX1135" fmla="*/ 4948140 w 7046547"/>
              <a:gd name="csY1135" fmla="*/ 1287460 h 1491470"/>
              <a:gd name="csX1136" fmla="*/ 5013823 w 7046547"/>
              <a:gd name="csY1136" fmla="*/ 1287460 h 1491470"/>
              <a:gd name="csX1137" fmla="*/ 5021890 w 7046547"/>
              <a:gd name="csY1137" fmla="*/ 1279392 h 1491470"/>
              <a:gd name="csX1138" fmla="*/ 5013823 w 7046547"/>
              <a:gd name="csY1138" fmla="*/ 1271323 h 1491470"/>
              <a:gd name="csX1139" fmla="*/ 5013823 w 7046547"/>
              <a:gd name="csY1139" fmla="*/ 1271323 h 1491470"/>
              <a:gd name="csX1140" fmla="*/ 5145190 w 7046547"/>
              <a:gd name="csY1140" fmla="*/ 1271323 h 1491470"/>
              <a:gd name="csX1141" fmla="*/ 5079507 w 7046547"/>
              <a:gd name="csY1141" fmla="*/ 1271323 h 1491470"/>
              <a:gd name="csX1142" fmla="*/ 5071440 w 7046547"/>
              <a:gd name="csY1142" fmla="*/ 1279392 h 1491470"/>
              <a:gd name="csX1143" fmla="*/ 5079507 w 7046547"/>
              <a:gd name="csY1143" fmla="*/ 1287460 h 1491470"/>
              <a:gd name="csX1144" fmla="*/ 5145190 w 7046547"/>
              <a:gd name="csY1144" fmla="*/ 1287460 h 1491470"/>
              <a:gd name="csX1145" fmla="*/ 5153256 w 7046547"/>
              <a:gd name="csY1145" fmla="*/ 1279392 h 1491470"/>
              <a:gd name="csX1146" fmla="*/ 5145190 w 7046547"/>
              <a:gd name="csY1146" fmla="*/ 1271323 h 1491470"/>
              <a:gd name="csX1147" fmla="*/ 5145190 w 7046547"/>
              <a:gd name="csY1147" fmla="*/ 1271323 h 1491470"/>
              <a:gd name="csX1148" fmla="*/ 5275404 w 7046547"/>
              <a:gd name="csY1148" fmla="*/ 1271323 h 1491470"/>
              <a:gd name="csX1149" fmla="*/ 5209721 w 7046547"/>
              <a:gd name="csY1149" fmla="*/ 1271323 h 1491470"/>
              <a:gd name="csX1150" fmla="*/ 5201655 w 7046547"/>
              <a:gd name="csY1150" fmla="*/ 1279392 h 1491470"/>
              <a:gd name="csX1151" fmla="*/ 5209721 w 7046547"/>
              <a:gd name="csY1151" fmla="*/ 1287460 h 1491470"/>
              <a:gd name="csX1152" fmla="*/ 5275404 w 7046547"/>
              <a:gd name="csY1152" fmla="*/ 1287460 h 1491470"/>
              <a:gd name="csX1153" fmla="*/ 5283470 w 7046547"/>
              <a:gd name="csY1153" fmla="*/ 1279392 h 1491470"/>
              <a:gd name="csX1154" fmla="*/ 5275404 w 7046547"/>
              <a:gd name="csY1154" fmla="*/ 1271323 h 1491470"/>
              <a:gd name="csX1155" fmla="*/ 5275404 w 7046547"/>
              <a:gd name="csY1155" fmla="*/ 1271323 h 1491470"/>
              <a:gd name="csX1156" fmla="*/ 5406771 w 7046547"/>
              <a:gd name="csY1156" fmla="*/ 1271323 h 1491470"/>
              <a:gd name="csX1157" fmla="*/ 5341087 w 7046547"/>
              <a:gd name="csY1157" fmla="*/ 1271323 h 1491470"/>
              <a:gd name="csX1158" fmla="*/ 5333021 w 7046547"/>
              <a:gd name="csY1158" fmla="*/ 1279392 h 1491470"/>
              <a:gd name="csX1159" fmla="*/ 5341087 w 7046547"/>
              <a:gd name="csY1159" fmla="*/ 1287460 h 1491470"/>
              <a:gd name="csX1160" fmla="*/ 5406771 w 7046547"/>
              <a:gd name="csY1160" fmla="*/ 1287460 h 1491470"/>
              <a:gd name="csX1161" fmla="*/ 5414837 w 7046547"/>
              <a:gd name="csY1161" fmla="*/ 1279392 h 1491470"/>
              <a:gd name="csX1162" fmla="*/ 5406771 w 7046547"/>
              <a:gd name="csY1162" fmla="*/ 1271323 h 1491470"/>
              <a:gd name="csX1163" fmla="*/ 5406771 w 7046547"/>
              <a:gd name="csY1163" fmla="*/ 1271323 h 1491470"/>
              <a:gd name="csX1164" fmla="*/ 5536985 w 7046547"/>
              <a:gd name="csY1164" fmla="*/ 1271323 h 1491470"/>
              <a:gd name="csX1165" fmla="*/ 5471302 w 7046547"/>
              <a:gd name="csY1165" fmla="*/ 1271323 h 1491470"/>
              <a:gd name="csX1166" fmla="*/ 5463235 w 7046547"/>
              <a:gd name="csY1166" fmla="*/ 1279392 h 1491470"/>
              <a:gd name="csX1167" fmla="*/ 5471302 w 7046547"/>
              <a:gd name="csY1167" fmla="*/ 1287460 h 1491470"/>
              <a:gd name="csX1168" fmla="*/ 5536985 w 7046547"/>
              <a:gd name="csY1168" fmla="*/ 1287460 h 1491470"/>
              <a:gd name="csX1169" fmla="*/ 5545051 w 7046547"/>
              <a:gd name="csY1169" fmla="*/ 1279392 h 1491470"/>
              <a:gd name="csX1170" fmla="*/ 5536985 w 7046547"/>
              <a:gd name="csY1170" fmla="*/ 1271323 h 1491470"/>
              <a:gd name="csX1171" fmla="*/ 5536985 w 7046547"/>
              <a:gd name="csY1171" fmla="*/ 1271323 h 1491470"/>
              <a:gd name="csX1172" fmla="*/ 5667199 w 7046547"/>
              <a:gd name="csY1172" fmla="*/ 1271323 h 1491470"/>
              <a:gd name="csX1173" fmla="*/ 5601516 w 7046547"/>
              <a:gd name="csY1173" fmla="*/ 1271323 h 1491470"/>
              <a:gd name="csX1174" fmla="*/ 5593450 w 7046547"/>
              <a:gd name="csY1174" fmla="*/ 1279392 h 1491470"/>
              <a:gd name="csX1175" fmla="*/ 5601516 w 7046547"/>
              <a:gd name="csY1175" fmla="*/ 1287460 h 1491470"/>
              <a:gd name="csX1176" fmla="*/ 5667199 w 7046547"/>
              <a:gd name="csY1176" fmla="*/ 1287460 h 1491470"/>
              <a:gd name="csX1177" fmla="*/ 5675265 w 7046547"/>
              <a:gd name="csY1177" fmla="*/ 1279392 h 1491470"/>
              <a:gd name="csX1178" fmla="*/ 5667199 w 7046547"/>
              <a:gd name="csY1178" fmla="*/ 1271323 h 1491470"/>
              <a:gd name="csX1179" fmla="*/ 5667199 w 7046547"/>
              <a:gd name="csY1179" fmla="*/ 1271323 h 1491470"/>
              <a:gd name="csX1180" fmla="*/ 5798566 w 7046547"/>
              <a:gd name="csY1180" fmla="*/ 1271323 h 1491470"/>
              <a:gd name="csX1181" fmla="*/ 5732882 w 7046547"/>
              <a:gd name="csY1181" fmla="*/ 1271323 h 1491470"/>
              <a:gd name="csX1182" fmla="*/ 5724816 w 7046547"/>
              <a:gd name="csY1182" fmla="*/ 1279392 h 1491470"/>
              <a:gd name="csX1183" fmla="*/ 5732882 w 7046547"/>
              <a:gd name="csY1183" fmla="*/ 1287460 h 1491470"/>
              <a:gd name="csX1184" fmla="*/ 5798566 w 7046547"/>
              <a:gd name="csY1184" fmla="*/ 1287460 h 1491470"/>
              <a:gd name="csX1185" fmla="*/ 5806632 w 7046547"/>
              <a:gd name="csY1185" fmla="*/ 1279392 h 1491470"/>
              <a:gd name="csX1186" fmla="*/ 5798566 w 7046547"/>
              <a:gd name="csY1186" fmla="*/ 1271323 h 1491470"/>
              <a:gd name="csX1187" fmla="*/ 5798566 w 7046547"/>
              <a:gd name="csY1187" fmla="*/ 1271323 h 1491470"/>
              <a:gd name="csX1188" fmla="*/ 5928780 w 7046547"/>
              <a:gd name="csY1188" fmla="*/ 1271323 h 1491470"/>
              <a:gd name="csX1189" fmla="*/ 5863096 w 7046547"/>
              <a:gd name="csY1189" fmla="*/ 1271323 h 1491470"/>
              <a:gd name="csX1190" fmla="*/ 5855031 w 7046547"/>
              <a:gd name="csY1190" fmla="*/ 1279392 h 1491470"/>
              <a:gd name="csX1191" fmla="*/ 5863096 w 7046547"/>
              <a:gd name="csY1191" fmla="*/ 1287460 h 1491470"/>
              <a:gd name="csX1192" fmla="*/ 5928780 w 7046547"/>
              <a:gd name="csY1192" fmla="*/ 1287460 h 1491470"/>
              <a:gd name="csX1193" fmla="*/ 5936846 w 7046547"/>
              <a:gd name="csY1193" fmla="*/ 1279392 h 1491470"/>
              <a:gd name="csX1194" fmla="*/ 5928780 w 7046547"/>
              <a:gd name="csY1194" fmla="*/ 1271323 h 1491470"/>
              <a:gd name="csX1195" fmla="*/ 5928780 w 7046547"/>
              <a:gd name="csY1195" fmla="*/ 1271323 h 1491470"/>
              <a:gd name="csX1196" fmla="*/ 6060147 w 7046547"/>
              <a:gd name="csY1196" fmla="*/ 1271323 h 1491470"/>
              <a:gd name="csX1197" fmla="*/ 5994463 w 7046547"/>
              <a:gd name="csY1197" fmla="*/ 1271323 h 1491470"/>
              <a:gd name="csX1198" fmla="*/ 5986397 w 7046547"/>
              <a:gd name="csY1198" fmla="*/ 1279392 h 1491470"/>
              <a:gd name="csX1199" fmla="*/ 5994463 w 7046547"/>
              <a:gd name="csY1199" fmla="*/ 1287460 h 1491470"/>
              <a:gd name="csX1200" fmla="*/ 6060147 w 7046547"/>
              <a:gd name="csY1200" fmla="*/ 1287460 h 1491470"/>
              <a:gd name="csX1201" fmla="*/ 6068213 w 7046547"/>
              <a:gd name="csY1201" fmla="*/ 1279392 h 1491470"/>
              <a:gd name="csX1202" fmla="*/ 6060147 w 7046547"/>
              <a:gd name="csY1202" fmla="*/ 1271323 h 1491470"/>
              <a:gd name="csX1203" fmla="*/ 6060147 w 7046547"/>
              <a:gd name="csY1203" fmla="*/ 1271323 h 1491470"/>
              <a:gd name="csX1204" fmla="*/ 6190361 w 7046547"/>
              <a:gd name="csY1204" fmla="*/ 1271323 h 1491470"/>
              <a:gd name="csX1205" fmla="*/ 6124677 w 7046547"/>
              <a:gd name="csY1205" fmla="*/ 1271323 h 1491470"/>
              <a:gd name="csX1206" fmla="*/ 6116611 w 7046547"/>
              <a:gd name="csY1206" fmla="*/ 1279392 h 1491470"/>
              <a:gd name="csX1207" fmla="*/ 6124677 w 7046547"/>
              <a:gd name="csY1207" fmla="*/ 1287460 h 1491470"/>
              <a:gd name="csX1208" fmla="*/ 6190361 w 7046547"/>
              <a:gd name="csY1208" fmla="*/ 1287460 h 1491470"/>
              <a:gd name="csX1209" fmla="*/ 6198427 w 7046547"/>
              <a:gd name="csY1209" fmla="*/ 1279392 h 1491470"/>
              <a:gd name="csX1210" fmla="*/ 6190361 w 7046547"/>
              <a:gd name="csY1210" fmla="*/ 1271323 h 1491470"/>
              <a:gd name="csX1211" fmla="*/ 6190361 w 7046547"/>
              <a:gd name="csY1211" fmla="*/ 1271323 h 1491470"/>
              <a:gd name="csX1212" fmla="*/ 6320575 w 7046547"/>
              <a:gd name="csY1212" fmla="*/ 1271323 h 1491470"/>
              <a:gd name="csX1213" fmla="*/ 6254891 w 7046547"/>
              <a:gd name="csY1213" fmla="*/ 1271323 h 1491470"/>
              <a:gd name="csX1214" fmla="*/ 6246826 w 7046547"/>
              <a:gd name="csY1214" fmla="*/ 1279392 h 1491470"/>
              <a:gd name="csX1215" fmla="*/ 6254891 w 7046547"/>
              <a:gd name="csY1215" fmla="*/ 1287460 h 1491470"/>
              <a:gd name="csX1216" fmla="*/ 6320575 w 7046547"/>
              <a:gd name="csY1216" fmla="*/ 1287460 h 1491470"/>
              <a:gd name="csX1217" fmla="*/ 6328641 w 7046547"/>
              <a:gd name="csY1217" fmla="*/ 1279392 h 1491470"/>
              <a:gd name="csX1218" fmla="*/ 6320575 w 7046547"/>
              <a:gd name="csY1218" fmla="*/ 1271323 h 1491470"/>
              <a:gd name="csX1219" fmla="*/ 6320575 w 7046547"/>
              <a:gd name="csY1219" fmla="*/ 1271323 h 1491470"/>
              <a:gd name="csX1220" fmla="*/ 6451942 w 7046547"/>
              <a:gd name="csY1220" fmla="*/ 1271323 h 1491470"/>
              <a:gd name="csX1221" fmla="*/ 6386258 w 7046547"/>
              <a:gd name="csY1221" fmla="*/ 1271323 h 1491470"/>
              <a:gd name="csX1222" fmla="*/ 6378192 w 7046547"/>
              <a:gd name="csY1222" fmla="*/ 1279392 h 1491470"/>
              <a:gd name="csX1223" fmla="*/ 6386258 w 7046547"/>
              <a:gd name="csY1223" fmla="*/ 1287460 h 1491470"/>
              <a:gd name="csX1224" fmla="*/ 6451942 w 7046547"/>
              <a:gd name="csY1224" fmla="*/ 1287460 h 1491470"/>
              <a:gd name="csX1225" fmla="*/ 6460008 w 7046547"/>
              <a:gd name="csY1225" fmla="*/ 1279392 h 1491470"/>
              <a:gd name="csX1226" fmla="*/ 6451942 w 7046547"/>
              <a:gd name="csY1226" fmla="*/ 1271323 h 1491470"/>
              <a:gd name="csX1227" fmla="*/ 6451942 w 7046547"/>
              <a:gd name="csY1227" fmla="*/ 1271323 h 1491470"/>
              <a:gd name="csX1228" fmla="*/ 6582156 w 7046547"/>
              <a:gd name="csY1228" fmla="*/ 1271323 h 1491470"/>
              <a:gd name="csX1229" fmla="*/ 6516472 w 7046547"/>
              <a:gd name="csY1229" fmla="*/ 1271323 h 1491470"/>
              <a:gd name="csX1230" fmla="*/ 6508406 w 7046547"/>
              <a:gd name="csY1230" fmla="*/ 1279392 h 1491470"/>
              <a:gd name="csX1231" fmla="*/ 6516472 w 7046547"/>
              <a:gd name="csY1231" fmla="*/ 1287460 h 1491470"/>
              <a:gd name="csX1232" fmla="*/ 6582156 w 7046547"/>
              <a:gd name="csY1232" fmla="*/ 1287460 h 1491470"/>
              <a:gd name="csX1233" fmla="*/ 6590222 w 7046547"/>
              <a:gd name="csY1233" fmla="*/ 1279392 h 1491470"/>
              <a:gd name="csX1234" fmla="*/ 6582156 w 7046547"/>
              <a:gd name="csY1234" fmla="*/ 1271323 h 1491470"/>
              <a:gd name="csX1235" fmla="*/ 6582156 w 7046547"/>
              <a:gd name="csY1235" fmla="*/ 1271323 h 1491470"/>
              <a:gd name="csX1236" fmla="*/ 6712370 w 7046547"/>
              <a:gd name="csY1236" fmla="*/ 1271323 h 1491470"/>
              <a:gd name="csX1237" fmla="*/ 6646686 w 7046547"/>
              <a:gd name="csY1237" fmla="*/ 1271323 h 1491470"/>
              <a:gd name="csX1238" fmla="*/ 6638620 w 7046547"/>
              <a:gd name="csY1238" fmla="*/ 1279392 h 1491470"/>
              <a:gd name="csX1239" fmla="*/ 6646686 w 7046547"/>
              <a:gd name="csY1239" fmla="*/ 1287460 h 1491470"/>
              <a:gd name="csX1240" fmla="*/ 6712370 w 7046547"/>
              <a:gd name="csY1240" fmla="*/ 1287460 h 1491470"/>
              <a:gd name="csX1241" fmla="*/ 6720436 w 7046547"/>
              <a:gd name="csY1241" fmla="*/ 1279392 h 1491470"/>
              <a:gd name="csX1242" fmla="*/ 6712370 w 7046547"/>
              <a:gd name="csY1242" fmla="*/ 1271323 h 1491470"/>
              <a:gd name="csX1243" fmla="*/ 6712370 w 7046547"/>
              <a:gd name="csY1243" fmla="*/ 1271323 h 1491470"/>
              <a:gd name="csX1244" fmla="*/ 6843737 w 7046547"/>
              <a:gd name="csY1244" fmla="*/ 1271323 h 1491470"/>
              <a:gd name="csX1245" fmla="*/ 6778053 w 7046547"/>
              <a:gd name="csY1245" fmla="*/ 1271323 h 1491470"/>
              <a:gd name="csX1246" fmla="*/ 6769987 w 7046547"/>
              <a:gd name="csY1246" fmla="*/ 1279392 h 1491470"/>
              <a:gd name="csX1247" fmla="*/ 6778053 w 7046547"/>
              <a:gd name="csY1247" fmla="*/ 1287460 h 1491470"/>
              <a:gd name="csX1248" fmla="*/ 6843737 w 7046547"/>
              <a:gd name="csY1248" fmla="*/ 1287460 h 1491470"/>
              <a:gd name="csX1249" fmla="*/ 6851803 w 7046547"/>
              <a:gd name="csY1249" fmla="*/ 1279392 h 1491470"/>
              <a:gd name="csX1250" fmla="*/ 6843737 w 7046547"/>
              <a:gd name="csY1250" fmla="*/ 1271323 h 1491470"/>
              <a:gd name="csX1251" fmla="*/ 6843737 w 7046547"/>
              <a:gd name="csY1251" fmla="*/ 1271323 h 1491470"/>
              <a:gd name="csX1252" fmla="*/ 6971646 w 7046547"/>
              <a:gd name="csY1252" fmla="*/ 1237898 h 1491470"/>
              <a:gd name="csX1253" fmla="*/ 6967037 w 7046547"/>
              <a:gd name="csY1253" fmla="*/ 1239051 h 1491470"/>
              <a:gd name="csX1254" fmla="*/ 6963579 w 7046547"/>
              <a:gd name="csY1254" fmla="*/ 1242508 h 1491470"/>
              <a:gd name="csX1255" fmla="*/ 6963579 w 7046547"/>
              <a:gd name="csY1255" fmla="*/ 1242508 h 1491470"/>
              <a:gd name="csX1256" fmla="*/ 6963579 w 7046547"/>
              <a:gd name="csY1256" fmla="*/ 1242508 h 1491470"/>
              <a:gd name="csX1257" fmla="*/ 6963579 w 7046547"/>
              <a:gd name="csY1257" fmla="*/ 1242508 h 1491470"/>
              <a:gd name="csX1258" fmla="*/ 6963579 w 7046547"/>
              <a:gd name="csY1258" fmla="*/ 1242508 h 1491470"/>
              <a:gd name="csX1259" fmla="*/ 6963579 w 7046547"/>
              <a:gd name="csY1259" fmla="*/ 1242508 h 1491470"/>
              <a:gd name="csX1260" fmla="*/ 6963579 w 7046547"/>
              <a:gd name="csY1260" fmla="*/ 1242508 h 1491470"/>
              <a:gd name="csX1261" fmla="*/ 6963579 w 7046547"/>
              <a:gd name="csY1261" fmla="*/ 1242508 h 1491470"/>
              <a:gd name="csX1262" fmla="*/ 6963579 w 7046547"/>
              <a:gd name="csY1262" fmla="*/ 1242508 h 1491470"/>
              <a:gd name="csX1263" fmla="*/ 6963579 w 7046547"/>
              <a:gd name="csY1263" fmla="*/ 1242508 h 1491470"/>
              <a:gd name="csX1264" fmla="*/ 6963579 w 7046547"/>
              <a:gd name="csY1264" fmla="*/ 1242508 h 1491470"/>
              <a:gd name="csX1265" fmla="*/ 6963579 w 7046547"/>
              <a:gd name="csY1265" fmla="*/ 1242508 h 1491470"/>
              <a:gd name="csX1266" fmla="*/ 6963579 w 7046547"/>
              <a:gd name="csY1266" fmla="*/ 1242508 h 1491470"/>
              <a:gd name="csX1267" fmla="*/ 6963579 w 7046547"/>
              <a:gd name="csY1267" fmla="*/ 1242508 h 1491470"/>
              <a:gd name="csX1268" fmla="*/ 6963579 w 7046547"/>
              <a:gd name="csY1268" fmla="*/ 1242508 h 1491470"/>
              <a:gd name="csX1269" fmla="*/ 6963579 w 7046547"/>
              <a:gd name="csY1269" fmla="*/ 1242508 h 1491470"/>
              <a:gd name="csX1270" fmla="*/ 6962427 w 7046547"/>
              <a:gd name="csY1270" fmla="*/ 1242508 h 1491470"/>
              <a:gd name="csX1271" fmla="*/ 6962427 w 7046547"/>
              <a:gd name="csY1271" fmla="*/ 1242508 h 1491470"/>
              <a:gd name="csX1272" fmla="*/ 6962427 w 7046547"/>
              <a:gd name="csY1272" fmla="*/ 1242508 h 1491470"/>
              <a:gd name="csX1273" fmla="*/ 6962427 w 7046547"/>
              <a:gd name="csY1273" fmla="*/ 1242508 h 1491470"/>
              <a:gd name="csX1274" fmla="*/ 6927857 w 7046547"/>
              <a:gd name="csY1274" fmla="*/ 1258645 h 1491470"/>
              <a:gd name="csX1275" fmla="*/ 6926705 w 7046547"/>
              <a:gd name="csY1275" fmla="*/ 1258645 h 1491470"/>
              <a:gd name="csX1276" fmla="*/ 6926705 w 7046547"/>
              <a:gd name="csY1276" fmla="*/ 1258645 h 1491470"/>
              <a:gd name="csX1277" fmla="*/ 6926705 w 7046547"/>
              <a:gd name="csY1277" fmla="*/ 1258645 h 1491470"/>
              <a:gd name="csX1278" fmla="*/ 6926705 w 7046547"/>
              <a:gd name="csY1278" fmla="*/ 1258645 h 1491470"/>
              <a:gd name="csX1279" fmla="*/ 6926705 w 7046547"/>
              <a:gd name="csY1279" fmla="*/ 1258645 h 1491470"/>
              <a:gd name="csX1280" fmla="*/ 6926705 w 7046547"/>
              <a:gd name="csY1280" fmla="*/ 1258645 h 1491470"/>
              <a:gd name="csX1281" fmla="*/ 6926705 w 7046547"/>
              <a:gd name="csY1281" fmla="*/ 1258645 h 1491470"/>
              <a:gd name="csX1282" fmla="*/ 6918638 w 7046547"/>
              <a:gd name="csY1282" fmla="*/ 1260950 h 1491470"/>
              <a:gd name="csX1283" fmla="*/ 6912877 w 7046547"/>
              <a:gd name="csY1283" fmla="*/ 1271323 h 1491470"/>
              <a:gd name="csX1284" fmla="*/ 6920943 w 7046547"/>
              <a:gd name="csY1284" fmla="*/ 1278239 h 1491470"/>
              <a:gd name="csX1285" fmla="*/ 6923247 w 7046547"/>
              <a:gd name="csY1285" fmla="*/ 1278239 h 1491470"/>
              <a:gd name="csX1286" fmla="*/ 6987779 w 7046547"/>
              <a:gd name="csY1286" fmla="*/ 1247119 h 1491470"/>
              <a:gd name="csX1287" fmla="*/ 6988931 w 7046547"/>
              <a:gd name="csY1287" fmla="*/ 1235593 h 1491470"/>
              <a:gd name="csX1288" fmla="*/ 6982017 w 7046547"/>
              <a:gd name="csY1288" fmla="*/ 1232135 h 1491470"/>
              <a:gd name="csX1289" fmla="*/ 6982017 w 7046547"/>
              <a:gd name="csY1289" fmla="*/ 1232135 h 1491470"/>
              <a:gd name="csX1290" fmla="*/ 6979712 w 7046547"/>
              <a:gd name="csY1290" fmla="*/ 1235593 h 1491470"/>
              <a:gd name="csX1291" fmla="*/ 7032720 w 7046547"/>
              <a:gd name="csY1291" fmla="*/ 1119180 h 1491470"/>
              <a:gd name="csX1292" fmla="*/ 7024654 w 7046547"/>
              <a:gd name="csY1292" fmla="*/ 1127248 h 1491470"/>
              <a:gd name="csX1293" fmla="*/ 7020044 w 7046547"/>
              <a:gd name="csY1293" fmla="*/ 1159521 h 1491470"/>
              <a:gd name="csX1294" fmla="*/ 7020044 w 7046547"/>
              <a:gd name="csY1294" fmla="*/ 1159521 h 1491470"/>
              <a:gd name="csX1295" fmla="*/ 7020044 w 7046547"/>
              <a:gd name="csY1295" fmla="*/ 1161826 h 1491470"/>
              <a:gd name="csX1296" fmla="*/ 7020044 w 7046547"/>
              <a:gd name="csY1296" fmla="*/ 1161826 h 1491470"/>
              <a:gd name="csX1297" fmla="*/ 7020044 w 7046547"/>
              <a:gd name="csY1297" fmla="*/ 1164131 h 1491470"/>
              <a:gd name="csX1298" fmla="*/ 7020044 w 7046547"/>
              <a:gd name="csY1298" fmla="*/ 1164131 h 1491470"/>
              <a:gd name="csX1299" fmla="*/ 7020044 w 7046547"/>
              <a:gd name="csY1299" fmla="*/ 1166436 h 1491470"/>
              <a:gd name="csX1300" fmla="*/ 7020044 w 7046547"/>
              <a:gd name="csY1300" fmla="*/ 1166436 h 1491470"/>
              <a:gd name="csX1301" fmla="*/ 7014282 w 7046547"/>
              <a:gd name="csY1301" fmla="*/ 1182573 h 1491470"/>
              <a:gd name="csX1302" fmla="*/ 7014282 w 7046547"/>
              <a:gd name="csY1302" fmla="*/ 1182573 h 1491470"/>
              <a:gd name="csX1303" fmla="*/ 7014282 w 7046547"/>
              <a:gd name="csY1303" fmla="*/ 1184878 h 1491470"/>
              <a:gd name="csX1304" fmla="*/ 7014282 w 7046547"/>
              <a:gd name="csY1304" fmla="*/ 1184878 h 1491470"/>
              <a:gd name="csX1305" fmla="*/ 7014282 w 7046547"/>
              <a:gd name="csY1305" fmla="*/ 1187183 h 1491470"/>
              <a:gd name="csX1306" fmla="*/ 7014282 w 7046547"/>
              <a:gd name="csY1306" fmla="*/ 1187183 h 1491470"/>
              <a:gd name="csX1307" fmla="*/ 7014282 w 7046547"/>
              <a:gd name="csY1307" fmla="*/ 1189489 h 1491470"/>
              <a:gd name="csX1308" fmla="*/ 7017739 w 7046547"/>
              <a:gd name="csY1308" fmla="*/ 1199862 h 1491470"/>
              <a:gd name="csX1309" fmla="*/ 7021196 w 7046547"/>
              <a:gd name="csY1309" fmla="*/ 1199862 h 1491470"/>
              <a:gd name="csX1310" fmla="*/ 7028111 w 7046547"/>
              <a:gd name="csY1310" fmla="*/ 1195252 h 1491470"/>
              <a:gd name="csX1311" fmla="*/ 7046548 w 7046547"/>
              <a:gd name="csY1311" fmla="*/ 1126095 h 1491470"/>
              <a:gd name="csX1312" fmla="*/ 7038481 w 7046547"/>
              <a:gd name="csY1312" fmla="*/ 1118027 h 1491470"/>
              <a:gd name="csX1313" fmla="*/ 7038481 w 7046547"/>
              <a:gd name="csY1313" fmla="*/ 1118027 h 1491470"/>
              <a:gd name="csX1314" fmla="*/ 7035024 w 7046547"/>
              <a:gd name="csY1314" fmla="*/ 1121485 h 1491470"/>
              <a:gd name="csX1315" fmla="*/ 7032720 w 7046547"/>
              <a:gd name="csY1315" fmla="*/ 987783 h 1491470"/>
              <a:gd name="csX1316" fmla="*/ 7024654 w 7046547"/>
              <a:gd name="csY1316" fmla="*/ 995851 h 1491470"/>
              <a:gd name="csX1317" fmla="*/ 7024654 w 7046547"/>
              <a:gd name="csY1317" fmla="*/ 1061549 h 1491470"/>
              <a:gd name="csX1318" fmla="*/ 7032720 w 7046547"/>
              <a:gd name="csY1318" fmla="*/ 1069617 h 1491470"/>
              <a:gd name="csX1319" fmla="*/ 7040786 w 7046547"/>
              <a:gd name="csY1319" fmla="*/ 1061549 h 1491470"/>
              <a:gd name="csX1320" fmla="*/ 7040786 w 7046547"/>
              <a:gd name="csY1320" fmla="*/ 995851 h 1491470"/>
              <a:gd name="csX1321" fmla="*/ 7032720 w 7046547"/>
              <a:gd name="csY1321" fmla="*/ 987783 h 1491470"/>
              <a:gd name="csX1322" fmla="*/ 7032720 w 7046547"/>
              <a:gd name="csY1322" fmla="*/ 987783 h 1491470"/>
              <a:gd name="csX1323" fmla="*/ 7032720 w 7046547"/>
              <a:gd name="csY1323" fmla="*/ 856386 h 1491470"/>
              <a:gd name="csX1324" fmla="*/ 7024654 w 7046547"/>
              <a:gd name="csY1324" fmla="*/ 864454 h 1491470"/>
              <a:gd name="csX1325" fmla="*/ 7024654 w 7046547"/>
              <a:gd name="csY1325" fmla="*/ 930152 h 1491470"/>
              <a:gd name="csX1326" fmla="*/ 7032720 w 7046547"/>
              <a:gd name="csY1326" fmla="*/ 938221 h 1491470"/>
              <a:gd name="csX1327" fmla="*/ 7040786 w 7046547"/>
              <a:gd name="csY1327" fmla="*/ 930152 h 1491470"/>
              <a:gd name="csX1328" fmla="*/ 7040786 w 7046547"/>
              <a:gd name="csY1328" fmla="*/ 864454 h 1491470"/>
              <a:gd name="csX1329" fmla="*/ 7032720 w 7046547"/>
              <a:gd name="csY1329" fmla="*/ 856386 h 1491470"/>
              <a:gd name="csX1330" fmla="*/ 7032720 w 7046547"/>
              <a:gd name="csY1330" fmla="*/ 856386 h 1491470"/>
              <a:gd name="csX1331" fmla="*/ 7032720 w 7046547"/>
              <a:gd name="csY1331" fmla="*/ 726141 h 1491470"/>
              <a:gd name="csX1332" fmla="*/ 7024654 w 7046547"/>
              <a:gd name="csY1332" fmla="*/ 734209 h 1491470"/>
              <a:gd name="csX1333" fmla="*/ 7024654 w 7046547"/>
              <a:gd name="csY1333" fmla="*/ 799908 h 1491470"/>
              <a:gd name="csX1334" fmla="*/ 7032720 w 7046547"/>
              <a:gd name="csY1334" fmla="*/ 807976 h 1491470"/>
              <a:gd name="csX1335" fmla="*/ 7040786 w 7046547"/>
              <a:gd name="csY1335" fmla="*/ 799908 h 1491470"/>
              <a:gd name="csX1336" fmla="*/ 7040786 w 7046547"/>
              <a:gd name="csY1336" fmla="*/ 734209 h 1491470"/>
              <a:gd name="csX1337" fmla="*/ 7032720 w 7046547"/>
              <a:gd name="csY1337" fmla="*/ 726141 h 1491470"/>
              <a:gd name="csX1338" fmla="*/ 7032720 w 7046547"/>
              <a:gd name="csY1338" fmla="*/ 726141 h 1491470"/>
              <a:gd name="csX1339" fmla="*/ 7032720 w 7046547"/>
              <a:gd name="csY1339" fmla="*/ 595897 h 1491470"/>
              <a:gd name="csX1340" fmla="*/ 7024654 w 7046547"/>
              <a:gd name="csY1340" fmla="*/ 603965 h 1491470"/>
              <a:gd name="csX1341" fmla="*/ 7024654 w 7046547"/>
              <a:gd name="csY1341" fmla="*/ 669664 h 1491470"/>
              <a:gd name="csX1342" fmla="*/ 7032720 w 7046547"/>
              <a:gd name="csY1342" fmla="*/ 677732 h 1491470"/>
              <a:gd name="csX1343" fmla="*/ 7040786 w 7046547"/>
              <a:gd name="csY1343" fmla="*/ 669664 h 1491470"/>
              <a:gd name="csX1344" fmla="*/ 7040786 w 7046547"/>
              <a:gd name="csY1344" fmla="*/ 603965 h 1491470"/>
              <a:gd name="csX1345" fmla="*/ 7032720 w 7046547"/>
              <a:gd name="csY1345" fmla="*/ 595897 h 1491470"/>
              <a:gd name="csX1346" fmla="*/ 7032720 w 7046547"/>
              <a:gd name="csY1346" fmla="*/ 595897 h 1491470"/>
              <a:gd name="csX1347" fmla="*/ 7032720 w 7046547"/>
              <a:gd name="csY1347" fmla="*/ 464500 h 1491470"/>
              <a:gd name="csX1348" fmla="*/ 7024654 w 7046547"/>
              <a:gd name="csY1348" fmla="*/ 472568 h 1491470"/>
              <a:gd name="csX1349" fmla="*/ 7024654 w 7046547"/>
              <a:gd name="csY1349" fmla="*/ 538267 h 1491470"/>
              <a:gd name="csX1350" fmla="*/ 7032720 w 7046547"/>
              <a:gd name="csY1350" fmla="*/ 546335 h 1491470"/>
              <a:gd name="csX1351" fmla="*/ 7040786 w 7046547"/>
              <a:gd name="csY1351" fmla="*/ 538267 h 1491470"/>
              <a:gd name="csX1352" fmla="*/ 7040786 w 7046547"/>
              <a:gd name="csY1352" fmla="*/ 472568 h 1491470"/>
              <a:gd name="csX1353" fmla="*/ 7032720 w 7046547"/>
              <a:gd name="csY1353" fmla="*/ 464500 h 1491470"/>
              <a:gd name="csX1354" fmla="*/ 7032720 w 7046547"/>
              <a:gd name="csY1354" fmla="*/ 464500 h 1491470"/>
              <a:gd name="csX1355" fmla="*/ 7032720 w 7046547"/>
              <a:gd name="csY1355" fmla="*/ 334255 h 1491470"/>
              <a:gd name="csX1356" fmla="*/ 7024654 w 7046547"/>
              <a:gd name="csY1356" fmla="*/ 342324 h 1491470"/>
              <a:gd name="csX1357" fmla="*/ 7024654 w 7046547"/>
              <a:gd name="csY1357" fmla="*/ 408022 h 1491470"/>
              <a:gd name="csX1358" fmla="*/ 7032720 w 7046547"/>
              <a:gd name="csY1358" fmla="*/ 416090 h 1491470"/>
              <a:gd name="csX1359" fmla="*/ 7040786 w 7046547"/>
              <a:gd name="csY1359" fmla="*/ 408022 h 1491470"/>
              <a:gd name="csX1360" fmla="*/ 7040786 w 7046547"/>
              <a:gd name="csY1360" fmla="*/ 342324 h 1491470"/>
              <a:gd name="csX1361" fmla="*/ 7032720 w 7046547"/>
              <a:gd name="csY1361" fmla="*/ 334255 h 1491470"/>
              <a:gd name="csX1362" fmla="*/ 7032720 w 7046547"/>
              <a:gd name="csY1362" fmla="*/ 334255 h 1491470"/>
              <a:gd name="csX1363" fmla="*/ 7032720 w 7046547"/>
              <a:gd name="csY1363" fmla="*/ 204011 h 1491470"/>
              <a:gd name="csX1364" fmla="*/ 7024654 w 7046547"/>
              <a:gd name="csY1364" fmla="*/ 212079 h 1491470"/>
              <a:gd name="csX1365" fmla="*/ 7024654 w 7046547"/>
              <a:gd name="csY1365" fmla="*/ 277778 h 1491470"/>
              <a:gd name="csX1366" fmla="*/ 7032720 w 7046547"/>
              <a:gd name="csY1366" fmla="*/ 285846 h 1491470"/>
              <a:gd name="csX1367" fmla="*/ 7040786 w 7046547"/>
              <a:gd name="csY1367" fmla="*/ 277778 h 1491470"/>
              <a:gd name="csX1368" fmla="*/ 7040786 w 7046547"/>
              <a:gd name="csY1368" fmla="*/ 212079 h 1491470"/>
              <a:gd name="csX1369" fmla="*/ 7032720 w 7046547"/>
              <a:gd name="csY1369" fmla="*/ 204011 h 1491470"/>
              <a:gd name="csX1370" fmla="*/ 7032720 w 7046547"/>
              <a:gd name="csY1370" fmla="*/ 204011 h 1491470"/>
              <a:gd name="csX1371" fmla="*/ 6999302 w 7046547"/>
              <a:gd name="csY1371" fmla="*/ 74919 h 1491470"/>
              <a:gd name="csX1372" fmla="*/ 6994693 w 7046547"/>
              <a:gd name="csY1372" fmla="*/ 77225 h 1491470"/>
              <a:gd name="csX1373" fmla="*/ 6993540 w 7046547"/>
              <a:gd name="csY1373" fmla="*/ 88751 h 1491470"/>
              <a:gd name="csX1374" fmla="*/ 6993540 w 7046547"/>
              <a:gd name="csY1374" fmla="*/ 88751 h 1491470"/>
              <a:gd name="csX1375" fmla="*/ 6993540 w 7046547"/>
              <a:gd name="csY1375" fmla="*/ 88751 h 1491470"/>
              <a:gd name="csX1376" fmla="*/ 6993540 w 7046547"/>
              <a:gd name="csY1376" fmla="*/ 88751 h 1491470"/>
              <a:gd name="csX1377" fmla="*/ 6993540 w 7046547"/>
              <a:gd name="csY1377" fmla="*/ 88751 h 1491470"/>
              <a:gd name="csX1378" fmla="*/ 6993540 w 7046547"/>
              <a:gd name="csY1378" fmla="*/ 88751 h 1491470"/>
              <a:gd name="csX1379" fmla="*/ 6993540 w 7046547"/>
              <a:gd name="csY1379" fmla="*/ 88751 h 1491470"/>
              <a:gd name="csX1380" fmla="*/ 6993540 w 7046547"/>
              <a:gd name="csY1380" fmla="*/ 88751 h 1491470"/>
              <a:gd name="csX1381" fmla="*/ 6993540 w 7046547"/>
              <a:gd name="csY1381" fmla="*/ 88751 h 1491470"/>
              <a:gd name="csX1382" fmla="*/ 6993540 w 7046547"/>
              <a:gd name="csY1382" fmla="*/ 88751 h 1491470"/>
              <a:gd name="csX1383" fmla="*/ 6993540 w 7046547"/>
              <a:gd name="csY1383" fmla="*/ 88751 h 1491470"/>
              <a:gd name="csX1384" fmla="*/ 6993540 w 7046547"/>
              <a:gd name="csY1384" fmla="*/ 88751 h 1491470"/>
              <a:gd name="csX1385" fmla="*/ 6993540 w 7046547"/>
              <a:gd name="csY1385" fmla="*/ 88751 h 1491470"/>
              <a:gd name="csX1386" fmla="*/ 6993540 w 7046547"/>
              <a:gd name="csY1386" fmla="*/ 88751 h 1491470"/>
              <a:gd name="csX1387" fmla="*/ 6993540 w 7046547"/>
              <a:gd name="csY1387" fmla="*/ 88751 h 1491470"/>
              <a:gd name="csX1388" fmla="*/ 6993540 w 7046547"/>
              <a:gd name="csY1388" fmla="*/ 88751 h 1491470"/>
              <a:gd name="csX1389" fmla="*/ 6993540 w 7046547"/>
              <a:gd name="csY1389" fmla="*/ 89903 h 1491470"/>
              <a:gd name="csX1390" fmla="*/ 6993540 w 7046547"/>
              <a:gd name="csY1390" fmla="*/ 89903 h 1491470"/>
              <a:gd name="csX1391" fmla="*/ 6993540 w 7046547"/>
              <a:gd name="csY1391" fmla="*/ 91056 h 1491470"/>
              <a:gd name="csX1392" fmla="*/ 6993540 w 7046547"/>
              <a:gd name="csY1392" fmla="*/ 91056 h 1491470"/>
              <a:gd name="csX1393" fmla="*/ 6993540 w 7046547"/>
              <a:gd name="csY1393" fmla="*/ 92208 h 1491470"/>
              <a:gd name="csX1394" fmla="*/ 6993540 w 7046547"/>
              <a:gd name="csY1394" fmla="*/ 92208 h 1491470"/>
              <a:gd name="csX1395" fmla="*/ 6993540 w 7046547"/>
              <a:gd name="csY1395" fmla="*/ 93361 h 1491470"/>
              <a:gd name="csX1396" fmla="*/ 6993540 w 7046547"/>
              <a:gd name="csY1396" fmla="*/ 93361 h 1491470"/>
              <a:gd name="csX1397" fmla="*/ 6993540 w 7046547"/>
              <a:gd name="csY1397" fmla="*/ 94514 h 1491470"/>
              <a:gd name="csX1398" fmla="*/ 6993540 w 7046547"/>
              <a:gd name="csY1398" fmla="*/ 94514 h 1491470"/>
              <a:gd name="csX1399" fmla="*/ 6993540 w 7046547"/>
              <a:gd name="csY1399" fmla="*/ 94514 h 1491470"/>
              <a:gd name="csX1400" fmla="*/ 6993540 w 7046547"/>
              <a:gd name="csY1400" fmla="*/ 94514 h 1491470"/>
              <a:gd name="csX1401" fmla="*/ 6993540 w 7046547"/>
              <a:gd name="csY1401" fmla="*/ 95666 h 1491470"/>
              <a:gd name="csX1402" fmla="*/ 6993540 w 7046547"/>
              <a:gd name="csY1402" fmla="*/ 95666 h 1491470"/>
              <a:gd name="csX1403" fmla="*/ 6993540 w 7046547"/>
              <a:gd name="csY1403" fmla="*/ 97971 h 1491470"/>
              <a:gd name="csX1404" fmla="*/ 6993540 w 7046547"/>
              <a:gd name="csY1404" fmla="*/ 97971 h 1491470"/>
              <a:gd name="csX1405" fmla="*/ 6993540 w 7046547"/>
              <a:gd name="csY1405" fmla="*/ 99124 h 1491470"/>
              <a:gd name="csX1406" fmla="*/ 6993540 w 7046547"/>
              <a:gd name="csY1406" fmla="*/ 99124 h 1491470"/>
              <a:gd name="csX1407" fmla="*/ 6993540 w 7046547"/>
              <a:gd name="csY1407" fmla="*/ 100277 h 1491470"/>
              <a:gd name="csX1408" fmla="*/ 6993540 w 7046547"/>
              <a:gd name="csY1408" fmla="*/ 100277 h 1491470"/>
              <a:gd name="csX1409" fmla="*/ 6993540 w 7046547"/>
              <a:gd name="csY1409" fmla="*/ 102582 h 1491470"/>
              <a:gd name="csX1410" fmla="*/ 6993540 w 7046547"/>
              <a:gd name="csY1410" fmla="*/ 102582 h 1491470"/>
              <a:gd name="csX1411" fmla="*/ 6993540 w 7046547"/>
              <a:gd name="csY1411" fmla="*/ 104887 h 1491470"/>
              <a:gd name="csX1412" fmla="*/ 6993540 w 7046547"/>
              <a:gd name="csY1412" fmla="*/ 104887 h 1491470"/>
              <a:gd name="csX1413" fmla="*/ 6993540 w 7046547"/>
              <a:gd name="csY1413" fmla="*/ 107192 h 1491470"/>
              <a:gd name="csX1414" fmla="*/ 6993540 w 7046547"/>
              <a:gd name="csY1414" fmla="*/ 107192 h 1491470"/>
              <a:gd name="csX1415" fmla="*/ 6999302 w 7046547"/>
              <a:gd name="csY1415" fmla="*/ 126787 h 1491470"/>
              <a:gd name="csX1416" fmla="*/ 7007369 w 7046547"/>
              <a:gd name="csY1416" fmla="*/ 132550 h 1491470"/>
              <a:gd name="csX1417" fmla="*/ 7009673 w 7046547"/>
              <a:gd name="csY1417" fmla="*/ 132550 h 1491470"/>
              <a:gd name="csX1418" fmla="*/ 7015434 w 7046547"/>
              <a:gd name="csY1418" fmla="*/ 123329 h 1491470"/>
              <a:gd name="csX1419" fmla="*/ 6984322 w 7046547"/>
              <a:gd name="csY1419" fmla="*/ 58783 h 1491470"/>
              <a:gd name="csX1420" fmla="*/ 6977407 w 7046547"/>
              <a:gd name="csY1420" fmla="*/ 55325 h 1491470"/>
              <a:gd name="csX1421" fmla="*/ 6977407 w 7046547"/>
              <a:gd name="csY1421" fmla="*/ 55325 h 1491470"/>
              <a:gd name="csX1422" fmla="*/ 6992388 w 7046547"/>
              <a:gd name="csY1422" fmla="*/ 68004 h 149147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  <a:cxn ang="0">
                <a:pos x="csX44" y="csY44"/>
              </a:cxn>
              <a:cxn ang="0">
                <a:pos x="csX45" y="csY45"/>
              </a:cxn>
              <a:cxn ang="0">
                <a:pos x="csX46" y="csY46"/>
              </a:cxn>
              <a:cxn ang="0">
                <a:pos x="csX47" y="csY47"/>
              </a:cxn>
              <a:cxn ang="0">
                <a:pos x="csX48" y="csY48"/>
              </a:cxn>
              <a:cxn ang="0">
                <a:pos x="csX49" y="csY49"/>
              </a:cxn>
              <a:cxn ang="0">
                <a:pos x="csX50" y="csY50"/>
              </a:cxn>
              <a:cxn ang="0">
                <a:pos x="csX51" y="csY51"/>
              </a:cxn>
              <a:cxn ang="0">
                <a:pos x="csX52" y="csY52"/>
              </a:cxn>
              <a:cxn ang="0">
                <a:pos x="csX53" y="csY53"/>
              </a:cxn>
              <a:cxn ang="0">
                <a:pos x="csX54" y="csY54"/>
              </a:cxn>
              <a:cxn ang="0">
                <a:pos x="csX55" y="csY55"/>
              </a:cxn>
              <a:cxn ang="0">
                <a:pos x="csX56" y="csY56"/>
              </a:cxn>
              <a:cxn ang="0">
                <a:pos x="csX57" y="csY57"/>
              </a:cxn>
              <a:cxn ang="0">
                <a:pos x="csX58" y="csY58"/>
              </a:cxn>
              <a:cxn ang="0">
                <a:pos x="csX59" y="csY59"/>
              </a:cxn>
              <a:cxn ang="0">
                <a:pos x="csX60" y="csY60"/>
              </a:cxn>
              <a:cxn ang="0">
                <a:pos x="csX61" y="csY61"/>
              </a:cxn>
              <a:cxn ang="0">
                <a:pos x="csX62" y="csY62"/>
              </a:cxn>
              <a:cxn ang="0">
                <a:pos x="csX63" y="csY63"/>
              </a:cxn>
              <a:cxn ang="0">
                <a:pos x="csX64" y="csY64"/>
              </a:cxn>
              <a:cxn ang="0">
                <a:pos x="csX65" y="csY65"/>
              </a:cxn>
              <a:cxn ang="0">
                <a:pos x="csX66" y="csY66"/>
              </a:cxn>
              <a:cxn ang="0">
                <a:pos x="csX67" y="csY67"/>
              </a:cxn>
              <a:cxn ang="0">
                <a:pos x="csX68" y="csY68"/>
              </a:cxn>
              <a:cxn ang="0">
                <a:pos x="csX69" y="csY69"/>
              </a:cxn>
              <a:cxn ang="0">
                <a:pos x="csX70" y="csY70"/>
              </a:cxn>
              <a:cxn ang="0">
                <a:pos x="csX71" y="csY71"/>
              </a:cxn>
              <a:cxn ang="0">
                <a:pos x="csX72" y="csY72"/>
              </a:cxn>
              <a:cxn ang="0">
                <a:pos x="csX73" y="csY73"/>
              </a:cxn>
              <a:cxn ang="0">
                <a:pos x="csX74" y="csY74"/>
              </a:cxn>
              <a:cxn ang="0">
                <a:pos x="csX75" y="csY75"/>
              </a:cxn>
              <a:cxn ang="0">
                <a:pos x="csX76" y="csY76"/>
              </a:cxn>
              <a:cxn ang="0">
                <a:pos x="csX77" y="csY77"/>
              </a:cxn>
              <a:cxn ang="0">
                <a:pos x="csX78" y="csY78"/>
              </a:cxn>
              <a:cxn ang="0">
                <a:pos x="csX79" y="csY79"/>
              </a:cxn>
              <a:cxn ang="0">
                <a:pos x="csX80" y="csY80"/>
              </a:cxn>
              <a:cxn ang="0">
                <a:pos x="csX81" y="csY81"/>
              </a:cxn>
              <a:cxn ang="0">
                <a:pos x="csX82" y="csY82"/>
              </a:cxn>
              <a:cxn ang="0">
                <a:pos x="csX83" y="csY83"/>
              </a:cxn>
              <a:cxn ang="0">
                <a:pos x="csX84" y="csY84"/>
              </a:cxn>
              <a:cxn ang="0">
                <a:pos x="csX85" y="csY85"/>
              </a:cxn>
              <a:cxn ang="0">
                <a:pos x="csX86" y="csY86"/>
              </a:cxn>
              <a:cxn ang="0">
                <a:pos x="csX87" y="csY87"/>
              </a:cxn>
              <a:cxn ang="0">
                <a:pos x="csX88" y="csY88"/>
              </a:cxn>
              <a:cxn ang="0">
                <a:pos x="csX89" y="csY89"/>
              </a:cxn>
              <a:cxn ang="0">
                <a:pos x="csX90" y="csY90"/>
              </a:cxn>
              <a:cxn ang="0">
                <a:pos x="csX91" y="csY91"/>
              </a:cxn>
              <a:cxn ang="0">
                <a:pos x="csX92" y="csY92"/>
              </a:cxn>
              <a:cxn ang="0">
                <a:pos x="csX93" y="csY93"/>
              </a:cxn>
              <a:cxn ang="0">
                <a:pos x="csX94" y="csY94"/>
              </a:cxn>
              <a:cxn ang="0">
                <a:pos x="csX95" y="csY95"/>
              </a:cxn>
              <a:cxn ang="0">
                <a:pos x="csX96" y="csY96"/>
              </a:cxn>
              <a:cxn ang="0">
                <a:pos x="csX97" y="csY97"/>
              </a:cxn>
              <a:cxn ang="0">
                <a:pos x="csX98" y="csY98"/>
              </a:cxn>
              <a:cxn ang="0">
                <a:pos x="csX99" y="csY99"/>
              </a:cxn>
              <a:cxn ang="0">
                <a:pos x="csX100" y="csY100"/>
              </a:cxn>
              <a:cxn ang="0">
                <a:pos x="csX101" y="csY101"/>
              </a:cxn>
              <a:cxn ang="0">
                <a:pos x="csX102" y="csY102"/>
              </a:cxn>
              <a:cxn ang="0">
                <a:pos x="csX103" y="csY103"/>
              </a:cxn>
              <a:cxn ang="0">
                <a:pos x="csX104" y="csY104"/>
              </a:cxn>
              <a:cxn ang="0">
                <a:pos x="csX105" y="csY105"/>
              </a:cxn>
              <a:cxn ang="0">
                <a:pos x="csX106" y="csY106"/>
              </a:cxn>
              <a:cxn ang="0">
                <a:pos x="csX107" y="csY107"/>
              </a:cxn>
              <a:cxn ang="0">
                <a:pos x="csX108" y="csY108"/>
              </a:cxn>
              <a:cxn ang="0">
                <a:pos x="csX109" y="csY109"/>
              </a:cxn>
              <a:cxn ang="0">
                <a:pos x="csX110" y="csY110"/>
              </a:cxn>
              <a:cxn ang="0">
                <a:pos x="csX111" y="csY111"/>
              </a:cxn>
              <a:cxn ang="0">
                <a:pos x="csX112" y="csY112"/>
              </a:cxn>
              <a:cxn ang="0">
                <a:pos x="csX113" y="csY113"/>
              </a:cxn>
              <a:cxn ang="0">
                <a:pos x="csX114" y="csY114"/>
              </a:cxn>
              <a:cxn ang="0">
                <a:pos x="csX115" y="csY115"/>
              </a:cxn>
              <a:cxn ang="0">
                <a:pos x="csX116" y="csY116"/>
              </a:cxn>
              <a:cxn ang="0">
                <a:pos x="csX117" y="csY117"/>
              </a:cxn>
              <a:cxn ang="0">
                <a:pos x="csX118" y="csY118"/>
              </a:cxn>
              <a:cxn ang="0">
                <a:pos x="csX119" y="csY119"/>
              </a:cxn>
              <a:cxn ang="0">
                <a:pos x="csX120" y="csY120"/>
              </a:cxn>
              <a:cxn ang="0">
                <a:pos x="csX121" y="csY121"/>
              </a:cxn>
              <a:cxn ang="0">
                <a:pos x="csX122" y="csY122"/>
              </a:cxn>
              <a:cxn ang="0">
                <a:pos x="csX123" y="csY123"/>
              </a:cxn>
              <a:cxn ang="0">
                <a:pos x="csX124" y="csY124"/>
              </a:cxn>
              <a:cxn ang="0">
                <a:pos x="csX125" y="csY125"/>
              </a:cxn>
              <a:cxn ang="0">
                <a:pos x="csX126" y="csY126"/>
              </a:cxn>
              <a:cxn ang="0">
                <a:pos x="csX127" y="csY127"/>
              </a:cxn>
              <a:cxn ang="0">
                <a:pos x="csX128" y="csY128"/>
              </a:cxn>
              <a:cxn ang="0">
                <a:pos x="csX129" y="csY129"/>
              </a:cxn>
              <a:cxn ang="0">
                <a:pos x="csX130" y="csY130"/>
              </a:cxn>
              <a:cxn ang="0">
                <a:pos x="csX131" y="csY131"/>
              </a:cxn>
              <a:cxn ang="0">
                <a:pos x="csX132" y="csY132"/>
              </a:cxn>
              <a:cxn ang="0">
                <a:pos x="csX133" y="csY133"/>
              </a:cxn>
              <a:cxn ang="0">
                <a:pos x="csX134" y="csY134"/>
              </a:cxn>
              <a:cxn ang="0">
                <a:pos x="csX135" y="csY135"/>
              </a:cxn>
              <a:cxn ang="0">
                <a:pos x="csX136" y="csY136"/>
              </a:cxn>
              <a:cxn ang="0">
                <a:pos x="csX137" y="csY137"/>
              </a:cxn>
              <a:cxn ang="0">
                <a:pos x="csX138" y="csY138"/>
              </a:cxn>
              <a:cxn ang="0">
                <a:pos x="csX139" y="csY139"/>
              </a:cxn>
              <a:cxn ang="0">
                <a:pos x="csX140" y="csY140"/>
              </a:cxn>
              <a:cxn ang="0">
                <a:pos x="csX141" y="csY141"/>
              </a:cxn>
              <a:cxn ang="0">
                <a:pos x="csX142" y="csY142"/>
              </a:cxn>
              <a:cxn ang="0">
                <a:pos x="csX143" y="csY143"/>
              </a:cxn>
              <a:cxn ang="0">
                <a:pos x="csX144" y="csY144"/>
              </a:cxn>
              <a:cxn ang="0">
                <a:pos x="csX145" y="csY145"/>
              </a:cxn>
              <a:cxn ang="0">
                <a:pos x="csX146" y="csY146"/>
              </a:cxn>
              <a:cxn ang="0">
                <a:pos x="csX147" y="csY147"/>
              </a:cxn>
              <a:cxn ang="0">
                <a:pos x="csX148" y="csY148"/>
              </a:cxn>
              <a:cxn ang="0">
                <a:pos x="csX149" y="csY149"/>
              </a:cxn>
              <a:cxn ang="0">
                <a:pos x="csX150" y="csY150"/>
              </a:cxn>
              <a:cxn ang="0">
                <a:pos x="csX151" y="csY151"/>
              </a:cxn>
              <a:cxn ang="0">
                <a:pos x="csX152" y="csY152"/>
              </a:cxn>
              <a:cxn ang="0">
                <a:pos x="csX153" y="csY153"/>
              </a:cxn>
              <a:cxn ang="0">
                <a:pos x="csX154" y="csY154"/>
              </a:cxn>
              <a:cxn ang="0">
                <a:pos x="csX155" y="csY155"/>
              </a:cxn>
              <a:cxn ang="0">
                <a:pos x="csX156" y="csY156"/>
              </a:cxn>
              <a:cxn ang="0">
                <a:pos x="csX157" y="csY157"/>
              </a:cxn>
              <a:cxn ang="0">
                <a:pos x="csX158" y="csY158"/>
              </a:cxn>
              <a:cxn ang="0">
                <a:pos x="csX159" y="csY159"/>
              </a:cxn>
              <a:cxn ang="0">
                <a:pos x="csX160" y="csY160"/>
              </a:cxn>
              <a:cxn ang="0">
                <a:pos x="csX161" y="csY161"/>
              </a:cxn>
              <a:cxn ang="0">
                <a:pos x="csX162" y="csY162"/>
              </a:cxn>
              <a:cxn ang="0">
                <a:pos x="csX163" y="csY163"/>
              </a:cxn>
              <a:cxn ang="0">
                <a:pos x="csX164" y="csY164"/>
              </a:cxn>
              <a:cxn ang="0">
                <a:pos x="csX165" y="csY165"/>
              </a:cxn>
              <a:cxn ang="0">
                <a:pos x="csX166" y="csY166"/>
              </a:cxn>
              <a:cxn ang="0">
                <a:pos x="csX167" y="csY167"/>
              </a:cxn>
              <a:cxn ang="0">
                <a:pos x="csX168" y="csY168"/>
              </a:cxn>
              <a:cxn ang="0">
                <a:pos x="csX169" y="csY169"/>
              </a:cxn>
              <a:cxn ang="0">
                <a:pos x="csX170" y="csY170"/>
              </a:cxn>
              <a:cxn ang="0">
                <a:pos x="csX171" y="csY171"/>
              </a:cxn>
              <a:cxn ang="0">
                <a:pos x="csX172" y="csY172"/>
              </a:cxn>
              <a:cxn ang="0">
                <a:pos x="csX173" y="csY173"/>
              </a:cxn>
              <a:cxn ang="0">
                <a:pos x="csX174" y="csY174"/>
              </a:cxn>
              <a:cxn ang="0">
                <a:pos x="csX175" y="csY175"/>
              </a:cxn>
              <a:cxn ang="0">
                <a:pos x="csX176" y="csY176"/>
              </a:cxn>
              <a:cxn ang="0">
                <a:pos x="csX177" y="csY177"/>
              </a:cxn>
              <a:cxn ang="0">
                <a:pos x="csX178" y="csY178"/>
              </a:cxn>
              <a:cxn ang="0">
                <a:pos x="csX179" y="csY179"/>
              </a:cxn>
              <a:cxn ang="0">
                <a:pos x="csX180" y="csY180"/>
              </a:cxn>
              <a:cxn ang="0">
                <a:pos x="csX181" y="csY181"/>
              </a:cxn>
              <a:cxn ang="0">
                <a:pos x="csX182" y="csY182"/>
              </a:cxn>
              <a:cxn ang="0">
                <a:pos x="csX183" y="csY183"/>
              </a:cxn>
              <a:cxn ang="0">
                <a:pos x="csX184" y="csY184"/>
              </a:cxn>
              <a:cxn ang="0">
                <a:pos x="csX185" y="csY185"/>
              </a:cxn>
              <a:cxn ang="0">
                <a:pos x="csX186" y="csY186"/>
              </a:cxn>
              <a:cxn ang="0">
                <a:pos x="csX187" y="csY187"/>
              </a:cxn>
              <a:cxn ang="0">
                <a:pos x="csX188" y="csY188"/>
              </a:cxn>
              <a:cxn ang="0">
                <a:pos x="csX189" y="csY189"/>
              </a:cxn>
              <a:cxn ang="0">
                <a:pos x="csX190" y="csY190"/>
              </a:cxn>
              <a:cxn ang="0">
                <a:pos x="csX191" y="csY191"/>
              </a:cxn>
              <a:cxn ang="0">
                <a:pos x="csX192" y="csY192"/>
              </a:cxn>
              <a:cxn ang="0">
                <a:pos x="csX193" y="csY193"/>
              </a:cxn>
              <a:cxn ang="0">
                <a:pos x="csX194" y="csY194"/>
              </a:cxn>
              <a:cxn ang="0">
                <a:pos x="csX195" y="csY195"/>
              </a:cxn>
              <a:cxn ang="0">
                <a:pos x="csX196" y="csY196"/>
              </a:cxn>
              <a:cxn ang="0">
                <a:pos x="csX197" y="csY197"/>
              </a:cxn>
              <a:cxn ang="0">
                <a:pos x="csX198" y="csY198"/>
              </a:cxn>
              <a:cxn ang="0">
                <a:pos x="csX199" y="csY199"/>
              </a:cxn>
              <a:cxn ang="0">
                <a:pos x="csX200" y="csY200"/>
              </a:cxn>
              <a:cxn ang="0">
                <a:pos x="csX201" y="csY201"/>
              </a:cxn>
              <a:cxn ang="0">
                <a:pos x="csX202" y="csY202"/>
              </a:cxn>
              <a:cxn ang="0">
                <a:pos x="csX203" y="csY203"/>
              </a:cxn>
              <a:cxn ang="0">
                <a:pos x="csX204" y="csY204"/>
              </a:cxn>
              <a:cxn ang="0">
                <a:pos x="csX205" y="csY205"/>
              </a:cxn>
              <a:cxn ang="0">
                <a:pos x="csX206" y="csY206"/>
              </a:cxn>
              <a:cxn ang="0">
                <a:pos x="csX207" y="csY207"/>
              </a:cxn>
              <a:cxn ang="0">
                <a:pos x="csX208" y="csY208"/>
              </a:cxn>
              <a:cxn ang="0">
                <a:pos x="csX209" y="csY209"/>
              </a:cxn>
              <a:cxn ang="0">
                <a:pos x="csX210" y="csY210"/>
              </a:cxn>
              <a:cxn ang="0">
                <a:pos x="csX211" y="csY211"/>
              </a:cxn>
              <a:cxn ang="0">
                <a:pos x="csX212" y="csY212"/>
              </a:cxn>
              <a:cxn ang="0">
                <a:pos x="csX213" y="csY213"/>
              </a:cxn>
              <a:cxn ang="0">
                <a:pos x="csX214" y="csY214"/>
              </a:cxn>
              <a:cxn ang="0">
                <a:pos x="csX215" y="csY215"/>
              </a:cxn>
              <a:cxn ang="0">
                <a:pos x="csX216" y="csY216"/>
              </a:cxn>
              <a:cxn ang="0">
                <a:pos x="csX217" y="csY217"/>
              </a:cxn>
              <a:cxn ang="0">
                <a:pos x="csX218" y="csY218"/>
              </a:cxn>
              <a:cxn ang="0">
                <a:pos x="csX219" y="csY219"/>
              </a:cxn>
              <a:cxn ang="0">
                <a:pos x="csX220" y="csY220"/>
              </a:cxn>
              <a:cxn ang="0">
                <a:pos x="csX221" y="csY221"/>
              </a:cxn>
              <a:cxn ang="0">
                <a:pos x="csX222" y="csY222"/>
              </a:cxn>
              <a:cxn ang="0">
                <a:pos x="csX223" y="csY223"/>
              </a:cxn>
              <a:cxn ang="0">
                <a:pos x="csX224" y="csY224"/>
              </a:cxn>
              <a:cxn ang="0">
                <a:pos x="csX225" y="csY225"/>
              </a:cxn>
              <a:cxn ang="0">
                <a:pos x="csX226" y="csY226"/>
              </a:cxn>
              <a:cxn ang="0">
                <a:pos x="csX227" y="csY227"/>
              </a:cxn>
              <a:cxn ang="0">
                <a:pos x="csX228" y="csY228"/>
              </a:cxn>
              <a:cxn ang="0">
                <a:pos x="csX229" y="csY229"/>
              </a:cxn>
              <a:cxn ang="0">
                <a:pos x="csX230" y="csY230"/>
              </a:cxn>
              <a:cxn ang="0">
                <a:pos x="csX231" y="csY231"/>
              </a:cxn>
              <a:cxn ang="0">
                <a:pos x="csX232" y="csY232"/>
              </a:cxn>
              <a:cxn ang="0">
                <a:pos x="csX233" y="csY233"/>
              </a:cxn>
              <a:cxn ang="0">
                <a:pos x="csX234" y="csY234"/>
              </a:cxn>
              <a:cxn ang="0">
                <a:pos x="csX235" y="csY235"/>
              </a:cxn>
              <a:cxn ang="0">
                <a:pos x="csX236" y="csY236"/>
              </a:cxn>
              <a:cxn ang="0">
                <a:pos x="csX237" y="csY237"/>
              </a:cxn>
              <a:cxn ang="0">
                <a:pos x="csX238" y="csY238"/>
              </a:cxn>
              <a:cxn ang="0">
                <a:pos x="csX239" y="csY239"/>
              </a:cxn>
              <a:cxn ang="0">
                <a:pos x="csX240" y="csY240"/>
              </a:cxn>
              <a:cxn ang="0">
                <a:pos x="csX241" y="csY241"/>
              </a:cxn>
              <a:cxn ang="0">
                <a:pos x="csX242" y="csY242"/>
              </a:cxn>
              <a:cxn ang="0">
                <a:pos x="csX243" y="csY243"/>
              </a:cxn>
              <a:cxn ang="0">
                <a:pos x="csX244" y="csY244"/>
              </a:cxn>
              <a:cxn ang="0">
                <a:pos x="csX245" y="csY245"/>
              </a:cxn>
              <a:cxn ang="0">
                <a:pos x="csX246" y="csY246"/>
              </a:cxn>
              <a:cxn ang="0">
                <a:pos x="csX247" y="csY247"/>
              </a:cxn>
              <a:cxn ang="0">
                <a:pos x="csX248" y="csY248"/>
              </a:cxn>
              <a:cxn ang="0">
                <a:pos x="csX249" y="csY249"/>
              </a:cxn>
              <a:cxn ang="0">
                <a:pos x="csX250" y="csY250"/>
              </a:cxn>
              <a:cxn ang="0">
                <a:pos x="csX251" y="csY251"/>
              </a:cxn>
              <a:cxn ang="0">
                <a:pos x="csX252" y="csY252"/>
              </a:cxn>
              <a:cxn ang="0">
                <a:pos x="csX253" y="csY253"/>
              </a:cxn>
              <a:cxn ang="0">
                <a:pos x="csX254" y="csY254"/>
              </a:cxn>
              <a:cxn ang="0">
                <a:pos x="csX255" y="csY255"/>
              </a:cxn>
              <a:cxn ang="0">
                <a:pos x="csX256" y="csY256"/>
              </a:cxn>
              <a:cxn ang="0">
                <a:pos x="csX257" y="csY257"/>
              </a:cxn>
              <a:cxn ang="0">
                <a:pos x="csX258" y="csY258"/>
              </a:cxn>
              <a:cxn ang="0">
                <a:pos x="csX259" y="csY259"/>
              </a:cxn>
              <a:cxn ang="0">
                <a:pos x="csX260" y="csY260"/>
              </a:cxn>
              <a:cxn ang="0">
                <a:pos x="csX261" y="csY261"/>
              </a:cxn>
              <a:cxn ang="0">
                <a:pos x="csX262" y="csY262"/>
              </a:cxn>
              <a:cxn ang="0">
                <a:pos x="csX263" y="csY263"/>
              </a:cxn>
              <a:cxn ang="0">
                <a:pos x="csX264" y="csY264"/>
              </a:cxn>
              <a:cxn ang="0">
                <a:pos x="csX265" y="csY265"/>
              </a:cxn>
              <a:cxn ang="0">
                <a:pos x="csX266" y="csY266"/>
              </a:cxn>
              <a:cxn ang="0">
                <a:pos x="csX267" y="csY267"/>
              </a:cxn>
              <a:cxn ang="0">
                <a:pos x="csX268" y="csY268"/>
              </a:cxn>
              <a:cxn ang="0">
                <a:pos x="csX269" y="csY269"/>
              </a:cxn>
              <a:cxn ang="0">
                <a:pos x="csX270" y="csY270"/>
              </a:cxn>
              <a:cxn ang="0">
                <a:pos x="csX271" y="csY271"/>
              </a:cxn>
              <a:cxn ang="0">
                <a:pos x="csX272" y="csY272"/>
              </a:cxn>
              <a:cxn ang="0">
                <a:pos x="csX273" y="csY273"/>
              </a:cxn>
              <a:cxn ang="0">
                <a:pos x="csX274" y="csY274"/>
              </a:cxn>
              <a:cxn ang="0">
                <a:pos x="csX275" y="csY275"/>
              </a:cxn>
              <a:cxn ang="0">
                <a:pos x="csX276" y="csY276"/>
              </a:cxn>
              <a:cxn ang="0">
                <a:pos x="csX277" y="csY277"/>
              </a:cxn>
              <a:cxn ang="0">
                <a:pos x="csX278" y="csY278"/>
              </a:cxn>
              <a:cxn ang="0">
                <a:pos x="csX279" y="csY279"/>
              </a:cxn>
              <a:cxn ang="0">
                <a:pos x="csX280" y="csY280"/>
              </a:cxn>
              <a:cxn ang="0">
                <a:pos x="csX281" y="csY281"/>
              </a:cxn>
              <a:cxn ang="0">
                <a:pos x="csX282" y="csY282"/>
              </a:cxn>
              <a:cxn ang="0">
                <a:pos x="csX283" y="csY283"/>
              </a:cxn>
              <a:cxn ang="0">
                <a:pos x="csX284" y="csY284"/>
              </a:cxn>
              <a:cxn ang="0">
                <a:pos x="csX285" y="csY285"/>
              </a:cxn>
              <a:cxn ang="0">
                <a:pos x="csX286" y="csY286"/>
              </a:cxn>
              <a:cxn ang="0">
                <a:pos x="csX287" y="csY287"/>
              </a:cxn>
              <a:cxn ang="0">
                <a:pos x="csX288" y="csY288"/>
              </a:cxn>
              <a:cxn ang="0">
                <a:pos x="csX289" y="csY289"/>
              </a:cxn>
              <a:cxn ang="0">
                <a:pos x="csX290" y="csY290"/>
              </a:cxn>
              <a:cxn ang="0">
                <a:pos x="csX291" y="csY291"/>
              </a:cxn>
              <a:cxn ang="0">
                <a:pos x="csX292" y="csY292"/>
              </a:cxn>
              <a:cxn ang="0">
                <a:pos x="csX293" y="csY293"/>
              </a:cxn>
              <a:cxn ang="0">
                <a:pos x="csX294" y="csY294"/>
              </a:cxn>
              <a:cxn ang="0">
                <a:pos x="csX295" y="csY295"/>
              </a:cxn>
              <a:cxn ang="0">
                <a:pos x="csX296" y="csY296"/>
              </a:cxn>
              <a:cxn ang="0">
                <a:pos x="csX297" y="csY297"/>
              </a:cxn>
              <a:cxn ang="0">
                <a:pos x="csX298" y="csY298"/>
              </a:cxn>
              <a:cxn ang="0">
                <a:pos x="csX299" y="csY299"/>
              </a:cxn>
              <a:cxn ang="0">
                <a:pos x="csX300" y="csY300"/>
              </a:cxn>
              <a:cxn ang="0">
                <a:pos x="csX301" y="csY301"/>
              </a:cxn>
              <a:cxn ang="0">
                <a:pos x="csX302" y="csY302"/>
              </a:cxn>
              <a:cxn ang="0">
                <a:pos x="csX303" y="csY303"/>
              </a:cxn>
              <a:cxn ang="0">
                <a:pos x="csX304" y="csY304"/>
              </a:cxn>
              <a:cxn ang="0">
                <a:pos x="csX305" y="csY305"/>
              </a:cxn>
              <a:cxn ang="0">
                <a:pos x="csX306" y="csY306"/>
              </a:cxn>
              <a:cxn ang="0">
                <a:pos x="csX307" y="csY307"/>
              </a:cxn>
              <a:cxn ang="0">
                <a:pos x="csX308" y="csY308"/>
              </a:cxn>
              <a:cxn ang="0">
                <a:pos x="csX309" y="csY309"/>
              </a:cxn>
              <a:cxn ang="0">
                <a:pos x="csX310" y="csY310"/>
              </a:cxn>
              <a:cxn ang="0">
                <a:pos x="csX311" y="csY311"/>
              </a:cxn>
              <a:cxn ang="0">
                <a:pos x="csX312" y="csY312"/>
              </a:cxn>
              <a:cxn ang="0">
                <a:pos x="csX313" y="csY313"/>
              </a:cxn>
              <a:cxn ang="0">
                <a:pos x="csX314" y="csY314"/>
              </a:cxn>
              <a:cxn ang="0">
                <a:pos x="csX315" y="csY315"/>
              </a:cxn>
              <a:cxn ang="0">
                <a:pos x="csX316" y="csY316"/>
              </a:cxn>
              <a:cxn ang="0">
                <a:pos x="csX317" y="csY317"/>
              </a:cxn>
              <a:cxn ang="0">
                <a:pos x="csX318" y="csY318"/>
              </a:cxn>
              <a:cxn ang="0">
                <a:pos x="csX319" y="csY319"/>
              </a:cxn>
              <a:cxn ang="0">
                <a:pos x="csX320" y="csY320"/>
              </a:cxn>
              <a:cxn ang="0">
                <a:pos x="csX321" y="csY321"/>
              </a:cxn>
              <a:cxn ang="0">
                <a:pos x="csX322" y="csY322"/>
              </a:cxn>
              <a:cxn ang="0">
                <a:pos x="csX323" y="csY323"/>
              </a:cxn>
              <a:cxn ang="0">
                <a:pos x="csX324" y="csY324"/>
              </a:cxn>
              <a:cxn ang="0">
                <a:pos x="csX325" y="csY325"/>
              </a:cxn>
              <a:cxn ang="0">
                <a:pos x="csX326" y="csY326"/>
              </a:cxn>
              <a:cxn ang="0">
                <a:pos x="csX327" y="csY327"/>
              </a:cxn>
              <a:cxn ang="0">
                <a:pos x="csX328" y="csY328"/>
              </a:cxn>
              <a:cxn ang="0">
                <a:pos x="csX329" y="csY329"/>
              </a:cxn>
              <a:cxn ang="0">
                <a:pos x="csX330" y="csY330"/>
              </a:cxn>
              <a:cxn ang="0">
                <a:pos x="csX331" y="csY331"/>
              </a:cxn>
              <a:cxn ang="0">
                <a:pos x="csX332" y="csY332"/>
              </a:cxn>
              <a:cxn ang="0">
                <a:pos x="csX333" y="csY333"/>
              </a:cxn>
              <a:cxn ang="0">
                <a:pos x="csX334" y="csY334"/>
              </a:cxn>
              <a:cxn ang="0">
                <a:pos x="csX335" y="csY335"/>
              </a:cxn>
              <a:cxn ang="0">
                <a:pos x="csX336" y="csY336"/>
              </a:cxn>
              <a:cxn ang="0">
                <a:pos x="csX337" y="csY337"/>
              </a:cxn>
              <a:cxn ang="0">
                <a:pos x="csX338" y="csY338"/>
              </a:cxn>
              <a:cxn ang="0">
                <a:pos x="csX339" y="csY339"/>
              </a:cxn>
              <a:cxn ang="0">
                <a:pos x="csX340" y="csY340"/>
              </a:cxn>
              <a:cxn ang="0">
                <a:pos x="csX341" y="csY341"/>
              </a:cxn>
              <a:cxn ang="0">
                <a:pos x="csX342" y="csY342"/>
              </a:cxn>
              <a:cxn ang="0">
                <a:pos x="csX343" y="csY343"/>
              </a:cxn>
              <a:cxn ang="0">
                <a:pos x="csX344" y="csY344"/>
              </a:cxn>
              <a:cxn ang="0">
                <a:pos x="csX345" y="csY345"/>
              </a:cxn>
              <a:cxn ang="0">
                <a:pos x="csX346" y="csY346"/>
              </a:cxn>
              <a:cxn ang="0">
                <a:pos x="csX347" y="csY347"/>
              </a:cxn>
              <a:cxn ang="0">
                <a:pos x="csX348" y="csY348"/>
              </a:cxn>
              <a:cxn ang="0">
                <a:pos x="csX349" y="csY349"/>
              </a:cxn>
              <a:cxn ang="0">
                <a:pos x="csX350" y="csY350"/>
              </a:cxn>
              <a:cxn ang="0">
                <a:pos x="csX351" y="csY351"/>
              </a:cxn>
              <a:cxn ang="0">
                <a:pos x="csX352" y="csY352"/>
              </a:cxn>
              <a:cxn ang="0">
                <a:pos x="csX353" y="csY353"/>
              </a:cxn>
              <a:cxn ang="0">
                <a:pos x="csX354" y="csY354"/>
              </a:cxn>
              <a:cxn ang="0">
                <a:pos x="csX355" y="csY355"/>
              </a:cxn>
              <a:cxn ang="0">
                <a:pos x="csX356" y="csY356"/>
              </a:cxn>
              <a:cxn ang="0">
                <a:pos x="csX357" y="csY357"/>
              </a:cxn>
              <a:cxn ang="0">
                <a:pos x="csX358" y="csY358"/>
              </a:cxn>
              <a:cxn ang="0">
                <a:pos x="csX359" y="csY359"/>
              </a:cxn>
              <a:cxn ang="0">
                <a:pos x="csX360" y="csY360"/>
              </a:cxn>
              <a:cxn ang="0">
                <a:pos x="csX361" y="csY361"/>
              </a:cxn>
              <a:cxn ang="0">
                <a:pos x="csX362" y="csY362"/>
              </a:cxn>
              <a:cxn ang="0">
                <a:pos x="csX363" y="csY363"/>
              </a:cxn>
              <a:cxn ang="0">
                <a:pos x="csX364" y="csY364"/>
              </a:cxn>
              <a:cxn ang="0">
                <a:pos x="csX365" y="csY365"/>
              </a:cxn>
              <a:cxn ang="0">
                <a:pos x="csX366" y="csY366"/>
              </a:cxn>
              <a:cxn ang="0">
                <a:pos x="csX367" y="csY367"/>
              </a:cxn>
              <a:cxn ang="0">
                <a:pos x="csX368" y="csY368"/>
              </a:cxn>
              <a:cxn ang="0">
                <a:pos x="csX369" y="csY369"/>
              </a:cxn>
              <a:cxn ang="0">
                <a:pos x="csX370" y="csY370"/>
              </a:cxn>
              <a:cxn ang="0">
                <a:pos x="csX371" y="csY371"/>
              </a:cxn>
              <a:cxn ang="0">
                <a:pos x="csX372" y="csY372"/>
              </a:cxn>
              <a:cxn ang="0">
                <a:pos x="csX373" y="csY373"/>
              </a:cxn>
              <a:cxn ang="0">
                <a:pos x="csX374" y="csY374"/>
              </a:cxn>
              <a:cxn ang="0">
                <a:pos x="csX375" y="csY375"/>
              </a:cxn>
              <a:cxn ang="0">
                <a:pos x="csX376" y="csY376"/>
              </a:cxn>
              <a:cxn ang="0">
                <a:pos x="csX377" y="csY377"/>
              </a:cxn>
              <a:cxn ang="0">
                <a:pos x="csX378" y="csY378"/>
              </a:cxn>
              <a:cxn ang="0">
                <a:pos x="csX379" y="csY379"/>
              </a:cxn>
              <a:cxn ang="0">
                <a:pos x="csX380" y="csY380"/>
              </a:cxn>
              <a:cxn ang="0">
                <a:pos x="csX381" y="csY381"/>
              </a:cxn>
              <a:cxn ang="0">
                <a:pos x="csX382" y="csY382"/>
              </a:cxn>
              <a:cxn ang="0">
                <a:pos x="csX383" y="csY383"/>
              </a:cxn>
              <a:cxn ang="0">
                <a:pos x="csX384" y="csY384"/>
              </a:cxn>
              <a:cxn ang="0">
                <a:pos x="csX385" y="csY385"/>
              </a:cxn>
              <a:cxn ang="0">
                <a:pos x="csX386" y="csY386"/>
              </a:cxn>
              <a:cxn ang="0">
                <a:pos x="csX387" y="csY387"/>
              </a:cxn>
              <a:cxn ang="0">
                <a:pos x="csX388" y="csY388"/>
              </a:cxn>
              <a:cxn ang="0">
                <a:pos x="csX389" y="csY389"/>
              </a:cxn>
              <a:cxn ang="0">
                <a:pos x="csX390" y="csY390"/>
              </a:cxn>
              <a:cxn ang="0">
                <a:pos x="csX391" y="csY391"/>
              </a:cxn>
              <a:cxn ang="0">
                <a:pos x="csX392" y="csY392"/>
              </a:cxn>
              <a:cxn ang="0">
                <a:pos x="csX393" y="csY393"/>
              </a:cxn>
              <a:cxn ang="0">
                <a:pos x="csX394" y="csY394"/>
              </a:cxn>
              <a:cxn ang="0">
                <a:pos x="csX395" y="csY395"/>
              </a:cxn>
              <a:cxn ang="0">
                <a:pos x="csX396" y="csY396"/>
              </a:cxn>
              <a:cxn ang="0">
                <a:pos x="csX397" y="csY397"/>
              </a:cxn>
              <a:cxn ang="0">
                <a:pos x="csX398" y="csY398"/>
              </a:cxn>
              <a:cxn ang="0">
                <a:pos x="csX399" y="csY399"/>
              </a:cxn>
              <a:cxn ang="0">
                <a:pos x="csX400" y="csY400"/>
              </a:cxn>
              <a:cxn ang="0">
                <a:pos x="csX401" y="csY401"/>
              </a:cxn>
              <a:cxn ang="0">
                <a:pos x="csX402" y="csY402"/>
              </a:cxn>
              <a:cxn ang="0">
                <a:pos x="csX403" y="csY403"/>
              </a:cxn>
              <a:cxn ang="0">
                <a:pos x="csX404" y="csY404"/>
              </a:cxn>
              <a:cxn ang="0">
                <a:pos x="csX405" y="csY405"/>
              </a:cxn>
              <a:cxn ang="0">
                <a:pos x="csX406" y="csY406"/>
              </a:cxn>
              <a:cxn ang="0">
                <a:pos x="csX407" y="csY407"/>
              </a:cxn>
              <a:cxn ang="0">
                <a:pos x="csX408" y="csY408"/>
              </a:cxn>
              <a:cxn ang="0">
                <a:pos x="csX409" y="csY409"/>
              </a:cxn>
              <a:cxn ang="0">
                <a:pos x="csX410" y="csY410"/>
              </a:cxn>
              <a:cxn ang="0">
                <a:pos x="csX411" y="csY411"/>
              </a:cxn>
              <a:cxn ang="0">
                <a:pos x="csX412" y="csY412"/>
              </a:cxn>
              <a:cxn ang="0">
                <a:pos x="csX413" y="csY413"/>
              </a:cxn>
              <a:cxn ang="0">
                <a:pos x="csX414" y="csY414"/>
              </a:cxn>
              <a:cxn ang="0">
                <a:pos x="csX415" y="csY415"/>
              </a:cxn>
              <a:cxn ang="0">
                <a:pos x="csX416" y="csY416"/>
              </a:cxn>
              <a:cxn ang="0">
                <a:pos x="csX417" y="csY417"/>
              </a:cxn>
              <a:cxn ang="0">
                <a:pos x="csX418" y="csY418"/>
              </a:cxn>
              <a:cxn ang="0">
                <a:pos x="csX419" y="csY419"/>
              </a:cxn>
              <a:cxn ang="0">
                <a:pos x="csX420" y="csY420"/>
              </a:cxn>
              <a:cxn ang="0">
                <a:pos x="csX421" y="csY421"/>
              </a:cxn>
              <a:cxn ang="0">
                <a:pos x="csX422" y="csY422"/>
              </a:cxn>
              <a:cxn ang="0">
                <a:pos x="csX423" y="csY423"/>
              </a:cxn>
              <a:cxn ang="0">
                <a:pos x="csX424" y="csY424"/>
              </a:cxn>
              <a:cxn ang="0">
                <a:pos x="csX425" y="csY425"/>
              </a:cxn>
              <a:cxn ang="0">
                <a:pos x="csX426" y="csY426"/>
              </a:cxn>
              <a:cxn ang="0">
                <a:pos x="csX427" y="csY427"/>
              </a:cxn>
              <a:cxn ang="0">
                <a:pos x="csX428" y="csY428"/>
              </a:cxn>
              <a:cxn ang="0">
                <a:pos x="csX429" y="csY429"/>
              </a:cxn>
              <a:cxn ang="0">
                <a:pos x="csX430" y="csY430"/>
              </a:cxn>
              <a:cxn ang="0">
                <a:pos x="csX431" y="csY431"/>
              </a:cxn>
              <a:cxn ang="0">
                <a:pos x="csX432" y="csY432"/>
              </a:cxn>
              <a:cxn ang="0">
                <a:pos x="csX433" y="csY433"/>
              </a:cxn>
              <a:cxn ang="0">
                <a:pos x="csX434" y="csY434"/>
              </a:cxn>
              <a:cxn ang="0">
                <a:pos x="csX435" y="csY435"/>
              </a:cxn>
              <a:cxn ang="0">
                <a:pos x="csX436" y="csY436"/>
              </a:cxn>
              <a:cxn ang="0">
                <a:pos x="csX437" y="csY437"/>
              </a:cxn>
              <a:cxn ang="0">
                <a:pos x="csX438" y="csY438"/>
              </a:cxn>
              <a:cxn ang="0">
                <a:pos x="csX439" y="csY439"/>
              </a:cxn>
              <a:cxn ang="0">
                <a:pos x="csX440" y="csY440"/>
              </a:cxn>
              <a:cxn ang="0">
                <a:pos x="csX441" y="csY441"/>
              </a:cxn>
              <a:cxn ang="0">
                <a:pos x="csX442" y="csY442"/>
              </a:cxn>
              <a:cxn ang="0">
                <a:pos x="csX443" y="csY443"/>
              </a:cxn>
              <a:cxn ang="0">
                <a:pos x="csX444" y="csY444"/>
              </a:cxn>
              <a:cxn ang="0">
                <a:pos x="csX445" y="csY445"/>
              </a:cxn>
              <a:cxn ang="0">
                <a:pos x="csX446" y="csY446"/>
              </a:cxn>
              <a:cxn ang="0">
                <a:pos x="csX447" y="csY447"/>
              </a:cxn>
              <a:cxn ang="0">
                <a:pos x="csX448" y="csY448"/>
              </a:cxn>
              <a:cxn ang="0">
                <a:pos x="csX449" y="csY449"/>
              </a:cxn>
              <a:cxn ang="0">
                <a:pos x="csX450" y="csY450"/>
              </a:cxn>
              <a:cxn ang="0">
                <a:pos x="csX451" y="csY451"/>
              </a:cxn>
              <a:cxn ang="0">
                <a:pos x="csX452" y="csY452"/>
              </a:cxn>
              <a:cxn ang="0">
                <a:pos x="csX453" y="csY453"/>
              </a:cxn>
              <a:cxn ang="0">
                <a:pos x="csX454" y="csY454"/>
              </a:cxn>
              <a:cxn ang="0">
                <a:pos x="csX455" y="csY455"/>
              </a:cxn>
              <a:cxn ang="0">
                <a:pos x="csX456" y="csY456"/>
              </a:cxn>
              <a:cxn ang="0">
                <a:pos x="csX457" y="csY457"/>
              </a:cxn>
              <a:cxn ang="0">
                <a:pos x="csX458" y="csY458"/>
              </a:cxn>
              <a:cxn ang="0">
                <a:pos x="csX459" y="csY459"/>
              </a:cxn>
              <a:cxn ang="0">
                <a:pos x="csX460" y="csY460"/>
              </a:cxn>
              <a:cxn ang="0">
                <a:pos x="csX461" y="csY461"/>
              </a:cxn>
              <a:cxn ang="0">
                <a:pos x="csX462" y="csY462"/>
              </a:cxn>
              <a:cxn ang="0">
                <a:pos x="csX463" y="csY463"/>
              </a:cxn>
              <a:cxn ang="0">
                <a:pos x="csX464" y="csY464"/>
              </a:cxn>
              <a:cxn ang="0">
                <a:pos x="csX465" y="csY465"/>
              </a:cxn>
              <a:cxn ang="0">
                <a:pos x="csX466" y="csY466"/>
              </a:cxn>
              <a:cxn ang="0">
                <a:pos x="csX467" y="csY467"/>
              </a:cxn>
              <a:cxn ang="0">
                <a:pos x="csX468" y="csY468"/>
              </a:cxn>
              <a:cxn ang="0">
                <a:pos x="csX469" y="csY469"/>
              </a:cxn>
              <a:cxn ang="0">
                <a:pos x="csX470" y="csY470"/>
              </a:cxn>
              <a:cxn ang="0">
                <a:pos x="csX471" y="csY471"/>
              </a:cxn>
              <a:cxn ang="0">
                <a:pos x="csX472" y="csY472"/>
              </a:cxn>
              <a:cxn ang="0">
                <a:pos x="csX473" y="csY473"/>
              </a:cxn>
              <a:cxn ang="0">
                <a:pos x="csX474" y="csY474"/>
              </a:cxn>
              <a:cxn ang="0">
                <a:pos x="csX475" y="csY475"/>
              </a:cxn>
              <a:cxn ang="0">
                <a:pos x="csX476" y="csY476"/>
              </a:cxn>
              <a:cxn ang="0">
                <a:pos x="csX477" y="csY477"/>
              </a:cxn>
              <a:cxn ang="0">
                <a:pos x="csX478" y="csY478"/>
              </a:cxn>
              <a:cxn ang="0">
                <a:pos x="csX479" y="csY479"/>
              </a:cxn>
              <a:cxn ang="0">
                <a:pos x="csX480" y="csY480"/>
              </a:cxn>
              <a:cxn ang="0">
                <a:pos x="csX481" y="csY481"/>
              </a:cxn>
              <a:cxn ang="0">
                <a:pos x="csX482" y="csY482"/>
              </a:cxn>
              <a:cxn ang="0">
                <a:pos x="csX483" y="csY483"/>
              </a:cxn>
              <a:cxn ang="0">
                <a:pos x="csX484" y="csY484"/>
              </a:cxn>
              <a:cxn ang="0">
                <a:pos x="csX485" y="csY485"/>
              </a:cxn>
              <a:cxn ang="0">
                <a:pos x="csX486" y="csY486"/>
              </a:cxn>
              <a:cxn ang="0">
                <a:pos x="csX487" y="csY487"/>
              </a:cxn>
              <a:cxn ang="0">
                <a:pos x="csX488" y="csY488"/>
              </a:cxn>
              <a:cxn ang="0">
                <a:pos x="csX489" y="csY489"/>
              </a:cxn>
              <a:cxn ang="0">
                <a:pos x="csX490" y="csY490"/>
              </a:cxn>
              <a:cxn ang="0">
                <a:pos x="csX491" y="csY491"/>
              </a:cxn>
              <a:cxn ang="0">
                <a:pos x="csX492" y="csY492"/>
              </a:cxn>
              <a:cxn ang="0">
                <a:pos x="csX493" y="csY493"/>
              </a:cxn>
              <a:cxn ang="0">
                <a:pos x="csX494" y="csY494"/>
              </a:cxn>
              <a:cxn ang="0">
                <a:pos x="csX495" y="csY495"/>
              </a:cxn>
              <a:cxn ang="0">
                <a:pos x="csX496" y="csY496"/>
              </a:cxn>
              <a:cxn ang="0">
                <a:pos x="csX497" y="csY497"/>
              </a:cxn>
              <a:cxn ang="0">
                <a:pos x="csX498" y="csY498"/>
              </a:cxn>
              <a:cxn ang="0">
                <a:pos x="csX499" y="csY499"/>
              </a:cxn>
              <a:cxn ang="0">
                <a:pos x="csX500" y="csY500"/>
              </a:cxn>
              <a:cxn ang="0">
                <a:pos x="csX501" y="csY501"/>
              </a:cxn>
              <a:cxn ang="0">
                <a:pos x="csX502" y="csY502"/>
              </a:cxn>
              <a:cxn ang="0">
                <a:pos x="csX503" y="csY503"/>
              </a:cxn>
              <a:cxn ang="0">
                <a:pos x="csX504" y="csY504"/>
              </a:cxn>
              <a:cxn ang="0">
                <a:pos x="csX505" y="csY505"/>
              </a:cxn>
              <a:cxn ang="0">
                <a:pos x="csX506" y="csY506"/>
              </a:cxn>
              <a:cxn ang="0">
                <a:pos x="csX507" y="csY507"/>
              </a:cxn>
              <a:cxn ang="0">
                <a:pos x="csX508" y="csY508"/>
              </a:cxn>
              <a:cxn ang="0">
                <a:pos x="csX509" y="csY509"/>
              </a:cxn>
              <a:cxn ang="0">
                <a:pos x="csX510" y="csY510"/>
              </a:cxn>
              <a:cxn ang="0">
                <a:pos x="csX511" y="csY511"/>
              </a:cxn>
              <a:cxn ang="0">
                <a:pos x="csX512" y="csY512"/>
              </a:cxn>
              <a:cxn ang="0">
                <a:pos x="csX513" y="csY513"/>
              </a:cxn>
              <a:cxn ang="0">
                <a:pos x="csX514" y="csY514"/>
              </a:cxn>
              <a:cxn ang="0">
                <a:pos x="csX515" y="csY515"/>
              </a:cxn>
              <a:cxn ang="0">
                <a:pos x="csX516" y="csY516"/>
              </a:cxn>
              <a:cxn ang="0">
                <a:pos x="csX517" y="csY517"/>
              </a:cxn>
              <a:cxn ang="0">
                <a:pos x="csX518" y="csY518"/>
              </a:cxn>
              <a:cxn ang="0">
                <a:pos x="csX519" y="csY519"/>
              </a:cxn>
              <a:cxn ang="0">
                <a:pos x="csX520" y="csY520"/>
              </a:cxn>
              <a:cxn ang="0">
                <a:pos x="csX521" y="csY521"/>
              </a:cxn>
              <a:cxn ang="0">
                <a:pos x="csX522" y="csY522"/>
              </a:cxn>
              <a:cxn ang="0">
                <a:pos x="csX523" y="csY523"/>
              </a:cxn>
              <a:cxn ang="0">
                <a:pos x="csX524" y="csY524"/>
              </a:cxn>
              <a:cxn ang="0">
                <a:pos x="csX525" y="csY525"/>
              </a:cxn>
              <a:cxn ang="0">
                <a:pos x="csX526" y="csY526"/>
              </a:cxn>
              <a:cxn ang="0">
                <a:pos x="csX527" y="csY527"/>
              </a:cxn>
              <a:cxn ang="0">
                <a:pos x="csX528" y="csY528"/>
              </a:cxn>
              <a:cxn ang="0">
                <a:pos x="csX529" y="csY529"/>
              </a:cxn>
              <a:cxn ang="0">
                <a:pos x="csX530" y="csY530"/>
              </a:cxn>
              <a:cxn ang="0">
                <a:pos x="csX531" y="csY531"/>
              </a:cxn>
              <a:cxn ang="0">
                <a:pos x="csX532" y="csY532"/>
              </a:cxn>
              <a:cxn ang="0">
                <a:pos x="csX533" y="csY533"/>
              </a:cxn>
              <a:cxn ang="0">
                <a:pos x="csX534" y="csY534"/>
              </a:cxn>
              <a:cxn ang="0">
                <a:pos x="csX535" y="csY535"/>
              </a:cxn>
              <a:cxn ang="0">
                <a:pos x="csX536" y="csY536"/>
              </a:cxn>
              <a:cxn ang="0">
                <a:pos x="csX537" y="csY537"/>
              </a:cxn>
              <a:cxn ang="0">
                <a:pos x="csX538" y="csY538"/>
              </a:cxn>
              <a:cxn ang="0">
                <a:pos x="csX539" y="csY539"/>
              </a:cxn>
              <a:cxn ang="0">
                <a:pos x="csX540" y="csY540"/>
              </a:cxn>
              <a:cxn ang="0">
                <a:pos x="csX541" y="csY541"/>
              </a:cxn>
              <a:cxn ang="0">
                <a:pos x="csX542" y="csY542"/>
              </a:cxn>
              <a:cxn ang="0">
                <a:pos x="csX543" y="csY543"/>
              </a:cxn>
              <a:cxn ang="0">
                <a:pos x="csX544" y="csY544"/>
              </a:cxn>
              <a:cxn ang="0">
                <a:pos x="csX545" y="csY545"/>
              </a:cxn>
              <a:cxn ang="0">
                <a:pos x="csX546" y="csY546"/>
              </a:cxn>
              <a:cxn ang="0">
                <a:pos x="csX547" y="csY547"/>
              </a:cxn>
              <a:cxn ang="0">
                <a:pos x="csX548" y="csY548"/>
              </a:cxn>
              <a:cxn ang="0">
                <a:pos x="csX549" y="csY549"/>
              </a:cxn>
              <a:cxn ang="0">
                <a:pos x="csX550" y="csY550"/>
              </a:cxn>
              <a:cxn ang="0">
                <a:pos x="csX551" y="csY551"/>
              </a:cxn>
              <a:cxn ang="0">
                <a:pos x="csX552" y="csY552"/>
              </a:cxn>
              <a:cxn ang="0">
                <a:pos x="csX553" y="csY553"/>
              </a:cxn>
              <a:cxn ang="0">
                <a:pos x="csX554" y="csY554"/>
              </a:cxn>
              <a:cxn ang="0">
                <a:pos x="csX555" y="csY555"/>
              </a:cxn>
              <a:cxn ang="0">
                <a:pos x="csX556" y="csY556"/>
              </a:cxn>
              <a:cxn ang="0">
                <a:pos x="csX557" y="csY557"/>
              </a:cxn>
              <a:cxn ang="0">
                <a:pos x="csX558" y="csY558"/>
              </a:cxn>
              <a:cxn ang="0">
                <a:pos x="csX559" y="csY559"/>
              </a:cxn>
              <a:cxn ang="0">
                <a:pos x="csX560" y="csY560"/>
              </a:cxn>
              <a:cxn ang="0">
                <a:pos x="csX561" y="csY561"/>
              </a:cxn>
              <a:cxn ang="0">
                <a:pos x="csX562" y="csY562"/>
              </a:cxn>
              <a:cxn ang="0">
                <a:pos x="csX563" y="csY563"/>
              </a:cxn>
              <a:cxn ang="0">
                <a:pos x="csX564" y="csY564"/>
              </a:cxn>
              <a:cxn ang="0">
                <a:pos x="csX565" y="csY565"/>
              </a:cxn>
              <a:cxn ang="0">
                <a:pos x="csX566" y="csY566"/>
              </a:cxn>
              <a:cxn ang="0">
                <a:pos x="csX567" y="csY567"/>
              </a:cxn>
              <a:cxn ang="0">
                <a:pos x="csX568" y="csY568"/>
              </a:cxn>
              <a:cxn ang="0">
                <a:pos x="csX569" y="csY569"/>
              </a:cxn>
              <a:cxn ang="0">
                <a:pos x="csX570" y="csY570"/>
              </a:cxn>
              <a:cxn ang="0">
                <a:pos x="csX571" y="csY571"/>
              </a:cxn>
              <a:cxn ang="0">
                <a:pos x="csX572" y="csY572"/>
              </a:cxn>
              <a:cxn ang="0">
                <a:pos x="csX573" y="csY573"/>
              </a:cxn>
              <a:cxn ang="0">
                <a:pos x="csX574" y="csY574"/>
              </a:cxn>
              <a:cxn ang="0">
                <a:pos x="csX575" y="csY575"/>
              </a:cxn>
              <a:cxn ang="0">
                <a:pos x="csX576" y="csY576"/>
              </a:cxn>
              <a:cxn ang="0">
                <a:pos x="csX577" y="csY577"/>
              </a:cxn>
              <a:cxn ang="0">
                <a:pos x="csX578" y="csY578"/>
              </a:cxn>
              <a:cxn ang="0">
                <a:pos x="csX579" y="csY579"/>
              </a:cxn>
              <a:cxn ang="0">
                <a:pos x="csX580" y="csY580"/>
              </a:cxn>
              <a:cxn ang="0">
                <a:pos x="csX581" y="csY581"/>
              </a:cxn>
              <a:cxn ang="0">
                <a:pos x="csX582" y="csY582"/>
              </a:cxn>
              <a:cxn ang="0">
                <a:pos x="csX583" y="csY583"/>
              </a:cxn>
              <a:cxn ang="0">
                <a:pos x="csX584" y="csY584"/>
              </a:cxn>
              <a:cxn ang="0">
                <a:pos x="csX585" y="csY585"/>
              </a:cxn>
              <a:cxn ang="0">
                <a:pos x="csX586" y="csY586"/>
              </a:cxn>
              <a:cxn ang="0">
                <a:pos x="csX587" y="csY587"/>
              </a:cxn>
              <a:cxn ang="0">
                <a:pos x="csX588" y="csY588"/>
              </a:cxn>
              <a:cxn ang="0">
                <a:pos x="csX589" y="csY589"/>
              </a:cxn>
              <a:cxn ang="0">
                <a:pos x="csX590" y="csY590"/>
              </a:cxn>
              <a:cxn ang="0">
                <a:pos x="csX591" y="csY591"/>
              </a:cxn>
              <a:cxn ang="0">
                <a:pos x="csX592" y="csY592"/>
              </a:cxn>
              <a:cxn ang="0">
                <a:pos x="csX593" y="csY593"/>
              </a:cxn>
              <a:cxn ang="0">
                <a:pos x="csX594" y="csY594"/>
              </a:cxn>
              <a:cxn ang="0">
                <a:pos x="csX595" y="csY595"/>
              </a:cxn>
              <a:cxn ang="0">
                <a:pos x="csX596" y="csY596"/>
              </a:cxn>
              <a:cxn ang="0">
                <a:pos x="csX597" y="csY597"/>
              </a:cxn>
              <a:cxn ang="0">
                <a:pos x="csX598" y="csY598"/>
              </a:cxn>
              <a:cxn ang="0">
                <a:pos x="csX599" y="csY599"/>
              </a:cxn>
              <a:cxn ang="0">
                <a:pos x="csX600" y="csY600"/>
              </a:cxn>
              <a:cxn ang="0">
                <a:pos x="csX601" y="csY601"/>
              </a:cxn>
              <a:cxn ang="0">
                <a:pos x="csX602" y="csY602"/>
              </a:cxn>
              <a:cxn ang="0">
                <a:pos x="csX603" y="csY603"/>
              </a:cxn>
              <a:cxn ang="0">
                <a:pos x="csX604" y="csY604"/>
              </a:cxn>
              <a:cxn ang="0">
                <a:pos x="csX605" y="csY605"/>
              </a:cxn>
              <a:cxn ang="0">
                <a:pos x="csX606" y="csY606"/>
              </a:cxn>
              <a:cxn ang="0">
                <a:pos x="csX607" y="csY607"/>
              </a:cxn>
              <a:cxn ang="0">
                <a:pos x="csX608" y="csY608"/>
              </a:cxn>
              <a:cxn ang="0">
                <a:pos x="csX609" y="csY609"/>
              </a:cxn>
              <a:cxn ang="0">
                <a:pos x="csX610" y="csY610"/>
              </a:cxn>
              <a:cxn ang="0">
                <a:pos x="csX611" y="csY611"/>
              </a:cxn>
              <a:cxn ang="0">
                <a:pos x="csX612" y="csY612"/>
              </a:cxn>
              <a:cxn ang="0">
                <a:pos x="csX613" y="csY613"/>
              </a:cxn>
              <a:cxn ang="0">
                <a:pos x="csX614" y="csY614"/>
              </a:cxn>
              <a:cxn ang="0">
                <a:pos x="csX615" y="csY615"/>
              </a:cxn>
              <a:cxn ang="0">
                <a:pos x="csX616" y="csY616"/>
              </a:cxn>
              <a:cxn ang="0">
                <a:pos x="csX617" y="csY617"/>
              </a:cxn>
              <a:cxn ang="0">
                <a:pos x="csX618" y="csY618"/>
              </a:cxn>
              <a:cxn ang="0">
                <a:pos x="csX619" y="csY619"/>
              </a:cxn>
              <a:cxn ang="0">
                <a:pos x="csX620" y="csY620"/>
              </a:cxn>
              <a:cxn ang="0">
                <a:pos x="csX621" y="csY621"/>
              </a:cxn>
              <a:cxn ang="0">
                <a:pos x="csX622" y="csY622"/>
              </a:cxn>
              <a:cxn ang="0">
                <a:pos x="csX623" y="csY623"/>
              </a:cxn>
              <a:cxn ang="0">
                <a:pos x="csX624" y="csY624"/>
              </a:cxn>
              <a:cxn ang="0">
                <a:pos x="csX625" y="csY625"/>
              </a:cxn>
              <a:cxn ang="0">
                <a:pos x="csX626" y="csY626"/>
              </a:cxn>
              <a:cxn ang="0">
                <a:pos x="csX627" y="csY627"/>
              </a:cxn>
              <a:cxn ang="0">
                <a:pos x="csX628" y="csY628"/>
              </a:cxn>
              <a:cxn ang="0">
                <a:pos x="csX629" y="csY629"/>
              </a:cxn>
              <a:cxn ang="0">
                <a:pos x="csX630" y="csY630"/>
              </a:cxn>
              <a:cxn ang="0">
                <a:pos x="csX631" y="csY631"/>
              </a:cxn>
              <a:cxn ang="0">
                <a:pos x="csX632" y="csY632"/>
              </a:cxn>
              <a:cxn ang="0">
                <a:pos x="csX633" y="csY633"/>
              </a:cxn>
              <a:cxn ang="0">
                <a:pos x="csX634" y="csY634"/>
              </a:cxn>
              <a:cxn ang="0">
                <a:pos x="csX635" y="csY635"/>
              </a:cxn>
              <a:cxn ang="0">
                <a:pos x="csX636" y="csY636"/>
              </a:cxn>
              <a:cxn ang="0">
                <a:pos x="csX637" y="csY637"/>
              </a:cxn>
              <a:cxn ang="0">
                <a:pos x="csX638" y="csY638"/>
              </a:cxn>
              <a:cxn ang="0">
                <a:pos x="csX639" y="csY639"/>
              </a:cxn>
              <a:cxn ang="0">
                <a:pos x="csX640" y="csY640"/>
              </a:cxn>
              <a:cxn ang="0">
                <a:pos x="csX641" y="csY641"/>
              </a:cxn>
              <a:cxn ang="0">
                <a:pos x="csX642" y="csY642"/>
              </a:cxn>
              <a:cxn ang="0">
                <a:pos x="csX643" y="csY643"/>
              </a:cxn>
              <a:cxn ang="0">
                <a:pos x="csX644" y="csY644"/>
              </a:cxn>
              <a:cxn ang="0">
                <a:pos x="csX645" y="csY645"/>
              </a:cxn>
              <a:cxn ang="0">
                <a:pos x="csX646" y="csY646"/>
              </a:cxn>
              <a:cxn ang="0">
                <a:pos x="csX647" y="csY647"/>
              </a:cxn>
              <a:cxn ang="0">
                <a:pos x="csX648" y="csY648"/>
              </a:cxn>
              <a:cxn ang="0">
                <a:pos x="csX649" y="csY649"/>
              </a:cxn>
              <a:cxn ang="0">
                <a:pos x="csX650" y="csY650"/>
              </a:cxn>
              <a:cxn ang="0">
                <a:pos x="csX651" y="csY651"/>
              </a:cxn>
              <a:cxn ang="0">
                <a:pos x="csX652" y="csY652"/>
              </a:cxn>
              <a:cxn ang="0">
                <a:pos x="csX653" y="csY653"/>
              </a:cxn>
              <a:cxn ang="0">
                <a:pos x="csX654" y="csY654"/>
              </a:cxn>
              <a:cxn ang="0">
                <a:pos x="csX655" y="csY655"/>
              </a:cxn>
              <a:cxn ang="0">
                <a:pos x="csX656" y="csY656"/>
              </a:cxn>
              <a:cxn ang="0">
                <a:pos x="csX657" y="csY657"/>
              </a:cxn>
              <a:cxn ang="0">
                <a:pos x="csX658" y="csY658"/>
              </a:cxn>
              <a:cxn ang="0">
                <a:pos x="csX659" y="csY659"/>
              </a:cxn>
              <a:cxn ang="0">
                <a:pos x="csX660" y="csY660"/>
              </a:cxn>
              <a:cxn ang="0">
                <a:pos x="csX661" y="csY661"/>
              </a:cxn>
              <a:cxn ang="0">
                <a:pos x="csX662" y="csY662"/>
              </a:cxn>
              <a:cxn ang="0">
                <a:pos x="csX663" y="csY663"/>
              </a:cxn>
              <a:cxn ang="0">
                <a:pos x="csX664" y="csY664"/>
              </a:cxn>
              <a:cxn ang="0">
                <a:pos x="csX665" y="csY665"/>
              </a:cxn>
              <a:cxn ang="0">
                <a:pos x="csX666" y="csY666"/>
              </a:cxn>
              <a:cxn ang="0">
                <a:pos x="csX667" y="csY667"/>
              </a:cxn>
              <a:cxn ang="0">
                <a:pos x="csX668" y="csY668"/>
              </a:cxn>
              <a:cxn ang="0">
                <a:pos x="csX669" y="csY669"/>
              </a:cxn>
              <a:cxn ang="0">
                <a:pos x="csX670" y="csY670"/>
              </a:cxn>
              <a:cxn ang="0">
                <a:pos x="csX671" y="csY671"/>
              </a:cxn>
              <a:cxn ang="0">
                <a:pos x="csX672" y="csY672"/>
              </a:cxn>
              <a:cxn ang="0">
                <a:pos x="csX673" y="csY673"/>
              </a:cxn>
              <a:cxn ang="0">
                <a:pos x="csX674" y="csY674"/>
              </a:cxn>
              <a:cxn ang="0">
                <a:pos x="csX675" y="csY675"/>
              </a:cxn>
              <a:cxn ang="0">
                <a:pos x="csX676" y="csY676"/>
              </a:cxn>
              <a:cxn ang="0">
                <a:pos x="csX677" y="csY677"/>
              </a:cxn>
              <a:cxn ang="0">
                <a:pos x="csX678" y="csY678"/>
              </a:cxn>
              <a:cxn ang="0">
                <a:pos x="csX679" y="csY679"/>
              </a:cxn>
              <a:cxn ang="0">
                <a:pos x="csX680" y="csY680"/>
              </a:cxn>
              <a:cxn ang="0">
                <a:pos x="csX681" y="csY681"/>
              </a:cxn>
              <a:cxn ang="0">
                <a:pos x="csX682" y="csY682"/>
              </a:cxn>
              <a:cxn ang="0">
                <a:pos x="csX683" y="csY683"/>
              </a:cxn>
              <a:cxn ang="0">
                <a:pos x="csX684" y="csY684"/>
              </a:cxn>
              <a:cxn ang="0">
                <a:pos x="csX685" y="csY685"/>
              </a:cxn>
              <a:cxn ang="0">
                <a:pos x="csX686" y="csY686"/>
              </a:cxn>
              <a:cxn ang="0">
                <a:pos x="csX687" y="csY687"/>
              </a:cxn>
              <a:cxn ang="0">
                <a:pos x="csX688" y="csY688"/>
              </a:cxn>
              <a:cxn ang="0">
                <a:pos x="csX689" y="csY689"/>
              </a:cxn>
              <a:cxn ang="0">
                <a:pos x="csX690" y="csY690"/>
              </a:cxn>
              <a:cxn ang="0">
                <a:pos x="csX691" y="csY691"/>
              </a:cxn>
              <a:cxn ang="0">
                <a:pos x="csX692" y="csY692"/>
              </a:cxn>
              <a:cxn ang="0">
                <a:pos x="csX693" y="csY693"/>
              </a:cxn>
              <a:cxn ang="0">
                <a:pos x="csX694" y="csY694"/>
              </a:cxn>
              <a:cxn ang="0">
                <a:pos x="csX695" y="csY695"/>
              </a:cxn>
              <a:cxn ang="0">
                <a:pos x="csX696" y="csY696"/>
              </a:cxn>
              <a:cxn ang="0">
                <a:pos x="csX697" y="csY697"/>
              </a:cxn>
              <a:cxn ang="0">
                <a:pos x="csX698" y="csY698"/>
              </a:cxn>
              <a:cxn ang="0">
                <a:pos x="csX699" y="csY699"/>
              </a:cxn>
              <a:cxn ang="0">
                <a:pos x="csX700" y="csY700"/>
              </a:cxn>
              <a:cxn ang="0">
                <a:pos x="csX701" y="csY701"/>
              </a:cxn>
              <a:cxn ang="0">
                <a:pos x="csX702" y="csY702"/>
              </a:cxn>
              <a:cxn ang="0">
                <a:pos x="csX703" y="csY703"/>
              </a:cxn>
              <a:cxn ang="0">
                <a:pos x="csX704" y="csY704"/>
              </a:cxn>
              <a:cxn ang="0">
                <a:pos x="csX705" y="csY705"/>
              </a:cxn>
              <a:cxn ang="0">
                <a:pos x="csX706" y="csY706"/>
              </a:cxn>
              <a:cxn ang="0">
                <a:pos x="csX707" y="csY707"/>
              </a:cxn>
              <a:cxn ang="0">
                <a:pos x="csX708" y="csY708"/>
              </a:cxn>
              <a:cxn ang="0">
                <a:pos x="csX709" y="csY709"/>
              </a:cxn>
              <a:cxn ang="0">
                <a:pos x="csX710" y="csY710"/>
              </a:cxn>
              <a:cxn ang="0">
                <a:pos x="csX711" y="csY711"/>
              </a:cxn>
              <a:cxn ang="0">
                <a:pos x="csX712" y="csY712"/>
              </a:cxn>
              <a:cxn ang="0">
                <a:pos x="csX713" y="csY713"/>
              </a:cxn>
              <a:cxn ang="0">
                <a:pos x="csX714" y="csY714"/>
              </a:cxn>
              <a:cxn ang="0">
                <a:pos x="csX715" y="csY715"/>
              </a:cxn>
              <a:cxn ang="0">
                <a:pos x="csX716" y="csY716"/>
              </a:cxn>
              <a:cxn ang="0">
                <a:pos x="csX717" y="csY717"/>
              </a:cxn>
              <a:cxn ang="0">
                <a:pos x="csX718" y="csY718"/>
              </a:cxn>
              <a:cxn ang="0">
                <a:pos x="csX719" y="csY719"/>
              </a:cxn>
              <a:cxn ang="0">
                <a:pos x="csX720" y="csY720"/>
              </a:cxn>
              <a:cxn ang="0">
                <a:pos x="csX721" y="csY721"/>
              </a:cxn>
              <a:cxn ang="0">
                <a:pos x="csX722" y="csY722"/>
              </a:cxn>
              <a:cxn ang="0">
                <a:pos x="csX723" y="csY723"/>
              </a:cxn>
              <a:cxn ang="0">
                <a:pos x="csX724" y="csY724"/>
              </a:cxn>
              <a:cxn ang="0">
                <a:pos x="csX725" y="csY725"/>
              </a:cxn>
              <a:cxn ang="0">
                <a:pos x="csX726" y="csY726"/>
              </a:cxn>
              <a:cxn ang="0">
                <a:pos x="csX727" y="csY727"/>
              </a:cxn>
              <a:cxn ang="0">
                <a:pos x="csX728" y="csY728"/>
              </a:cxn>
              <a:cxn ang="0">
                <a:pos x="csX729" y="csY729"/>
              </a:cxn>
              <a:cxn ang="0">
                <a:pos x="csX730" y="csY730"/>
              </a:cxn>
              <a:cxn ang="0">
                <a:pos x="csX731" y="csY731"/>
              </a:cxn>
              <a:cxn ang="0">
                <a:pos x="csX732" y="csY732"/>
              </a:cxn>
              <a:cxn ang="0">
                <a:pos x="csX733" y="csY733"/>
              </a:cxn>
              <a:cxn ang="0">
                <a:pos x="csX734" y="csY734"/>
              </a:cxn>
              <a:cxn ang="0">
                <a:pos x="csX735" y="csY735"/>
              </a:cxn>
              <a:cxn ang="0">
                <a:pos x="csX736" y="csY736"/>
              </a:cxn>
              <a:cxn ang="0">
                <a:pos x="csX737" y="csY737"/>
              </a:cxn>
              <a:cxn ang="0">
                <a:pos x="csX738" y="csY738"/>
              </a:cxn>
              <a:cxn ang="0">
                <a:pos x="csX739" y="csY739"/>
              </a:cxn>
              <a:cxn ang="0">
                <a:pos x="csX740" y="csY740"/>
              </a:cxn>
              <a:cxn ang="0">
                <a:pos x="csX741" y="csY741"/>
              </a:cxn>
              <a:cxn ang="0">
                <a:pos x="csX742" y="csY742"/>
              </a:cxn>
              <a:cxn ang="0">
                <a:pos x="csX743" y="csY743"/>
              </a:cxn>
              <a:cxn ang="0">
                <a:pos x="csX744" y="csY744"/>
              </a:cxn>
              <a:cxn ang="0">
                <a:pos x="csX745" y="csY745"/>
              </a:cxn>
              <a:cxn ang="0">
                <a:pos x="csX746" y="csY746"/>
              </a:cxn>
              <a:cxn ang="0">
                <a:pos x="csX747" y="csY747"/>
              </a:cxn>
              <a:cxn ang="0">
                <a:pos x="csX748" y="csY748"/>
              </a:cxn>
              <a:cxn ang="0">
                <a:pos x="csX749" y="csY749"/>
              </a:cxn>
              <a:cxn ang="0">
                <a:pos x="csX750" y="csY750"/>
              </a:cxn>
              <a:cxn ang="0">
                <a:pos x="csX751" y="csY751"/>
              </a:cxn>
              <a:cxn ang="0">
                <a:pos x="csX752" y="csY752"/>
              </a:cxn>
              <a:cxn ang="0">
                <a:pos x="csX753" y="csY753"/>
              </a:cxn>
              <a:cxn ang="0">
                <a:pos x="csX754" y="csY754"/>
              </a:cxn>
              <a:cxn ang="0">
                <a:pos x="csX755" y="csY755"/>
              </a:cxn>
              <a:cxn ang="0">
                <a:pos x="csX756" y="csY756"/>
              </a:cxn>
              <a:cxn ang="0">
                <a:pos x="csX757" y="csY757"/>
              </a:cxn>
              <a:cxn ang="0">
                <a:pos x="csX758" y="csY758"/>
              </a:cxn>
              <a:cxn ang="0">
                <a:pos x="csX759" y="csY759"/>
              </a:cxn>
              <a:cxn ang="0">
                <a:pos x="csX760" y="csY760"/>
              </a:cxn>
              <a:cxn ang="0">
                <a:pos x="csX761" y="csY761"/>
              </a:cxn>
              <a:cxn ang="0">
                <a:pos x="csX762" y="csY762"/>
              </a:cxn>
              <a:cxn ang="0">
                <a:pos x="csX763" y="csY763"/>
              </a:cxn>
              <a:cxn ang="0">
                <a:pos x="csX764" y="csY764"/>
              </a:cxn>
              <a:cxn ang="0">
                <a:pos x="csX765" y="csY765"/>
              </a:cxn>
              <a:cxn ang="0">
                <a:pos x="csX766" y="csY766"/>
              </a:cxn>
              <a:cxn ang="0">
                <a:pos x="csX767" y="csY767"/>
              </a:cxn>
              <a:cxn ang="0">
                <a:pos x="csX768" y="csY768"/>
              </a:cxn>
              <a:cxn ang="0">
                <a:pos x="csX769" y="csY769"/>
              </a:cxn>
              <a:cxn ang="0">
                <a:pos x="csX770" y="csY770"/>
              </a:cxn>
              <a:cxn ang="0">
                <a:pos x="csX771" y="csY771"/>
              </a:cxn>
              <a:cxn ang="0">
                <a:pos x="csX772" y="csY772"/>
              </a:cxn>
              <a:cxn ang="0">
                <a:pos x="csX773" y="csY773"/>
              </a:cxn>
              <a:cxn ang="0">
                <a:pos x="csX774" y="csY774"/>
              </a:cxn>
              <a:cxn ang="0">
                <a:pos x="csX775" y="csY775"/>
              </a:cxn>
              <a:cxn ang="0">
                <a:pos x="csX776" y="csY776"/>
              </a:cxn>
              <a:cxn ang="0">
                <a:pos x="csX777" y="csY777"/>
              </a:cxn>
              <a:cxn ang="0">
                <a:pos x="csX778" y="csY778"/>
              </a:cxn>
              <a:cxn ang="0">
                <a:pos x="csX779" y="csY779"/>
              </a:cxn>
              <a:cxn ang="0">
                <a:pos x="csX780" y="csY780"/>
              </a:cxn>
              <a:cxn ang="0">
                <a:pos x="csX781" y="csY781"/>
              </a:cxn>
              <a:cxn ang="0">
                <a:pos x="csX782" y="csY782"/>
              </a:cxn>
              <a:cxn ang="0">
                <a:pos x="csX783" y="csY783"/>
              </a:cxn>
              <a:cxn ang="0">
                <a:pos x="csX784" y="csY784"/>
              </a:cxn>
              <a:cxn ang="0">
                <a:pos x="csX785" y="csY785"/>
              </a:cxn>
              <a:cxn ang="0">
                <a:pos x="csX786" y="csY786"/>
              </a:cxn>
              <a:cxn ang="0">
                <a:pos x="csX787" y="csY787"/>
              </a:cxn>
              <a:cxn ang="0">
                <a:pos x="csX788" y="csY788"/>
              </a:cxn>
              <a:cxn ang="0">
                <a:pos x="csX789" y="csY789"/>
              </a:cxn>
              <a:cxn ang="0">
                <a:pos x="csX790" y="csY790"/>
              </a:cxn>
              <a:cxn ang="0">
                <a:pos x="csX791" y="csY791"/>
              </a:cxn>
              <a:cxn ang="0">
                <a:pos x="csX792" y="csY792"/>
              </a:cxn>
              <a:cxn ang="0">
                <a:pos x="csX793" y="csY793"/>
              </a:cxn>
              <a:cxn ang="0">
                <a:pos x="csX794" y="csY794"/>
              </a:cxn>
              <a:cxn ang="0">
                <a:pos x="csX795" y="csY795"/>
              </a:cxn>
              <a:cxn ang="0">
                <a:pos x="csX796" y="csY796"/>
              </a:cxn>
              <a:cxn ang="0">
                <a:pos x="csX797" y="csY797"/>
              </a:cxn>
              <a:cxn ang="0">
                <a:pos x="csX798" y="csY798"/>
              </a:cxn>
              <a:cxn ang="0">
                <a:pos x="csX799" y="csY799"/>
              </a:cxn>
              <a:cxn ang="0">
                <a:pos x="csX800" y="csY800"/>
              </a:cxn>
              <a:cxn ang="0">
                <a:pos x="csX801" y="csY801"/>
              </a:cxn>
              <a:cxn ang="0">
                <a:pos x="csX802" y="csY802"/>
              </a:cxn>
              <a:cxn ang="0">
                <a:pos x="csX803" y="csY803"/>
              </a:cxn>
              <a:cxn ang="0">
                <a:pos x="csX804" y="csY804"/>
              </a:cxn>
              <a:cxn ang="0">
                <a:pos x="csX805" y="csY805"/>
              </a:cxn>
              <a:cxn ang="0">
                <a:pos x="csX806" y="csY806"/>
              </a:cxn>
              <a:cxn ang="0">
                <a:pos x="csX807" y="csY807"/>
              </a:cxn>
              <a:cxn ang="0">
                <a:pos x="csX808" y="csY808"/>
              </a:cxn>
              <a:cxn ang="0">
                <a:pos x="csX809" y="csY809"/>
              </a:cxn>
              <a:cxn ang="0">
                <a:pos x="csX810" y="csY810"/>
              </a:cxn>
              <a:cxn ang="0">
                <a:pos x="csX811" y="csY811"/>
              </a:cxn>
              <a:cxn ang="0">
                <a:pos x="csX812" y="csY812"/>
              </a:cxn>
              <a:cxn ang="0">
                <a:pos x="csX813" y="csY813"/>
              </a:cxn>
              <a:cxn ang="0">
                <a:pos x="csX814" y="csY814"/>
              </a:cxn>
              <a:cxn ang="0">
                <a:pos x="csX815" y="csY815"/>
              </a:cxn>
              <a:cxn ang="0">
                <a:pos x="csX816" y="csY816"/>
              </a:cxn>
              <a:cxn ang="0">
                <a:pos x="csX817" y="csY817"/>
              </a:cxn>
              <a:cxn ang="0">
                <a:pos x="csX818" y="csY818"/>
              </a:cxn>
              <a:cxn ang="0">
                <a:pos x="csX819" y="csY819"/>
              </a:cxn>
              <a:cxn ang="0">
                <a:pos x="csX820" y="csY820"/>
              </a:cxn>
              <a:cxn ang="0">
                <a:pos x="csX821" y="csY821"/>
              </a:cxn>
              <a:cxn ang="0">
                <a:pos x="csX822" y="csY822"/>
              </a:cxn>
              <a:cxn ang="0">
                <a:pos x="csX823" y="csY823"/>
              </a:cxn>
              <a:cxn ang="0">
                <a:pos x="csX824" y="csY824"/>
              </a:cxn>
              <a:cxn ang="0">
                <a:pos x="csX825" y="csY825"/>
              </a:cxn>
              <a:cxn ang="0">
                <a:pos x="csX826" y="csY826"/>
              </a:cxn>
              <a:cxn ang="0">
                <a:pos x="csX827" y="csY827"/>
              </a:cxn>
              <a:cxn ang="0">
                <a:pos x="csX828" y="csY828"/>
              </a:cxn>
              <a:cxn ang="0">
                <a:pos x="csX829" y="csY829"/>
              </a:cxn>
              <a:cxn ang="0">
                <a:pos x="csX830" y="csY830"/>
              </a:cxn>
              <a:cxn ang="0">
                <a:pos x="csX831" y="csY831"/>
              </a:cxn>
              <a:cxn ang="0">
                <a:pos x="csX832" y="csY832"/>
              </a:cxn>
              <a:cxn ang="0">
                <a:pos x="csX833" y="csY833"/>
              </a:cxn>
              <a:cxn ang="0">
                <a:pos x="csX834" y="csY834"/>
              </a:cxn>
              <a:cxn ang="0">
                <a:pos x="csX835" y="csY835"/>
              </a:cxn>
              <a:cxn ang="0">
                <a:pos x="csX836" y="csY836"/>
              </a:cxn>
              <a:cxn ang="0">
                <a:pos x="csX837" y="csY837"/>
              </a:cxn>
              <a:cxn ang="0">
                <a:pos x="csX838" y="csY838"/>
              </a:cxn>
              <a:cxn ang="0">
                <a:pos x="csX839" y="csY839"/>
              </a:cxn>
              <a:cxn ang="0">
                <a:pos x="csX840" y="csY840"/>
              </a:cxn>
              <a:cxn ang="0">
                <a:pos x="csX841" y="csY841"/>
              </a:cxn>
              <a:cxn ang="0">
                <a:pos x="csX842" y="csY842"/>
              </a:cxn>
              <a:cxn ang="0">
                <a:pos x="csX843" y="csY843"/>
              </a:cxn>
              <a:cxn ang="0">
                <a:pos x="csX844" y="csY844"/>
              </a:cxn>
              <a:cxn ang="0">
                <a:pos x="csX845" y="csY845"/>
              </a:cxn>
              <a:cxn ang="0">
                <a:pos x="csX846" y="csY846"/>
              </a:cxn>
              <a:cxn ang="0">
                <a:pos x="csX847" y="csY847"/>
              </a:cxn>
              <a:cxn ang="0">
                <a:pos x="csX848" y="csY848"/>
              </a:cxn>
              <a:cxn ang="0">
                <a:pos x="csX849" y="csY849"/>
              </a:cxn>
              <a:cxn ang="0">
                <a:pos x="csX850" y="csY850"/>
              </a:cxn>
              <a:cxn ang="0">
                <a:pos x="csX851" y="csY851"/>
              </a:cxn>
              <a:cxn ang="0">
                <a:pos x="csX852" y="csY852"/>
              </a:cxn>
              <a:cxn ang="0">
                <a:pos x="csX853" y="csY853"/>
              </a:cxn>
              <a:cxn ang="0">
                <a:pos x="csX854" y="csY854"/>
              </a:cxn>
              <a:cxn ang="0">
                <a:pos x="csX855" y="csY855"/>
              </a:cxn>
              <a:cxn ang="0">
                <a:pos x="csX856" y="csY856"/>
              </a:cxn>
              <a:cxn ang="0">
                <a:pos x="csX857" y="csY857"/>
              </a:cxn>
              <a:cxn ang="0">
                <a:pos x="csX858" y="csY858"/>
              </a:cxn>
              <a:cxn ang="0">
                <a:pos x="csX859" y="csY859"/>
              </a:cxn>
              <a:cxn ang="0">
                <a:pos x="csX860" y="csY860"/>
              </a:cxn>
              <a:cxn ang="0">
                <a:pos x="csX861" y="csY861"/>
              </a:cxn>
              <a:cxn ang="0">
                <a:pos x="csX862" y="csY862"/>
              </a:cxn>
              <a:cxn ang="0">
                <a:pos x="csX863" y="csY863"/>
              </a:cxn>
              <a:cxn ang="0">
                <a:pos x="csX864" y="csY864"/>
              </a:cxn>
              <a:cxn ang="0">
                <a:pos x="csX865" y="csY865"/>
              </a:cxn>
              <a:cxn ang="0">
                <a:pos x="csX866" y="csY866"/>
              </a:cxn>
              <a:cxn ang="0">
                <a:pos x="csX867" y="csY867"/>
              </a:cxn>
              <a:cxn ang="0">
                <a:pos x="csX868" y="csY868"/>
              </a:cxn>
              <a:cxn ang="0">
                <a:pos x="csX869" y="csY869"/>
              </a:cxn>
              <a:cxn ang="0">
                <a:pos x="csX870" y="csY870"/>
              </a:cxn>
              <a:cxn ang="0">
                <a:pos x="csX871" y="csY871"/>
              </a:cxn>
              <a:cxn ang="0">
                <a:pos x="csX872" y="csY872"/>
              </a:cxn>
              <a:cxn ang="0">
                <a:pos x="csX873" y="csY873"/>
              </a:cxn>
              <a:cxn ang="0">
                <a:pos x="csX874" y="csY874"/>
              </a:cxn>
              <a:cxn ang="0">
                <a:pos x="csX875" y="csY875"/>
              </a:cxn>
              <a:cxn ang="0">
                <a:pos x="csX876" y="csY876"/>
              </a:cxn>
              <a:cxn ang="0">
                <a:pos x="csX877" y="csY877"/>
              </a:cxn>
              <a:cxn ang="0">
                <a:pos x="csX878" y="csY878"/>
              </a:cxn>
              <a:cxn ang="0">
                <a:pos x="csX879" y="csY879"/>
              </a:cxn>
              <a:cxn ang="0">
                <a:pos x="csX880" y="csY880"/>
              </a:cxn>
              <a:cxn ang="0">
                <a:pos x="csX881" y="csY881"/>
              </a:cxn>
              <a:cxn ang="0">
                <a:pos x="csX882" y="csY882"/>
              </a:cxn>
              <a:cxn ang="0">
                <a:pos x="csX883" y="csY883"/>
              </a:cxn>
              <a:cxn ang="0">
                <a:pos x="csX884" y="csY884"/>
              </a:cxn>
              <a:cxn ang="0">
                <a:pos x="csX885" y="csY885"/>
              </a:cxn>
              <a:cxn ang="0">
                <a:pos x="csX886" y="csY886"/>
              </a:cxn>
              <a:cxn ang="0">
                <a:pos x="csX887" y="csY887"/>
              </a:cxn>
              <a:cxn ang="0">
                <a:pos x="csX888" y="csY888"/>
              </a:cxn>
              <a:cxn ang="0">
                <a:pos x="csX889" y="csY889"/>
              </a:cxn>
              <a:cxn ang="0">
                <a:pos x="csX890" y="csY890"/>
              </a:cxn>
              <a:cxn ang="0">
                <a:pos x="csX891" y="csY891"/>
              </a:cxn>
              <a:cxn ang="0">
                <a:pos x="csX892" y="csY892"/>
              </a:cxn>
              <a:cxn ang="0">
                <a:pos x="csX893" y="csY893"/>
              </a:cxn>
              <a:cxn ang="0">
                <a:pos x="csX894" y="csY894"/>
              </a:cxn>
              <a:cxn ang="0">
                <a:pos x="csX895" y="csY895"/>
              </a:cxn>
              <a:cxn ang="0">
                <a:pos x="csX896" y="csY896"/>
              </a:cxn>
              <a:cxn ang="0">
                <a:pos x="csX897" y="csY897"/>
              </a:cxn>
              <a:cxn ang="0">
                <a:pos x="csX898" y="csY898"/>
              </a:cxn>
              <a:cxn ang="0">
                <a:pos x="csX899" y="csY899"/>
              </a:cxn>
              <a:cxn ang="0">
                <a:pos x="csX900" y="csY900"/>
              </a:cxn>
              <a:cxn ang="0">
                <a:pos x="csX901" y="csY901"/>
              </a:cxn>
              <a:cxn ang="0">
                <a:pos x="csX902" y="csY902"/>
              </a:cxn>
              <a:cxn ang="0">
                <a:pos x="csX903" y="csY903"/>
              </a:cxn>
              <a:cxn ang="0">
                <a:pos x="csX904" y="csY904"/>
              </a:cxn>
              <a:cxn ang="0">
                <a:pos x="csX905" y="csY905"/>
              </a:cxn>
              <a:cxn ang="0">
                <a:pos x="csX906" y="csY906"/>
              </a:cxn>
              <a:cxn ang="0">
                <a:pos x="csX907" y="csY907"/>
              </a:cxn>
              <a:cxn ang="0">
                <a:pos x="csX908" y="csY908"/>
              </a:cxn>
              <a:cxn ang="0">
                <a:pos x="csX909" y="csY909"/>
              </a:cxn>
              <a:cxn ang="0">
                <a:pos x="csX910" y="csY910"/>
              </a:cxn>
              <a:cxn ang="0">
                <a:pos x="csX911" y="csY911"/>
              </a:cxn>
              <a:cxn ang="0">
                <a:pos x="csX912" y="csY912"/>
              </a:cxn>
              <a:cxn ang="0">
                <a:pos x="csX913" y="csY913"/>
              </a:cxn>
              <a:cxn ang="0">
                <a:pos x="csX914" y="csY914"/>
              </a:cxn>
              <a:cxn ang="0">
                <a:pos x="csX915" y="csY915"/>
              </a:cxn>
              <a:cxn ang="0">
                <a:pos x="csX916" y="csY916"/>
              </a:cxn>
              <a:cxn ang="0">
                <a:pos x="csX917" y="csY917"/>
              </a:cxn>
              <a:cxn ang="0">
                <a:pos x="csX918" y="csY918"/>
              </a:cxn>
              <a:cxn ang="0">
                <a:pos x="csX919" y="csY919"/>
              </a:cxn>
              <a:cxn ang="0">
                <a:pos x="csX920" y="csY920"/>
              </a:cxn>
              <a:cxn ang="0">
                <a:pos x="csX921" y="csY921"/>
              </a:cxn>
              <a:cxn ang="0">
                <a:pos x="csX922" y="csY922"/>
              </a:cxn>
              <a:cxn ang="0">
                <a:pos x="csX923" y="csY923"/>
              </a:cxn>
              <a:cxn ang="0">
                <a:pos x="csX924" y="csY924"/>
              </a:cxn>
              <a:cxn ang="0">
                <a:pos x="csX925" y="csY925"/>
              </a:cxn>
              <a:cxn ang="0">
                <a:pos x="csX926" y="csY926"/>
              </a:cxn>
              <a:cxn ang="0">
                <a:pos x="csX927" y="csY927"/>
              </a:cxn>
              <a:cxn ang="0">
                <a:pos x="csX928" y="csY928"/>
              </a:cxn>
              <a:cxn ang="0">
                <a:pos x="csX929" y="csY929"/>
              </a:cxn>
              <a:cxn ang="0">
                <a:pos x="csX930" y="csY930"/>
              </a:cxn>
              <a:cxn ang="0">
                <a:pos x="csX931" y="csY931"/>
              </a:cxn>
              <a:cxn ang="0">
                <a:pos x="csX932" y="csY932"/>
              </a:cxn>
              <a:cxn ang="0">
                <a:pos x="csX933" y="csY933"/>
              </a:cxn>
              <a:cxn ang="0">
                <a:pos x="csX934" y="csY934"/>
              </a:cxn>
              <a:cxn ang="0">
                <a:pos x="csX935" y="csY935"/>
              </a:cxn>
              <a:cxn ang="0">
                <a:pos x="csX936" y="csY936"/>
              </a:cxn>
              <a:cxn ang="0">
                <a:pos x="csX937" y="csY937"/>
              </a:cxn>
              <a:cxn ang="0">
                <a:pos x="csX938" y="csY938"/>
              </a:cxn>
              <a:cxn ang="0">
                <a:pos x="csX939" y="csY939"/>
              </a:cxn>
              <a:cxn ang="0">
                <a:pos x="csX940" y="csY940"/>
              </a:cxn>
              <a:cxn ang="0">
                <a:pos x="csX941" y="csY941"/>
              </a:cxn>
              <a:cxn ang="0">
                <a:pos x="csX942" y="csY942"/>
              </a:cxn>
              <a:cxn ang="0">
                <a:pos x="csX943" y="csY943"/>
              </a:cxn>
              <a:cxn ang="0">
                <a:pos x="csX944" y="csY944"/>
              </a:cxn>
              <a:cxn ang="0">
                <a:pos x="csX945" y="csY945"/>
              </a:cxn>
              <a:cxn ang="0">
                <a:pos x="csX946" y="csY946"/>
              </a:cxn>
              <a:cxn ang="0">
                <a:pos x="csX947" y="csY947"/>
              </a:cxn>
              <a:cxn ang="0">
                <a:pos x="csX948" y="csY948"/>
              </a:cxn>
              <a:cxn ang="0">
                <a:pos x="csX949" y="csY949"/>
              </a:cxn>
              <a:cxn ang="0">
                <a:pos x="csX950" y="csY950"/>
              </a:cxn>
              <a:cxn ang="0">
                <a:pos x="csX951" y="csY951"/>
              </a:cxn>
              <a:cxn ang="0">
                <a:pos x="csX952" y="csY952"/>
              </a:cxn>
              <a:cxn ang="0">
                <a:pos x="csX953" y="csY953"/>
              </a:cxn>
              <a:cxn ang="0">
                <a:pos x="csX954" y="csY954"/>
              </a:cxn>
              <a:cxn ang="0">
                <a:pos x="csX955" y="csY955"/>
              </a:cxn>
              <a:cxn ang="0">
                <a:pos x="csX956" y="csY956"/>
              </a:cxn>
              <a:cxn ang="0">
                <a:pos x="csX957" y="csY957"/>
              </a:cxn>
              <a:cxn ang="0">
                <a:pos x="csX958" y="csY958"/>
              </a:cxn>
              <a:cxn ang="0">
                <a:pos x="csX959" y="csY959"/>
              </a:cxn>
              <a:cxn ang="0">
                <a:pos x="csX960" y="csY960"/>
              </a:cxn>
              <a:cxn ang="0">
                <a:pos x="csX961" y="csY961"/>
              </a:cxn>
              <a:cxn ang="0">
                <a:pos x="csX962" y="csY962"/>
              </a:cxn>
              <a:cxn ang="0">
                <a:pos x="csX963" y="csY963"/>
              </a:cxn>
              <a:cxn ang="0">
                <a:pos x="csX964" y="csY964"/>
              </a:cxn>
              <a:cxn ang="0">
                <a:pos x="csX965" y="csY965"/>
              </a:cxn>
              <a:cxn ang="0">
                <a:pos x="csX966" y="csY966"/>
              </a:cxn>
              <a:cxn ang="0">
                <a:pos x="csX967" y="csY967"/>
              </a:cxn>
              <a:cxn ang="0">
                <a:pos x="csX968" y="csY968"/>
              </a:cxn>
              <a:cxn ang="0">
                <a:pos x="csX969" y="csY969"/>
              </a:cxn>
              <a:cxn ang="0">
                <a:pos x="csX970" y="csY970"/>
              </a:cxn>
              <a:cxn ang="0">
                <a:pos x="csX971" y="csY971"/>
              </a:cxn>
              <a:cxn ang="0">
                <a:pos x="csX972" y="csY972"/>
              </a:cxn>
              <a:cxn ang="0">
                <a:pos x="csX973" y="csY973"/>
              </a:cxn>
              <a:cxn ang="0">
                <a:pos x="csX974" y="csY974"/>
              </a:cxn>
              <a:cxn ang="0">
                <a:pos x="csX975" y="csY975"/>
              </a:cxn>
              <a:cxn ang="0">
                <a:pos x="csX976" y="csY976"/>
              </a:cxn>
              <a:cxn ang="0">
                <a:pos x="csX977" y="csY977"/>
              </a:cxn>
              <a:cxn ang="0">
                <a:pos x="csX978" y="csY978"/>
              </a:cxn>
              <a:cxn ang="0">
                <a:pos x="csX979" y="csY979"/>
              </a:cxn>
              <a:cxn ang="0">
                <a:pos x="csX980" y="csY980"/>
              </a:cxn>
              <a:cxn ang="0">
                <a:pos x="csX981" y="csY981"/>
              </a:cxn>
              <a:cxn ang="0">
                <a:pos x="csX982" y="csY982"/>
              </a:cxn>
              <a:cxn ang="0">
                <a:pos x="csX983" y="csY983"/>
              </a:cxn>
              <a:cxn ang="0">
                <a:pos x="csX984" y="csY984"/>
              </a:cxn>
              <a:cxn ang="0">
                <a:pos x="csX985" y="csY985"/>
              </a:cxn>
              <a:cxn ang="0">
                <a:pos x="csX986" y="csY986"/>
              </a:cxn>
              <a:cxn ang="0">
                <a:pos x="csX987" y="csY987"/>
              </a:cxn>
              <a:cxn ang="0">
                <a:pos x="csX988" y="csY988"/>
              </a:cxn>
              <a:cxn ang="0">
                <a:pos x="csX989" y="csY989"/>
              </a:cxn>
              <a:cxn ang="0">
                <a:pos x="csX990" y="csY990"/>
              </a:cxn>
              <a:cxn ang="0">
                <a:pos x="csX991" y="csY991"/>
              </a:cxn>
              <a:cxn ang="0">
                <a:pos x="csX992" y="csY992"/>
              </a:cxn>
              <a:cxn ang="0">
                <a:pos x="csX993" y="csY993"/>
              </a:cxn>
              <a:cxn ang="0">
                <a:pos x="csX994" y="csY994"/>
              </a:cxn>
              <a:cxn ang="0">
                <a:pos x="csX995" y="csY995"/>
              </a:cxn>
              <a:cxn ang="0">
                <a:pos x="csX996" y="csY996"/>
              </a:cxn>
              <a:cxn ang="0">
                <a:pos x="csX997" y="csY997"/>
              </a:cxn>
              <a:cxn ang="0">
                <a:pos x="csX998" y="csY998"/>
              </a:cxn>
              <a:cxn ang="0">
                <a:pos x="csX999" y="csY999"/>
              </a:cxn>
              <a:cxn ang="0">
                <a:pos x="csX1000" y="csY1000"/>
              </a:cxn>
              <a:cxn ang="0">
                <a:pos x="csX1001" y="csY1001"/>
              </a:cxn>
              <a:cxn ang="0">
                <a:pos x="csX1002" y="csY1002"/>
              </a:cxn>
              <a:cxn ang="0">
                <a:pos x="csX1003" y="csY1003"/>
              </a:cxn>
              <a:cxn ang="0">
                <a:pos x="csX1004" y="csY1004"/>
              </a:cxn>
              <a:cxn ang="0">
                <a:pos x="csX1005" y="csY1005"/>
              </a:cxn>
              <a:cxn ang="0">
                <a:pos x="csX1006" y="csY1006"/>
              </a:cxn>
              <a:cxn ang="0">
                <a:pos x="csX1007" y="csY1007"/>
              </a:cxn>
              <a:cxn ang="0">
                <a:pos x="csX1008" y="csY1008"/>
              </a:cxn>
              <a:cxn ang="0">
                <a:pos x="csX1009" y="csY1009"/>
              </a:cxn>
              <a:cxn ang="0">
                <a:pos x="csX1010" y="csY1010"/>
              </a:cxn>
              <a:cxn ang="0">
                <a:pos x="csX1011" y="csY1011"/>
              </a:cxn>
              <a:cxn ang="0">
                <a:pos x="csX1012" y="csY1012"/>
              </a:cxn>
              <a:cxn ang="0">
                <a:pos x="csX1013" y="csY1013"/>
              </a:cxn>
              <a:cxn ang="0">
                <a:pos x="csX1014" y="csY1014"/>
              </a:cxn>
              <a:cxn ang="0">
                <a:pos x="csX1015" y="csY1015"/>
              </a:cxn>
              <a:cxn ang="0">
                <a:pos x="csX1016" y="csY1016"/>
              </a:cxn>
              <a:cxn ang="0">
                <a:pos x="csX1017" y="csY1017"/>
              </a:cxn>
              <a:cxn ang="0">
                <a:pos x="csX1018" y="csY1018"/>
              </a:cxn>
              <a:cxn ang="0">
                <a:pos x="csX1019" y="csY1019"/>
              </a:cxn>
              <a:cxn ang="0">
                <a:pos x="csX1020" y="csY1020"/>
              </a:cxn>
              <a:cxn ang="0">
                <a:pos x="csX1021" y="csY1021"/>
              </a:cxn>
              <a:cxn ang="0">
                <a:pos x="csX1022" y="csY1022"/>
              </a:cxn>
              <a:cxn ang="0">
                <a:pos x="csX1023" y="csY1023"/>
              </a:cxn>
              <a:cxn ang="0">
                <a:pos x="csX1024" y="csY1024"/>
              </a:cxn>
              <a:cxn ang="0">
                <a:pos x="csX1025" y="csY1025"/>
              </a:cxn>
              <a:cxn ang="0">
                <a:pos x="csX1026" y="csY1026"/>
              </a:cxn>
              <a:cxn ang="0">
                <a:pos x="csX1027" y="csY1027"/>
              </a:cxn>
              <a:cxn ang="0">
                <a:pos x="csX1028" y="csY1028"/>
              </a:cxn>
              <a:cxn ang="0">
                <a:pos x="csX1029" y="csY1029"/>
              </a:cxn>
              <a:cxn ang="0">
                <a:pos x="csX1030" y="csY1030"/>
              </a:cxn>
              <a:cxn ang="0">
                <a:pos x="csX1031" y="csY1031"/>
              </a:cxn>
              <a:cxn ang="0">
                <a:pos x="csX1032" y="csY1032"/>
              </a:cxn>
              <a:cxn ang="0">
                <a:pos x="csX1033" y="csY1033"/>
              </a:cxn>
              <a:cxn ang="0">
                <a:pos x="csX1034" y="csY1034"/>
              </a:cxn>
              <a:cxn ang="0">
                <a:pos x="csX1035" y="csY1035"/>
              </a:cxn>
              <a:cxn ang="0">
                <a:pos x="csX1036" y="csY1036"/>
              </a:cxn>
              <a:cxn ang="0">
                <a:pos x="csX1037" y="csY1037"/>
              </a:cxn>
              <a:cxn ang="0">
                <a:pos x="csX1038" y="csY1038"/>
              </a:cxn>
              <a:cxn ang="0">
                <a:pos x="csX1039" y="csY1039"/>
              </a:cxn>
              <a:cxn ang="0">
                <a:pos x="csX1040" y="csY1040"/>
              </a:cxn>
              <a:cxn ang="0">
                <a:pos x="csX1041" y="csY1041"/>
              </a:cxn>
              <a:cxn ang="0">
                <a:pos x="csX1042" y="csY1042"/>
              </a:cxn>
              <a:cxn ang="0">
                <a:pos x="csX1043" y="csY1043"/>
              </a:cxn>
              <a:cxn ang="0">
                <a:pos x="csX1044" y="csY1044"/>
              </a:cxn>
              <a:cxn ang="0">
                <a:pos x="csX1045" y="csY1045"/>
              </a:cxn>
              <a:cxn ang="0">
                <a:pos x="csX1046" y="csY1046"/>
              </a:cxn>
              <a:cxn ang="0">
                <a:pos x="csX1047" y="csY1047"/>
              </a:cxn>
              <a:cxn ang="0">
                <a:pos x="csX1048" y="csY1048"/>
              </a:cxn>
              <a:cxn ang="0">
                <a:pos x="csX1049" y="csY1049"/>
              </a:cxn>
              <a:cxn ang="0">
                <a:pos x="csX1050" y="csY1050"/>
              </a:cxn>
              <a:cxn ang="0">
                <a:pos x="csX1051" y="csY1051"/>
              </a:cxn>
              <a:cxn ang="0">
                <a:pos x="csX1052" y="csY1052"/>
              </a:cxn>
              <a:cxn ang="0">
                <a:pos x="csX1053" y="csY1053"/>
              </a:cxn>
              <a:cxn ang="0">
                <a:pos x="csX1054" y="csY1054"/>
              </a:cxn>
              <a:cxn ang="0">
                <a:pos x="csX1055" y="csY1055"/>
              </a:cxn>
              <a:cxn ang="0">
                <a:pos x="csX1056" y="csY1056"/>
              </a:cxn>
              <a:cxn ang="0">
                <a:pos x="csX1057" y="csY1057"/>
              </a:cxn>
              <a:cxn ang="0">
                <a:pos x="csX1058" y="csY1058"/>
              </a:cxn>
              <a:cxn ang="0">
                <a:pos x="csX1059" y="csY1059"/>
              </a:cxn>
              <a:cxn ang="0">
                <a:pos x="csX1060" y="csY1060"/>
              </a:cxn>
              <a:cxn ang="0">
                <a:pos x="csX1061" y="csY1061"/>
              </a:cxn>
              <a:cxn ang="0">
                <a:pos x="csX1062" y="csY1062"/>
              </a:cxn>
              <a:cxn ang="0">
                <a:pos x="csX1063" y="csY1063"/>
              </a:cxn>
              <a:cxn ang="0">
                <a:pos x="csX1064" y="csY1064"/>
              </a:cxn>
              <a:cxn ang="0">
                <a:pos x="csX1065" y="csY1065"/>
              </a:cxn>
              <a:cxn ang="0">
                <a:pos x="csX1066" y="csY1066"/>
              </a:cxn>
              <a:cxn ang="0">
                <a:pos x="csX1067" y="csY1067"/>
              </a:cxn>
              <a:cxn ang="0">
                <a:pos x="csX1068" y="csY1068"/>
              </a:cxn>
              <a:cxn ang="0">
                <a:pos x="csX1069" y="csY1069"/>
              </a:cxn>
              <a:cxn ang="0">
                <a:pos x="csX1070" y="csY1070"/>
              </a:cxn>
              <a:cxn ang="0">
                <a:pos x="csX1071" y="csY1071"/>
              </a:cxn>
              <a:cxn ang="0">
                <a:pos x="csX1072" y="csY1072"/>
              </a:cxn>
              <a:cxn ang="0">
                <a:pos x="csX1073" y="csY1073"/>
              </a:cxn>
              <a:cxn ang="0">
                <a:pos x="csX1074" y="csY1074"/>
              </a:cxn>
              <a:cxn ang="0">
                <a:pos x="csX1075" y="csY1075"/>
              </a:cxn>
              <a:cxn ang="0">
                <a:pos x="csX1076" y="csY1076"/>
              </a:cxn>
              <a:cxn ang="0">
                <a:pos x="csX1077" y="csY1077"/>
              </a:cxn>
              <a:cxn ang="0">
                <a:pos x="csX1078" y="csY1078"/>
              </a:cxn>
              <a:cxn ang="0">
                <a:pos x="csX1079" y="csY1079"/>
              </a:cxn>
              <a:cxn ang="0">
                <a:pos x="csX1080" y="csY1080"/>
              </a:cxn>
              <a:cxn ang="0">
                <a:pos x="csX1081" y="csY1081"/>
              </a:cxn>
              <a:cxn ang="0">
                <a:pos x="csX1082" y="csY1082"/>
              </a:cxn>
              <a:cxn ang="0">
                <a:pos x="csX1083" y="csY1083"/>
              </a:cxn>
              <a:cxn ang="0">
                <a:pos x="csX1084" y="csY1084"/>
              </a:cxn>
              <a:cxn ang="0">
                <a:pos x="csX1085" y="csY1085"/>
              </a:cxn>
              <a:cxn ang="0">
                <a:pos x="csX1086" y="csY1086"/>
              </a:cxn>
              <a:cxn ang="0">
                <a:pos x="csX1087" y="csY1087"/>
              </a:cxn>
              <a:cxn ang="0">
                <a:pos x="csX1088" y="csY1088"/>
              </a:cxn>
              <a:cxn ang="0">
                <a:pos x="csX1089" y="csY1089"/>
              </a:cxn>
              <a:cxn ang="0">
                <a:pos x="csX1090" y="csY1090"/>
              </a:cxn>
              <a:cxn ang="0">
                <a:pos x="csX1091" y="csY1091"/>
              </a:cxn>
              <a:cxn ang="0">
                <a:pos x="csX1092" y="csY1092"/>
              </a:cxn>
              <a:cxn ang="0">
                <a:pos x="csX1093" y="csY1093"/>
              </a:cxn>
              <a:cxn ang="0">
                <a:pos x="csX1094" y="csY1094"/>
              </a:cxn>
              <a:cxn ang="0">
                <a:pos x="csX1095" y="csY1095"/>
              </a:cxn>
              <a:cxn ang="0">
                <a:pos x="csX1096" y="csY1096"/>
              </a:cxn>
              <a:cxn ang="0">
                <a:pos x="csX1097" y="csY1097"/>
              </a:cxn>
              <a:cxn ang="0">
                <a:pos x="csX1098" y="csY1098"/>
              </a:cxn>
              <a:cxn ang="0">
                <a:pos x="csX1099" y="csY1099"/>
              </a:cxn>
              <a:cxn ang="0">
                <a:pos x="csX1100" y="csY1100"/>
              </a:cxn>
              <a:cxn ang="0">
                <a:pos x="csX1101" y="csY1101"/>
              </a:cxn>
              <a:cxn ang="0">
                <a:pos x="csX1102" y="csY1102"/>
              </a:cxn>
              <a:cxn ang="0">
                <a:pos x="csX1103" y="csY1103"/>
              </a:cxn>
              <a:cxn ang="0">
                <a:pos x="csX1104" y="csY1104"/>
              </a:cxn>
              <a:cxn ang="0">
                <a:pos x="csX1105" y="csY1105"/>
              </a:cxn>
              <a:cxn ang="0">
                <a:pos x="csX1106" y="csY1106"/>
              </a:cxn>
              <a:cxn ang="0">
                <a:pos x="csX1107" y="csY1107"/>
              </a:cxn>
              <a:cxn ang="0">
                <a:pos x="csX1108" y="csY1108"/>
              </a:cxn>
              <a:cxn ang="0">
                <a:pos x="csX1109" y="csY1109"/>
              </a:cxn>
              <a:cxn ang="0">
                <a:pos x="csX1110" y="csY1110"/>
              </a:cxn>
              <a:cxn ang="0">
                <a:pos x="csX1111" y="csY1111"/>
              </a:cxn>
              <a:cxn ang="0">
                <a:pos x="csX1112" y="csY1112"/>
              </a:cxn>
              <a:cxn ang="0">
                <a:pos x="csX1113" y="csY1113"/>
              </a:cxn>
              <a:cxn ang="0">
                <a:pos x="csX1114" y="csY1114"/>
              </a:cxn>
              <a:cxn ang="0">
                <a:pos x="csX1115" y="csY1115"/>
              </a:cxn>
              <a:cxn ang="0">
                <a:pos x="csX1116" y="csY1116"/>
              </a:cxn>
              <a:cxn ang="0">
                <a:pos x="csX1117" y="csY1117"/>
              </a:cxn>
              <a:cxn ang="0">
                <a:pos x="csX1118" y="csY1118"/>
              </a:cxn>
              <a:cxn ang="0">
                <a:pos x="csX1119" y="csY1119"/>
              </a:cxn>
              <a:cxn ang="0">
                <a:pos x="csX1120" y="csY1120"/>
              </a:cxn>
              <a:cxn ang="0">
                <a:pos x="csX1121" y="csY1121"/>
              </a:cxn>
              <a:cxn ang="0">
                <a:pos x="csX1122" y="csY1122"/>
              </a:cxn>
              <a:cxn ang="0">
                <a:pos x="csX1123" y="csY1123"/>
              </a:cxn>
              <a:cxn ang="0">
                <a:pos x="csX1124" y="csY1124"/>
              </a:cxn>
              <a:cxn ang="0">
                <a:pos x="csX1125" y="csY1125"/>
              </a:cxn>
              <a:cxn ang="0">
                <a:pos x="csX1126" y="csY1126"/>
              </a:cxn>
              <a:cxn ang="0">
                <a:pos x="csX1127" y="csY1127"/>
              </a:cxn>
              <a:cxn ang="0">
                <a:pos x="csX1128" y="csY1128"/>
              </a:cxn>
              <a:cxn ang="0">
                <a:pos x="csX1129" y="csY1129"/>
              </a:cxn>
              <a:cxn ang="0">
                <a:pos x="csX1130" y="csY1130"/>
              </a:cxn>
              <a:cxn ang="0">
                <a:pos x="csX1131" y="csY1131"/>
              </a:cxn>
              <a:cxn ang="0">
                <a:pos x="csX1132" y="csY1132"/>
              </a:cxn>
              <a:cxn ang="0">
                <a:pos x="csX1133" y="csY1133"/>
              </a:cxn>
              <a:cxn ang="0">
                <a:pos x="csX1134" y="csY1134"/>
              </a:cxn>
              <a:cxn ang="0">
                <a:pos x="csX1135" y="csY1135"/>
              </a:cxn>
              <a:cxn ang="0">
                <a:pos x="csX1136" y="csY1136"/>
              </a:cxn>
              <a:cxn ang="0">
                <a:pos x="csX1137" y="csY1137"/>
              </a:cxn>
              <a:cxn ang="0">
                <a:pos x="csX1138" y="csY1138"/>
              </a:cxn>
              <a:cxn ang="0">
                <a:pos x="csX1139" y="csY1139"/>
              </a:cxn>
              <a:cxn ang="0">
                <a:pos x="csX1140" y="csY1140"/>
              </a:cxn>
              <a:cxn ang="0">
                <a:pos x="csX1141" y="csY1141"/>
              </a:cxn>
              <a:cxn ang="0">
                <a:pos x="csX1142" y="csY1142"/>
              </a:cxn>
              <a:cxn ang="0">
                <a:pos x="csX1143" y="csY1143"/>
              </a:cxn>
              <a:cxn ang="0">
                <a:pos x="csX1144" y="csY1144"/>
              </a:cxn>
              <a:cxn ang="0">
                <a:pos x="csX1145" y="csY1145"/>
              </a:cxn>
              <a:cxn ang="0">
                <a:pos x="csX1146" y="csY1146"/>
              </a:cxn>
              <a:cxn ang="0">
                <a:pos x="csX1147" y="csY1147"/>
              </a:cxn>
              <a:cxn ang="0">
                <a:pos x="csX1148" y="csY1148"/>
              </a:cxn>
              <a:cxn ang="0">
                <a:pos x="csX1149" y="csY1149"/>
              </a:cxn>
              <a:cxn ang="0">
                <a:pos x="csX1150" y="csY1150"/>
              </a:cxn>
              <a:cxn ang="0">
                <a:pos x="csX1151" y="csY1151"/>
              </a:cxn>
              <a:cxn ang="0">
                <a:pos x="csX1152" y="csY1152"/>
              </a:cxn>
              <a:cxn ang="0">
                <a:pos x="csX1153" y="csY1153"/>
              </a:cxn>
              <a:cxn ang="0">
                <a:pos x="csX1154" y="csY1154"/>
              </a:cxn>
              <a:cxn ang="0">
                <a:pos x="csX1155" y="csY1155"/>
              </a:cxn>
              <a:cxn ang="0">
                <a:pos x="csX1156" y="csY1156"/>
              </a:cxn>
              <a:cxn ang="0">
                <a:pos x="csX1157" y="csY1157"/>
              </a:cxn>
              <a:cxn ang="0">
                <a:pos x="csX1158" y="csY1158"/>
              </a:cxn>
              <a:cxn ang="0">
                <a:pos x="csX1159" y="csY1159"/>
              </a:cxn>
              <a:cxn ang="0">
                <a:pos x="csX1160" y="csY1160"/>
              </a:cxn>
              <a:cxn ang="0">
                <a:pos x="csX1161" y="csY1161"/>
              </a:cxn>
              <a:cxn ang="0">
                <a:pos x="csX1162" y="csY1162"/>
              </a:cxn>
              <a:cxn ang="0">
                <a:pos x="csX1163" y="csY1163"/>
              </a:cxn>
              <a:cxn ang="0">
                <a:pos x="csX1164" y="csY1164"/>
              </a:cxn>
              <a:cxn ang="0">
                <a:pos x="csX1165" y="csY1165"/>
              </a:cxn>
              <a:cxn ang="0">
                <a:pos x="csX1166" y="csY1166"/>
              </a:cxn>
              <a:cxn ang="0">
                <a:pos x="csX1167" y="csY1167"/>
              </a:cxn>
              <a:cxn ang="0">
                <a:pos x="csX1168" y="csY1168"/>
              </a:cxn>
              <a:cxn ang="0">
                <a:pos x="csX1169" y="csY1169"/>
              </a:cxn>
              <a:cxn ang="0">
                <a:pos x="csX1170" y="csY1170"/>
              </a:cxn>
              <a:cxn ang="0">
                <a:pos x="csX1171" y="csY1171"/>
              </a:cxn>
              <a:cxn ang="0">
                <a:pos x="csX1172" y="csY1172"/>
              </a:cxn>
              <a:cxn ang="0">
                <a:pos x="csX1173" y="csY1173"/>
              </a:cxn>
              <a:cxn ang="0">
                <a:pos x="csX1174" y="csY1174"/>
              </a:cxn>
              <a:cxn ang="0">
                <a:pos x="csX1175" y="csY1175"/>
              </a:cxn>
              <a:cxn ang="0">
                <a:pos x="csX1176" y="csY1176"/>
              </a:cxn>
              <a:cxn ang="0">
                <a:pos x="csX1177" y="csY1177"/>
              </a:cxn>
              <a:cxn ang="0">
                <a:pos x="csX1178" y="csY1178"/>
              </a:cxn>
              <a:cxn ang="0">
                <a:pos x="csX1179" y="csY1179"/>
              </a:cxn>
              <a:cxn ang="0">
                <a:pos x="csX1180" y="csY1180"/>
              </a:cxn>
              <a:cxn ang="0">
                <a:pos x="csX1181" y="csY1181"/>
              </a:cxn>
              <a:cxn ang="0">
                <a:pos x="csX1182" y="csY1182"/>
              </a:cxn>
              <a:cxn ang="0">
                <a:pos x="csX1183" y="csY1183"/>
              </a:cxn>
              <a:cxn ang="0">
                <a:pos x="csX1184" y="csY1184"/>
              </a:cxn>
              <a:cxn ang="0">
                <a:pos x="csX1185" y="csY1185"/>
              </a:cxn>
              <a:cxn ang="0">
                <a:pos x="csX1186" y="csY1186"/>
              </a:cxn>
              <a:cxn ang="0">
                <a:pos x="csX1187" y="csY1187"/>
              </a:cxn>
              <a:cxn ang="0">
                <a:pos x="csX1188" y="csY1188"/>
              </a:cxn>
              <a:cxn ang="0">
                <a:pos x="csX1189" y="csY1189"/>
              </a:cxn>
              <a:cxn ang="0">
                <a:pos x="csX1190" y="csY1190"/>
              </a:cxn>
              <a:cxn ang="0">
                <a:pos x="csX1191" y="csY1191"/>
              </a:cxn>
              <a:cxn ang="0">
                <a:pos x="csX1192" y="csY1192"/>
              </a:cxn>
              <a:cxn ang="0">
                <a:pos x="csX1193" y="csY1193"/>
              </a:cxn>
              <a:cxn ang="0">
                <a:pos x="csX1194" y="csY1194"/>
              </a:cxn>
              <a:cxn ang="0">
                <a:pos x="csX1195" y="csY1195"/>
              </a:cxn>
              <a:cxn ang="0">
                <a:pos x="csX1196" y="csY1196"/>
              </a:cxn>
              <a:cxn ang="0">
                <a:pos x="csX1197" y="csY1197"/>
              </a:cxn>
              <a:cxn ang="0">
                <a:pos x="csX1198" y="csY1198"/>
              </a:cxn>
              <a:cxn ang="0">
                <a:pos x="csX1199" y="csY1199"/>
              </a:cxn>
              <a:cxn ang="0">
                <a:pos x="csX1200" y="csY1200"/>
              </a:cxn>
              <a:cxn ang="0">
                <a:pos x="csX1201" y="csY1201"/>
              </a:cxn>
              <a:cxn ang="0">
                <a:pos x="csX1202" y="csY1202"/>
              </a:cxn>
              <a:cxn ang="0">
                <a:pos x="csX1203" y="csY1203"/>
              </a:cxn>
              <a:cxn ang="0">
                <a:pos x="csX1204" y="csY1204"/>
              </a:cxn>
              <a:cxn ang="0">
                <a:pos x="csX1205" y="csY1205"/>
              </a:cxn>
              <a:cxn ang="0">
                <a:pos x="csX1206" y="csY1206"/>
              </a:cxn>
              <a:cxn ang="0">
                <a:pos x="csX1207" y="csY1207"/>
              </a:cxn>
              <a:cxn ang="0">
                <a:pos x="csX1208" y="csY1208"/>
              </a:cxn>
              <a:cxn ang="0">
                <a:pos x="csX1209" y="csY1209"/>
              </a:cxn>
              <a:cxn ang="0">
                <a:pos x="csX1210" y="csY1210"/>
              </a:cxn>
              <a:cxn ang="0">
                <a:pos x="csX1211" y="csY1211"/>
              </a:cxn>
              <a:cxn ang="0">
                <a:pos x="csX1212" y="csY1212"/>
              </a:cxn>
              <a:cxn ang="0">
                <a:pos x="csX1213" y="csY1213"/>
              </a:cxn>
              <a:cxn ang="0">
                <a:pos x="csX1214" y="csY1214"/>
              </a:cxn>
              <a:cxn ang="0">
                <a:pos x="csX1215" y="csY1215"/>
              </a:cxn>
              <a:cxn ang="0">
                <a:pos x="csX1216" y="csY1216"/>
              </a:cxn>
              <a:cxn ang="0">
                <a:pos x="csX1217" y="csY1217"/>
              </a:cxn>
              <a:cxn ang="0">
                <a:pos x="csX1218" y="csY1218"/>
              </a:cxn>
              <a:cxn ang="0">
                <a:pos x="csX1219" y="csY1219"/>
              </a:cxn>
              <a:cxn ang="0">
                <a:pos x="csX1220" y="csY1220"/>
              </a:cxn>
              <a:cxn ang="0">
                <a:pos x="csX1221" y="csY1221"/>
              </a:cxn>
              <a:cxn ang="0">
                <a:pos x="csX1222" y="csY1222"/>
              </a:cxn>
              <a:cxn ang="0">
                <a:pos x="csX1223" y="csY1223"/>
              </a:cxn>
              <a:cxn ang="0">
                <a:pos x="csX1224" y="csY1224"/>
              </a:cxn>
              <a:cxn ang="0">
                <a:pos x="csX1225" y="csY1225"/>
              </a:cxn>
              <a:cxn ang="0">
                <a:pos x="csX1226" y="csY1226"/>
              </a:cxn>
              <a:cxn ang="0">
                <a:pos x="csX1227" y="csY1227"/>
              </a:cxn>
              <a:cxn ang="0">
                <a:pos x="csX1228" y="csY1228"/>
              </a:cxn>
              <a:cxn ang="0">
                <a:pos x="csX1229" y="csY1229"/>
              </a:cxn>
              <a:cxn ang="0">
                <a:pos x="csX1230" y="csY1230"/>
              </a:cxn>
              <a:cxn ang="0">
                <a:pos x="csX1231" y="csY1231"/>
              </a:cxn>
              <a:cxn ang="0">
                <a:pos x="csX1232" y="csY1232"/>
              </a:cxn>
              <a:cxn ang="0">
                <a:pos x="csX1233" y="csY1233"/>
              </a:cxn>
              <a:cxn ang="0">
                <a:pos x="csX1234" y="csY1234"/>
              </a:cxn>
              <a:cxn ang="0">
                <a:pos x="csX1235" y="csY1235"/>
              </a:cxn>
              <a:cxn ang="0">
                <a:pos x="csX1236" y="csY1236"/>
              </a:cxn>
              <a:cxn ang="0">
                <a:pos x="csX1237" y="csY1237"/>
              </a:cxn>
              <a:cxn ang="0">
                <a:pos x="csX1238" y="csY1238"/>
              </a:cxn>
              <a:cxn ang="0">
                <a:pos x="csX1239" y="csY1239"/>
              </a:cxn>
              <a:cxn ang="0">
                <a:pos x="csX1240" y="csY1240"/>
              </a:cxn>
              <a:cxn ang="0">
                <a:pos x="csX1241" y="csY1241"/>
              </a:cxn>
              <a:cxn ang="0">
                <a:pos x="csX1242" y="csY1242"/>
              </a:cxn>
              <a:cxn ang="0">
                <a:pos x="csX1243" y="csY1243"/>
              </a:cxn>
              <a:cxn ang="0">
                <a:pos x="csX1244" y="csY1244"/>
              </a:cxn>
              <a:cxn ang="0">
                <a:pos x="csX1245" y="csY1245"/>
              </a:cxn>
              <a:cxn ang="0">
                <a:pos x="csX1246" y="csY1246"/>
              </a:cxn>
              <a:cxn ang="0">
                <a:pos x="csX1247" y="csY1247"/>
              </a:cxn>
              <a:cxn ang="0">
                <a:pos x="csX1248" y="csY1248"/>
              </a:cxn>
              <a:cxn ang="0">
                <a:pos x="csX1249" y="csY1249"/>
              </a:cxn>
              <a:cxn ang="0">
                <a:pos x="csX1250" y="csY1250"/>
              </a:cxn>
              <a:cxn ang="0">
                <a:pos x="csX1251" y="csY1251"/>
              </a:cxn>
              <a:cxn ang="0">
                <a:pos x="csX1252" y="csY1252"/>
              </a:cxn>
              <a:cxn ang="0">
                <a:pos x="csX1253" y="csY1253"/>
              </a:cxn>
              <a:cxn ang="0">
                <a:pos x="csX1254" y="csY1254"/>
              </a:cxn>
              <a:cxn ang="0">
                <a:pos x="csX1255" y="csY1255"/>
              </a:cxn>
              <a:cxn ang="0">
                <a:pos x="csX1256" y="csY1256"/>
              </a:cxn>
              <a:cxn ang="0">
                <a:pos x="csX1257" y="csY1257"/>
              </a:cxn>
              <a:cxn ang="0">
                <a:pos x="csX1258" y="csY1258"/>
              </a:cxn>
              <a:cxn ang="0">
                <a:pos x="csX1259" y="csY1259"/>
              </a:cxn>
              <a:cxn ang="0">
                <a:pos x="csX1260" y="csY1260"/>
              </a:cxn>
              <a:cxn ang="0">
                <a:pos x="csX1261" y="csY1261"/>
              </a:cxn>
              <a:cxn ang="0">
                <a:pos x="csX1262" y="csY1262"/>
              </a:cxn>
              <a:cxn ang="0">
                <a:pos x="csX1263" y="csY1263"/>
              </a:cxn>
              <a:cxn ang="0">
                <a:pos x="csX1264" y="csY1264"/>
              </a:cxn>
              <a:cxn ang="0">
                <a:pos x="csX1265" y="csY1265"/>
              </a:cxn>
              <a:cxn ang="0">
                <a:pos x="csX1266" y="csY1266"/>
              </a:cxn>
              <a:cxn ang="0">
                <a:pos x="csX1267" y="csY1267"/>
              </a:cxn>
              <a:cxn ang="0">
                <a:pos x="csX1268" y="csY1268"/>
              </a:cxn>
              <a:cxn ang="0">
                <a:pos x="csX1269" y="csY1269"/>
              </a:cxn>
              <a:cxn ang="0">
                <a:pos x="csX1270" y="csY1270"/>
              </a:cxn>
              <a:cxn ang="0">
                <a:pos x="csX1271" y="csY1271"/>
              </a:cxn>
              <a:cxn ang="0">
                <a:pos x="csX1272" y="csY1272"/>
              </a:cxn>
              <a:cxn ang="0">
                <a:pos x="csX1273" y="csY1273"/>
              </a:cxn>
              <a:cxn ang="0">
                <a:pos x="csX1274" y="csY1274"/>
              </a:cxn>
              <a:cxn ang="0">
                <a:pos x="csX1275" y="csY1275"/>
              </a:cxn>
              <a:cxn ang="0">
                <a:pos x="csX1276" y="csY1276"/>
              </a:cxn>
              <a:cxn ang="0">
                <a:pos x="csX1277" y="csY1277"/>
              </a:cxn>
              <a:cxn ang="0">
                <a:pos x="csX1278" y="csY1278"/>
              </a:cxn>
              <a:cxn ang="0">
                <a:pos x="csX1279" y="csY1279"/>
              </a:cxn>
              <a:cxn ang="0">
                <a:pos x="csX1280" y="csY1280"/>
              </a:cxn>
              <a:cxn ang="0">
                <a:pos x="csX1281" y="csY1281"/>
              </a:cxn>
              <a:cxn ang="0">
                <a:pos x="csX1282" y="csY1282"/>
              </a:cxn>
              <a:cxn ang="0">
                <a:pos x="csX1283" y="csY1283"/>
              </a:cxn>
              <a:cxn ang="0">
                <a:pos x="csX1284" y="csY1284"/>
              </a:cxn>
              <a:cxn ang="0">
                <a:pos x="csX1285" y="csY1285"/>
              </a:cxn>
              <a:cxn ang="0">
                <a:pos x="csX1286" y="csY1286"/>
              </a:cxn>
              <a:cxn ang="0">
                <a:pos x="csX1287" y="csY1287"/>
              </a:cxn>
              <a:cxn ang="0">
                <a:pos x="csX1288" y="csY1288"/>
              </a:cxn>
              <a:cxn ang="0">
                <a:pos x="csX1289" y="csY1289"/>
              </a:cxn>
              <a:cxn ang="0">
                <a:pos x="csX1290" y="csY1290"/>
              </a:cxn>
              <a:cxn ang="0">
                <a:pos x="csX1291" y="csY1291"/>
              </a:cxn>
              <a:cxn ang="0">
                <a:pos x="csX1292" y="csY1292"/>
              </a:cxn>
              <a:cxn ang="0">
                <a:pos x="csX1293" y="csY1293"/>
              </a:cxn>
              <a:cxn ang="0">
                <a:pos x="csX1294" y="csY1294"/>
              </a:cxn>
              <a:cxn ang="0">
                <a:pos x="csX1295" y="csY1295"/>
              </a:cxn>
              <a:cxn ang="0">
                <a:pos x="csX1296" y="csY1296"/>
              </a:cxn>
              <a:cxn ang="0">
                <a:pos x="csX1297" y="csY1297"/>
              </a:cxn>
              <a:cxn ang="0">
                <a:pos x="csX1298" y="csY1298"/>
              </a:cxn>
              <a:cxn ang="0">
                <a:pos x="csX1299" y="csY1299"/>
              </a:cxn>
              <a:cxn ang="0">
                <a:pos x="csX1300" y="csY1300"/>
              </a:cxn>
              <a:cxn ang="0">
                <a:pos x="csX1301" y="csY1301"/>
              </a:cxn>
              <a:cxn ang="0">
                <a:pos x="csX1302" y="csY1302"/>
              </a:cxn>
              <a:cxn ang="0">
                <a:pos x="csX1303" y="csY1303"/>
              </a:cxn>
              <a:cxn ang="0">
                <a:pos x="csX1304" y="csY1304"/>
              </a:cxn>
              <a:cxn ang="0">
                <a:pos x="csX1305" y="csY1305"/>
              </a:cxn>
              <a:cxn ang="0">
                <a:pos x="csX1306" y="csY1306"/>
              </a:cxn>
              <a:cxn ang="0">
                <a:pos x="csX1307" y="csY1307"/>
              </a:cxn>
              <a:cxn ang="0">
                <a:pos x="csX1308" y="csY1308"/>
              </a:cxn>
              <a:cxn ang="0">
                <a:pos x="csX1309" y="csY1309"/>
              </a:cxn>
              <a:cxn ang="0">
                <a:pos x="csX1310" y="csY1310"/>
              </a:cxn>
              <a:cxn ang="0">
                <a:pos x="csX1311" y="csY1311"/>
              </a:cxn>
              <a:cxn ang="0">
                <a:pos x="csX1312" y="csY1312"/>
              </a:cxn>
              <a:cxn ang="0">
                <a:pos x="csX1313" y="csY1313"/>
              </a:cxn>
              <a:cxn ang="0">
                <a:pos x="csX1314" y="csY1314"/>
              </a:cxn>
              <a:cxn ang="0">
                <a:pos x="csX1315" y="csY1315"/>
              </a:cxn>
              <a:cxn ang="0">
                <a:pos x="csX1316" y="csY1316"/>
              </a:cxn>
              <a:cxn ang="0">
                <a:pos x="csX1317" y="csY1317"/>
              </a:cxn>
              <a:cxn ang="0">
                <a:pos x="csX1318" y="csY1318"/>
              </a:cxn>
              <a:cxn ang="0">
                <a:pos x="csX1319" y="csY1319"/>
              </a:cxn>
              <a:cxn ang="0">
                <a:pos x="csX1320" y="csY1320"/>
              </a:cxn>
              <a:cxn ang="0">
                <a:pos x="csX1321" y="csY1321"/>
              </a:cxn>
              <a:cxn ang="0">
                <a:pos x="csX1322" y="csY1322"/>
              </a:cxn>
              <a:cxn ang="0">
                <a:pos x="csX1323" y="csY1323"/>
              </a:cxn>
              <a:cxn ang="0">
                <a:pos x="csX1324" y="csY1324"/>
              </a:cxn>
              <a:cxn ang="0">
                <a:pos x="csX1325" y="csY1325"/>
              </a:cxn>
              <a:cxn ang="0">
                <a:pos x="csX1326" y="csY1326"/>
              </a:cxn>
              <a:cxn ang="0">
                <a:pos x="csX1327" y="csY1327"/>
              </a:cxn>
              <a:cxn ang="0">
                <a:pos x="csX1328" y="csY1328"/>
              </a:cxn>
              <a:cxn ang="0">
                <a:pos x="csX1329" y="csY1329"/>
              </a:cxn>
              <a:cxn ang="0">
                <a:pos x="csX1330" y="csY1330"/>
              </a:cxn>
              <a:cxn ang="0">
                <a:pos x="csX1331" y="csY1331"/>
              </a:cxn>
              <a:cxn ang="0">
                <a:pos x="csX1332" y="csY1332"/>
              </a:cxn>
              <a:cxn ang="0">
                <a:pos x="csX1333" y="csY1333"/>
              </a:cxn>
              <a:cxn ang="0">
                <a:pos x="csX1334" y="csY1334"/>
              </a:cxn>
              <a:cxn ang="0">
                <a:pos x="csX1335" y="csY1335"/>
              </a:cxn>
              <a:cxn ang="0">
                <a:pos x="csX1336" y="csY1336"/>
              </a:cxn>
              <a:cxn ang="0">
                <a:pos x="csX1337" y="csY1337"/>
              </a:cxn>
              <a:cxn ang="0">
                <a:pos x="csX1338" y="csY1338"/>
              </a:cxn>
              <a:cxn ang="0">
                <a:pos x="csX1339" y="csY1339"/>
              </a:cxn>
              <a:cxn ang="0">
                <a:pos x="csX1340" y="csY1340"/>
              </a:cxn>
              <a:cxn ang="0">
                <a:pos x="csX1341" y="csY1341"/>
              </a:cxn>
              <a:cxn ang="0">
                <a:pos x="csX1342" y="csY1342"/>
              </a:cxn>
              <a:cxn ang="0">
                <a:pos x="csX1343" y="csY1343"/>
              </a:cxn>
              <a:cxn ang="0">
                <a:pos x="csX1344" y="csY1344"/>
              </a:cxn>
              <a:cxn ang="0">
                <a:pos x="csX1345" y="csY1345"/>
              </a:cxn>
              <a:cxn ang="0">
                <a:pos x="csX1346" y="csY1346"/>
              </a:cxn>
              <a:cxn ang="0">
                <a:pos x="csX1347" y="csY1347"/>
              </a:cxn>
              <a:cxn ang="0">
                <a:pos x="csX1348" y="csY1348"/>
              </a:cxn>
              <a:cxn ang="0">
                <a:pos x="csX1349" y="csY1349"/>
              </a:cxn>
              <a:cxn ang="0">
                <a:pos x="csX1350" y="csY1350"/>
              </a:cxn>
              <a:cxn ang="0">
                <a:pos x="csX1351" y="csY1351"/>
              </a:cxn>
              <a:cxn ang="0">
                <a:pos x="csX1352" y="csY1352"/>
              </a:cxn>
              <a:cxn ang="0">
                <a:pos x="csX1353" y="csY1353"/>
              </a:cxn>
              <a:cxn ang="0">
                <a:pos x="csX1354" y="csY1354"/>
              </a:cxn>
              <a:cxn ang="0">
                <a:pos x="csX1355" y="csY1355"/>
              </a:cxn>
              <a:cxn ang="0">
                <a:pos x="csX1356" y="csY1356"/>
              </a:cxn>
              <a:cxn ang="0">
                <a:pos x="csX1357" y="csY1357"/>
              </a:cxn>
              <a:cxn ang="0">
                <a:pos x="csX1358" y="csY1358"/>
              </a:cxn>
              <a:cxn ang="0">
                <a:pos x="csX1359" y="csY1359"/>
              </a:cxn>
              <a:cxn ang="0">
                <a:pos x="csX1360" y="csY1360"/>
              </a:cxn>
              <a:cxn ang="0">
                <a:pos x="csX1361" y="csY1361"/>
              </a:cxn>
              <a:cxn ang="0">
                <a:pos x="csX1362" y="csY1362"/>
              </a:cxn>
              <a:cxn ang="0">
                <a:pos x="csX1363" y="csY1363"/>
              </a:cxn>
              <a:cxn ang="0">
                <a:pos x="csX1364" y="csY1364"/>
              </a:cxn>
              <a:cxn ang="0">
                <a:pos x="csX1365" y="csY1365"/>
              </a:cxn>
              <a:cxn ang="0">
                <a:pos x="csX1366" y="csY1366"/>
              </a:cxn>
              <a:cxn ang="0">
                <a:pos x="csX1367" y="csY1367"/>
              </a:cxn>
              <a:cxn ang="0">
                <a:pos x="csX1368" y="csY1368"/>
              </a:cxn>
              <a:cxn ang="0">
                <a:pos x="csX1369" y="csY1369"/>
              </a:cxn>
              <a:cxn ang="0">
                <a:pos x="csX1370" y="csY1370"/>
              </a:cxn>
              <a:cxn ang="0">
                <a:pos x="csX1371" y="csY1371"/>
              </a:cxn>
              <a:cxn ang="0">
                <a:pos x="csX1372" y="csY1372"/>
              </a:cxn>
              <a:cxn ang="0">
                <a:pos x="csX1373" y="csY1373"/>
              </a:cxn>
              <a:cxn ang="0">
                <a:pos x="csX1374" y="csY1374"/>
              </a:cxn>
              <a:cxn ang="0">
                <a:pos x="csX1375" y="csY1375"/>
              </a:cxn>
              <a:cxn ang="0">
                <a:pos x="csX1376" y="csY1376"/>
              </a:cxn>
              <a:cxn ang="0">
                <a:pos x="csX1377" y="csY1377"/>
              </a:cxn>
              <a:cxn ang="0">
                <a:pos x="csX1378" y="csY1378"/>
              </a:cxn>
              <a:cxn ang="0">
                <a:pos x="csX1379" y="csY1379"/>
              </a:cxn>
              <a:cxn ang="0">
                <a:pos x="csX1380" y="csY1380"/>
              </a:cxn>
              <a:cxn ang="0">
                <a:pos x="csX1381" y="csY1381"/>
              </a:cxn>
              <a:cxn ang="0">
                <a:pos x="csX1382" y="csY1382"/>
              </a:cxn>
              <a:cxn ang="0">
                <a:pos x="csX1383" y="csY1383"/>
              </a:cxn>
              <a:cxn ang="0">
                <a:pos x="csX1384" y="csY1384"/>
              </a:cxn>
              <a:cxn ang="0">
                <a:pos x="csX1385" y="csY1385"/>
              </a:cxn>
              <a:cxn ang="0">
                <a:pos x="csX1386" y="csY1386"/>
              </a:cxn>
              <a:cxn ang="0">
                <a:pos x="csX1387" y="csY1387"/>
              </a:cxn>
              <a:cxn ang="0">
                <a:pos x="csX1388" y="csY1388"/>
              </a:cxn>
              <a:cxn ang="0">
                <a:pos x="csX1389" y="csY1389"/>
              </a:cxn>
              <a:cxn ang="0">
                <a:pos x="csX1390" y="csY1390"/>
              </a:cxn>
              <a:cxn ang="0">
                <a:pos x="csX1391" y="csY1391"/>
              </a:cxn>
              <a:cxn ang="0">
                <a:pos x="csX1392" y="csY1392"/>
              </a:cxn>
              <a:cxn ang="0">
                <a:pos x="csX1393" y="csY1393"/>
              </a:cxn>
              <a:cxn ang="0">
                <a:pos x="csX1394" y="csY1394"/>
              </a:cxn>
              <a:cxn ang="0">
                <a:pos x="csX1395" y="csY1395"/>
              </a:cxn>
              <a:cxn ang="0">
                <a:pos x="csX1396" y="csY1396"/>
              </a:cxn>
              <a:cxn ang="0">
                <a:pos x="csX1397" y="csY1397"/>
              </a:cxn>
              <a:cxn ang="0">
                <a:pos x="csX1398" y="csY1398"/>
              </a:cxn>
              <a:cxn ang="0">
                <a:pos x="csX1399" y="csY1399"/>
              </a:cxn>
              <a:cxn ang="0">
                <a:pos x="csX1400" y="csY1400"/>
              </a:cxn>
              <a:cxn ang="0">
                <a:pos x="csX1401" y="csY1401"/>
              </a:cxn>
              <a:cxn ang="0">
                <a:pos x="csX1402" y="csY1402"/>
              </a:cxn>
              <a:cxn ang="0">
                <a:pos x="csX1403" y="csY1403"/>
              </a:cxn>
              <a:cxn ang="0">
                <a:pos x="csX1404" y="csY1404"/>
              </a:cxn>
              <a:cxn ang="0">
                <a:pos x="csX1405" y="csY1405"/>
              </a:cxn>
              <a:cxn ang="0">
                <a:pos x="csX1406" y="csY1406"/>
              </a:cxn>
              <a:cxn ang="0">
                <a:pos x="csX1407" y="csY1407"/>
              </a:cxn>
              <a:cxn ang="0">
                <a:pos x="csX1408" y="csY1408"/>
              </a:cxn>
              <a:cxn ang="0">
                <a:pos x="csX1409" y="csY1409"/>
              </a:cxn>
              <a:cxn ang="0">
                <a:pos x="csX1410" y="csY1410"/>
              </a:cxn>
              <a:cxn ang="0">
                <a:pos x="csX1411" y="csY1411"/>
              </a:cxn>
              <a:cxn ang="0">
                <a:pos x="csX1412" y="csY1412"/>
              </a:cxn>
              <a:cxn ang="0">
                <a:pos x="csX1413" y="csY1413"/>
              </a:cxn>
              <a:cxn ang="0">
                <a:pos x="csX1414" y="csY1414"/>
              </a:cxn>
              <a:cxn ang="0">
                <a:pos x="csX1415" y="csY1415"/>
              </a:cxn>
              <a:cxn ang="0">
                <a:pos x="csX1416" y="csY1416"/>
              </a:cxn>
              <a:cxn ang="0">
                <a:pos x="csX1417" y="csY1417"/>
              </a:cxn>
              <a:cxn ang="0">
                <a:pos x="csX1418" y="csY1418"/>
              </a:cxn>
              <a:cxn ang="0">
                <a:pos x="csX1419" y="csY1419"/>
              </a:cxn>
              <a:cxn ang="0">
                <a:pos x="csX1420" y="csY1420"/>
              </a:cxn>
              <a:cxn ang="0">
                <a:pos x="csX1421" y="csY1421"/>
              </a:cxn>
              <a:cxn ang="0">
                <a:pos x="csX1422" y="csY1422"/>
              </a:cxn>
            </a:cxnLst>
            <a:rect l="l" t="t" r="r" b="b"/>
            <a:pathLst>
              <a:path w="7046547" h="1491470">
                <a:moveTo>
                  <a:pt x="6873697" y="13831"/>
                </a:moveTo>
                <a:lnTo>
                  <a:pt x="6808014" y="13831"/>
                </a:lnTo>
                <a:cubicBezTo>
                  <a:pt x="6803405" y="13831"/>
                  <a:pt x="6799948" y="17289"/>
                  <a:pt x="6799948" y="21900"/>
                </a:cubicBezTo>
                <a:cubicBezTo>
                  <a:pt x="6799948" y="26510"/>
                  <a:pt x="6803405" y="29968"/>
                  <a:pt x="6808014" y="29968"/>
                </a:cubicBezTo>
                <a:lnTo>
                  <a:pt x="6873697" y="29968"/>
                </a:lnTo>
                <a:cubicBezTo>
                  <a:pt x="6873697" y="29968"/>
                  <a:pt x="6876002" y="29968"/>
                  <a:pt x="6877154" y="29968"/>
                </a:cubicBezTo>
                <a:cubicBezTo>
                  <a:pt x="6877154" y="29968"/>
                  <a:pt x="6879459" y="29968"/>
                  <a:pt x="6880611" y="29968"/>
                </a:cubicBezTo>
                <a:cubicBezTo>
                  <a:pt x="6903658" y="29968"/>
                  <a:pt x="6924400" y="36883"/>
                  <a:pt x="6942837" y="46104"/>
                </a:cubicBezTo>
                <a:cubicBezTo>
                  <a:pt x="6942837" y="46104"/>
                  <a:pt x="6945142" y="46104"/>
                  <a:pt x="6946294" y="46104"/>
                </a:cubicBezTo>
                <a:cubicBezTo>
                  <a:pt x="6949752" y="46104"/>
                  <a:pt x="6952056" y="44952"/>
                  <a:pt x="6953209" y="41494"/>
                </a:cubicBezTo>
                <a:cubicBezTo>
                  <a:pt x="6955513" y="38036"/>
                  <a:pt x="6953209" y="32273"/>
                  <a:pt x="6949752" y="29968"/>
                </a:cubicBezTo>
                <a:cubicBezTo>
                  <a:pt x="6927857" y="18442"/>
                  <a:pt x="6904810" y="12679"/>
                  <a:pt x="6880611" y="11526"/>
                </a:cubicBezTo>
                <a:lnTo>
                  <a:pt x="6880611" y="11526"/>
                </a:lnTo>
                <a:cubicBezTo>
                  <a:pt x="6880611" y="11526"/>
                  <a:pt x="6878307" y="11526"/>
                  <a:pt x="6877154" y="11526"/>
                </a:cubicBezTo>
                <a:cubicBezTo>
                  <a:pt x="6877154" y="11526"/>
                  <a:pt x="6874850" y="11526"/>
                  <a:pt x="6873697" y="11526"/>
                </a:cubicBezTo>
                <a:lnTo>
                  <a:pt x="6873697" y="11526"/>
                </a:lnTo>
                <a:close/>
                <a:moveTo>
                  <a:pt x="6743483" y="13831"/>
                </a:moveTo>
                <a:lnTo>
                  <a:pt x="6677800" y="13831"/>
                </a:lnTo>
                <a:cubicBezTo>
                  <a:pt x="6673191" y="13831"/>
                  <a:pt x="6669733" y="17289"/>
                  <a:pt x="6669733" y="21900"/>
                </a:cubicBezTo>
                <a:cubicBezTo>
                  <a:pt x="6669733" y="26510"/>
                  <a:pt x="6673191" y="29968"/>
                  <a:pt x="6677800" y="29968"/>
                </a:cubicBezTo>
                <a:lnTo>
                  <a:pt x="6743483" y="29968"/>
                </a:lnTo>
                <a:cubicBezTo>
                  <a:pt x="6748093" y="29968"/>
                  <a:pt x="6751549" y="26510"/>
                  <a:pt x="6751549" y="21900"/>
                </a:cubicBezTo>
                <a:cubicBezTo>
                  <a:pt x="6751549" y="17289"/>
                  <a:pt x="6748093" y="13831"/>
                  <a:pt x="6743483" y="13831"/>
                </a:cubicBezTo>
                <a:lnTo>
                  <a:pt x="6743483" y="13831"/>
                </a:lnTo>
                <a:close/>
                <a:moveTo>
                  <a:pt x="6613269" y="13831"/>
                </a:moveTo>
                <a:lnTo>
                  <a:pt x="6547585" y="13831"/>
                </a:lnTo>
                <a:cubicBezTo>
                  <a:pt x="6542976" y="13831"/>
                  <a:pt x="6539519" y="17289"/>
                  <a:pt x="6539519" y="21900"/>
                </a:cubicBezTo>
                <a:cubicBezTo>
                  <a:pt x="6539519" y="26510"/>
                  <a:pt x="6542976" y="29968"/>
                  <a:pt x="6547585" y="29968"/>
                </a:cubicBezTo>
                <a:lnTo>
                  <a:pt x="6613269" y="29968"/>
                </a:lnTo>
                <a:cubicBezTo>
                  <a:pt x="6617878" y="29968"/>
                  <a:pt x="6621335" y="26510"/>
                  <a:pt x="6621335" y="21900"/>
                </a:cubicBezTo>
                <a:cubicBezTo>
                  <a:pt x="6621335" y="17289"/>
                  <a:pt x="6617878" y="13831"/>
                  <a:pt x="6613269" y="13831"/>
                </a:cubicBezTo>
                <a:lnTo>
                  <a:pt x="6613269" y="13831"/>
                </a:lnTo>
                <a:close/>
                <a:moveTo>
                  <a:pt x="6481902" y="13831"/>
                </a:moveTo>
                <a:lnTo>
                  <a:pt x="6416219" y="13831"/>
                </a:lnTo>
                <a:cubicBezTo>
                  <a:pt x="6411610" y="13831"/>
                  <a:pt x="6408153" y="17289"/>
                  <a:pt x="6408153" y="21900"/>
                </a:cubicBezTo>
                <a:cubicBezTo>
                  <a:pt x="6408153" y="26510"/>
                  <a:pt x="6411610" y="29968"/>
                  <a:pt x="6416219" y="29968"/>
                </a:cubicBezTo>
                <a:lnTo>
                  <a:pt x="6481902" y="29968"/>
                </a:lnTo>
                <a:cubicBezTo>
                  <a:pt x="6486512" y="29968"/>
                  <a:pt x="6489969" y="26510"/>
                  <a:pt x="6489969" y="21900"/>
                </a:cubicBezTo>
                <a:cubicBezTo>
                  <a:pt x="6489969" y="17289"/>
                  <a:pt x="6486512" y="13831"/>
                  <a:pt x="6481902" y="13831"/>
                </a:cubicBezTo>
                <a:lnTo>
                  <a:pt x="6481902" y="13831"/>
                </a:lnTo>
                <a:close/>
                <a:moveTo>
                  <a:pt x="6351688" y="13831"/>
                </a:moveTo>
                <a:lnTo>
                  <a:pt x="6286005" y="13831"/>
                </a:lnTo>
                <a:cubicBezTo>
                  <a:pt x="6281396" y="13831"/>
                  <a:pt x="6277938" y="17289"/>
                  <a:pt x="6277938" y="21900"/>
                </a:cubicBezTo>
                <a:cubicBezTo>
                  <a:pt x="6277938" y="26510"/>
                  <a:pt x="6281396" y="29968"/>
                  <a:pt x="6286005" y="29968"/>
                </a:cubicBezTo>
                <a:lnTo>
                  <a:pt x="6351688" y="29968"/>
                </a:lnTo>
                <a:cubicBezTo>
                  <a:pt x="6356298" y="29968"/>
                  <a:pt x="6359755" y="26510"/>
                  <a:pt x="6359755" y="21900"/>
                </a:cubicBezTo>
                <a:cubicBezTo>
                  <a:pt x="6359755" y="17289"/>
                  <a:pt x="6356298" y="13831"/>
                  <a:pt x="6351688" y="13831"/>
                </a:cubicBezTo>
                <a:lnTo>
                  <a:pt x="6351688" y="13831"/>
                </a:lnTo>
                <a:close/>
                <a:moveTo>
                  <a:pt x="6220321" y="13831"/>
                </a:moveTo>
                <a:lnTo>
                  <a:pt x="6154638" y="13831"/>
                </a:lnTo>
                <a:cubicBezTo>
                  <a:pt x="6150029" y="13831"/>
                  <a:pt x="6146572" y="17289"/>
                  <a:pt x="6146572" y="21900"/>
                </a:cubicBezTo>
                <a:cubicBezTo>
                  <a:pt x="6146572" y="26510"/>
                  <a:pt x="6150029" y="29968"/>
                  <a:pt x="6154638" y="29968"/>
                </a:cubicBezTo>
                <a:lnTo>
                  <a:pt x="6220321" y="29968"/>
                </a:lnTo>
                <a:cubicBezTo>
                  <a:pt x="6224931" y="29968"/>
                  <a:pt x="6228388" y="26510"/>
                  <a:pt x="6228388" y="21900"/>
                </a:cubicBezTo>
                <a:cubicBezTo>
                  <a:pt x="6228388" y="17289"/>
                  <a:pt x="6224931" y="13831"/>
                  <a:pt x="6220321" y="13831"/>
                </a:cubicBezTo>
                <a:lnTo>
                  <a:pt x="6220321" y="13831"/>
                </a:lnTo>
                <a:close/>
                <a:moveTo>
                  <a:pt x="6090107" y="13831"/>
                </a:moveTo>
                <a:lnTo>
                  <a:pt x="6024424" y="13831"/>
                </a:lnTo>
                <a:cubicBezTo>
                  <a:pt x="6019815" y="13831"/>
                  <a:pt x="6016358" y="17289"/>
                  <a:pt x="6016358" y="21900"/>
                </a:cubicBezTo>
                <a:cubicBezTo>
                  <a:pt x="6016358" y="26510"/>
                  <a:pt x="6019815" y="29968"/>
                  <a:pt x="6024424" y="29968"/>
                </a:cubicBezTo>
                <a:lnTo>
                  <a:pt x="6090107" y="29968"/>
                </a:lnTo>
                <a:cubicBezTo>
                  <a:pt x="6094717" y="29968"/>
                  <a:pt x="6098174" y="26510"/>
                  <a:pt x="6098174" y="21900"/>
                </a:cubicBezTo>
                <a:cubicBezTo>
                  <a:pt x="6098174" y="17289"/>
                  <a:pt x="6094717" y="13831"/>
                  <a:pt x="6090107" y="13831"/>
                </a:cubicBezTo>
                <a:lnTo>
                  <a:pt x="6090107" y="13831"/>
                </a:lnTo>
                <a:close/>
                <a:moveTo>
                  <a:pt x="5959893" y="13831"/>
                </a:moveTo>
                <a:lnTo>
                  <a:pt x="5894210" y="13831"/>
                </a:lnTo>
                <a:cubicBezTo>
                  <a:pt x="5889601" y="13831"/>
                  <a:pt x="5886143" y="17289"/>
                  <a:pt x="5886143" y="21900"/>
                </a:cubicBezTo>
                <a:cubicBezTo>
                  <a:pt x="5886143" y="26510"/>
                  <a:pt x="5889601" y="29968"/>
                  <a:pt x="5894210" y="29968"/>
                </a:cubicBezTo>
                <a:lnTo>
                  <a:pt x="5959893" y="29968"/>
                </a:lnTo>
                <a:cubicBezTo>
                  <a:pt x="5964503" y="29968"/>
                  <a:pt x="5967960" y="26510"/>
                  <a:pt x="5967960" y="21900"/>
                </a:cubicBezTo>
                <a:cubicBezTo>
                  <a:pt x="5967960" y="17289"/>
                  <a:pt x="5964503" y="13831"/>
                  <a:pt x="5959893" y="13831"/>
                </a:cubicBezTo>
                <a:lnTo>
                  <a:pt x="5959893" y="13831"/>
                </a:lnTo>
                <a:close/>
                <a:moveTo>
                  <a:pt x="5828526" y="13831"/>
                </a:moveTo>
                <a:lnTo>
                  <a:pt x="5762843" y="13831"/>
                </a:lnTo>
                <a:cubicBezTo>
                  <a:pt x="5758234" y="13831"/>
                  <a:pt x="5754777" y="17289"/>
                  <a:pt x="5754777" y="21900"/>
                </a:cubicBezTo>
                <a:cubicBezTo>
                  <a:pt x="5754777" y="26510"/>
                  <a:pt x="5758234" y="29968"/>
                  <a:pt x="5762843" y="29968"/>
                </a:cubicBezTo>
                <a:lnTo>
                  <a:pt x="5828526" y="29968"/>
                </a:lnTo>
                <a:cubicBezTo>
                  <a:pt x="5833136" y="29968"/>
                  <a:pt x="5836593" y="26510"/>
                  <a:pt x="5836593" y="21900"/>
                </a:cubicBezTo>
                <a:cubicBezTo>
                  <a:pt x="5836593" y="17289"/>
                  <a:pt x="5833136" y="13831"/>
                  <a:pt x="5828526" y="13831"/>
                </a:cubicBezTo>
                <a:lnTo>
                  <a:pt x="5828526" y="13831"/>
                </a:lnTo>
                <a:close/>
                <a:moveTo>
                  <a:pt x="5698312" y="13831"/>
                </a:moveTo>
                <a:lnTo>
                  <a:pt x="5632629" y="13831"/>
                </a:lnTo>
                <a:cubicBezTo>
                  <a:pt x="5628020" y="13831"/>
                  <a:pt x="5624563" y="17289"/>
                  <a:pt x="5624563" y="21900"/>
                </a:cubicBezTo>
                <a:cubicBezTo>
                  <a:pt x="5624563" y="26510"/>
                  <a:pt x="5628020" y="29968"/>
                  <a:pt x="5632629" y="29968"/>
                </a:cubicBezTo>
                <a:lnTo>
                  <a:pt x="5698312" y="29968"/>
                </a:lnTo>
                <a:cubicBezTo>
                  <a:pt x="5702922" y="29968"/>
                  <a:pt x="5706379" y="26510"/>
                  <a:pt x="5706379" y="21900"/>
                </a:cubicBezTo>
                <a:cubicBezTo>
                  <a:pt x="5706379" y="17289"/>
                  <a:pt x="5702922" y="13831"/>
                  <a:pt x="5698312" y="13831"/>
                </a:cubicBezTo>
                <a:lnTo>
                  <a:pt x="5698312" y="13831"/>
                </a:lnTo>
                <a:close/>
                <a:moveTo>
                  <a:pt x="5568098" y="13831"/>
                </a:moveTo>
                <a:lnTo>
                  <a:pt x="5502415" y="13831"/>
                </a:lnTo>
                <a:cubicBezTo>
                  <a:pt x="5497805" y="13831"/>
                  <a:pt x="5494349" y="17289"/>
                  <a:pt x="5494349" y="21900"/>
                </a:cubicBezTo>
                <a:cubicBezTo>
                  <a:pt x="5494349" y="26510"/>
                  <a:pt x="5497805" y="29968"/>
                  <a:pt x="5502415" y="29968"/>
                </a:cubicBezTo>
                <a:lnTo>
                  <a:pt x="5568098" y="29968"/>
                </a:lnTo>
                <a:cubicBezTo>
                  <a:pt x="5572707" y="29968"/>
                  <a:pt x="5576165" y="26510"/>
                  <a:pt x="5576165" y="21900"/>
                </a:cubicBezTo>
                <a:cubicBezTo>
                  <a:pt x="5576165" y="17289"/>
                  <a:pt x="5572707" y="13831"/>
                  <a:pt x="5568098" y="13831"/>
                </a:cubicBezTo>
                <a:lnTo>
                  <a:pt x="5568098" y="13831"/>
                </a:lnTo>
                <a:close/>
                <a:moveTo>
                  <a:pt x="5436732" y="13831"/>
                </a:moveTo>
                <a:lnTo>
                  <a:pt x="5371048" y="13831"/>
                </a:lnTo>
                <a:cubicBezTo>
                  <a:pt x="5366439" y="13831"/>
                  <a:pt x="5362982" y="17289"/>
                  <a:pt x="5362982" y="21900"/>
                </a:cubicBezTo>
                <a:cubicBezTo>
                  <a:pt x="5362982" y="26510"/>
                  <a:pt x="5366439" y="29968"/>
                  <a:pt x="5371048" y="29968"/>
                </a:cubicBezTo>
                <a:lnTo>
                  <a:pt x="5436732" y="29968"/>
                </a:lnTo>
                <a:cubicBezTo>
                  <a:pt x="5441341" y="29968"/>
                  <a:pt x="5444798" y="26510"/>
                  <a:pt x="5444798" y="21900"/>
                </a:cubicBezTo>
                <a:cubicBezTo>
                  <a:pt x="5444798" y="17289"/>
                  <a:pt x="5441341" y="13831"/>
                  <a:pt x="5436732" y="13831"/>
                </a:cubicBezTo>
                <a:lnTo>
                  <a:pt x="5436732" y="13831"/>
                </a:lnTo>
                <a:close/>
                <a:moveTo>
                  <a:pt x="5306517" y="13831"/>
                </a:moveTo>
                <a:lnTo>
                  <a:pt x="5240834" y="13831"/>
                </a:lnTo>
                <a:cubicBezTo>
                  <a:pt x="5236225" y="13831"/>
                  <a:pt x="5232768" y="17289"/>
                  <a:pt x="5232768" y="21900"/>
                </a:cubicBezTo>
                <a:cubicBezTo>
                  <a:pt x="5232768" y="26510"/>
                  <a:pt x="5236225" y="29968"/>
                  <a:pt x="5240834" y="29968"/>
                </a:cubicBezTo>
                <a:lnTo>
                  <a:pt x="5306517" y="29968"/>
                </a:lnTo>
                <a:cubicBezTo>
                  <a:pt x="5311127" y="29968"/>
                  <a:pt x="5314584" y="26510"/>
                  <a:pt x="5314584" y="21900"/>
                </a:cubicBezTo>
                <a:cubicBezTo>
                  <a:pt x="5314584" y="17289"/>
                  <a:pt x="5311127" y="13831"/>
                  <a:pt x="5306517" y="13831"/>
                </a:cubicBezTo>
                <a:lnTo>
                  <a:pt x="5306517" y="13831"/>
                </a:lnTo>
                <a:close/>
                <a:moveTo>
                  <a:pt x="5175151" y="13831"/>
                </a:moveTo>
                <a:lnTo>
                  <a:pt x="5109468" y="13831"/>
                </a:lnTo>
                <a:cubicBezTo>
                  <a:pt x="5104858" y="13831"/>
                  <a:pt x="5101401" y="17289"/>
                  <a:pt x="5101401" y="21900"/>
                </a:cubicBezTo>
                <a:cubicBezTo>
                  <a:pt x="5101401" y="26510"/>
                  <a:pt x="5104858" y="29968"/>
                  <a:pt x="5109468" y="29968"/>
                </a:cubicBezTo>
                <a:lnTo>
                  <a:pt x="5175151" y="29968"/>
                </a:lnTo>
                <a:cubicBezTo>
                  <a:pt x="5179760" y="29968"/>
                  <a:pt x="5183217" y="26510"/>
                  <a:pt x="5183217" y="21900"/>
                </a:cubicBezTo>
                <a:cubicBezTo>
                  <a:pt x="5183217" y="17289"/>
                  <a:pt x="5179760" y="13831"/>
                  <a:pt x="5175151" y="13831"/>
                </a:cubicBezTo>
                <a:lnTo>
                  <a:pt x="5175151" y="13831"/>
                </a:lnTo>
                <a:close/>
                <a:moveTo>
                  <a:pt x="5044937" y="13831"/>
                </a:moveTo>
                <a:lnTo>
                  <a:pt x="4979253" y="13831"/>
                </a:lnTo>
                <a:cubicBezTo>
                  <a:pt x="4974644" y="13831"/>
                  <a:pt x="4971187" y="17289"/>
                  <a:pt x="4971187" y="21900"/>
                </a:cubicBezTo>
                <a:cubicBezTo>
                  <a:pt x="4971187" y="26510"/>
                  <a:pt x="4974644" y="29968"/>
                  <a:pt x="4979253" y="29968"/>
                </a:cubicBezTo>
                <a:lnTo>
                  <a:pt x="5044937" y="29968"/>
                </a:lnTo>
                <a:cubicBezTo>
                  <a:pt x="5049546" y="29968"/>
                  <a:pt x="5053003" y="26510"/>
                  <a:pt x="5053003" y="21900"/>
                </a:cubicBezTo>
                <a:cubicBezTo>
                  <a:pt x="5053003" y="17289"/>
                  <a:pt x="5049546" y="13831"/>
                  <a:pt x="5044937" y="13831"/>
                </a:cubicBezTo>
                <a:lnTo>
                  <a:pt x="5044937" y="13831"/>
                </a:lnTo>
                <a:close/>
                <a:moveTo>
                  <a:pt x="4914722" y="13831"/>
                </a:moveTo>
                <a:lnTo>
                  <a:pt x="4849039" y="13831"/>
                </a:lnTo>
                <a:cubicBezTo>
                  <a:pt x="4844430" y="13831"/>
                  <a:pt x="4840973" y="17289"/>
                  <a:pt x="4840973" y="21900"/>
                </a:cubicBezTo>
                <a:cubicBezTo>
                  <a:pt x="4840973" y="26510"/>
                  <a:pt x="4844430" y="29968"/>
                  <a:pt x="4849039" y="29968"/>
                </a:cubicBezTo>
                <a:lnTo>
                  <a:pt x="4914722" y="29968"/>
                </a:lnTo>
                <a:cubicBezTo>
                  <a:pt x="4919332" y="29968"/>
                  <a:pt x="4922789" y="26510"/>
                  <a:pt x="4922789" y="21900"/>
                </a:cubicBezTo>
                <a:cubicBezTo>
                  <a:pt x="4922789" y="17289"/>
                  <a:pt x="4919332" y="13831"/>
                  <a:pt x="4914722" y="13831"/>
                </a:cubicBezTo>
                <a:lnTo>
                  <a:pt x="4914722" y="13831"/>
                </a:lnTo>
                <a:close/>
                <a:moveTo>
                  <a:pt x="4783356" y="13831"/>
                </a:moveTo>
                <a:lnTo>
                  <a:pt x="4717673" y="13831"/>
                </a:lnTo>
                <a:cubicBezTo>
                  <a:pt x="4713063" y="13831"/>
                  <a:pt x="4709606" y="17289"/>
                  <a:pt x="4709606" y="21900"/>
                </a:cubicBezTo>
                <a:cubicBezTo>
                  <a:pt x="4709606" y="26510"/>
                  <a:pt x="4713063" y="29968"/>
                  <a:pt x="4717673" y="29968"/>
                </a:cubicBezTo>
                <a:lnTo>
                  <a:pt x="4783356" y="29968"/>
                </a:lnTo>
                <a:cubicBezTo>
                  <a:pt x="4787965" y="29968"/>
                  <a:pt x="4791422" y="26510"/>
                  <a:pt x="4791422" y="21900"/>
                </a:cubicBezTo>
                <a:cubicBezTo>
                  <a:pt x="4791422" y="17289"/>
                  <a:pt x="4787965" y="13831"/>
                  <a:pt x="4783356" y="13831"/>
                </a:cubicBezTo>
                <a:lnTo>
                  <a:pt x="4783356" y="13831"/>
                </a:lnTo>
                <a:close/>
                <a:moveTo>
                  <a:pt x="4653142" y="13831"/>
                </a:moveTo>
                <a:lnTo>
                  <a:pt x="4587458" y="13831"/>
                </a:lnTo>
                <a:cubicBezTo>
                  <a:pt x="4582849" y="13831"/>
                  <a:pt x="4579392" y="17289"/>
                  <a:pt x="4579392" y="21900"/>
                </a:cubicBezTo>
                <a:cubicBezTo>
                  <a:pt x="4579392" y="26510"/>
                  <a:pt x="4582849" y="29968"/>
                  <a:pt x="4587458" y="29968"/>
                </a:cubicBezTo>
                <a:lnTo>
                  <a:pt x="4653142" y="29968"/>
                </a:lnTo>
                <a:cubicBezTo>
                  <a:pt x="4657751" y="29968"/>
                  <a:pt x="4661208" y="26510"/>
                  <a:pt x="4661208" y="21900"/>
                </a:cubicBezTo>
                <a:cubicBezTo>
                  <a:pt x="4661208" y="17289"/>
                  <a:pt x="4657751" y="13831"/>
                  <a:pt x="4653142" y="13831"/>
                </a:cubicBezTo>
                <a:lnTo>
                  <a:pt x="4653142" y="13831"/>
                </a:lnTo>
                <a:close/>
                <a:moveTo>
                  <a:pt x="4521775" y="13831"/>
                </a:moveTo>
                <a:lnTo>
                  <a:pt x="4456092" y="13831"/>
                </a:lnTo>
                <a:cubicBezTo>
                  <a:pt x="4451483" y="13831"/>
                  <a:pt x="4448025" y="17289"/>
                  <a:pt x="4448025" y="21900"/>
                </a:cubicBezTo>
                <a:cubicBezTo>
                  <a:pt x="4448025" y="26510"/>
                  <a:pt x="4451483" y="29968"/>
                  <a:pt x="4456092" y="29968"/>
                </a:cubicBezTo>
                <a:lnTo>
                  <a:pt x="4521775" y="29968"/>
                </a:lnTo>
                <a:cubicBezTo>
                  <a:pt x="4526384" y="29968"/>
                  <a:pt x="4529841" y="26510"/>
                  <a:pt x="4529841" y="21900"/>
                </a:cubicBezTo>
                <a:cubicBezTo>
                  <a:pt x="4529841" y="17289"/>
                  <a:pt x="4526384" y="13831"/>
                  <a:pt x="4521775" y="13831"/>
                </a:cubicBezTo>
                <a:lnTo>
                  <a:pt x="4521775" y="13831"/>
                </a:lnTo>
                <a:close/>
                <a:moveTo>
                  <a:pt x="4391561" y="13831"/>
                </a:moveTo>
                <a:lnTo>
                  <a:pt x="4325878" y="13831"/>
                </a:lnTo>
                <a:cubicBezTo>
                  <a:pt x="4321268" y="13831"/>
                  <a:pt x="4317811" y="17289"/>
                  <a:pt x="4317811" y="21900"/>
                </a:cubicBezTo>
                <a:cubicBezTo>
                  <a:pt x="4317811" y="26510"/>
                  <a:pt x="4321268" y="29968"/>
                  <a:pt x="4325878" y="29968"/>
                </a:cubicBezTo>
                <a:lnTo>
                  <a:pt x="4391561" y="29968"/>
                </a:lnTo>
                <a:cubicBezTo>
                  <a:pt x="4396170" y="29968"/>
                  <a:pt x="4399627" y="26510"/>
                  <a:pt x="4399627" y="21900"/>
                </a:cubicBezTo>
                <a:cubicBezTo>
                  <a:pt x="4399627" y="17289"/>
                  <a:pt x="4396170" y="13831"/>
                  <a:pt x="4391561" y="13831"/>
                </a:cubicBezTo>
                <a:lnTo>
                  <a:pt x="4391561" y="13831"/>
                </a:lnTo>
                <a:close/>
                <a:moveTo>
                  <a:pt x="4261347" y="13831"/>
                </a:moveTo>
                <a:lnTo>
                  <a:pt x="4195663" y="13831"/>
                </a:lnTo>
                <a:cubicBezTo>
                  <a:pt x="4191054" y="13831"/>
                  <a:pt x="4187597" y="17289"/>
                  <a:pt x="4187597" y="21900"/>
                </a:cubicBezTo>
                <a:cubicBezTo>
                  <a:pt x="4187597" y="26510"/>
                  <a:pt x="4191054" y="29968"/>
                  <a:pt x="4195663" y="29968"/>
                </a:cubicBezTo>
                <a:lnTo>
                  <a:pt x="4261347" y="29968"/>
                </a:lnTo>
                <a:cubicBezTo>
                  <a:pt x="4265956" y="29968"/>
                  <a:pt x="4269413" y="26510"/>
                  <a:pt x="4269413" y="21900"/>
                </a:cubicBezTo>
                <a:cubicBezTo>
                  <a:pt x="4269413" y="17289"/>
                  <a:pt x="4265956" y="13831"/>
                  <a:pt x="4261347" y="13831"/>
                </a:cubicBezTo>
                <a:lnTo>
                  <a:pt x="4261347" y="13831"/>
                </a:lnTo>
                <a:close/>
                <a:moveTo>
                  <a:pt x="4129980" y="13831"/>
                </a:moveTo>
                <a:lnTo>
                  <a:pt x="4064297" y="13831"/>
                </a:lnTo>
                <a:cubicBezTo>
                  <a:pt x="4059687" y="13831"/>
                  <a:pt x="4056230" y="17289"/>
                  <a:pt x="4056230" y="21900"/>
                </a:cubicBezTo>
                <a:cubicBezTo>
                  <a:pt x="4056230" y="26510"/>
                  <a:pt x="4059687" y="29968"/>
                  <a:pt x="4064297" y="29968"/>
                </a:cubicBezTo>
                <a:lnTo>
                  <a:pt x="4129980" y="29968"/>
                </a:lnTo>
                <a:cubicBezTo>
                  <a:pt x="4134589" y="29968"/>
                  <a:pt x="4138046" y="26510"/>
                  <a:pt x="4138046" y="21900"/>
                </a:cubicBezTo>
                <a:cubicBezTo>
                  <a:pt x="4138046" y="17289"/>
                  <a:pt x="4134589" y="13831"/>
                  <a:pt x="4129980" y="13831"/>
                </a:cubicBezTo>
                <a:lnTo>
                  <a:pt x="4129980" y="13831"/>
                </a:lnTo>
                <a:close/>
                <a:moveTo>
                  <a:pt x="3999766" y="13831"/>
                </a:moveTo>
                <a:lnTo>
                  <a:pt x="3934083" y="13831"/>
                </a:lnTo>
                <a:cubicBezTo>
                  <a:pt x="3929473" y="13831"/>
                  <a:pt x="3926016" y="17289"/>
                  <a:pt x="3926016" y="21900"/>
                </a:cubicBezTo>
                <a:cubicBezTo>
                  <a:pt x="3926016" y="26510"/>
                  <a:pt x="3929473" y="29968"/>
                  <a:pt x="3934083" y="29968"/>
                </a:cubicBezTo>
                <a:lnTo>
                  <a:pt x="3999766" y="29968"/>
                </a:lnTo>
                <a:cubicBezTo>
                  <a:pt x="4004375" y="29968"/>
                  <a:pt x="4007832" y="26510"/>
                  <a:pt x="4007832" y="21900"/>
                </a:cubicBezTo>
                <a:cubicBezTo>
                  <a:pt x="4007832" y="17289"/>
                  <a:pt x="4004375" y="13831"/>
                  <a:pt x="3999766" y="13831"/>
                </a:cubicBezTo>
                <a:lnTo>
                  <a:pt x="3999766" y="13831"/>
                </a:lnTo>
                <a:close/>
                <a:moveTo>
                  <a:pt x="3868399" y="13831"/>
                </a:moveTo>
                <a:lnTo>
                  <a:pt x="3802716" y="13831"/>
                </a:lnTo>
                <a:cubicBezTo>
                  <a:pt x="3798107" y="13831"/>
                  <a:pt x="3794650" y="17289"/>
                  <a:pt x="3794650" y="21900"/>
                </a:cubicBezTo>
                <a:cubicBezTo>
                  <a:pt x="3794650" y="26510"/>
                  <a:pt x="3798107" y="29968"/>
                  <a:pt x="3802716" y="29968"/>
                </a:cubicBezTo>
                <a:lnTo>
                  <a:pt x="3868399" y="29968"/>
                </a:lnTo>
                <a:cubicBezTo>
                  <a:pt x="3873008" y="29968"/>
                  <a:pt x="3876466" y="26510"/>
                  <a:pt x="3876466" y="21900"/>
                </a:cubicBezTo>
                <a:cubicBezTo>
                  <a:pt x="3876466" y="17289"/>
                  <a:pt x="3873008" y="13831"/>
                  <a:pt x="3868399" y="13831"/>
                </a:cubicBezTo>
                <a:lnTo>
                  <a:pt x="3868399" y="13831"/>
                </a:lnTo>
                <a:close/>
                <a:moveTo>
                  <a:pt x="3738185" y="13831"/>
                </a:moveTo>
                <a:lnTo>
                  <a:pt x="3672502" y="13831"/>
                </a:lnTo>
                <a:cubicBezTo>
                  <a:pt x="3667892" y="13831"/>
                  <a:pt x="3664435" y="17289"/>
                  <a:pt x="3664435" y="21900"/>
                </a:cubicBezTo>
                <a:cubicBezTo>
                  <a:pt x="3664435" y="26510"/>
                  <a:pt x="3667892" y="29968"/>
                  <a:pt x="3672502" y="29968"/>
                </a:cubicBezTo>
                <a:lnTo>
                  <a:pt x="3738185" y="29968"/>
                </a:lnTo>
                <a:cubicBezTo>
                  <a:pt x="3742794" y="29968"/>
                  <a:pt x="3746251" y="26510"/>
                  <a:pt x="3746251" y="21900"/>
                </a:cubicBezTo>
                <a:cubicBezTo>
                  <a:pt x="3746251" y="17289"/>
                  <a:pt x="3742794" y="13831"/>
                  <a:pt x="3738185" y="13831"/>
                </a:cubicBezTo>
                <a:lnTo>
                  <a:pt x="3738185" y="13831"/>
                </a:lnTo>
                <a:close/>
                <a:moveTo>
                  <a:pt x="3607971" y="13831"/>
                </a:moveTo>
                <a:lnTo>
                  <a:pt x="3542288" y="13831"/>
                </a:lnTo>
                <a:cubicBezTo>
                  <a:pt x="3537678" y="13831"/>
                  <a:pt x="3534221" y="17289"/>
                  <a:pt x="3534221" y="21900"/>
                </a:cubicBezTo>
                <a:cubicBezTo>
                  <a:pt x="3534221" y="26510"/>
                  <a:pt x="3537678" y="29968"/>
                  <a:pt x="3542288" y="29968"/>
                </a:cubicBezTo>
                <a:lnTo>
                  <a:pt x="3607971" y="29968"/>
                </a:lnTo>
                <a:cubicBezTo>
                  <a:pt x="3612580" y="29968"/>
                  <a:pt x="3616037" y="26510"/>
                  <a:pt x="3616037" y="21900"/>
                </a:cubicBezTo>
                <a:cubicBezTo>
                  <a:pt x="3616037" y="17289"/>
                  <a:pt x="3612580" y="13831"/>
                  <a:pt x="3607971" y="13831"/>
                </a:cubicBezTo>
                <a:lnTo>
                  <a:pt x="3607971" y="13831"/>
                </a:lnTo>
                <a:close/>
                <a:moveTo>
                  <a:pt x="3476604" y="13831"/>
                </a:moveTo>
                <a:lnTo>
                  <a:pt x="3410921" y="13831"/>
                </a:lnTo>
                <a:cubicBezTo>
                  <a:pt x="3406312" y="13831"/>
                  <a:pt x="3402855" y="17289"/>
                  <a:pt x="3402855" y="21900"/>
                </a:cubicBezTo>
                <a:cubicBezTo>
                  <a:pt x="3402855" y="26510"/>
                  <a:pt x="3406312" y="29968"/>
                  <a:pt x="3410921" y="29968"/>
                </a:cubicBezTo>
                <a:lnTo>
                  <a:pt x="3476604" y="29968"/>
                </a:lnTo>
                <a:cubicBezTo>
                  <a:pt x="3481214" y="29968"/>
                  <a:pt x="3484671" y="26510"/>
                  <a:pt x="3484671" y="21900"/>
                </a:cubicBezTo>
                <a:cubicBezTo>
                  <a:pt x="3484671" y="17289"/>
                  <a:pt x="3481214" y="13831"/>
                  <a:pt x="3476604" y="13831"/>
                </a:cubicBezTo>
                <a:lnTo>
                  <a:pt x="3476604" y="13831"/>
                </a:lnTo>
                <a:close/>
                <a:moveTo>
                  <a:pt x="3346390" y="13831"/>
                </a:moveTo>
                <a:lnTo>
                  <a:pt x="3280707" y="13831"/>
                </a:lnTo>
                <a:cubicBezTo>
                  <a:pt x="3276097" y="13831"/>
                  <a:pt x="3272640" y="17289"/>
                  <a:pt x="3272640" y="21900"/>
                </a:cubicBezTo>
                <a:cubicBezTo>
                  <a:pt x="3272640" y="26510"/>
                  <a:pt x="3276097" y="29968"/>
                  <a:pt x="3280707" y="29968"/>
                </a:cubicBezTo>
                <a:lnTo>
                  <a:pt x="3346390" y="29968"/>
                </a:lnTo>
                <a:cubicBezTo>
                  <a:pt x="3350999" y="29968"/>
                  <a:pt x="3354456" y="26510"/>
                  <a:pt x="3354456" y="21900"/>
                </a:cubicBezTo>
                <a:cubicBezTo>
                  <a:pt x="3354456" y="17289"/>
                  <a:pt x="3350999" y="13831"/>
                  <a:pt x="3346390" y="13831"/>
                </a:cubicBezTo>
                <a:lnTo>
                  <a:pt x="3346390" y="13831"/>
                </a:lnTo>
                <a:close/>
                <a:moveTo>
                  <a:pt x="3216176" y="13831"/>
                </a:moveTo>
                <a:lnTo>
                  <a:pt x="3150493" y="13831"/>
                </a:lnTo>
                <a:cubicBezTo>
                  <a:pt x="3145883" y="13831"/>
                  <a:pt x="3142426" y="17289"/>
                  <a:pt x="3142426" y="21900"/>
                </a:cubicBezTo>
                <a:cubicBezTo>
                  <a:pt x="3142426" y="26510"/>
                  <a:pt x="3145883" y="29968"/>
                  <a:pt x="3150493" y="29968"/>
                </a:cubicBezTo>
                <a:lnTo>
                  <a:pt x="3216176" y="29968"/>
                </a:lnTo>
                <a:cubicBezTo>
                  <a:pt x="3220785" y="29968"/>
                  <a:pt x="3224242" y="26510"/>
                  <a:pt x="3224242" y="21900"/>
                </a:cubicBezTo>
                <a:cubicBezTo>
                  <a:pt x="3224242" y="17289"/>
                  <a:pt x="3220785" y="13831"/>
                  <a:pt x="3216176" y="13831"/>
                </a:cubicBezTo>
                <a:lnTo>
                  <a:pt x="3216176" y="13831"/>
                </a:lnTo>
                <a:close/>
                <a:moveTo>
                  <a:pt x="3084809" y="13831"/>
                </a:moveTo>
                <a:lnTo>
                  <a:pt x="3019126" y="13831"/>
                </a:lnTo>
                <a:cubicBezTo>
                  <a:pt x="3014517" y="13831"/>
                  <a:pt x="3011060" y="17289"/>
                  <a:pt x="3011060" y="21900"/>
                </a:cubicBezTo>
                <a:cubicBezTo>
                  <a:pt x="3011060" y="26510"/>
                  <a:pt x="3014517" y="29968"/>
                  <a:pt x="3019126" y="29968"/>
                </a:cubicBezTo>
                <a:lnTo>
                  <a:pt x="3084809" y="29968"/>
                </a:lnTo>
                <a:cubicBezTo>
                  <a:pt x="3089419" y="29968"/>
                  <a:pt x="3092876" y="26510"/>
                  <a:pt x="3092876" y="21900"/>
                </a:cubicBezTo>
                <a:cubicBezTo>
                  <a:pt x="3092876" y="17289"/>
                  <a:pt x="3089419" y="13831"/>
                  <a:pt x="3084809" y="13831"/>
                </a:cubicBezTo>
                <a:lnTo>
                  <a:pt x="3084809" y="13831"/>
                </a:lnTo>
                <a:close/>
                <a:moveTo>
                  <a:pt x="2954595" y="13831"/>
                </a:moveTo>
                <a:lnTo>
                  <a:pt x="2888912" y="13831"/>
                </a:lnTo>
                <a:cubicBezTo>
                  <a:pt x="2884303" y="13831"/>
                  <a:pt x="2880845" y="17289"/>
                  <a:pt x="2880845" y="21900"/>
                </a:cubicBezTo>
                <a:cubicBezTo>
                  <a:pt x="2880845" y="26510"/>
                  <a:pt x="2884303" y="29968"/>
                  <a:pt x="2888912" y="29968"/>
                </a:cubicBezTo>
                <a:lnTo>
                  <a:pt x="2954595" y="29968"/>
                </a:lnTo>
                <a:cubicBezTo>
                  <a:pt x="2959205" y="29968"/>
                  <a:pt x="2962661" y="26510"/>
                  <a:pt x="2962661" y="21900"/>
                </a:cubicBezTo>
                <a:cubicBezTo>
                  <a:pt x="2962661" y="17289"/>
                  <a:pt x="2959205" y="13831"/>
                  <a:pt x="2954595" y="13831"/>
                </a:cubicBezTo>
                <a:lnTo>
                  <a:pt x="2954595" y="13831"/>
                </a:lnTo>
                <a:close/>
                <a:moveTo>
                  <a:pt x="2823228" y="13831"/>
                </a:moveTo>
                <a:lnTo>
                  <a:pt x="2757545" y="13831"/>
                </a:lnTo>
                <a:cubicBezTo>
                  <a:pt x="2752936" y="13831"/>
                  <a:pt x="2749479" y="17289"/>
                  <a:pt x="2749479" y="21900"/>
                </a:cubicBezTo>
                <a:cubicBezTo>
                  <a:pt x="2749479" y="26510"/>
                  <a:pt x="2752936" y="29968"/>
                  <a:pt x="2757545" y="29968"/>
                </a:cubicBezTo>
                <a:lnTo>
                  <a:pt x="2823228" y="29968"/>
                </a:lnTo>
                <a:cubicBezTo>
                  <a:pt x="2827838" y="29968"/>
                  <a:pt x="2831295" y="26510"/>
                  <a:pt x="2831295" y="21900"/>
                </a:cubicBezTo>
                <a:cubicBezTo>
                  <a:pt x="2831295" y="17289"/>
                  <a:pt x="2827838" y="13831"/>
                  <a:pt x="2823228" y="13831"/>
                </a:cubicBezTo>
                <a:lnTo>
                  <a:pt x="2823228" y="13831"/>
                </a:lnTo>
                <a:close/>
                <a:moveTo>
                  <a:pt x="2693014" y="13831"/>
                </a:moveTo>
                <a:lnTo>
                  <a:pt x="2627331" y="13831"/>
                </a:lnTo>
                <a:cubicBezTo>
                  <a:pt x="2622722" y="13831"/>
                  <a:pt x="2619265" y="17289"/>
                  <a:pt x="2619265" y="21900"/>
                </a:cubicBezTo>
                <a:cubicBezTo>
                  <a:pt x="2619265" y="26510"/>
                  <a:pt x="2622722" y="29968"/>
                  <a:pt x="2627331" y="29968"/>
                </a:cubicBezTo>
                <a:lnTo>
                  <a:pt x="2693014" y="29968"/>
                </a:lnTo>
                <a:cubicBezTo>
                  <a:pt x="2697624" y="29968"/>
                  <a:pt x="2701081" y="26510"/>
                  <a:pt x="2701081" y="21900"/>
                </a:cubicBezTo>
                <a:cubicBezTo>
                  <a:pt x="2701081" y="17289"/>
                  <a:pt x="2697624" y="13831"/>
                  <a:pt x="2693014" y="13831"/>
                </a:cubicBezTo>
                <a:lnTo>
                  <a:pt x="2693014" y="13831"/>
                </a:lnTo>
                <a:close/>
                <a:moveTo>
                  <a:pt x="2562800" y="13831"/>
                </a:moveTo>
                <a:lnTo>
                  <a:pt x="2497117" y="13831"/>
                </a:lnTo>
                <a:cubicBezTo>
                  <a:pt x="2492508" y="13831"/>
                  <a:pt x="2489051" y="17289"/>
                  <a:pt x="2489051" y="21900"/>
                </a:cubicBezTo>
                <a:cubicBezTo>
                  <a:pt x="2489051" y="26510"/>
                  <a:pt x="2492508" y="29968"/>
                  <a:pt x="2497117" y="29968"/>
                </a:cubicBezTo>
                <a:lnTo>
                  <a:pt x="2562800" y="29968"/>
                </a:lnTo>
                <a:cubicBezTo>
                  <a:pt x="2567410" y="29968"/>
                  <a:pt x="2570866" y="26510"/>
                  <a:pt x="2570866" y="21900"/>
                </a:cubicBezTo>
                <a:cubicBezTo>
                  <a:pt x="2570866" y="17289"/>
                  <a:pt x="2567410" y="13831"/>
                  <a:pt x="2562800" y="13831"/>
                </a:cubicBezTo>
                <a:lnTo>
                  <a:pt x="2562800" y="13831"/>
                </a:lnTo>
                <a:close/>
                <a:moveTo>
                  <a:pt x="2431434" y="13831"/>
                </a:moveTo>
                <a:lnTo>
                  <a:pt x="2365750" y="13831"/>
                </a:lnTo>
                <a:cubicBezTo>
                  <a:pt x="2361141" y="13831"/>
                  <a:pt x="2357684" y="17289"/>
                  <a:pt x="2357684" y="21900"/>
                </a:cubicBezTo>
                <a:cubicBezTo>
                  <a:pt x="2357684" y="26510"/>
                  <a:pt x="2361141" y="29968"/>
                  <a:pt x="2365750" y="29968"/>
                </a:cubicBezTo>
                <a:lnTo>
                  <a:pt x="2431434" y="29968"/>
                </a:lnTo>
                <a:cubicBezTo>
                  <a:pt x="2436043" y="29968"/>
                  <a:pt x="2439500" y="26510"/>
                  <a:pt x="2439500" y="21900"/>
                </a:cubicBezTo>
                <a:cubicBezTo>
                  <a:pt x="2439500" y="17289"/>
                  <a:pt x="2436043" y="13831"/>
                  <a:pt x="2431434" y="13831"/>
                </a:cubicBezTo>
                <a:lnTo>
                  <a:pt x="2431434" y="13831"/>
                </a:lnTo>
                <a:close/>
                <a:moveTo>
                  <a:pt x="2301219" y="13831"/>
                </a:moveTo>
                <a:lnTo>
                  <a:pt x="2235536" y="13831"/>
                </a:lnTo>
                <a:cubicBezTo>
                  <a:pt x="2230927" y="13831"/>
                  <a:pt x="2227470" y="17289"/>
                  <a:pt x="2227470" y="21900"/>
                </a:cubicBezTo>
                <a:cubicBezTo>
                  <a:pt x="2227470" y="26510"/>
                  <a:pt x="2230927" y="29968"/>
                  <a:pt x="2235536" y="29968"/>
                </a:cubicBezTo>
                <a:lnTo>
                  <a:pt x="2301219" y="29968"/>
                </a:lnTo>
                <a:cubicBezTo>
                  <a:pt x="2305829" y="29968"/>
                  <a:pt x="2309286" y="26510"/>
                  <a:pt x="2309286" y="21900"/>
                </a:cubicBezTo>
                <a:cubicBezTo>
                  <a:pt x="2309286" y="17289"/>
                  <a:pt x="2305829" y="13831"/>
                  <a:pt x="2301219" y="13831"/>
                </a:cubicBezTo>
                <a:lnTo>
                  <a:pt x="2301219" y="13831"/>
                </a:lnTo>
                <a:close/>
                <a:moveTo>
                  <a:pt x="2169853" y="13831"/>
                </a:moveTo>
                <a:lnTo>
                  <a:pt x="2104169" y="13831"/>
                </a:lnTo>
                <a:cubicBezTo>
                  <a:pt x="2099560" y="13831"/>
                  <a:pt x="2096103" y="17289"/>
                  <a:pt x="2096103" y="21900"/>
                </a:cubicBezTo>
                <a:cubicBezTo>
                  <a:pt x="2096103" y="26510"/>
                  <a:pt x="2099560" y="29968"/>
                  <a:pt x="2104169" y="29968"/>
                </a:cubicBezTo>
                <a:lnTo>
                  <a:pt x="2169853" y="29968"/>
                </a:lnTo>
                <a:cubicBezTo>
                  <a:pt x="2174462" y="29968"/>
                  <a:pt x="2177919" y="26510"/>
                  <a:pt x="2177919" y="21900"/>
                </a:cubicBezTo>
                <a:cubicBezTo>
                  <a:pt x="2177919" y="17289"/>
                  <a:pt x="2174462" y="13831"/>
                  <a:pt x="2169853" y="13831"/>
                </a:cubicBezTo>
                <a:lnTo>
                  <a:pt x="2169853" y="13831"/>
                </a:lnTo>
                <a:close/>
                <a:moveTo>
                  <a:pt x="2039639" y="13831"/>
                </a:moveTo>
                <a:lnTo>
                  <a:pt x="1973955" y="13831"/>
                </a:lnTo>
                <a:cubicBezTo>
                  <a:pt x="1969346" y="13831"/>
                  <a:pt x="1965889" y="17289"/>
                  <a:pt x="1965889" y="21900"/>
                </a:cubicBezTo>
                <a:cubicBezTo>
                  <a:pt x="1965889" y="26510"/>
                  <a:pt x="1969346" y="29968"/>
                  <a:pt x="1973955" y="29968"/>
                </a:cubicBezTo>
                <a:lnTo>
                  <a:pt x="2039639" y="29968"/>
                </a:lnTo>
                <a:cubicBezTo>
                  <a:pt x="2044248" y="29968"/>
                  <a:pt x="2047705" y="26510"/>
                  <a:pt x="2047705" y="21900"/>
                </a:cubicBezTo>
                <a:cubicBezTo>
                  <a:pt x="2047705" y="17289"/>
                  <a:pt x="2044248" y="13831"/>
                  <a:pt x="2039639" y="13831"/>
                </a:cubicBezTo>
                <a:lnTo>
                  <a:pt x="2039639" y="13831"/>
                </a:lnTo>
                <a:close/>
                <a:moveTo>
                  <a:pt x="1909424" y="13831"/>
                </a:moveTo>
                <a:lnTo>
                  <a:pt x="1843741" y="13831"/>
                </a:lnTo>
                <a:cubicBezTo>
                  <a:pt x="1839132" y="13831"/>
                  <a:pt x="1835675" y="17289"/>
                  <a:pt x="1835675" y="21900"/>
                </a:cubicBezTo>
                <a:cubicBezTo>
                  <a:pt x="1835675" y="26510"/>
                  <a:pt x="1839132" y="29968"/>
                  <a:pt x="1843741" y="29968"/>
                </a:cubicBezTo>
                <a:lnTo>
                  <a:pt x="1909424" y="29968"/>
                </a:lnTo>
                <a:cubicBezTo>
                  <a:pt x="1914034" y="29968"/>
                  <a:pt x="1917491" y="26510"/>
                  <a:pt x="1917491" y="21900"/>
                </a:cubicBezTo>
                <a:cubicBezTo>
                  <a:pt x="1917491" y="17289"/>
                  <a:pt x="1914034" y="13831"/>
                  <a:pt x="1909424" y="13831"/>
                </a:cubicBezTo>
                <a:lnTo>
                  <a:pt x="1909424" y="13831"/>
                </a:lnTo>
                <a:close/>
                <a:moveTo>
                  <a:pt x="1778058" y="13831"/>
                </a:moveTo>
                <a:lnTo>
                  <a:pt x="1712374" y="13831"/>
                </a:lnTo>
                <a:cubicBezTo>
                  <a:pt x="1707765" y="13831"/>
                  <a:pt x="1704308" y="17289"/>
                  <a:pt x="1704308" y="21900"/>
                </a:cubicBezTo>
                <a:cubicBezTo>
                  <a:pt x="1704308" y="26510"/>
                  <a:pt x="1707765" y="29968"/>
                  <a:pt x="1712374" y="29968"/>
                </a:cubicBezTo>
                <a:lnTo>
                  <a:pt x="1778058" y="29968"/>
                </a:lnTo>
                <a:cubicBezTo>
                  <a:pt x="1782667" y="29968"/>
                  <a:pt x="1786124" y="26510"/>
                  <a:pt x="1786124" y="21900"/>
                </a:cubicBezTo>
                <a:cubicBezTo>
                  <a:pt x="1786124" y="17289"/>
                  <a:pt x="1782667" y="13831"/>
                  <a:pt x="1778058" y="13831"/>
                </a:cubicBezTo>
                <a:lnTo>
                  <a:pt x="1778058" y="13831"/>
                </a:lnTo>
                <a:close/>
                <a:moveTo>
                  <a:pt x="1647844" y="13831"/>
                </a:moveTo>
                <a:lnTo>
                  <a:pt x="1582160" y="13831"/>
                </a:lnTo>
                <a:cubicBezTo>
                  <a:pt x="1577551" y="13831"/>
                  <a:pt x="1574094" y="17289"/>
                  <a:pt x="1574094" y="21900"/>
                </a:cubicBezTo>
                <a:cubicBezTo>
                  <a:pt x="1574094" y="26510"/>
                  <a:pt x="1577551" y="29968"/>
                  <a:pt x="1582160" y="29968"/>
                </a:cubicBezTo>
                <a:lnTo>
                  <a:pt x="1647844" y="29968"/>
                </a:lnTo>
                <a:cubicBezTo>
                  <a:pt x="1652453" y="29968"/>
                  <a:pt x="1655910" y="26510"/>
                  <a:pt x="1655910" y="21900"/>
                </a:cubicBezTo>
                <a:cubicBezTo>
                  <a:pt x="1655910" y="17289"/>
                  <a:pt x="1652453" y="13831"/>
                  <a:pt x="1647844" y="13831"/>
                </a:cubicBezTo>
                <a:lnTo>
                  <a:pt x="1647844" y="13831"/>
                </a:lnTo>
                <a:close/>
                <a:moveTo>
                  <a:pt x="1515325" y="27663"/>
                </a:moveTo>
                <a:cubicBezTo>
                  <a:pt x="1515325" y="27663"/>
                  <a:pt x="1513020" y="27663"/>
                  <a:pt x="1511868" y="27663"/>
                </a:cubicBezTo>
                <a:cubicBezTo>
                  <a:pt x="1485364" y="39189"/>
                  <a:pt x="1465774" y="55325"/>
                  <a:pt x="1453098" y="66851"/>
                </a:cubicBezTo>
                <a:cubicBezTo>
                  <a:pt x="1449642" y="70309"/>
                  <a:pt x="1449642" y="74919"/>
                  <a:pt x="1453098" y="78377"/>
                </a:cubicBezTo>
                <a:cubicBezTo>
                  <a:pt x="1454251" y="80682"/>
                  <a:pt x="1456555" y="80682"/>
                  <a:pt x="1458860" y="80682"/>
                </a:cubicBezTo>
                <a:cubicBezTo>
                  <a:pt x="1461165" y="80682"/>
                  <a:pt x="1462317" y="80682"/>
                  <a:pt x="1464622" y="78377"/>
                </a:cubicBezTo>
                <a:cubicBezTo>
                  <a:pt x="1470383" y="72614"/>
                  <a:pt x="1477298" y="66851"/>
                  <a:pt x="1485364" y="61088"/>
                </a:cubicBezTo>
                <a:lnTo>
                  <a:pt x="1485364" y="61088"/>
                </a:lnTo>
                <a:cubicBezTo>
                  <a:pt x="1485364" y="61088"/>
                  <a:pt x="1485364" y="61088"/>
                  <a:pt x="1485364" y="61088"/>
                </a:cubicBezTo>
                <a:lnTo>
                  <a:pt x="1485364" y="61088"/>
                </a:lnTo>
                <a:cubicBezTo>
                  <a:pt x="1485364" y="61088"/>
                  <a:pt x="1485364" y="61088"/>
                  <a:pt x="1485364" y="61088"/>
                </a:cubicBezTo>
                <a:lnTo>
                  <a:pt x="1485364" y="61088"/>
                </a:lnTo>
                <a:cubicBezTo>
                  <a:pt x="1485364" y="61088"/>
                  <a:pt x="1485364" y="61088"/>
                  <a:pt x="1485364" y="61088"/>
                </a:cubicBezTo>
                <a:lnTo>
                  <a:pt x="1485364" y="61088"/>
                </a:lnTo>
                <a:cubicBezTo>
                  <a:pt x="1485364" y="61088"/>
                  <a:pt x="1485364" y="61088"/>
                  <a:pt x="1485364" y="61088"/>
                </a:cubicBezTo>
                <a:lnTo>
                  <a:pt x="1485364" y="61088"/>
                </a:lnTo>
                <a:cubicBezTo>
                  <a:pt x="1485364" y="61088"/>
                  <a:pt x="1485364" y="61088"/>
                  <a:pt x="1485364" y="61088"/>
                </a:cubicBezTo>
                <a:lnTo>
                  <a:pt x="1485364" y="61088"/>
                </a:lnTo>
                <a:cubicBezTo>
                  <a:pt x="1485364" y="61088"/>
                  <a:pt x="1485364" y="61088"/>
                  <a:pt x="1485364" y="61088"/>
                </a:cubicBezTo>
                <a:lnTo>
                  <a:pt x="1485364" y="61088"/>
                </a:lnTo>
                <a:cubicBezTo>
                  <a:pt x="1485364" y="61088"/>
                  <a:pt x="1485364" y="61088"/>
                  <a:pt x="1485364" y="61088"/>
                </a:cubicBezTo>
                <a:lnTo>
                  <a:pt x="1485364" y="61088"/>
                </a:lnTo>
                <a:cubicBezTo>
                  <a:pt x="1485364" y="61088"/>
                  <a:pt x="1485364" y="61088"/>
                  <a:pt x="1485364" y="61088"/>
                </a:cubicBezTo>
                <a:lnTo>
                  <a:pt x="1485364" y="61088"/>
                </a:lnTo>
                <a:cubicBezTo>
                  <a:pt x="1485364" y="61088"/>
                  <a:pt x="1485364" y="61088"/>
                  <a:pt x="1485364" y="61088"/>
                </a:cubicBezTo>
                <a:lnTo>
                  <a:pt x="1485364" y="61088"/>
                </a:lnTo>
                <a:cubicBezTo>
                  <a:pt x="1485364" y="61088"/>
                  <a:pt x="1485364" y="61088"/>
                  <a:pt x="1485364" y="61088"/>
                </a:cubicBezTo>
                <a:lnTo>
                  <a:pt x="1485364" y="61088"/>
                </a:lnTo>
                <a:cubicBezTo>
                  <a:pt x="1492278" y="56478"/>
                  <a:pt x="1499192" y="51867"/>
                  <a:pt x="1506106" y="48409"/>
                </a:cubicBezTo>
                <a:lnTo>
                  <a:pt x="1506106" y="48409"/>
                </a:lnTo>
                <a:cubicBezTo>
                  <a:pt x="1506106" y="48409"/>
                  <a:pt x="1506106" y="48409"/>
                  <a:pt x="1506106" y="48409"/>
                </a:cubicBezTo>
                <a:lnTo>
                  <a:pt x="1506106" y="48409"/>
                </a:lnTo>
                <a:cubicBezTo>
                  <a:pt x="1506106" y="48409"/>
                  <a:pt x="1506106" y="48409"/>
                  <a:pt x="1506106" y="48409"/>
                </a:cubicBezTo>
                <a:lnTo>
                  <a:pt x="1506106" y="48409"/>
                </a:lnTo>
                <a:cubicBezTo>
                  <a:pt x="1506106" y="48409"/>
                  <a:pt x="1506106" y="48409"/>
                  <a:pt x="1506106" y="48409"/>
                </a:cubicBezTo>
                <a:lnTo>
                  <a:pt x="1506106" y="48409"/>
                </a:lnTo>
                <a:cubicBezTo>
                  <a:pt x="1506106" y="48409"/>
                  <a:pt x="1506106" y="48409"/>
                  <a:pt x="1507258" y="48409"/>
                </a:cubicBezTo>
                <a:lnTo>
                  <a:pt x="1508411" y="48409"/>
                </a:lnTo>
                <a:cubicBezTo>
                  <a:pt x="1508411" y="48409"/>
                  <a:pt x="1508411" y="48409"/>
                  <a:pt x="1508411" y="48409"/>
                </a:cubicBezTo>
                <a:lnTo>
                  <a:pt x="1508411" y="48409"/>
                </a:lnTo>
                <a:cubicBezTo>
                  <a:pt x="1508411" y="48409"/>
                  <a:pt x="1508411" y="48409"/>
                  <a:pt x="1508411" y="48409"/>
                </a:cubicBezTo>
                <a:lnTo>
                  <a:pt x="1508411" y="48409"/>
                </a:lnTo>
                <a:cubicBezTo>
                  <a:pt x="1508411" y="48409"/>
                  <a:pt x="1508411" y="48409"/>
                  <a:pt x="1509563" y="48409"/>
                </a:cubicBezTo>
                <a:lnTo>
                  <a:pt x="1509563" y="48409"/>
                </a:lnTo>
                <a:cubicBezTo>
                  <a:pt x="1514172" y="46104"/>
                  <a:pt x="1515325" y="41494"/>
                  <a:pt x="1514172" y="38036"/>
                </a:cubicBezTo>
                <a:cubicBezTo>
                  <a:pt x="1513020" y="34578"/>
                  <a:pt x="1509563" y="33426"/>
                  <a:pt x="1507258" y="33426"/>
                </a:cubicBezTo>
                <a:lnTo>
                  <a:pt x="1507258" y="33426"/>
                </a:lnTo>
                <a:lnTo>
                  <a:pt x="1509563" y="29968"/>
                </a:lnTo>
                <a:close/>
                <a:moveTo>
                  <a:pt x="1412767" y="111803"/>
                </a:moveTo>
                <a:cubicBezTo>
                  <a:pt x="1410462" y="111803"/>
                  <a:pt x="1408157" y="111803"/>
                  <a:pt x="1407005" y="114108"/>
                </a:cubicBezTo>
                <a:lnTo>
                  <a:pt x="1360911" y="160212"/>
                </a:lnTo>
                <a:cubicBezTo>
                  <a:pt x="1357454" y="163670"/>
                  <a:pt x="1357454" y="168280"/>
                  <a:pt x="1360911" y="171738"/>
                </a:cubicBezTo>
                <a:cubicBezTo>
                  <a:pt x="1362064" y="172891"/>
                  <a:pt x="1364368" y="174043"/>
                  <a:pt x="1366673" y="174043"/>
                </a:cubicBezTo>
                <a:cubicBezTo>
                  <a:pt x="1368978" y="174043"/>
                  <a:pt x="1371282" y="174043"/>
                  <a:pt x="1372435" y="171738"/>
                </a:cubicBezTo>
                <a:lnTo>
                  <a:pt x="1418528" y="125634"/>
                </a:lnTo>
                <a:cubicBezTo>
                  <a:pt x="1421985" y="122176"/>
                  <a:pt x="1421985" y="117566"/>
                  <a:pt x="1418528" y="114108"/>
                </a:cubicBezTo>
                <a:cubicBezTo>
                  <a:pt x="1417376" y="112955"/>
                  <a:pt x="1415071" y="111803"/>
                  <a:pt x="1412767" y="111803"/>
                </a:cubicBezTo>
                <a:lnTo>
                  <a:pt x="1412767" y="111803"/>
                </a:lnTo>
                <a:close/>
                <a:moveTo>
                  <a:pt x="1320579" y="202858"/>
                </a:moveTo>
                <a:cubicBezTo>
                  <a:pt x="1318275" y="202858"/>
                  <a:pt x="1317123" y="202858"/>
                  <a:pt x="1315970" y="205164"/>
                </a:cubicBezTo>
                <a:cubicBezTo>
                  <a:pt x="1304447" y="215537"/>
                  <a:pt x="1295228" y="218995"/>
                  <a:pt x="1280248" y="218995"/>
                </a:cubicBezTo>
                <a:lnTo>
                  <a:pt x="1265267" y="218995"/>
                </a:lnTo>
                <a:cubicBezTo>
                  <a:pt x="1260658" y="218995"/>
                  <a:pt x="1257201" y="222453"/>
                  <a:pt x="1257201" y="227063"/>
                </a:cubicBezTo>
                <a:cubicBezTo>
                  <a:pt x="1257201" y="231674"/>
                  <a:pt x="1260658" y="235131"/>
                  <a:pt x="1265267" y="235131"/>
                </a:cubicBezTo>
                <a:lnTo>
                  <a:pt x="1290619" y="235131"/>
                </a:lnTo>
                <a:cubicBezTo>
                  <a:pt x="1299838" y="232826"/>
                  <a:pt x="1307904" y="229368"/>
                  <a:pt x="1315970" y="223605"/>
                </a:cubicBezTo>
                <a:lnTo>
                  <a:pt x="1315970" y="223605"/>
                </a:lnTo>
                <a:cubicBezTo>
                  <a:pt x="1315970" y="223605"/>
                  <a:pt x="1315970" y="223605"/>
                  <a:pt x="1315970" y="223605"/>
                </a:cubicBezTo>
                <a:lnTo>
                  <a:pt x="1315970" y="223605"/>
                </a:lnTo>
                <a:cubicBezTo>
                  <a:pt x="1315970" y="223605"/>
                  <a:pt x="1315970" y="223605"/>
                  <a:pt x="1315970" y="223605"/>
                </a:cubicBezTo>
                <a:lnTo>
                  <a:pt x="1315970" y="223605"/>
                </a:lnTo>
                <a:cubicBezTo>
                  <a:pt x="1315970" y="223605"/>
                  <a:pt x="1315970" y="223605"/>
                  <a:pt x="1315970" y="223605"/>
                </a:cubicBezTo>
                <a:lnTo>
                  <a:pt x="1315970" y="223605"/>
                </a:lnTo>
                <a:cubicBezTo>
                  <a:pt x="1315970" y="223605"/>
                  <a:pt x="1315970" y="223605"/>
                  <a:pt x="1315970" y="223605"/>
                </a:cubicBezTo>
                <a:lnTo>
                  <a:pt x="1315970" y="223605"/>
                </a:lnTo>
                <a:cubicBezTo>
                  <a:pt x="1315970" y="223605"/>
                  <a:pt x="1315970" y="223605"/>
                  <a:pt x="1315970" y="223605"/>
                </a:cubicBezTo>
                <a:lnTo>
                  <a:pt x="1315970" y="223605"/>
                </a:lnTo>
                <a:cubicBezTo>
                  <a:pt x="1315970" y="223605"/>
                  <a:pt x="1315970" y="223605"/>
                  <a:pt x="1315970" y="223605"/>
                </a:cubicBezTo>
                <a:lnTo>
                  <a:pt x="1315970" y="223605"/>
                </a:lnTo>
                <a:cubicBezTo>
                  <a:pt x="1315970" y="223605"/>
                  <a:pt x="1315970" y="223605"/>
                  <a:pt x="1315970" y="223605"/>
                </a:cubicBezTo>
                <a:lnTo>
                  <a:pt x="1315970" y="223605"/>
                </a:lnTo>
                <a:cubicBezTo>
                  <a:pt x="1315970" y="223605"/>
                  <a:pt x="1315970" y="223605"/>
                  <a:pt x="1315970" y="223605"/>
                </a:cubicBezTo>
                <a:cubicBezTo>
                  <a:pt x="1319427" y="221300"/>
                  <a:pt x="1319427" y="215537"/>
                  <a:pt x="1315970" y="212079"/>
                </a:cubicBezTo>
                <a:cubicBezTo>
                  <a:pt x="1314818" y="209774"/>
                  <a:pt x="1312513" y="208622"/>
                  <a:pt x="1309056" y="208622"/>
                </a:cubicBezTo>
                <a:lnTo>
                  <a:pt x="1309056" y="208622"/>
                </a:lnTo>
                <a:lnTo>
                  <a:pt x="1315970" y="205164"/>
                </a:lnTo>
                <a:close/>
                <a:moveTo>
                  <a:pt x="1199584" y="217842"/>
                </a:moveTo>
                <a:lnTo>
                  <a:pt x="1133901" y="217842"/>
                </a:lnTo>
                <a:cubicBezTo>
                  <a:pt x="1129291" y="217842"/>
                  <a:pt x="1125834" y="221300"/>
                  <a:pt x="1125834" y="225911"/>
                </a:cubicBezTo>
                <a:cubicBezTo>
                  <a:pt x="1125834" y="230521"/>
                  <a:pt x="1129291" y="233979"/>
                  <a:pt x="1133901" y="233979"/>
                </a:cubicBezTo>
                <a:lnTo>
                  <a:pt x="1199584" y="233979"/>
                </a:lnTo>
                <a:cubicBezTo>
                  <a:pt x="1204193" y="233979"/>
                  <a:pt x="1207650" y="230521"/>
                  <a:pt x="1207650" y="225911"/>
                </a:cubicBezTo>
                <a:cubicBezTo>
                  <a:pt x="1207650" y="221300"/>
                  <a:pt x="1204193" y="217842"/>
                  <a:pt x="1199584" y="217842"/>
                </a:cubicBezTo>
                <a:lnTo>
                  <a:pt x="1199584" y="217842"/>
                </a:lnTo>
                <a:close/>
                <a:moveTo>
                  <a:pt x="1068218" y="217842"/>
                </a:moveTo>
                <a:lnTo>
                  <a:pt x="1002534" y="217842"/>
                </a:lnTo>
                <a:cubicBezTo>
                  <a:pt x="997925" y="217842"/>
                  <a:pt x="994468" y="221300"/>
                  <a:pt x="994468" y="225911"/>
                </a:cubicBezTo>
                <a:cubicBezTo>
                  <a:pt x="994468" y="230521"/>
                  <a:pt x="997925" y="233979"/>
                  <a:pt x="1002534" y="233979"/>
                </a:cubicBezTo>
                <a:lnTo>
                  <a:pt x="1068218" y="233979"/>
                </a:lnTo>
                <a:cubicBezTo>
                  <a:pt x="1072827" y="233979"/>
                  <a:pt x="1076284" y="230521"/>
                  <a:pt x="1076284" y="225911"/>
                </a:cubicBezTo>
                <a:cubicBezTo>
                  <a:pt x="1076284" y="221300"/>
                  <a:pt x="1072827" y="217842"/>
                  <a:pt x="1068218" y="217842"/>
                </a:cubicBezTo>
                <a:lnTo>
                  <a:pt x="1068218" y="217842"/>
                </a:lnTo>
                <a:close/>
                <a:moveTo>
                  <a:pt x="938003" y="217842"/>
                </a:moveTo>
                <a:lnTo>
                  <a:pt x="872320" y="217842"/>
                </a:lnTo>
                <a:cubicBezTo>
                  <a:pt x="867711" y="217842"/>
                  <a:pt x="864254" y="221300"/>
                  <a:pt x="864254" y="225911"/>
                </a:cubicBezTo>
                <a:cubicBezTo>
                  <a:pt x="864254" y="230521"/>
                  <a:pt x="867711" y="233979"/>
                  <a:pt x="872320" y="233979"/>
                </a:cubicBezTo>
                <a:lnTo>
                  <a:pt x="938003" y="233979"/>
                </a:lnTo>
                <a:cubicBezTo>
                  <a:pt x="942613" y="233979"/>
                  <a:pt x="946070" y="230521"/>
                  <a:pt x="946070" y="225911"/>
                </a:cubicBezTo>
                <a:cubicBezTo>
                  <a:pt x="946070" y="221300"/>
                  <a:pt x="942613" y="217842"/>
                  <a:pt x="938003" y="217842"/>
                </a:cubicBezTo>
                <a:lnTo>
                  <a:pt x="938003" y="217842"/>
                </a:lnTo>
                <a:close/>
                <a:moveTo>
                  <a:pt x="764000" y="174043"/>
                </a:moveTo>
                <a:cubicBezTo>
                  <a:pt x="761696" y="174043"/>
                  <a:pt x="759391" y="174043"/>
                  <a:pt x="758239" y="176349"/>
                </a:cubicBezTo>
                <a:cubicBezTo>
                  <a:pt x="754782" y="179806"/>
                  <a:pt x="754782" y="184417"/>
                  <a:pt x="758239" y="187875"/>
                </a:cubicBezTo>
                <a:lnTo>
                  <a:pt x="768610" y="198248"/>
                </a:lnTo>
                <a:lnTo>
                  <a:pt x="768610" y="198248"/>
                </a:lnTo>
                <a:cubicBezTo>
                  <a:pt x="784742" y="214385"/>
                  <a:pt x="795113" y="224758"/>
                  <a:pt x="808941" y="230521"/>
                </a:cubicBezTo>
                <a:cubicBezTo>
                  <a:pt x="808941" y="230521"/>
                  <a:pt x="811246" y="230521"/>
                  <a:pt x="812398" y="230521"/>
                </a:cubicBezTo>
                <a:cubicBezTo>
                  <a:pt x="815855" y="230521"/>
                  <a:pt x="818160" y="228216"/>
                  <a:pt x="820465" y="225911"/>
                </a:cubicBezTo>
                <a:cubicBezTo>
                  <a:pt x="822769" y="221300"/>
                  <a:pt x="820465" y="216690"/>
                  <a:pt x="815855" y="215537"/>
                </a:cubicBezTo>
                <a:cubicBezTo>
                  <a:pt x="805484" y="210927"/>
                  <a:pt x="795113" y="201706"/>
                  <a:pt x="781285" y="187875"/>
                </a:cubicBezTo>
                <a:lnTo>
                  <a:pt x="770914" y="177501"/>
                </a:lnTo>
                <a:cubicBezTo>
                  <a:pt x="769762" y="176349"/>
                  <a:pt x="767457" y="175196"/>
                  <a:pt x="765153" y="175196"/>
                </a:cubicBezTo>
                <a:lnTo>
                  <a:pt x="765153" y="175196"/>
                </a:lnTo>
                <a:close/>
                <a:moveTo>
                  <a:pt x="671813" y="81835"/>
                </a:moveTo>
                <a:cubicBezTo>
                  <a:pt x="669509" y="81835"/>
                  <a:pt x="667204" y="81835"/>
                  <a:pt x="666051" y="84140"/>
                </a:cubicBezTo>
                <a:cubicBezTo>
                  <a:pt x="662594" y="87598"/>
                  <a:pt x="662594" y="92208"/>
                  <a:pt x="666051" y="95666"/>
                </a:cubicBezTo>
                <a:lnTo>
                  <a:pt x="666051" y="95666"/>
                </a:lnTo>
                <a:lnTo>
                  <a:pt x="712145" y="141770"/>
                </a:lnTo>
                <a:cubicBezTo>
                  <a:pt x="713297" y="142923"/>
                  <a:pt x="715602" y="144076"/>
                  <a:pt x="717907" y="144076"/>
                </a:cubicBezTo>
                <a:cubicBezTo>
                  <a:pt x="720211" y="144076"/>
                  <a:pt x="722516" y="144076"/>
                  <a:pt x="723668" y="141770"/>
                </a:cubicBezTo>
                <a:cubicBezTo>
                  <a:pt x="727125" y="138313"/>
                  <a:pt x="727125" y="133702"/>
                  <a:pt x="723668" y="130244"/>
                </a:cubicBezTo>
                <a:lnTo>
                  <a:pt x="677575" y="84140"/>
                </a:lnTo>
                <a:cubicBezTo>
                  <a:pt x="676423" y="82988"/>
                  <a:pt x="674118" y="81835"/>
                  <a:pt x="671813" y="81835"/>
                </a:cubicBezTo>
                <a:lnTo>
                  <a:pt x="671813" y="81835"/>
                </a:lnTo>
                <a:close/>
                <a:moveTo>
                  <a:pt x="555427" y="16136"/>
                </a:moveTo>
                <a:cubicBezTo>
                  <a:pt x="551970" y="16136"/>
                  <a:pt x="547361" y="19594"/>
                  <a:pt x="547361" y="23052"/>
                </a:cubicBezTo>
                <a:cubicBezTo>
                  <a:pt x="547361" y="27663"/>
                  <a:pt x="549665" y="32273"/>
                  <a:pt x="554275" y="32273"/>
                </a:cubicBezTo>
                <a:lnTo>
                  <a:pt x="555427" y="32273"/>
                </a:lnTo>
                <a:cubicBezTo>
                  <a:pt x="555427" y="32273"/>
                  <a:pt x="555427" y="32273"/>
                  <a:pt x="555427" y="32273"/>
                </a:cubicBezTo>
                <a:lnTo>
                  <a:pt x="555427" y="32273"/>
                </a:lnTo>
                <a:cubicBezTo>
                  <a:pt x="555427" y="32273"/>
                  <a:pt x="555427" y="32273"/>
                  <a:pt x="555427" y="32273"/>
                </a:cubicBezTo>
                <a:lnTo>
                  <a:pt x="555427" y="32273"/>
                </a:lnTo>
                <a:cubicBezTo>
                  <a:pt x="555427" y="32273"/>
                  <a:pt x="555427" y="32273"/>
                  <a:pt x="555427" y="32273"/>
                </a:cubicBezTo>
                <a:lnTo>
                  <a:pt x="555427" y="32273"/>
                </a:lnTo>
                <a:cubicBezTo>
                  <a:pt x="555427" y="32273"/>
                  <a:pt x="555427" y="32273"/>
                  <a:pt x="555427" y="32273"/>
                </a:cubicBezTo>
                <a:lnTo>
                  <a:pt x="555427" y="32273"/>
                </a:lnTo>
                <a:cubicBezTo>
                  <a:pt x="555427" y="32273"/>
                  <a:pt x="555427" y="32273"/>
                  <a:pt x="555427" y="32273"/>
                </a:cubicBezTo>
                <a:lnTo>
                  <a:pt x="555427" y="32273"/>
                </a:lnTo>
                <a:cubicBezTo>
                  <a:pt x="555427" y="32273"/>
                  <a:pt x="555427" y="32273"/>
                  <a:pt x="555427" y="32273"/>
                </a:cubicBezTo>
                <a:lnTo>
                  <a:pt x="555427" y="32273"/>
                </a:lnTo>
                <a:cubicBezTo>
                  <a:pt x="555427" y="32273"/>
                  <a:pt x="555427" y="32273"/>
                  <a:pt x="555427" y="32273"/>
                </a:cubicBezTo>
                <a:lnTo>
                  <a:pt x="555427" y="32273"/>
                </a:lnTo>
                <a:cubicBezTo>
                  <a:pt x="555427" y="32273"/>
                  <a:pt x="555427" y="32273"/>
                  <a:pt x="555427" y="32273"/>
                </a:cubicBezTo>
                <a:lnTo>
                  <a:pt x="555427" y="32273"/>
                </a:lnTo>
                <a:cubicBezTo>
                  <a:pt x="555427" y="32273"/>
                  <a:pt x="555427" y="32273"/>
                  <a:pt x="555427" y="32273"/>
                </a:cubicBezTo>
                <a:lnTo>
                  <a:pt x="555427" y="32273"/>
                </a:lnTo>
                <a:cubicBezTo>
                  <a:pt x="555427" y="32273"/>
                  <a:pt x="555427" y="32273"/>
                  <a:pt x="555427" y="32273"/>
                </a:cubicBezTo>
                <a:lnTo>
                  <a:pt x="555427" y="32273"/>
                </a:lnTo>
                <a:cubicBezTo>
                  <a:pt x="555427" y="32273"/>
                  <a:pt x="555427" y="32273"/>
                  <a:pt x="555427" y="32273"/>
                </a:cubicBezTo>
                <a:lnTo>
                  <a:pt x="555427" y="32273"/>
                </a:lnTo>
                <a:cubicBezTo>
                  <a:pt x="555427" y="32273"/>
                  <a:pt x="555427" y="32273"/>
                  <a:pt x="555427" y="32273"/>
                </a:cubicBezTo>
                <a:lnTo>
                  <a:pt x="555427" y="32273"/>
                </a:lnTo>
                <a:cubicBezTo>
                  <a:pt x="555427" y="32273"/>
                  <a:pt x="555427" y="32273"/>
                  <a:pt x="555427" y="32273"/>
                </a:cubicBezTo>
                <a:lnTo>
                  <a:pt x="555427" y="32273"/>
                </a:lnTo>
                <a:cubicBezTo>
                  <a:pt x="555427" y="32273"/>
                  <a:pt x="555427" y="32273"/>
                  <a:pt x="555427" y="32273"/>
                </a:cubicBezTo>
                <a:lnTo>
                  <a:pt x="555427" y="32273"/>
                </a:lnTo>
                <a:cubicBezTo>
                  <a:pt x="555427" y="32273"/>
                  <a:pt x="555427" y="32273"/>
                  <a:pt x="555427" y="32273"/>
                </a:cubicBezTo>
                <a:lnTo>
                  <a:pt x="555427" y="32273"/>
                </a:lnTo>
                <a:cubicBezTo>
                  <a:pt x="555427" y="32273"/>
                  <a:pt x="555427" y="32273"/>
                  <a:pt x="556579" y="32273"/>
                </a:cubicBezTo>
                <a:lnTo>
                  <a:pt x="556579" y="32273"/>
                </a:lnTo>
                <a:cubicBezTo>
                  <a:pt x="556579" y="32273"/>
                  <a:pt x="556579" y="32273"/>
                  <a:pt x="556579" y="32273"/>
                </a:cubicBezTo>
                <a:lnTo>
                  <a:pt x="556579" y="32273"/>
                </a:lnTo>
                <a:cubicBezTo>
                  <a:pt x="556579" y="32273"/>
                  <a:pt x="556579" y="32273"/>
                  <a:pt x="557732" y="32273"/>
                </a:cubicBezTo>
                <a:lnTo>
                  <a:pt x="557732" y="32273"/>
                </a:lnTo>
                <a:cubicBezTo>
                  <a:pt x="563493" y="34578"/>
                  <a:pt x="569255" y="35731"/>
                  <a:pt x="575017" y="38036"/>
                </a:cubicBezTo>
                <a:lnTo>
                  <a:pt x="575017" y="38036"/>
                </a:lnTo>
                <a:cubicBezTo>
                  <a:pt x="575017" y="38036"/>
                  <a:pt x="575017" y="38036"/>
                  <a:pt x="575017" y="38036"/>
                </a:cubicBezTo>
                <a:lnTo>
                  <a:pt x="575017" y="38036"/>
                </a:lnTo>
                <a:cubicBezTo>
                  <a:pt x="575017" y="38036"/>
                  <a:pt x="576169" y="38036"/>
                  <a:pt x="577321" y="38036"/>
                </a:cubicBezTo>
                <a:lnTo>
                  <a:pt x="577321" y="38036"/>
                </a:lnTo>
                <a:cubicBezTo>
                  <a:pt x="577321" y="38036"/>
                  <a:pt x="577321" y="38036"/>
                  <a:pt x="577321" y="38036"/>
                </a:cubicBezTo>
                <a:lnTo>
                  <a:pt x="577321" y="38036"/>
                </a:lnTo>
                <a:cubicBezTo>
                  <a:pt x="577321" y="38036"/>
                  <a:pt x="577321" y="38036"/>
                  <a:pt x="577321" y="38036"/>
                </a:cubicBezTo>
                <a:lnTo>
                  <a:pt x="577321" y="38036"/>
                </a:lnTo>
                <a:cubicBezTo>
                  <a:pt x="577321" y="38036"/>
                  <a:pt x="577321" y="38036"/>
                  <a:pt x="577321" y="38036"/>
                </a:cubicBezTo>
                <a:lnTo>
                  <a:pt x="577321" y="38036"/>
                </a:lnTo>
                <a:cubicBezTo>
                  <a:pt x="577321" y="38036"/>
                  <a:pt x="577321" y="38036"/>
                  <a:pt x="577321" y="38036"/>
                </a:cubicBezTo>
                <a:lnTo>
                  <a:pt x="577321" y="38036"/>
                </a:lnTo>
                <a:cubicBezTo>
                  <a:pt x="577321" y="38036"/>
                  <a:pt x="577321" y="38036"/>
                  <a:pt x="577321" y="38036"/>
                </a:cubicBezTo>
                <a:lnTo>
                  <a:pt x="577321" y="38036"/>
                </a:lnTo>
                <a:cubicBezTo>
                  <a:pt x="577321" y="38036"/>
                  <a:pt x="577321" y="38036"/>
                  <a:pt x="577321" y="38036"/>
                </a:cubicBezTo>
                <a:lnTo>
                  <a:pt x="577321" y="38036"/>
                </a:lnTo>
                <a:cubicBezTo>
                  <a:pt x="577321" y="38036"/>
                  <a:pt x="577321" y="38036"/>
                  <a:pt x="577321" y="38036"/>
                </a:cubicBezTo>
                <a:lnTo>
                  <a:pt x="577321" y="38036"/>
                </a:lnTo>
                <a:cubicBezTo>
                  <a:pt x="577321" y="38036"/>
                  <a:pt x="577321" y="38036"/>
                  <a:pt x="577321" y="38036"/>
                </a:cubicBezTo>
                <a:lnTo>
                  <a:pt x="577321" y="38036"/>
                </a:lnTo>
                <a:cubicBezTo>
                  <a:pt x="577321" y="38036"/>
                  <a:pt x="577321" y="38036"/>
                  <a:pt x="577321" y="38036"/>
                </a:cubicBezTo>
                <a:lnTo>
                  <a:pt x="579626" y="38036"/>
                </a:lnTo>
                <a:cubicBezTo>
                  <a:pt x="579626" y="38036"/>
                  <a:pt x="579626" y="38036"/>
                  <a:pt x="579626" y="38036"/>
                </a:cubicBezTo>
                <a:lnTo>
                  <a:pt x="579626" y="38036"/>
                </a:lnTo>
                <a:cubicBezTo>
                  <a:pt x="579626" y="38036"/>
                  <a:pt x="579626" y="38036"/>
                  <a:pt x="579626" y="38036"/>
                </a:cubicBezTo>
                <a:lnTo>
                  <a:pt x="579626" y="38036"/>
                </a:lnTo>
                <a:cubicBezTo>
                  <a:pt x="579626" y="38036"/>
                  <a:pt x="579626" y="38036"/>
                  <a:pt x="579626" y="38036"/>
                </a:cubicBezTo>
                <a:lnTo>
                  <a:pt x="579626" y="38036"/>
                </a:lnTo>
                <a:cubicBezTo>
                  <a:pt x="579626" y="38036"/>
                  <a:pt x="579626" y="38036"/>
                  <a:pt x="579626" y="38036"/>
                </a:cubicBezTo>
                <a:lnTo>
                  <a:pt x="579626" y="38036"/>
                </a:lnTo>
                <a:cubicBezTo>
                  <a:pt x="579626" y="38036"/>
                  <a:pt x="579626" y="38036"/>
                  <a:pt x="579626" y="38036"/>
                </a:cubicBezTo>
                <a:lnTo>
                  <a:pt x="579626" y="38036"/>
                </a:lnTo>
                <a:cubicBezTo>
                  <a:pt x="579626" y="38036"/>
                  <a:pt x="579626" y="38036"/>
                  <a:pt x="579626" y="38036"/>
                </a:cubicBezTo>
                <a:lnTo>
                  <a:pt x="579626" y="38036"/>
                </a:lnTo>
                <a:cubicBezTo>
                  <a:pt x="579626" y="38036"/>
                  <a:pt x="579626" y="38036"/>
                  <a:pt x="579626" y="38036"/>
                </a:cubicBezTo>
                <a:lnTo>
                  <a:pt x="579626" y="38036"/>
                </a:lnTo>
                <a:cubicBezTo>
                  <a:pt x="579626" y="38036"/>
                  <a:pt x="579626" y="38036"/>
                  <a:pt x="579626" y="38036"/>
                </a:cubicBezTo>
                <a:lnTo>
                  <a:pt x="579626" y="38036"/>
                </a:lnTo>
                <a:cubicBezTo>
                  <a:pt x="579626" y="38036"/>
                  <a:pt x="579626" y="38036"/>
                  <a:pt x="579626" y="38036"/>
                </a:cubicBezTo>
                <a:lnTo>
                  <a:pt x="579626" y="38036"/>
                </a:lnTo>
                <a:cubicBezTo>
                  <a:pt x="579626" y="38036"/>
                  <a:pt x="580778" y="38036"/>
                  <a:pt x="581931" y="39189"/>
                </a:cubicBezTo>
                <a:cubicBezTo>
                  <a:pt x="583083" y="39189"/>
                  <a:pt x="584235" y="39189"/>
                  <a:pt x="586540" y="39189"/>
                </a:cubicBezTo>
                <a:cubicBezTo>
                  <a:pt x="588845" y="39189"/>
                  <a:pt x="592302" y="38036"/>
                  <a:pt x="593454" y="35731"/>
                </a:cubicBezTo>
                <a:cubicBezTo>
                  <a:pt x="595759" y="32273"/>
                  <a:pt x="593454" y="26510"/>
                  <a:pt x="591149" y="24205"/>
                </a:cubicBezTo>
                <a:cubicBezTo>
                  <a:pt x="570407" y="11526"/>
                  <a:pt x="548513" y="3458"/>
                  <a:pt x="524314" y="0"/>
                </a:cubicBezTo>
                <a:lnTo>
                  <a:pt x="524314" y="0"/>
                </a:lnTo>
                <a:lnTo>
                  <a:pt x="527771" y="5763"/>
                </a:lnTo>
                <a:close/>
                <a:moveTo>
                  <a:pt x="488591" y="13831"/>
                </a:moveTo>
                <a:lnTo>
                  <a:pt x="422908" y="13831"/>
                </a:lnTo>
                <a:cubicBezTo>
                  <a:pt x="418299" y="13831"/>
                  <a:pt x="414842" y="17289"/>
                  <a:pt x="414842" y="21900"/>
                </a:cubicBezTo>
                <a:cubicBezTo>
                  <a:pt x="414842" y="26510"/>
                  <a:pt x="418299" y="29968"/>
                  <a:pt x="422908" y="29968"/>
                </a:cubicBezTo>
                <a:lnTo>
                  <a:pt x="488591" y="29968"/>
                </a:lnTo>
                <a:cubicBezTo>
                  <a:pt x="493201" y="29968"/>
                  <a:pt x="496658" y="26510"/>
                  <a:pt x="496658" y="21900"/>
                </a:cubicBezTo>
                <a:cubicBezTo>
                  <a:pt x="496658" y="17289"/>
                  <a:pt x="493201" y="13831"/>
                  <a:pt x="488591" y="13831"/>
                </a:cubicBezTo>
                <a:lnTo>
                  <a:pt x="488591" y="13831"/>
                </a:lnTo>
                <a:close/>
                <a:moveTo>
                  <a:pt x="358377" y="13831"/>
                </a:moveTo>
                <a:lnTo>
                  <a:pt x="292694" y="13831"/>
                </a:lnTo>
                <a:cubicBezTo>
                  <a:pt x="288085" y="13831"/>
                  <a:pt x="284628" y="17289"/>
                  <a:pt x="284628" y="21900"/>
                </a:cubicBezTo>
                <a:cubicBezTo>
                  <a:pt x="284628" y="26510"/>
                  <a:pt x="288085" y="29968"/>
                  <a:pt x="292694" y="29968"/>
                </a:cubicBezTo>
                <a:lnTo>
                  <a:pt x="358377" y="29968"/>
                </a:lnTo>
                <a:cubicBezTo>
                  <a:pt x="362987" y="29968"/>
                  <a:pt x="366444" y="26510"/>
                  <a:pt x="366444" y="21900"/>
                </a:cubicBezTo>
                <a:cubicBezTo>
                  <a:pt x="366444" y="17289"/>
                  <a:pt x="362987" y="13831"/>
                  <a:pt x="358377" y="13831"/>
                </a:cubicBezTo>
                <a:lnTo>
                  <a:pt x="358377" y="13831"/>
                </a:lnTo>
                <a:close/>
                <a:moveTo>
                  <a:pt x="227011" y="13831"/>
                </a:moveTo>
                <a:lnTo>
                  <a:pt x="161327" y="13831"/>
                </a:lnTo>
                <a:cubicBezTo>
                  <a:pt x="156718" y="13831"/>
                  <a:pt x="153261" y="17289"/>
                  <a:pt x="153261" y="21900"/>
                </a:cubicBezTo>
                <a:cubicBezTo>
                  <a:pt x="153261" y="26510"/>
                  <a:pt x="156718" y="29968"/>
                  <a:pt x="161327" y="29968"/>
                </a:cubicBezTo>
                <a:lnTo>
                  <a:pt x="225858" y="29968"/>
                </a:lnTo>
                <a:cubicBezTo>
                  <a:pt x="230468" y="29968"/>
                  <a:pt x="233925" y="26510"/>
                  <a:pt x="233925" y="21900"/>
                </a:cubicBezTo>
                <a:cubicBezTo>
                  <a:pt x="233925" y="17289"/>
                  <a:pt x="230468" y="13831"/>
                  <a:pt x="225858" y="13831"/>
                </a:cubicBezTo>
                <a:lnTo>
                  <a:pt x="225858" y="13831"/>
                </a:lnTo>
                <a:close/>
                <a:moveTo>
                  <a:pt x="95644" y="31120"/>
                </a:moveTo>
                <a:cubicBezTo>
                  <a:pt x="94492" y="31120"/>
                  <a:pt x="93339" y="31120"/>
                  <a:pt x="92187" y="31120"/>
                </a:cubicBezTo>
                <a:cubicBezTo>
                  <a:pt x="70293" y="41494"/>
                  <a:pt x="51855" y="57630"/>
                  <a:pt x="36875" y="76072"/>
                </a:cubicBezTo>
                <a:cubicBezTo>
                  <a:pt x="34570" y="79530"/>
                  <a:pt x="34570" y="85293"/>
                  <a:pt x="38027" y="87598"/>
                </a:cubicBezTo>
                <a:cubicBezTo>
                  <a:pt x="39180" y="87598"/>
                  <a:pt x="41484" y="89903"/>
                  <a:pt x="42637" y="89903"/>
                </a:cubicBezTo>
                <a:cubicBezTo>
                  <a:pt x="43789" y="89903"/>
                  <a:pt x="47246" y="89903"/>
                  <a:pt x="48398" y="86445"/>
                </a:cubicBezTo>
                <a:cubicBezTo>
                  <a:pt x="54160" y="78377"/>
                  <a:pt x="61074" y="72614"/>
                  <a:pt x="67988" y="65699"/>
                </a:cubicBezTo>
                <a:lnTo>
                  <a:pt x="67988" y="65699"/>
                </a:lnTo>
                <a:cubicBezTo>
                  <a:pt x="67988" y="65699"/>
                  <a:pt x="67988" y="65699"/>
                  <a:pt x="67988" y="65699"/>
                </a:cubicBezTo>
                <a:lnTo>
                  <a:pt x="67988" y="65699"/>
                </a:lnTo>
                <a:cubicBezTo>
                  <a:pt x="67988" y="65699"/>
                  <a:pt x="67988" y="65699"/>
                  <a:pt x="67988" y="65699"/>
                </a:cubicBezTo>
                <a:lnTo>
                  <a:pt x="67988" y="65699"/>
                </a:lnTo>
                <a:cubicBezTo>
                  <a:pt x="67988" y="65699"/>
                  <a:pt x="67988" y="65699"/>
                  <a:pt x="67988" y="65699"/>
                </a:cubicBezTo>
                <a:lnTo>
                  <a:pt x="67988" y="65699"/>
                </a:lnTo>
                <a:cubicBezTo>
                  <a:pt x="67988" y="65699"/>
                  <a:pt x="67988" y="65699"/>
                  <a:pt x="67988" y="65699"/>
                </a:cubicBezTo>
                <a:lnTo>
                  <a:pt x="67988" y="65699"/>
                </a:lnTo>
                <a:cubicBezTo>
                  <a:pt x="67988" y="65699"/>
                  <a:pt x="67988" y="65699"/>
                  <a:pt x="67988" y="65699"/>
                </a:cubicBezTo>
                <a:lnTo>
                  <a:pt x="67988" y="65699"/>
                </a:lnTo>
                <a:cubicBezTo>
                  <a:pt x="67988" y="65699"/>
                  <a:pt x="67988" y="65699"/>
                  <a:pt x="67988" y="65699"/>
                </a:cubicBezTo>
                <a:lnTo>
                  <a:pt x="67988" y="65699"/>
                </a:lnTo>
                <a:cubicBezTo>
                  <a:pt x="76054" y="59935"/>
                  <a:pt x="84121" y="54172"/>
                  <a:pt x="93339" y="49562"/>
                </a:cubicBezTo>
                <a:cubicBezTo>
                  <a:pt x="96796" y="47257"/>
                  <a:pt x="99101" y="42646"/>
                  <a:pt x="96796" y="38036"/>
                </a:cubicBezTo>
                <a:cubicBezTo>
                  <a:pt x="95644" y="35731"/>
                  <a:pt x="92187" y="33426"/>
                  <a:pt x="89882" y="33426"/>
                </a:cubicBezTo>
                <a:lnTo>
                  <a:pt x="89882" y="33426"/>
                </a:lnTo>
                <a:lnTo>
                  <a:pt x="89882" y="31120"/>
                </a:lnTo>
                <a:close/>
                <a:moveTo>
                  <a:pt x="12676" y="134855"/>
                </a:moveTo>
                <a:cubicBezTo>
                  <a:pt x="9219" y="134855"/>
                  <a:pt x="5762" y="137160"/>
                  <a:pt x="4609" y="140618"/>
                </a:cubicBezTo>
                <a:cubicBezTo>
                  <a:pt x="1152" y="153297"/>
                  <a:pt x="0" y="167128"/>
                  <a:pt x="0" y="179806"/>
                </a:cubicBezTo>
                <a:lnTo>
                  <a:pt x="0" y="208622"/>
                </a:lnTo>
                <a:cubicBezTo>
                  <a:pt x="0" y="213232"/>
                  <a:pt x="3457" y="216690"/>
                  <a:pt x="8066" y="216690"/>
                </a:cubicBezTo>
                <a:cubicBezTo>
                  <a:pt x="12676" y="216690"/>
                  <a:pt x="16133" y="213232"/>
                  <a:pt x="16133" y="208622"/>
                </a:cubicBezTo>
                <a:lnTo>
                  <a:pt x="16133" y="179806"/>
                </a:lnTo>
                <a:lnTo>
                  <a:pt x="16133" y="179806"/>
                </a:lnTo>
                <a:lnTo>
                  <a:pt x="16133" y="177501"/>
                </a:lnTo>
                <a:lnTo>
                  <a:pt x="16133" y="177501"/>
                </a:lnTo>
                <a:lnTo>
                  <a:pt x="16133" y="175196"/>
                </a:lnTo>
                <a:lnTo>
                  <a:pt x="16133" y="175196"/>
                </a:lnTo>
                <a:lnTo>
                  <a:pt x="16133" y="172891"/>
                </a:lnTo>
                <a:lnTo>
                  <a:pt x="16133" y="172891"/>
                </a:lnTo>
                <a:lnTo>
                  <a:pt x="16133" y="170586"/>
                </a:lnTo>
                <a:lnTo>
                  <a:pt x="16133" y="170586"/>
                </a:lnTo>
                <a:lnTo>
                  <a:pt x="16133" y="168280"/>
                </a:lnTo>
                <a:lnTo>
                  <a:pt x="16133" y="168280"/>
                </a:lnTo>
                <a:lnTo>
                  <a:pt x="16133" y="165975"/>
                </a:lnTo>
                <a:lnTo>
                  <a:pt x="16133" y="165975"/>
                </a:lnTo>
                <a:cubicBezTo>
                  <a:pt x="16133" y="165975"/>
                  <a:pt x="16133" y="165975"/>
                  <a:pt x="16133" y="163670"/>
                </a:cubicBezTo>
                <a:lnTo>
                  <a:pt x="16133" y="163670"/>
                </a:lnTo>
                <a:cubicBezTo>
                  <a:pt x="16133" y="163670"/>
                  <a:pt x="16133" y="163670"/>
                  <a:pt x="16133" y="162517"/>
                </a:cubicBezTo>
                <a:lnTo>
                  <a:pt x="16133" y="162517"/>
                </a:lnTo>
                <a:cubicBezTo>
                  <a:pt x="16133" y="162517"/>
                  <a:pt x="16133" y="162517"/>
                  <a:pt x="16133" y="161365"/>
                </a:cubicBezTo>
                <a:lnTo>
                  <a:pt x="16133" y="161365"/>
                </a:lnTo>
                <a:cubicBezTo>
                  <a:pt x="16133" y="161365"/>
                  <a:pt x="16133" y="161365"/>
                  <a:pt x="16133" y="160212"/>
                </a:cubicBezTo>
                <a:lnTo>
                  <a:pt x="16133" y="160212"/>
                </a:lnTo>
                <a:cubicBezTo>
                  <a:pt x="16133" y="160212"/>
                  <a:pt x="16133" y="160212"/>
                  <a:pt x="16133" y="159060"/>
                </a:cubicBezTo>
                <a:lnTo>
                  <a:pt x="16133" y="159060"/>
                </a:lnTo>
                <a:cubicBezTo>
                  <a:pt x="16133" y="159060"/>
                  <a:pt x="16133" y="159060"/>
                  <a:pt x="16133" y="157907"/>
                </a:cubicBezTo>
                <a:lnTo>
                  <a:pt x="16133" y="157907"/>
                </a:lnTo>
                <a:lnTo>
                  <a:pt x="16133" y="155602"/>
                </a:lnTo>
                <a:lnTo>
                  <a:pt x="16133" y="155602"/>
                </a:lnTo>
                <a:cubicBezTo>
                  <a:pt x="16133" y="155602"/>
                  <a:pt x="16133" y="154449"/>
                  <a:pt x="16133" y="154449"/>
                </a:cubicBezTo>
                <a:lnTo>
                  <a:pt x="16133" y="154449"/>
                </a:lnTo>
                <a:cubicBezTo>
                  <a:pt x="16133" y="152144"/>
                  <a:pt x="16133" y="149839"/>
                  <a:pt x="17285" y="147533"/>
                </a:cubicBezTo>
                <a:cubicBezTo>
                  <a:pt x="17285" y="142923"/>
                  <a:pt x="16133" y="138313"/>
                  <a:pt x="11523" y="137160"/>
                </a:cubicBezTo>
                <a:cubicBezTo>
                  <a:pt x="11523" y="137160"/>
                  <a:pt x="10371" y="137160"/>
                  <a:pt x="9219" y="137160"/>
                </a:cubicBezTo>
                <a:lnTo>
                  <a:pt x="9219" y="137160"/>
                </a:lnTo>
                <a:lnTo>
                  <a:pt x="9219" y="133702"/>
                </a:lnTo>
                <a:close/>
                <a:moveTo>
                  <a:pt x="8066" y="267404"/>
                </a:moveTo>
                <a:cubicBezTo>
                  <a:pt x="3457" y="267404"/>
                  <a:pt x="0" y="270862"/>
                  <a:pt x="0" y="275473"/>
                </a:cubicBezTo>
                <a:lnTo>
                  <a:pt x="0" y="341171"/>
                </a:lnTo>
                <a:cubicBezTo>
                  <a:pt x="0" y="345782"/>
                  <a:pt x="3457" y="349239"/>
                  <a:pt x="8066" y="349239"/>
                </a:cubicBezTo>
                <a:cubicBezTo>
                  <a:pt x="12676" y="349239"/>
                  <a:pt x="16133" y="345782"/>
                  <a:pt x="16133" y="341171"/>
                </a:cubicBezTo>
                <a:lnTo>
                  <a:pt x="16133" y="275473"/>
                </a:lnTo>
                <a:cubicBezTo>
                  <a:pt x="16133" y="270862"/>
                  <a:pt x="12676" y="267404"/>
                  <a:pt x="8066" y="267404"/>
                </a:cubicBezTo>
                <a:lnTo>
                  <a:pt x="8066" y="267404"/>
                </a:lnTo>
                <a:close/>
                <a:moveTo>
                  <a:pt x="8066" y="398801"/>
                </a:moveTo>
                <a:cubicBezTo>
                  <a:pt x="3457" y="398801"/>
                  <a:pt x="0" y="402259"/>
                  <a:pt x="0" y="406870"/>
                </a:cubicBezTo>
                <a:lnTo>
                  <a:pt x="0" y="472568"/>
                </a:lnTo>
                <a:cubicBezTo>
                  <a:pt x="0" y="477179"/>
                  <a:pt x="3457" y="480636"/>
                  <a:pt x="8066" y="480636"/>
                </a:cubicBezTo>
                <a:cubicBezTo>
                  <a:pt x="12676" y="480636"/>
                  <a:pt x="16133" y="477179"/>
                  <a:pt x="16133" y="472568"/>
                </a:cubicBezTo>
                <a:lnTo>
                  <a:pt x="16133" y="406870"/>
                </a:lnTo>
                <a:cubicBezTo>
                  <a:pt x="16133" y="402259"/>
                  <a:pt x="12676" y="398801"/>
                  <a:pt x="8066" y="398801"/>
                </a:cubicBezTo>
                <a:lnTo>
                  <a:pt x="8066" y="398801"/>
                </a:lnTo>
                <a:close/>
                <a:moveTo>
                  <a:pt x="8066" y="529046"/>
                </a:moveTo>
                <a:cubicBezTo>
                  <a:pt x="3457" y="529046"/>
                  <a:pt x="0" y="532504"/>
                  <a:pt x="0" y="537114"/>
                </a:cubicBezTo>
                <a:lnTo>
                  <a:pt x="0" y="602813"/>
                </a:lnTo>
                <a:cubicBezTo>
                  <a:pt x="0" y="607423"/>
                  <a:pt x="3457" y="610881"/>
                  <a:pt x="8066" y="610881"/>
                </a:cubicBezTo>
                <a:cubicBezTo>
                  <a:pt x="12676" y="610881"/>
                  <a:pt x="16133" y="607423"/>
                  <a:pt x="16133" y="602813"/>
                </a:cubicBezTo>
                <a:lnTo>
                  <a:pt x="16133" y="537114"/>
                </a:lnTo>
                <a:cubicBezTo>
                  <a:pt x="16133" y="532504"/>
                  <a:pt x="12676" y="529046"/>
                  <a:pt x="8066" y="529046"/>
                </a:cubicBezTo>
                <a:lnTo>
                  <a:pt x="8066" y="529046"/>
                </a:lnTo>
                <a:close/>
                <a:moveTo>
                  <a:pt x="8066" y="659290"/>
                </a:moveTo>
                <a:cubicBezTo>
                  <a:pt x="3457" y="659290"/>
                  <a:pt x="0" y="662748"/>
                  <a:pt x="0" y="667358"/>
                </a:cubicBezTo>
                <a:lnTo>
                  <a:pt x="0" y="733057"/>
                </a:lnTo>
                <a:cubicBezTo>
                  <a:pt x="0" y="737667"/>
                  <a:pt x="3457" y="741125"/>
                  <a:pt x="8066" y="741125"/>
                </a:cubicBezTo>
                <a:cubicBezTo>
                  <a:pt x="12676" y="741125"/>
                  <a:pt x="16133" y="737667"/>
                  <a:pt x="16133" y="733057"/>
                </a:cubicBezTo>
                <a:lnTo>
                  <a:pt x="16133" y="667358"/>
                </a:lnTo>
                <a:cubicBezTo>
                  <a:pt x="16133" y="662748"/>
                  <a:pt x="12676" y="659290"/>
                  <a:pt x="8066" y="659290"/>
                </a:cubicBezTo>
                <a:lnTo>
                  <a:pt x="8066" y="659290"/>
                </a:lnTo>
                <a:close/>
                <a:moveTo>
                  <a:pt x="8066" y="790687"/>
                </a:moveTo>
                <a:cubicBezTo>
                  <a:pt x="3457" y="790687"/>
                  <a:pt x="0" y="794145"/>
                  <a:pt x="0" y="798755"/>
                </a:cubicBezTo>
                <a:lnTo>
                  <a:pt x="0" y="864454"/>
                </a:lnTo>
                <a:cubicBezTo>
                  <a:pt x="0" y="869064"/>
                  <a:pt x="3457" y="872522"/>
                  <a:pt x="8066" y="872522"/>
                </a:cubicBezTo>
                <a:cubicBezTo>
                  <a:pt x="12676" y="872522"/>
                  <a:pt x="16133" y="869064"/>
                  <a:pt x="16133" y="864454"/>
                </a:cubicBezTo>
                <a:lnTo>
                  <a:pt x="16133" y="798755"/>
                </a:lnTo>
                <a:cubicBezTo>
                  <a:pt x="16133" y="794145"/>
                  <a:pt x="12676" y="790687"/>
                  <a:pt x="8066" y="790687"/>
                </a:cubicBezTo>
                <a:lnTo>
                  <a:pt x="8066" y="790687"/>
                </a:lnTo>
                <a:close/>
                <a:moveTo>
                  <a:pt x="8066" y="920931"/>
                </a:moveTo>
                <a:cubicBezTo>
                  <a:pt x="3457" y="920931"/>
                  <a:pt x="0" y="924389"/>
                  <a:pt x="0" y="929000"/>
                </a:cubicBezTo>
                <a:lnTo>
                  <a:pt x="0" y="994698"/>
                </a:lnTo>
                <a:cubicBezTo>
                  <a:pt x="0" y="999309"/>
                  <a:pt x="3457" y="1002767"/>
                  <a:pt x="8066" y="1002767"/>
                </a:cubicBezTo>
                <a:cubicBezTo>
                  <a:pt x="12676" y="1002767"/>
                  <a:pt x="16133" y="999309"/>
                  <a:pt x="16133" y="994698"/>
                </a:cubicBezTo>
                <a:lnTo>
                  <a:pt x="16133" y="929000"/>
                </a:lnTo>
                <a:cubicBezTo>
                  <a:pt x="16133" y="924389"/>
                  <a:pt x="12676" y="920931"/>
                  <a:pt x="8066" y="920931"/>
                </a:cubicBezTo>
                <a:lnTo>
                  <a:pt x="8066" y="920931"/>
                </a:lnTo>
                <a:close/>
                <a:moveTo>
                  <a:pt x="8066" y="1052328"/>
                </a:moveTo>
                <a:cubicBezTo>
                  <a:pt x="3457" y="1052328"/>
                  <a:pt x="0" y="1055786"/>
                  <a:pt x="0" y="1060397"/>
                </a:cubicBezTo>
                <a:lnTo>
                  <a:pt x="0" y="1126095"/>
                </a:lnTo>
                <a:cubicBezTo>
                  <a:pt x="0" y="1130706"/>
                  <a:pt x="3457" y="1134163"/>
                  <a:pt x="8066" y="1134163"/>
                </a:cubicBezTo>
                <a:lnTo>
                  <a:pt x="8066" y="1134163"/>
                </a:lnTo>
                <a:cubicBezTo>
                  <a:pt x="12676" y="1134163"/>
                  <a:pt x="16133" y="1130706"/>
                  <a:pt x="16133" y="1126095"/>
                </a:cubicBezTo>
                <a:lnTo>
                  <a:pt x="16133" y="1123790"/>
                </a:lnTo>
                <a:lnTo>
                  <a:pt x="16133" y="1123790"/>
                </a:lnTo>
                <a:lnTo>
                  <a:pt x="16133" y="1121485"/>
                </a:lnTo>
                <a:lnTo>
                  <a:pt x="16133" y="1121485"/>
                </a:lnTo>
                <a:lnTo>
                  <a:pt x="16133" y="1060397"/>
                </a:lnTo>
                <a:cubicBezTo>
                  <a:pt x="16133" y="1055786"/>
                  <a:pt x="12676" y="1052328"/>
                  <a:pt x="8066" y="1052328"/>
                </a:cubicBezTo>
                <a:lnTo>
                  <a:pt x="8066" y="1052328"/>
                </a:lnTo>
                <a:close/>
                <a:moveTo>
                  <a:pt x="25351" y="1183725"/>
                </a:moveTo>
                <a:cubicBezTo>
                  <a:pt x="24199" y="1183725"/>
                  <a:pt x="23047" y="1183725"/>
                  <a:pt x="21894" y="1183725"/>
                </a:cubicBezTo>
                <a:cubicBezTo>
                  <a:pt x="17285" y="1186031"/>
                  <a:pt x="16133" y="1190641"/>
                  <a:pt x="18437" y="1194099"/>
                </a:cubicBezTo>
                <a:cubicBezTo>
                  <a:pt x="28808" y="1215998"/>
                  <a:pt x="44941" y="1234440"/>
                  <a:pt x="63379" y="1249424"/>
                </a:cubicBezTo>
                <a:cubicBezTo>
                  <a:pt x="64531" y="1250577"/>
                  <a:pt x="66836" y="1250577"/>
                  <a:pt x="67988" y="1250577"/>
                </a:cubicBezTo>
                <a:cubicBezTo>
                  <a:pt x="69140" y="1250577"/>
                  <a:pt x="72597" y="1250577"/>
                  <a:pt x="73750" y="1247119"/>
                </a:cubicBezTo>
                <a:cubicBezTo>
                  <a:pt x="76054" y="1243661"/>
                  <a:pt x="76054" y="1237898"/>
                  <a:pt x="72597" y="1235593"/>
                </a:cubicBezTo>
                <a:cubicBezTo>
                  <a:pt x="70293" y="1233288"/>
                  <a:pt x="67988" y="1230982"/>
                  <a:pt x="65683" y="1229830"/>
                </a:cubicBezTo>
                <a:lnTo>
                  <a:pt x="65683" y="1229830"/>
                </a:lnTo>
                <a:cubicBezTo>
                  <a:pt x="65683" y="1229830"/>
                  <a:pt x="65683" y="1229830"/>
                  <a:pt x="65683" y="1229830"/>
                </a:cubicBezTo>
                <a:lnTo>
                  <a:pt x="65683" y="1229830"/>
                </a:lnTo>
                <a:cubicBezTo>
                  <a:pt x="65683" y="1229830"/>
                  <a:pt x="65683" y="1229830"/>
                  <a:pt x="65683" y="1229830"/>
                </a:cubicBezTo>
                <a:lnTo>
                  <a:pt x="65683" y="1229830"/>
                </a:lnTo>
                <a:cubicBezTo>
                  <a:pt x="65683" y="1229830"/>
                  <a:pt x="65683" y="1229830"/>
                  <a:pt x="65683" y="1229830"/>
                </a:cubicBezTo>
                <a:lnTo>
                  <a:pt x="65683" y="1229830"/>
                </a:lnTo>
                <a:cubicBezTo>
                  <a:pt x="65683" y="1229830"/>
                  <a:pt x="65683" y="1229830"/>
                  <a:pt x="65683" y="1229830"/>
                </a:cubicBezTo>
                <a:lnTo>
                  <a:pt x="65683" y="1229830"/>
                </a:lnTo>
                <a:cubicBezTo>
                  <a:pt x="65683" y="1229830"/>
                  <a:pt x="65683" y="1229830"/>
                  <a:pt x="65683" y="1229830"/>
                </a:cubicBezTo>
                <a:lnTo>
                  <a:pt x="65683" y="1229830"/>
                </a:lnTo>
                <a:cubicBezTo>
                  <a:pt x="58769" y="1222914"/>
                  <a:pt x="51855" y="1214846"/>
                  <a:pt x="46094" y="1206778"/>
                </a:cubicBezTo>
                <a:lnTo>
                  <a:pt x="46094" y="1206778"/>
                </a:lnTo>
                <a:cubicBezTo>
                  <a:pt x="46094" y="1206778"/>
                  <a:pt x="46094" y="1206778"/>
                  <a:pt x="46094" y="1206778"/>
                </a:cubicBezTo>
                <a:lnTo>
                  <a:pt x="46094" y="1206778"/>
                </a:lnTo>
                <a:cubicBezTo>
                  <a:pt x="46094" y="1206778"/>
                  <a:pt x="46094" y="1206778"/>
                  <a:pt x="46094" y="1205625"/>
                </a:cubicBezTo>
                <a:lnTo>
                  <a:pt x="46094" y="1205625"/>
                </a:lnTo>
                <a:cubicBezTo>
                  <a:pt x="46094" y="1205625"/>
                  <a:pt x="46094" y="1205625"/>
                  <a:pt x="46094" y="1205625"/>
                </a:cubicBezTo>
                <a:lnTo>
                  <a:pt x="46094" y="1205625"/>
                </a:lnTo>
                <a:cubicBezTo>
                  <a:pt x="46094" y="1205625"/>
                  <a:pt x="46094" y="1205625"/>
                  <a:pt x="46094" y="1205625"/>
                </a:cubicBezTo>
                <a:lnTo>
                  <a:pt x="46094" y="1205625"/>
                </a:lnTo>
                <a:cubicBezTo>
                  <a:pt x="46094" y="1205625"/>
                  <a:pt x="46094" y="1205625"/>
                  <a:pt x="46094" y="1205625"/>
                </a:cubicBezTo>
                <a:lnTo>
                  <a:pt x="46094" y="1205625"/>
                </a:lnTo>
                <a:cubicBezTo>
                  <a:pt x="46094" y="1205625"/>
                  <a:pt x="46094" y="1205625"/>
                  <a:pt x="46094" y="1205625"/>
                </a:cubicBezTo>
                <a:lnTo>
                  <a:pt x="46094" y="1205625"/>
                </a:lnTo>
                <a:cubicBezTo>
                  <a:pt x="46094" y="1203320"/>
                  <a:pt x="46094" y="1203320"/>
                  <a:pt x="46094" y="1203320"/>
                </a:cubicBezTo>
                <a:lnTo>
                  <a:pt x="46094" y="1203320"/>
                </a:lnTo>
                <a:cubicBezTo>
                  <a:pt x="43789" y="1199862"/>
                  <a:pt x="42637" y="1196404"/>
                  <a:pt x="40332" y="1192946"/>
                </a:cubicBezTo>
                <a:cubicBezTo>
                  <a:pt x="39180" y="1190641"/>
                  <a:pt x="35722" y="1188336"/>
                  <a:pt x="33418" y="1188336"/>
                </a:cubicBezTo>
                <a:lnTo>
                  <a:pt x="33418" y="1188336"/>
                </a:lnTo>
                <a:lnTo>
                  <a:pt x="28808" y="1184878"/>
                </a:lnTo>
                <a:close/>
                <a:moveTo>
                  <a:pt x="129062" y="1266713"/>
                </a:moveTo>
                <a:cubicBezTo>
                  <a:pt x="125605" y="1266713"/>
                  <a:pt x="122148" y="1269018"/>
                  <a:pt x="120996" y="1272476"/>
                </a:cubicBezTo>
                <a:cubicBezTo>
                  <a:pt x="120996" y="1277086"/>
                  <a:pt x="122148" y="1281697"/>
                  <a:pt x="126757" y="1282849"/>
                </a:cubicBezTo>
                <a:cubicBezTo>
                  <a:pt x="139433" y="1286307"/>
                  <a:pt x="153261" y="1287460"/>
                  <a:pt x="165937" y="1287460"/>
                </a:cubicBezTo>
                <a:lnTo>
                  <a:pt x="194745" y="1287460"/>
                </a:lnTo>
                <a:cubicBezTo>
                  <a:pt x="199354" y="1287460"/>
                  <a:pt x="202812" y="1284002"/>
                  <a:pt x="202812" y="1279392"/>
                </a:cubicBezTo>
                <a:cubicBezTo>
                  <a:pt x="202812" y="1274781"/>
                  <a:pt x="199354" y="1271323"/>
                  <a:pt x="194745" y="1271323"/>
                </a:cubicBezTo>
                <a:lnTo>
                  <a:pt x="159023" y="1271323"/>
                </a:lnTo>
                <a:cubicBezTo>
                  <a:pt x="149804" y="1271323"/>
                  <a:pt x="139433" y="1269018"/>
                  <a:pt x="130214" y="1266713"/>
                </a:cubicBezTo>
                <a:cubicBezTo>
                  <a:pt x="130214" y="1266713"/>
                  <a:pt x="129062" y="1266713"/>
                  <a:pt x="127910" y="1266713"/>
                </a:cubicBezTo>
                <a:lnTo>
                  <a:pt x="126757" y="1266713"/>
                </a:lnTo>
                <a:close/>
                <a:moveTo>
                  <a:pt x="327264" y="1271323"/>
                </a:moveTo>
                <a:lnTo>
                  <a:pt x="261581" y="1271323"/>
                </a:lnTo>
                <a:cubicBezTo>
                  <a:pt x="256971" y="1271323"/>
                  <a:pt x="253514" y="1274781"/>
                  <a:pt x="253514" y="1279392"/>
                </a:cubicBezTo>
                <a:cubicBezTo>
                  <a:pt x="253514" y="1284002"/>
                  <a:pt x="256971" y="1287460"/>
                  <a:pt x="261581" y="1287460"/>
                </a:cubicBezTo>
                <a:lnTo>
                  <a:pt x="327264" y="1287460"/>
                </a:lnTo>
                <a:cubicBezTo>
                  <a:pt x="331873" y="1287460"/>
                  <a:pt x="335330" y="1284002"/>
                  <a:pt x="335330" y="1279392"/>
                </a:cubicBezTo>
                <a:cubicBezTo>
                  <a:pt x="335330" y="1274781"/>
                  <a:pt x="331873" y="1271323"/>
                  <a:pt x="327264" y="1271323"/>
                </a:cubicBezTo>
                <a:lnTo>
                  <a:pt x="327264" y="1271323"/>
                </a:lnTo>
                <a:close/>
                <a:moveTo>
                  <a:pt x="457478" y="1271323"/>
                </a:moveTo>
                <a:lnTo>
                  <a:pt x="391795" y="1271323"/>
                </a:lnTo>
                <a:cubicBezTo>
                  <a:pt x="387186" y="1271323"/>
                  <a:pt x="383729" y="1274781"/>
                  <a:pt x="383729" y="1279392"/>
                </a:cubicBezTo>
                <a:cubicBezTo>
                  <a:pt x="383729" y="1284002"/>
                  <a:pt x="387186" y="1287460"/>
                  <a:pt x="391795" y="1287460"/>
                </a:cubicBezTo>
                <a:lnTo>
                  <a:pt x="457478" y="1287460"/>
                </a:lnTo>
                <a:cubicBezTo>
                  <a:pt x="462088" y="1287460"/>
                  <a:pt x="465545" y="1284002"/>
                  <a:pt x="465545" y="1279392"/>
                </a:cubicBezTo>
                <a:cubicBezTo>
                  <a:pt x="465545" y="1274781"/>
                  <a:pt x="462088" y="1271323"/>
                  <a:pt x="457478" y="1271323"/>
                </a:cubicBezTo>
                <a:lnTo>
                  <a:pt x="457478" y="1271323"/>
                </a:lnTo>
                <a:close/>
                <a:moveTo>
                  <a:pt x="551970" y="1271323"/>
                </a:moveTo>
                <a:lnTo>
                  <a:pt x="523161" y="1271323"/>
                </a:lnTo>
                <a:cubicBezTo>
                  <a:pt x="518552" y="1271323"/>
                  <a:pt x="515095" y="1274781"/>
                  <a:pt x="515095" y="1279392"/>
                </a:cubicBezTo>
                <a:cubicBezTo>
                  <a:pt x="515095" y="1284002"/>
                  <a:pt x="518552" y="1287460"/>
                  <a:pt x="523161" y="1287460"/>
                </a:cubicBezTo>
                <a:lnTo>
                  <a:pt x="551970" y="1287460"/>
                </a:lnTo>
                <a:cubicBezTo>
                  <a:pt x="562341" y="1287460"/>
                  <a:pt x="571560" y="1289765"/>
                  <a:pt x="581931" y="1293223"/>
                </a:cubicBezTo>
                <a:cubicBezTo>
                  <a:pt x="581931" y="1293223"/>
                  <a:pt x="584235" y="1293223"/>
                  <a:pt x="585388" y="1293223"/>
                </a:cubicBezTo>
                <a:cubicBezTo>
                  <a:pt x="588845" y="1293223"/>
                  <a:pt x="591149" y="1290918"/>
                  <a:pt x="593454" y="1288612"/>
                </a:cubicBezTo>
                <a:cubicBezTo>
                  <a:pt x="595759" y="1284002"/>
                  <a:pt x="593454" y="1279392"/>
                  <a:pt x="588845" y="1278239"/>
                </a:cubicBezTo>
                <a:cubicBezTo>
                  <a:pt x="583083" y="1275934"/>
                  <a:pt x="576169" y="1273629"/>
                  <a:pt x="570407" y="1272476"/>
                </a:cubicBezTo>
                <a:lnTo>
                  <a:pt x="570407" y="1272476"/>
                </a:lnTo>
                <a:cubicBezTo>
                  <a:pt x="570407" y="1272476"/>
                  <a:pt x="570407" y="1272476"/>
                  <a:pt x="570407" y="1272476"/>
                </a:cubicBezTo>
                <a:lnTo>
                  <a:pt x="554275" y="1272476"/>
                </a:lnTo>
                <a:close/>
                <a:moveTo>
                  <a:pt x="633786" y="1315122"/>
                </a:moveTo>
                <a:cubicBezTo>
                  <a:pt x="631481" y="1315122"/>
                  <a:pt x="629177" y="1315122"/>
                  <a:pt x="628024" y="1317428"/>
                </a:cubicBezTo>
                <a:cubicBezTo>
                  <a:pt x="624567" y="1320885"/>
                  <a:pt x="624567" y="1325496"/>
                  <a:pt x="628024" y="1328954"/>
                </a:cubicBezTo>
                <a:lnTo>
                  <a:pt x="674118" y="1375058"/>
                </a:lnTo>
                <a:cubicBezTo>
                  <a:pt x="675270" y="1376211"/>
                  <a:pt x="677575" y="1377363"/>
                  <a:pt x="679880" y="1377363"/>
                </a:cubicBezTo>
                <a:cubicBezTo>
                  <a:pt x="682184" y="1377363"/>
                  <a:pt x="684489" y="1377363"/>
                  <a:pt x="685641" y="1375058"/>
                </a:cubicBezTo>
                <a:cubicBezTo>
                  <a:pt x="689098" y="1371600"/>
                  <a:pt x="689098" y="1366990"/>
                  <a:pt x="685641" y="1363532"/>
                </a:cubicBezTo>
                <a:lnTo>
                  <a:pt x="639548" y="1317428"/>
                </a:lnTo>
                <a:cubicBezTo>
                  <a:pt x="638395" y="1316275"/>
                  <a:pt x="636091" y="1315122"/>
                  <a:pt x="633786" y="1315122"/>
                </a:cubicBezTo>
                <a:lnTo>
                  <a:pt x="633786" y="1315122"/>
                </a:lnTo>
                <a:close/>
                <a:moveTo>
                  <a:pt x="725973" y="1407331"/>
                </a:moveTo>
                <a:cubicBezTo>
                  <a:pt x="723668" y="1407331"/>
                  <a:pt x="721364" y="1407331"/>
                  <a:pt x="720211" y="1409636"/>
                </a:cubicBezTo>
                <a:cubicBezTo>
                  <a:pt x="716754" y="1413094"/>
                  <a:pt x="716754" y="1417704"/>
                  <a:pt x="720211" y="1421162"/>
                </a:cubicBezTo>
                <a:lnTo>
                  <a:pt x="720211" y="1421162"/>
                </a:lnTo>
                <a:cubicBezTo>
                  <a:pt x="722516" y="1423467"/>
                  <a:pt x="725973" y="1426925"/>
                  <a:pt x="728278" y="1429230"/>
                </a:cubicBezTo>
                <a:lnTo>
                  <a:pt x="728278" y="1429230"/>
                </a:lnTo>
                <a:cubicBezTo>
                  <a:pt x="738649" y="1441909"/>
                  <a:pt x="751324" y="1455740"/>
                  <a:pt x="770914" y="1467266"/>
                </a:cubicBezTo>
                <a:cubicBezTo>
                  <a:pt x="772067" y="1467266"/>
                  <a:pt x="773219" y="1468419"/>
                  <a:pt x="775524" y="1468419"/>
                </a:cubicBezTo>
                <a:cubicBezTo>
                  <a:pt x="777828" y="1468419"/>
                  <a:pt x="781285" y="1467266"/>
                  <a:pt x="782438" y="1464961"/>
                </a:cubicBezTo>
                <a:cubicBezTo>
                  <a:pt x="784742" y="1461503"/>
                  <a:pt x="782438" y="1455740"/>
                  <a:pt x="780133" y="1453435"/>
                </a:cubicBezTo>
                <a:cubicBezTo>
                  <a:pt x="764000" y="1444214"/>
                  <a:pt x="752477" y="1431536"/>
                  <a:pt x="743258" y="1422315"/>
                </a:cubicBezTo>
                <a:lnTo>
                  <a:pt x="743258" y="1422315"/>
                </a:lnTo>
                <a:cubicBezTo>
                  <a:pt x="743258" y="1422315"/>
                  <a:pt x="743258" y="1422315"/>
                  <a:pt x="743258" y="1422315"/>
                </a:cubicBezTo>
                <a:lnTo>
                  <a:pt x="743258" y="1422315"/>
                </a:lnTo>
                <a:cubicBezTo>
                  <a:pt x="743258" y="1422315"/>
                  <a:pt x="743258" y="1422315"/>
                  <a:pt x="743258" y="1422315"/>
                </a:cubicBezTo>
                <a:lnTo>
                  <a:pt x="743258" y="1422315"/>
                </a:lnTo>
                <a:cubicBezTo>
                  <a:pt x="743258" y="1422315"/>
                  <a:pt x="743258" y="1422315"/>
                  <a:pt x="743258" y="1422315"/>
                </a:cubicBezTo>
                <a:lnTo>
                  <a:pt x="743258" y="1422315"/>
                </a:lnTo>
                <a:cubicBezTo>
                  <a:pt x="743258" y="1422315"/>
                  <a:pt x="743258" y="1422315"/>
                  <a:pt x="743258" y="1422315"/>
                </a:cubicBezTo>
                <a:cubicBezTo>
                  <a:pt x="743258" y="1422315"/>
                  <a:pt x="743258" y="1422315"/>
                  <a:pt x="743258" y="1422315"/>
                </a:cubicBezTo>
                <a:lnTo>
                  <a:pt x="743258" y="1422315"/>
                </a:lnTo>
                <a:cubicBezTo>
                  <a:pt x="743258" y="1422315"/>
                  <a:pt x="743258" y="1422315"/>
                  <a:pt x="743258" y="1422315"/>
                </a:cubicBezTo>
                <a:cubicBezTo>
                  <a:pt x="743258" y="1422315"/>
                  <a:pt x="743258" y="1422315"/>
                  <a:pt x="743258" y="1422315"/>
                </a:cubicBezTo>
                <a:lnTo>
                  <a:pt x="743258" y="1422315"/>
                </a:lnTo>
                <a:cubicBezTo>
                  <a:pt x="743258" y="1422315"/>
                  <a:pt x="743258" y="1422315"/>
                  <a:pt x="743258" y="1422315"/>
                </a:cubicBezTo>
                <a:cubicBezTo>
                  <a:pt x="743258" y="1422315"/>
                  <a:pt x="743258" y="1422315"/>
                  <a:pt x="743258" y="1422315"/>
                </a:cubicBezTo>
                <a:cubicBezTo>
                  <a:pt x="740953" y="1420010"/>
                  <a:pt x="738649" y="1417704"/>
                  <a:pt x="735192" y="1414247"/>
                </a:cubicBezTo>
                <a:lnTo>
                  <a:pt x="735192" y="1414247"/>
                </a:lnTo>
                <a:cubicBezTo>
                  <a:pt x="735192" y="1414247"/>
                  <a:pt x="735192" y="1414247"/>
                  <a:pt x="735192" y="1414247"/>
                </a:cubicBezTo>
                <a:lnTo>
                  <a:pt x="735192" y="1414247"/>
                </a:lnTo>
                <a:cubicBezTo>
                  <a:pt x="734039" y="1413094"/>
                  <a:pt x="731735" y="1411941"/>
                  <a:pt x="729430" y="1411941"/>
                </a:cubicBezTo>
                <a:lnTo>
                  <a:pt x="729430" y="1411941"/>
                </a:lnTo>
                <a:close/>
                <a:moveTo>
                  <a:pt x="841207" y="1473029"/>
                </a:moveTo>
                <a:cubicBezTo>
                  <a:pt x="837750" y="1473029"/>
                  <a:pt x="833140" y="1476487"/>
                  <a:pt x="833140" y="1479945"/>
                </a:cubicBezTo>
                <a:cubicBezTo>
                  <a:pt x="833140" y="1484555"/>
                  <a:pt x="835445" y="1488013"/>
                  <a:pt x="840054" y="1489166"/>
                </a:cubicBezTo>
                <a:cubicBezTo>
                  <a:pt x="849273" y="1489166"/>
                  <a:pt x="858492" y="1490318"/>
                  <a:pt x="868863" y="1490318"/>
                </a:cubicBezTo>
                <a:lnTo>
                  <a:pt x="906890" y="1490318"/>
                </a:lnTo>
                <a:cubicBezTo>
                  <a:pt x="911500" y="1490318"/>
                  <a:pt x="914956" y="1486861"/>
                  <a:pt x="914956" y="1482250"/>
                </a:cubicBezTo>
                <a:cubicBezTo>
                  <a:pt x="914956" y="1477640"/>
                  <a:pt x="911500" y="1474182"/>
                  <a:pt x="906890" y="1474182"/>
                </a:cubicBezTo>
                <a:lnTo>
                  <a:pt x="861949" y="1474182"/>
                </a:lnTo>
                <a:cubicBezTo>
                  <a:pt x="856187" y="1474182"/>
                  <a:pt x="850426" y="1474182"/>
                  <a:pt x="845816" y="1473029"/>
                </a:cubicBezTo>
                <a:lnTo>
                  <a:pt x="840054" y="1473029"/>
                </a:lnTo>
                <a:close/>
                <a:moveTo>
                  <a:pt x="1037104" y="1475335"/>
                </a:moveTo>
                <a:lnTo>
                  <a:pt x="971421" y="1475335"/>
                </a:lnTo>
                <a:cubicBezTo>
                  <a:pt x="966812" y="1475335"/>
                  <a:pt x="963355" y="1478792"/>
                  <a:pt x="963355" y="1483403"/>
                </a:cubicBezTo>
                <a:cubicBezTo>
                  <a:pt x="963355" y="1488013"/>
                  <a:pt x="966812" y="1491471"/>
                  <a:pt x="971421" y="1491471"/>
                </a:cubicBezTo>
                <a:lnTo>
                  <a:pt x="1037104" y="1491471"/>
                </a:lnTo>
                <a:cubicBezTo>
                  <a:pt x="1041714" y="1491471"/>
                  <a:pt x="1045171" y="1488013"/>
                  <a:pt x="1045171" y="1483403"/>
                </a:cubicBezTo>
                <a:cubicBezTo>
                  <a:pt x="1045171" y="1478792"/>
                  <a:pt x="1041714" y="1475335"/>
                  <a:pt x="1037104" y="1475335"/>
                </a:cubicBezTo>
                <a:lnTo>
                  <a:pt x="1037104" y="1475335"/>
                </a:lnTo>
                <a:close/>
                <a:moveTo>
                  <a:pt x="1168471" y="1475335"/>
                </a:moveTo>
                <a:lnTo>
                  <a:pt x="1102788" y="1475335"/>
                </a:lnTo>
                <a:cubicBezTo>
                  <a:pt x="1098178" y="1475335"/>
                  <a:pt x="1094721" y="1478792"/>
                  <a:pt x="1094721" y="1483403"/>
                </a:cubicBezTo>
                <a:cubicBezTo>
                  <a:pt x="1094721" y="1488013"/>
                  <a:pt x="1098178" y="1491471"/>
                  <a:pt x="1102788" y="1491471"/>
                </a:cubicBezTo>
                <a:lnTo>
                  <a:pt x="1168471" y="1491471"/>
                </a:lnTo>
                <a:cubicBezTo>
                  <a:pt x="1173080" y="1491471"/>
                  <a:pt x="1176537" y="1488013"/>
                  <a:pt x="1176537" y="1483403"/>
                </a:cubicBezTo>
                <a:cubicBezTo>
                  <a:pt x="1176537" y="1478792"/>
                  <a:pt x="1173080" y="1475335"/>
                  <a:pt x="1168471" y="1475335"/>
                </a:cubicBezTo>
                <a:lnTo>
                  <a:pt x="1168471" y="1475335"/>
                </a:lnTo>
                <a:close/>
                <a:moveTo>
                  <a:pt x="1300990" y="1466114"/>
                </a:moveTo>
                <a:cubicBezTo>
                  <a:pt x="1300990" y="1466114"/>
                  <a:pt x="1299838" y="1466114"/>
                  <a:pt x="1298685" y="1466114"/>
                </a:cubicBezTo>
                <a:cubicBezTo>
                  <a:pt x="1284857" y="1470724"/>
                  <a:pt x="1268724" y="1474182"/>
                  <a:pt x="1250287" y="1475335"/>
                </a:cubicBezTo>
                <a:lnTo>
                  <a:pt x="1235307" y="1475335"/>
                </a:lnTo>
                <a:cubicBezTo>
                  <a:pt x="1230697" y="1475335"/>
                  <a:pt x="1227240" y="1478792"/>
                  <a:pt x="1227240" y="1483403"/>
                </a:cubicBezTo>
                <a:cubicBezTo>
                  <a:pt x="1227240" y="1488013"/>
                  <a:pt x="1230697" y="1491471"/>
                  <a:pt x="1235307" y="1491471"/>
                </a:cubicBezTo>
                <a:lnTo>
                  <a:pt x="1241068" y="1491471"/>
                </a:lnTo>
                <a:cubicBezTo>
                  <a:pt x="1264115" y="1491471"/>
                  <a:pt x="1286009" y="1488013"/>
                  <a:pt x="1305599" y="1481098"/>
                </a:cubicBezTo>
                <a:cubicBezTo>
                  <a:pt x="1310209" y="1479945"/>
                  <a:pt x="1312513" y="1475335"/>
                  <a:pt x="1310209" y="1470724"/>
                </a:cubicBezTo>
                <a:cubicBezTo>
                  <a:pt x="1309056" y="1467266"/>
                  <a:pt x="1305599" y="1464961"/>
                  <a:pt x="1302142" y="1464961"/>
                </a:cubicBezTo>
                <a:lnTo>
                  <a:pt x="1300990" y="1464961"/>
                </a:lnTo>
                <a:close/>
                <a:moveTo>
                  <a:pt x="1404700" y="1383126"/>
                </a:moveTo>
                <a:cubicBezTo>
                  <a:pt x="1402396" y="1383126"/>
                  <a:pt x="1400091" y="1383126"/>
                  <a:pt x="1398939" y="1385431"/>
                </a:cubicBezTo>
                <a:lnTo>
                  <a:pt x="1374740" y="1409636"/>
                </a:lnTo>
                <a:lnTo>
                  <a:pt x="1374740" y="1409636"/>
                </a:lnTo>
                <a:cubicBezTo>
                  <a:pt x="1374740" y="1409636"/>
                  <a:pt x="1374740" y="1409636"/>
                  <a:pt x="1374740" y="1409636"/>
                </a:cubicBezTo>
                <a:lnTo>
                  <a:pt x="1374740" y="1409636"/>
                </a:lnTo>
                <a:cubicBezTo>
                  <a:pt x="1374740" y="1409636"/>
                  <a:pt x="1374740" y="1409636"/>
                  <a:pt x="1374740" y="1409636"/>
                </a:cubicBezTo>
                <a:lnTo>
                  <a:pt x="1374740" y="1409636"/>
                </a:lnTo>
                <a:cubicBezTo>
                  <a:pt x="1374740" y="1409636"/>
                  <a:pt x="1374740" y="1409636"/>
                  <a:pt x="1374740" y="1409636"/>
                </a:cubicBezTo>
                <a:lnTo>
                  <a:pt x="1374740" y="1409636"/>
                </a:lnTo>
                <a:cubicBezTo>
                  <a:pt x="1374740" y="1409636"/>
                  <a:pt x="1374740" y="1409636"/>
                  <a:pt x="1374740" y="1409636"/>
                </a:cubicBezTo>
                <a:lnTo>
                  <a:pt x="1374740" y="1409636"/>
                </a:lnTo>
                <a:cubicBezTo>
                  <a:pt x="1372435" y="1411941"/>
                  <a:pt x="1371282" y="1413094"/>
                  <a:pt x="1368978" y="1415399"/>
                </a:cubicBezTo>
                <a:cubicBezTo>
                  <a:pt x="1364368" y="1420010"/>
                  <a:pt x="1359759" y="1425773"/>
                  <a:pt x="1353997" y="1430383"/>
                </a:cubicBezTo>
                <a:cubicBezTo>
                  <a:pt x="1350540" y="1433841"/>
                  <a:pt x="1350540" y="1438451"/>
                  <a:pt x="1353997" y="1441909"/>
                </a:cubicBezTo>
                <a:cubicBezTo>
                  <a:pt x="1355150" y="1443062"/>
                  <a:pt x="1357454" y="1444214"/>
                  <a:pt x="1359759" y="1444214"/>
                </a:cubicBezTo>
                <a:cubicBezTo>
                  <a:pt x="1362064" y="1444214"/>
                  <a:pt x="1364368" y="1444214"/>
                  <a:pt x="1365521" y="1441909"/>
                </a:cubicBezTo>
                <a:cubicBezTo>
                  <a:pt x="1371282" y="1436146"/>
                  <a:pt x="1377044" y="1431536"/>
                  <a:pt x="1381653" y="1425773"/>
                </a:cubicBezTo>
                <a:lnTo>
                  <a:pt x="1381653" y="1425773"/>
                </a:lnTo>
                <a:cubicBezTo>
                  <a:pt x="1383958" y="1423467"/>
                  <a:pt x="1386263" y="1421162"/>
                  <a:pt x="1388568" y="1418857"/>
                </a:cubicBezTo>
                <a:lnTo>
                  <a:pt x="1412767" y="1394652"/>
                </a:lnTo>
                <a:cubicBezTo>
                  <a:pt x="1416224" y="1391194"/>
                  <a:pt x="1416224" y="1386584"/>
                  <a:pt x="1412767" y="1383126"/>
                </a:cubicBezTo>
                <a:cubicBezTo>
                  <a:pt x="1411614" y="1381974"/>
                  <a:pt x="1409310" y="1380821"/>
                  <a:pt x="1407005" y="1380821"/>
                </a:cubicBezTo>
                <a:lnTo>
                  <a:pt x="1407005" y="1380821"/>
                </a:lnTo>
                <a:close/>
                <a:moveTo>
                  <a:pt x="1498040" y="1292070"/>
                </a:moveTo>
                <a:cubicBezTo>
                  <a:pt x="1495735" y="1292070"/>
                  <a:pt x="1494583" y="1292070"/>
                  <a:pt x="1493430" y="1294375"/>
                </a:cubicBezTo>
                <a:cubicBezTo>
                  <a:pt x="1488821" y="1297833"/>
                  <a:pt x="1485364" y="1301291"/>
                  <a:pt x="1480755" y="1305902"/>
                </a:cubicBezTo>
                <a:lnTo>
                  <a:pt x="1480755" y="1305902"/>
                </a:lnTo>
                <a:cubicBezTo>
                  <a:pt x="1480755" y="1305902"/>
                  <a:pt x="1480755" y="1305902"/>
                  <a:pt x="1480755" y="1305902"/>
                </a:cubicBezTo>
                <a:lnTo>
                  <a:pt x="1480755" y="1305902"/>
                </a:lnTo>
                <a:cubicBezTo>
                  <a:pt x="1480755" y="1305902"/>
                  <a:pt x="1480755" y="1305902"/>
                  <a:pt x="1480755" y="1305902"/>
                </a:cubicBezTo>
                <a:lnTo>
                  <a:pt x="1480755" y="1305902"/>
                </a:lnTo>
                <a:cubicBezTo>
                  <a:pt x="1480755" y="1305902"/>
                  <a:pt x="1480755" y="1305902"/>
                  <a:pt x="1480755" y="1305902"/>
                </a:cubicBezTo>
                <a:lnTo>
                  <a:pt x="1480755" y="1305902"/>
                </a:lnTo>
                <a:cubicBezTo>
                  <a:pt x="1480755" y="1305902"/>
                  <a:pt x="1480755" y="1305902"/>
                  <a:pt x="1480755" y="1305902"/>
                </a:cubicBezTo>
                <a:lnTo>
                  <a:pt x="1480755" y="1305902"/>
                </a:lnTo>
                <a:cubicBezTo>
                  <a:pt x="1480755" y="1305902"/>
                  <a:pt x="1448489" y="1338174"/>
                  <a:pt x="1448489" y="1338174"/>
                </a:cubicBezTo>
                <a:cubicBezTo>
                  <a:pt x="1445032" y="1341632"/>
                  <a:pt x="1445032" y="1346243"/>
                  <a:pt x="1448489" y="1349701"/>
                </a:cubicBezTo>
                <a:cubicBezTo>
                  <a:pt x="1449642" y="1350853"/>
                  <a:pt x="1451946" y="1352006"/>
                  <a:pt x="1454251" y="1352006"/>
                </a:cubicBezTo>
                <a:cubicBezTo>
                  <a:pt x="1456555" y="1352006"/>
                  <a:pt x="1458860" y="1352006"/>
                  <a:pt x="1460012" y="1349701"/>
                </a:cubicBezTo>
                <a:lnTo>
                  <a:pt x="1492278" y="1317428"/>
                </a:lnTo>
                <a:cubicBezTo>
                  <a:pt x="1496887" y="1312817"/>
                  <a:pt x="1501497" y="1308207"/>
                  <a:pt x="1506106" y="1304749"/>
                </a:cubicBezTo>
                <a:cubicBezTo>
                  <a:pt x="1509563" y="1302444"/>
                  <a:pt x="1509563" y="1296681"/>
                  <a:pt x="1506106" y="1293223"/>
                </a:cubicBezTo>
                <a:cubicBezTo>
                  <a:pt x="1504954" y="1290918"/>
                  <a:pt x="1502649" y="1289765"/>
                  <a:pt x="1499192" y="1289765"/>
                </a:cubicBezTo>
                <a:lnTo>
                  <a:pt x="1499192" y="1289765"/>
                </a:lnTo>
                <a:close/>
                <a:moveTo>
                  <a:pt x="1552200" y="1271323"/>
                </a:moveTo>
                <a:lnTo>
                  <a:pt x="1552200" y="1287460"/>
                </a:lnTo>
                <a:cubicBezTo>
                  <a:pt x="1552200" y="1287460"/>
                  <a:pt x="1552200" y="1271323"/>
                  <a:pt x="1552200" y="1271323"/>
                </a:cubicBezTo>
                <a:lnTo>
                  <a:pt x="1552200" y="1271323"/>
                </a:lnTo>
                <a:close/>
                <a:moveTo>
                  <a:pt x="1552200" y="1271323"/>
                </a:moveTo>
                <a:lnTo>
                  <a:pt x="1552200" y="1287460"/>
                </a:lnTo>
                <a:lnTo>
                  <a:pt x="1552200" y="1271323"/>
                </a:lnTo>
                <a:lnTo>
                  <a:pt x="1552200" y="1271323"/>
                </a:lnTo>
                <a:close/>
                <a:moveTo>
                  <a:pt x="1552200" y="1287460"/>
                </a:moveTo>
                <a:lnTo>
                  <a:pt x="1552200" y="1290918"/>
                </a:lnTo>
                <a:lnTo>
                  <a:pt x="1552200" y="1287460"/>
                </a:lnTo>
                <a:lnTo>
                  <a:pt x="1552200" y="1287460"/>
                </a:lnTo>
                <a:close/>
                <a:moveTo>
                  <a:pt x="1616731" y="1271323"/>
                </a:moveTo>
                <a:lnTo>
                  <a:pt x="1552200" y="1271323"/>
                </a:lnTo>
                <a:lnTo>
                  <a:pt x="1552200" y="1287460"/>
                </a:lnTo>
                <a:lnTo>
                  <a:pt x="1616731" y="1287460"/>
                </a:lnTo>
                <a:cubicBezTo>
                  <a:pt x="1621340" y="1287460"/>
                  <a:pt x="1624797" y="1284002"/>
                  <a:pt x="1624797" y="1279392"/>
                </a:cubicBezTo>
                <a:cubicBezTo>
                  <a:pt x="1624797" y="1274781"/>
                  <a:pt x="1621340" y="1271323"/>
                  <a:pt x="1616731" y="1271323"/>
                </a:cubicBezTo>
                <a:lnTo>
                  <a:pt x="1616731" y="1271323"/>
                </a:lnTo>
                <a:close/>
                <a:moveTo>
                  <a:pt x="1748097" y="1271323"/>
                </a:moveTo>
                <a:lnTo>
                  <a:pt x="1682414" y="1271323"/>
                </a:lnTo>
                <a:cubicBezTo>
                  <a:pt x="1677804" y="1271323"/>
                  <a:pt x="1674347" y="1274781"/>
                  <a:pt x="1674347" y="1279392"/>
                </a:cubicBezTo>
                <a:cubicBezTo>
                  <a:pt x="1674347" y="1284002"/>
                  <a:pt x="1677804" y="1287460"/>
                  <a:pt x="1682414" y="1287460"/>
                </a:cubicBezTo>
                <a:lnTo>
                  <a:pt x="1748097" y="1287460"/>
                </a:lnTo>
                <a:cubicBezTo>
                  <a:pt x="1752706" y="1287460"/>
                  <a:pt x="1756163" y="1284002"/>
                  <a:pt x="1756163" y="1279392"/>
                </a:cubicBezTo>
                <a:cubicBezTo>
                  <a:pt x="1756163" y="1274781"/>
                  <a:pt x="1752706" y="1271323"/>
                  <a:pt x="1748097" y="1271323"/>
                </a:cubicBezTo>
                <a:lnTo>
                  <a:pt x="1748097" y="1271323"/>
                </a:lnTo>
                <a:close/>
                <a:moveTo>
                  <a:pt x="1878311" y="1271323"/>
                </a:moveTo>
                <a:lnTo>
                  <a:pt x="1812628" y="1271323"/>
                </a:lnTo>
                <a:cubicBezTo>
                  <a:pt x="1808019" y="1271323"/>
                  <a:pt x="1804562" y="1274781"/>
                  <a:pt x="1804562" y="1279392"/>
                </a:cubicBezTo>
                <a:cubicBezTo>
                  <a:pt x="1804562" y="1284002"/>
                  <a:pt x="1808019" y="1287460"/>
                  <a:pt x="1812628" y="1287460"/>
                </a:cubicBezTo>
                <a:lnTo>
                  <a:pt x="1878311" y="1287460"/>
                </a:lnTo>
                <a:cubicBezTo>
                  <a:pt x="1882921" y="1287460"/>
                  <a:pt x="1886378" y="1284002"/>
                  <a:pt x="1886378" y="1279392"/>
                </a:cubicBezTo>
                <a:cubicBezTo>
                  <a:pt x="1886378" y="1274781"/>
                  <a:pt x="1882921" y="1271323"/>
                  <a:pt x="1878311" y="1271323"/>
                </a:cubicBezTo>
                <a:lnTo>
                  <a:pt x="1878311" y="1271323"/>
                </a:lnTo>
                <a:close/>
                <a:moveTo>
                  <a:pt x="2009678" y="1271323"/>
                </a:moveTo>
                <a:lnTo>
                  <a:pt x="1943994" y="1271323"/>
                </a:lnTo>
                <a:cubicBezTo>
                  <a:pt x="1939385" y="1271323"/>
                  <a:pt x="1935928" y="1274781"/>
                  <a:pt x="1935928" y="1279392"/>
                </a:cubicBezTo>
                <a:cubicBezTo>
                  <a:pt x="1935928" y="1284002"/>
                  <a:pt x="1939385" y="1287460"/>
                  <a:pt x="1943994" y="1287460"/>
                </a:cubicBezTo>
                <a:lnTo>
                  <a:pt x="2009678" y="1287460"/>
                </a:lnTo>
                <a:cubicBezTo>
                  <a:pt x="2014287" y="1287460"/>
                  <a:pt x="2017744" y="1284002"/>
                  <a:pt x="2017744" y="1279392"/>
                </a:cubicBezTo>
                <a:cubicBezTo>
                  <a:pt x="2017744" y="1274781"/>
                  <a:pt x="2014287" y="1271323"/>
                  <a:pt x="2009678" y="1271323"/>
                </a:cubicBezTo>
                <a:lnTo>
                  <a:pt x="2009678" y="1271323"/>
                </a:lnTo>
                <a:close/>
                <a:moveTo>
                  <a:pt x="2139892" y="1271323"/>
                </a:moveTo>
                <a:lnTo>
                  <a:pt x="2074209" y="1271323"/>
                </a:lnTo>
                <a:cubicBezTo>
                  <a:pt x="2069599" y="1271323"/>
                  <a:pt x="2066142" y="1274781"/>
                  <a:pt x="2066142" y="1279392"/>
                </a:cubicBezTo>
                <a:cubicBezTo>
                  <a:pt x="2066142" y="1284002"/>
                  <a:pt x="2069599" y="1287460"/>
                  <a:pt x="2074209" y="1287460"/>
                </a:cubicBezTo>
                <a:lnTo>
                  <a:pt x="2139892" y="1287460"/>
                </a:lnTo>
                <a:cubicBezTo>
                  <a:pt x="2144501" y="1287460"/>
                  <a:pt x="2147958" y="1284002"/>
                  <a:pt x="2147958" y="1279392"/>
                </a:cubicBezTo>
                <a:cubicBezTo>
                  <a:pt x="2147958" y="1274781"/>
                  <a:pt x="2144501" y="1271323"/>
                  <a:pt x="2139892" y="1271323"/>
                </a:cubicBezTo>
                <a:lnTo>
                  <a:pt x="2139892" y="1271323"/>
                </a:lnTo>
                <a:close/>
                <a:moveTo>
                  <a:pt x="2270106" y="1271323"/>
                </a:moveTo>
                <a:lnTo>
                  <a:pt x="2204423" y="1271323"/>
                </a:lnTo>
                <a:cubicBezTo>
                  <a:pt x="2199814" y="1271323"/>
                  <a:pt x="2196357" y="1274781"/>
                  <a:pt x="2196357" y="1279392"/>
                </a:cubicBezTo>
                <a:cubicBezTo>
                  <a:pt x="2196357" y="1284002"/>
                  <a:pt x="2199814" y="1287460"/>
                  <a:pt x="2204423" y="1287460"/>
                </a:cubicBezTo>
                <a:lnTo>
                  <a:pt x="2270106" y="1287460"/>
                </a:lnTo>
                <a:cubicBezTo>
                  <a:pt x="2274716" y="1287460"/>
                  <a:pt x="2278173" y="1284002"/>
                  <a:pt x="2278173" y="1279392"/>
                </a:cubicBezTo>
                <a:cubicBezTo>
                  <a:pt x="2278173" y="1274781"/>
                  <a:pt x="2274716" y="1271323"/>
                  <a:pt x="2270106" y="1271323"/>
                </a:cubicBezTo>
                <a:lnTo>
                  <a:pt x="2270106" y="1271323"/>
                </a:lnTo>
                <a:close/>
                <a:moveTo>
                  <a:pt x="2401473" y="1271323"/>
                </a:moveTo>
                <a:lnTo>
                  <a:pt x="2335790" y="1271323"/>
                </a:lnTo>
                <a:cubicBezTo>
                  <a:pt x="2331180" y="1271323"/>
                  <a:pt x="2327723" y="1274781"/>
                  <a:pt x="2327723" y="1279392"/>
                </a:cubicBezTo>
                <a:cubicBezTo>
                  <a:pt x="2327723" y="1284002"/>
                  <a:pt x="2331180" y="1287460"/>
                  <a:pt x="2335790" y="1287460"/>
                </a:cubicBezTo>
                <a:lnTo>
                  <a:pt x="2401473" y="1287460"/>
                </a:lnTo>
                <a:cubicBezTo>
                  <a:pt x="2406082" y="1287460"/>
                  <a:pt x="2409539" y="1284002"/>
                  <a:pt x="2409539" y="1279392"/>
                </a:cubicBezTo>
                <a:cubicBezTo>
                  <a:pt x="2409539" y="1274781"/>
                  <a:pt x="2406082" y="1271323"/>
                  <a:pt x="2401473" y="1271323"/>
                </a:cubicBezTo>
                <a:lnTo>
                  <a:pt x="2401473" y="1271323"/>
                </a:lnTo>
                <a:close/>
                <a:moveTo>
                  <a:pt x="2531687" y="1271323"/>
                </a:moveTo>
                <a:lnTo>
                  <a:pt x="2466004" y="1271323"/>
                </a:lnTo>
                <a:cubicBezTo>
                  <a:pt x="2461394" y="1271323"/>
                  <a:pt x="2457937" y="1274781"/>
                  <a:pt x="2457937" y="1279392"/>
                </a:cubicBezTo>
                <a:cubicBezTo>
                  <a:pt x="2457937" y="1284002"/>
                  <a:pt x="2461394" y="1287460"/>
                  <a:pt x="2466004" y="1287460"/>
                </a:cubicBezTo>
                <a:lnTo>
                  <a:pt x="2531687" y="1287460"/>
                </a:lnTo>
                <a:cubicBezTo>
                  <a:pt x="2536296" y="1287460"/>
                  <a:pt x="2539753" y="1284002"/>
                  <a:pt x="2539753" y="1279392"/>
                </a:cubicBezTo>
                <a:cubicBezTo>
                  <a:pt x="2539753" y="1274781"/>
                  <a:pt x="2536296" y="1271323"/>
                  <a:pt x="2531687" y="1271323"/>
                </a:cubicBezTo>
                <a:lnTo>
                  <a:pt x="2531687" y="1271323"/>
                </a:lnTo>
                <a:close/>
                <a:moveTo>
                  <a:pt x="2663053" y="1271323"/>
                </a:moveTo>
                <a:lnTo>
                  <a:pt x="2597370" y="1271323"/>
                </a:lnTo>
                <a:cubicBezTo>
                  <a:pt x="2592761" y="1271323"/>
                  <a:pt x="2589304" y="1274781"/>
                  <a:pt x="2589304" y="1279392"/>
                </a:cubicBezTo>
                <a:cubicBezTo>
                  <a:pt x="2589304" y="1284002"/>
                  <a:pt x="2592761" y="1287460"/>
                  <a:pt x="2597370" y="1287460"/>
                </a:cubicBezTo>
                <a:lnTo>
                  <a:pt x="2663053" y="1287460"/>
                </a:lnTo>
                <a:cubicBezTo>
                  <a:pt x="2667663" y="1287460"/>
                  <a:pt x="2671120" y="1284002"/>
                  <a:pt x="2671120" y="1279392"/>
                </a:cubicBezTo>
                <a:cubicBezTo>
                  <a:pt x="2671120" y="1274781"/>
                  <a:pt x="2667663" y="1271323"/>
                  <a:pt x="2663053" y="1271323"/>
                </a:cubicBezTo>
                <a:lnTo>
                  <a:pt x="2663053" y="1271323"/>
                </a:lnTo>
                <a:close/>
                <a:moveTo>
                  <a:pt x="2793268" y="1271323"/>
                </a:moveTo>
                <a:lnTo>
                  <a:pt x="2727584" y="1271323"/>
                </a:lnTo>
                <a:cubicBezTo>
                  <a:pt x="2722975" y="1271323"/>
                  <a:pt x="2719518" y="1274781"/>
                  <a:pt x="2719518" y="1279392"/>
                </a:cubicBezTo>
                <a:cubicBezTo>
                  <a:pt x="2719518" y="1284002"/>
                  <a:pt x="2722975" y="1287460"/>
                  <a:pt x="2727584" y="1287460"/>
                </a:cubicBezTo>
                <a:lnTo>
                  <a:pt x="2793268" y="1287460"/>
                </a:lnTo>
                <a:cubicBezTo>
                  <a:pt x="2797877" y="1287460"/>
                  <a:pt x="2801334" y="1284002"/>
                  <a:pt x="2801334" y="1279392"/>
                </a:cubicBezTo>
                <a:cubicBezTo>
                  <a:pt x="2801334" y="1274781"/>
                  <a:pt x="2797877" y="1271323"/>
                  <a:pt x="2793268" y="1271323"/>
                </a:cubicBezTo>
                <a:lnTo>
                  <a:pt x="2793268" y="1271323"/>
                </a:lnTo>
                <a:close/>
                <a:moveTo>
                  <a:pt x="2923482" y="1271323"/>
                </a:moveTo>
                <a:lnTo>
                  <a:pt x="2857799" y="1271323"/>
                </a:lnTo>
                <a:cubicBezTo>
                  <a:pt x="2853189" y="1271323"/>
                  <a:pt x="2849732" y="1274781"/>
                  <a:pt x="2849732" y="1279392"/>
                </a:cubicBezTo>
                <a:cubicBezTo>
                  <a:pt x="2849732" y="1284002"/>
                  <a:pt x="2853189" y="1287460"/>
                  <a:pt x="2857799" y="1287460"/>
                </a:cubicBezTo>
                <a:lnTo>
                  <a:pt x="2923482" y="1287460"/>
                </a:lnTo>
                <a:cubicBezTo>
                  <a:pt x="2928091" y="1287460"/>
                  <a:pt x="2931548" y="1284002"/>
                  <a:pt x="2931548" y="1279392"/>
                </a:cubicBezTo>
                <a:cubicBezTo>
                  <a:pt x="2931548" y="1274781"/>
                  <a:pt x="2928091" y="1271323"/>
                  <a:pt x="2923482" y="1271323"/>
                </a:cubicBezTo>
                <a:lnTo>
                  <a:pt x="2923482" y="1271323"/>
                </a:lnTo>
                <a:close/>
                <a:moveTo>
                  <a:pt x="3054848" y="1271323"/>
                </a:moveTo>
                <a:lnTo>
                  <a:pt x="2989165" y="1271323"/>
                </a:lnTo>
                <a:cubicBezTo>
                  <a:pt x="2984556" y="1271323"/>
                  <a:pt x="2981099" y="1274781"/>
                  <a:pt x="2981099" y="1279392"/>
                </a:cubicBezTo>
                <a:cubicBezTo>
                  <a:pt x="2981099" y="1284002"/>
                  <a:pt x="2984556" y="1287460"/>
                  <a:pt x="2989165" y="1287460"/>
                </a:cubicBezTo>
                <a:lnTo>
                  <a:pt x="3054848" y="1287460"/>
                </a:lnTo>
                <a:cubicBezTo>
                  <a:pt x="3059458" y="1287460"/>
                  <a:pt x="3062915" y="1284002"/>
                  <a:pt x="3062915" y="1279392"/>
                </a:cubicBezTo>
                <a:cubicBezTo>
                  <a:pt x="3062915" y="1274781"/>
                  <a:pt x="3059458" y="1271323"/>
                  <a:pt x="3054848" y="1271323"/>
                </a:cubicBezTo>
                <a:lnTo>
                  <a:pt x="3054848" y="1271323"/>
                </a:lnTo>
                <a:close/>
                <a:moveTo>
                  <a:pt x="3185063" y="1271323"/>
                </a:moveTo>
                <a:lnTo>
                  <a:pt x="3119379" y="1271323"/>
                </a:lnTo>
                <a:cubicBezTo>
                  <a:pt x="3114770" y="1271323"/>
                  <a:pt x="3111313" y="1274781"/>
                  <a:pt x="3111313" y="1279392"/>
                </a:cubicBezTo>
                <a:cubicBezTo>
                  <a:pt x="3111313" y="1284002"/>
                  <a:pt x="3114770" y="1287460"/>
                  <a:pt x="3119379" y="1287460"/>
                </a:cubicBezTo>
                <a:lnTo>
                  <a:pt x="3185063" y="1287460"/>
                </a:lnTo>
                <a:cubicBezTo>
                  <a:pt x="3189672" y="1287460"/>
                  <a:pt x="3193129" y="1284002"/>
                  <a:pt x="3193129" y="1279392"/>
                </a:cubicBezTo>
                <a:cubicBezTo>
                  <a:pt x="3193129" y="1274781"/>
                  <a:pt x="3189672" y="1271323"/>
                  <a:pt x="3185063" y="1271323"/>
                </a:cubicBezTo>
                <a:lnTo>
                  <a:pt x="3185063" y="1271323"/>
                </a:lnTo>
                <a:close/>
                <a:moveTo>
                  <a:pt x="3315277" y="1271323"/>
                </a:moveTo>
                <a:lnTo>
                  <a:pt x="3249594" y="1271323"/>
                </a:lnTo>
                <a:cubicBezTo>
                  <a:pt x="3244984" y="1271323"/>
                  <a:pt x="3241527" y="1274781"/>
                  <a:pt x="3241527" y="1279392"/>
                </a:cubicBezTo>
                <a:cubicBezTo>
                  <a:pt x="3241527" y="1284002"/>
                  <a:pt x="3244984" y="1287460"/>
                  <a:pt x="3249594" y="1287460"/>
                </a:cubicBezTo>
                <a:lnTo>
                  <a:pt x="3315277" y="1287460"/>
                </a:lnTo>
                <a:cubicBezTo>
                  <a:pt x="3319886" y="1287460"/>
                  <a:pt x="3323343" y="1284002"/>
                  <a:pt x="3323343" y="1279392"/>
                </a:cubicBezTo>
                <a:cubicBezTo>
                  <a:pt x="3323343" y="1274781"/>
                  <a:pt x="3319886" y="1271323"/>
                  <a:pt x="3315277" y="1271323"/>
                </a:cubicBezTo>
                <a:lnTo>
                  <a:pt x="3315277" y="1271323"/>
                </a:lnTo>
                <a:close/>
                <a:moveTo>
                  <a:pt x="3446643" y="1271323"/>
                </a:moveTo>
                <a:lnTo>
                  <a:pt x="3380960" y="1271323"/>
                </a:lnTo>
                <a:cubicBezTo>
                  <a:pt x="3376351" y="1271323"/>
                  <a:pt x="3372894" y="1274781"/>
                  <a:pt x="3372894" y="1279392"/>
                </a:cubicBezTo>
                <a:cubicBezTo>
                  <a:pt x="3372894" y="1284002"/>
                  <a:pt x="3376351" y="1287460"/>
                  <a:pt x="3380960" y="1287460"/>
                </a:cubicBezTo>
                <a:lnTo>
                  <a:pt x="3446643" y="1287460"/>
                </a:lnTo>
                <a:cubicBezTo>
                  <a:pt x="3451253" y="1287460"/>
                  <a:pt x="3454710" y="1284002"/>
                  <a:pt x="3454710" y="1279392"/>
                </a:cubicBezTo>
                <a:cubicBezTo>
                  <a:pt x="3454710" y="1274781"/>
                  <a:pt x="3451253" y="1271323"/>
                  <a:pt x="3446643" y="1271323"/>
                </a:cubicBezTo>
                <a:lnTo>
                  <a:pt x="3446643" y="1271323"/>
                </a:lnTo>
                <a:close/>
                <a:moveTo>
                  <a:pt x="3576858" y="1271323"/>
                </a:moveTo>
                <a:lnTo>
                  <a:pt x="3511174" y="1271323"/>
                </a:lnTo>
                <a:cubicBezTo>
                  <a:pt x="3506565" y="1271323"/>
                  <a:pt x="3503108" y="1274781"/>
                  <a:pt x="3503108" y="1279392"/>
                </a:cubicBezTo>
                <a:cubicBezTo>
                  <a:pt x="3503108" y="1284002"/>
                  <a:pt x="3506565" y="1287460"/>
                  <a:pt x="3511174" y="1287460"/>
                </a:cubicBezTo>
                <a:lnTo>
                  <a:pt x="3576858" y="1287460"/>
                </a:lnTo>
                <a:cubicBezTo>
                  <a:pt x="3581467" y="1287460"/>
                  <a:pt x="3584924" y="1284002"/>
                  <a:pt x="3584924" y="1279392"/>
                </a:cubicBezTo>
                <a:cubicBezTo>
                  <a:pt x="3584924" y="1274781"/>
                  <a:pt x="3581467" y="1271323"/>
                  <a:pt x="3576858" y="1271323"/>
                </a:cubicBezTo>
                <a:lnTo>
                  <a:pt x="3576858" y="1271323"/>
                </a:lnTo>
                <a:close/>
                <a:moveTo>
                  <a:pt x="3708224" y="1271323"/>
                </a:moveTo>
                <a:lnTo>
                  <a:pt x="3642541" y="1271323"/>
                </a:lnTo>
                <a:cubicBezTo>
                  <a:pt x="3637932" y="1271323"/>
                  <a:pt x="3634475" y="1274781"/>
                  <a:pt x="3634475" y="1279392"/>
                </a:cubicBezTo>
                <a:cubicBezTo>
                  <a:pt x="3634475" y="1284002"/>
                  <a:pt x="3637932" y="1287460"/>
                  <a:pt x="3642541" y="1287460"/>
                </a:cubicBezTo>
                <a:lnTo>
                  <a:pt x="3708224" y="1287460"/>
                </a:lnTo>
                <a:cubicBezTo>
                  <a:pt x="3712834" y="1287460"/>
                  <a:pt x="3716290" y="1284002"/>
                  <a:pt x="3716290" y="1279392"/>
                </a:cubicBezTo>
                <a:cubicBezTo>
                  <a:pt x="3716290" y="1274781"/>
                  <a:pt x="3712834" y="1271323"/>
                  <a:pt x="3708224" y="1271323"/>
                </a:cubicBezTo>
                <a:lnTo>
                  <a:pt x="3708224" y="1271323"/>
                </a:lnTo>
                <a:close/>
                <a:moveTo>
                  <a:pt x="3838438" y="1271323"/>
                </a:moveTo>
                <a:lnTo>
                  <a:pt x="3772755" y="1271323"/>
                </a:lnTo>
                <a:cubicBezTo>
                  <a:pt x="3768146" y="1271323"/>
                  <a:pt x="3764689" y="1274781"/>
                  <a:pt x="3764689" y="1279392"/>
                </a:cubicBezTo>
                <a:cubicBezTo>
                  <a:pt x="3764689" y="1284002"/>
                  <a:pt x="3768146" y="1287460"/>
                  <a:pt x="3772755" y="1287460"/>
                </a:cubicBezTo>
                <a:lnTo>
                  <a:pt x="3838438" y="1287460"/>
                </a:lnTo>
                <a:cubicBezTo>
                  <a:pt x="3843048" y="1287460"/>
                  <a:pt x="3846505" y="1284002"/>
                  <a:pt x="3846505" y="1279392"/>
                </a:cubicBezTo>
                <a:cubicBezTo>
                  <a:pt x="3846505" y="1274781"/>
                  <a:pt x="3843048" y="1271323"/>
                  <a:pt x="3838438" y="1271323"/>
                </a:cubicBezTo>
                <a:lnTo>
                  <a:pt x="3838438" y="1271323"/>
                </a:lnTo>
                <a:close/>
                <a:moveTo>
                  <a:pt x="3968653" y="1271323"/>
                </a:moveTo>
                <a:lnTo>
                  <a:pt x="3902969" y="1271323"/>
                </a:lnTo>
                <a:cubicBezTo>
                  <a:pt x="3898360" y="1271323"/>
                  <a:pt x="3894903" y="1274781"/>
                  <a:pt x="3894903" y="1279392"/>
                </a:cubicBezTo>
                <a:cubicBezTo>
                  <a:pt x="3894903" y="1284002"/>
                  <a:pt x="3898360" y="1287460"/>
                  <a:pt x="3902969" y="1287460"/>
                </a:cubicBezTo>
                <a:lnTo>
                  <a:pt x="3968653" y="1287460"/>
                </a:lnTo>
                <a:cubicBezTo>
                  <a:pt x="3973262" y="1287460"/>
                  <a:pt x="3976719" y="1284002"/>
                  <a:pt x="3976719" y="1279392"/>
                </a:cubicBezTo>
                <a:cubicBezTo>
                  <a:pt x="3976719" y="1274781"/>
                  <a:pt x="3973262" y="1271323"/>
                  <a:pt x="3968653" y="1271323"/>
                </a:cubicBezTo>
                <a:lnTo>
                  <a:pt x="3968653" y="1271323"/>
                </a:lnTo>
                <a:close/>
                <a:moveTo>
                  <a:pt x="4100019" y="1271323"/>
                </a:moveTo>
                <a:lnTo>
                  <a:pt x="4034336" y="1271323"/>
                </a:lnTo>
                <a:cubicBezTo>
                  <a:pt x="4029727" y="1271323"/>
                  <a:pt x="4026270" y="1274781"/>
                  <a:pt x="4026270" y="1279392"/>
                </a:cubicBezTo>
                <a:cubicBezTo>
                  <a:pt x="4026270" y="1284002"/>
                  <a:pt x="4029727" y="1287460"/>
                  <a:pt x="4034336" y="1287460"/>
                </a:cubicBezTo>
                <a:lnTo>
                  <a:pt x="4100019" y="1287460"/>
                </a:lnTo>
                <a:cubicBezTo>
                  <a:pt x="4104629" y="1287460"/>
                  <a:pt x="4108085" y="1284002"/>
                  <a:pt x="4108085" y="1279392"/>
                </a:cubicBezTo>
                <a:cubicBezTo>
                  <a:pt x="4108085" y="1274781"/>
                  <a:pt x="4104629" y="1271323"/>
                  <a:pt x="4100019" y="1271323"/>
                </a:cubicBezTo>
                <a:lnTo>
                  <a:pt x="4100019" y="1271323"/>
                </a:lnTo>
                <a:close/>
                <a:moveTo>
                  <a:pt x="4230233" y="1271323"/>
                </a:moveTo>
                <a:lnTo>
                  <a:pt x="4164550" y="1271323"/>
                </a:lnTo>
                <a:cubicBezTo>
                  <a:pt x="4159941" y="1271323"/>
                  <a:pt x="4156484" y="1274781"/>
                  <a:pt x="4156484" y="1279392"/>
                </a:cubicBezTo>
                <a:cubicBezTo>
                  <a:pt x="4156484" y="1284002"/>
                  <a:pt x="4159941" y="1287460"/>
                  <a:pt x="4164550" y="1287460"/>
                </a:cubicBezTo>
                <a:lnTo>
                  <a:pt x="4230233" y="1287460"/>
                </a:lnTo>
                <a:cubicBezTo>
                  <a:pt x="4234843" y="1287460"/>
                  <a:pt x="4238300" y="1284002"/>
                  <a:pt x="4238300" y="1279392"/>
                </a:cubicBezTo>
                <a:cubicBezTo>
                  <a:pt x="4238300" y="1274781"/>
                  <a:pt x="4234843" y="1271323"/>
                  <a:pt x="4230233" y="1271323"/>
                </a:cubicBezTo>
                <a:lnTo>
                  <a:pt x="4230233" y="1271323"/>
                </a:lnTo>
                <a:close/>
                <a:moveTo>
                  <a:pt x="4360448" y="1271323"/>
                </a:moveTo>
                <a:lnTo>
                  <a:pt x="4294764" y="1271323"/>
                </a:lnTo>
                <a:cubicBezTo>
                  <a:pt x="4290155" y="1271323"/>
                  <a:pt x="4286698" y="1274781"/>
                  <a:pt x="4286698" y="1279392"/>
                </a:cubicBezTo>
                <a:cubicBezTo>
                  <a:pt x="4286698" y="1284002"/>
                  <a:pt x="4290155" y="1287460"/>
                  <a:pt x="4294764" y="1287460"/>
                </a:cubicBezTo>
                <a:lnTo>
                  <a:pt x="4360448" y="1287460"/>
                </a:lnTo>
                <a:cubicBezTo>
                  <a:pt x="4365057" y="1287460"/>
                  <a:pt x="4368514" y="1284002"/>
                  <a:pt x="4368514" y="1279392"/>
                </a:cubicBezTo>
                <a:cubicBezTo>
                  <a:pt x="4368514" y="1274781"/>
                  <a:pt x="4365057" y="1271323"/>
                  <a:pt x="4360448" y="1271323"/>
                </a:cubicBezTo>
                <a:lnTo>
                  <a:pt x="4360448" y="1271323"/>
                </a:lnTo>
                <a:close/>
                <a:moveTo>
                  <a:pt x="4491814" y="1271323"/>
                </a:moveTo>
                <a:lnTo>
                  <a:pt x="4426131" y="1271323"/>
                </a:lnTo>
                <a:cubicBezTo>
                  <a:pt x="4421522" y="1271323"/>
                  <a:pt x="4418065" y="1274781"/>
                  <a:pt x="4418065" y="1279392"/>
                </a:cubicBezTo>
                <a:cubicBezTo>
                  <a:pt x="4418065" y="1284002"/>
                  <a:pt x="4421522" y="1287460"/>
                  <a:pt x="4426131" y="1287460"/>
                </a:cubicBezTo>
                <a:lnTo>
                  <a:pt x="4491814" y="1287460"/>
                </a:lnTo>
                <a:cubicBezTo>
                  <a:pt x="4496424" y="1287460"/>
                  <a:pt x="4499880" y="1284002"/>
                  <a:pt x="4499880" y="1279392"/>
                </a:cubicBezTo>
                <a:cubicBezTo>
                  <a:pt x="4499880" y="1274781"/>
                  <a:pt x="4496424" y="1271323"/>
                  <a:pt x="4491814" y="1271323"/>
                </a:cubicBezTo>
                <a:lnTo>
                  <a:pt x="4491814" y="1271323"/>
                </a:lnTo>
                <a:close/>
                <a:moveTo>
                  <a:pt x="4622028" y="1271323"/>
                </a:moveTo>
                <a:lnTo>
                  <a:pt x="4556345" y="1271323"/>
                </a:lnTo>
                <a:cubicBezTo>
                  <a:pt x="4551736" y="1271323"/>
                  <a:pt x="4548279" y="1274781"/>
                  <a:pt x="4548279" y="1279392"/>
                </a:cubicBezTo>
                <a:cubicBezTo>
                  <a:pt x="4548279" y="1284002"/>
                  <a:pt x="4551736" y="1287460"/>
                  <a:pt x="4556345" y="1287460"/>
                </a:cubicBezTo>
                <a:lnTo>
                  <a:pt x="4622028" y="1287460"/>
                </a:lnTo>
                <a:cubicBezTo>
                  <a:pt x="4626638" y="1287460"/>
                  <a:pt x="4630095" y="1284002"/>
                  <a:pt x="4630095" y="1279392"/>
                </a:cubicBezTo>
                <a:cubicBezTo>
                  <a:pt x="4630095" y="1274781"/>
                  <a:pt x="4626638" y="1271323"/>
                  <a:pt x="4622028" y="1271323"/>
                </a:cubicBezTo>
                <a:lnTo>
                  <a:pt x="4622028" y="1271323"/>
                </a:lnTo>
                <a:close/>
                <a:moveTo>
                  <a:pt x="4753395" y="1271323"/>
                </a:moveTo>
                <a:lnTo>
                  <a:pt x="4687712" y="1271323"/>
                </a:lnTo>
                <a:cubicBezTo>
                  <a:pt x="4683103" y="1271323"/>
                  <a:pt x="4679645" y="1274781"/>
                  <a:pt x="4679645" y="1279392"/>
                </a:cubicBezTo>
                <a:cubicBezTo>
                  <a:pt x="4679645" y="1284002"/>
                  <a:pt x="4683103" y="1287460"/>
                  <a:pt x="4687712" y="1287460"/>
                </a:cubicBezTo>
                <a:lnTo>
                  <a:pt x="4753395" y="1287460"/>
                </a:lnTo>
                <a:cubicBezTo>
                  <a:pt x="4758005" y="1287460"/>
                  <a:pt x="4761461" y="1284002"/>
                  <a:pt x="4761461" y="1279392"/>
                </a:cubicBezTo>
                <a:cubicBezTo>
                  <a:pt x="4761461" y="1274781"/>
                  <a:pt x="4758005" y="1271323"/>
                  <a:pt x="4753395" y="1271323"/>
                </a:cubicBezTo>
                <a:lnTo>
                  <a:pt x="4753395" y="1271323"/>
                </a:lnTo>
                <a:close/>
                <a:moveTo>
                  <a:pt x="4883609" y="1271323"/>
                </a:moveTo>
                <a:lnTo>
                  <a:pt x="4817926" y="1271323"/>
                </a:lnTo>
                <a:cubicBezTo>
                  <a:pt x="4813317" y="1271323"/>
                  <a:pt x="4809860" y="1274781"/>
                  <a:pt x="4809860" y="1279392"/>
                </a:cubicBezTo>
                <a:cubicBezTo>
                  <a:pt x="4809860" y="1284002"/>
                  <a:pt x="4813317" y="1287460"/>
                  <a:pt x="4817926" y="1287460"/>
                </a:cubicBezTo>
                <a:lnTo>
                  <a:pt x="4883609" y="1287460"/>
                </a:lnTo>
                <a:cubicBezTo>
                  <a:pt x="4888219" y="1287460"/>
                  <a:pt x="4891675" y="1284002"/>
                  <a:pt x="4891675" y="1279392"/>
                </a:cubicBezTo>
                <a:cubicBezTo>
                  <a:pt x="4891675" y="1274781"/>
                  <a:pt x="4888219" y="1271323"/>
                  <a:pt x="4883609" y="1271323"/>
                </a:cubicBezTo>
                <a:lnTo>
                  <a:pt x="4883609" y="1271323"/>
                </a:lnTo>
                <a:close/>
                <a:moveTo>
                  <a:pt x="5013823" y="1271323"/>
                </a:moveTo>
                <a:lnTo>
                  <a:pt x="4948140" y="1271323"/>
                </a:lnTo>
                <a:cubicBezTo>
                  <a:pt x="4943531" y="1271323"/>
                  <a:pt x="4940074" y="1274781"/>
                  <a:pt x="4940074" y="1279392"/>
                </a:cubicBezTo>
                <a:cubicBezTo>
                  <a:pt x="4940074" y="1284002"/>
                  <a:pt x="4943531" y="1287460"/>
                  <a:pt x="4948140" y="1287460"/>
                </a:cubicBezTo>
                <a:lnTo>
                  <a:pt x="5013823" y="1287460"/>
                </a:lnTo>
                <a:cubicBezTo>
                  <a:pt x="5018433" y="1287460"/>
                  <a:pt x="5021890" y="1284002"/>
                  <a:pt x="5021890" y="1279392"/>
                </a:cubicBezTo>
                <a:cubicBezTo>
                  <a:pt x="5021890" y="1274781"/>
                  <a:pt x="5018433" y="1271323"/>
                  <a:pt x="5013823" y="1271323"/>
                </a:cubicBezTo>
                <a:lnTo>
                  <a:pt x="5013823" y="1271323"/>
                </a:lnTo>
                <a:close/>
                <a:moveTo>
                  <a:pt x="5145190" y="1271323"/>
                </a:moveTo>
                <a:lnTo>
                  <a:pt x="5079507" y="1271323"/>
                </a:lnTo>
                <a:cubicBezTo>
                  <a:pt x="5074897" y="1271323"/>
                  <a:pt x="5071440" y="1274781"/>
                  <a:pt x="5071440" y="1279392"/>
                </a:cubicBezTo>
                <a:cubicBezTo>
                  <a:pt x="5071440" y="1284002"/>
                  <a:pt x="5074897" y="1287460"/>
                  <a:pt x="5079507" y="1287460"/>
                </a:cubicBezTo>
                <a:lnTo>
                  <a:pt x="5145190" y="1287460"/>
                </a:lnTo>
                <a:cubicBezTo>
                  <a:pt x="5149799" y="1287460"/>
                  <a:pt x="5153256" y="1284002"/>
                  <a:pt x="5153256" y="1279392"/>
                </a:cubicBezTo>
                <a:cubicBezTo>
                  <a:pt x="5153256" y="1274781"/>
                  <a:pt x="5149799" y="1271323"/>
                  <a:pt x="5145190" y="1271323"/>
                </a:cubicBezTo>
                <a:lnTo>
                  <a:pt x="5145190" y="1271323"/>
                </a:lnTo>
                <a:close/>
                <a:moveTo>
                  <a:pt x="5275404" y="1271323"/>
                </a:moveTo>
                <a:lnTo>
                  <a:pt x="5209721" y="1271323"/>
                </a:lnTo>
                <a:cubicBezTo>
                  <a:pt x="5205112" y="1271323"/>
                  <a:pt x="5201655" y="1274781"/>
                  <a:pt x="5201655" y="1279392"/>
                </a:cubicBezTo>
                <a:cubicBezTo>
                  <a:pt x="5201655" y="1284002"/>
                  <a:pt x="5205112" y="1287460"/>
                  <a:pt x="5209721" y="1287460"/>
                </a:cubicBezTo>
                <a:lnTo>
                  <a:pt x="5275404" y="1287460"/>
                </a:lnTo>
                <a:cubicBezTo>
                  <a:pt x="5280014" y="1287460"/>
                  <a:pt x="5283470" y="1284002"/>
                  <a:pt x="5283470" y="1279392"/>
                </a:cubicBezTo>
                <a:cubicBezTo>
                  <a:pt x="5283470" y="1274781"/>
                  <a:pt x="5280014" y="1271323"/>
                  <a:pt x="5275404" y="1271323"/>
                </a:cubicBezTo>
                <a:lnTo>
                  <a:pt x="5275404" y="1271323"/>
                </a:lnTo>
                <a:close/>
                <a:moveTo>
                  <a:pt x="5406771" y="1271323"/>
                </a:moveTo>
                <a:lnTo>
                  <a:pt x="5341087" y="1271323"/>
                </a:lnTo>
                <a:cubicBezTo>
                  <a:pt x="5336478" y="1271323"/>
                  <a:pt x="5333021" y="1274781"/>
                  <a:pt x="5333021" y="1279392"/>
                </a:cubicBezTo>
                <a:cubicBezTo>
                  <a:pt x="5333021" y="1284002"/>
                  <a:pt x="5336478" y="1287460"/>
                  <a:pt x="5341087" y="1287460"/>
                </a:cubicBezTo>
                <a:lnTo>
                  <a:pt x="5406771" y="1287460"/>
                </a:lnTo>
                <a:cubicBezTo>
                  <a:pt x="5411380" y="1287460"/>
                  <a:pt x="5414837" y="1284002"/>
                  <a:pt x="5414837" y="1279392"/>
                </a:cubicBezTo>
                <a:cubicBezTo>
                  <a:pt x="5414837" y="1274781"/>
                  <a:pt x="5411380" y="1271323"/>
                  <a:pt x="5406771" y="1271323"/>
                </a:cubicBezTo>
                <a:lnTo>
                  <a:pt x="5406771" y="1271323"/>
                </a:lnTo>
                <a:close/>
                <a:moveTo>
                  <a:pt x="5536985" y="1271323"/>
                </a:moveTo>
                <a:lnTo>
                  <a:pt x="5471302" y="1271323"/>
                </a:lnTo>
                <a:cubicBezTo>
                  <a:pt x="5466692" y="1271323"/>
                  <a:pt x="5463235" y="1274781"/>
                  <a:pt x="5463235" y="1279392"/>
                </a:cubicBezTo>
                <a:cubicBezTo>
                  <a:pt x="5463235" y="1284002"/>
                  <a:pt x="5466692" y="1287460"/>
                  <a:pt x="5471302" y="1287460"/>
                </a:cubicBezTo>
                <a:lnTo>
                  <a:pt x="5536985" y="1287460"/>
                </a:lnTo>
                <a:cubicBezTo>
                  <a:pt x="5541594" y="1287460"/>
                  <a:pt x="5545051" y="1284002"/>
                  <a:pt x="5545051" y="1279392"/>
                </a:cubicBezTo>
                <a:cubicBezTo>
                  <a:pt x="5545051" y="1274781"/>
                  <a:pt x="5541594" y="1271323"/>
                  <a:pt x="5536985" y="1271323"/>
                </a:cubicBezTo>
                <a:lnTo>
                  <a:pt x="5536985" y="1271323"/>
                </a:lnTo>
                <a:close/>
                <a:moveTo>
                  <a:pt x="5667199" y="1271323"/>
                </a:moveTo>
                <a:lnTo>
                  <a:pt x="5601516" y="1271323"/>
                </a:lnTo>
                <a:cubicBezTo>
                  <a:pt x="5596907" y="1271323"/>
                  <a:pt x="5593450" y="1274781"/>
                  <a:pt x="5593450" y="1279392"/>
                </a:cubicBezTo>
                <a:cubicBezTo>
                  <a:pt x="5593450" y="1284002"/>
                  <a:pt x="5596907" y="1287460"/>
                  <a:pt x="5601516" y="1287460"/>
                </a:cubicBezTo>
                <a:lnTo>
                  <a:pt x="5667199" y="1287460"/>
                </a:lnTo>
                <a:cubicBezTo>
                  <a:pt x="5671809" y="1287460"/>
                  <a:pt x="5675265" y="1284002"/>
                  <a:pt x="5675265" y="1279392"/>
                </a:cubicBezTo>
                <a:cubicBezTo>
                  <a:pt x="5675265" y="1274781"/>
                  <a:pt x="5671809" y="1271323"/>
                  <a:pt x="5667199" y="1271323"/>
                </a:cubicBezTo>
                <a:lnTo>
                  <a:pt x="5667199" y="1271323"/>
                </a:lnTo>
                <a:close/>
                <a:moveTo>
                  <a:pt x="5798566" y="1271323"/>
                </a:moveTo>
                <a:lnTo>
                  <a:pt x="5732882" y="1271323"/>
                </a:lnTo>
                <a:cubicBezTo>
                  <a:pt x="5728273" y="1271323"/>
                  <a:pt x="5724816" y="1274781"/>
                  <a:pt x="5724816" y="1279392"/>
                </a:cubicBezTo>
                <a:cubicBezTo>
                  <a:pt x="5724816" y="1284002"/>
                  <a:pt x="5728273" y="1287460"/>
                  <a:pt x="5732882" y="1287460"/>
                </a:cubicBezTo>
                <a:lnTo>
                  <a:pt x="5798566" y="1287460"/>
                </a:lnTo>
                <a:cubicBezTo>
                  <a:pt x="5803175" y="1287460"/>
                  <a:pt x="5806632" y="1284002"/>
                  <a:pt x="5806632" y="1279392"/>
                </a:cubicBezTo>
                <a:cubicBezTo>
                  <a:pt x="5806632" y="1274781"/>
                  <a:pt x="5803175" y="1271323"/>
                  <a:pt x="5798566" y="1271323"/>
                </a:cubicBezTo>
                <a:lnTo>
                  <a:pt x="5798566" y="1271323"/>
                </a:lnTo>
                <a:close/>
                <a:moveTo>
                  <a:pt x="5928780" y="1271323"/>
                </a:moveTo>
                <a:lnTo>
                  <a:pt x="5863096" y="1271323"/>
                </a:lnTo>
                <a:cubicBezTo>
                  <a:pt x="5858487" y="1271323"/>
                  <a:pt x="5855031" y="1274781"/>
                  <a:pt x="5855031" y="1279392"/>
                </a:cubicBezTo>
                <a:cubicBezTo>
                  <a:pt x="5855031" y="1284002"/>
                  <a:pt x="5858487" y="1287460"/>
                  <a:pt x="5863096" y="1287460"/>
                </a:cubicBezTo>
                <a:lnTo>
                  <a:pt x="5928780" y="1287460"/>
                </a:lnTo>
                <a:cubicBezTo>
                  <a:pt x="5933389" y="1287460"/>
                  <a:pt x="5936846" y="1284002"/>
                  <a:pt x="5936846" y="1279392"/>
                </a:cubicBezTo>
                <a:cubicBezTo>
                  <a:pt x="5936846" y="1274781"/>
                  <a:pt x="5933389" y="1271323"/>
                  <a:pt x="5928780" y="1271323"/>
                </a:cubicBezTo>
                <a:lnTo>
                  <a:pt x="5928780" y="1271323"/>
                </a:lnTo>
                <a:close/>
                <a:moveTo>
                  <a:pt x="6060147" y="1271323"/>
                </a:moveTo>
                <a:lnTo>
                  <a:pt x="5994463" y="1271323"/>
                </a:lnTo>
                <a:cubicBezTo>
                  <a:pt x="5989854" y="1271323"/>
                  <a:pt x="5986397" y="1274781"/>
                  <a:pt x="5986397" y="1279392"/>
                </a:cubicBezTo>
                <a:cubicBezTo>
                  <a:pt x="5986397" y="1284002"/>
                  <a:pt x="5989854" y="1287460"/>
                  <a:pt x="5994463" y="1287460"/>
                </a:cubicBezTo>
                <a:lnTo>
                  <a:pt x="6060147" y="1287460"/>
                </a:lnTo>
                <a:cubicBezTo>
                  <a:pt x="6064756" y="1287460"/>
                  <a:pt x="6068213" y="1284002"/>
                  <a:pt x="6068213" y="1279392"/>
                </a:cubicBezTo>
                <a:cubicBezTo>
                  <a:pt x="6068213" y="1274781"/>
                  <a:pt x="6064756" y="1271323"/>
                  <a:pt x="6060147" y="1271323"/>
                </a:cubicBezTo>
                <a:lnTo>
                  <a:pt x="6060147" y="1271323"/>
                </a:lnTo>
                <a:close/>
                <a:moveTo>
                  <a:pt x="6190361" y="1271323"/>
                </a:moveTo>
                <a:lnTo>
                  <a:pt x="6124677" y="1271323"/>
                </a:lnTo>
                <a:cubicBezTo>
                  <a:pt x="6120068" y="1271323"/>
                  <a:pt x="6116611" y="1274781"/>
                  <a:pt x="6116611" y="1279392"/>
                </a:cubicBezTo>
                <a:cubicBezTo>
                  <a:pt x="6116611" y="1284002"/>
                  <a:pt x="6120068" y="1287460"/>
                  <a:pt x="6124677" y="1287460"/>
                </a:cubicBezTo>
                <a:lnTo>
                  <a:pt x="6190361" y="1287460"/>
                </a:lnTo>
                <a:cubicBezTo>
                  <a:pt x="6194970" y="1287460"/>
                  <a:pt x="6198427" y="1284002"/>
                  <a:pt x="6198427" y="1279392"/>
                </a:cubicBezTo>
                <a:cubicBezTo>
                  <a:pt x="6198427" y="1274781"/>
                  <a:pt x="6194970" y="1271323"/>
                  <a:pt x="6190361" y="1271323"/>
                </a:cubicBezTo>
                <a:lnTo>
                  <a:pt x="6190361" y="1271323"/>
                </a:lnTo>
                <a:close/>
                <a:moveTo>
                  <a:pt x="6320575" y="1271323"/>
                </a:moveTo>
                <a:lnTo>
                  <a:pt x="6254891" y="1271323"/>
                </a:lnTo>
                <a:cubicBezTo>
                  <a:pt x="6250282" y="1271323"/>
                  <a:pt x="6246826" y="1274781"/>
                  <a:pt x="6246826" y="1279392"/>
                </a:cubicBezTo>
                <a:cubicBezTo>
                  <a:pt x="6246826" y="1284002"/>
                  <a:pt x="6250282" y="1287460"/>
                  <a:pt x="6254891" y="1287460"/>
                </a:cubicBezTo>
                <a:lnTo>
                  <a:pt x="6320575" y="1287460"/>
                </a:lnTo>
                <a:cubicBezTo>
                  <a:pt x="6325184" y="1287460"/>
                  <a:pt x="6328641" y="1284002"/>
                  <a:pt x="6328641" y="1279392"/>
                </a:cubicBezTo>
                <a:cubicBezTo>
                  <a:pt x="6328641" y="1274781"/>
                  <a:pt x="6325184" y="1271323"/>
                  <a:pt x="6320575" y="1271323"/>
                </a:cubicBezTo>
                <a:lnTo>
                  <a:pt x="6320575" y="1271323"/>
                </a:lnTo>
                <a:close/>
                <a:moveTo>
                  <a:pt x="6451942" y="1271323"/>
                </a:moveTo>
                <a:lnTo>
                  <a:pt x="6386258" y="1271323"/>
                </a:lnTo>
                <a:cubicBezTo>
                  <a:pt x="6381649" y="1271323"/>
                  <a:pt x="6378192" y="1274781"/>
                  <a:pt x="6378192" y="1279392"/>
                </a:cubicBezTo>
                <a:cubicBezTo>
                  <a:pt x="6378192" y="1284002"/>
                  <a:pt x="6381649" y="1287460"/>
                  <a:pt x="6386258" y="1287460"/>
                </a:cubicBezTo>
                <a:lnTo>
                  <a:pt x="6451942" y="1287460"/>
                </a:lnTo>
                <a:cubicBezTo>
                  <a:pt x="6456550" y="1287460"/>
                  <a:pt x="6460008" y="1284002"/>
                  <a:pt x="6460008" y="1279392"/>
                </a:cubicBezTo>
                <a:cubicBezTo>
                  <a:pt x="6460008" y="1274781"/>
                  <a:pt x="6456550" y="1271323"/>
                  <a:pt x="6451942" y="1271323"/>
                </a:cubicBezTo>
                <a:lnTo>
                  <a:pt x="6451942" y="1271323"/>
                </a:lnTo>
                <a:close/>
                <a:moveTo>
                  <a:pt x="6582156" y="1271323"/>
                </a:moveTo>
                <a:lnTo>
                  <a:pt x="6516472" y="1271323"/>
                </a:lnTo>
                <a:cubicBezTo>
                  <a:pt x="6511863" y="1271323"/>
                  <a:pt x="6508406" y="1274781"/>
                  <a:pt x="6508406" y="1279392"/>
                </a:cubicBezTo>
                <a:cubicBezTo>
                  <a:pt x="6508406" y="1284002"/>
                  <a:pt x="6511863" y="1287460"/>
                  <a:pt x="6516472" y="1287460"/>
                </a:cubicBezTo>
                <a:lnTo>
                  <a:pt x="6582156" y="1287460"/>
                </a:lnTo>
                <a:cubicBezTo>
                  <a:pt x="6586765" y="1287460"/>
                  <a:pt x="6590222" y="1284002"/>
                  <a:pt x="6590222" y="1279392"/>
                </a:cubicBezTo>
                <a:cubicBezTo>
                  <a:pt x="6590222" y="1274781"/>
                  <a:pt x="6586765" y="1271323"/>
                  <a:pt x="6582156" y="1271323"/>
                </a:cubicBezTo>
                <a:lnTo>
                  <a:pt x="6582156" y="1271323"/>
                </a:lnTo>
                <a:close/>
                <a:moveTo>
                  <a:pt x="6712370" y="1271323"/>
                </a:moveTo>
                <a:lnTo>
                  <a:pt x="6646686" y="1271323"/>
                </a:lnTo>
                <a:cubicBezTo>
                  <a:pt x="6642077" y="1271323"/>
                  <a:pt x="6638620" y="1274781"/>
                  <a:pt x="6638620" y="1279392"/>
                </a:cubicBezTo>
                <a:cubicBezTo>
                  <a:pt x="6638620" y="1284002"/>
                  <a:pt x="6642077" y="1287460"/>
                  <a:pt x="6646686" y="1287460"/>
                </a:cubicBezTo>
                <a:lnTo>
                  <a:pt x="6712370" y="1287460"/>
                </a:lnTo>
                <a:cubicBezTo>
                  <a:pt x="6716979" y="1287460"/>
                  <a:pt x="6720436" y="1284002"/>
                  <a:pt x="6720436" y="1279392"/>
                </a:cubicBezTo>
                <a:cubicBezTo>
                  <a:pt x="6720436" y="1274781"/>
                  <a:pt x="6716979" y="1271323"/>
                  <a:pt x="6712370" y="1271323"/>
                </a:cubicBezTo>
                <a:lnTo>
                  <a:pt x="6712370" y="1271323"/>
                </a:lnTo>
                <a:close/>
                <a:moveTo>
                  <a:pt x="6843737" y="1271323"/>
                </a:moveTo>
                <a:lnTo>
                  <a:pt x="6778053" y="1271323"/>
                </a:lnTo>
                <a:cubicBezTo>
                  <a:pt x="6773443" y="1271323"/>
                  <a:pt x="6769987" y="1274781"/>
                  <a:pt x="6769987" y="1279392"/>
                </a:cubicBezTo>
                <a:cubicBezTo>
                  <a:pt x="6769987" y="1284002"/>
                  <a:pt x="6773443" y="1287460"/>
                  <a:pt x="6778053" y="1287460"/>
                </a:cubicBezTo>
                <a:lnTo>
                  <a:pt x="6843737" y="1287460"/>
                </a:lnTo>
                <a:cubicBezTo>
                  <a:pt x="6848345" y="1287460"/>
                  <a:pt x="6851803" y="1284002"/>
                  <a:pt x="6851803" y="1279392"/>
                </a:cubicBezTo>
                <a:cubicBezTo>
                  <a:pt x="6851803" y="1274781"/>
                  <a:pt x="6848345" y="1271323"/>
                  <a:pt x="6843737" y="1271323"/>
                </a:cubicBezTo>
                <a:lnTo>
                  <a:pt x="6843737" y="1271323"/>
                </a:lnTo>
                <a:close/>
                <a:moveTo>
                  <a:pt x="6971646" y="1237898"/>
                </a:moveTo>
                <a:cubicBezTo>
                  <a:pt x="6969341" y="1237898"/>
                  <a:pt x="6968189" y="1237898"/>
                  <a:pt x="6967037" y="1239051"/>
                </a:cubicBezTo>
                <a:cubicBezTo>
                  <a:pt x="6965884" y="1239051"/>
                  <a:pt x="6964732" y="1241356"/>
                  <a:pt x="6963579" y="1242508"/>
                </a:cubicBezTo>
                <a:lnTo>
                  <a:pt x="6963579" y="1242508"/>
                </a:lnTo>
                <a:cubicBezTo>
                  <a:pt x="6963579" y="1242508"/>
                  <a:pt x="6963579" y="1242508"/>
                  <a:pt x="6963579" y="1242508"/>
                </a:cubicBezTo>
                <a:lnTo>
                  <a:pt x="6963579" y="1242508"/>
                </a:lnTo>
                <a:cubicBezTo>
                  <a:pt x="6963579" y="1242508"/>
                  <a:pt x="6963579" y="1242508"/>
                  <a:pt x="6963579" y="1242508"/>
                </a:cubicBezTo>
                <a:lnTo>
                  <a:pt x="6963579" y="1242508"/>
                </a:lnTo>
                <a:cubicBezTo>
                  <a:pt x="6963579" y="1242508"/>
                  <a:pt x="6963579" y="1242508"/>
                  <a:pt x="6963579" y="1242508"/>
                </a:cubicBezTo>
                <a:lnTo>
                  <a:pt x="6963579" y="1242508"/>
                </a:lnTo>
                <a:cubicBezTo>
                  <a:pt x="6963579" y="1242508"/>
                  <a:pt x="6963579" y="1242508"/>
                  <a:pt x="6963579" y="1242508"/>
                </a:cubicBezTo>
                <a:lnTo>
                  <a:pt x="6963579" y="1242508"/>
                </a:lnTo>
                <a:cubicBezTo>
                  <a:pt x="6963579" y="1242508"/>
                  <a:pt x="6963579" y="1242508"/>
                  <a:pt x="6963579" y="1242508"/>
                </a:cubicBezTo>
                <a:lnTo>
                  <a:pt x="6963579" y="1242508"/>
                </a:lnTo>
                <a:cubicBezTo>
                  <a:pt x="6963579" y="1242508"/>
                  <a:pt x="6963579" y="1242508"/>
                  <a:pt x="6963579" y="1242508"/>
                </a:cubicBezTo>
                <a:lnTo>
                  <a:pt x="6963579" y="1242508"/>
                </a:lnTo>
                <a:cubicBezTo>
                  <a:pt x="6963579" y="1242508"/>
                  <a:pt x="6963579" y="1242508"/>
                  <a:pt x="6963579" y="1242508"/>
                </a:cubicBezTo>
                <a:lnTo>
                  <a:pt x="6963579" y="1242508"/>
                </a:lnTo>
                <a:cubicBezTo>
                  <a:pt x="6963579" y="1242508"/>
                  <a:pt x="6963579" y="1242508"/>
                  <a:pt x="6962427" y="1242508"/>
                </a:cubicBezTo>
                <a:lnTo>
                  <a:pt x="6962427" y="1242508"/>
                </a:lnTo>
                <a:cubicBezTo>
                  <a:pt x="6962427" y="1242508"/>
                  <a:pt x="6962427" y="1242508"/>
                  <a:pt x="6962427" y="1242508"/>
                </a:cubicBezTo>
                <a:lnTo>
                  <a:pt x="6962427" y="1242508"/>
                </a:lnTo>
                <a:cubicBezTo>
                  <a:pt x="6952056" y="1249424"/>
                  <a:pt x="6940532" y="1255187"/>
                  <a:pt x="6927857" y="1258645"/>
                </a:cubicBezTo>
                <a:lnTo>
                  <a:pt x="6926705" y="1258645"/>
                </a:lnTo>
                <a:cubicBezTo>
                  <a:pt x="6926705" y="1258645"/>
                  <a:pt x="6926705" y="1258645"/>
                  <a:pt x="6926705" y="1258645"/>
                </a:cubicBezTo>
                <a:lnTo>
                  <a:pt x="6926705" y="1258645"/>
                </a:lnTo>
                <a:cubicBezTo>
                  <a:pt x="6926705" y="1258645"/>
                  <a:pt x="6926705" y="1258645"/>
                  <a:pt x="6926705" y="1258645"/>
                </a:cubicBezTo>
                <a:lnTo>
                  <a:pt x="6926705" y="1258645"/>
                </a:lnTo>
                <a:cubicBezTo>
                  <a:pt x="6926705" y="1258645"/>
                  <a:pt x="6926705" y="1258645"/>
                  <a:pt x="6926705" y="1258645"/>
                </a:cubicBezTo>
                <a:lnTo>
                  <a:pt x="6926705" y="1258645"/>
                </a:lnTo>
                <a:cubicBezTo>
                  <a:pt x="6924400" y="1258645"/>
                  <a:pt x="6922095" y="1259797"/>
                  <a:pt x="6918638" y="1260950"/>
                </a:cubicBezTo>
                <a:cubicBezTo>
                  <a:pt x="6914029" y="1260950"/>
                  <a:pt x="6911724" y="1266713"/>
                  <a:pt x="6912877" y="1271323"/>
                </a:cubicBezTo>
                <a:cubicBezTo>
                  <a:pt x="6912877" y="1274781"/>
                  <a:pt x="6917486" y="1278239"/>
                  <a:pt x="6920943" y="1278239"/>
                </a:cubicBezTo>
                <a:cubicBezTo>
                  <a:pt x="6924400" y="1278239"/>
                  <a:pt x="6922095" y="1278239"/>
                  <a:pt x="6923247" y="1278239"/>
                </a:cubicBezTo>
                <a:cubicBezTo>
                  <a:pt x="6947447" y="1272476"/>
                  <a:pt x="6969341" y="1262103"/>
                  <a:pt x="6987779" y="1247119"/>
                </a:cubicBezTo>
                <a:cubicBezTo>
                  <a:pt x="6991236" y="1244814"/>
                  <a:pt x="6992388" y="1239051"/>
                  <a:pt x="6988931" y="1235593"/>
                </a:cubicBezTo>
                <a:cubicBezTo>
                  <a:pt x="6987779" y="1233288"/>
                  <a:pt x="6985474" y="1232135"/>
                  <a:pt x="6982017" y="1232135"/>
                </a:cubicBezTo>
                <a:lnTo>
                  <a:pt x="6982017" y="1232135"/>
                </a:lnTo>
                <a:lnTo>
                  <a:pt x="6979712" y="1235593"/>
                </a:lnTo>
                <a:close/>
                <a:moveTo>
                  <a:pt x="7032720" y="1119180"/>
                </a:moveTo>
                <a:cubicBezTo>
                  <a:pt x="7028111" y="1119180"/>
                  <a:pt x="7024654" y="1122637"/>
                  <a:pt x="7024654" y="1127248"/>
                </a:cubicBezTo>
                <a:cubicBezTo>
                  <a:pt x="7024654" y="1137621"/>
                  <a:pt x="7022349" y="1149147"/>
                  <a:pt x="7020044" y="1159521"/>
                </a:cubicBezTo>
                <a:lnTo>
                  <a:pt x="7020044" y="1159521"/>
                </a:lnTo>
                <a:cubicBezTo>
                  <a:pt x="7020044" y="1161826"/>
                  <a:pt x="7020044" y="1161826"/>
                  <a:pt x="7020044" y="1161826"/>
                </a:cubicBezTo>
                <a:lnTo>
                  <a:pt x="7020044" y="1161826"/>
                </a:lnTo>
                <a:cubicBezTo>
                  <a:pt x="7020044" y="1162979"/>
                  <a:pt x="7020044" y="1162979"/>
                  <a:pt x="7020044" y="1164131"/>
                </a:cubicBezTo>
                <a:lnTo>
                  <a:pt x="7020044" y="1164131"/>
                </a:lnTo>
                <a:cubicBezTo>
                  <a:pt x="7020044" y="1165284"/>
                  <a:pt x="7020044" y="1166436"/>
                  <a:pt x="7020044" y="1166436"/>
                </a:cubicBezTo>
                <a:lnTo>
                  <a:pt x="7020044" y="1166436"/>
                </a:lnTo>
                <a:cubicBezTo>
                  <a:pt x="7017739" y="1172199"/>
                  <a:pt x="7016587" y="1177962"/>
                  <a:pt x="7014282" y="1182573"/>
                </a:cubicBezTo>
                <a:lnTo>
                  <a:pt x="7014282" y="1182573"/>
                </a:lnTo>
                <a:cubicBezTo>
                  <a:pt x="7014282" y="1182573"/>
                  <a:pt x="7014282" y="1183725"/>
                  <a:pt x="7014282" y="1184878"/>
                </a:cubicBezTo>
                <a:lnTo>
                  <a:pt x="7014282" y="1184878"/>
                </a:lnTo>
                <a:lnTo>
                  <a:pt x="7014282" y="1187183"/>
                </a:lnTo>
                <a:lnTo>
                  <a:pt x="7014282" y="1187183"/>
                </a:lnTo>
                <a:cubicBezTo>
                  <a:pt x="7014282" y="1187183"/>
                  <a:pt x="7014282" y="1188336"/>
                  <a:pt x="7014282" y="1189489"/>
                </a:cubicBezTo>
                <a:cubicBezTo>
                  <a:pt x="7011978" y="1194099"/>
                  <a:pt x="7014282" y="1198709"/>
                  <a:pt x="7017739" y="1199862"/>
                </a:cubicBezTo>
                <a:cubicBezTo>
                  <a:pt x="7017739" y="1199862"/>
                  <a:pt x="7020044" y="1199862"/>
                  <a:pt x="7021196" y="1199862"/>
                </a:cubicBezTo>
                <a:cubicBezTo>
                  <a:pt x="7024654" y="1199862"/>
                  <a:pt x="7026958" y="1198709"/>
                  <a:pt x="7028111" y="1195252"/>
                </a:cubicBezTo>
                <a:cubicBezTo>
                  <a:pt x="7039634" y="1173352"/>
                  <a:pt x="7045396" y="1150300"/>
                  <a:pt x="7046548" y="1126095"/>
                </a:cubicBezTo>
                <a:cubicBezTo>
                  <a:pt x="7046548" y="1121485"/>
                  <a:pt x="7043091" y="1118027"/>
                  <a:pt x="7038481" y="1118027"/>
                </a:cubicBezTo>
                <a:lnTo>
                  <a:pt x="7038481" y="1118027"/>
                </a:lnTo>
                <a:lnTo>
                  <a:pt x="7035024" y="1121485"/>
                </a:lnTo>
                <a:close/>
                <a:moveTo>
                  <a:pt x="7032720" y="987783"/>
                </a:moveTo>
                <a:cubicBezTo>
                  <a:pt x="7028111" y="987783"/>
                  <a:pt x="7024654" y="991240"/>
                  <a:pt x="7024654" y="995851"/>
                </a:cubicBezTo>
                <a:lnTo>
                  <a:pt x="7024654" y="1061549"/>
                </a:lnTo>
                <a:cubicBezTo>
                  <a:pt x="7024654" y="1066160"/>
                  <a:pt x="7028111" y="1069617"/>
                  <a:pt x="7032720" y="1069617"/>
                </a:cubicBezTo>
                <a:cubicBezTo>
                  <a:pt x="7037329" y="1069617"/>
                  <a:pt x="7040786" y="1066160"/>
                  <a:pt x="7040786" y="1061549"/>
                </a:cubicBezTo>
                <a:lnTo>
                  <a:pt x="7040786" y="995851"/>
                </a:lnTo>
                <a:cubicBezTo>
                  <a:pt x="7040786" y="991240"/>
                  <a:pt x="7037329" y="987783"/>
                  <a:pt x="7032720" y="987783"/>
                </a:cubicBezTo>
                <a:lnTo>
                  <a:pt x="7032720" y="987783"/>
                </a:lnTo>
                <a:close/>
                <a:moveTo>
                  <a:pt x="7032720" y="856386"/>
                </a:moveTo>
                <a:cubicBezTo>
                  <a:pt x="7028111" y="856386"/>
                  <a:pt x="7024654" y="859843"/>
                  <a:pt x="7024654" y="864454"/>
                </a:cubicBezTo>
                <a:lnTo>
                  <a:pt x="7024654" y="930152"/>
                </a:lnTo>
                <a:cubicBezTo>
                  <a:pt x="7024654" y="934763"/>
                  <a:pt x="7028111" y="938221"/>
                  <a:pt x="7032720" y="938221"/>
                </a:cubicBezTo>
                <a:cubicBezTo>
                  <a:pt x="7037329" y="938221"/>
                  <a:pt x="7040786" y="934763"/>
                  <a:pt x="7040786" y="930152"/>
                </a:cubicBezTo>
                <a:lnTo>
                  <a:pt x="7040786" y="864454"/>
                </a:lnTo>
                <a:cubicBezTo>
                  <a:pt x="7040786" y="859843"/>
                  <a:pt x="7037329" y="856386"/>
                  <a:pt x="7032720" y="856386"/>
                </a:cubicBezTo>
                <a:lnTo>
                  <a:pt x="7032720" y="856386"/>
                </a:lnTo>
                <a:close/>
                <a:moveTo>
                  <a:pt x="7032720" y="726141"/>
                </a:moveTo>
                <a:cubicBezTo>
                  <a:pt x="7028111" y="726141"/>
                  <a:pt x="7024654" y="729599"/>
                  <a:pt x="7024654" y="734209"/>
                </a:cubicBezTo>
                <a:lnTo>
                  <a:pt x="7024654" y="799908"/>
                </a:lnTo>
                <a:cubicBezTo>
                  <a:pt x="7024654" y="804518"/>
                  <a:pt x="7028111" y="807976"/>
                  <a:pt x="7032720" y="807976"/>
                </a:cubicBezTo>
                <a:cubicBezTo>
                  <a:pt x="7037329" y="807976"/>
                  <a:pt x="7040786" y="804518"/>
                  <a:pt x="7040786" y="799908"/>
                </a:cubicBezTo>
                <a:lnTo>
                  <a:pt x="7040786" y="734209"/>
                </a:lnTo>
                <a:cubicBezTo>
                  <a:pt x="7040786" y="729599"/>
                  <a:pt x="7037329" y="726141"/>
                  <a:pt x="7032720" y="726141"/>
                </a:cubicBezTo>
                <a:lnTo>
                  <a:pt x="7032720" y="726141"/>
                </a:lnTo>
                <a:close/>
                <a:moveTo>
                  <a:pt x="7032720" y="595897"/>
                </a:moveTo>
                <a:cubicBezTo>
                  <a:pt x="7028111" y="595897"/>
                  <a:pt x="7024654" y="599355"/>
                  <a:pt x="7024654" y="603965"/>
                </a:cubicBezTo>
                <a:lnTo>
                  <a:pt x="7024654" y="669664"/>
                </a:lnTo>
                <a:cubicBezTo>
                  <a:pt x="7024654" y="674274"/>
                  <a:pt x="7028111" y="677732"/>
                  <a:pt x="7032720" y="677732"/>
                </a:cubicBezTo>
                <a:cubicBezTo>
                  <a:pt x="7037329" y="677732"/>
                  <a:pt x="7040786" y="674274"/>
                  <a:pt x="7040786" y="669664"/>
                </a:cubicBezTo>
                <a:lnTo>
                  <a:pt x="7040786" y="603965"/>
                </a:lnTo>
                <a:cubicBezTo>
                  <a:pt x="7040786" y="599355"/>
                  <a:pt x="7037329" y="595897"/>
                  <a:pt x="7032720" y="595897"/>
                </a:cubicBezTo>
                <a:lnTo>
                  <a:pt x="7032720" y="595897"/>
                </a:lnTo>
                <a:close/>
                <a:moveTo>
                  <a:pt x="7032720" y="464500"/>
                </a:moveTo>
                <a:cubicBezTo>
                  <a:pt x="7028111" y="464500"/>
                  <a:pt x="7024654" y="467958"/>
                  <a:pt x="7024654" y="472568"/>
                </a:cubicBezTo>
                <a:lnTo>
                  <a:pt x="7024654" y="538267"/>
                </a:lnTo>
                <a:cubicBezTo>
                  <a:pt x="7024654" y="542877"/>
                  <a:pt x="7028111" y="546335"/>
                  <a:pt x="7032720" y="546335"/>
                </a:cubicBezTo>
                <a:cubicBezTo>
                  <a:pt x="7037329" y="546335"/>
                  <a:pt x="7040786" y="542877"/>
                  <a:pt x="7040786" y="538267"/>
                </a:cubicBezTo>
                <a:lnTo>
                  <a:pt x="7040786" y="472568"/>
                </a:lnTo>
                <a:cubicBezTo>
                  <a:pt x="7040786" y="467958"/>
                  <a:pt x="7037329" y="464500"/>
                  <a:pt x="7032720" y="464500"/>
                </a:cubicBezTo>
                <a:lnTo>
                  <a:pt x="7032720" y="464500"/>
                </a:lnTo>
                <a:close/>
                <a:moveTo>
                  <a:pt x="7032720" y="334255"/>
                </a:moveTo>
                <a:cubicBezTo>
                  <a:pt x="7028111" y="334255"/>
                  <a:pt x="7024654" y="337713"/>
                  <a:pt x="7024654" y="342324"/>
                </a:cubicBezTo>
                <a:lnTo>
                  <a:pt x="7024654" y="408022"/>
                </a:lnTo>
                <a:cubicBezTo>
                  <a:pt x="7024654" y="412633"/>
                  <a:pt x="7028111" y="416090"/>
                  <a:pt x="7032720" y="416090"/>
                </a:cubicBezTo>
                <a:cubicBezTo>
                  <a:pt x="7037329" y="416090"/>
                  <a:pt x="7040786" y="412633"/>
                  <a:pt x="7040786" y="408022"/>
                </a:cubicBezTo>
                <a:lnTo>
                  <a:pt x="7040786" y="342324"/>
                </a:lnTo>
                <a:cubicBezTo>
                  <a:pt x="7040786" y="337713"/>
                  <a:pt x="7037329" y="334255"/>
                  <a:pt x="7032720" y="334255"/>
                </a:cubicBezTo>
                <a:lnTo>
                  <a:pt x="7032720" y="334255"/>
                </a:lnTo>
                <a:close/>
                <a:moveTo>
                  <a:pt x="7032720" y="204011"/>
                </a:moveTo>
                <a:cubicBezTo>
                  <a:pt x="7028111" y="204011"/>
                  <a:pt x="7024654" y="207469"/>
                  <a:pt x="7024654" y="212079"/>
                </a:cubicBezTo>
                <a:lnTo>
                  <a:pt x="7024654" y="277778"/>
                </a:lnTo>
                <a:cubicBezTo>
                  <a:pt x="7024654" y="282388"/>
                  <a:pt x="7028111" y="285846"/>
                  <a:pt x="7032720" y="285846"/>
                </a:cubicBezTo>
                <a:cubicBezTo>
                  <a:pt x="7037329" y="285846"/>
                  <a:pt x="7040786" y="282388"/>
                  <a:pt x="7040786" y="277778"/>
                </a:cubicBezTo>
                <a:lnTo>
                  <a:pt x="7040786" y="212079"/>
                </a:lnTo>
                <a:cubicBezTo>
                  <a:pt x="7040786" y="207469"/>
                  <a:pt x="7037329" y="204011"/>
                  <a:pt x="7032720" y="204011"/>
                </a:cubicBezTo>
                <a:lnTo>
                  <a:pt x="7032720" y="204011"/>
                </a:lnTo>
                <a:close/>
                <a:moveTo>
                  <a:pt x="6999302" y="74919"/>
                </a:moveTo>
                <a:cubicBezTo>
                  <a:pt x="6996997" y="74919"/>
                  <a:pt x="6995845" y="74919"/>
                  <a:pt x="6994693" y="77225"/>
                </a:cubicBezTo>
                <a:cubicBezTo>
                  <a:pt x="6991236" y="79530"/>
                  <a:pt x="6990084" y="85293"/>
                  <a:pt x="6993540" y="88751"/>
                </a:cubicBezTo>
                <a:lnTo>
                  <a:pt x="6993540" y="88751"/>
                </a:lnTo>
                <a:cubicBezTo>
                  <a:pt x="6993540" y="88751"/>
                  <a:pt x="6993540" y="88751"/>
                  <a:pt x="6993540" y="88751"/>
                </a:cubicBezTo>
                <a:lnTo>
                  <a:pt x="6993540" y="88751"/>
                </a:lnTo>
                <a:cubicBezTo>
                  <a:pt x="6993540" y="88751"/>
                  <a:pt x="6993540" y="88751"/>
                  <a:pt x="6993540" y="88751"/>
                </a:cubicBezTo>
                <a:lnTo>
                  <a:pt x="6993540" y="88751"/>
                </a:lnTo>
                <a:cubicBezTo>
                  <a:pt x="6993540" y="88751"/>
                  <a:pt x="6993540" y="88751"/>
                  <a:pt x="6993540" y="88751"/>
                </a:cubicBezTo>
                <a:lnTo>
                  <a:pt x="6993540" y="88751"/>
                </a:lnTo>
                <a:cubicBezTo>
                  <a:pt x="6993540" y="88751"/>
                  <a:pt x="6993540" y="88751"/>
                  <a:pt x="6993540" y="88751"/>
                </a:cubicBezTo>
                <a:lnTo>
                  <a:pt x="6993540" y="88751"/>
                </a:lnTo>
                <a:cubicBezTo>
                  <a:pt x="6993540" y="88751"/>
                  <a:pt x="6993540" y="88751"/>
                  <a:pt x="6993540" y="88751"/>
                </a:cubicBezTo>
                <a:lnTo>
                  <a:pt x="6993540" y="88751"/>
                </a:lnTo>
                <a:cubicBezTo>
                  <a:pt x="6993540" y="88751"/>
                  <a:pt x="6993540" y="88751"/>
                  <a:pt x="6993540" y="88751"/>
                </a:cubicBezTo>
                <a:lnTo>
                  <a:pt x="6993540" y="88751"/>
                </a:lnTo>
                <a:cubicBezTo>
                  <a:pt x="6993540" y="88751"/>
                  <a:pt x="6993540" y="88751"/>
                  <a:pt x="6993540" y="88751"/>
                </a:cubicBezTo>
                <a:lnTo>
                  <a:pt x="6993540" y="88751"/>
                </a:lnTo>
                <a:cubicBezTo>
                  <a:pt x="6993540" y="88751"/>
                  <a:pt x="6993540" y="89903"/>
                  <a:pt x="6993540" y="89903"/>
                </a:cubicBezTo>
                <a:lnTo>
                  <a:pt x="6993540" y="89903"/>
                </a:lnTo>
                <a:cubicBezTo>
                  <a:pt x="6993540" y="89903"/>
                  <a:pt x="6993540" y="89903"/>
                  <a:pt x="6993540" y="91056"/>
                </a:cubicBezTo>
                <a:lnTo>
                  <a:pt x="6993540" y="91056"/>
                </a:lnTo>
                <a:cubicBezTo>
                  <a:pt x="6993540" y="91056"/>
                  <a:pt x="6993540" y="91056"/>
                  <a:pt x="6993540" y="92208"/>
                </a:cubicBezTo>
                <a:lnTo>
                  <a:pt x="6993540" y="92208"/>
                </a:lnTo>
                <a:cubicBezTo>
                  <a:pt x="6993540" y="92208"/>
                  <a:pt x="6993540" y="92208"/>
                  <a:pt x="6993540" y="93361"/>
                </a:cubicBezTo>
                <a:lnTo>
                  <a:pt x="6993540" y="93361"/>
                </a:lnTo>
                <a:cubicBezTo>
                  <a:pt x="6993540" y="94514"/>
                  <a:pt x="6993540" y="94514"/>
                  <a:pt x="6993540" y="94514"/>
                </a:cubicBezTo>
                <a:lnTo>
                  <a:pt x="6993540" y="94514"/>
                </a:lnTo>
                <a:cubicBezTo>
                  <a:pt x="6993540" y="94514"/>
                  <a:pt x="6993540" y="94514"/>
                  <a:pt x="6993540" y="94514"/>
                </a:cubicBezTo>
                <a:lnTo>
                  <a:pt x="6993540" y="94514"/>
                </a:lnTo>
                <a:cubicBezTo>
                  <a:pt x="6993540" y="94514"/>
                  <a:pt x="6993540" y="94514"/>
                  <a:pt x="6993540" y="95666"/>
                </a:cubicBezTo>
                <a:lnTo>
                  <a:pt x="6993540" y="95666"/>
                </a:lnTo>
                <a:lnTo>
                  <a:pt x="6993540" y="97971"/>
                </a:lnTo>
                <a:lnTo>
                  <a:pt x="6993540" y="97971"/>
                </a:lnTo>
                <a:cubicBezTo>
                  <a:pt x="6993540" y="97971"/>
                  <a:pt x="6993540" y="99124"/>
                  <a:pt x="6993540" y="99124"/>
                </a:cubicBezTo>
                <a:lnTo>
                  <a:pt x="6993540" y="99124"/>
                </a:lnTo>
                <a:cubicBezTo>
                  <a:pt x="6993540" y="100277"/>
                  <a:pt x="6993540" y="100277"/>
                  <a:pt x="6993540" y="100277"/>
                </a:cubicBezTo>
                <a:lnTo>
                  <a:pt x="6993540" y="100277"/>
                </a:lnTo>
                <a:cubicBezTo>
                  <a:pt x="6993540" y="101429"/>
                  <a:pt x="6993540" y="102582"/>
                  <a:pt x="6993540" y="102582"/>
                </a:cubicBezTo>
                <a:lnTo>
                  <a:pt x="6993540" y="102582"/>
                </a:lnTo>
                <a:cubicBezTo>
                  <a:pt x="6993540" y="103734"/>
                  <a:pt x="6993540" y="103734"/>
                  <a:pt x="6993540" y="104887"/>
                </a:cubicBezTo>
                <a:lnTo>
                  <a:pt x="6993540" y="104887"/>
                </a:lnTo>
                <a:cubicBezTo>
                  <a:pt x="6993540" y="104887"/>
                  <a:pt x="6993540" y="106040"/>
                  <a:pt x="6993540" y="107192"/>
                </a:cubicBezTo>
                <a:lnTo>
                  <a:pt x="6993540" y="107192"/>
                </a:lnTo>
                <a:cubicBezTo>
                  <a:pt x="6995845" y="112955"/>
                  <a:pt x="6998149" y="119871"/>
                  <a:pt x="6999302" y="126787"/>
                </a:cubicBezTo>
                <a:cubicBezTo>
                  <a:pt x="6999302" y="130244"/>
                  <a:pt x="7003911" y="132550"/>
                  <a:pt x="7007369" y="132550"/>
                </a:cubicBezTo>
                <a:cubicBezTo>
                  <a:pt x="7010826" y="132550"/>
                  <a:pt x="7008521" y="132550"/>
                  <a:pt x="7009673" y="132550"/>
                </a:cubicBezTo>
                <a:cubicBezTo>
                  <a:pt x="7014282" y="132550"/>
                  <a:pt x="7016587" y="126787"/>
                  <a:pt x="7015434" y="123329"/>
                </a:cubicBezTo>
                <a:cubicBezTo>
                  <a:pt x="7009673" y="99124"/>
                  <a:pt x="6999302" y="77225"/>
                  <a:pt x="6984322" y="58783"/>
                </a:cubicBezTo>
                <a:cubicBezTo>
                  <a:pt x="6983169" y="56478"/>
                  <a:pt x="6980864" y="55325"/>
                  <a:pt x="6977407" y="55325"/>
                </a:cubicBezTo>
                <a:lnTo>
                  <a:pt x="6977407" y="55325"/>
                </a:lnTo>
                <a:lnTo>
                  <a:pt x="6992388" y="68004"/>
                </a:lnTo>
                <a:close/>
              </a:path>
            </a:pathLst>
          </a:custGeom>
          <a:solidFill>
            <a:srgbClr val="D8D8D8"/>
          </a:solidFill>
          <a:ln w="115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87" name="Freeform 86">
            <a:extLst>
              <a:ext uri="{FF2B5EF4-FFF2-40B4-BE49-F238E27FC236}">
                <a16:creationId xmlns:a16="http://schemas.microsoft.com/office/drawing/2014/main" id="{E9223F5B-E6A3-6C87-2155-DC0CD9BC0834}"/>
              </a:ext>
            </a:extLst>
          </p:cNvPr>
          <p:cNvSpPr/>
          <p:nvPr/>
        </p:nvSpPr>
        <p:spPr>
          <a:xfrm>
            <a:off x="468100" y="680036"/>
            <a:ext cx="6905962" cy="1345090"/>
          </a:xfrm>
          <a:custGeom>
            <a:avLst/>
            <a:gdLst>
              <a:gd name="csX0" fmla="*/ 6804557 w 6905962"/>
              <a:gd name="csY0" fmla="*/ 1142232 h 1345090"/>
              <a:gd name="csX1" fmla="*/ 6905962 w 6905962"/>
              <a:gd name="csY1" fmla="*/ 1040802 h 1345090"/>
              <a:gd name="csX2" fmla="*/ 6905962 w 6905962"/>
              <a:gd name="csY2" fmla="*/ 101429 h 1345090"/>
              <a:gd name="csX3" fmla="*/ 6804557 w 6905962"/>
              <a:gd name="csY3" fmla="*/ 0 h 1345090"/>
              <a:gd name="csX4" fmla="*/ 1515325 w 6905962"/>
              <a:gd name="csY4" fmla="*/ 0 h 1345090"/>
              <a:gd name="csX5" fmla="*/ 1413919 w 6905962"/>
              <a:gd name="csY5" fmla="*/ 50715 h 1345090"/>
              <a:gd name="csX6" fmla="*/ 1312513 w 6905962"/>
              <a:gd name="csY6" fmla="*/ 152144 h 1345090"/>
              <a:gd name="csX7" fmla="*/ 1211107 w 6905962"/>
              <a:gd name="csY7" fmla="*/ 202858 h 1345090"/>
              <a:gd name="csX8" fmla="*/ 767457 w 6905962"/>
              <a:gd name="csY8" fmla="*/ 202858 h 1345090"/>
              <a:gd name="csX9" fmla="*/ 666051 w 6905962"/>
              <a:gd name="csY9" fmla="*/ 152144 h 1345090"/>
              <a:gd name="csX10" fmla="*/ 564646 w 6905962"/>
              <a:gd name="csY10" fmla="*/ 50715 h 1345090"/>
              <a:gd name="csX11" fmla="*/ 463240 w 6905962"/>
              <a:gd name="csY11" fmla="*/ 0 h 1345090"/>
              <a:gd name="csX12" fmla="*/ 101406 w 6905962"/>
              <a:gd name="csY12" fmla="*/ 0 h 1345090"/>
              <a:gd name="csX13" fmla="*/ 0 w 6905962"/>
              <a:gd name="csY13" fmla="*/ 101429 h 1345090"/>
              <a:gd name="csX14" fmla="*/ 0 w 6905962"/>
              <a:gd name="csY14" fmla="*/ 1040802 h 1345090"/>
              <a:gd name="csX15" fmla="*/ 101406 w 6905962"/>
              <a:gd name="csY15" fmla="*/ 1142232 h 1345090"/>
              <a:gd name="csX16" fmla="*/ 486287 w 6905962"/>
              <a:gd name="csY16" fmla="*/ 1142232 h 1345090"/>
              <a:gd name="csX17" fmla="*/ 599216 w 6905962"/>
              <a:gd name="csY17" fmla="*/ 1192946 h 1345090"/>
              <a:gd name="csX18" fmla="*/ 700622 w 6905962"/>
              <a:gd name="csY18" fmla="*/ 1294376 h 1345090"/>
              <a:gd name="csX19" fmla="*/ 802027 w 6905962"/>
              <a:gd name="csY19" fmla="*/ 1345090 h 1345090"/>
              <a:gd name="csX20" fmla="*/ 1173080 w 6905962"/>
              <a:gd name="csY20" fmla="*/ 1345090 h 1345090"/>
              <a:gd name="csX21" fmla="*/ 1274486 w 6905962"/>
              <a:gd name="csY21" fmla="*/ 1294376 h 1345090"/>
              <a:gd name="csX22" fmla="*/ 1375892 w 6905962"/>
              <a:gd name="csY22" fmla="*/ 1192946 h 1345090"/>
              <a:gd name="csX23" fmla="*/ 1485364 w 6905962"/>
              <a:gd name="csY23" fmla="*/ 1142232 h 1345090"/>
              <a:gd name="csX24" fmla="*/ 6806862 w 6905962"/>
              <a:gd name="csY24" fmla="*/ 1142232 h 1345090"/>
              <a:gd name="csX25" fmla="*/ 6806862 w 6905962"/>
              <a:gd name="csY25" fmla="*/ 1142232 h 134509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</a:cxnLst>
            <a:rect l="l" t="t" r="r" b="b"/>
            <a:pathLst>
              <a:path w="6905962" h="1345090">
                <a:moveTo>
                  <a:pt x="6804557" y="1142232"/>
                </a:moveTo>
                <a:cubicBezTo>
                  <a:pt x="6861022" y="1142232"/>
                  <a:pt x="6905962" y="1096128"/>
                  <a:pt x="6905962" y="1040802"/>
                </a:cubicBezTo>
                <a:lnTo>
                  <a:pt x="6905962" y="101429"/>
                </a:lnTo>
                <a:cubicBezTo>
                  <a:pt x="6905962" y="44952"/>
                  <a:pt x="6859869" y="0"/>
                  <a:pt x="6804557" y="0"/>
                </a:cubicBezTo>
                <a:lnTo>
                  <a:pt x="1515325" y="0"/>
                </a:lnTo>
                <a:cubicBezTo>
                  <a:pt x="1464622" y="0"/>
                  <a:pt x="1439270" y="25357"/>
                  <a:pt x="1413919" y="50715"/>
                </a:cubicBezTo>
                <a:lnTo>
                  <a:pt x="1312513" y="152144"/>
                </a:lnTo>
                <a:cubicBezTo>
                  <a:pt x="1287162" y="177501"/>
                  <a:pt x="1261810" y="202858"/>
                  <a:pt x="1211107" y="202858"/>
                </a:cubicBezTo>
                <a:lnTo>
                  <a:pt x="767457" y="202858"/>
                </a:lnTo>
                <a:cubicBezTo>
                  <a:pt x="716754" y="202858"/>
                  <a:pt x="691403" y="177501"/>
                  <a:pt x="666051" y="152144"/>
                </a:cubicBezTo>
                <a:lnTo>
                  <a:pt x="564646" y="50715"/>
                </a:lnTo>
                <a:cubicBezTo>
                  <a:pt x="539294" y="25357"/>
                  <a:pt x="513943" y="0"/>
                  <a:pt x="463240" y="0"/>
                </a:cubicBezTo>
                <a:lnTo>
                  <a:pt x="101406" y="0"/>
                </a:lnTo>
                <a:cubicBezTo>
                  <a:pt x="44941" y="0"/>
                  <a:pt x="0" y="46104"/>
                  <a:pt x="0" y="101429"/>
                </a:cubicBezTo>
                <a:lnTo>
                  <a:pt x="0" y="1040802"/>
                </a:lnTo>
                <a:cubicBezTo>
                  <a:pt x="0" y="1097280"/>
                  <a:pt x="46094" y="1142232"/>
                  <a:pt x="101406" y="1142232"/>
                </a:cubicBezTo>
                <a:lnTo>
                  <a:pt x="486287" y="1142232"/>
                </a:lnTo>
                <a:cubicBezTo>
                  <a:pt x="536990" y="1142232"/>
                  <a:pt x="573864" y="1167589"/>
                  <a:pt x="599216" y="1192946"/>
                </a:cubicBezTo>
                <a:lnTo>
                  <a:pt x="700622" y="1294376"/>
                </a:lnTo>
                <a:cubicBezTo>
                  <a:pt x="725973" y="1319733"/>
                  <a:pt x="739801" y="1345090"/>
                  <a:pt x="802027" y="1345090"/>
                </a:cubicBezTo>
                <a:lnTo>
                  <a:pt x="1173080" y="1345090"/>
                </a:lnTo>
                <a:cubicBezTo>
                  <a:pt x="1231849" y="1345090"/>
                  <a:pt x="1249135" y="1319733"/>
                  <a:pt x="1274486" y="1294376"/>
                </a:cubicBezTo>
                <a:lnTo>
                  <a:pt x="1375892" y="1192946"/>
                </a:lnTo>
                <a:cubicBezTo>
                  <a:pt x="1401243" y="1167589"/>
                  <a:pt x="1434661" y="1142232"/>
                  <a:pt x="1485364" y="1142232"/>
                </a:cubicBezTo>
                <a:lnTo>
                  <a:pt x="6806862" y="1142232"/>
                </a:lnTo>
                <a:lnTo>
                  <a:pt x="6806862" y="1142232"/>
                </a:lnTo>
                <a:close/>
              </a:path>
            </a:pathLst>
          </a:custGeom>
          <a:solidFill>
            <a:srgbClr val="ED6E65"/>
          </a:solidFill>
          <a:ln w="31093" cap="flat">
            <a:solidFill>
              <a:srgbClr val="1D1D1B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BB8F8B73-17A8-0C31-0453-95F4002BBF7A}"/>
              </a:ext>
            </a:extLst>
          </p:cNvPr>
          <p:cNvSpPr txBox="1"/>
          <p:nvPr/>
        </p:nvSpPr>
        <p:spPr>
          <a:xfrm>
            <a:off x="1017360" y="1257876"/>
            <a:ext cx="575660" cy="2960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play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970D7FAD-46D9-7202-3574-8AC4BB992EE7}"/>
              </a:ext>
            </a:extLst>
          </p:cNvPr>
          <p:cNvSpPr txBox="1"/>
          <p:nvPr/>
        </p:nvSpPr>
        <p:spPr>
          <a:xfrm>
            <a:off x="966657" y="966957"/>
            <a:ext cx="1032279" cy="4094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play</a:t>
            </a:r>
          </a:p>
        </p:txBody>
      </p:sp>
      <p:sp>
        <p:nvSpPr>
          <p:cNvPr id="90" name="Rounded Rectangle 89">
            <a:extLst>
              <a:ext uri="{FF2B5EF4-FFF2-40B4-BE49-F238E27FC236}">
                <a16:creationId xmlns:a16="http://schemas.microsoft.com/office/drawing/2014/main" id="{8E4C2B03-7ACC-6176-C16F-635E9FF46E58}"/>
              </a:ext>
            </a:extLst>
          </p:cNvPr>
          <p:cNvSpPr/>
          <p:nvPr/>
        </p:nvSpPr>
        <p:spPr>
          <a:xfrm>
            <a:off x="2128619" y="965883"/>
            <a:ext cx="2222860" cy="605117"/>
          </a:xfrm>
          <a:prstGeom prst="roundRect">
            <a:avLst>
              <a:gd name="adj" fmla="val 47798"/>
            </a:avLst>
          </a:prstGeom>
          <a:solidFill>
            <a:srgbClr val="D0544A"/>
          </a:solidFill>
          <a:ln w="115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91" name="Freeform 90">
            <a:extLst>
              <a:ext uri="{FF2B5EF4-FFF2-40B4-BE49-F238E27FC236}">
                <a16:creationId xmlns:a16="http://schemas.microsoft.com/office/drawing/2014/main" id="{36F98A85-9661-BE91-73CF-4400611F87C5}"/>
              </a:ext>
            </a:extLst>
          </p:cNvPr>
          <p:cNvSpPr/>
          <p:nvPr/>
        </p:nvSpPr>
        <p:spPr>
          <a:xfrm>
            <a:off x="2036432" y="875979"/>
            <a:ext cx="1971650" cy="779161"/>
          </a:xfrm>
          <a:custGeom>
            <a:avLst/>
            <a:gdLst>
              <a:gd name="csX0" fmla="*/ 1971651 w 1971650"/>
              <a:gd name="csY0" fmla="*/ 743430 h 779161"/>
              <a:gd name="csX1" fmla="*/ 389490 w 1971650"/>
              <a:gd name="csY1" fmla="*/ 743430 h 779161"/>
              <a:gd name="csX2" fmla="*/ 36875 w 1971650"/>
              <a:gd name="csY2" fmla="*/ 390733 h 779161"/>
              <a:gd name="csX3" fmla="*/ 36875 w 1971650"/>
              <a:gd name="csY3" fmla="*/ 390733 h 779161"/>
              <a:gd name="csX4" fmla="*/ 389490 w 1971650"/>
              <a:gd name="csY4" fmla="*/ 38036 h 779161"/>
              <a:gd name="csX5" fmla="*/ 1971651 w 1971650"/>
              <a:gd name="csY5" fmla="*/ 38036 h 779161"/>
              <a:gd name="csX6" fmla="*/ 1971651 w 1971650"/>
              <a:gd name="csY6" fmla="*/ 0 h 779161"/>
              <a:gd name="csX7" fmla="*/ 389490 w 1971650"/>
              <a:gd name="csY7" fmla="*/ 0 h 779161"/>
              <a:gd name="csX8" fmla="*/ 0 w 1971650"/>
              <a:gd name="csY8" fmla="*/ 389581 h 779161"/>
              <a:gd name="csX9" fmla="*/ 389490 w 1971650"/>
              <a:gd name="csY9" fmla="*/ 779161 h 779161"/>
              <a:gd name="csX10" fmla="*/ 1971651 w 1971650"/>
              <a:gd name="csY10" fmla="*/ 779161 h 779161"/>
              <a:gd name="csX11" fmla="*/ 1971651 w 1971650"/>
              <a:gd name="csY11" fmla="*/ 741125 h 77916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</a:cxnLst>
            <a:rect l="l" t="t" r="r" b="b"/>
            <a:pathLst>
              <a:path w="1971650" h="779161">
                <a:moveTo>
                  <a:pt x="1971651" y="743430"/>
                </a:moveTo>
                <a:lnTo>
                  <a:pt x="389490" y="743430"/>
                </a:lnTo>
                <a:cubicBezTo>
                  <a:pt x="195897" y="743430"/>
                  <a:pt x="36875" y="584371"/>
                  <a:pt x="36875" y="390733"/>
                </a:cubicBezTo>
                <a:lnTo>
                  <a:pt x="36875" y="390733"/>
                </a:lnTo>
                <a:cubicBezTo>
                  <a:pt x="36875" y="197095"/>
                  <a:pt x="195897" y="38036"/>
                  <a:pt x="389490" y="38036"/>
                </a:cubicBezTo>
                <a:lnTo>
                  <a:pt x="1971651" y="38036"/>
                </a:lnTo>
                <a:lnTo>
                  <a:pt x="1971651" y="0"/>
                </a:lnTo>
                <a:lnTo>
                  <a:pt x="389490" y="0"/>
                </a:lnTo>
                <a:cubicBezTo>
                  <a:pt x="174003" y="0"/>
                  <a:pt x="0" y="175196"/>
                  <a:pt x="0" y="389581"/>
                </a:cubicBezTo>
                <a:cubicBezTo>
                  <a:pt x="0" y="603965"/>
                  <a:pt x="175156" y="779161"/>
                  <a:pt x="389490" y="779161"/>
                </a:cubicBezTo>
                <a:lnTo>
                  <a:pt x="1971651" y="779161"/>
                </a:lnTo>
                <a:lnTo>
                  <a:pt x="1971651" y="741125"/>
                </a:lnTo>
                <a:close/>
              </a:path>
            </a:pathLst>
          </a:custGeom>
          <a:solidFill>
            <a:srgbClr val="1D1D1B"/>
          </a:solidFill>
          <a:ln w="115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E8FFF3D0-CF7E-04F7-BC0E-A1BC0359805D}"/>
              </a:ext>
            </a:extLst>
          </p:cNvPr>
          <p:cNvSpPr txBox="1"/>
          <p:nvPr/>
        </p:nvSpPr>
        <p:spPr>
          <a:xfrm>
            <a:off x="2320654" y="1257876"/>
            <a:ext cx="772051" cy="2960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giggle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C5830740-5C34-67C4-2DD5-C63B38292BD9}"/>
              </a:ext>
            </a:extLst>
          </p:cNvPr>
          <p:cNvSpPr txBox="1"/>
          <p:nvPr/>
        </p:nvSpPr>
        <p:spPr>
          <a:xfrm>
            <a:off x="4498573" y="1250960"/>
            <a:ext cx="1164831" cy="2960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until done</a:t>
            </a:r>
          </a:p>
        </p:txBody>
      </p:sp>
      <p:sp>
        <p:nvSpPr>
          <p:cNvPr id="94" name="Freeform 93">
            <a:extLst>
              <a:ext uri="{FF2B5EF4-FFF2-40B4-BE49-F238E27FC236}">
                <a16:creationId xmlns:a16="http://schemas.microsoft.com/office/drawing/2014/main" id="{60E3B496-25CC-424C-56BB-0FC45502E0A7}"/>
              </a:ext>
            </a:extLst>
          </p:cNvPr>
          <p:cNvSpPr/>
          <p:nvPr/>
        </p:nvSpPr>
        <p:spPr>
          <a:xfrm>
            <a:off x="6825549" y="1198997"/>
            <a:ext cx="193593" cy="124193"/>
          </a:xfrm>
          <a:custGeom>
            <a:avLst/>
            <a:gdLst>
              <a:gd name="csX0" fmla="*/ 96797 w 193593"/>
              <a:gd name="csY0" fmla="*/ 124193 h 124193"/>
              <a:gd name="csX1" fmla="*/ 78359 w 193593"/>
              <a:gd name="csY1" fmla="*/ 116125 h 124193"/>
              <a:gd name="csX2" fmla="*/ 6914 w 193593"/>
              <a:gd name="csY2" fmla="*/ 44663 h 124193"/>
              <a:gd name="csX3" fmla="*/ 6914 w 193593"/>
              <a:gd name="csY3" fmla="*/ 7780 h 124193"/>
              <a:gd name="csX4" fmla="*/ 186679 w 193593"/>
              <a:gd name="csY4" fmla="*/ 7780 h 124193"/>
              <a:gd name="csX5" fmla="*/ 186679 w 193593"/>
              <a:gd name="csY5" fmla="*/ 44663 h 124193"/>
              <a:gd name="csX6" fmla="*/ 115234 w 193593"/>
              <a:gd name="csY6" fmla="*/ 116125 h 124193"/>
              <a:gd name="csX7" fmla="*/ 96797 w 193593"/>
              <a:gd name="csY7" fmla="*/ 124193 h 124193"/>
              <a:gd name="csX8" fmla="*/ 96797 w 193593"/>
              <a:gd name="csY8" fmla="*/ 124193 h 12419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93593" h="124193">
                <a:moveTo>
                  <a:pt x="96797" y="124193"/>
                </a:moveTo>
                <a:cubicBezTo>
                  <a:pt x="89882" y="124193"/>
                  <a:pt x="82969" y="121888"/>
                  <a:pt x="78359" y="116125"/>
                </a:cubicBezTo>
                <a:lnTo>
                  <a:pt x="6914" y="44663"/>
                </a:lnTo>
                <a:cubicBezTo>
                  <a:pt x="-2305" y="34290"/>
                  <a:pt x="-2305" y="18153"/>
                  <a:pt x="6914" y="7780"/>
                </a:cubicBezTo>
                <a:cubicBezTo>
                  <a:pt x="17285" y="-2593"/>
                  <a:pt x="176308" y="-2593"/>
                  <a:pt x="186679" y="7780"/>
                </a:cubicBezTo>
                <a:cubicBezTo>
                  <a:pt x="195898" y="18153"/>
                  <a:pt x="195898" y="34290"/>
                  <a:pt x="186679" y="44663"/>
                </a:cubicBezTo>
                <a:lnTo>
                  <a:pt x="115234" y="116125"/>
                </a:lnTo>
                <a:cubicBezTo>
                  <a:pt x="110624" y="120735"/>
                  <a:pt x="103711" y="124193"/>
                  <a:pt x="96797" y="124193"/>
                </a:cubicBezTo>
                <a:lnTo>
                  <a:pt x="96797" y="124193"/>
                </a:lnTo>
                <a:close/>
              </a:path>
            </a:pathLst>
          </a:custGeom>
          <a:solidFill>
            <a:srgbClr val="1D1D1B"/>
          </a:solidFill>
          <a:ln w="115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95" name="Freeform 94">
            <a:extLst>
              <a:ext uri="{FF2B5EF4-FFF2-40B4-BE49-F238E27FC236}">
                <a16:creationId xmlns:a16="http://schemas.microsoft.com/office/drawing/2014/main" id="{AE36F86D-D69F-6BF8-7780-E57ECDA61DD2}"/>
              </a:ext>
            </a:extLst>
          </p:cNvPr>
          <p:cNvSpPr/>
          <p:nvPr/>
        </p:nvSpPr>
        <p:spPr>
          <a:xfrm>
            <a:off x="4462104" y="941678"/>
            <a:ext cx="2727584" cy="628169"/>
          </a:xfrm>
          <a:custGeom>
            <a:avLst/>
            <a:gdLst>
              <a:gd name="csX0" fmla="*/ 2656140 w 2727584"/>
              <a:gd name="csY0" fmla="*/ 28815 h 628169"/>
              <a:gd name="csX1" fmla="*/ 2698776 w 2727584"/>
              <a:gd name="csY1" fmla="*/ 71462 h 628169"/>
              <a:gd name="csX2" fmla="*/ 2698776 w 2727584"/>
              <a:gd name="csY2" fmla="*/ 556708 h 628169"/>
              <a:gd name="csX3" fmla="*/ 2656140 w 2727584"/>
              <a:gd name="csY3" fmla="*/ 599355 h 628169"/>
              <a:gd name="csX4" fmla="*/ 71445 w 2727584"/>
              <a:gd name="csY4" fmla="*/ 599355 h 628169"/>
              <a:gd name="csX5" fmla="*/ 28808 w 2727584"/>
              <a:gd name="csY5" fmla="*/ 556708 h 628169"/>
              <a:gd name="csX6" fmla="*/ 28808 w 2727584"/>
              <a:gd name="csY6" fmla="*/ 71462 h 628169"/>
              <a:gd name="csX7" fmla="*/ 71445 w 2727584"/>
              <a:gd name="csY7" fmla="*/ 28815 h 628169"/>
              <a:gd name="csX8" fmla="*/ 2656140 w 2727584"/>
              <a:gd name="csY8" fmla="*/ 28815 h 628169"/>
              <a:gd name="csX9" fmla="*/ 2656140 w 2727584"/>
              <a:gd name="csY9" fmla="*/ 0 h 628169"/>
              <a:gd name="csX10" fmla="*/ 71445 w 2727584"/>
              <a:gd name="csY10" fmla="*/ 0 h 628169"/>
              <a:gd name="csX11" fmla="*/ 0 w 2727584"/>
              <a:gd name="csY11" fmla="*/ 71462 h 628169"/>
              <a:gd name="csX12" fmla="*/ 0 w 2727584"/>
              <a:gd name="csY12" fmla="*/ 556708 h 628169"/>
              <a:gd name="csX13" fmla="*/ 71445 w 2727584"/>
              <a:gd name="csY13" fmla="*/ 628170 h 628169"/>
              <a:gd name="csX14" fmla="*/ 2656140 w 2727584"/>
              <a:gd name="csY14" fmla="*/ 628170 h 628169"/>
              <a:gd name="csX15" fmla="*/ 2727584 w 2727584"/>
              <a:gd name="csY15" fmla="*/ 556708 h 628169"/>
              <a:gd name="csX16" fmla="*/ 2727584 w 2727584"/>
              <a:gd name="csY16" fmla="*/ 71462 h 628169"/>
              <a:gd name="csX17" fmla="*/ 2656140 w 2727584"/>
              <a:gd name="csY17" fmla="*/ 0 h 628169"/>
              <a:gd name="csX18" fmla="*/ 2656140 w 2727584"/>
              <a:gd name="csY18" fmla="*/ 0 h 62816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2727584" h="628169">
                <a:moveTo>
                  <a:pt x="2656140" y="28815"/>
                </a:moveTo>
                <a:cubicBezTo>
                  <a:pt x="2679187" y="28815"/>
                  <a:pt x="2698776" y="48409"/>
                  <a:pt x="2698776" y="71462"/>
                </a:cubicBezTo>
                <a:lnTo>
                  <a:pt x="2698776" y="556708"/>
                </a:lnTo>
                <a:cubicBezTo>
                  <a:pt x="2698776" y="579760"/>
                  <a:pt x="2679187" y="599355"/>
                  <a:pt x="2656140" y="599355"/>
                </a:cubicBezTo>
                <a:lnTo>
                  <a:pt x="71445" y="599355"/>
                </a:lnTo>
                <a:cubicBezTo>
                  <a:pt x="48398" y="599355"/>
                  <a:pt x="28808" y="580913"/>
                  <a:pt x="28808" y="556708"/>
                </a:cubicBezTo>
                <a:lnTo>
                  <a:pt x="28808" y="71462"/>
                </a:lnTo>
                <a:cubicBezTo>
                  <a:pt x="28808" y="48409"/>
                  <a:pt x="47246" y="28815"/>
                  <a:pt x="71445" y="28815"/>
                </a:cubicBezTo>
                <a:lnTo>
                  <a:pt x="2656140" y="28815"/>
                </a:lnTo>
                <a:moveTo>
                  <a:pt x="2656140" y="0"/>
                </a:moveTo>
                <a:lnTo>
                  <a:pt x="71445" y="0"/>
                </a:lnTo>
                <a:cubicBezTo>
                  <a:pt x="32266" y="0"/>
                  <a:pt x="0" y="32273"/>
                  <a:pt x="0" y="71462"/>
                </a:cubicBezTo>
                <a:lnTo>
                  <a:pt x="0" y="556708"/>
                </a:lnTo>
                <a:cubicBezTo>
                  <a:pt x="0" y="595897"/>
                  <a:pt x="32266" y="628170"/>
                  <a:pt x="71445" y="628170"/>
                </a:cubicBezTo>
                <a:lnTo>
                  <a:pt x="2656140" y="628170"/>
                </a:lnTo>
                <a:cubicBezTo>
                  <a:pt x="2695319" y="628170"/>
                  <a:pt x="2727584" y="595897"/>
                  <a:pt x="2727584" y="556708"/>
                </a:cubicBezTo>
                <a:lnTo>
                  <a:pt x="2727584" y="71462"/>
                </a:lnTo>
                <a:cubicBezTo>
                  <a:pt x="2727584" y="32273"/>
                  <a:pt x="2695319" y="0"/>
                  <a:pt x="2656140" y="0"/>
                </a:cubicBezTo>
                <a:lnTo>
                  <a:pt x="2656140" y="0"/>
                </a:lnTo>
                <a:close/>
              </a:path>
            </a:pathLst>
          </a:custGeom>
          <a:solidFill>
            <a:srgbClr val="1D1D1B">
              <a:alpha val="30000"/>
            </a:srgbClr>
          </a:solidFill>
          <a:ln w="115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02ACF077-0D9A-1C86-784D-78EDB51F0E2C}"/>
              </a:ext>
            </a:extLst>
          </p:cNvPr>
          <p:cNvSpPr txBox="1"/>
          <p:nvPr/>
        </p:nvSpPr>
        <p:spPr>
          <a:xfrm>
            <a:off x="4500878" y="966957"/>
            <a:ext cx="2306378" cy="4094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until done</a:t>
            </a:r>
          </a:p>
        </p:txBody>
      </p:sp>
      <p:sp>
        <p:nvSpPr>
          <p:cNvPr id="97" name="Freeform 96">
            <a:extLst>
              <a:ext uri="{FF2B5EF4-FFF2-40B4-BE49-F238E27FC236}">
                <a16:creationId xmlns:a16="http://schemas.microsoft.com/office/drawing/2014/main" id="{93EF4D06-FFFD-A997-58D6-2D70A6FE5236}"/>
              </a:ext>
            </a:extLst>
          </p:cNvPr>
          <p:cNvSpPr/>
          <p:nvPr/>
        </p:nvSpPr>
        <p:spPr>
          <a:xfrm>
            <a:off x="601771" y="1037344"/>
            <a:ext cx="359529" cy="266251"/>
          </a:xfrm>
          <a:custGeom>
            <a:avLst/>
            <a:gdLst>
              <a:gd name="csX0" fmla="*/ 337635 w 359529"/>
              <a:gd name="csY0" fmla="*/ 266252 h 266251"/>
              <a:gd name="csX1" fmla="*/ 359529 w 359529"/>
              <a:gd name="csY1" fmla="*/ 179806 h 266251"/>
              <a:gd name="csX2" fmla="*/ 179765 w 359529"/>
              <a:gd name="csY2" fmla="*/ 0 h 266251"/>
              <a:gd name="csX3" fmla="*/ 0 w 359529"/>
              <a:gd name="csY3" fmla="*/ 179806 h 266251"/>
              <a:gd name="csX4" fmla="*/ 21894 w 359529"/>
              <a:gd name="csY4" fmla="*/ 266252 h 266251"/>
              <a:gd name="csX5" fmla="*/ 337635 w 359529"/>
              <a:gd name="csY5" fmla="*/ 266252 h 266251"/>
              <a:gd name="csX6" fmla="*/ 337635 w 359529"/>
              <a:gd name="csY6" fmla="*/ 266252 h 26625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</a:cxnLst>
            <a:rect l="l" t="t" r="r" b="b"/>
            <a:pathLst>
              <a:path w="359529" h="266251">
                <a:moveTo>
                  <a:pt x="337635" y="266252"/>
                </a:moveTo>
                <a:cubicBezTo>
                  <a:pt x="351463" y="240894"/>
                  <a:pt x="359529" y="210927"/>
                  <a:pt x="359529" y="179806"/>
                </a:cubicBezTo>
                <a:cubicBezTo>
                  <a:pt x="359529" y="80682"/>
                  <a:pt x="278866" y="0"/>
                  <a:pt x="179765" y="0"/>
                </a:cubicBezTo>
                <a:cubicBezTo>
                  <a:pt x="80664" y="0"/>
                  <a:pt x="0" y="80682"/>
                  <a:pt x="0" y="179806"/>
                </a:cubicBezTo>
                <a:cubicBezTo>
                  <a:pt x="0" y="278930"/>
                  <a:pt x="8066" y="239742"/>
                  <a:pt x="21894" y="266252"/>
                </a:cubicBezTo>
                <a:lnTo>
                  <a:pt x="337635" y="266252"/>
                </a:lnTo>
                <a:lnTo>
                  <a:pt x="337635" y="266252"/>
                </a:lnTo>
                <a:close/>
              </a:path>
            </a:pathLst>
          </a:custGeom>
          <a:solidFill>
            <a:srgbClr val="1D1D1B"/>
          </a:solidFill>
          <a:ln w="115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98" name="Freeform 97">
            <a:extLst>
              <a:ext uri="{FF2B5EF4-FFF2-40B4-BE49-F238E27FC236}">
                <a16:creationId xmlns:a16="http://schemas.microsoft.com/office/drawing/2014/main" id="{74F91487-3788-3609-59A9-D141F6737AF5}"/>
              </a:ext>
            </a:extLst>
          </p:cNvPr>
          <p:cNvSpPr/>
          <p:nvPr/>
        </p:nvSpPr>
        <p:spPr>
          <a:xfrm>
            <a:off x="193198" y="1564085"/>
            <a:ext cx="190781" cy="303135"/>
          </a:xfrm>
          <a:custGeom>
            <a:avLst/>
            <a:gdLst>
              <a:gd name="csX0" fmla="*/ 164278 w 190781"/>
              <a:gd name="csY0" fmla="*/ 192485 h 303135"/>
              <a:gd name="csX1" fmla="*/ 156211 w 190781"/>
              <a:gd name="csY1" fmla="*/ 190180 h 303135"/>
              <a:gd name="csX2" fmla="*/ 152754 w 190781"/>
              <a:gd name="csY2" fmla="*/ 190180 h 303135"/>
              <a:gd name="csX3" fmla="*/ 145840 w 190781"/>
              <a:gd name="csY3" fmla="*/ 177501 h 303135"/>
              <a:gd name="csX4" fmla="*/ 189629 w 190781"/>
              <a:gd name="csY4" fmla="*/ 148686 h 303135"/>
              <a:gd name="csX5" fmla="*/ 189629 w 190781"/>
              <a:gd name="csY5" fmla="*/ 110650 h 303135"/>
              <a:gd name="csX6" fmla="*/ 135469 w 190781"/>
              <a:gd name="csY6" fmla="*/ 144076 h 303135"/>
              <a:gd name="csX7" fmla="*/ 142383 w 190781"/>
              <a:gd name="csY7" fmla="*/ 4611 h 303135"/>
              <a:gd name="csX8" fmla="*/ 141231 w 190781"/>
              <a:gd name="csY8" fmla="*/ 1153 h 303135"/>
              <a:gd name="csX9" fmla="*/ 137774 w 190781"/>
              <a:gd name="csY9" fmla="*/ 0 h 303135"/>
              <a:gd name="csX10" fmla="*/ 117032 w 190781"/>
              <a:gd name="csY10" fmla="*/ 9221 h 303135"/>
              <a:gd name="csX11" fmla="*/ 105508 w 190781"/>
              <a:gd name="csY11" fmla="*/ 34578 h 303135"/>
              <a:gd name="csX12" fmla="*/ 100899 w 190781"/>
              <a:gd name="csY12" fmla="*/ 154449 h 303135"/>
              <a:gd name="csX13" fmla="*/ 91680 w 190781"/>
              <a:gd name="csY13" fmla="*/ 156754 h 303135"/>
              <a:gd name="csX14" fmla="*/ 91680 w 190781"/>
              <a:gd name="csY14" fmla="*/ 156754 h 303135"/>
              <a:gd name="csX15" fmla="*/ 83614 w 190781"/>
              <a:gd name="csY15" fmla="*/ 150991 h 303135"/>
              <a:gd name="csX16" fmla="*/ 24845 w 190781"/>
              <a:gd name="csY16" fmla="*/ 162517 h 303135"/>
              <a:gd name="csX17" fmla="*/ 7560 w 190781"/>
              <a:gd name="csY17" fmla="*/ 230521 h 303135"/>
              <a:gd name="csX18" fmla="*/ 19083 w 190781"/>
              <a:gd name="csY18" fmla="*/ 239742 h 303135"/>
              <a:gd name="csX19" fmla="*/ 77852 w 190781"/>
              <a:gd name="csY19" fmla="*/ 228216 h 303135"/>
              <a:gd name="csX20" fmla="*/ 102051 w 190781"/>
              <a:gd name="csY20" fmla="*/ 191333 h 303135"/>
              <a:gd name="csX21" fmla="*/ 115879 w 190781"/>
              <a:gd name="csY21" fmla="*/ 186722 h 303135"/>
              <a:gd name="csX22" fmla="*/ 122793 w 190781"/>
              <a:gd name="csY22" fmla="*/ 204011 h 303135"/>
              <a:gd name="csX23" fmla="*/ 107813 w 190781"/>
              <a:gd name="csY23" fmla="*/ 246658 h 303135"/>
              <a:gd name="csX24" fmla="*/ 107813 w 190781"/>
              <a:gd name="csY24" fmla="*/ 246658 h 303135"/>
              <a:gd name="csX25" fmla="*/ 135469 w 190781"/>
              <a:gd name="csY25" fmla="*/ 299677 h 303135"/>
              <a:gd name="csX26" fmla="*/ 149297 w 190781"/>
              <a:gd name="csY26" fmla="*/ 303135 h 303135"/>
              <a:gd name="csX27" fmla="*/ 190781 w 190781"/>
              <a:gd name="csY27" fmla="*/ 247810 h 303135"/>
              <a:gd name="csX28" fmla="*/ 190781 w 190781"/>
              <a:gd name="csY28" fmla="*/ 247810 h 303135"/>
              <a:gd name="csX29" fmla="*/ 163125 w 190781"/>
              <a:gd name="csY29" fmla="*/ 194790 h 303135"/>
              <a:gd name="csX30" fmla="*/ 163125 w 190781"/>
              <a:gd name="csY30" fmla="*/ 194790 h 303135"/>
              <a:gd name="csX31" fmla="*/ 79005 w 190781"/>
              <a:gd name="csY31" fmla="*/ 193638 h 303135"/>
              <a:gd name="csX32" fmla="*/ 66329 w 190781"/>
              <a:gd name="csY32" fmla="*/ 212079 h 303135"/>
              <a:gd name="csX33" fmla="*/ 34063 w 190781"/>
              <a:gd name="csY33" fmla="*/ 217842 h 303135"/>
              <a:gd name="csX34" fmla="*/ 27149 w 190781"/>
              <a:gd name="csY34" fmla="*/ 212079 h 303135"/>
              <a:gd name="csX35" fmla="*/ 23692 w 190781"/>
              <a:gd name="csY35" fmla="*/ 193638 h 303135"/>
              <a:gd name="csX36" fmla="*/ 36368 w 190781"/>
              <a:gd name="csY36" fmla="*/ 175196 h 303135"/>
              <a:gd name="csX37" fmla="*/ 68633 w 190781"/>
              <a:gd name="csY37" fmla="*/ 169433 h 303135"/>
              <a:gd name="csX38" fmla="*/ 75548 w 190781"/>
              <a:gd name="csY38" fmla="*/ 175196 h 303135"/>
              <a:gd name="csX39" fmla="*/ 80157 w 190781"/>
              <a:gd name="csY39" fmla="*/ 187875 h 303135"/>
              <a:gd name="csX40" fmla="*/ 80157 w 190781"/>
              <a:gd name="csY40" fmla="*/ 194790 h 303135"/>
              <a:gd name="csX41" fmla="*/ 80157 w 190781"/>
              <a:gd name="csY41" fmla="*/ 194790 h 303135"/>
              <a:gd name="csX42" fmla="*/ 173496 w 190781"/>
              <a:gd name="csY42" fmla="*/ 244352 h 303135"/>
              <a:gd name="csX43" fmla="*/ 150449 w 190781"/>
              <a:gd name="csY43" fmla="*/ 274320 h 303135"/>
              <a:gd name="csX44" fmla="*/ 142383 w 190781"/>
              <a:gd name="csY44" fmla="*/ 272015 h 303135"/>
              <a:gd name="csX45" fmla="*/ 127403 w 190781"/>
              <a:gd name="csY45" fmla="*/ 243200 h 303135"/>
              <a:gd name="csX46" fmla="*/ 127403 w 190781"/>
              <a:gd name="csY46" fmla="*/ 243200 h 303135"/>
              <a:gd name="csX47" fmla="*/ 150449 w 190781"/>
              <a:gd name="csY47" fmla="*/ 213232 h 303135"/>
              <a:gd name="csX48" fmla="*/ 158516 w 190781"/>
              <a:gd name="csY48" fmla="*/ 215537 h 303135"/>
              <a:gd name="csX49" fmla="*/ 173496 w 190781"/>
              <a:gd name="csY49" fmla="*/ 244352 h 303135"/>
              <a:gd name="csX50" fmla="*/ 173496 w 190781"/>
              <a:gd name="csY50" fmla="*/ 244352 h 30313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  <a:cxn ang="0">
                <a:pos x="csX44" y="csY44"/>
              </a:cxn>
              <a:cxn ang="0">
                <a:pos x="csX45" y="csY45"/>
              </a:cxn>
              <a:cxn ang="0">
                <a:pos x="csX46" y="csY46"/>
              </a:cxn>
              <a:cxn ang="0">
                <a:pos x="csX47" y="csY47"/>
              </a:cxn>
              <a:cxn ang="0">
                <a:pos x="csX48" y="csY48"/>
              </a:cxn>
              <a:cxn ang="0">
                <a:pos x="csX49" y="csY49"/>
              </a:cxn>
              <a:cxn ang="0">
                <a:pos x="csX50" y="csY50"/>
              </a:cxn>
            </a:cxnLst>
            <a:rect l="l" t="t" r="r" b="b"/>
            <a:pathLst>
              <a:path w="190781" h="303135">
                <a:moveTo>
                  <a:pt x="164278" y="192485"/>
                </a:moveTo>
                <a:cubicBezTo>
                  <a:pt x="161973" y="191333"/>
                  <a:pt x="159668" y="190180"/>
                  <a:pt x="156211" y="190180"/>
                </a:cubicBezTo>
                <a:cubicBezTo>
                  <a:pt x="156211" y="190180"/>
                  <a:pt x="152754" y="190180"/>
                  <a:pt x="152754" y="190180"/>
                </a:cubicBezTo>
                <a:lnTo>
                  <a:pt x="145840" y="177501"/>
                </a:lnTo>
                <a:lnTo>
                  <a:pt x="189629" y="148686"/>
                </a:lnTo>
                <a:lnTo>
                  <a:pt x="189629" y="110650"/>
                </a:lnTo>
                <a:lnTo>
                  <a:pt x="135469" y="144076"/>
                </a:lnTo>
                <a:lnTo>
                  <a:pt x="142383" y="4611"/>
                </a:lnTo>
                <a:cubicBezTo>
                  <a:pt x="142383" y="3458"/>
                  <a:pt x="142383" y="2305"/>
                  <a:pt x="141231" y="1153"/>
                </a:cubicBezTo>
                <a:cubicBezTo>
                  <a:pt x="141231" y="1153"/>
                  <a:pt x="138926" y="0"/>
                  <a:pt x="137774" y="0"/>
                </a:cubicBezTo>
                <a:cubicBezTo>
                  <a:pt x="127403" y="0"/>
                  <a:pt x="125098" y="2305"/>
                  <a:pt x="117032" y="9221"/>
                </a:cubicBezTo>
                <a:cubicBezTo>
                  <a:pt x="110118" y="16137"/>
                  <a:pt x="105508" y="25357"/>
                  <a:pt x="105508" y="34578"/>
                </a:cubicBezTo>
                <a:lnTo>
                  <a:pt x="100899" y="154449"/>
                </a:lnTo>
                <a:lnTo>
                  <a:pt x="91680" y="156754"/>
                </a:lnTo>
                <a:cubicBezTo>
                  <a:pt x="91680" y="156754"/>
                  <a:pt x="91680" y="156754"/>
                  <a:pt x="91680" y="156754"/>
                </a:cubicBezTo>
                <a:cubicBezTo>
                  <a:pt x="89376" y="154449"/>
                  <a:pt x="87071" y="152144"/>
                  <a:pt x="83614" y="150991"/>
                </a:cubicBezTo>
                <a:cubicBezTo>
                  <a:pt x="67481" y="142923"/>
                  <a:pt x="43282" y="147533"/>
                  <a:pt x="24845" y="162517"/>
                </a:cubicBezTo>
                <a:cubicBezTo>
                  <a:pt x="646" y="182112"/>
                  <a:pt x="-7421" y="212079"/>
                  <a:pt x="7560" y="230521"/>
                </a:cubicBezTo>
                <a:cubicBezTo>
                  <a:pt x="11017" y="233979"/>
                  <a:pt x="14474" y="237437"/>
                  <a:pt x="19083" y="239742"/>
                </a:cubicBezTo>
                <a:cubicBezTo>
                  <a:pt x="35216" y="247810"/>
                  <a:pt x="59415" y="243200"/>
                  <a:pt x="77852" y="228216"/>
                </a:cubicBezTo>
                <a:cubicBezTo>
                  <a:pt x="90528" y="217842"/>
                  <a:pt x="98594" y="204011"/>
                  <a:pt x="102051" y="191333"/>
                </a:cubicBezTo>
                <a:lnTo>
                  <a:pt x="115879" y="186722"/>
                </a:lnTo>
                <a:lnTo>
                  <a:pt x="122793" y="204011"/>
                </a:lnTo>
                <a:cubicBezTo>
                  <a:pt x="113575" y="214385"/>
                  <a:pt x="107813" y="229369"/>
                  <a:pt x="107813" y="246658"/>
                </a:cubicBezTo>
                <a:lnTo>
                  <a:pt x="107813" y="246658"/>
                </a:lnTo>
                <a:cubicBezTo>
                  <a:pt x="107813" y="270862"/>
                  <a:pt x="119336" y="291609"/>
                  <a:pt x="135469" y="299677"/>
                </a:cubicBezTo>
                <a:cubicBezTo>
                  <a:pt x="140078" y="301983"/>
                  <a:pt x="144688" y="303135"/>
                  <a:pt x="149297" y="303135"/>
                </a:cubicBezTo>
                <a:cubicBezTo>
                  <a:pt x="172344" y="303135"/>
                  <a:pt x="190781" y="277778"/>
                  <a:pt x="190781" y="247810"/>
                </a:cubicBezTo>
                <a:lnTo>
                  <a:pt x="190781" y="247810"/>
                </a:lnTo>
                <a:cubicBezTo>
                  <a:pt x="190781" y="223605"/>
                  <a:pt x="179258" y="202859"/>
                  <a:pt x="163125" y="194790"/>
                </a:cubicBezTo>
                <a:lnTo>
                  <a:pt x="163125" y="194790"/>
                </a:lnTo>
                <a:close/>
                <a:moveTo>
                  <a:pt x="79005" y="193638"/>
                </a:moveTo>
                <a:cubicBezTo>
                  <a:pt x="77852" y="200553"/>
                  <a:pt x="73243" y="207469"/>
                  <a:pt x="66329" y="212079"/>
                </a:cubicBezTo>
                <a:cubicBezTo>
                  <a:pt x="55958" y="220148"/>
                  <a:pt x="43282" y="222453"/>
                  <a:pt x="34063" y="217842"/>
                </a:cubicBezTo>
                <a:cubicBezTo>
                  <a:pt x="31759" y="216690"/>
                  <a:pt x="29454" y="214385"/>
                  <a:pt x="27149" y="212079"/>
                </a:cubicBezTo>
                <a:cubicBezTo>
                  <a:pt x="23692" y="207469"/>
                  <a:pt x="22540" y="200553"/>
                  <a:pt x="23692" y="193638"/>
                </a:cubicBezTo>
                <a:cubicBezTo>
                  <a:pt x="24845" y="186722"/>
                  <a:pt x="29454" y="179806"/>
                  <a:pt x="36368" y="175196"/>
                </a:cubicBezTo>
                <a:cubicBezTo>
                  <a:pt x="46739" y="167128"/>
                  <a:pt x="59415" y="164823"/>
                  <a:pt x="68633" y="169433"/>
                </a:cubicBezTo>
                <a:cubicBezTo>
                  <a:pt x="70938" y="170586"/>
                  <a:pt x="73243" y="172891"/>
                  <a:pt x="75548" y="175196"/>
                </a:cubicBezTo>
                <a:cubicBezTo>
                  <a:pt x="77852" y="178654"/>
                  <a:pt x="80157" y="183264"/>
                  <a:pt x="80157" y="187875"/>
                </a:cubicBezTo>
                <a:cubicBezTo>
                  <a:pt x="80157" y="192485"/>
                  <a:pt x="80157" y="192485"/>
                  <a:pt x="80157" y="194790"/>
                </a:cubicBezTo>
                <a:lnTo>
                  <a:pt x="80157" y="194790"/>
                </a:lnTo>
                <a:close/>
                <a:moveTo>
                  <a:pt x="173496" y="244352"/>
                </a:moveTo>
                <a:cubicBezTo>
                  <a:pt x="173496" y="260489"/>
                  <a:pt x="163125" y="274320"/>
                  <a:pt x="150449" y="274320"/>
                </a:cubicBezTo>
                <a:cubicBezTo>
                  <a:pt x="137774" y="274320"/>
                  <a:pt x="144688" y="274320"/>
                  <a:pt x="142383" y="272015"/>
                </a:cubicBezTo>
                <a:cubicBezTo>
                  <a:pt x="133164" y="267404"/>
                  <a:pt x="127403" y="255878"/>
                  <a:pt x="127403" y="243200"/>
                </a:cubicBezTo>
                <a:lnTo>
                  <a:pt x="127403" y="243200"/>
                </a:lnTo>
                <a:cubicBezTo>
                  <a:pt x="127403" y="225911"/>
                  <a:pt x="137774" y="213232"/>
                  <a:pt x="150449" y="213232"/>
                </a:cubicBezTo>
                <a:cubicBezTo>
                  <a:pt x="163125" y="213232"/>
                  <a:pt x="156211" y="213232"/>
                  <a:pt x="158516" y="215537"/>
                </a:cubicBezTo>
                <a:cubicBezTo>
                  <a:pt x="167735" y="220148"/>
                  <a:pt x="173496" y="231674"/>
                  <a:pt x="173496" y="244352"/>
                </a:cubicBezTo>
                <a:lnTo>
                  <a:pt x="173496" y="244352"/>
                </a:lnTo>
                <a:close/>
              </a:path>
            </a:pathLst>
          </a:custGeom>
          <a:solidFill>
            <a:srgbClr val="D8D8D8"/>
          </a:solidFill>
          <a:ln w="115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99" name="Freeform 98">
            <a:extLst>
              <a:ext uri="{FF2B5EF4-FFF2-40B4-BE49-F238E27FC236}">
                <a16:creationId xmlns:a16="http://schemas.microsoft.com/office/drawing/2014/main" id="{B745234B-DDC2-3812-9262-77D04EC4D5F1}"/>
              </a:ext>
            </a:extLst>
          </p:cNvPr>
          <p:cNvSpPr/>
          <p:nvPr/>
        </p:nvSpPr>
        <p:spPr>
          <a:xfrm>
            <a:off x="398960" y="2095436"/>
            <a:ext cx="4944682" cy="1481097"/>
          </a:xfrm>
          <a:custGeom>
            <a:avLst/>
            <a:gdLst>
              <a:gd name="csX0" fmla="*/ 4645075 w 4944682"/>
              <a:gd name="csY0" fmla="*/ 3458 h 1481097"/>
              <a:gd name="csX1" fmla="*/ 4579392 w 4944682"/>
              <a:gd name="csY1" fmla="*/ 3458 h 1481097"/>
              <a:gd name="csX2" fmla="*/ 4571326 w 4944682"/>
              <a:gd name="csY2" fmla="*/ 11526 h 1481097"/>
              <a:gd name="csX3" fmla="*/ 4579392 w 4944682"/>
              <a:gd name="csY3" fmla="*/ 19594 h 1481097"/>
              <a:gd name="csX4" fmla="*/ 4645075 w 4944682"/>
              <a:gd name="csY4" fmla="*/ 19594 h 1481097"/>
              <a:gd name="csX5" fmla="*/ 4653142 w 4944682"/>
              <a:gd name="csY5" fmla="*/ 11526 h 1481097"/>
              <a:gd name="csX6" fmla="*/ 4645075 w 4944682"/>
              <a:gd name="csY6" fmla="*/ 3458 h 1481097"/>
              <a:gd name="csX7" fmla="*/ 4645075 w 4944682"/>
              <a:gd name="csY7" fmla="*/ 3458 h 1481097"/>
              <a:gd name="csX8" fmla="*/ 4513709 w 4944682"/>
              <a:gd name="csY8" fmla="*/ 3458 h 1481097"/>
              <a:gd name="csX9" fmla="*/ 4448025 w 4944682"/>
              <a:gd name="csY9" fmla="*/ 3458 h 1481097"/>
              <a:gd name="csX10" fmla="*/ 4439959 w 4944682"/>
              <a:gd name="csY10" fmla="*/ 11526 h 1481097"/>
              <a:gd name="csX11" fmla="*/ 4448025 w 4944682"/>
              <a:gd name="csY11" fmla="*/ 19594 h 1481097"/>
              <a:gd name="csX12" fmla="*/ 4513709 w 4944682"/>
              <a:gd name="csY12" fmla="*/ 19594 h 1481097"/>
              <a:gd name="csX13" fmla="*/ 4521775 w 4944682"/>
              <a:gd name="csY13" fmla="*/ 11526 h 1481097"/>
              <a:gd name="csX14" fmla="*/ 4513709 w 4944682"/>
              <a:gd name="csY14" fmla="*/ 3458 h 1481097"/>
              <a:gd name="csX15" fmla="*/ 4513709 w 4944682"/>
              <a:gd name="csY15" fmla="*/ 3458 h 1481097"/>
              <a:gd name="csX16" fmla="*/ 4383495 w 4944682"/>
              <a:gd name="csY16" fmla="*/ 3458 h 1481097"/>
              <a:gd name="csX17" fmla="*/ 4317811 w 4944682"/>
              <a:gd name="csY17" fmla="*/ 3458 h 1481097"/>
              <a:gd name="csX18" fmla="*/ 4309745 w 4944682"/>
              <a:gd name="csY18" fmla="*/ 11526 h 1481097"/>
              <a:gd name="csX19" fmla="*/ 4317811 w 4944682"/>
              <a:gd name="csY19" fmla="*/ 19594 h 1481097"/>
              <a:gd name="csX20" fmla="*/ 4383495 w 4944682"/>
              <a:gd name="csY20" fmla="*/ 19594 h 1481097"/>
              <a:gd name="csX21" fmla="*/ 4391561 w 4944682"/>
              <a:gd name="csY21" fmla="*/ 11526 h 1481097"/>
              <a:gd name="csX22" fmla="*/ 4383495 w 4944682"/>
              <a:gd name="csY22" fmla="*/ 3458 h 1481097"/>
              <a:gd name="csX23" fmla="*/ 4383495 w 4944682"/>
              <a:gd name="csY23" fmla="*/ 3458 h 1481097"/>
              <a:gd name="csX24" fmla="*/ 4253280 w 4944682"/>
              <a:gd name="csY24" fmla="*/ 3458 h 1481097"/>
              <a:gd name="csX25" fmla="*/ 4187597 w 4944682"/>
              <a:gd name="csY25" fmla="*/ 3458 h 1481097"/>
              <a:gd name="csX26" fmla="*/ 4179531 w 4944682"/>
              <a:gd name="csY26" fmla="*/ 11526 h 1481097"/>
              <a:gd name="csX27" fmla="*/ 4187597 w 4944682"/>
              <a:gd name="csY27" fmla="*/ 19594 h 1481097"/>
              <a:gd name="csX28" fmla="*/ 4253280 w 4944682"/>
              <a:gd name="csY28" fmla="*/ 19594 h 1481097"/>
              <a:gd name="csX29" fmla="*/ 4261347 w 4944682"/>
              <a:gd name="csY29" fmla="*/ 11526 h 1481097"/>
              <a:gd name="csX30" fmla="*/ 4253280 w 4944682"/>
              <a:gd name="csY30" fmla="*/ 3458 h 1481097"/>
              <a:gd name="csX31" fmla="*/ 4253280 w 4944682"/>
              <a:gd name="csY31" fmla="*/ 3458 h 1481097"/>
              <a:gd name="csX32" fmla="*/ 4121914 w 4944682"/>
              <a:gd name="csY32" fmla="*/ 3458 h 1481097"/>
              <a:gd name="csX33" fmla="*/ 4056230 w 4944682"/>
              <a:gd name="csY33" fmla="*/ 3458 h 1481097"/>
              <a:gd name="csX34" fmla="*/ 4048164 w 4944682"/>
              <a:gd name="csY34" fmla="*/ 11526 h 1481097"/>
              <a:gd name="csX35" fmla="*/ 4056230 w 4944682"/>
              <a:gd name="csY35" fmla="*/ 19594 h 1481097"/>
              <a:gd name="csX36" fmla="*/ 4121914 w 4944682"/>
              <a:gd name="csY36" fmla="*/ 19594 h 1481097"/>
              <a:gd name="csX37" fmla="*/ 4129980 w 4944682"/>
              <a:gd name="csY37" fmla="*/ 11526 h 1481097"/>
              <a:gd name="csX38" fmla="*/ 4121914 w 4944682"/>
              <a:gd name="csY38" fmla="*/ 3458 h 1481097"/>
              <a:gd name="csX39" fmla="*/ 4121914 w 4944682"/>
              <a:gd name="csY39" fmla="*/ 3458 h 1481097"/>
              <a:gd name="csX40" fmla="*/ 3991700 w 4944682"/>
              <a:gd name="csY40" fmla="*/ 3458 h 1481097"/>
              <a:gd name="csX41" fmla="*/ 3926016 w 4944682"/>
              <a:gd name="csY41" fmla="*/ 3458 h 1481097"/>
              <a:gd name="csX42" fmla="*/ 3917950 w 4944682"/>
              <a:gd name="csY42" fmla="*/ 11526 h 1481097"/>
              <a:gd name="csX43" fmla="*/ 3926016 w 4944682"/>
              <a:gd name="csY43" fmla="*/ 19594 h 1481097"/>
              <a:gd name="csX44" fmla="*/ 3991700 w 4944682"/>
              <a:gd name="csY44" fmla="*/ 19594 h 1481097"/>
              <a:gd name="csX45" fmla="*/ 3999766 w 4944682"/>
              <a:gd name="csY45" fmla="*/ 11526 h 1481097"/>
              <a:gd name="csX46" fmla="*/ 3991700 w 4944682"/>
              <a:gd name="csY46" fmla="*/ 3458 h 1481097"/>
              <a:gd name="csX47" fmla="*/ 3991700 w 4944682"/>
              <a:gd name="csY47" fmla="*/ 3458 h 1481097"/>
              <a:gd name="csX48" fmla="*/ 3860333 w 4944682"/>
              <a:gd name="csY48" fmla="*/ 3458 h 1481097"/>
              <a:gd name="csX49" fmla="*/ 3794650 w 4944682"/>
              <a:gd name="csY49" fmla="*/ 3458 h 1481097"/>
              <a:gd name="csX50" fmla="*/ 3786583 w 4944682"/>
              <a:gd name="csY50" fmla="*/ 11526 h 1481097"/>
              <a:gd name="csX51" fmla="*/ 3794650 w 4944682"/>
              <a:gd name="csY51" fmla="*/ 19594 h 1481097"/>
              <a:gd name="csX52" fmla="*/ 3860333 w 4944682"/>
              <a:gd name="csY52" fmla="*/ 19594 h 1481097"/>
              <a:gd name="csX53" fmla="*/ 3868399 w 4944682"/>
              <a:gd name="csY53" fmla="*/ 11526 h 1481097"/>
              <a:gd name="csX54" fmla="*/ 3860333 w 4944682"/>
              <a:gd name="csY54" fmla="*/ 3458 h 1481097"/>
              <a:gd name="csX55" fmla="*/ 3860333 w 4944682"/>
              <a:gd name="csY55" fmla="*/ 3458 h 1481097"/>
              <a:gd name="csX56" fmla="*/ 3730119 w 4944682"/>
              <a:gd name="csY56" fmla="*/ 3458 h 1481097"/>
              <a:gd name="csX57" fmla="*/ 3664435 w 4944682"/>
              <a:gd name="csY57" fmla="*/ 3458 h 1481097"/>
              <a:gd name="csX58" fmla="*/ 3656369 w 4944682"/>
              <a:gd name="csY58" fmla="*/ 11526 h 1481097"/>
              <a:gd name="csX59" fmla="*/ 3664435 w 4944682"/>
              <a:gd name="csY59" fmla="*/ 19594 h 1481097"/>
              <a:gd name="csX60" fmla="*/ 3730119 w 4944682"/>
              <a:gd name="csY60" fmla="*/ 19594 h 1481097"/>
              <a:gd name="csX61" fmla="*/ 3738185 w 4944682"/>
              <a:gd name="csY61" fmla="*/ 11526 h 1481097"/>
              <a:gd name="csX62" fmla="*/ 3730119 w 4944682"/>
              <a:gd name="csY62" fmla="*/ 3458 h 1481097"/>
              <a:gd name="csX63" fmla="*/ 3730119 w 4944682"/>
              <a:gd name="csY63" fmla="*/ 3458 h 1481097"/>
              <a:gd name="csX64" fmla="*/ 3599905 w 4944682"/>
              <a:gd name="csY64" fmla="*/ 3458 h 1481097"/>
              <a:gd name="csX65" fmla="*/ 3534221 w 4944682"/>
              <a:gd name="csY65" fmla="*/ 3458 h 1481097"/>
              <a:gd name="csX66" fmla="*/ 3526155 w 4944682"/>
              <a:gd name="csY66" fmla="*/ 11526 h 1481097"/>
              <a:gd name="csX67" fmla="*/ 3534221 w 4944682"/>
              <a:gd name="csY67" fmla="*/ 19594 h 1481097"/>
              <a:gd name="csX68" fmla="*/ 3599905 w 4944682"/>
              <a:gd name="csY68" fmla="*/ 19594 h 1481097"/>
              <a:gd name="csX69" fmla="*/ 3607971 w 4944682"/>
              <a:gd name="csY69" fmla="*/ 11526 h 1481097"/>
              <a:gd name="csX70" fmla="*/ 3599905 w 4944682"/>
              <a:gd name="csY70" fmla="*/ 3458 h 1481097"/>
              <a:gd name="csX71" fmla="*/ 3599905 w 4944682"/>
              <a:gd name="csY71" fmla="*/ 3458 h 1481097"/>
              <a:gd name="csX72" fmla="*/ 3468538 w 4944682"/>
              <a:gd name="csY72" fmla="*/ 3458 h 1481097"/>
              <a:gd name="csX73" fmla="*/ 3402855 w 4944682"/>
              <a:gd name="csY73" fmla="*/ 3458 h 1481097"/>
              <a:gd name="csX74" fmla="*/ 3394788 w 4944682"/>
              <a:gd name="csY74" fmla="*/ 11526 h 1481097"/>
              <a:gd name="csX75" fmla="*/ 3402855 w 4944682"/>
              <a:gd name="csY75" fmla="*/ 19594 h 1481097"/>
              <a:gd name="csX76" fmla="*/ 3468538 w 4944682"/>
              <a:gd name="csY76" fmla="*/ 19594 h 1481097"/>
              <a:gd name="csX77" fmla="*/ 3476604 w 4944682"/>
              <a:gd name="csY77" fmla="*/ 11526 h 1481097"/>
              <a:gd name="csX78" fmla="*/ 3468538 w 4944682"/>
              <a:gd name="csY78" fmla="*/ 3458 h 1481097"/>
              <a:gd name="csX79" fmla="*/ 3468538 w 4944682"/>
              <a:gd name="csY79" fmla="*/ 3458 h 1481097"/>
              <a:gd name="csX80" fmla="*/ 3338324 w 4944682"/>
              <a:gd name="csY80" fmla="*/ 3458 h 1481097"/>
              <a:gd name="csX81" fmla="*/ 3272640 w 4944682"/>
              <a:gd name="csY81" fmla="*/ 3458 h 1481097"/>
              <a:gd name="csX82" fmla="*/ 3264574 w 4944682"/>
              <a:gd name="csY82" fmla="*/ 11526 h 1481097"/>
              <a:gd name="csX83" fmla="*/ 3272640 w 4944682"/>
              <a:gd name="csY83" fmla="*/ 19594 h 1481097"/>
              <a:gd name="csX84" fmla="*/ 3338324 w 4944682"/>
              <a:gd name="csY84" fmla="*/ 19594 h 1481097"/>
              <a:gd name="csX85" fmla="*/ 3346390 w 4944682"/>
              <a:gd name="csY85" fmla="*/ 11526 h 1481097"/>
              <a:gd name="csX86" fmla="*/ 3338324 w 4944682"/>
              <a:gd name="csY86" fmla="*/ 3458 h 1481097"/>
              <a:gd name="csX87" fmla="*/ 3338324 w 4944682"/>
              <a:gd name="csY87" fmla="*/ 3458 h 1481097"/>
              <a:gd name="csX88" fmla="*/ 3206957 w 4944682"/>
              <a:gd name="csY88" fmla="*/ 3458 h 1481097"/>
              <a:gd name="csX89" fmla="*/ 3141274 w 4944682"/>
              <a:gd name="csY89" fmla="*/ 3458 h 1481097"/>
              <a:gd name="csX90" fmla="*/ 3133208 w 4944682"/>
              <a:gd name="csY90" fmla="*/ 11526 h 1481097"/>
              <a:gd name="csX91" fmla="*/ 3141274 w 4944682"/>
              <a:gd name="csY91" fmla="*/ 19594 h 1481097"/>
              <a:gd name="csX92" fmla="*/ 3206957 w 4944682"/>
              <a:gd name="csY92" fmla="*/ 19594 h 1481097"/>
              <a:gd name="csX93" fmla="*/ 3215023 w 4944682"/>
              <a:gd name="csY93" fmla="*/ 11526 h 1481097"/>
              <a:gd name="csX94" fmla="*/ 3206957 w 4944682"/>
              <a:gd name="csY94" fmla="*/ 3458 h 1481097"/>
              <a:gd name="csX95" fmla="*/ 3206957 w 4944682"/>
              <a:gd name="csY95" fmla="*/ 3458 h 1481097"/>
              <a:gd name="csX96" fmla="*/ 3076743 w 4944682"/>
              <a:gd name="csY96" fmla="*/ 3458 h 1481097"/>
              <a:gd name="csX97" fmla="*/ 3011060 w 4944682"/>
              <a:gd name="csY97" fmla="*/ 3458 h 1481097"/>
              <a:gd name="csX98" fmla="*/ 3002993 w 4944682"/>
              <a:gd name="csY98" fmla="*/ 11526 h 1481097"/>
              <a:gd name="csX99" fmla="*/ 3011060 w 4944682"/>
              <a:gd name="csY99" fmla="*/ 19594 h 1481097"/>
              <a:gd name="csX100" fmla="*/ 3076743 w 4944682"/>
              <a:gd name="csY100" fmla="*/ 19594 h 1481097"/>
              <a:gd name="csX101" fmla="*/ 3084809 w 4944682"/>
              <a:gd name="csY101" fmla="*/ 11526 h 1481097"/>
              <a:gd name="csX102" fmla="*/ 3076743 w 4944682"/>
              <a:gd name="csY102" fmla="*/ 3458 h 1481097"/>
              <a:gd name="csX103" fmla="*/ 3076743 w 4944682"/>
              <a:gd name="csY103" fmla="*/ 3458 h 1481097"/>
              <a:gd name="csX104" fmla="*/ 2946529 w 4944682"/>
              <a:gd name="csY104" fmla="*/ 3458 h 1481097"/>
              <a:gd name="csX105" fmla="*/ 2880845 w 4944682"/>
              <a:gd name="csY105" fmla="*/ 3458 h 1481097"/>
              <a:gd name="csX106" fmla="*/ 2872779 w 4944682"/>
              <a:gd name="csY106" fmla="*/ 11526 h 1481097"/>
              <a:gd name="csX107" fmla="*/ 2880845 w 4944682"/>
              <a:gd name="csY107" fmla="*/ 19594 h 1481097"/>
              <a:gd name="csX108" fmla="*/ 2946529 w 4944682"/>
              <a:gd name="csY108" fmla="*/ 19594 h 1481097"/>
              <a:gd name="csX109" fmla="*/ 2954595 w 4944682"/>
              <a:gd name="csY109" fmla="*/ 11526 h 1481097"/>
              <a:gd name="csX110" fmla="*/ 2946529 w 4944682"/>
              <a:gd name="csY110" fmla="*/ 3458 h 1481097"/>
              <a:gd name="csX111" fmla="*/ 2946529 w 4944682"/>
              <a:gd name="csY111" fmla="*/ 3458 h 1481097"/>
              <a:gd name="csX112" fmla="*/ 2815162 w 4944682"/>
              <a:gd name="csY112" fmla="*/ 3458 h 1481097"/>
              <a:gd name="csX113" fmla="*/ 2749479 w 4944682"/>
              <a:gd name="csY113" fmla="*/ 3458 h 1481097"/>
              <a:gd name="csX114" fmla="*/ 2741413 w 4944682"/>
              <a:gd name="csY114" fmla="*/ 11526 h 1481097"/>
              <a:gd name="csX115" fmla="*/ 2749479 w 4944682"/>
              <a:gd name="csY115" fmla="*/ 19594 h 1481097"/>
              <a:gd name="csX116" fmla="*/ 2815162 w 4944682"/>
              <a:gd name="csY116" fmla="*/ 19594 h 1481097"/>
              <a:gd name="csX117" fmla="*/ 2823228 w 4944682"/>
              <a:gd name="csY117" fmla="*/ 11526 h 1481097"/>
              <a:gd name="csX118" fmla="*/ 2815162 w 4944682"/>
              <a:gd name="csY118" fmla="*/ 3458 h 1481097"/>
              <a:gd name="csX119" fmla="*/ 2815162 w 4944682"/>
              <a:gd name="csY119" fmla="*/ 3458 h 1481097"/>
              <a:gd name="csX120" fmla="*/ 2684948 w 4944682"/>
              <a:gd name="csY120" fmla="*/ 3458 h 1481097"/>
              <a:gd name="csX121" fmla="*/ 2619265 w 4944682"/>
              <a:gd name="csY121" fmla="*/ 3458 h 1481097"/>
              <a:gd name="csX122" fmla="*/ 2611198 w 4944682"/>
              <a:gd name="csY122" fmla="*/ 11526 h 1481097"/>
              <a:gd name="csX123" fmla="*/ 2619265 w 4944682"/>
              <a:gd name="csY123" fmla="*/ 19594 h 1481097"/>
              <a:gd name="csX124" fmla="*/ 2684948 w 4944682"/>
              <a:gd name="csY124" fmla="*/ 19594 h 1481097"/>
              <a:gd name="csX125" fmla="*/ 2693014 w 4944682"/>
              <a:gd name="csY125" fmla="*/ 11526 h 1481097"/>
              <a:gd name="csX126" fmla="*/ 2684948 w 4944682"/>
              <a:gd name="csY126" fmla="*/ 3458 h 1481097"/>
              <a:gd name="csX127" fmla="*/ 2684948 w 4944682"/>
              <a:gd name="csY127" fmla="*/ 3458 h 1481097"/>
              <a:gd name="csX128" fmla="*/ 2553581 w 4944682"/>
              <a:gd name="csY128" fmla="*/ 3458 h 1481097"/>
              <a:gd name="csX129" fmla="*/ 2487898 w 4944682"/>
              <a:gd name="csY129" fmla="*/ 3458 h 1481097"/>
              <a:gd name="csX130" fmla="*/ 2479832 w 4944682"/>
              <a:gd name="csY130" fmla="*/ 11526 h 1481097"/>
              <a:gd name="csX131" fmla="*/ 2487898 w 4944682"/>
              <a:gd name="csY131" fmla="*/ 19594 h 1481097"/>
              <a:gd name="csX132" fmla="*/ 2553581 w 4944682"/>
              <a:gd name="csY132" fmla="*/ 19594 h 1481097"/>
              <a:gd name="csX133" fmla="*/ 2561648 w 4944682"/>
              <a:gd name="csY133" fmla="*/ 11526 h 1481097"/>
              <a:gd name="csX134" fmla="*/ 2553581 w 4944682"/>
              <a:gd name="csY134" fmla="*/ 3458 h 1481097"/>
              <a:gd name="csX135" fmla="*/ 2553581 w 4944682"/>
              <a:gd name="csY135" fmla="*/ 3458 h 1481097"/>
              <a:gd name="csX136" fmla="*/ 2423367 w 4944682"/>
              <a:gd name="csY136" fmla="*/ 3458 h 1481097"/>
              <a:gd name="csX137" fmla="*/ 2357684 w 4944682"/>
              <a:gd name="csY137" fmla="*/ 3458 h 1481097"/>
              <a:gd name="csX138" fmla="*/ 2349618 w 4944682"/>
              <a:gd name="csY138" fmla="*/ 11526 h 1481097"/>
              <a:gd name="csX139" fmla="*/ 2357684 w 4944682"/>
              <a:gd name="csY139" fmla="*/ 19594 h 1481097"/>
              <a:gd name="csX140" fmla="*/ 2423367 w 4944682"/>
              <a:gd name="csY140" fmla="*/ 19594 h 1481097"/>
              <a:gd name="csX141" fmla="*/ 2431434 w 4944682"/>
              <a:gd name="csY141" fmla="*/ 11526 h 1481097"/>
              <a:gd name="csX142" fmla="*/ 2423367 w 4944682"/>
              <a:gd name="csY142" fmla="*/ 3458 h 1481097"/>
              <a:gd name="csX143" fmla="*/ 2423367 w 4944682"/>
              <a:gd name="csY143" fmla="*/ 3458 h 1481097"/>
              <a:gd name="csX144" fmla="*/ 2293153 w 4944682"/>
              <a:gd name="csY144" fmla="*/ 3458 h 1481097"/>
              <a:gd name="csX145" fmla="*/ 2227470 w 4944682"/>
              <a:gd name="csY145" fmla="*/ 3458 h 1481097"/>
              <a:gd name="csX146" fmla="*/ 2219403 w 4944682"/>
              <a:gd name="csY146" fmla="*/ 11526 h 1481097"/>
              <a:gd name="csX147" fmla="*/ 2227470 w 4944682"/>
              <a:gd name="csY147" fmla="*/ 19594 h 1481097"/>
              <a:gd name="csX148" fmla="*/ 2293153 w 4944682"/>
              <a:gd name="csY148" fmla="*/ 19594 h 1481097"/>
              <a:gd name="csX149" fmla="*/ 2301219 w 4944682"/>
              <a:gd name="csY149" fmla="*/ 11526 h 1481097"/>
              <a:gd name="csX150" fmla="*/ 2293153 w 4944682"/>
              <a:gd name="csY150" fmla="*/ 3458 h 1481097"/>
              <a:gd name="csX151" fmla="*/ 2293153 w 4944682"/>
              <a:gd name="csY151" fmla="*/ 3458 h 1481097"/>
              <a:gd name="csX152" fmla="*/ 2161786 w 4944682"/>
              <a:gd name="csY152" fmla="*/ 3458 h 1481097"/>
              <a:gd name="csX153" fmla="*/ 2096103 w 4944682"/>
              <a:gd name="csY153" fmla="*/ 3458 h 1481097"/>
              <a:gd name="csX154" fmla="*/ 2088037 w 4944682"/>
              <a:gd name="csY154" fmla="*/ 11526 h 1481097"/>
              <a:gd name="csX155" fmla="*/ 2096103 w 4944682"/>
              <a:gd name="csY155" fmla="*/ 19594 h 1481097"/>
              <a:gd name="csX156" fmla="*/ 2161786 w 4944682"/>
              <a:gd name="csY156" fmla="*/ 19594 h 1481097"/>
              <a:gd name="csX157" fmla="*/ 2169853 w 4944682"/>
              <a:gd name="csY157" fmla="*/ 11526 h 1481097"/>
              <a:gd name="csX158" fmla="*/ 2161786 w 4944682"/>
              <a:gd name="csY158" fmla="*/ 3458 h 1481097"/>
              <a:gd name="csX159" fmla="*/ 2161786 w 4944682"/>
              <a:gd name="csY159" fmla="*/ 3458 h 1481097"/>
              <a:gd name="csX160" fmla="*/ 2031572 w 4944682"/>
              <a:gd name="csY160" fmla="*/ 3458 h 1481097"/>
              <a:gd name="csX161" fmla="*/ 1965889 w 4944682"/>
              <a:gd name="csY161" fmla="*/ 3458 h 1481097"/>
              <a:gd name="csX162" fmla="*/ 1957823 w 4944682"/>
              <a:gd name="csY162" fmla="*/ 11526 h 1481097"/>
              <a:gd name="csX163" fmla="*/ 1965889 w 4944682"/>
              <a:gd name="csY163" fmla="*/ 19594 h 1481097"/>
              <a:gd name="csX164" fmla="*/ 2031572 w 4944682"/>
              <a:gd name="csY164" fmla="*/ 19594 h 1481097"/>
              <a:gd name="csX165" fmla="*/ 2039639 w 4944682"/>
              <a:gd name="csY165" fmla="*/ 11526 h 1481097"/>
              <a:gd name="csX166" fmla="*/ 2031572 w 4944682"/>
              <a:gd name="csY166" fmla="*/ 3458 h 1481097"/>
              <a:gd name="csX167" fmla="*/ 2031572 w 4944682"/>
              <a:gd name="csY167" fmla="*/ 3458 h 1481097"/>
              <a:gd name="csX168" fmla="*/ 1901358 w 4944682"/>
              <a:gd name="csY168" fmla="*/ 3458 h 1481097"/>
              <a:gd name="csX169" fmla="*/ 1835675 w 4944682"/>
              <a:gd name="csY169" fmla="*/ 3458 h 1481097"/>
              <a:gd name="csX170" fmla="*/ 1827608 w 4944682"/>
              <a:gd name="csY170" fmla="*/ 11526 h 1481097"/>
              <a:gd name="csX171" fmla="*/ 1835675 w 4944682"/>
              <a:gd name="csY171" fmla="*/ 19594 h 1481097"/>
              <a:gd name="csX172" fmla="*/ 1901358 w 4944682"/>
              <a:gd name="csY172" fmla="*/ 19594 h 1481097"/>
              <a:gd name="csX173" fmla="*/ 1909424 w 4944682"/>
              <a:gd name="csY173" fmla="*/ 11526 h 1481097"/>
              <a:gd name="csX174" fmla="*/ 1901358 w 4944682"/>
              <a:gd name="csY174" fmla="*/ 3458 h 1481097"/>
              <a:gd name="csX175" fmla="*/ 1901358 w 4944682"/>
              <a:gd name="csY175" fmla="*/ 3458 h 1481097"/>
              <a:gd name="csX176" fmla="*/ 1769991 w 4944682"/>
              <a:gd name="csY176" fmla="*/ 3458 h 1481097"/>
              <a:gd name="csX177" fmla="*/ 1704308 w 4944682"/>
              <a:gd name="csY177" fmla="*/ 3458 h 1481097"/>
              <a:gd name="csX178" fmla="*/ 1696242 w 4944682"/>
              <a:gd name="csY178" fmla="*/ 11526 h 1481097"/>
              <a:gd name="csX179" fmla="*/ 1704308 w 4944682"/>
              <a:gd name="csY179" fmla="*/ 19594 h 1481097"/>
              <a:gd name="csX180" fmla="*/ 1769991 w 4944682"/>
              <a:gd name="csY180" fmla="*/ 19594 h 1481097"/>
              <a:gd name="csX181" fmla="*/ 1778058 w 4944682"/>
              <a:gd name="csY181" fmla="*/ 11526 h 1481097"/>
              <a:gd name="csX182" fmla="*/ 1769991 w 4944682"/>
              <a:gd name="csY182" fmla="*/ 3458 h 1481097"/>
              <a:gd name="csX183" fmla="*/ 1769991 w 4944682"/>
              <a:gd name="csY183" fmla="*/ 3458 h 1481097"/>
              <a:gd name="csX184" fmla="*/ 1639777 w 4944682"/>
              <a:gd name="csY184" fmla="*/ 3458 h 1481097"/>
              <a:gd name="csX185" fmla="*/ 1584465 w 4944682"/>
              <a:gd name="csY185" fmla="*/ 3458 h 1481097"/>
              <a:gd name="csX186" fmla="*/ 1572942 w 4944682"/>
              <a:gd name="csY186" fmla="*/ 3458 h 1481097"/>
              <a:gd name="csX187" fmla="*/ 1564875 w 4944682"/>
              <a:gd name="csY187" fmla="*/ 12679 h 1481097"/>
              <a:gd name="csX188" fmla="*/ 1572942 w 4944682"/>
              <a:gd name="csY188" fmla="*/ 20747 h 1481097"/>
              <a:gd name="csX189" fmla="*/ 1572942 w 4944682"/>
              <a:gd name="csY189" fmla="*/ 20747 h 1481097"/>
              <a:gd name="csX190" fmla="*/ 1579856 w 4944682"/>
              <a:gd name="csY190" fmla="*/ 20747 h 1481097"/>
              <a:gd name="csX191" fmla="*/ 1637472 w 4944682"/>
              <a:gd name="csY191" fmla="*/ 20747 h 1481097"/>
              <a:gd name="csX192" fmla="*/ 1645539 w 4944682"/>
              <a:gd name="csY192" fmla="*/ 12679 h 1481097"/>
              <a:gd name="csX193" fmla="*/ 1637472 w 4944682"/>
              <a:gd name="csY193" fmla="*/ 4610 h 1481097"/>
              <a:gd name="csX194" fmla="*/ 1637472 w 4944682"/>
              <a:gd name="csY194" fmla="*/ 4610 h 1481097"/>
              <a:gd name="csX195" fmla="*/ 1507258 w 4944682"/>
              <a:gd name="csY195" fmla="*/ 20747 h 1481097"/>
              <a:gd name="csX196" fmla="*/ 1503801 w 4944682"/>
              <a:gd name="csY196" fmla="*/ 20747 h 1481097"/>
              <a:gd name="csX197" fmla="*/ 1447337 w 4944682"/>
              <a:gd name="csY197" fmla="*/ 62241 h 1481097"/>
              <a:gd name="csX198" fmla="*/ 1447337 w 4944682"/>
              <a:gd name="csY198" fmla="*/ 73767 h 1481097"/>
              <a:gd name="csX199" fmla="*/ 1453098 w 4944682"/>
              <a:gd name="csY199" fmla="*/ 76072 h 1481097"/>
              <a:gd name="csX200" fmla="*/ 1458860 w 4944682"/>
              <a:gd name="csY200" fmla="*/ 73767 h 1481097"/>
              <a:gd name="csX201" fmla="*/ 1480755 w 4944682"/>
              <a:gd name="csY201" fmla="*/ 55325 h 1481097"/>
              <a:gd name="csX202" fmla="*/ 1480755 w 4944682"/>
              <a:gd name="csY202" fmla="*/ 55325 h 1481097"/>
              <a:gd name="csX203" fmla="*/ 1480755 w 4944682"/>
              <a:gd name="csY203" fmla="*/ 55325 h 1481097"/>
              <a:gd name="csX204" fmla="*/ 1480755 w 4944682"/>
              <a:gd name="csY204" fmla="*/ 55325 h 1481097"/>
              <a:gd name="csX205" fmla="*/ 1480755 w 4944682"/>
              <a:gd name="csY205" fmla="*/ 55325 h 1481097"/>
              <a:gd name="csX206" fmla="*/ 1480755 w 4944682"/>
              <a:gd name="csY206" fmla="*/ 55325 h 1481097"/>
              <a:gd name="csX207" fmla="*/ 1480755 w 4944682"/>
              <a:gd name="csY207" fmla="*/ 55325 h 1481097"/>
              <a:gd name="csX208" fmla="*/ 1480755 w 4944682"/>
              <a:gd name="csY208" fmla="*/ 55325 h 1481097"/>
              <a:gd name="csX209" fmla="*/ 1480755 w 4944682"/>
              <a:gd name="csY209" fmla="*/ 55325 h 1481097"/>
              <a:gd name="csX210" fmla="*/ 1480755 w 4944682"/>
              <a:gd name="csY210" fmla="*/ 55325 h 1481097"/>
              <a:gd name="csX211" fmla="*/ 1480755 w 4944682"/>
              <a:gd name="csY211" fmla="*/ 55325 h 1481097"/>
              <a:gd name="csX212" fmla="*/ 1480755 w 4944682"/>
              <a:gd name="csY212" fmla="*/ 55325 h 1481097"/>
              <a:gd name="csX213" fmla="*/ 1480755 w 4944682"/>
              <a:gd name="csY213" fmla="*/ 55325 h 1481097"/>
              <a:gd name="csX214" fmla="*/ 1480755 w 4944682"/>
              <a:gd name="csY214" fmla="*/ 55325 h 1481097"/>
              <a:gd name="csX215" fmla="*/ 1480755 w 4944682"/>
              <a:gd name="csY215" fmla="*/ 55325 h 1481097"/>
              <a:gd name="csX216" fmla="*/ 1480755 w 4944682"/>
              <a:gd name="csY216" fmla="*/ 55325 h 1481097"/>
              <a:gd name="csX217" fmla="*/ 1480755 w 4944682"/>
              <a:gd name="csY217" fmla="*/ 55325 h 1481097"/>
              <a:gd name="csX218" fmla="*/ 1480755 w 4944682"/>
              <a:gd name="csY218" fmla="*/ 55325 h 1481097"/>
              <a:gd name="csX219" fmla="*/ 1480755 w 4944682"/>
              <a:gd name="csY219" fmla="*/ 55325 h 1481097"/>
              <a:gd name="csX220" fmla="*/ 1480755 w 4944682"/>
              <a:gd name="csY220" fmla="*/ 55325 h 1481097"/>
              <a:gd name="csX221" fmla="*/ 1480755 w 4944682"/>
              <a:gd name="csY221" fmla="*/ 55325 h 1481097"/>
              <a:gd name="csX222" fmla="*/ 1480755 w 4944682"/>
              <a:gd name="csY222" fmla="*/ 55325 h 1481097"/>
              <a:gd name="csX223" fmla="*/ 1480755 w 4944682"/>
              <a:gd name="csY223" fmla="*/ 55325 h 1481097"/>
              <a:gd name="csX224" fmla="*/ 1480755 w 4944682"/>
              <a:gd name="csY224" fmla="*/ 55325 h 1481097"/>
              <a:gd name="csX225" fmla="*/ 1480755 w 4944682"/>
              <a:gd name="csY225" fmla="*/ 55325 h 1481097"/>
              <a:gd name="csX226" fmla="*/ 1480755 w 4944682"/>
              <a:gd name="csY226" fmla="*/ 55325 h 1481097"/>
              <a:gd name="csX227" fmla="*/ 1480755 w 4944682"/>
              <a:gd name="csY227" fmla="*/ 55325 h 1481097"/>
              <a:gd name="csX228" fmla="*/ 1480755 w 4944682"/>
              <a:gd name="csY228" fmla="*/ 55325 h 1481097"/>
              <a:gd name="csX229" fmla="*/ 1480755 w 4944682"/>
              <a:gd name="csY229" fmla="*/ 55325 h 1481097"/>
              <a:gd name="csX230" fmla="*/ 1480755 w 4944682"/>
              <a:gd name="csY230" fmla="*/ 55325 h 1481097"/>
              <a:gd name="csX231" fmla="*/ 1480755 w 4944682"/>
              <a:gd name="csY231" fmla="*/ 55325 h 1481097"/>
              <a:gd name="csX232" fmla="*/ 1480755 w 4944682"/>
              <a:gd name="csY232" fmla="*/ 55325 h 1481097"/>
              <a:gd name="csX233" fmla="*/ 1480755 w 4944682"/>
              <a:gd name="csY233" fmla="*/ 55325 h 1481097"/>
              <a:gd name="csX234" fmla="*/ 1480755 w 4944682"/>
              <a:gd name="csY234" fmla="*/ 55325 h 1481097"/>
              <a:gd name="csX235" fmla="*/ 1480755 w 4944682"/>
              <a:gd name="csY235" fmla="*/ 55325 h 1481097"/>
              <a:gd name="csX236" fmla="*/ 1480755 w 4944682"/>
              <a:gd name="csY236" fmla="*/ 55325 h 1481097"/>
              <a:gd name="csX237" fmla="*/ 1504954 w 4944682"/>
              <a:gd name="csY237" fmla="*/ 40341 h 1481097"/>
              <a:gd name="csX238" fmla="*/ 1508411 w 4944682"/>
              <a:gd name="csY238" fmla="*/ 29968 h 1481097"/>
              <a:gd name="csX239" fmla="*/ 1501497 w 4944682"/>
              <a:gd name="csY239" fmla="*/ 25357 h 1481097"/>
              <a:gd name="csX240" fmla="*/ 1501497 w 4944682"/>
              <a:gd name="csY240" fmla="*/ 25357 h 1481097"/>
              <a:gd name="csX241" fmla="*/ 1501497 w 4944682"/>
              <a:gd name="csY241" fmla="*/ 23052 h 1481097"/>
              <a:gd name="csX242" fmla="*/ 1407005 w 4944682"/>
              <a:gd name="csY242" fmla="*/ 107192 h 1481097"/>
              <a:gd name="csX243" fmla="*/ 1401243 w 4944682"/>
              <a:gd name="csY243" fmla="*/ 109497 h 1481097"/>
              <a:gd name="csX244" fmla="*/ 1355150 w 4944682"/>
              <a:gd name="csY244" fmla="*/ 155602 h 1481097"/>
              <a:gd name="csX245" fmla="*/ 1355150 w 4944682"/>
              <a:gd name="csY245" fmla="*/ 167128 h 1481097"/>
              <a:gd name="csX246" fmla="*/ 1360911 w 4944682"/>
              <a:gd name="csY246" fmla="*/ 169433 h 1481097"/>
              <a:gd name="csX247" fmla="*/ 1366673 w 4944682"/>
              <a:gd name="csY247" fmla="*/ 167128 h 1481097"/>
              <a:gd name="csX248" fmla="*/ 1382806 w 4944682"/>
              <a:gd name="csY248" fmla="*/ 150991 h 1481097"/>
              <a:gd name="csX249" fmla="*/ 1382806 w 4944682"/>
              <a:gd name="csY249" fmla="*/ 150991 h 1481097"/>
              <a:gd name="csX250" fmla="*/ 1412767 w 4944682"/>
              <a:gd name="csY250" fmla="*/ 121024 h 1481097"/>
              <a:gd name="csX251" fmla="*/ 1412767 w 4944682"/>
              <a:gd name="csY251" fmla="*/ 109497 h 1481097"/>
              <a:gd name="csX252" fmla="*/ 1407005 w 4944682"/>
              <a:gd name="csY252" fmla="*/ 107192 h 1481097"/>
              <a:gd name="csX253" fmla="*/ 1407005 w 4944682"/>
              <a:gd name="csY253" fmla="*/ 107192 h 1481097"/>
              <a:gd name="csX254" fmla="*/ 1314818 w 4944682"/>
              <a:gd name="csY254" fmla="*/ 197095 h 1481097"/>
              <a:gd name="csX255" fmla="*/ 1310209 w 4944682"/>
              <a:gd name="csY255" fmla="*/ 198248 h 1481097"/>
              <a:gd name="csX256" fmla="*/ 1280248 w 4944682"/>
              <a:gd name="csY256" fmla="*/ 207469 h 1481097"/>
              <a:gd name="csX257" fmla="*/ 1257201 w 4944682"/>
              <a:gd name="csY257" fmla="*/ 207469 h 1481097"/>
              <a:gd name="csX258" fmla="*/ 1249135 w 4944682"/>
              <a:gd name="csY258" fmla="*/ 215537 h 1481097"/>
              <a:gd name="csX259" fmla="*/ 1257201 w 4944682"/>
              <a:gd name="csY259" fmla="*/ 223605 h 1481097"/>
              <a:gd name="csX260" fmla="*/ 1291771 w 4944682"/>
              <a:gd name="csY260" fmla="*/ 223605 h 1481097"/>
              <a:gd name="csX261" fmla="*/ 1291771 w 4944682"/>
              <a:gd name="csY261" fmla="*/ 223605 h 1481097"/>
              <a:gd name="csX262" fmla="*/ 1291771 w 4944682"/>
              <a:gd name="csY262" fmla="*/ 223605 h 1481097"/>
              <a:gd name="csX263" fmla="*/ 1291771 w 4944682"/>
              <a:gd name="csY263" fmla="*/ 223605 h 1481097"/>
              <a:gd name="csX264" fmla="*/ 1291771 w 4944682"/>
              <a:gd name="csY264" fmla="*/ 223605 h 1481097"/>
              <a:gd name="csX265" fmla="*/ 1291771 w 4944682"/>
              <a:gd name="csY265" fmla="*/ 223605 h 1481097"/>
              <a:gd name="csX266" fmla="*/ 1291771 w 4944682"/>
              <a:gd name="csY266" fmla="*/ 223605 h 1481097"/>
              <a:gd name="csX267" fmla="*/ 1312513 w 4944682"/>
              <a:gd name="csY267" fmla="*/ 213232 h 1481097"/>
              <a:gd name="csX268" fmla="*/ 1314818 w 4944682"/>
              <a:gd name="csY268" fmla="*/ 201706 h 1481097"/>
              <a:gd name="csX269" fmla="*/ 1307904 w 4944682"/>
              <a:gd name="csY269" fmla="*/ 198248 h 1481097"/>
              <a:gd name="csX270" fmla="*/ 1307904 w 4944682"/>
              <a:gd name="csY270" fmla="*/ 198248 h 1481097"/>
              <a:gd name="csX271" fmla="*/ 1312513 w 4944682"/>
              <a:gd name="csY271" fmla="*/ 195943 h 1481097"/>
              <a:gd name="csX272" fmla="*/ 1190365 w 4944682"/>
              <a:gd name="csY272" fmla="*/ 207469 h 1481097"/>
              <a:gd name="csX273" fmla="*/ 1124682 w 4944682"/>
              <a:gd name="csY273" fmla="*/ 207469 h 1481097"/>
              <a:gd name="csX274" fmla="*/ 1116616 w 4944682"/>
              <a:gd name="csY274" fmla="*/ 215537 h 1481097"/>
              <a:gd name="csX275" fmla="*/ 1124682 w 4944682"/>
              <a:gd name="csY275" fmla="*/ 223605 h 1481097"/>
              <a:gd name="csX276" fmla="*/ 1190365 w 4944682"/>
              <a:gd name="csY276" fmla="*/ 223605 h 1481097"/>
              <a:gd name="csX277" fmla="*/ 1198432 w 4944682"/>
              <a:gd name="csY277" fmla="*/ 215537 h 1481097"/>
              <a:gd name="csX278" fmla="*/ 1190365 w 4944682"/>
              <a:gd name="csY278" fmla="*/ 207469 h 1481097"/>
              <a:gd name="csX279" fmla="*/ 1190365 w 4944682"/>
              <a:gd name="csY279" fmla="*/ 207469 h 1481097"/>
              <a:gd name="csX280" fmla="*/ 1060151 w 4944682"/>
              <a:gd name="csY280" fmla="*/ 207469 h 1481097"/>
              <a:gd name="csX281" fmla="*/ 994468 w 4944682"/>
              <a:gd name="csY281" fmla="*/ 207469 h 1481097"/>
              <a:gd name="csX282" fmla="*/ 986401 w 4944682"/>
              <a:gd name="csY282" fmla="*/ 215537 h 1481097"/>
              <a:gd name="csX283" fmla="*/ 994468 w 4944682"/>
              <a:gd name="csY283" fmla="*/ 223605 h 1481097"/>
              <a:gd name="csX284" fmla="*/ 1060151 w 4944682"/>
              <a:gd name="csY284" fmla="*/ 223605 h 1481097"/>
              <a:gd name="csX285" fmla="*/ 1068218 w 4944682"/>
              <a:gd name="csY285" fmla="*/ 215537 h 1481097"/>
              <a:gd name="csX286" fmla="*/ 1060151 w 4944682"/>
              <a:gd name="csY286" fmla="*/ 207469 h 1481097"/>
              <a:gd name="csX287" fmla="*/ 1060151 w 4944682"/>
              <a:gd name="csY287" fmla="*/ 207469 h 1481097"/>
              <a:gd name="csX288" fmla="*/ 929937 w 4944682"/>
              <a:gd name="csY288" fmla="*/ 207469 h 1481097"/>
              <a:gd name="csX289" fmla="*/ 864254 w 4944682"/>
              <a:gd name="csY289" fmla="*/ 207469 h 1481097"/>
              <a:gd name="csX290" fmla="*/ 856187 w 4944682"/>
              <a:gd name="csY290" fmla="*/ 215537 h 1481097"/>
              <a:gd name="csX291" fmla="*/ 864254 w 4944682"/>
              <a:gd name="csY291" fmla="*/ 223605 h 1481097"/>
              <a:gd name="csX292" fmla="*/ 929937 w 4944682"/>
              <a:gd name="csY292" fmla="*/ 223605 h 1481097"/>
              <a:gd name="csX293" fmla="*/ 938003 w 4944682"/>
              <a:gd name="csY293" fmla="*/ 215537 h 1481097"/>
              <a:gd name="csX294" fmla="*/ 929937 w 4944682"/>
              <a:gd name="csY294" fmla="*/ 207469 h 1481097"/>
              <a:gd name="csX295" fmla="*/ 929937 w 4944682"/>
              <a:gd name="csY295" fmla="*/ 207469 h 1481097"/>
              <a:gd name="csX296" fmla="*/ 758239 w 4944682"/>
              <a:gd name="csY296" fmla="*/ 157907 h 1481097"/>
              <a:gd name="csX297" fmla="*/ 752477 w 4944682"/>
              <a:gd name="csY297" fmla="*/ 160212 h 1481097"/>
              <a:gd name="csX298" fmla="*/ 752477 w 4944682"/>
              <a:gd name="csY298" fmla="*/ 171738 h 1481097"/>
              <a:gd name="csX299" fmla="*/ 768610 w 4944682"/>
              <a:gd name="csY299" fmla="*/ 187875 h 1481097"/>
              <a:gd name="csX300" fmla="*/ 800875 w 4944682"/>
              <a:gd name="csY300" fmla="*/ 215537 h 1481097"/>
              <a:gd name="csX301" fmla="*/ 805484 w 4944682"/>
              <a:gd name="csY301" fmla="*/ 216690 h 1481097"/>
              <a:gd name="csX302" fmla="*/ 812398 w 4944682"/>
              <a:gd name="csY302" fmla="*/ 212079 h 1481097"/>
              <a:gd name="csX303" fmla="*/ 810094 w 4944682"/>
              <a:gd name="csY303" fmla="*/ 200553 h 1481097"/>
              <a:gd name="csX304" fmla="*/ 780133 w 4944682"/>
              <a:gd name="csY304" fmla="*/ 175196 h 1481097"/>
              <a:gd name="csX305" fmla="*/ 764000 w 4944682"/>
              <a:gd name="csY305" fmla="*/ 159060 h 1481097"/>
              <a:gd name="csX306" fmla="*/ 758239 w 4944682"/>
              <a:gd name="csY306" fmla="*/ 156754 h 1481097"/>
              <a:gd name="csX307" fmla="*/ 758239 w 4944682"/>
              <a:gd name="csY307" fmla="*/ 156754 h 1481097"/>
              <a:gd name="csX308" fmla="*/ 664899 w 4944682"/>
              <a:gd name="csY308" fmla="*/ 64546 h 1481097"/>
              <a:gd name="csX309" fmla="*/ 659137 w 4944682"/>
              <a:gd name="csY309" fmla="*/ 66851 h 1481097"/>
              <a:gd name="csX310" fmla="*/ 659137 w 4944682"/>
              <a:gd name="csY310" fmla="*/ 78377 h 1481097"/>
              <a:gd name="csX311" fmla="*/ 663747 w 4944682"/>
              <a:gd name="csY311" fmla="*/ 82988 h 1481097"/>
              <a:gd name="csX312" fmla="*/ 663747 w 4944682"/>
              <a:gd name="csY312" fmla="*/ 82988 h 1481097"/>
              <a:gd name="csX313" fmla="*/ 663747 w 4944682"/>
              <a:gd name="csY313" fmla="*/ 82988 h 1481097"/>
              <a:gd name="csX314" fmla="*/ 663747 w 4944682"/>
              <a:gd name="csY314" fmla="*/ 82988 h 1481097"/>
              <a:gd name="csX315" fmla="*/ 663747 w 4944682"/>
              <a:gd name="csY315" fmla="*/ 82988 h 1481097"/>
              <a:gd name="csX316" fmla="*/ 663747 w 4944682"/>
              <a:gd name="csY316" fmla="*/ 82988 h 1481097"/>
              <a:gd name="csX317" fmla="*/ 663747 w 4944682"/>
              <a:gd name="csY317" fmla="*/ 82988 h 1481097"/>
              <a:gd name="csX318" fmla="*/ 663747 w 4944682"/>
              <a:gd name="csY318" fmla="*/ 82988 h 1481097"/>
              <a:gd name="csX319" fmla="*/ 704079 w 4944682"/>
              <a:gd name="csY319" fmla="*/ 123329 h 1481097"/>
              <a:gd name="csX320" fmla="*/ 709840 w 4944682"/>
              <a:gd name="csY320" fmla="*/ 125634 h 1481097"/>
              <a:gd name="csX321" fmla="*/ 715602 w 4944682"/>
              <a:gd name="csY321" fmla="*/ 123329 h 1481097"/>
              <a:gd name="csX322" fmla="*/ 715602 w 4944682"/>
              <a:gd name="csY322" fmla="*/ 111803 h 1481097"/>
              <a:gd name="csX323" fmla="*/ 675270 w 4944682"/>
              <a:gd name="csY323" fmla="*/ 71461 h 1481097"/>
              <a:gd name="csX324" fmla="*/ 669509 w 4944682"/>
              <a:gd name="csY324" fmla="*/ 65698 h 1481097"/>
              <a:gd name="csX325" fmla="*/ 663747 w 4944682"/>
              <a:gd name="csY325" fmla="*/ 63393 h 1481097"/>
              <a:gd name="csX326" fmla="*/ 663747 w 4944682"/>
              <a:gd name="csY326" fmla="*/ 63393 h 1481097"/>
              <a:gd name="csX327" fmla="*/ 546208 w 4944682"/>
              <a:gd name="csY327" fmla="*/ 4610 h 1481097"/>
              <a:gd name="csX328" fmla="*/ 538142 w 4944682"/>
              <a:gd name="csY328" fmla="*/ 11526 h 1481097"/>
              <a:gd name="csX329" fmla="*/ 545056 w 4944682"/>
              <a:gd name="csY329" fmla="*/ 20747 h 1481097"/>
              <a:gd name="csX330" fmla="*/ 584235 w 4944682"/>
              <a:gd name="csY330" fmla="*/ 28815 h 1481097"/>
              <a:gd name="csX331" fmla="*/ 584235 w 4944682"/>
              <a:gd name="csY331" fmla="*/ 28815 h 1481097"/>
              <a:gd name="csX332" fmla="*/ 584235 w 4944682"/>
              <a:gd name="csY332" fmla="*/ 28815 h 1481097"/>
              <a:gd name="csX333" fmla="*/ 584235 w 4944682"/>
              <a:gd name="csY333" fmla="*/ 28815 h 1481097"/>
              <a:gd name="csX334" fmla="*/ 584235 w 4944682"/>
              <a:gd name="csY334" fmla="*/ 28815 h 1481097"/>
              <a:gd name="csX335" fmla="*/ 586540 w 4944682"/>
              <a:gd name="csY335" fmla="*/ 28815 h 1481097"/>
              <a:gd name="csX336" fmla="*/ 586540 w 4944682"/>
              <a:gd name="csY336" fmla="*/ 28815 h 1481097"/>
              <a:gd name="csX337" fmla="*/ 586540 w 4944682"/>
              <a:gd name="csY337" fmla="*/ 28815 h 1481097"/>
              <a:gd name="csX338" fmla="*/ 603825 w 4944682"/>
              <a:gd name="csY338" fmla="*/ 36883 h 1481097"/>
              <a:gd name="csX339" fmla="*/ 607282 w 4944682"/>
              <a:gd name="csY339" fmla="*/ 36883 h 1481097"/>
              <a:gd name="csX340" fmla="*/ 614196 w 4944682"/>
              <a:gd name="csY340" fmla="*/ 32273 h 1481097"/>
              <a:gd name="csX341" fmla="*/ 610739 w 4944682"/>
              <a:gd name="csY341" fmla="*/ 20747 h 1481097"/>
              <a:gd name="csX342" fmla="*/ 542751 w 4944682"/>
              <a:gd name="csY342" fmla="*/ 0 h 1481097"/>
              <a:gd name="csX343" fmla="*/ 542751 w 4944682"/>
              <a:gd name="csY343" fmla="*/ 0 h 1481097"/>
              <a:gd name="csX344" fmla="*/ 543904 w 4944682"/>
              <a:gd name="csY344" fmla="*/ 0 h 1481097"/>
              <a:gd name="csX345" fmla="*/ 480525 w 4944682"/>
              <a:gd name="csY345" fmla="*/ 3458 h 1481097"/>
              <a:gd name="csX346" fmla="*/ 414842 w 4944682"/>
              <a:gd name="csY346" fmla="*/ 3458 h 1481097"/>
              <a:gd name="csX347" fmla="*/ 406775 w 4944682"/>
              <a:gd name="csY347" fmla="*/ 11526 h 1481097"/>
              <a:gd name="csX348" fmla="*/ 414842 w 4944682"/>
              <a:gd name="csY348" fmla="*/ 19594 h 1481097"/>
              <a:gd name="csX349" fmla="*/ 480525 w 4944682"/>
              <a:gd name="csY349" fmla="*/ 19594 h 1481097"/>
              <a:gd name="csX350" fmla="*/ 488591 w 4944682"/>
              <a:gd name="csY350" fmla="*/ 11526 h 1481097"/>
              <a:gd name="csX351" fmla="*/ 480525 w 4944682"/>
              <a:gd name="csY351" fmla="*/ 3458 h 1481097"/>
              <a:gd name="csX352" fmla="*/ 480525 w 4944682"/>
              <a:gd name="csY352" fmla="*/ 3458 h 1481097"/>
              <a:gd name="csX353" fmla="*/ 350311 w 4944682"/>
              <a:gd name="csY353" fmla="*/ 3458 h 1481097"/>
              <a:gd name="csX354" fmla="*/ 284628 w 4944682"/>
              <a:gd name="csY354" fmla="*/ 3458 h 1481097"/>
              <a:gd name="csX355" fmla="*/ 276561 w 4944682"/>
              <a:gd name="csY355" fmla="*/ 11526 h 1481097"/>
              <a:gd name="csX356" fmla="*/ 284628 w 4944682"/>
              <a:gd name="csY356" fmla="*/ 19594 h 1481097"/>
              <a:gd name="csX357" fmla="*/ 350311 w 4944682"/>
              <a:gd name="csY357" fmla="*/ 19594 h 1481097"/>
              <a:gd name="csX358" fmla="*/ 358377 w 4944682"/>
              <a:gd name="csY358" fmla="*/ 11526 h 1481097"/>
              <a:gd name="csX359" fmla="*/ 350311 w 4944682"/>
              <a:gd name="csY359" fmla="*/ 3458 h 1481097"/>
              <a:gd name="csX360" fmla="*/ 350311 w 4944682"/>
              <a:gd name="csY360" fmla="*/ 3458 h 1481097"/>
              <a:gd name="csX361" fmla="*/ 218944 w 4944682"/>
              <a:gd name="csY361" fmla="*/ 3458 h 1481097"/>
              <a:gd name="csX362" fmla="*/ 167089 w 4944682"/>
              <a:gd name="csY362" fmla="*/ 3458 h 1481097"/>
              <a:gd name="csX363" fmla="*/ 152109 w 4944682"/>
              <a:gd name="csY363" fmla="*/ 3458 h 1481097"/>
              <a:gd name="csX364" fmla="*/ 145195 w 4944682"/>
              <a:gd name="csY364" fmla="*/ 12679 h 1481097"/>
              <a:gd name="csX365" fmla="*/ 153261 w 4944682"/>
              <a:gd name="csY365" fmla="*/ 19594 h 1481097"/>
              <a:gd name="csX366" fmla="*/ 153261 w 4944682"/>
              <a:gd name="csY366" fmla="*/ 19594 h 1481097"/>
              <a:gd name="csX367" fmla="*/ 157870 w 4944682"/>
              <a:gd name="csY367" fmla="*/ 19594 h 1481097"/>
              <a:gd name="csX368" fmla="*/ 216640 w 4944682"/>
              <a:gd name="csY368" fmla="*/ 19594 h 1481097"/>
              <a:gd name="csX369" fmla="*/ 224706 w 4944682"/>
              <a:gd name="csY369" fmla="*/ 11526 h 1481097"/>
              <a:gd name="csX370" fmla="*/ 216640 w 4944682"/>
              <a:gd name="csY370" fmla="*/ 3458 h 1481097"/>
              <a:gd name="csX371" fmla="*/ 218944 w 4944682"/>
              <a:gd name="csY371" fmla="*/ 3458 h 1481097"/>
              <a:gd name="csX372" fmla="*/ 88730 w 4944682"/>
              <a:gd name="csY372" fmla="*/ 24205 h 1481097"/>
              <a:gd name="csX373" fmla="*/ 85273 w 4944682"/>
              <a:gd name="csY373" fmla="*/ 24205 h 1481097"/>
              <a:gd name="csX374" fmla="*/ 32265 w 4944682"/>
              <a:gd name="csY374" fmla="*/ 72614 h 1481097"/>
              <a:gd name="csX375" fmla="*/ 34570 w 4944682"/>
              <a:gd name="csY375" fmla="*/ 84140 h 1481097"/>
              <a:gd name="csX376" fmla="*/ 39180 w 4944682"/>
              <a:gd name="csY376" fmla="*/ 85293 h 1481097"/>
              <a:gd name="csX377" fmla="*/ 46094 w 4944682"/>
              <a:gd name="csY377" fmla="*/ 81835 h 1481097"/>
              <a:gd name="csX378" fmla="*/ 57617 w 4944682"/>
              <a:gd name="csY378" fmla="*/ 66851 h 1481097"/>
              <a:gd name="csX379" fmla="*/ 57617 w 4944682"/>
              <a:gd name="csY379" fmla="*/ 66851 h 1481097"/>
              <a:gd name="csX380" fmla="*/ 57617 w 4944682"/>
              <a:gd name="csY380" fmla="*/ 66851 h 1481097"/>
              <a:gd name="csX381" fmla="*/ 57617 w 4944682"/>
              <a:gd name="csY381" fmla="*/ 66851 h 1481097"/>
              <a:gd name="csX382" fmla="*/ 57617 w 4944682"/>
              <a:gd name="csY382" fmla="*/ 66851 h 1481097"/>
              <a:gd name="csX383" fmla="*/ 57617 w 4944682"/>
              <a:gd name="csY383" fmla="*/ 66851 h 1481097"/>
              <a:gd name="csX384" fmla="*/ 57617 w 4944682"/>
              <a:gd name="csY384" fmla="*/ 66851 h 1481097"/>
              <a:gd name="csX385" fmla="*/ 57617 w 4944682"/>
              <a:gd name="csY385" fmla="*/ 66851 h 1481097"/>
              <a:gd name="csX386" fmla="*/ 57617 w 4944682"/>
              <a:gd name="csY386" fmla="*/ 66851 h 1481097"/>
              <a:gd name="csX387" fmla="*/ 57617 w 4944682"/>
              <a:gd name="csY387" fmla="*/ 66851 h 1481097"/>
              <a:gd name="csX388" fmla="*/ 57617 w 4944682"/>
              <a:gd name="csY388" fmla="*/ 66851 h 1481097"/>
              <a:gd name="csX389" fmla="*/ 57617 w 4944682"/>
              <a:gd name="csY389" fmla="*/ 66851 h 1481097"/>
              <a:gd name="csX390" fmla="*/ 57617 w 4944682"/>
              <a:gd name="csY390" fmla="*/ 66851 h 1481097"/>
              <a:gd name="csX391" fmla="*/ 57617 w 4944682"/>
              <a:gd name="csY391" fmla="*/ 66851 h 1481097"/>
              <a:gd name="csX392" fmla="*/ 57617 w 4944682"/>
              <a:gd name="csY392" fmla="*/ 66851 h 1481097"/>
              <a:gd name="csX393" fmla="*/ 57617 w 4944682"/>
              <a:gd name="csY393" fmla="*/ 66851 h 1481097"/>
              <a:gd name="csX394" fmla="*/ 57617 w 4944682"/>
              <a:gd name="csY394" fmla="*/ 66851 h 1481097"/>
              <a:gd name="csX395" fmla="*/ 57617 w 4944682"/>
              <a:gd name="csY395" fmla="*/ 66851 h 1481097"/>
              <a:gd name="csX396" fmla="*/ 57617 w 4944682"/>
              <a:gd name="csY396" fmla="*/ 66851 h 1481097"/>
              <a:gd name="csX397" fmla="*/ 57617 w 4944682"/>
              <a:gd name="csY397" fmla="*/ 66851 h 1481097"/>
              <a:gd name="csX398" fmla="*/ 57617 w 4944682"/>
              <a:gd name="csY398" fmla="*/ 66851 h 1481097"/>
              <a:gd name="csX399" fmla="*/ 57617 w 4944682"/>
              <a:gd name="csY399" fmla="*/ 66851 h 1481097"/>
              <a:gd name="csX400" fmla="*/ 57617 w 4944682"/>
              <a:gd name="csY400" fmla="*/ 66851 h 1481097"/>
              <a:gd name="csX401" fmla="*/ 57617 w 4944682"/>
              <a:gd name="csY401" fmla="*/ 66851 h 1481097"/>
              <a:gd name="csX402" fmla="*/ 57617 w 4944682"/>
              <a:gd name="csY402" fmla="*/ 66851 h 1481097"/>
              <a:gd name="csX403" fmla="*/ 57617 w 4944682"/>
              <a:gd name="csY403" fmla="*/ 66851 h 1481097"/>
              <a:gd name="csX404" fmla="*/ 57617 w 4944682"/>
              <a:gd name="csY404" fmla="*/ 66851 h 1481097"/>
              <a:gd name="csX405" fmla="*/ 57617 w 4944682"/>
              <a:gd name="csY405" fmla="*/ 66851 h 1481097"/>
              <a:gd name="csX406" fmla="*/ 57617 w 4944682"/>
              <a:gd name="csY406" fmla="*/ 66851 h 1481097"/>
              <a:gd name="csX407" fmla="*/ 57617 w 4944682"/>
              <a:gd name="csY407" fmla="*/ 66851 h 1481097"/>
              <a:gd name="csX408" fmla="*/ 57617 w 4944682"/>
              <a:gd name="csY408" fmla="*/ 66851 h 1481097"/>
              <a:gd name="csX409" fmla="*/ 57617 w 4944682"/>
              <a:gd name="csY409" fmla="*/ 66851 h 1481097"/>
              <a:gd name="csX410" fmla="*/ 57617 w 4944682"/>
              <a:gd name="csY410" fmla="*/ 66851 h 1481097"/>
              <a:gd name="csX411" fmla="*/ 57617 w 4944682"/>
              <a:gd name="csY411" fmla="*/ 66851 h 1481097"/>
              <a:gd name="csX412" fmla="*/ 57617 w 4944682"/>
              <a:gd name="csY412" fmla="*/ 66851 h 1481097"/>
              <a:gd name="csX413" fmla="*/ 57617 w 4944682"/>
              <a:gd name="csY413" fmla="*/ 66851 h 1481097"/>
              <a:gd name="csX414" fmla="*/ 57617 w 4944682"/>
              <a:gd name="csY414" fmla="*/ 66851 h 1481097"/>
              <a:gd name="csX415" fmla="*/ 57617 w 4944682"/>
              <a:gd name="csY415" fmla="*/ 66851 h 1481097"/>
              <a:gd name="csX416" fmla="*/ 57617 w 4944682"/>
              <a:gd name="csY416" fmla="*/ 66851 h 1481097"/>
              <a:gd name="csX417" fmla="*/ 57617 w 4944682"/>
              <a:gd name="csY417" fmla="*/ 66851 h 1481097"/>
              <a:gd name="csX418" fmla="*/ 57617 w 4944682"/>
              <a:gd name="csY418" fmla="*/ 66851 h 1481097"/>
              <a:gd name="csX419" fmla="*/ 57617 w 4944682"/>
              <a:gd name="csY419" fmla="*/ 66851 h 1481097"/>
              <a:gd name="csX420" fmla="*/ 57617 w 4944682"/>
              <a:gd name="csY420" fmla="*/ 66851 h 1481097"/>
              <a:gd name="csX421" fmla="*/ 57617 w 4944682"/>
              <a:gd name="csY421" fmla="*/ 66851 h 1481097"/>
              <a:gd name="csX422" fmla="*/ 57617 w 4944682"/>
              <a:gd name="csY422" fmla="*/ 66851 h 1481097"/>
              <a:gd name="csX423" fmla="*/ 57617 w 4944682"/>
              <a:gd name="csY423" fmla="*/ 66851 h 1481097"/>
              <a:gd name="csX424" fmla="*/ 57617 w 4944682"/>
              <a:gd name="csY424" fmla="*/ 66851 h 1481097"/>
              <a:gd name="csX425" fmla="*/ 57617 w 4944682"/>
              <a:gd name="csY425" fmla="*/ 66851 h 1481097"/>
              <a:gd name="csX426" fmla="*/ 57617 w 4944682"/>
              <a:gd name="csY426" fmla="*/ 66851 h 1481097"/>
              <a:gd name="csX427" fmla="*/ 57617 w 4944682"/>
              <a:gd name="csY427" fmla="*/ 66851 h 1481097"/>
              <a:gd name="csX428" fmla="*/ 57617 w 4944682"/>
              <a:gd name="csY428" fmla="*/ 66851 h 1481097"/>
              <a:gd name="csX429" fmla="*/ 57617 w 4944682"/>
              <a:gd name="csY429" fmla="*/ 66851 h 1481097"/>
              <a:gd name="csX430" fmla="*/ 57617 w 4944682"/>
              <a:gd name="csY430" fmla="*/ 66851 h 1481097"/>
              <a:gd name="csX431" fmla="*/ 57617 w 4944682"/>
              <a:gd name="csY431" fmla="*/ 66851 h 1481097"/>
              <a:gd name="csX432" fmla="*/ 57617 w 4944682"/>
              <a:gd name="csY432" fmla="*/ 66851 h 1481097"/>
              <a:gd name="csX433" fmla="*/ 57617 w 4944682"/>
              <a:gd name="csY433" fmla="*/ 66851 h 1481097"/>
              <a:gd name="csX434" fmla="*/ 57617 w 4944682"/>
              <a:gd name="csY434" fmla="*/ 66851 h 1481097"/>
              <a:gd name="csX435" fmla="*/ 57617 w 4944682"/>
              <a:gd name="csY435" fmla="*/ 66851 h 1481097"/>
              <a:gd name="csX436" fmla="*/ 57617 w 4944682"/>
              <a:gd name="csY436" fmla="*/ 66851 h 1481097"/>
              <a:gd name="csX437" fmla="*/ 57617 w 4944682"/>
              <a:gd name="csY437" fmla="*/ 66851 h 1481097"/>
              <a:gd name="csX438" fmla="*/ 57617 w 4944682"/>
              <a:gd name="csY438" fmla="*/ 66851 h 1481097"/>
              <a:gd name="csX439" fmla="*/ 57617 w 4944682"/>
              <a:gd name="csY439" fmla="*/ 66851 h 1481097"/>
              <a:gd name="csX440" fmla="*/ 57617 w 4944682"/>
              <a:gd name="csY440" fmla="*/ 66851 h 1481097"/>
              <a:gd name="csX441" fmla="*/ 57617 w 4944682"/>
              <a:gd name="csY441" fmla="*/ 66851 h 1481097"/>
              <a:gd name="csX442" fmla="*/ 57617 w 4944682"/>
              <a:gd name="csY442" fmla="*/ 66851 h 1481097"/>
              <a:gd name="csX443" fmla="*/ 57617 w 4944682"/>
              <a:gd name="csY443" fmla="*/ 66851 h 1481097"/>
              <a:gd name="csX444" fmla="*/ 57617 w 4944682"/>
              <a:gd name="csY444" fmla="*/ 66851 h 1481097"/>
              <a:gd name="csX445" fmla="*/ 57617 w 4944682"/>
              <a:gd name="csY445" fmla="*/ 66851 h 1481097"/>
              <a:gd name="csX446" fmla="*/ 71445 w 4944682"/>
              <a:gd name="csY446" fmla="*/ 57630 h 1481097"/>
              <a:gd name="csX447" fmla="*/ 74902 w 4944682"/>
              <a:gd name="csY447" fmla="*/ 46104 h 1481097"/>
              <a:gd name="csX448" fmla="*/ 67988 w 4944682"/>
              <a:gd name="csY448" fmla="*/ 41494 h 1481097"/>
              <a:gd name="csX449" fmla="*/ 67988 w 4944682"/>
              <a:gd name="csY449" fmla="*/ 41494 h 1481097"/>
              <a:gd name="csX450" fmla="*/ 78359 w 4944682"/>
              <a:gd name="csY450" fmla="*/ 29968 h 1481097"/>
              <a:gd name="csX451" fmla="*/ 10371 w 4944682"/>
              <a:gd name="csY451" fmla="*/ 133702 h 1481097"/>
              <a:gd name="csX452" fmla="*/ 2305 w 4944682"/>
              <a:gd name="csY452" fmla="*/ 140618 h 1481097"/>
              <a:gd name="csX453" fmla="*/ 0 w 4944682"/>
              <a:gd name="csY453" fmla="*/ 171738 h 1481097"/>
              <a:gd name="csX454" fmla="*/ 0 w 4944682"/>
              <a:gd name="csY454" fmla="*/ 208621 h 1481097"/>
              <a:gd name="csX455" fmla="*/ 8066 w 4944682"/>
              <a:gd name="csY455" fmla="*/ 216690 h 1481097"/>
              <a:gd name="csX456" fmla="*/ 16133 w 4944682"/>
              <a:gd name="csY456" fmla="*/ 208621 h 1481097"/>
              <a:gd name="csX457" fmla="*/ 16133 w 4944682"/>
              <a:gd name="csY457" fmla="*/ 171738 h 1481097"/>
              <a:gd name="csX458" fmla="*/ 16133 w 4944682"/>
              <a:gd name="csY458" fmla="*/ 171738 h 1481097"/>
              <a:gd name="csX459" fmla="*/ 16133 w 4944682"/>
              <a:gd name="csY459" fmla="*/ 169433 h 1481097"/>
              <a:gd name="csX460" fmla="*/ 16133 w 4944682"/>
              <a:gd name="csY460" fmla="*/ 169433 h 1481097"/>
              <a:gd name="csX461" fmla="*/ 16133 w 4944682"/>
              <a:gd name="csY461" fmla="*/ 167128 h 1481097"/>
              <a:gd name="csX462" fmla="*/ 16133 w 4944682"/>
              <a:gd name="csY462" fmla="*/ 167128 h 1481097"/>
              <a:gd name="csX463" fmla="*/ 18437 w 4944682"/>
              <a:gd name="csY463" fmla="*/ 145228 h 1481097"/>
              <a:gd name="csX464" fmla="*/ 11523 w 4944682"/>
              <a:gd name="csY464" fmla="*/ 136007 h 1481097"/>
              <a:gd name="csX465" fmla="*/ 10371 w 4944682"/>
              <a:gd name="csY465" fmla="*/ 136007 h 1481097"/>
              <a:gd name="csX466" fmla="*/ 10371 w 4944682"/>
              <a:gd name="csY466" fmla="*/ 136007 h 1481097"/>
              <a:gd name="csX467" fmla="*/ 8066 w 4944682"/>
              <a:gd name="csY467" fmla="*/ 265099 h 1481097"/>
              <a:gd name="csX468" fmla="*/ 0 w 4944682"/>
              <a:gd name="csY468" fmla="*/ 273167 h 1481097"/>
              <a:gd name="csX469" fmla="*/ 0 w 4944682"/>
              <a:gd name="csY469" fmla="*/ 338866 h 1481097"/>
              <a:gd name="csX470" fmla="*/ 8066 w 4944682"/>
              <a:gd name="csY470" fmla="*/ 346934 h 1481097"/>
              <a:gd name="csX471" fmla="*/ 16133 w 4944682"/>
              <a:gd name="csY471" fmla="*/ 338866 h 1481097"/>
              <a:gd name="csX472" fmla="*/ 16133 w 4944682"/>
              <a:gd name="csY472" fmla="*/ 273167 h 1481097"/>
              <a:gd name="csX473" fmla="*/ 8066 w 4944682"/>
              <a:gd name="csY473" fmla="*/ 265099 h 1481097"/>
              <a:gd name="csX474" fmla="*/ 8066 w 4944682"/>
              <a:gd name="csY474" fmla="*/ 265099 h 1481097"/>
              <a:gd name="csX475" fmla="*/ 8066 w 4944682"/>
              <a:gd name="csY475" fmla="*/ 396496 h 1481097"/>
              <a:gd name="csX476" fmla="*/ 0 w 4944682"/>
              <a:gd name="csY476" fmla="*/ 404564 h 1481097"/>
              <a:gd name="csX477" fmla="*/ 0 w 4944682"/>
              <a:gd name="csY477" fmla="*/ 470263 h 1481097"/>
              <a:gd name="csX478" fmla="*/ 8066 w 4944682"/>
              <a:gd name="csY478" fmla="*/ 478331 h 1481097"/>
              <a:gd name="csX479" fmla="*/ 16133 w 4944682"/>
              <a:gd name="csY479" fmla="*/ 470263 h 1481097"/>
              <a:gd name="csX480" fmla="*/ 16133 w 4944682"/>
              <a:gd name="csY480" fmla="*/ 404564 h 1481097"/>
              <a:gd name="csX481" fmla="*/ 8066 w 4944682"/>
              <a:gd name="csY481" fmla="*/ 396496 h 1481097"/>
              <a:gd name="csX482" fmla="*/ 8066 w 4944682"/>
              <a:gd name="csY482" fmla="*/ 396496 h 1481097"/>
              <a:gd name="csX483" fmla="*/ 8066 w 4944682"/>
              <a:gd name="csY483" fmla="*/ 526741 h 1481097"/>
              <a:gd name="csX484" fmla="*/ 0 w 4944682"/>
              <a:gd name="csY484" fmla="*/ 534809 h 1481097"/>
              <a:gd name="csX485" fmla="*/ 0 w 4944682"/>
              <a:gd name="csY485" fmla="*/ 600507 h 1481097"/>
              <a:gd name="csX486" fmla="*/ 8066 w 4944682"/>
              <a:gd name="csY486" fmla="*/ 608576 h 1481097"/>
              <a:gd name="csX487" fmla="*/ 16133 w 4944682"/>
              <a:gd name="csY487" fmla="*/ 600507 h 1481097"/>
              <a:gd name="csX488" fmla="*/ 16133 w 4944682"/>
              <a:gd name="csY488" fmla="*/ 534809 h 1481097"/>
              <a:gd name="csX489" fmla="*/ 8066 w 4944682"/>
              <a:gd name="csY489" fmla="*/ 526741 h 1481097"/>
              <a:gd name="csX490" fmla="*/ 8066 w 4944682"/>
              <a:gd name="csY490" fmla="*/ 526741 h 1481097"/>
              <a:gd name="csX491" fmla="*/ 8066 w 4944682"/>
              <a:gd name="csY491" fmla="*/ 656985 h 1481097"/>
              <a:gd name="csX492" fmla="*/ 0 w 4944682"/>
              <a:gd name="csY492" fmla="*/ 665053 h 1481097"/>
              <a:gd name="csX493" fmla="*/ 0 w 4944682"/>
              <a:gd name="csY493" fmla="*/ 730752 h 1481097"/>
              <a:gd name="csX494" fmla="*/ 8066 w 4944682"/>
              <a:gd name="csY494" fmla="*/ 738820 h 1481097"/>
              <a:gd name="csX495" fmla="*/ 16133 w 4944682"/>
              <a:gd name="csY495" fmla="*/ 730752 h 1481097"/>
              <a:gd name="csX496" fmla="*/ 16133 w 4944682"/>
              <a:gd name="csY496" fmla="*/ 665053 h 1481097"/>
              <a:gd name="csX497" fmla="*/ 8066 w 4944682"/>
              <a:gd name="csY497" fmla="*/ 656985 h 1481097"/>
              <a:gd name="csX498" fmla="*/ 8066 w 4944682"/>
              <a:gd name="csY498" fmla="*/ 656985 h 1481097"/>
              <a:gd name="csX499" fmla="*/ 8066 w 4944682"/>
              <a:gd name="csY499" fmla="*/ 788382 h 1481097"/>
              <a:gd name="csX500" fmla="*/ 0 w 4944682"/>
              <a:gd name="csY500" fmla="*/ 796450 h 1481097"/>
              <a:gd name="csX501" fmla="*/ 0 w 4944682"/>
              <a:gd name="csY501" fmla="*/ 862149 h 1481097"/>
              <a:gd name="csX502" fmla="*/ 8066 w 4944682"/>
              <a:gd name="csY502" fmla="*/ 870217 h 1481097"/>
              <a:gd name="csX503" fmla="*/ 16133 w 4944682"/>
              <a:gd name="csY503" fmla="*/ 862149 h 1481097"/>
              <a:gd name="csX504" fmla="*/ 16133 w 4944682"/>
              <a:gd name="csY504" fmla="*/ 796450 h 1481097"/>
              <a:gd name="csX505" fmla="*/ 8066 w 4944682"/>
              <a:gd name="csY505" fmla="*/ 788382 h 1481097"/>
              <a:gd name="csX506" fmla="*/ 8066 w 4944682"/>
              <a:gd name="csY506" fmla="*/ 788382 h 1481097"/>
              <a:gd name="csX507" fmla="*/ 8066 w 4944682"/>
              <a:gd name="csY507" fmla="*/ 918626 h 1481097"/>
              <a:gd name="csX508" fmla="*/ 0 w 4944682"/>
              <a:gd name="csY508" fmla="*/ 926695 h 1481097"/>
              <a:gd name="csX509" fmla="*/ 0 w 4944682"/>
              <a:gd name="csY509" fmla="*/ 992393 h 1481097"/>
              <a:gd name="csX510" fmla="*/ 8066 w 4944682"/>
              <a:gd name="csY510" fmla="*/ 1000461 h 1481097"/>
              <a:gd name="csX511" fmla="*/ 16133 w 4944682"/>
              <a:gd name="csY511" fmla="*/ 992393 h 1481097"/>
              <a:gd name="csX512" fmla="*/ 16133 w 4944682"/>
              <a:gd name="csY512" fmla="*/ 926695 h 1481097"/>
              <a:gd name="csX513" fmla="*/ 8066 w 4944682"/>
              <a:gd name="csY513" fmla="*/ 918626 h 1481097"/>
              <a:gd name="csX514" fmla="*/ 8066 w 4944682"/>
              <a:gd name="csY514" fmla="*/ 918626 h 1481097"/>
              <a:gd name="csX515" fmla="*/ 8066 w 4944682"/>
              <a:gd name="csY515" fmla="*/ 1050023 h 1481097"/>
              <a:gd name="csX516" fmla="*/ 0 w 4944682"/>
              <a:gd name="csY516" fmla="*/ 1058092 h 1481097"/>
              <a:gd name="csX517" fmla="*/ 0 w 4944682"/>
              <a:gd name="csY517" fmla="*/ 1109959 h 1481097"/>
              <a:gd name="csX518" fmla="*/ 0 w 4944682"/>
              <a:gd name="csY518" fmla="*/ 1124942 h 1481097"/>
              <a:gd name="csX519" fmla="*/ 8066 w 4944682"/>
              <a:gd name="csY519" fmla="*/ 1131858 h 1481097"/>
              <a:gd name="csX520" fmla="*/ 8066 w 4944682"/>
              <a:gd name="csY520" fmla="*/ 1131858 h 1481097"/>
              <a:gd name="csX521" fmla="*/ 14980 w 4944682"/>
              <a:gd name="csY521" fmla="*/ 1122637 h 1481097"/>
              <a:gd name="csX522" fmla="*/ 14980 w 4944682"/>
              <a:gd name="csY522" fmla="*/ 1116874 h 1481097"/>
              <a:gd name="csX523" fmla="*/ 14980 w 4944682"/>
              <a:gd name="csY523" fmla="*/ 1116874 h 1481097"/>
              <a:gd name="csX524" fmla="*/ 14980 w 4944682"/>
              <a:gd name="csY524" fmla="*/ 1114569 h 1481097"/>
              <a:gd name="csX525" fmla="*/ 14980 w 4944682"/>
              <a:gd name="csY525" fmla="*/ 1114569 h 1481097"/>
              <a:gd name="csX526" fmla="*/ 14980 w 4944682"/>
              <a:gd name="csY526" fmla="*/ 1112264 h 1481097"/>
              <a:gd name="csX527" fmla="*/ 14980 w 4944682"/>
              <a:gd name="csY527" fmla="*/ 1112264 h 1481097"/>
              <a:gd name="csX528" fmla="*/ 14980 w 4944682"/>
              <a:gd name="csY528" fmla="*/ 1109959 h 1481097"/>
              <a:gd name="csX529" fmla="*/ 14980 w 4944682"/>
              <a:gd name="csY529" fmla="*/ 1109959 h 1481097"/>
              <a:gd name="csX530" fmla="*/ 14980 w 4944682"/>
              <a:gd name="csY530" fmla="*/ 1058092 h 1481097"/>
              <a:gd name="csX531" fmla="*/ 6914 w 4944682"/>
              <a:gd name="csY531" fmla="*/ 1050023 h 1481097"/>
              <a:gd name="csX532" fmla="*/ 6914 w 4944682"/>
              <a:gd name="csY532" fmla="*/ 1050023 h 1481097"/>
              <a:gd name="csX533" fmla="*/ 6914 w 4944682"/>
              <a:gd name="csY533" fmla="*/ 1047718 h 1481097"/>
              <a:gd name="csX534" fmla="*/ 28808 w 4944682"/>
              <a:gd name="csY534" fmla="*/ 1180268 h 1481097"/>
              <a:gd name="csX535" fmla="*/ 24199 w 4944682"/>
              <a:gd name="csY535" fmla="*/ 1180268 h 1481097"/>
              <a:gd name="csX536" fmla="*/ 20742 w 4944682"/>
              <a:gd name="csY536" fmla="*/ 1191794 h 1481097"/>
              <a:gd name="csX537" fmla="*/ 69140 w 4944682"/>
              <a:gd name="csY537" fmla="*/ 1244813 h 1481097"/>
              <a:gd name="csX538" fmla="*/ 73750 w 4944682"/>
              <a:gd name="csY538" fmla="*/ 1245966 h 1481097"/>
              <a:gd name="csX539" fmla="*/ 80664 w 4944682"/>
              <a:gd name="csY539" fmla="*/ 1242508 h 1481097"/>
              <a:gd name="csX540" fmla="*/ 78359 w 4944682"/>
              <a:gd name="csY540" fmla="*/ 1230982 h 1481097"/>
              <a:gd name="csX541" fmla="*/ 34570 w 4944682"/>
              <a:gd name="csY541" fmla="*/ 1182573 h 1481097"/>
              <a:gd name="csX542" fmla="*/ 27656 w 4944682"/>
              <a:gd name="csY542" fmla="*/ 1177962 h 1481097"/>
              <a:gd name="csX543" fmla="*/ 27656 w 4944682"/>
              <a:gd name="csY543" fmla="*/ 1177962 h 1481097"/>
              <a:gd name="csX544" fmla="*/ 138281 w 4944682"/>
              <a:gd name="csY544" fmla="*/ 1258645 h 1481097"/>
              <a:gd name="csX545" fmla="*/ 130214 w 4944682"/>
              <a:gd name="csY545" fmla="*/ 1265560 h 1481097"/>
              <a:gd name="csX546" fmla="*/ 137128 w 4944682"/>
              <a:gd name="csY546" fmla="*/ 1274781 h 1481097"/>
              <a:gd name="csX547" fmla="*/ 168241 w 4944682"/>
              <a:gd name="csY547" fmla="*/ 1277086 h 1481097"/>
              <a:gd name="csX548" fmla="*/ 205116 w 4944682"/>
              <a:gd name="csY548" fmla="*/ 1277086 h 1481097"/>
              <a:gd name="csX549" fmla="*/ 213183 w 4944682"/>
              <a:gd name="csY549" fmla="*/ 1269018 h 1481097"/>
              <a:gd name="csX550" fmla="*/ 205116 w 4944682"/>
              <a:gd name="csY550" fmla="*/ 1260950 h 1481097"/>
              <a:gd name="csX551" fmla="*/ 162480 w 4944682"/>
              <a:gd name="csY551" fmla="*/ 1260950 h 1481097"/>
              <a:gd name="csX552" fmla="*/ 140585 w 4944682"/>
              <a:gd name="csY552" fmla="*/ 1258645 h 1481097"/>
              <a:gd name="csX553" fmla="*/ 139433 w 4944682"/>
              <a:gd name="csY553" fmla="*/ 1258645 h 1481097"/>
              <a:gd name="csX554" fmla="*/ 138281 w 4944682"/>
              <a:gd name="csY554" fmla="*/ 1258645 h 1481097"/>
              <a:gd name="csX555" fmla="*/ 335330 w 4944682"/>
              <a:gd name="csY555" fmla="*/ 1260950 h 1481097"/>
              <a:gd name="csX556" fmla="*/ 269647 w 4944682"/>
              <a:gd name="csY556" fmla="*/ 1260950 h 1481097"/>
              <a:gd name="csX557" fmla="*/ 261581 w 4944682"/>
              <a:gd name="csY557" fmla="*/ 1269018 h 1481097"/>
              <a:gd name="csX558" fmla="*/ 269647 w 4944682"/>
              <a:gd name="csY558" fmla="*/ 1277086 h 1481097"/>
              <a:gd name="csX559" fmla="*/ 335330 w 4944682"/>
              <a:gd name="csY559" fmla="*/ 1277086 h 1481097"/>
              <a:gd name="csX560" fmla="*/ 343397 w 4944682"/>
              <a:gd name="csY560" fmla="*/ 1269018 h 1481097"/>
              <a:gd name="csX561" fmla="*/ 335330 w 4944682"/>
              <a:gd name="csY561" fmla="*/ 1260950 h 1481097"/>
              <a:gd name="csX562" fmla="*/ 335330 w 4944682"/>
              <a:gd name="csY562" fmla="*/ 1260950 h 1481097"/>
              <a:gd name="csX563" fmla="*/ 465545 w 4944682"/>
              <a:gd name="csY563" fmla="*/ 1260950 h 1481097"/>
              <a:gd name="csX564" fmla="*/ 399861 w 4944682"/>
              <a:gd name="csY564" fmla="*/ 1260950 h 1481097"/>
              <a:gd name="csX565" fmla="*/ 391795 w 4944682"/>
              <a:gd name="csY565" fmla="*/ 1269018 h 1481097"/>
              <a:gd name="csX566" fmla="*/ 399861 w 4944682"/>
              <a:gd name="csY566" fmla="*/ 1277086 h 1481097"/>
              <a:gd name="csX567" fmla="*/ 465545 w 4944682"/>
              <a:gd name="csY567" fmla="*/ 1277086 h 1481097"/>
              <a:gd name="csX568" fmla="*/ 473611 w 4944682"/>
              <a:gd name="csY568" fmla="*/ 1269018 h 1481097"/>
              <a:gd name="csX569" fmla="*/ 465545 w 4944682"/>
              <a:gd name="csY569" fmla="*/ 1260950 h 1481097"/>
              <a:gd name="csX570" fmla="*/ 465545 w 4944682"/>
              <a:gd name="csY570" fmla="*/ 1260950 h 1481097"/>
              <a:gd name="csX571" fmla="*/ 551970 w 4944682"/>
              <a:gd name="csY571" fmla="*/ 1260950 h 1481097"/>
              <a:gd name="csX572" fmla="*/ 531228 w 4944682"/>
              <a:gd name="csY572" fmla="*/ 1260950 h 1481097"/>
              <a:gd name="csX573" fmla="*/ 523161 w 4944682"/>
              <a:gd name="csY573" fmla="*/ 1269018 h 1481097"/>
              <a:gd name="csX574" fmla="*/ 531228 w 4944682"/>
              <a:gd name="csY574" fmla="*/ 1277086 h 1481097"/>
              <a:gd name="csX575" fmla="*/ 551970 w 4944682"/>
              <a:gd name="csY575" fmla="*/ 1277086 h 1481097"/>
              <a:gd name="csX576" fmla="*/ 587693 w 4944682"/>
              <a:gd name="csY576" fmla="*/ 1286307 h 1481097"/>
              <a:gd name="csX577" fmla="*/ 591149 w 4944682"/>
              <a:gd name="csY577" fmla="*/ 1286307 h 1481097"/>
              <a:gd name="csX578" fmla="*/ 598063 w 4944682"/>
              <a:gd name="csY578" fmla="*/ 1281697 h 1481097"/>
              <a:gd name="csX579" fmla="*/ 594607 w 4944682"/>
              <a:gd name="csY579" fmla="*/ 1270171 h 1481097"/>
              <a:gd name="csX580" fmla="*/ 591149 w 4944682"/>
              <a:gd name="csY580" fmla="*/ 1269018 h 1481097"/>
              <a:gd name="csX581" fmla="*/ 591149 w 4944682"/>
              <a:gd name="csY581" fmla="*/ 1269018 h 1481097"/>
              <a:gd name="csX582" fmla="*/ 591149 w 4944682"/>
              <a:gd name="csY582" fmla="*/ 1269018 h 1481097"/>
              <a:gd name="csX583" fmla="*/ 591149 w 4944682"/>
              <a:gd name="csY583" fmla="*/ 1269018 h 1481097"/>
              <a:gd name="csX584" fmla="*/ 591149 w 4944682"/>
              <a:gd name="csY584" fmla="*/ 1269018 h 1481097"/>
              <a:gd name="csX585" fmla="*/ 591149 w 4944682"/>
              <a:gd name="csY585" fmla="*/ 1269018 h 1481097"/>
              <a:gd name="csX586" fmla="*/ 568103 w 4944682"/>
              <a:gd name="csY586" fmla="*/ 1263255 h 1481097"/>
              <a:gd name="csX587" fmla="*/ 568103 w 4944682"/>
              <a:gd name="csY587" fmla="*/ 1263255 h 1481097"/>
              <a:gd name="csX588" fmla="*/ 566950 w 4944682"/>
              <a:gd name="csY588" fmla="*/ 1263255 h 1481097"/>
              <a:gd name="csX589" fmla="*/ 560036 w 4944682"/>
              <a:gd name="csY589" fmla="*/ 1263255 h 1481097"/>
              <a:gd name="csX590" fmla="*/ 554275 w 4944682"/>
              <a:gd name="csY590" fmla="*/ 1260950 h 1481097"/>
              <a:gd name="csX591" fmla="*/ 639548 w 4944682"/>
              <a:gd name="csY591" fmla="*/ 1310512 h 1481097"/>
              <a:gd name="csX592" fmla="*/ 633786 w 4944682"/>
              <a:gd name="csY592" fmla="*/ 1312817 h 1481097"/>
              <a:gd name="csX593" fmla="*/ 633786 w 4944682"/>
              <a:gd name="csY593" fmla="*/ 1324343 h 1481097"/>
              <a:gd name="csX594" fmla="*/ 679880 w 4944682"/>
              <a:gd name="csY594" fmla="*/ 1370448 h 1481097"/>
              <a:gd name="csX595" fmla="*/ 685641 w 4944682"/>
              <a:gd name="csY595" fmla="*/ 1372753 h 1481097"/>
              <a:gd name="csX596" fmla="*/ 691403 w 4944682"/>
              <a:gd name="csY596" fmla="*/ 1370448 h 1481097"/>
              <a:gd name="csX597" fmla="*/ 691403 w 4944682"/>
              <a:gd name="csY597" fmla="*/ 1358922 h 1481097"/>
              <a:gd name="csX598" fmla="*/ 645309 w 4944682"/>
              <a:gd name="csY598" fmla="*/ 1312817 h 1481097"/>
              <a:gd name="csX599" fmla="*/ 639548 w 4944682"/>
              <a:gd name="csY599" fmla="*/ 1310512 h 1481097"/>
              <a:gd name="csX600" fmla="*/ 639548 w 4944682"/>
              <a:gd name="csY600" fmla="*/ 1310512 h 1481097"/>
              <a:gd name="csX601" fmla="*/ 731735 w 4944682"/>
              <a:gd name="csY601" fmla="*/ 1402720 h 1481097"/>
              <a:gd name="csX602" fmla="*/ 725973 w 4944682"/>
              <a:gd name="csY602" fmla="*/ 1405026 h 1481097"/>
              <a:gd name="csX603" fmla="*/ 725973 w 4944682"/>
              <a:gd name="csY603" fmla="*/ 1416552 h 1481097"/>
              <a:gd name="csX604" fmla="*/ 728278 w 4944682"/>
              <a:gd name="csY604" fmla="*/ 1418857 h 1481097"/>
              <a:gd name="csX605" fmla="*/ 728278 w 4944682"/>
              <a:gd name="csY605" fmla="*/ 1418857 h 1481097"/>
              <a:gd name="csX606" fmla="*/ 778981 w 4944682"/>
              <a:gd name="csY606" fmla="*/ 1461503 h 1481097"/>
              <a:gd name="csX607" fmla="*/ 782438 w 4944682"/>
              <a:gd name="csY607" fmla="*/ 1461503 h 1481097"/>
              <a:gd name="csX608" fmla="*/ 789352 w 4944682"/>
              <a:gd name="csY608" fmla="*/ 1456893 h 1481097"/>
              <a:gd name="csX609" fmla="*/ 785895 w 4944682"/>
              <a:gd name="csY609" fmla="*/ 1445367 h 1481097"/>
              <a:gd name="csX610" fmla="*/ 742106 w 4944682"/>
              <a:gd name="csY610" fmla="*/ 1409636 h 1481097"/>
              <a:gd name="csX611" fmla="*/ 742106 w 4944682"/>
              <a:gd name="csY611" fmla="*/ 1409636 h 1481097"/>
              <a:gd name="csX612" fmla="*/ 742106 w 4944682"/>
              <a:gd name="csY612" fmla="*/ 1409636 h 1481097"/>
              <a:gd name="csX613" fmla="*/ 742106 w 4944682"/>
              <a:gd name="csY613" fmla="*/ 1409636 h 1481097"/>
              <a:gd name="csX614" fmla="*/ 742106 w 4944682"/>
              <a:gd name="csY614" fmla="*/ 1409636 h 1481097"/>
              <a:gd name="csX615" fmla="*/ 742106 w 4944682"/>
              <a:gd name="csY615" fmla="*/ 1409636 h 1481097"/>
              <a:gd name="csX616" fmla="*/ 742106 w 4944682"/>
              <a:gd name="csY616" fmla="*/ 1409636 h 1481097"/>
              <a:gd name="csX617" fmla="*/ 742106 w 4944682"/>
              <a:gd name="csY617" fmla="*/ 1409636 h 1481097"/>
              <a:gd name="csX618" fmla="*/ 742106 w 4944682"/>
              <a:gd name="csY618" fmla="*/ 1409636 h 1481097"/>
              <a:gd name="csX619" fmla="*/ 742106 w 4944682"/>
              <a:gd name="csY619" fmla="*/ 1409636 h 1481097"/>
              <a:gd name="csX620" fmla="*/ 742106 w 4944682"/>
              <a:gd name="csY620" fmla="*/ 1409636 h 1481097"/>
              <a:gd name="csX621" fmla="*/ 742106 w 4944682"/>
              <a:gd name="csY621" fmla="*/ 1409636 h 1481097"/>
              <a:gd name="csX622" fmla="*/ 742106 w 4944682"/>
              <a:gd name="csY622" fmla="*/ 1409636 h 1481097"/>
              <a:gd name="csX623" fmla="*/ 742106 w 4944682"/>
              <a:gd name="csY623" fmla="*/ 1409636 h 1481097"/>
              <a:gd name="csX624" fmla="*/ 742106 w 4944682"/>
              <a:gd name="csY624" fmla="*/ 1409636 h 1481097"/>
              <a:gd name="csX625" fmla="*/ 739801 w 4944682"/>
              <a:gd name="csY625" fmla="*/ 1407331 h 1481097"/>
              <a:gd name="csX626" fmla="*/ 739801 w 4944682"/>
              <a:gd name="csY626" fmla="*/ 1407331 h 1481097"/>
              <a:gd name="csX627" fmla="*/ 734039 w 4944682"/>
              <a:gd name="csY627" fmla="*/ 1405026 h 1481097"/>
              <a:gd name="csX628" fmla="*/ 732887 w 4944682"/>
              <a:gd name="csY628" fmla="*/ 1405026 h 1481097"/>
              <a:gd name="csX629" fmla="*/ 849273 w 4944682"/>
              <a:gd name="csY629" fmla="*/ 1463808 h 1481097"/>
              <a:gd name="csX630" fmla="*/ 841207 w 4944682"/>
              <a:gd name="csY630" fmla="*/ 1470724 h 1481097"/>
              <a:gd name="csX631" fmla="*/ 849273 w 4944682"/>
              <a:gd name="csY631" fmla="*/ 1479945 h 1481097"/>
              <a:gd name="csX632" fmla="*/ 868863 w 4944682"/>
              <a:gd name="csY632" fmla="*/ 1479945 h 1481097"/>
              <a:gd name="csX633" fmla="*/ 916109 w 4944682"/>
              <a:gd name="csY633" fmla="*/ 1479945 h 1481097"/>
              <a:gd name="csX634" fmla="*/ 924175 w 4944682"/>
              <a:gd name="csY634" fmla="*/ 1471877 h 1481097"/>
              <a:gd name="csX635" fmla="*/ 916109 w 4944682"/>
              <a:gd name="csY635" fmla="*/ 1463808 h 1481097"/>
              <a:gd name="csX636" fmla="*/ 864254 w 4944682"/>
              <a:gd name="csY636" fmla="*/ 1463808 h 1481097"/>
              <a:gd name="csX637" fmla="*/ 856187 w 4944682"/>
              <a:gd name="csY637" fmla="*/ 1463808 h 1481097"/>
              <a:gd name="csX638" fmla="*/ 853883 w 4944682"/>
              <a:gd name="csY638" fmla="*/ 1463808 h 1481097"/>
              <a:gd name="csX639" fmla="*/ 851578 w 4944682"/>
              <a:gd name="csY639" fmla="*/ 1463808 h 1481097"/>
              <a:gd name="csX640" fmla="*/ 849273 w 4944682"/>
              <a:gd name="csY640" fmla="*/ 1463808 h 1481097"/>
              <a:gd name="csX641" fmla="*/ 1045171 w 4944682"/>
              <a:gd name="csY641" fmla="*/ 1464961 h 1481097"/>
              <a:gd name="csX642" fmla="*/ 979487 w 4944682"/>
              <a:gd name="csY642" fmla="*/ 1464961 h 1481097"/>
              <a:gd name="csX643" fmla="*/ 971421 w 4944682"/>
              <a:gd name="csY643" fmla="*/ 1473029 h 1481097"/>
              <a:gd name="csX644" fmla="*/ 979487 w 4944682"/>
              <a:gd name="csY644" fmla="*/ 1481097 h 1481097"/>
              <a:gd name="csX645" fmla="*/ 1045171 w 4944682"/>
              <a:gd name="csY645" fmla="*/ 1481097 h 1481097"/>
              <a:gd name="csX646" fmla="*/ 1053237 w 4944682"/>
              <a:gd name="csY646" fmla="*/ 1473029 h 1481097"/>
              <a:gd name="csX647" fmla="*/ 1045171 w 4944682"/>
              <a:gd name="csY647" fmla="*/ 1464961 h 1481097"/>
              <a:gd name="csX648" fmla="*/ 1045171 w 4944682"/>
              <a:gd name="csY648" fmla="*/ 1464961 h 1481097"/>
              <a:gd name="csX649" fmla="*/ 1176537 w 4944682"/>
              <a:gd name="csY649" fmla="*/ 1464961 h 1481097"/>
              <a:gd name="csX650" fmla="*/ 1110854 w 4944682"/>
              <a:gd name="csY650" fmla="*/ 1464961 h 1481097"/>
              <a:gd name="csX651" fmla="*/ 1102788 w 4944682"/>
              <a:gd name="csY651" fmla="*/ 1473029 h 1481097"/>
              <a:gd name="csX652" fmla="*/ 1110854 w 4944682"/>
              <a:gd name="csY652" fmla="*/ 1481097 h 1481097"/>
              <a:gd name="csX653" fmla="*/ 1176537 w 4944682"/>
              <a:gd name="csY653" fmla="*/ 1481097 h 1481097"/>
              <a:gd name="csX654" fmla="*/ 1184604 w 4944682"/>
              <a:gd name="csY654" fmla="*/ 1473029 h 1481097"/>
              <a:gd name="csX655" fmla="*/ 1176537 w 4944682"/>
              <a:gd name="csY655" fmla="*/ 1464961 h 1481097"/>
              <a:gd name="csX656" fmla="*/ 1176537 w 4944682"/>
              <a:gd name="csY656" fmla="*/ 1464961 h 1481097"/>
              <a:gd name="csX657" fmla="*/ 1309056 w 4944682"/>
              <a:gd name="csY657" fmla="*/ 1452282 h 1481097"/>
              <a:gd name="csX658" fmla="*/ 1305599 w 4944682"/>
              <a:gd name="csY658" fmla="*/ 1452282 h 1481097"/>
              <a:gd name="csX659" fmla="*/ 1281400 w 4944682"/>
              <a:gd name="csY659" fmla="*/ 1459198 h 1481097"/>
              <a:gd name="csX660" fmla="*/ 1266420 w 4944682"/>
              <a:gd name="csY660" fmla="*/ 1459198 h 1481097"/>
              <a:gd name="csX661" fmla="*/ 1265267 w 4944682"/>
              <a:gd name="csY661" fmla="*/ 1459198 h 1481097"/>
              <a:gd name="csX662" fmla="*/ 1265267 w 4944682"/>
              <a:gd name="csY662" fmla="*/ 1459198 h 1481097"/>
              <a:gd name="csX663" fmla="*/ 1246830 w 4944682"/>
              <a:gd name="csY663" fmla="*/ 1459198 h 1481097"/>
              <a:gd name="csX664" fmla="*/ 1238764 w 4944682"/>
              <a:gd name="csY664" fmla="*/ 1467266 h 1481097"/>
              <a:gd name="csX665" fmla="*/ 1246830 w 4944682"/>
              <a:gd name="csY665" fmla="*/ 1475334 h 1481097"/>
              <a:gd name="csX666" fmla="*/ 1246830 w 4944682"/>
              <a:gd name="csY666" fmla="*/ 1475334 h 1481097"/>
              <a:gd name="csX667" fmla="*/ 1317123 w 4944682"/>
              <a:gd name="csY667" fmla="*/ 1462656 h 1481097"/>
              <a:gd name="csX668" fmla="*/ 1321732 w 4944682"/>
              <a:gd name="csY668" fmla="*/ 1452282 h 1481097"/>
              <a:gd name="csX669" fmla="*/ 1313666 w 4944682"/>
              <a:gd name="csY669" fmla="*/ 1447672 h 1481097"/>
              <a:gd name="csX670" fmla="*/ 1313666 w 4944682"/>
              <a:gd name="csY670" fmla="*/ 1447672 h 1481097"/>
              <a:gd name="csX671" fmla="*/ 1309056 w 4944682"/>
              <a:gd name="csY671" fmla="*/ 1451130 h 1481097"/>
              <a:gd name="csX672" fmla="*/ 1410462 w 4944682"/>
              <a:gd name="csY672" fmla="*/ 1368142 h 1481097"/>
              <a:gd name="csX673" fmla="*/ 1404700 w 4944682"/>
              <a:gd name="csY673" fmla="*/ 1370448 h 1481097"/>
              <a:gd name="csX674" fmla="*/ 1374740 w 4944682"/>
              <a:gd name="csY674" fmla="*/ 1400415 h 1481097"/>
              <a:gd name="csX675" fmla="*/ 1374740 w 4944682"/>
              <a:gd name="csY675" fmla="*/ 1400415 h 1481097"/>
              <a:gd name="csX676" fmla="*/ 1374740 w 4944682"/>
              <a:gd name="csY676" fmla="*/ 1400415 h 1481097"/>
              <a:gd name="csX677" fmla="*/ 1374740 w 4944682"/>
              <a:gd name="csY677" fmla="*/ 1400415 h 1481097"/>
              <a:gd name="csX678" fmla="*/ 1374740 w 4944682"/>
              <a:gd name="csY678" fmla="*/ 1400415 h 1481097"/>
              <a:gd name="csX679" fmla="*/ 1374740 w 4944682"/>
              <a:gd name="csY679" fmla="*/ 1400415 h 1481097"/>
              <a:gd name="csX680" fmla="*/ 1374740 w 4944682"/>
              <a:gd name="csY680" fmla="*/ 1400415 h 1481097"/>
              <a:gd name="csX681" fmla="*/ 1374740 w 4944682"/>
              <a:gd name="csY681" fmla="*/ 1400415 h 1481097"/>
              <a:gd name="csX682" fmla="*/ 1374740 w 4944682"/>
              <a:gd name="csY682" fmla="*/ 1400415 h 1481097"/>
              <a:gd name="csX683" fmla="*/ 1374740 w 4944682"/>
              <a:gd name="csY683" fmla="*/ 1400415 h 1481097"/>
              <a:gd name="csX684" fmla="*/ 1374740 w 4944682"/>
              <a:gd name="csY684" fmla="*/ 1400415 h 1481097"/>
              <a:gd name="csX685" fmla="*/ 1374740 w 4944682"/>
              <a:gd name="csY685" fmla="*/ 1400415 h 1481097"/>
              <a:gd name="csX686" fmla="*/ 1374740 w 4944682"/>
              <a:gd name="csY686" fmla="*/ 1400415 h 1481097"/>
              <a:gd name="csX687" fmla="*/ 1374740 w 4944682"/>
              <a:gd name="csY687" fmla="*/ 1400415 h 1481097"/>
              <a:gd name="csX688" fmla="*/ 1374740 w 4944682"/>
              <a:gd name="csY688" fmla="*/ 1400415 h 1481097"/>
              <a:gd name="csX689" fmla="*/ 1374740 w 4944682"/>
              <a:gd name="csY689" fmla="*/ 1400415 h 1481097"/>
              <a:gd name="csX690" fmla="*/ 1374740 w 4944682"/>
              <a:gd name="csY690" fmla="*/ 1400415 h 1481097"/>
              <a:gd name="csX691" fmla="*/ 1374740 w 4944682"/>
              <a:gd name="csY691" fmla="*/ 1400415 h 1481097"/>
              <a:gd name="csX692" fmla="*/ 1371282 w 4944682"/>
              <a:gd name="csY692" fmla="*/ 1403873 h 1481097"/>
              <a:gd name="csX693" fmla="*/ 1371282 w 4944682"/>
              <a:gd name="csY693" fmla="*/ 1403873 h 1481097"/>
              <a:gd name="csX694" fmla="*/ 1371282 w 4944682"/>
              <a:gd name="csY694" fmla="*/ 1403873 h 1481097"/>
              <a:gd name="csX695" fmla="*/ 1371282 w 4944682"/>
              <a:gd name="csY695" fmla="*/ 1403873 h 1481097"/>
              <a:gd name="csX696" fmla="*/ 1364368 w 4944682"/>
              <a:gd name="csY696" fmla="*/ 1410789 h 1481097"/>
              <a:gd name="csX697" fmla="*/ 1364368 w 4944682"/>
              <a:gd name="csY697" fmla="*/ 1410789 h 1481097"/>
              <a:gd name="csX698" fmla="*/ 1362064 w 4944682"/>
              <a:gd name="csY698" fmla="*/ 1413094 h 1481097"/>
              <a:gd name="csX699" fmla="*/ 1362064 w 4944682"/>
              <a:gd name="csY699" fmla="*/ 1424620 h 1481097"/>
              <a:gd name="csX700" fmla="*/ 1367825 w 4944682"/>
              <a:gd name="csY700" fmla="*/ 1426925 h 1481097"/>
              <a:gd name="csX701" fmla="*/ 1373587 w 4944682"/>
              <a:gd name="csY701" fmla="*/ 1424620 h 1481097"/>
              <a:gd name="csX702" fmla="*/ 1382806 w 4944682"/>
              <a:gd name="csY702" fmla="*/ 1415399 h 1481097"/>
              <a:gd name="csX703" fmla="*/ 1382806 w 4944682"/>
              <a:gd name="csY703" fmla="*/ 1415399 h 1481097"/>
              <a:gd name="csX704" fmla="*/ 1389720 w 4944682"/>
              <a:gd name="csY704" fmla="*/ 1408483 h 1481097"/>
              <a:gd name="csX705" fmla="*/ 1419681 w 4944682"/>
              <a:gd name="csY705" fmla="*/ 1378516 h 1481097"/>
              <a:gd name="csX706" fmla="*/ 1419681 w 4944682"/>
              <a:gd name="csY706" fmla="*/ 1366990 h 1481097"/>
              <a:gd name="csX707" fmla="*/ 1413919 w 4944682"/>
              <a:gd name="csY707" fmla="*/ 1364685 h 1481097"/>
              <a:gd name="csX708" fmla="*/ 1412767 w 4944682"/>
              <a:gd name="csY708" fmla="*/ 1364685 h 1481097"/>
              <a:gd name="csX709" fmla="*/ 1503801 w 4944682"/>
              <a:gd name="csY709" fmla="*/ 1277086 h 1481097"/>
              <a:gd name="csX710" fmla="*/ 1499192 w 4944682"/>
              <a:gd name="csY710" fmla="*/ 1278239 h 1481097"/>
              <a:gd name="csX711" fmla="*/ 1478450 w 4944682"/>
              <a:gd name="csY711" fmla="*/ 1296681 h 1481097"/>
              <a:gd name="csX712" fmla="*/ 1478450 w 4944682"/>
              <a:gd name="csY712" fmla="*/ 1296681 h 1481097"/>
              <a:gd name="csX713" fmla="*/ 1478450 w 4944682"/>
              <a:gd name="csY713" fmla="*/ 1296681 h 1481097"/>
              <a:gd name="csX714" fmla="*/ 1478450 w 4944682"/>
              <a:gd name="csY714" fmla="*/ 1296681 h 1481097"/>
              <a:gd name="csX715" fmla="*/ 1451946 w 4944682"/>
              <a:gd name="csY715" fmla="*/ 1323191 h 1481097"/>
              <a:gd name="csX716" fmla="*/ 1451946 w 4944682"/>
              <a:gd name="csY716" fmla="*/ 1334717 h 1481097"/>
              <a:gd name="csX717" fmla="*/ 1457708 w 4944682"/>
              <a:gd name="csY717" fmla="*/ 1337022 h 1481097"/>
              <a:gd name="csX718" fmla="*/ 1463470 w 4944682"/>
              <a:gd name="csY718" fmla="*/ 1334717 h 1481097"/>
              <a:gd name="csX719" fmla="*/ 1489973 w 4944682"/>
              <a:gd name="csY719" fmla="*/ 1308207 h 1481097"/>
              <a:gd name="csX720" fmla="*/ 1509563 w 4944682"/>
              <a:gd name="csY720" fmla="*/ 1290918 h 1481097"/>
              <a:gd name="csX721" fmla="*/ 1510715 w 4944682"/>
              <a:gd name="csY721" fmla="*/ 1279391 h 1481097"/>
              <a:gd name="csX722" fmla="*/ 1503801 w 4944682"/>
              <a:gd name="csY722" fmla="*/ 1275934 h 1481097"/>
              <a:gd name="csX723" fmla="*/ 1503801 w 4944682"/>
              <a:gd name="csY723" fmla="*/ 1275934 h 1481097"/>
              <a:gd name="csX724" fmla="*/ 1625949 w 4944682"/>
              <a:gd name="csY724" fmla="*/ 1260950 h 1481097"/>
              <a:gd name="csX725" fmla="*/ 1560266 w 4944682"/>
              <a:gd name="csY725" fmla="*/ 1260950 h 1481097"/>
              <a:gd name="csX726" fmla="*/ 1552200 w 4944682"/>
              <a:gd name="csY726" fmla="*/ 1269018 h 1481097"/>
              <a:gd name="csX727" fmla="*/ 1560266 w 4944682"/>
              <a:gd name="csY727" fmla="*/ 1277086 h 1481097"/>
              <a:gd name="csX728" fmla="*/ 1625949 w 4944682"/>
              <a:gd name="csY728" fmla="*/ 1277086 h 1481097"/>
              <a:gd name="csX729" fmla="*/ 1634016 w 4944682"/>
              <a:gd name="csY729" fmla="*/ 1269018 h 1481097"/>
              <a:gd name="csX730" fmla="*/ 1625949 w 4944682"/>
              <a:gd name="csY730" fmla="*/ 1260950 h 1481097"/>
              <a:gd name="csX731" fmla="*/ 1625949 w 4944682"/>
              <a:gd name="csY731" fmla="*/ 1260950 h 1481097"/>
              <a:gd name="csX732" fmla="*/ 1756163 w 4944682"/>
              <a:gd name="csY732" fmla="*/ 1260950 h 1481097"/>
              <a:gd name="csX733" fmla="*/ 1690480 w 4944682"/>
              <a:gd name="csY733" fmla="*/ 1260950 h 1481097"/>
              <a:gd name="csX734" fmla="*/ 1682414 w 4944682"/>
              <a:gd name="csY734" fmla="*/ 1269018 h 1481097"/>
              <a:gd name="csX735" fmla="*/ 1690480 w 4944682"/>
              <a:gd name="csY735" fmla="*/ 1277086 h 1481097"/>
              <a:gd name="csX736" fmla="*/ 1756163 w 4944682"/>
              <a:gd name="csY736" fmla="*/ 1277086 h 1481097"/>
              <a:gd name="csX737" fmla="*/ 1764230 w 4944682"/>
              <a:gd name="csY737" fmla="*/ 1269018 h 1481097"/>
              <a:gd name="csX738" fmla="*/ 1756163 w 4944682"/>
              <a:gd name="csY738" fmla="*/ 1260950 h 1481097"/>
              <a:gd name="csX739" fmla="*/ 1756163 w 4944682"/>
              <a:gd name="csY739" fmla="*/ 1260950 h 1481097"/>
              <a:gd name="csX740" fmla="*/ 1886378 w 4944682"/>
              <a:gd name="csY740" fmla="*/ 1260950 h 1481097"/>
              <a:gd name="csX741" fmla="*/ 1820694 w 4944682"/>
              <a:gd name="csY741" fmla="*/ 1260950 h 1481097"/>
              <a:gd name="csX742" fmla="*/ 1812628 w 4944682"/>
              <a:gd name="csY742" fmla="*/ 1269018 h 1481097"/>
              <a:gd name="csX743" fmla="*/ 1820694 w 4944682"/>
              <a:gd name="csY743" fmla="*/ 1277086 h 1481097"/>
              <a:gd name="csX744" fmla="*/ 1886378 w 4944682"/>
              <a:gd name="csY744" fmla="*/ 1277086 h 1481097"/>
              <a:gd name="csX745" fmla="*/ 1894444 w 4944682"/>
              <a:gd name="csY745" fmla="*/ 1269018 h 1481097"/>
              <a:gd name="csX746" fmla="*/ 1886378 w 4944682"/>
              <a:gd name="csY746" fmla="*/ 1260950 h 1481097"/>
              <a:gd name="csX747" fmla="*/ 1886378 w 4944682"/>
              <a:gd name="csY747" fmla="*/ 1260950 h 1481097"/>
              <a:gd name="csX748" fmla="*/ 2017744 w 4944682"/>
              <a:gd name="csY748" fmla="*/ 1260950 h 1481097"/>
              <a:gd name="csX749" fmla="*/ 1952061 w 4944682"/>
              <a:gd name="csY749" fmla="*/ 1260950 h 1481097"/>
              <a:gd name="csX750" fmla="*/ 1943994 w 4944682"/>
              <a:gd name="csY750" fmla="*/ 1269018 h 1481097"/>
              <a:gd name="csX751" fmla="*/ 1952061 w 4944682"/>
              <a:gd name="csY751" fmla="*/ 1277086 h 1481097"/>
              <a:gd name="csX752" fmla="*/ 2017744 w 4944682"/>
              <a:gd name="csY752" fmla="*/ 1277086 h 1481097"/>
              <a:gd name="csX753" fmla="*/ 2025811 w 4944682"/>
              <a:gd name="csY753" fmla="*/ 1269018 h 1481097"/>
              <a:gd name="csX754" fmla="*/ 2017744 w 4944682"/>
              <a:gd name="csY754" fmla="*/ 1260950 h 1481097"/>
              <a:gd name="csX755" fmla="*/ 2017744 w 4944682"/>
              <a:gd name="csY755" fmla="*/ 1260950 h 1481097"/>
              <a:gd name="csX756" fmla="*/ 2147958 w 4944682"/>
              <a:gd name="csY756" fmla="*/ 1260950 h 1481097"/>
              <a:gd name="csX757" fmla="*/ 2082275 w 4944682"/>
              <a:gd name="csY757" fmla="*/ 1260950 h 1481097"/>
              <a:gd name="csX758" fmla="*/ 2074209 w 4944682"/>
              <a:gd name="csY758" fmla="*/ 1269018 h 1481097"/>
              <a:gd name="csX759" fmla="*/ 2082275 w 4944682"/>
              <a:gd name="csY759" fmla="*/ 1277086 h 1481097"/>
              <a:gd name="csX760" fmla="*/ 2147958 w 4944682"/>
              <a:gd name="csY760" fmla="*/ 1277086 h 1481097"/>
              <a:gd name="csX761" fmla="*/ 2156025 w 4944682"/>
              <a:gd name="csY761" fmla="*/ 1269018 h 1481097"/>
              <a:gd name="csX762" fmla="*/ 2147958 w 4944682"/>
              <a:gd name="csY762" fmla="*/ 1260950 h 1481097"/>
              <a:gd name="csX763" fmla="*/ 2147958 w 4944682"/>
              <a:gd name="csY763" fmla="*/ 1260950 h 1481097"/>
              <a:gd name="csX764" fmla="*/ 2278173 w 4944682"/>
              <a:gd name="csY764" fmla="*/ 1260950 h 1481097"/>
              <a:gd name="csX765" fmla="*/ 2212489 w 4944682"/>
              <a:gd name="csY765" fmla="*/ 1260950 h 1481097"/>
              <a:gd name="csX766" fmla="*/ 2204423 w 4944682"/>
              <a:gd name="csY766" fmla="*/ 1269018 h 1481097"/>
              <a:gd name="csX767" fmla="*/ 2212489 w 4944682"/>
              <a:gd name="csY767" fmla="*/ 1277086 h 1481097"/>
              <a:gd name="csX768" fmla="*/ 2278173 w 4944682"/>
              <a:gd name="csY768" fmla="*/ 1277086 h 1481097"/>
              <a:gd name="csX769" fmla="*/ 2286239 w 4944682"/>
              <a:gd name="csY769" fmla="*/ 1269018 h 1481097"/>
              <a:gd name="csX770" fmla="*/ 2278173 w 4944682"/>
              <a:gd name="csY770" fmla="*/ 1260950 h 1481097"/>
              <a:gd name="csX771" fmla="*/ 2278173 w 4944682"/>
              <a:gd name="csY771" fmla="*/ 1260950 h 1481097"/>
              <a:gd name="csX772" fmla="*/ 2409539 w 4944682"/>
              <a:gd name="csY772" fmla="*/ 1260950 h 1481097"/>
              <a:gd name="csX773" fmla="*/ 2343856 w 4944682"/>
              <a:gd name="csY773" fmla="*/ 1260950 h 1481097"/>
              <a:gd name="csX774" fmla="*/ 2335790 w 4944682"/>
              <a:gd name="csY774" fmla="*/ 1269018 h 1481097"/>
              <a:gd name="csX775" fmla="*/ 2343856 w 4944682"/>
              <a:gd name="csY775" fmla="*/ 1277086 h 1481097"/>
              <a:gd name="csX776" fmla="*/ 2409539 w 4944682"/>
              <a:gd name="csY776" fmla="*/ 1277086 h 1481097"/>
              <a:gd name="csX777" fmla="*/ 2417606 w 4944682"/>
              <a:gd name="csY777" fmla="*/ 1269018 h 1481097"/>
              <a:gd name="csX778" fmla="*/ 2409539 w 4944682"/>
              <a:gd name="csY778" fmla="*/ 1260950 h 1481097"/>
              <a:gd name="csX779" fmla="*/ 2409539 w 4944682"/>
              <a:gd name="csY779" fmla="*/ 1260950 h 1481097"/>
              <a:gd name="csX780" fmla="*/ 2539753 w 4944682"/>
              <a:gd name="csY780" fmla="*/ 1260950 h 1481097"/>
              <a:gd name="csX781" fmla="*/ 2474070 w 4944682"/>
              <a:gd name="csY781" fmla="*/ 1260950 h 1481097"/>
              <a:gd name="csX782" fmla="*/ 2466004 w 4944682"/>
              <a:gd name="csY782" fmla="*/ 1269018 h 1481097"/>
              <a:gd name="csX783" fmla="*/ 2474070 w 4944682"/>
              <a:gd name="csY783" fmla="*/ 1277086 h 1481097"/>
              <a:gd name="csX784" fmla="*/ 2539753 w 4944682"/>
              <a:gd name="csY784" fmla="*/ 1277086 h 1481097"/>
              <a:gd name="csX785" fmla="*/ 2547820 w 4944682"/>
              <a:gd name="csY785" fmla="*/ 1269018 h 1481097"/>
              <a:gd name="csX786" fmla="*/ 2539753 w 4944682"/>
              <a:gd name="csY786" fmla="*/ 1260950 h 1481097"/>
              <a:gd name="csX787" fmla="*/ 2539753 w 4944682"/>
              <a:gd name="csY787" fmla="*/ 1260950 h 1481097"/>
              <a:gd name="csX788" fmla="*/ 2671120 w 4944682"/>
              <a:gd name="csY788" fmla="*/ 1260950 h 1481097"/>
              <a:gd name="csX789" fmla="*/ 2605437 w 4944682"/>
              <a:gd name="csY789" fmla="*/ 1260950 h 1481097"/>
              <a:gd name="csX790" fmla="*/ 2597370 w 4944682"/>
              <a:gd name="csY790" fmla="*/ 1269018 h 1481097"/>
              <a:gd name="csX791" fmla="*/ 2605437 w 4944682"/>
              <a:gd name="csY791" fmla="*/ 1277086 h 1481097"/>
              <a:gd name="csX792" fmla="*/ 2671120 w 4944682"/>
              <a:gd name="csY792" fmla="*/ 1277086 h 1481097"/>
              <a:gd name="csX793" fmla="*/ 2679186 w 4944682"/>
              <a:gd name="csY793" fmla="*/ 1269018 h 1481097"/>
              <a:gd name="csX794" fmla="*/ 2671120 w 4944682"/>
              <a:gd name="csY794" fmla="*/ 1260950 h 1481097"/>
              <a:gd name="csX795" fmla="*/ 2671120 w 4944682"/>
              <a:gd name="csY795" fmla="*/ 1260950 h 1481097"/>
              <a:gd name="csX796" fmla="*/ 2801334 w 4944682"/>
              <a:gd name="csY796" fmla="*/ 1260950 h 1481097"/>
              <a:gd name="csX797" fmla="*/ 2735651 w 4944682"/>
              <a:gd name="csY797" fmla="*/ 1260950 h 1481097"/>
              <a:gd name="csX798" fmla="*/ 2727584 w 4944682"/>
              <a:gd name="csY798" fmla="*/ 1269018 h 1481097"/>
              <a:gd name="csX799" fmla="*/ 2735651 w 4944682"/>
              <a:gd name="csY799" fmla="*/ 1277086 h 1481097"/>
              <a:gd name="csX800" fmla="*/ 2801334 w 4944682"/>
              <a:gd name="csY800" fmla="*/ 1277086 h 1481097"/>
              <a:gd name="csX801" fmla="*/ 2809401 w 4944682"/>
              <a:gd name="csY801" fmla="*/ 1269018 h 1481097"/>
              <a:gd name="csX802" fmla="*/ 2801334 w 4944682"/>
              <a:gd name="csY802" fmla="*/ 1260950 h 1481097"/>
              <a:gd name="csX803" fmla="*/ 2801334 w 4944682"/>
              <a:gd name="csY803" fmla="*/ 1260950 h 1481097"/>
              <a:gd name="csX804" fmla="*/ 2931548 w 4944682"/>
              <a:gd name="csY804" fmla="*/ 1260950 h 1481097"/>
              <a:gd name="csX805" fmla="*/ 2865865 w 4944682"/>
              <a:gd name="csY805" fmla="*/ 1260950 h 1481097"/>
              <a:gd name="csX806" fmla="*/ 2857799 w 4944682"/>
              <a:gd name="csY806" fmla="*/ 1269018 h 1481097"/>
              <a:gd name="csX807" fmla="*/ 2865865 w 4944682"/>
              <a:gd name="csY807" fmla="*/ 1277086 h 1481097"/>
              <a:gd name="csX808" fmla="*/ 2931548 w 4944682"/>
              <a:gd name="csY808" fmla="*/ 1277086 h 1481097"/>
              <a:gd name="csX809" fmla="*/ 2939615 w 4944682"/>
              <a:gd name="csY809" fmla="*/ 1269018 h 1481097"/>
              <a:gd name="csX810" fmla="*/ 2931548 w 4944682"/>
              <a:gd name="csY810" fmla="*/ 1260950 h 1481097"/>
              <a:gd name="csX811" fmla="*/ 2931548 w 4944682"/>
              <a:gd name="csY811" fmla="*/ 1260950 h 1481097"/>
              <a:gd name="csX812" fmla="*/ 3062915 w 4944682"/>
              <a:gd name="csY812" fmla="*/ 1260950 h 1481097"/>
              <a:gd name="csX813" fmla="*/ 2997232 w 4944682"/>
              <a:gd name="csY813" fmla="*/ 1260950 h 1481097"/>
              <a:gd name="csX814" fmla="*/ 2989165 w 4944682"/>
              <a:gd name="csY814" fmla="*/ 1269018 h 1481097"/>
              <a:gd name="csX815" fmla="*/ 2997232 w 4944682"/>
              <a:gd name="csY815" fmla="*/ 1277086 h 1481097"/>
              <a:gd name="csX816" fmla="*/ 3062915 w 4944682"/>
              <a:gd name="csY816" fmla="*/ 1277086 h 1481097"/>
              <a:gd name="csX817" fmla="*/ 3070981 w 4944682"/>
              <a:gd name="csY817" fmla="*/ 1269018 h 1481097"/>
              <a:gd name="csX818" fmla="*/ 3062915 w 4944682"/>
              <a:gd name="csY818" fmla="*/ 1260950 h 1481097"/>
              <a:gd name="csX819" fmla="*/ 3062915 w 4944682"/>
              <a:gd name="csY819" fmla="*/ 1260950 h 1481097"/>
              <a:gd name="csX820" fmla="*/ 3193129 w 4944682"/>
              <a:gd name="csY820" fmla="*/ 1260950 h 1481097"/>
              <a:gd name="csX821" fmla="*/ 3127446 w 4944682"/>
              <a:gd name="csY821" fmla="*/ 1260950 h 1481097"/>
              <a:gd name="csX822" fmla="*/ 3119379 w 4944682"/>
              <a:gd name="csY822" fmla="*/ 1269018 h 1481097"/>
              <a:gd name="csX823" fmla="*/ 3127446 w 4944682"/>
              <a:gd name="csY823" fmla="*/ 1277086 h 1481097"/>
              <a:gd name="csX824" fmla="*/ 3193129 w 4944682"/>
              <a:gd name="csY824" fmla="*/ 1277086 h 1481097"/>
              <a:gd name="csX825" fmla="*/ 3201196 w 4944682"/>
              <a:gd name="csY825" fmla="*/ 1269018 h 1481097"/>
              <a:gd name="csX826" fmla="*/ 3193129 w 4944682"/>
              <a:gd name="csY826" fmla="*/ 1260950 h 1481097"/>
              <a:gd name="csX827" fmla="*/ 3193129 w 4944682"/>
              <a:gd name="csY827" fmla="*/ 1260950 h 1481097"/>
              <a:gd name="csX828" fmla="*/ 3323343 w 4944682"/>
              <a:gd name="csY828" fmla="*/ 1260950 h 1481097"/>
              <a:gd name="csX829" fmla="*/ 3257660 w 4944682"/>
              <a:gd name="csY829" fmla="*/ 1260950 h 1481097"/>
              <a:gd name="csX830" fmla="*/ 3249594 w 4944682"/>
              <a:gd name="csY830" fmla="*/ 1269018 h 1481097"/>
              <a:gd name="csX831" fmla="*/ 3257660 w 4944682"/>
              <a:gd name="csY831" fmla="*/ 1277086 h 1481097"/>
              <a:gd name="csX832" fmla="*/ 3323343 w 4944682"/>
              <a:gd name="csY832" fmla="*/ 1277086 h 1481097"/>
              <a:gd name="csX833" fmla="*/ 3331410 w 4944682"/>
              <a:gd name="csY833" fmla="*/ 1269018 h 1481097"/>
              <a:gd name="csX834" fmla="*/ 3323343 w 4944682"/>
              <a:gd name="csY834" fmla="*/ 1260950 h 1481097"/>
              <a:gd name="csX835" fmla="*/ 3323343 w 4944682"/>
              <a:gd name="csY835" fmla="*/ 1260950 h 1481097"/>
              <a:gd name="csX836" fmla="*/ 3454710 w 4944682"/>
              <a:gd name="csY836" fmla="*/ 1260950 h 1481097"/>
              <a:gd name="csX837" fmla="*/ 3389026 w 4944682"/>
              <a:gd name="csY837" fmla="*/ 1260950 h 1481097"/>
              <a:gd name="csX838" fmla="*/ 3380960 w 4944682"/>
              <a:gd name="csY838" fmla="*/ 1269018 h 1481097"/>
              <a:gd name="csX839" fmla="*/ 3389026 w 4944682"/>
              <a:gd name="csY839" fmla="*/ 1277086 h 1481097"/>
              <a:gd name="csX840" fmla="*/ 3454710 w 4944682"/>
              <a:gd name="csY840" fmla="*/ 1277086 h 1481097"/>
              <a:gd name="csX841" fmla="*/ 3462776 w 4944682"/>
              <a:gd name="csY841" fmla="*/ 1269018 h 1481097"/>
              <a:gd name="csX842" fmla="*/ 3454710 w 4944682"/>
              <a:gd name="csY842" fmla="*/ 1260950 h 1481097"/>
              <a:gd name="csX843" fmla="*/ 3454710 w 4944682"/>
              <a:gd name="csY843" fmla="*/ 1260950 h 1481097"/>
              <a:gd name="csX844" fmla="*/ 3584924 w 4944682"/>
              <a:gd name="csY844" fmla="*/ 1260950 h 1481097"/>
              <a:gd name="csX845" fmla="*/ 3519241 w 4944682"/>
              <a:gd name="csY845" fmla="*/ 1260950 h 1481097"/>
              <a:gd name="csX846" fmla="*/ 3511174 w 4944682"/>
              <a:gd name="csY846" fmla="*/ 1269018 h 1481097"/>
              <a:gd name="csX847" fmla="*/ 3519241 w 4944682"/>
              <a:gd name="csY847" fmla="*/ 1277086 h 1481097"/>
              <a:gd name="csX848" fmla="*/ 3584924 w 4944682"/>
              <a:gd name="csY848" fmla="*/ 1277086 h 1481097"/>
              <a:gd name="csX849" fmla="*/ 3592990 w 4944682"/>
              <a:gd name="csY849" fmla="*/ 1269018 h 1481097"/>
              <a:gd name="csX850" fmla="*/ 3584924 w 4944682"/>
              <a:gd name="csY850" fmla="*/ 1260950 h 1481097"/>
              <a:gd name="csX851" fmla="*/ 3584924 w 4944682"/>
              <a:gd name="csY851" fmla="*/ 1260950 h 1481097"/>
              <a:gd name="csX852" fmla="*/ 3716290 w 4944682"/>
              <a:gd name="csY852" fmla="*/ 1260950 h 1481097"/>
              <a:gd name="csX853" fmla="*/ 3650607 w 4944682"/>
              <a:gd name="csY853" fmla="*/ 1260950 h 1481097"/>
              <a:gd name="csX854" fmla="*/ 3642541 w 4944682"/>
              <a:gd name="csY854" fmla="*/ 1269018 h 1481097"/>
              <a:gd name="csX855" fmla="*/ 3650607 w 4944682"/>
              <a:gd name="csY855" fmla="*/ 1277086 h 1481097"/>
              <a:gd name="csX856" fmla="*/ 3716290 w 4944682"/>
              <a:gd name="csY856" fmla="*/ 1277086 h 1481097"/>
              <a:gd name="csX857" fmla="*/ 3724357 w 4944682"/>
              <a:gd name="csY857" fmla="*/ 1269018 h 1481097"/>
              <a:gd name="csX858" fmla="*/ 3716290 w 4944682"/>
              <a:gd name="csY858" fmla="*/ 1260950 h 1481097"/>
              <a:gd name="csX859" fmla="*/ 3716290 w 4944682"/>
              <a:gd name="csY859" fmla="*/ 1260950 h 1481097"/>
              <a:gd name="csX860" fmla="*/ 3846505 w 4944682"/>
              <a:gd name="csY860" fmla="*/ 1260950 h 1481097"/>
              <a:gd name="csX861" fmla="*/ 3780821 w 4944682"/>
              <a:gd name="csY861" fmla="*/ 1260950 h 1481097"/>
              <a:gd name="csX862" fmla="*/ 3772755 w 4944682"/>
              <a:gd name="csY862" fmla="*/ 1269018 h 1481097"/>
              <a:gd name="csX863" fmla="*/ 3780821 w 4944682"/>
              <a:gd name="csY863" fmla="*/ 1277086 h 1481097"/>
              <a:gd name="csX864" fmla="*/ 3846505 w 4944682"/>
              <a:gd name="csY864" fmla="*/ 1277086 h 1481097"/>
              <a:gd name="csX865" fmla="*/ 3854571 w 4944682"/>
              <a:gd name="csY865" fmla="*/ 1269018 h 1481097"/>
              <a:gd name="csX866" fmla="*/ 3846505 w 4944682"/>
              <a:gd name="csY866" fmla="*/ 1260950 h 1481097"/>
              <a:gd name="csX867" fmla="*/ 3846505 w 4944682"/>
              <a:gd name="csY867" fmla="*/ 1260950 h 1481097"/>
              <a:gd name="csX868" fmla="*/ 3976719 w 4944682"/>
              <a:gd name="csY868" fmla="*/ 1260950 h 1481097"/>
              <a:gd name="csX869" fmla="*/ 3911036 w 4944682"/>
              <a:gd name="csY869" fmla="*/ 1260950 h 1481097"/>
              <a:gd name="csX870" fmla="*/ 3902969 w 4944682"/>
              <a:gd name="csY870" fmla="*/ 1269018 h 1481097"/>
              <a:gd name="csX871" fmla="*/ 3911036 w 4944682"/>
              <a:gd name="csY871" fmla="*/ 1277086 h 1481097"/>
              <a:gd name="csX872" fmla="*/ 3976719 w 4944682"/>
              <a:gd name="csY872" fmla="*/ 1277086 h 1481097"/>
              <a:gd name="csX873" fmla="*/ 3984785 w 4944682"/>
              <a:gd name="csY873" fmla="*/ 1269018 h 1481097"/>
              <a:gd name="csX874" fmla="*/ 3976719 w 4944682"/>
              <a:gd name="csY874" fmla="*/ 1260950 h 1481097"/>
              <a:gd name="csX875" fmla="*/ 3976719 w 4944682"/>
              <a:gd name="csY875" fmla="*/ 1260950 h 1481097"/>
              <a:gd name="csX876" fmla="*/ 4108085 w 4944682"/>
              <a:gd name="csY876" fmla="*/ 1260950 h 1481097"/>
              <a:gd name="csX877" fmla="*/ 4042402 w 4944682"/>
              <a:gd name="csY877" fmla="*/ 1260950 h 1481097"/>
              <a:gd name="csX878" fmla="*/ 4034336 w 4944682"/>
              <a:gd name="csY878" fmla="*/ 1269018 h 1481097"/>
              <a:gd name="csX879" fmla="*/ 4042402 w 4944682"/>
              <a:gd name="csY879" fmla="*/ 1277086 h 1481097"/>
              <a:gd name="csX880" fmla="*/ 4108085 w 4944682"/>
              <a:gd name="csY880" fmla="*/ 1277086 h 1481097"/>
              <a:gd name="csX881" fmla="*/ 4116152 w 4944682"/>
              <a:gd name="csY881" fmla="*/ 1269018 h 1481097"/>
              <a:gd name="csX882" fmla="*/ 4108085 w 4944682"/>
              <a:gd name="csY882" fmla="*/ 1260950 h 1481097"/>
              <a:gd name="csX883" fmla="*/ 4108085 w 4944682"/>
              <a:gd name="csY883" fmla="*/ 1260950 h 1481097"/>
              <a:gd name="csX884" fmla="*/ 4238300 w 4944682"/>
              <a:gd name="csY884" fmla="*/ 1260950 h 1481097"/>
              <a:gd name="csX885" fmla="*/ 4172616 w 4944682"/>
              <a:gd name="csY885" fmla="*/ 1260950 h 1481097"/>
              <a:gd name="csX886" fmla="*/ 4164550 w 4944682"/>
              <a:gd name="csY886" fmla="*/ 1269018 h 1481097"/>
              <a:gd name="csX887" fmla="*/ 4172616 w 4944682"/>
              <a:gd name="csY887" fmla="*/ 1277086 h 1481097"/>
              <a:gd name="csX888" fmla="*/ 4238300 w 4944682"/>
              <a:gd name="csY888" fmla="*/ 1277086 h 1481097"/>
              <a:gd name="csX889" fmla="*/ 4246366 w 4944682"/>
              <a:gd name="csY889" fmla="*/ 1269018 h 1481097"/>
              <a:gd name="csX890" fmla="*/ 4238300 w 4944682"/>
              <a:gd name="csY890" fmla="*/ 1260950 h 1481097"/>
              <a:gd name="csX891" fmla="*/ 4238300 w 4944682"/>
              <a:gd name="csY891" fmla="*/ 1260950 h 1481097"/>
              <a:gd name="csX892" fmla="*/ 4369666 w 4944682"/>
              <a:gd name="csY892" fmla="*/ 1260950 h 1481097"/>
              <a:gd name="csX893" fmla="*/ 4303983 w 4944682"/>
              <a:gd name="csY893" fmla="*/ 1260950 h 1481097"/>
              <a:gd name="csX894" fmla="*/ 4295917 w 4944682"/>
              <a:gd name="csY894" fmla="*/ 1269018 h 1481097"/>
              <a:gd name="csX895" fmla="*/ 4303983 w 4944682"/>
              <a:gd name="csY895" fmla="*/ 1277086 h 1481097"/>
              <a:gd name="csX896" fmla="*/ 4369666 w 4944682"/>
              <a:gd name="csY896" fmla="*/ 1277086 h 1481097"/>
              <a:gd name="csX897" fmla="*/ 4377733 w 4944682"/>
              <a:gd name="csY897" fmla="*/ 1269018 h 1481097"/>
              <a:gd name="csX898" fmla="*/ 4369666 w 4944682"/>
              <a:gd name="csY898" fmla="*/ 1260950 h 1481097"/>
              <a:gd name="csX899" fmla="*/ 4369666 w 4944682"/>
              <a:gd name="csY899" fmla="*/ 1260950 h 1481097"/>
              <a:gd name="csX900" fmla="*/ 4499880 w 4944682"/>
              <a:gd name="csY900" fmla="*/ 1260950 h 1481097"/>
              <a:gd name="csX901" fmla="*/ 4434197 w 4944682"/>
              <a:gd name="csY901" fmla="*/ 1260950 h 1481097"/>
              <a:gd name="csX902" fmla="*/ 4426131 w 4944682"/>
              <a:gd name="csY902" fmla="*/ 1269018 h 1481097"/>
              <a:gd name="csX903" fmla="*/ 4434197 w 4944682"/>
              <a:gd name="csY903" fmla="*/ 1277086 h 1481097"/>
              <a:gd name="csX904" fmla="*/ 4499880 w 4944682"/>
              <a:gd name="csY904" fmla="*/ 1277086 h 1481097"/>
              <a:gd name="csX905" fmla="*/ 4507947 w 4944682"/>
              <a:gd name="csY905" fmla="*/ 1269018 h 1481097"/>
              <a:gd name="csX906" fmla="*/ 4499880 w 4944682"/>
              <a:gd name="csY906" fmla="*/ 1260950 h 1481097"/>
              <a:gd name="csX907" fmla="*/ 4499880 w 4944682"/>
              <a:gd name="csY907" fmla="*/ 1260950 h 1481097"/>
              <a:gd name="csX908" fmla="*/ 4630095 w 4944682"/>
              <a:gd name="csY908" fmla="*/ 1260950 h 1481097"/>
              <a:gd name="csX909" fmla="*/ 4564411 w 4944682"/>
              <a:gd name="csY909" fmla="*/ 1260950 h 1481097"/>
              <a:gd name="csX910" fmla="*/ 4556345 w 4944682"/>
              <a:gd name="csY910" fmla="*/ 1269018 h 1481097"/>
              <a:gd name="csX911" fmla="*/ 4564411 w 4944682"/>
              <a:gd name="csY911" fmla="*/ 1277086 h 1481097"/>
              <a:gd name="csX912" fmla="*/ 4630095 w 4944682"/>
              <a:gd name="csY912" fmla="*/ 1277086 h 1481097"/>
              <a:gd name="csX913" fmla="*/ 4638161 w 4944682"/>
              <a:gd name="csY913" fmla="*/ 1269018 h 1481097"/>
              <a:gd name="csX914" fmla="*/ 4630095 w 4944682"/>
              <a:gd name="csY914" fmla="*/ 1260950 h 1481097"/>
              <a:gd name="csX915" fmla="*/ 4630095 w 4944682"/>
              <a:gd name="csY915" fmla="*/ 1260950 h 1481097"/>
              <a:gd name="csX916" fmla="*/ 4761461 w 4944682"/>
              <a:gd name="csY916" fmla="*/ 1260950 h 1481097"/>
              <a:gd name="csX917" fmla="*/ 4695778 w 4944682"/>
              <a:gd name="csY917" fmla="*/ 1260950 h 1481097"/>
              <a:gd name="csX918" fmla="*/ 4687712 w 4944682"/>
              <a:gd name="csY918" fmla="*/ 1269018 h 1481097"/>
              <a:gd name="csX919" fmla="*/ 4695778 w 4944682"/>
              <a:gd name="csY919" fmla="*/ 1277086 h 1481097"/>
              <a:gd name="csX920" fmla="*/ 4761461 w 4944682"/>
              <a:gd name="csY920" fmla="*/ 1277086 h 1481097"/>
              <a:gd name="csX921" fmla="*/ 4769528 w 4944682"/>
              <a:gd name="csY921" fmla="*/ 1269018 h 1481097"/>
              <a:gd name="csX922" fmla="*/ 4761461 w 4944682"/>
              <a:gd name="csY922" fmla="*/ 1260950 h 1481097"/>
              <a:gd name="csX923" fmla="*/ 4761461 w 4944682"/>
              <a:gd name="csY923" fmla="*/ 1260950 h 1481097"/>
              <a:gd name="csX924" fmla="*/ 4885914 w 4944682"/>
              <a:gd name="csY924" fmla="*/ 1215998 h 1481097"/>
              <a:gd name="csX925" fmla="*/ 4880152 w 4944682"/>
              <a:gd name="csY925" fmla="*/ 1218304 h 1481097"/>
              <a:gd name="csX926" fmla="*/ 4824840 w 4944682"/>
              <a:gd name="csY926" fmla="*/ 1252882 h 1481097"/>
              <a:gd name="csX927" fmla="*/ 4820231 w 4944682"/>
              <a:gd name="csY927" fmla="*/ 1263255 h 1481097"/>
              <a:gd name="csX928" fmla="*/ 4828297 w 4944682"/>
              <a:gd name="csY928" fmla="*/ 1269018 h 1481097"/>
              <a:gd name="csX929" fmla="*/ 4830602 w 4944682"/>
              <a:gd name="csY929" fmla="*/ 1269018 h 1481097"/>
              <a:gd name="csX930" fmla="*/ 4891675 w 4944682"/>
              <a:gd name="csY930" fmla="*/ 1230982 h 1481097"/>
              <a:gd name="csX931" fmla="*/ 4891675 w 4944682"/>
              <a:gd name="csY931" fmla="*/ 1219456 h 1481097"/>
              <a:gd name="csX932" fmla="*/ 4885914 w 4944682"/>
              <a:gd name="csY932" fmla="*/ 1217151 h 1481097"/>
              <a:gd name="csX933" fmla="*/ 4885914 w 4944682"/>
              <a:gd name="csY933" fmla="*/ 1217151 h 1481097"/>
              <a:gd name="csX934" fmla="*/ 4934312 w 4944682"/>
              <a:gd name="csY934" fmla="*/ 1091517 h 1481097"/>
              <a:gd name="csX935" fmla="*/ 4926246 w 4944682"/>
              <a:gd name="csY935" fmla="*/ 1099585 h 1481097"/>
              <a:gd name="csX936" fmla="*/ 4926246 w 4944682"/>
              <a:gd name="csY936" fmla="*/ 1109959 h 1481097"/>
              <a:gd name="csX937" fmla="*/ 4926246 w 4944682"/>
              <a:gd name="csY937" fmla="*/ 1109959 h 1481097"/>
              <a:gd name="csX938" fmla="*/ 4926246 w 4944682"/>
              <a:gd name="csY938" fmla="*/ 1112264 h 1481097"/>
              <a:gd name="csX939" fmla="*/ 4926246 w 4944682"/>
              <a:gd name="csY939" fmla="*/ 1112264 h 1481097"/>
              <a:gd name="csX940" fmla="*/ 4926246 w 4944682"/>
              <a:gd name="csY940" fmla="*/ 1114569 h 1481097"/>
              <a:gd name="csX941" fmla="*/ 4926246 w 4944682"/>
              <a:gd name="csY941" fmla="*/ 1114569 h 1481097"/>
              <a:gd name="csX942" fmla="*/ 4926246 w 4944682"/>
              <a:gd name="csY942" fmla="*/ 1116874 h 1481097"/>
              <a:gd name="csX943" fmla="*/ 4926246 w 4944682"/>
              <a:gd name="csY943" fmla="*/ 1116874 h 1481097"/>
              <a:gd name="csX944" fmla="*/ 4926246 w 4944682"/>
              <a:gd name="csY944" fmla="*/ 1119179 h 1481097"/>
              <a:gd name="csX945" fmla="*/ 4926246 w 4944682"/>
              <a:gd name="csY945" fmla="*/ 1119179 h 1481097"/>
              <a:gd name="csX946" fmla="*/ 4926246 w 4944682"/>
              <a:gd name="csY946" fmla="*/ 1121485 h 1481097"/>
              <a:gd name="csX947" fmla="*/ 4926246 w 4944682"/>
              <a:gd name="csY947" fmla="*/ 1121485 h 1481097"/>
              <a:gd name="csX948" fmla="*/ 4926246 w 4944682"/>
              <a:gd name="csY948" fmla="*/ 1123790 h 1481097"/>
              <a:gd name="csX949" fmla="*/ 4926246 w 4944682"/>
              <a:gd name="csY949" fmla="*/ 1123790 h 1481097"/>
              <a:gd name="csX950" fmla="*/ 4926246 w 4944682"/>
              <a:gd name="csY950" fmla="*/ 1126095 h 1481097"/>
              <a:gd name="csX951" fmla="*/ 4926246 w 4944682"/>
              <a:gd name="csY951" fmla="*/ 1126095 h 1481097"/>
              <a:gd name="csX952" fmla="*/ 4926246 w 4944682"/>
              <a:gd name="csY952" fmla="*/ 1128401 h 1481097"/>
              <a:gd name="csX953" fmla="*/ 4926246 w 4944682"/>
              <a:gd name="csY953" fmla="*/ 1128401 h 1481097"/>
              <a:gd name="csX954" fmla="*/ 4926246 w 4944682"/>
              <a:gd name="csY954" fmla="*/ 1130706 h 1481097"/>
              <a:gd name="csX955" fmla="*/ 4926246 w 4944682"/>
              <a:gd name="csY955" fmla="*/ 1130706 h 1481097"/>
              <a:gd name="csX956" fmla="*/ 4926246 w 4944682"/>
              <a:gd name="csY956" fmla="*/ 1133011 h 1481097"/>
              <a:gd name="csX957" fmla="*/ 4926246 w 4944682"/>
              <a:gd name="csY957" fmla="*/ 1133011 h 1481097"/>
              <a:gd name="csX958" fmla="*/ 4918179 w 4944682"/>
              <a:gd name="csY958" fmla="*/ 1160673 h 1481097"/>
              <a:gd name="csX959" fmla="*/ 4922789 w 4944682"/>
              <a:gd name="csY959" fmla="*/ 1171047 h 1481097"/>
              <a:gd name="csX960" fmla="*/ 4925094 w 4944682"/>
              <a:gd name="csY960" fmla="*/ 1171047 h 1481097"/>
              <a:gd name="csX961" fmla="*/ 4933160 w 4944682"/>
              <a:gd name="csY961" fmla="*/ 1165284 h 1481097"/>
              <a:gd name="csX962" fmla="*/ 4944683 w 4944682"/>
              <a:gd name="csY962" fmla="*/ 1105348 h 1481097"/>
              <a:gd name="csX963" fmla="*/ 4944683 w 4944682"/>
              <a:gd name="csY963" fmla="*/ 1094975 h 1481097"/>
              <a:gd name="csX964" fmla="*/ 4936617 w 4944682"/>
              <a:gd name="csY964" fmla="*/ 1086907 h 1481097"/>
              <a:gd name="csX965" fmla="*/ 4936617 w 4944682"/>
              <a:gd name="csY965" fmla="*/ 1086907 h 1481097"/>
              <a:gd name="csX966" fmla="*/ 4936617 w 4944682"/>
              <a:gd name="csY966" fmla="*/ 1092670 h 1481097"/>
              <a:gd name="csX967" fmla="*/ 4934312 w 4944682"/>
              <a:gd name="csY967" fmla="*/ 961273 h 1481097"/>
              <a:gd name="csX968" fmla="*/ 4926246 w 4944682"/>
              <a:gd name="csY968" fmla="*/ 969341 h 1481097"/>
              <a:gd name="csX969" fmla="*/ 4926246 w 4944682"/>
              <a:gd name="csY969" fmla="*/ 1035039 h 1481097"/>
              <a:gd name="csX970" fmla="*/ 4934312 w 4944682"/>
              <a:gd name="csY970" fmla="*/ 1043107 h 1481097"/>
              <a:gd name="csX971" fmla="*/ 4942379 w 4944682"/>
              <a:gd name="csY971" fmla="*/ 1035039 h 1481097"/>
              <a:gd name="csX972" fmla="*/ 4942379 w 4944682"/>
              <a:gd name="csY972" fmla="*/ 969341 h 1481097"/>
              <a:gd name="csX973" fmla="*/ 4934312 w 4944682"/>
              <a:gd name="csY973" fmla="*/ 961273 h 1481097"/>
              <a:gd name="csX974" fmla="*/ 4934312 w 4944682"/>
              <a:gd name="csY974" fmla="*/ 961273 h 1481097"/>
              <a:gd name="csX975" fmla="*/ 4934312 w 4944682"/>
              <a:gd name="csY975" fmla="*/ 829876 h 1481097"/>
              <a:gd name="csX976" fmla="*/ 4926246 w 4944682"/>
              <a:gd name="csY976" fmla="*/ 837944 h 1481097"/>
              <a:gd name="csX977" fmla="*/ 4926246 w 4944682"/>
              <a:gd name="csY977" fmla="*/ 903642 h 1481097"/>
              <a:gd name="csX978" fmla="*/ 4934312 w 4944682"/>
              <a:gd name="csY978" fmla="*/ 911711 h 1481097"/>
              <a:gd name="csX979" fmla="*/ 4942379 w 4944682"/>
              <a:gd name="csY979" fmla="*/ 903642 h 1481097"/>
              <a:gd name="csX980" fmla="*/ 4942379 w 4944682"/>
              <a:gd name="csY980" fmla="*/ 837944 h 1481097"/>
              <a:gd name="csX981" fmla="*/ 4934312 w 4944682"/>
              <a:gd name="csY981" fmla="*/ 829876 h 1481097"/>
              <a:gd name="csX982" fmla="*/ 4934312 w 4944682"/>
              <a:gd name="csY982" fmla="*/ 829876 h 1481097"/>
              <a:gd name="csX983" fmla="*/ 4934312 w 4944682"/>
              <a:gd name="csY983" fmla="*/ 699631 h 1481097"/>
              <a:gd name="csX984" fmla="*/ 4926246 w 4944682"/>
              <a:gd name="csY984" fmla="*/ 707699 h 1481097"/>
              <a:gd name="csX985" fmla="*/ 4926246 w 4944682"/>
              <a:gd name="csY985" fmla="*/ 773398 h 1481097"/>
              <a:gd name="csX986" fmla="*/ 4934312 w 4944682"/>
              <a:gd name="csY986" fmla="*/ 781466 h 1481097"/>
              <a:gd name="csX987" fmla="*/ 4942379 w 4944682"/>
              <a:gd name="csY987" fmla="*/ 773398 h 1481097"/>
              <a:gd name="csX988" fmla="*/ 4942379 w 4944682"/>
              <a:gd name="csY988" fmla="*/ 707699 h 1481097"/>
              <a:gd name="csX989" fmla="*/ 4934312 w 4944682"/>
              <a:gd name="csY989" fmla="*/ 699631 h 1481097"/>
              <a:gd name="csX990" fmla="*/ 4934312 w 4944682"/>
              <a:gd name="csY990" fmla="*/ 699631 h 1481097"/>
              <a:gd name="csX991" fmla="*/ 4934312 w 4944682"/>
              <a:gd name="csY991" fmla="*/ 569387 h 1481097"/>
              <a:gd name="csX992" fmla="*/ 4926246 w 4944682"/>
              <a:gd name="csY992" fmla="*/ 577455 h 1481097"/>
              <a:gd name="csX993" fmla="*/ 4926246 w 4944682"/>
              <a:gd name="csY993" fmla="*/ 643154 h 1481097"/>
              <a:gd name="csX994" fmla="*/ 4934312 w 4944682"/>
              <a:gd name="csY994" fmla="*/ 651222 h 1481097"/>
              <a:gd name="csX995" fmla="*/ 4942379 w 4944682"/>
              <a:gd name="csY995" fmla="*/ 643154 h 1481097"/>
              <a:gd name="csX996" fmla="*/ 4942379 w 4944682"/>
              <a:gd name="csY996" fmla="*/ 577455 h 1481097"/>
              <a:gd name="csX997" fmla="*/ 4934312 w 4944682"/>
              <a:gd name="csY997" fmla="*/ 569387 h 1481097"/>
              <a:gd name="csX998" fmla="*/ 4934312 w 4944682"/>
              <a:gd name="csY998" fmla="*/ 569387 h 1481097"/>
              <a:gd name="csX999" fmla="*/ 4934312 w 4944682"/>
              <a:gd name="csY999" fmla="*/ 437990 h 1481097"/>
              <a:gd name="csX1000" fmla="*/ 4926246 w 4944682"/>
              <a:gd name="csY1000" fmla="*/ 446058 h 1481097"/>
              <a:gd name="csX1001" fmla="*/ 4926246 w 4944682"/>
              <a:gd name="csY1001" fmla="*/ 511757 h 1481097"/>
              <a:gd name="csX1002" fmla="*/ 4934312 w 4944682"/>
              <a:gd name="csY1002" fmla="*/ 519825 h 1481097"/>
              <a:gd name="csX1003" fmla="*/ 4942379 w 4944682"/>
              <a:gd name="csY1003" fmla="*/ 511757 h 1481097"/>
              <a:gd name="csX1004" fmla="*/ 4942379 w 4944682"/>
              <a:gd name="csY1004" fmla="*/ 446058 h 1481097"/>
              <a:gd name="csX1005" fmla="*/ 4934312 w 4944682"/>
              <a:gd name="csY1005" fmla="*/ 437990 h 1481097"/>
              <a:gd name="csX1006" fmla="*/ 4934312 w 4944682"/>
              <a:gd name="csY1006" fmla="*/ 437990 h 1481097"/>
              <a:gd name="csX1007" fmla="*/ 4934312 w 4944682"/>
              <a:gd name="csY1007" fmla="*/ 307746 h 1481097"/>
              <a:gd name="csX1008" fmla="*/ 4926246 w 4944682"/>
              <a:gd name="csY1008" fmla="*/ 315814 h 1481097"/>
              <a:gd name="csX1009" fmla="*/ 4926246 w 4944682"/>
              <a:gd name="csY1009" fmla="*/ 381512 h 1481097"/>
              <a:gd name="csX1010" fmla="*/ 4934312 w 4944682"/>
              <a:gd name="csY1010" fmla="*/ 389581 h 1481097"/>
              <a:gd name="csX1011" fmla="*/ 4942379 w 4944682"/>
              <a:gd name="csY1011" fmla="*/ 381512 h 1481097"/>
              <a:gd name="csX1012" fmla="*/ 4942379 w 4944682"/>
              <a:gd name="csY1012" fmla="*/ 315814 h 1481097"/>
              <a:gd name="csX1013" fmla="*/ 4934312 w 4944682"/>
              <a:gd name="csY1013" fmla="*/ 307746 h 1481097"/>
              <a:gd name="csX1014" fmla="*/ 4934312 w 4944682"/>
              <a:gd name="csY1014" fmla="*/ 307746 h 1481097"/>
              <a:gd name="csX1015" fmla="*/ 4934312 w 4944682"/>
              <a:gd name="csY1015" fmla="*/ 176349 h 1481097"/>
              <a:gd name="csX1016" fmla="*/ 4926246 w 4944682"/>
              <a:gd name="csY1016" fmla="*/ 184417 h 1481097"/>
              <a:gd name="csX1017" fmla="*/ 4926246 w 4944682"/>
              <a:gd name="csY1017" fmla="*/ 250115 h 1481097"/>
              <a:gd name="csX1018" fmla="*/ 4934312 w 4944682"/>
              <a:gd name="csY1018" fmla="*/ 258183 h 1481097"/>
              <a:gd name="csX1019" fmla="*/ 4942379 w 4944682"/>
              <a:gd name="csY1019" fmla="*/ 250115 h 1481097"/>
              <a:gd name="csX1020" fmla="*/ 4942379 w 4944682"/>
              <a:gd name="csY1020" fmla="*/ 184417 h 1481097"/>
              <a:gd name="csX1021" fmla="*/ 4934312 w 4944682"/>
              <a:gd name="csY1021" fmla="*/ 176349 h 1481097"/>
              <a:gd name="csX1022" fmla="*/ 4934312 w 4944682"/>
              <a:gd name="csY1022" fmla="*/ 176349 h 1481097"/>
              <a:gd name="csX1023" fmla="*/ 4889371 w 4944682"/>
              <a:gd name="csY1023" fmla="*/ 51867 h 1481097"/>
              <a:gd name="csX1024" fmla="*/ 4883609 w 4944682"/>
              <a:gd name="csY1024" fmla="*/ 54172 h 1481097"/>
              <a:gd name="csX1025" fmla="*/ 4883609 w 4944682"/>
              <a:gd name="csY1025" fmla="*/ 65698 h 1481097"/>
              <a:gd name="csX1026" fmla="*/ 4904351 w 4944682"/>
              <a:gd name="csY1026" fmla="*/ 92208 h 1481097"/>
              <a:gd name="csX1027" fmla="*/ 4904351 w 4944682"/>
              <a:gd name="csY1027" fmla="*/ 92208 h 1481097"/>
              <a:gd name="csX1028" fmla="*/ 4904351 w 4944682"/>
              <a:gd name="csY1028" fmla="*/ 93361 h 1481097"/>
              <a:gd name="csX1029" fmla="*/ 4904351 w 4944682"/>
              <a:gd name="csY1029" fmla="*/ 93361 h 1481097"/>
              <a:gd name="csX1030" fmla="*/ 4904351 w 4944682"/>
              <a:gd name="csY1030" fmla="*/ 95666 h 1481097"/>
              <a:gd name="csX1031" fmla="*/ 4904351 w 4944682"/>
              <a:gd name="csY1031" fmla="*/ 95666 h 1481097"/>
              <a:gd name="csX1032" fmla="*/ 4904351 w 4944682"/>
              <a:gd name="csY1032" fmla="*/ 96819 h 1481097"/>
              <a:gd name="csX1033" fmla="*/ 4904351 w 4944682"/>
              <a:gd name="csY1033" fmla="*/ 96819 h 1481097"/>
              <a:gd name="csX1034" fmla="*/ 4904351 w 4944682"/>
              <a:gd name="csY1034" fmla="*/ 97971 h 1481097"/>
              <a:gd name="csX1035" fmla="*/ 4904351 w 4944682"/>
              <a:gd name="csY1035" fmla="*/ 97971 h 1481097"/>
              <a:gd name="csX1036" fmla="*/ 4904351 w 4944682"/>
              <a:gd name="csY1036" fmla="*/ 100277 h 1481097"/>
              <a:gd name="csX1037" fmla="*/ 4904351 w 4944682"/>
              <a:gd name="csY1037" fmla="*/ 100277 h 1481097"/>
              <a:gd name="csX1038" fmla="*/ 4904351 w 4944682"/>
              <a:gd name="csY1038" fmla="*/ 102582 h 1481097"/>
              <a:gd name="csX1039" fmla="*/ 4904351 w 4944682"/>
              <a:gd name="csY1039" fmla="*/ 102582 h 1481097"/>
              <a:gd name="csX1040" fmla="*/ 4904351 w 4944682"/>
              <a:gd name="csY1040" fmla="*/ 104887 h 1481097"/>
              <a:gd name="csX1041" fmla="*/ 4904351 w 4944682"/>
              <a:gd name="csY1041" fmla="*/ 104887 h 1481097"/>
              <a:gd name="csX1042" fmla="*/ 4910113 w 4944682"/>
              <a:gd name="csY1042" fmla="*/ 119871 h 1481097"/>
              <a:gd name="csX1043" fmla="*/ 4918179 w 4944682"/>
              <a:gd name="csY1043" fmla="*/ 125634 h 1481097"/>
              <a:gd name="csX1044" fmla="*/ 4920484 w 4944682"/>
              <a:gd name="csY1044" fmla="*/ 125634 h 1481097"/>
              <a:gd name="csX1045" fmla="*/ 4925094 w 4944682"/>
              <a:gd name="csY1045" fmla="*/ 115261 h 1481097"/>
              <a:gd name="csX1046" fmla="*/ 4887066 w 4944682"/>
              <a:gd name="csY1046" fmla="*/ 54172 h 1481097"/>
              <a:gd name="csX1047" fmla="*/ 4881304 w 4944682"/>
              <a:gd name="csY1047" fmla="*/ 51867 h 1481097"/>
              <a:gd name="csX1048" fmla="*/ 4884762 w 4944682"/>
              <a:gd name="csY1048" fmla="*/ 51867 h 1481097"/>
              <a:gd name="csX1049" fmla="*/ 4775290 w 4944682"/>
              <a:gd name="csY1049" fmla="*/ 3458 h 1481097"/>
              <a:gd name="csX1050" fmla="*/ 4709606 w 4944682"/>
              <a:gd name="csY1050" fmla="*/ 3458 h 1481097"/>
              <a:gd name="csX1051" fmla="*/ 4701540 w 4944682"/>
              <a:gd name="csY1051" fmla="*/ 11526 h 1481097"/>
              <a:gd name="csX1052" fmla="*/ 4709606 w 4944682"/>
              <a:gd name="csY1052" fmla="*/ 19594 h 1481097"/>
              <a:gd name="csX1053" fmla="*/ 4787965 w 4944682"/>
              <a:gd name="csY1053" fmla="*/ 19594 h 1481097"/>
              <a:gd name="csX1054" fmla="*/ 4789117 w 4944682"/>
              <a:gd name="csY1054" fmla="*/ 19594 h 1481097"/>
              <a:gd name="csX1055" fmla="*/ 4789117 w 4944682"/>
              <a:gd name="csY1055" fmla="*/ 19594 h 1481097"/>
              <a:gd name="csX1056" fmla="*/ 4790270 w 4944682"/>
              <a:gd name="csY1056" fmla="*/ 19594 h 1481097"/>
              <a:gd name="csX1057" fmla="*/ 4791422 w 4944682"/>
              <a:gd name="csY1057" fmla="*/ 19594 h 1481097"/>
              <a:gd name="csX1058" fmla="*/ 4817926 w 4944682"/>
              <a:gd name="csY1058" fmla="*/ 26510 h 1481097"/>
              <a:gd name="csX1059" fmla="*/ 4820231 w 4944682"/>
              <a:gd name="csY1059" fmla="*/ 26510 h 1481097"/>
              <a:gd name="csX1060" fmla="*/ 4828297 w 4944682"/>
              <a:gd name="csY1060" fmla="*/ 21899 h 1481097"/>
              <a:gd name="csX1061" fmla="*/ 4823688 w 4944682"/>
              <a:gd name="csY1061" fmla="*/ 11526 h 1481097"/>
              <a:gd name="csX1062" fmla="*/ 4763766 w 4944682"/>
              <a:gd name="csY1062" fmla="*/ 0 h 1481097"/>
              <a:gd name="csX1063" fmla="*/ 4763766 w 4944682"/>
              <a:gd name="csY1063" fmla="*/ 0 h 1481097"/>
              <a:gd name="csX1064" fmla="*/ 4774137 w 4944682"/>
              <a:gd name="csY1064" fmla="*/ 2305 h 148109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  <a:cxn ang="0">
                <a:pos x="csX44" y="csY44"/>
              </a:cxn>
              <a:cxn ang="0">
                <a:pos x="csX45" y="csY45"/>
              </a:cxn>
              <a:cxn ang="0">
                <a:pos x="csX46" y="csY46"/>
              </a:cxn>
              <a:cxn ang="0">
                <a:pos x="csX47" y="csY47"/>
              </a:cxn>
              <a:cxn ang="0">
                <a:pos x="csX48" y="csY48"/>
              </a:cxn>
              <a:cxn ang="0">
                <a:pos x="csX49" y="csY49"/>
              </a:cxn>
              <a:cxn ang="0">
                <a:pos x="csX50" y="csY50"/>
              </a:cxn>
              <a:cxn ang="0">
                <a:pos x="csX51" y="csY51"/>
              </a:cxn>
              <a:cxn ang="0">
                <a:pos x="csX52" y="csY52"/>
              </a:cxn>
              <a:cxn ang="0">
                <a:pos x="csX53" y="csY53"/>
              </a:cxn>
              <a:cxn ang="0">
                <a:pos x="csX54" y="csY54"/>
              </a:cxn>
              <a:cxn ang="0">
                <a:pos x="csX55" y="csY55"/>
              </a:cxn>
              <a:cxn ang="0">
                <a:pos x="csX56" y="csY56"/>
              </a:cxn>
              <a:cxn ang="0">
                <a:pos x="csX57" y="csY57"/>
              </a:cxn>
              <a:cxn ang="0">
                <a:pos x="csX58" y="csY58"/>
              </a:cxn>
              <a:cxn ang="0">
                <a:pos x="csX59" y="csY59"/>
              </a:cxn>
              <a:cxn ang="0">
                <a:pos x="csX60" y="csY60"/>
              </a:cxn>
              <a:cxn ang="0">
                <a:pos x="csX61" y="csY61"/>
              </a:cxn>
              <a:cxn ang="0">
                <a:pos x="csX62" y="csY62"/>
              </a:cxn>
              <a:cxn ang="0">
                <a:pos x="csX63" y="csY63"/>
              </a:cxn>
              <a:cxn ang="0">
                <a:pos x="csX64" y="csY64"/>
              </a:cxn>
              <a:cxn ang="0">
                <a:pos x="csX65" y="csY65"/>
              </a:cxn>
              <a:cxn ang="0">
                <a:pos x="csX66" y="csY66"/>
              </a:cxn>
              <a:cxn ang="0">
                <a:pos x="csX67" y="csY67"/>
              </a:cxn>
              <a:cxn ang="0">
                <a:pos x="csX68" y="csY68"/>
              </a:cxn>
              <a:cxn ang="0">
                <a:pos x="csX69" y="csY69"/>
              </a:cxn>
              <a:cxn ang="0">
                <a:pos x="csX70" y="csY70"/>
              </a:cxn>
              <a:cxn ang="0">
                <a:pos x="csX71" y="csY71"/>
              </a:cxn>
              <a:cxn ang="0">
                <a:pos x="csX72" y="csY72"/>
              </a:cxn>
              <a:cxn ang="0">
                <a:pos x="csX73" y="csY73"/>
              </a:cxn>
              <a:cxn ang="0">
                <a:pos x="csX74" y="csY74"/>
              </a:cxn>
              <a:cxn ang="0">
                <a:pos x="csX75" y="csY75"/>
              </a:cxn>
              <a:cxn ang="0">
                <a:pos x="csX76" y="csY76"/>
              </a:cxn>
              <a:cxn ang="0">
                <a:pos x="csX77" y="csY77"/>
              </a:cxn>
              <a:cxn ang="0">
                <a:pos x="csX78" y="csY78"/>
              </a:cxn>
              <a:cxn ang="0">
                <a:pos x="csX79" y="csY79"/>
              </a:cxn>
              <a:cxn ang="0">
                <a:pos x="csX80" y="csY80"/>
              </a:cxn>
              <a:cxn ang="0">
                <a:pos x="csX81" y="csY81"/>
              </a:cxn>
              <a:cxn ang="0">
                <a:pos x="csX82" y="csY82"/>
              </a:cxn>
              <a:cxn ang="0">
                <a:pos x="csX83" y="csY83"/>
              </a:cxn>
              <a:cxn ang="0">
                <a:pos x="csX84" y="csY84"/>
              </a:cxn>
              <a:cxn ang="0">
                <a:pos x="csX85" y="csY85"/>
              </a:cxn>
              <a:cxn ang="0">
                <a:pos x="csX86" y="csY86"/>
              </a:cxn>
              <a:cxn ang="0">
                <a:pos x="csX87" y="csY87"/>
              </a:cxn>
              <a:cxn ang="0">
                <a:pos x="csX88" y="csY88"/>
              </a:cxn>
              <a:cxn ang="0">
                <a:pos x="csX89" y="csY89"/>
              </a:cxn>
              <a:cxn ang="0">
                <a:pos x="csX90" y="csY90"/>
              </a:cxn>
              <a:cxn ang="0">
                <a:pos x="csX91" y="csY91"/>
              </a:cxn>
              <a:cxn ang="0">
                <a:pos x="csX92" y="csY92"/>
              </a:cxn>
              <a:cxn ang="0">
                <a:pos x="csX93" y="csY93"/>
              </a:cxn>
              <a:cxn ang="0">
                <a:pos x="csX94" y="csY94"/>
              </a:cxn>
              <a:cxn ang="0">
                <a:pos x="csX95" y="csY95"/>
              </a:cxn>
              <a:cxn ang="0">
                <a:pos x="csX96" y="csY96"/>
              </a:cxn>
              <a:cxn ang="0">
                <a:pos x="csX97" y="csY97"/>
              </a:cxn>
              <a:cxn ang="0">
                <a:pos x="csX98" y="csY98"/>
              </a:cxn>
              <a:cxn ang="0">
                <a:pos x="csX99" y="csY99"/>
              </a:cxn>
              <a:cxn ang="0">
                <a:pos x="csX100" y="csY100"/>
              </a:cxn>
              <a:cxn ang="0">
                <a:pos x="csX101" y="csY101"/>
              </a:cxn>
              <a:cxn ang="0">
                <a:pos x="csX102" y="csY102"/>
              </a:cxn>
              <a:cxn ang="0">
                <a:pos x="csX103" y="csY103"/>
              </a:cxn>
              <a:cxn ang="0">
                <a:pos x="csX104" y="csY104"/>
              </a:cxn>
              <a:cxn ang="0">
                <a:pos x="csX105" y="csY105"/>
              </a:cxn>
              <a:cxn ang="0">
                <a:pos x="csX106" y="csY106"/>
              </a:cxn>
              <a:cxn ang="0">
                <a:pos x="csX107" y="csY107"/>
              </a:cxn>
              <a:cxn ang="0">
                <a:pos x="csX108" y="csY108"/>
              </a:cxn>
              <a:cxn ang="0">
                <a:pos x="csX109" y="csY109"/>
              </a:cxn>
              <a:cxn ang="0">
                <a:pos x="csX110" y="csY110"/>
              </a:cxn>
              <a:cxn ang="0">
                <a:pos x="csX111" y="csY111"/>
              </a:cxn>
              <a:cxn ang="0">
                <a:pos x="csX112" y="csY112"/>
              </a:cxn>
              <a:cxn ang="0">
                <a:pos x="csX113" y="csY113"/>
              </a:cxn>
              <a:cxn ang="0">
                <a:pos x="csX114" y="csY114"/>
              </a:cxn>
              <a:cxn ang="0">
                <a:pos x="csX115" y="csY115"/>
              </a:cxn>
              <a:cxn ang="0">
                <a:pos x="csX116" y="csY116"/>
              </a:cxn>
              <a:cxn ang="0">
                <a:pos x="csX117" y="csY117"/>
              </a:cxn>
              <a:cxn ang="0">
                <a:pos x="csX118" y="csY118"/>
              </a:cxn>
              <a:cxn ang="0">
                <a:pos x="csX119" y="csY119"/>
              </a:cxn>
              <a:cxn ang="0">
                <a:pos x="csX120" y="csY120"/>
              </a:cxn>
              <a:cxn ang="0">
                <a:pos x="csX121" y="csY121"/>
              </a:cxn>
              <a:cxn ang="0">
                <a:pos x="csX122" y="csY122"/>
              </a:cxn>
              <a:cxn ang="0">
                <a:pos x="csX123" y="csY123"/>
              </a:cxn>
              <a:cxn ang="0">
                <a:pos x="csX124" y="csY124"/>
              </a:cxn>
              <a:cxn ang="0">
                <a:pos x="csX125" y="csY125"/>
              </a:cxn>
              <a:cxn ang="0">
                <a:pos x="csX126" y="csY126"/>
              </a:cxn>
              <a:cxn ang="0">
                <a:pos x="csX127" y="csY127"/>
              </a:cxn>
              <a:cxn ang="0">
                <a:pos x="csX128" y="csY128"/>
              </a:cxn>
              <a:cxn ang="0">
                <a:pos x="csX129" y="csY129"/>
              </a:cxn>
              <a:cxn ang="0">
                <a:pos x="csX130" y="csY130"/>
              </a:cxn>
              <a:cxn ang="0">
                <a:pos x="csX131" y="csY131"/>
              </a:cxn>
              <a:cxn ang="0">
                <a:pos x="csX132" y="csY132"/>
              </a:cxn>
              <a:cxn ang="0">
                <a:pos x="csX133" y="csY133"/>
              </a:cxn>
              <a:cxn ang="0">
                <a:pos x="csX134" y="csY134"/>
              </a:cxn>
              <a:cxn ang="0">
                <a:pos x="csX135" y="csY135"/>
              </a:cxn>
              <a:cxn ang="0">
                <a:pos x="csX136" y="csY136"/>
              </a:cxn>
              <a:cxn ang="0">
                <a:pos x="csX137" y="csY137"/>
              </a:cxn>
              <a:cxn ang="0">
                <a:pos x="csX138" y="csY138"/>
              </a:cxn>
              <a:cxn ang="0">
                <a:pos x="csX139" y="csY139"/>
              </a:cxn>
              <a:cxn ang="0">
                <a:pos x="csX140" y="csY140"/>
              </a:cxn>
              <a:cxn ang="0">
                <a:pos x="csX141" y="csY141"/>
              </a:cxn>
              <a:cxn ang="0">
                <a:pos x="csX142" y="csY142"/>
              </a:cxn>
              <a:cxn ang="0">
                <a:pos x="csX143" y="csY143"/>
              </a:cxn>
              <a:cxn ang="0">
                <a:pos x="csX144" y="csY144"/>
              </a:cxn>
              <a:cxn ang="0">
                <a:pos x="csX145" y="csY145"/>
              </a:cxn>
              <a:cxn ang="0">
                <a:pos x="csX146" y="csY146"/>
              </a:cxn>
              <a:cxn ang="0">
                <a:pos x="csX147" y="csY147"/>
              </a:cxn>
              <a:cxn ang="0">
                <a:pos x="csX148" y="csY148"/>
              </a:cxn>
              <a:cxn ang="0">
                <a:pos x="csX149" y="csY149"/>
              </a:cxn>
              <a:cxn ang="0">
                <a:pos x="csX150" y="csY150"/>
              </a:cxn>
              <a:cxn ang="0">
                <a:pos x="csX151" y="csY151"/>
              </a:cxn>
              <a:cxn ang="0">
                <a:pos x="csX152" y="csY152"/>
              </a:cxn>
              <a:cxn ang="0">
                <a:pos x="csX153" y="csY153"/>
              </a:cxn>
              <a:cxn ang="0">
                <a:pos x="csX154" y="csY154"/>
              </a:cxn>
              <a:cxn ang="0">
                <a:pos x="csX155" y="csY155"/>
              </a:cxn>
              <a:cxn ang="0">
                <a:pos x="csX156" y="csY156"/>
              </a:cxn>
              <a:cxn ang="0">
                <a:pos x="csX157" y="csY157"/>
              </a:cxn>
              <a:cxn ang="0">
                <a:pos x="csX158" y="csY158"/>
              </a:cxn>
              <a:cxn ang="0">
                <a:pos x="csX159" y="csY159"/>
              </a:cxn>
              <a:cxn ang="0">
                <a:pos x="csX160" y="csY160"/>
              </a:cxn>
              <a:cxn ang="0">
                <a:pos x="csX161" y="csY161"/>
              </a:cxn>
              <a:cxn ang="0">
                <a:pos x="csX162" y="csY162"/>
              </a:cxn>
              <a:cxn ang="0">
                <a:pos x="csX163" y="csY163"/>
              </a:cxn>
              <a:cxn ang="0">
                <a:pos x="csX164" y="csY164"/>
              </a:cxn>
              <a:cxn ang="0">
                <a:pos x="csX165" y="csY165"/>
              </a:cxn>
              <a:cxn ang="0">
                <a:pos x="csX166" y="csY166"/>
              </a:cxn>
              <a:cxn ang="0">
                <a:pos x="csX167" y="csY167"/>
              </a:cxn>
              <a:cxn ang="0">
                <a:pos x="csX168" y="csY168"/>
              </a:cxn>
              <a:cxn ang="0">
                <a:pos x="csX169" y="csY169"/>
              </a:cxn>
              <a:cxn ang="0">
                <a:pos x="csX170" y="csY170"/>
              </a:cxn>
              <a:cxn ang="0">
                <a:pos x="csX171" y="csY171"/>
              </a:cxn>
              <a:cxn ang="0">
                <a:pos x="csX172" y="csY172"/>
              </a:cxn>
              <a:cxn ang="0">
                <a:pos x="csX173" y="csY173"/>
              </a:cxn>
              <a:cxn ang="0">
                <a:pos x="csX174" y="csY174"/>
              </a:cxn>
              <a:cxn ang="0">
                <a:pos x="csX175" y="csY175"/>
              </a:cxn>
              <a:cxn ang="0">
                <a:pos x="csX176" y="csY176"/>
              </a:cxn>
              <a:cxn ang="0">
                <a:pos x="csX177" y="csY177"/>
              </a:cxn>
              <a:cxn ang="0">
                <a:pos x="csX178" y="csY178"/>
              </a:cxn>
              <a:cxn ang="0">
                <a:pos x="csX179" y="csY179"/>
              </a:cxn>
              <a:cxn ang="0">
                <a:pos x="csX180" y="csY180"/>
              </a:cxn>
              <a:cxn ang="0">
                <a:pos x="csX181" y="csY181"/>
              </a:cxn>
              <a:cxn ang="0">
                <a:pos x="csX182" y="csY182"/>
              </a:cxn>
              <a:cxn ang="0">
                <a:pos x="csX183" y="csY183"/>
              </a:cxn>
              <a:cxn ang="0">
                <a:pos x="csX184" y="csY184"/>
              </a:cxn>
              <a:cxn ang="0">
                <a:pos x="csX185" y="csY185"/>
              </a:cxn>
              <a:cxn ang="0">
                <a:pos x="csX186" y="csY186"/>
              </a:cxn>
              <a:cxn ang="0">
                <a:pos x="csX187" y="csY187"/>
              </a:cxn>
              <a:cxn ang="0">
                <a:pos x="csX188" y="csY188"/>
              </a:cxn>
              <a:cxn ang="0">
                <a:pos x="csX189" y="csY189"/>
              </a:cxn>
              <a:cxn ang="0">
                <a:pos x="csX190" y="csY190"/>
              </a:cxn>
              <a:cxn ang="0">
                <a:pos x="csX191" y="csY191"/>
              </a:cxn>
              <a:cxn ang="0">
                <a:pos x="csX192" y="csY192"/>
              </a:cxn>
              <a:cxn ang="0">
                <a:pos x="csX193" y="csY193"/>
              </a:cxn>
              <a:cxn ang="0">
                <a:pos x="csX194" y="csY194"/>
              </a:cxn>
              <a:cxn ang="0">
                <a:pos x="csX195" y="csY195"/>
              </a:cxn>
              <a:cxn ang="0">
                <a:pos x="csX196" y="csY196"/>
              </a:cxn>
              <a:cxn ang="0">
                <a:pos x="csX197" y="csY197"/>
              </a:cxn>
              <a:cxn ang="0">
                <a:pos x="csX198" y="csY198"/>
              </a:cxn>
              <a:cxn ang="0">
                <a:pos x="csX199" y="csY199"/>
              </a:cxn>
              <a:cxn ang="0">
                <a:pos x="csX200" y="csY200"/>
              </a:cxn>
              <a:cxn ang="0">
                <a:pos x="csX201" y="csY201"/>
              </a:cxn>
              <a:cxn ang="0">
                <a:pos x="csX202" y="csY202"/>
              </a:cxn>
              <a:cxn ang="0">
                <a:pos x="csX203" y="csY203"/>
              </a:cxn>
              <a:cxn ang="0">
                <a:pos x="csX204" y="csY204"/>
              </a:cxn>
              <a:cxn ang="0">
                <a:pos x="csX205" y="csY205"/>
              </a:cxn>
              <a:cxn ang="0">
                <a:pos x="csX206" y="csY206"/>
              </a:cxn>
              <a:cxn ang="0">
                <a:pos x="csX207" y="csY207"/>
              </a:cxn>
              <a:cxn ang="0">
                <a:pos x="csX208" y="csY208"/>
              </a:cxn>
              <a:cxn ang="0">
                <a:pos x="csX209" y="csY209"/>
              </a:cxn>
              <a:cxn ang="0">
                <a:pos x="csX210" y="csY210"/>
              </a:cxn>
              <a:cxn ang="0">
                <a:pos x="csX211" y="csY211"/>
              </a:cxn>
              <a:cxn ang="0">
                <a:pos x="csX212" y="csY212"/>
              </a:cxn>
              <a:cxn ang="0">
                <a:pos x="csX213" y="csY213"/>
              </a:cxn>
              <a:cxn ang="0">
                <a:pos x="csX214" y="csY214"/>
              </a:cxn>
              <a:cxn ang="0">
                <a:pos x="csX215" y="csY215"/>
              </a:cxn>
              <a:cxn ang="0">
                <a:pos x="csX216" y="csY216"/>
              </a:cxn>
              <a:cxn ang="0">
                <a:pos x="csX217" y="csY217"/>
              </a:cxn>
              <a:cxn ang="0">
                <a:pos x="csX218" y="csY218"/>
              </a:cxn>
              <a:cxn ang="0">
                <a:pos x="csX219" y="csY219"/>
              </a:cxn>
              <a:cxn ang="0">
                <a:pos x="csX220" y="csY220"/>
              </a:cxn>
              <a:cxn ang="0">
                <a:pos x="csX221" y="csY221"/>
              </a:cxn>
              <a:cxn ang="0">
                <a:pos x="csX222" y="csY222"/>
              </a:cxn>
              <a:cxn ang="0">
                <a:pos x="csX223" y="csY223"/>
              </a:cxn>
              <a:cxn ang="0">
                <a:pos x="csX224" y="csY224"/>
              </a:cxn>
              <a:cxn ang="0">
                <a:pos x="csX225" y="csY225"/>
              </a:cxn>
              <a:cxn ang="0">
                <a:pos x="csX226" y="csY226"/>
              </a:cxn>
              <a:cxn ang="0">
                <a:pos x="csX227" y="csY227"/>
              </a:cxn>
              <a:cxn ang="0">
                <a:pos x="csX228" y="csY228"/>
              </a:cxn>
              <a:cxn ang="0">
                <a:pos x="csX229" y="csY229"/>
              </a:cxn>
              <a:cxn ang="0">
                <a:pos x="csX230" y="csY230"/>
              </a:cxn>
              <a:cxn ang="0">
                <a:pos x="csX231" y="csY231"/>
              </a:cxn>
              <a:cxn ang="0">
                <a:pos x="csX232" y="csY232"/>
              </a:cxn>
              <a:cxn ang="0">
                <a:pos x="csX233" y="csY233"/>
              </a:cxn>
              <a:cxn ang="0">
                <a:pos x="csX234" y="csY234"/>
              </a:cxn>
              <a:cxn ang="0">
                <a:pos x="csX235" y="csY235"/>
              </a:cxn>
              <a:cxn ang="0">
                <a:pos x="csX236" y="csY236"/>
              </a:cxn>
              <a:cxn ang="0">
                <a:pos x="csX237" y="csY237"/>
              </a:cxn>
              <a:cxn ang="0">
                <a:pos x="csX238" y="csY238"/>
              </a:cxn>
              <a:cxn ang="0">
                <a:pos x="csX239" y="csY239"/>
              </a:cxn>
              <a:cxn ang="0">
                <a:pos x="csX240" y="csY240"/>
              </a:cxn>
              <a:cxn ang="0">
                <a:pos x="csX241" y="csY241"/>
              </a:cxn>
              <a:cxn ang="0">
                <a:pos x="csX242" y="csY242"/>
              </a:cxn>
              <a:cxn ang="0">
                <a:pos x="csX243" y="csY243"/>
              </a:cxn>
              <a:cxn ang="0">
                <a:pos x="csX244" y="csY244"/>
              </a:cxn>
              <a:cxn ang="0">
                <a:pos x="csX245" y="csY245"/>
              </a:cxn>
              <a:cxn ang="0">
                <a:pos x="csX246" y="csY246"/>
              </a:cxn>
              <a:cxn ang="0">
                <a:pos x="csX247" y="csY247"/>
              </a:cxn>
              <a:cxn ang="0">
                <a:pos x="csX248" y="csY248"/>
              </a:cxn>
              <a:cxn ang="0">
                <a:pos x="csX249" y="csY249"/>
              </a:cxn>
              <a:cxn ang="0">
                <a:pos x="csX250" y="csY250"/>
              </a:cxn>
              <a:cxn ang="0">
                <a:pos x="csX251" y="csY251"/>
              </a:cxn>
              <a:cxn ang="0">
                <a:pos x="csX252" y="csY252"/>
              </a:cxn>
              <a:cxn ang="0">
                <a:pos x="csX253" y="csY253"/>
              </a:cxn>
              <a:cxn ang="0">
                <a:pos x="csX254" y="csY254"/>
              </a:cxn>
              <a:cxn ang="0">
                <a:pos x="csX255" y="csY255"/>
              </a:cxn>
              <a:cxn ang="0">
                <a:pos x="csX256" y="csY256"/>
              </a:cxn>
              <a:cxn ang="0">
                <a:pos x="csX257" y="csY257"/>
              </a:cxn>
              <a:cxn ang="0">
                <a:pos x="csX258" y="csY258"/>
              </a:cxn>
              <a:cxn ang="0">
                <a:pos x="csX259" y="csY259"/>
              </a:cxn>
              <a:cxn ang="0">
                <a:pos x="csX260" y="csY260"/>
              </a:cxn>
              <a:cxn ang="0">
                <a:pos x="csX261" y="csY261"/>
              </a:cxn>
              <a:cxn ang="0">
                <a:pos x="csX262" y="csY262"/>
              </a:cxn>
              <a:cxn ang="0">
                <a:pos x="csX263" y="csY263"/>
              </a:cxn>
              <a:cxn ang="0">
                <a:pos x="csX264" y="csY264"/>
              </a:cxn>
              <a:cxn ang="0">
                <a:pos x="csX265" y="csY265"/>
              </a:cxn>
              <a:cxn ang="0">
                <a:pos x="csX266" y="csY266"/>
              </a:cxn>
              <a:cxn ang="0">
                <a:pos x="csX267" y="csY267"/>
              </a:cxn>
              <a:cxn ang="0">
                <a:pos x="csX268" y="csY268"/>
              </a:cxn>
              <a:cxn ang="0">
                <a:pos x="csX269" y="csY269"/>
              </a:cxn>
              <a:cxn ang="0">
                <a:pos x="csX270" y="csY270"/>
              </a:cxn>
              <a:cxn ang="0">
                <a:pos x="csX271" y="csY271"/>
              </a:cxn>
              <a:cxn ang="0">
                <a:pos x="csX272" y="csY272"/>
              </a:cxn>
              <a:cxn ang="0">
                <a:pos x="csX273" y="csY273"/>
              </a:cxn>
              <a:cxn ang="0">
                <a:pos x="csX274" y="csY274"/>
              </a:cxn>
              <a:cxn ang="0">
                <a:pos x="csX275" y="csY275"/>
              </a:cxn>
              <a:cxn ang="0">
                <a:pos x="csX276" y="csY276"/>
              </a:cxn>
              <a:cxn ang="0">
                <a:pos x="csX277" y="csY277"/>
              </a:cxn>
              <a:cxn ang="0">
                <a:pos x="csX278" y="csY278"/>
              </a:cxn>
              <a:cxn ang="0">
                <a:pos x="csX279" y="csY279"/>
              </a:cxn>
              <a:cxn ang="0">
                <a:pos x="csX280" y="csY280"/>
              </a:cxn>
              <a:cxn ang="0">
                <a:pos x="csX281" y="csY281"/>
              </a:cxn>
              <a:cxn ang="0">
                <a:pos x="csX282" y="csY282"/>
              </a:cxn>
              <a:cxn ang="0">
                <a:pos x="csX283" y="csY283"/>
              </a:cxn>
              <a:cxn ang="0">
                <a:pos x="csX284" y="csY284"/>
              </a:cxn>
              <a:cxn ang="0">
                <a:pos x="csX285" y="csY285"/>
              </a:cxn>
              <a:cxn ang="0">
                <a:pos x="csX286" y="csY286"/>
              </a:cxn>
              <a:cxn ang="0">
                <a:pos x="csX287" y="csY287"/>
              </a:cxn>
              <a:cxn ang="0">
                <a:pos x="csX288" y="csY288"/>
              </a:cxn>
              <a:cxn ang="0">
                <a:pos x="csX289" y="csY289"/>
              </a:cxn>
              <a:cxn ang="0">
                <a:pos x="csX290" y="csY290"/>
              </a:cxn>
              <a:cxn ang="0">
                <a:pos x="csX291" y="csY291"/>
              </a:cxn>
              <a:cxn ang="0">
                <a:pos x="csX292" y="csY292"/>
              </a:cxn>
              <a:cxn ang="0">
                <a:pos x="csX293" y="csY293"/>
              </a:cxn>
              <a:cxn ang="0">
                <a:pos x="csX294" y="csY294"/>
              </a:cxn>
              <a:cxn ang="0">
                <a:pos x="csX295" y="csY295"/>
              </a:cxn>
              <a:cxn ang="0">
                <a:pos x="csX296" y="csY296"/>
              </a:cxn>
              <a:cxn ang="0">
                <a:pos x="csX297" y="csY297"/>
              </a:cxn>
              <a:cxn ang="0">
                <a:pos x="csX298" y="csY298"/>
              </a:cxn>
              <a:cxn ang="0">
                <a:pos x="csX299" y="csY299"/>
              </a:cxn>
              <a:cxn ang="0">
                <a:pos x="csX300" y="csY300"/>
              </a:cxn>
              <a:cxn ang="0">
                <a:pos x="csX301" y="csY301"/>
              </a:cxn>
              <a:cxn ang="0">
                <a:pos x="csX302" y="csY302"/>
              </a:cxn>
              <a:cxn ang="0">
                <a:pos x="csX303" y="csY303"/>
              </a:cxn>
              <a:cxn ang="0">
                <a:pos x="csX304" y="csY304"/>
              </a:cxn>
              <a:cxn ang="0">
                <a:pos x="csX305" y="csY305"/>
              </a:cxn>
              <a:cxn ang="0">
                <a:pos x="csX306" y="csY306"/>
              </a:cxn>
              <a:cxn ang="0">
                <a:pos x="csX307" y="csY307"/>
              </a:cxn>
              <a:cxn ang="0">
                <a:pos x="csX308" y="csY308"/>
              </a:cxn>
              <a:cxn ang="0">
                <a:pos x="csX309" y="csY309"/>
              </a:cxn>
              <a:cxn ang="0">
                <a:pos x="csX310" y="csY310"/>
              </a:cxn>
              <a:cxn ang="0">
                <a:pos x="csX311" y="csY311"/>
              </a:cxn>
              <a:cxn ang="0">
                <a:pos x="csX312" y="csY312"/>
              </a:cxn>
              <a:cxn ang="0">
                <a:pos x="csX313" y="csY313"/>
              </a:cxn>
              <a:cxn ang="0">
                <a:pos x="csX314" y="csY314"/>
              </a:cxn>
              <a:cxn ang="0">
                <a:pos x="csX315" y="csY315"/>
              </a:cxn>
              <a:cxn ang="0">
                <a:pos x="csX316" y="csY316"/>
              </a:cxn>
              <a:cxn ang="0">
                <a:pos x="csX317" y="csY317"/>
              </a:cxn>
              <a:cxn ang="0">
                <a:pos x="csX318" y="csY318"/>
              </a:cxn>
              <a:cxn ang="0">
                <a:pos x="csX319" y="csY319"/>
              </a:cxn>
              <a:cxn ang="0">
                <a:pos x="csX320" y="csY320"/>
              </a:cxn>
              <a:cxn ang="0">
                <a:pos x="csX321" y="csY321"/>
              </a:cxn>
              <a:cxn ang="0">
                <a:pos x="csX322" y="csY322"/>
              </a:cxn>
              <a:cxn ang="0">
                <a:pos x="csX323" y="csY323"/>
              </a:cxn>
              <a:cxn ang="0">
                <a:pos x="csX324" y="csY324"/>
              </a:cxn>
              <a:cxn ang="0">
                <a:pos x="csX325" y="csY325"/>
              </a:cxn>
              <a:cxn ang="0">
                <a:pos x="csX326" y="csY326"/>
              </a:cxn>
              <a:cxn ang="0">
                <a:pos x="csX327" y="csY327"/>
              </a:cxn>
              <a:cxn ang="0">
                <a:pos x="csX328" y="csY328"/>
              </a:cxn>
              <a:cxn ang="0">
                <a:pos x="csX329" y="csY329"/>
              </a:cxn>
              <a:cxn ang="0">
                <a:pos x="csX330" y="csY330"/>
              </a:cxn>
              <a:cxn ang="0">
                <a:pos x="csX331" y="csY331"/>
              </a:cxn>
              <a:cxn ang="0">
                <a:pos x="csX332" y="csY332"/>
              </a:cxn>
              <a:cxn ang="0">
                <a:pos x="csX333" y="csY333"/>
              </a:cxn>
              <a:cxn ang="0">
                <a:pos x="csX334" y="csY334"/>
              </a:cxn>
              <a:cxn ang="0">
                <a:pos x="csX335" y="csY335"/>
              </a:cxn>
              <a:cxn ang="0">
                <a:pos x="csX336" y="csY336"/>
              </a:cxn>
              <a:cxn ang="0">
                <a:pos x="csX337" y="csY337"/>
              </a:cxn>
              <a:cxn ang="0">
                <a:pos x="csX338" y="csY338"/>
              </a:cxn>
              <a:cxn ang="0">
                <a:pos x="csX339" y="csY339"/>
              </a:cxn>
              <a:cxn ang="0">
                <a:pos x="csX340" y="csY340"/>
              </a:cxn>
              <a:cxn ang="0">
                <a:pos x="csX341" y="csY341"/>
              </a:cxn>
              <a:cxn ang="0">
                <a:pos x="csX342" y="csY342"/>
              </a:cxn>
              <a:cxn ang="0">
                <a:pos x="csX343" y="csY343"/>
              </a:cxn>
              <a:cxn ang="0">
                <a:pos x="csX344" y="csY344"/>
              </a:cxn>
              <a:cxn ang="0">
                <a:pos x="csX345" y="csY345"/>
              </a:cxn>
              <a:cxn ang="0">
                <a:pos x="csX346" y="csY346"/>
              </a:cxn>
              <a:cxn ang="0">
                <a:pos x="csX347" y="csY347"/>
              </a:cxn>
              <a:cxn ang="0">
                <a:pos x="csX348" y="csY348"/>
              </a:cxn>
              <a:cxn ang="0">
                <a:pos x="csX349" y="csY349"/>
              </a:cxn>
              <a:cxn ang="0">
                <a:pos x="csX350" y="csY350"/>
              </a:cxn>
              <a:cxn ang="0">
                <a:pos x="csX351" y="csY351"/>
              </a:cxn>
              <a:cxn ang="0">
                <a:pos x="csX352" y="csY352"/>
              </a:cxn>
              <a:cxn ang="0">
                <a:pos x="csX353" y="csY353"/>
              </a:cxn>
              <a:cxn ang="0">
                <a:pos x="csX354" y="csY354"/>
              </a:cxn>
              <a:cxn ang="0">
                <a:pos x="csX355" y="csY355"/>
              </a:cxn>
              <a:cxn ang="0">
                <a:pos x="csX356" y="csY356"/>
              </a:cxn>
              <a:cxn ang="0">
                <a:pos x="csX357" y="csY357"/>
              </a:cxn>
              <a:cxn ang="0">
                <a:pos x="csX358" y="csY358"/>
              </a:cxn>
              <a:cxn ang="0">
                <a:pos x="csX359" y="csY359"/>
              </a:cxn>
              <a:cxn ang="0">
                <a:pos x="csX360" y="csY360"/>
              </a:cxn>
              <a:cxn ang="0">
                <a:pos x="csX361" y="csY361"/>
              </a:cxn>
              <a:cxn ang="0">
                <a:pos x="csX362" y="csY362"/>
              </a:cxn>
              <a:cxn ang="0">
                <a:pos x="csX363" y="csY363"/>
              </a:cxn>
              <a:cxn ang="0">
                <a:pos x="csX364" y="csY364"/>
              </a:cxn>
              <a:cxn ang="0">
                <a:pos x="csX365" y="csY365"/>
              </a:cxn>
              <a:cxn ang="0">
                <a:pos x="csX366" y="csY366"/>
              </a:cxn>
              <a:cxn ang="0">
                <a:pos x="csX367" y="csY367"/>
              </a:cxn>
              <a:cxn ang="0">
                <a:pos x="csX368" y="csY368"/>
              </a:cxn>
              <a:cxn ang="0">
                <a:pos x="csX369" y="csY369"/>
              </a:cxn>
              <a:cxn ang="0">
                <a:pos x="csX370" y="csY370"/>
              </a:cxn>
              <a:cxn ang="0">
                <a:pos x="csX371" y="csY371"/>
              </a:cxn>
              <a:cxn ang="0">
                <a:pos x="csX372" y="csY372"/>
              </a:cxn>
              <a:cxn ang="0">
                <a:pos x="csX373" y="csY373"/>
              </a:cxn>
              <a:cxn ang="0">
                <a:pos x="csX374" y="csY374"/>
              </a:cxn>
              <a:cxn ang="0">
                <a:pos x="csX375" y="csY375"/>
              </a:cxn>
              <a:cxn ang="0">
                <a:pos x="csX376" y="csY376"/>
              </a:cxn>
              <a:cxn ang="0">
                <a:pos x="csX377" y="csY377"/>
              </a:cxn>
              <a:cxn ang="0">
                <a:pos x="csX378" y="csY378"/>
              </a:cxn>
              <a:cxn ang="0">
                <a:pos x="csX379" y="csY379"/>
              </a:cxn>
              <a:cxn ang="0">
                <a:pos x="csX380" y="csY380"/>
              </a:cxn>
              <a:cxn ang="0">
                <a:pos x="csX381" y="csY381"/>
              </a:cxn>
              <a:cxn ang="0">
                <a:pos x="csX382" y="csY382"/>
              </a:cxn>
              <a:cxn ang="0">
                <a:pos x="csX383" y="csY383"/>
              </a:cxn>
              <a:cxn ang="0">
                <a:pos x="csX384" y="csY384"/>
              </a:cxn>
              <a:cxn ang="0">
                <a:pos x="csX385" y="csY385"/>
              </a:cxn>
              <a:cxn ang="0">
                <a:pos x="csX386" y="csY386"/>
              </a:cxn>
              <a:cxn ang="0">
                <a:pos x="csX387" y="csY387"/>
              </a:cxn>
              <a:cxn ang="0">
                <a:pos x="csX388" y="csY388"/>
              </a:cxn>
              <a:cxn ang="0">
                <a:pos x="csX389" y="csY389"/>
              </a:cxn>
              <a:cxn ang="0">
                <a:pos x="csX390" y="csY390"/>
              </a:cxn>
              <a:cxn ang="0">
                <a:pos x="csX391" y="csY391"/>
              </a:cxn>
              <a:cxn ang="0">
                <a:pos x="csX392" y="csY392"/>
              </a:cxn>
              <a:cxn ang="0">
                <a:pos x="csX393" y="csY393"/>
              </a:cxn>
              <a:cxn ang="0">
                <a:pos x="csX394" y="csY394"/>
              </a:cxn>
              <a:cxn ang="0">
                <a:pos x="csX395" y="csY395"/>
              </a:cxn>
              <a:cxn ang="0">
                <a:pos x="csX396" y="csY396"/>
              </a:cxn>
              <a:cxn ang="0">
                <a:pos x="csX397" y="csY397"/>
              </a:cxn>
              <a:cxn ang="0">
                <a:pos x="csX398" y="csY398"/>
              </a:cxn>
              <a:cxn ang="0">
                <a:pos x="csX399" y="csY399"/>
              </a:cxn>
              <a:cxn ang="0">
                <a:pos x="csX400" y="csY400"/>
              </a:cxn>
              <a:cxn ang="0">
                <a:pos x="csX401" y="csY401"/>
              </a:cxn>
              <a:cxn ang="0">
                <a:pos x="csX402" y="csY402"/>
              </a:cxn>
              <a:cxn ang="0">
                <a:pos x="csX403" y="csY403"/>
              </a:cxn>
              <a:cxn ang="0">
                <a:pos x="csX404" y="csY404"/>
              </a:cxn>
              <a:cxn ang="0">
                <a:pos x="csX405" y="csY405"/>
              </a:cxn>
              <a:cxn ang="0">
                <a:pos x="csX406" y="csY406"/>
              </a:cxn>
              <a:cxn ang="0">
                <a:pos x="csX407" y="csY407"/>
              </a:cxn>
              <a:cxn ang="0">
                <a:pos x="csX408" y="csY408"/>
              </a:cxn>
              <a:cxn ang="0">
                <a:pos x="csX409" y="csY409"/>
              </a:cxn>
              <a:cxn ang="0">
                <a:pos x="csX410" y="csY410"/>
              </a:cxn>
              <a:cxn ang="0">
                <a:pos x="csX411" y="csY411"/>
              </a:cxn>
              <a:cxn ang="0">
                <a:pos x="csX412" y="csY412"/>
              </a:cxn>
              <a:cxn ang="0">
                <a:pos x="csX413" y="csY413"/>
              </a:cxn>
              <a:cxn ang="0">
                <a:pos x="csX414" y="csY414"/>
              </a:cxn>
              <a:cxn ang="0">
                <a:pos x="csX415" y="csY415"/>
              </a:cxn>
              <a:cxn ang="0">
                <a:pos x="csX416" y="csY416"/>
              </a:cxn>
              <a:cxn ang="0">
                <a:pos x="csX417" y="csY417"/>
              </a:cxn>
              <a:cxn ang="0">
                <a:pos x="csX418" y="csY418"/>
              </a:cxn>
              <a:cxn ang="0">
                <a:pos x="csX419" y="csY419"/>
              </a:cxn>
              <a:cxn ang="0">
                <a:pos x="csX420" y="csY420"/>
              </a:cxn>
              <a:cxn ang="0">
                <a:pos x="csX421" y="csY421"/>
              </a:cxn>
              <a:cxn ang="0">
                <a:pos x="csX422" y="csY422"/>
              </a:cxn>
              <a:cxn ang="0">
                <a:pos x="csX423" y="csY423"/>
              </a:cxn>
              <a:cxn ang="0">
                <a:pos x="csX424" y="csY424"/>
              </a:cxn>
              <a:cxn ang="0">
                <a:pos x="csX425" y="csY425"/>
              </a:cxn>
              <a:cxn ang="0">
                <a:pos x="csX426" y="csY426"/>
              </a:cxn>
              <a:cxn ang="0">
                <a:pos x="csX427" y="csY427"/>
              </a:cxn>
              <a:cxn ang="0">
                <a:pos x="csX428" y="csY428"/>
              </a:cxn>
              <a:cxn ang="0">
                <a:pos x="csX429" y="csY429"/>
              </a:cxn>
              <a:cxn ang="0">
                <a:pos x="csX430" y="csY430"/>
              </a:cxn>
              <a:cxn ang="0">
                <a:pos x="csX431" y="csY431"/>
              </a:cxn>
              <a:cxn ang="0">
                <a:pos x="csX432" y="csY432"/>
              </a:cxn>
              <a:cxn ang="0">
                <a:pos x="csX433" y="csY433"/>
              </a:cxn>
              <a:cxn ang="0">
                <a:pos x="csX434" y="csY434"/>
              </a:cxn>
              <a:cxn ang="0">
                <a:pos x="csX435" y="csY435"/>
              </a:cxn>
              <a:cxn ang="0">
                <a:pos x="csX436" y="csY436"/>
              </a:cxn>
              <a:cxn ang="0">
                <a:pos x="csX437" y="csY437"/>
              </a:cxn>
              <a:cxn ang="0">
                <a:pos x="csX438" y="csY438"/>
              </a:cxn>
              <a:cxn ang="0">
                <a:pos x="csX439" y="csY439"/>
              </a:cxn>
              <a:cxn ang="0">
                <a:pos x="csX440" y="csY440"/>
              </a:cxn>
              <a:cxn ang="0">
                <a:pos x="csX441" y="csY441"/>
              </a:cxn>
              <a:cxn ang="0">
                <a:pos x="csX442" y="csY442"/>
              </a:cxn>
              <a:cxn ang="0">
                <a:pos x="csX443" y="csY443"/>
              </a:cxn>
              <a:cxn ang="0">
                <a:pos x="csX444" y="csY444"/>
              </a:cxn>
              <a:cxn ang="0">
                <a:pos x="csX445" y="csY445"/>
              </a:cxn>
              <a:cxn ang="0">
                <a:pos x="csX446" y="csY446"/>
              </a:cxn>
              <a:cxn ang="0">
                <a:pos x="csX447" y="csY447"/>
              </a:cxn>
              <a:cxn ang="0">
                <a:pos x="csX448" y="csY448"/>
              </a:cxn>
              <a:cxn ang="0">
                <a:pos x="csX449" y="csY449"/>
              </a:cxn>
              <a:cxn ang="0">
                <a:pos x="csX450" y="csY450"/>
              </a:cxn>
              <a:cxn ang="0">
                <a:pos x="csX451" y="csY451"/>
              </a:cxn>
              <a:cxn ang="0">
                <a:pos x="csX452" y="csY452"/>
              </a:cxn>
              <a:cxn ang="0">
                <a:pos x="csX453" y="csY453"/>
              </a:cxn>
              <a:cxn ang="0">
                <a:pos x="csX454" y="csY454"/>
              </a:cxn>
              <a:cxn ang="0">
                <a:pos x="csX455" y="csY455"/>
              </a:cxn>
              <a:cxn ang="0">
                <a:pos x="csX456" y="csY456"/>
              </a:cxn>
              <a:cxn ang="0">
                <a:pos x="csX457" y="csY457"/>
              </a:cxn>
              <a:cxn ang="0">
                <a:pos x="csX458" y="csY458"/>
              </a:cxn>
              <a:cxn ang="0">
                <a:pos x="csX459" y="csY459"/>
              </a:cxn>
              <a:cxn ang="0">
                <a:pos x="csX460" y="csY460"/>
              </a:cxn>
              <a:cxn ang="0">
                <a:pos x="csX461" y="csY461"/>
              </a:cxn>
              <a:cxn ang="0">
                <a:pos x="csX462" y="csY462"/>
              </a:cxn>
              <a:cxn ang="0">
                <a:pos x="csX463" y="csY463"/>
              </a:cxn>
              <a:cxn ang="0">
                <a:pos x="csX464" y="csY464"/>
              </a:cxn>
              <a:cxn ang="0">
                <a:pos x="csX465" y="csY465"/>
              </a:cxn>
              <a:cxn ang="0">
                <a:pos x="csX466" y="csY466"/>
              </a:cxn>
              <a:cxn ang="0">
                <a:pos x="csX467" y="csY467"/>
              </a:cxn>
              <a:cxn ang="0">
                <a:pos x="csX468" y="csY468"/>
              </a:cxn>
              <a:cxn ang="0">
                <a:pos x="csX469" y="csY469"/>
              </a:cxn>
              <a:cxn ang="0">
                <a:pos x="csX470" y="csY470"/>
              </a:cxn>
              <a:cxn ang="0">
                <a:pos x="csX471" y="csY471"/>
              </a:cxn>
              <a:cxn ang="0">
                <a:pos x="csX472" y="csY472"/>
              </a:cxn>
              <a:cxn ang="0">
                <a:pos x="csX473" y="csY473"/>
              </a:cxn>
              <a:cxn ang="0">
                <a:pos x="csX474" y="csY474"/>
              </a:cxn>
              <a:cxn ang="0">
                <a:pos x="csX475" y="csY475"/>
              </a:cxn>
              <a:cxn ang="0">
                <a:pos x="csX476" y="csY476"/>
              </a:cxn>
              <a:cxn ang="0">
                <a:pos x="csX477" y="csY477"/>
              </a:cxn>
              <a:cxn ang="0">
                <a:pos x="csX478" y="csY478"/>
              </a:cxn>
              <a:cxn ang="0">
                <a:pos x="csX479" y="csY479"/>
              </a:cxn>
              <a:cxn ang="0">
                <a:pos x="csX480" y="csY480"/>
              </a:cxn>
              <a:cxn ang="0">
                <a:pos x="csX481" y="csY481"/>
              </a:cxn>
              <a:cxn ang="0">
                <a:pos x="csX482" y="csY482"/>
              </a:cxn>
              <a:cxn ang="0">
                <a:pos x="csX483" y="csY483"/>
              </a:cxn>
              <a:cxn ang="0">
                <a:pos x="csX484" y="csY484"/>
              </a:cxn>
              <a:cxn ang="0">
                <a:pos x="csX485" y="csY485"/>
              </a:cxn>
              <a:cxn ang="0">
                <a:pos x="csX486" y="csY486"/>
              </a:cxn>
              <a:cxn ang="0">
                <a:pos x="csX487" y="csY487"/>
              </a:cxn>
              <a:cxn ang="0">
                <a:pos x="csX488" y="csY488"/>
              </a:cxn>
              <a:cxn ang="0">
                <a:pos x="csX489" y="csY489"/>
              </a:cxn>
              <a:cxn ang="0">
                <a:pos x="csX490" y="csY490"/>
              </a:cxn>
              <a:cxn ang="0">
                <a:pos x="csX491" y="csY491"/>
              </a:cxn>
              <a:cxn ang="0">
                <a:pos x="csX492" y="csY492"/>
              </a:cxn>
              <a:cxn ang="0">
                <a:pos x="csX493" y="csY493"/>
              </a:cxn>
              <a:cxn ang="0">
                <a:pos x="csX494" y="csY494"/>
              </a:cxn>
              <a:cxn ang="0">
                <a:pos x="csX495" y="csY495"/>
              </a:cxn>
              <a:cxn ang="0">
                <a:pos x="csX496" y="csY496"/>
              </a:cxn>
              <a:cxn ang="0">
                <a:pos x="csX497" y="csY497"/>
              </a:cxn>
              <a:cxn ang="0">
                <a:pos x="csX498" y="csY498"/>
              </a:cxn>
              <a:cxn ang="0">
                <a:pos x="csX499" y="csY499"/>
              </a:cxn>
              <a:cxn ang="0">
                <a:pos x="csX500" y="csY500"/>
              </a:cxn>
              <a:cxn ang="0">
                <a:pos x="csX501" y="csY501"/>
              </a:cxn>
              <a:cxn ang="0">
                <a:pos x="csX502" y="csY502"/>
              </a:cxn>
              <a:cxn ang="0">
                <a:pos x="csX503" y="csY503"/>
              </a:cxn>
              <a:cxn ang="0">
                <a:pos x="csX504" y="csY504"/>
              </a:cxn>
              <a:cxn ang="0">
                <a:pos x="csX505" y="csY505"/>
              </a:cxn>
              <a:cxn ang="0">
                <a:pos x="csX506" y="csY506"/>
              </a:cxn>
              <a:cxn ang="0">
                <a:pos x="csX507" y="csY507"/>
              </a:cxn>
              <a:cxn ang="0">
                <a:pos x="csX508" y="csY508"/>
              </a:cxn>
              <a:cxn ang="0">
                <a:pos x="csX509" y="csY509"/>
              </a:cxn>
              <a:cxn ang="0">
                <a:pos x="csX510" y="csY510"/>
              </a:cxn>
              <a:cxn ang="0">
                <a:pos x="csX511" y="csY511"/>
              </a:cxn>
              <a:cxn ang="0">
                <a:pos x="csX512" y="csY512"/>
              </a:cxn>
              <a:cxn ang="0">
                <a:pos x="csX513" y="csY513"/>
              </a:cxn>
              <a:cxn ang="0">
                <a:pos x="csX514" y="csY514"/>
              </a:cxn>
              <a:cxn ang="0">
                <a:pos x="csX515" y="csY515"/>
              </a:cxn>
              <a:cxn ang="0">
                <a:pos x="csX516" y="csY516"/>
              </a:cxn>
              <a:cxn ang="0">
                <a:pos x="csX517" y="csY517"/>
              </a:cxn>
              <a:cxn ang="0">
                <a:pos x="csX518" y="csY518"/>
              </a:cxn>
              <a:cxn ang="0">
                <a:pos x="csX519" y="csY519"/>
              </a:cxn>
              <a:cxn ang="0">
                <a:pos x="csX520" y="csY520"/>
              </a:cxn>
              <a:cxn ang="0">
                <a:pos x="csX521" y="csY521"/>
              </a:cxn>
              <a:cxn ang="0">
                <a:pos x="csX522" y="csY522"/>
              </a:cxn>
              <a:cxn ang="0">
                <a:pos x="csX523" y="csY523"/>
              </a:cxn>
              <a:cxn ang="0">
                <a:pos x="csX524" y="csY524"/>
              </a:cxn>
              <a:cxn ang="0">
                <a:pos x="csX525" y="csY525"/>
              </a:cxn>
              <a:cxn ang="0">
                <a:pos x="csX526" y="csY526"/>
              </a:cxn>
              <a:cxn ang="0">
                <a:pos x="csX527" y="csY527"/>
              </a:cxn>
              <a:cxn ang="0">
                <a:pos x="csX528" y="csY528"/>
              </a:cxn>
              <a:cxn ang="0">
                <a:pos x="csX529" y="csY529"/>
              </a:cxn>
              <a:cxn ang="0">
                <a:pos x="csX530" y="csY530"/>
              </a:cxn>
              <a:cxn ang="0">
                <a:pos x="csX531" y="csY531"/>
              </a:cxn>
              <a:cxn ang="0">
                <a:pos x="csX532" y="csY532"/>
              </a:cxn>
              <a:cxn ang="0">
                <a:pos x="csX533" y="csY533"/>
              </a:cxn>
              <a:cxn ang="0">
                <a:pos x="csX534" y="csY534"/>
              </a:cxn>
              <a:cxn ang="0">
                <a:pos x="csX535" y="csY535"/>
              </a:cxn>
              <a:cxn ang="0">
                <a:pos x="csX536" y="csY536"/>
              </a:cxn>
              <a:cxn ang="0">
                <a:pos x="csX537" y="csY537"/>
              </a:cxn>
              <a:cxn ang="0">
                <a:pos x="csX538" y="csY538"/>
              </a:cxn>
              <a:cxn ang="0">
                <a:pos x="csX539" y="csY539"/>
              </a:cxn>
              <a:cxn ang="0">
                <a:pos x="csX540" y="csY540"/>
              </a:cxn>
              <a:cxn ang="0">
                <a:pos x="csX541" y="csY541"/>
              </a:cxn>
              <a:cxn ang="0">
                <a:pos x="csX542" y="csY542"/>
              </a:cxn>
              <a:cxn ang="0">
                <a:pos x="csX543" y="csY543"/>
              </a:cxn>
              <a:cxn ang="0">
                <a:pos x="csX544" y="csY544"/>
              </a:cxn>
              <a:cxn ang="0">
                <a:pos x="csX545" y="csY545"/>
              </a:cxn>
              <a:cxn ang="0">
                <a:pos x="csX546" y="csY546"/>
              </a:cxn>
              <a:cxn ang="0">
                <a:pos x="csX547" y="csY547"/>
              </a:cxn>
              <a:cxn ang="0">
                <a:pos x="csX548" y="csY548"/>
              </a:cxn>
              <a:cxn ang="0">
                <a:pos x="csX549" y="csY549"/>
              </a:cxn>
              <a:cxn ang="0">
                <a:pos x="csX550" y="csY550"/>
              </a:cxn>
              <a:cxn ang="0">
                <a:pos x="csX551" y="csY551"/>
              </a:cxn>
              <a:cxn ang="0">
                <a:pos x="csX552" y="csY552"/>
              </a:cxn>
              <a:cxn ang="0">
                <a:pos x="csX553" y="csY553"/>
              </a:cxn>
              <a:cxn ang="0">
                <a:pos x="csX554" y="csY554"/>
              </a:cxn>
              <a:cxn ang="0">
                <a:pos x="csX555" y="csY555"/>
              </a:cxn>
              <a:cxn ang="0">
                <a:pos x="csX556" y="csY556"/>
              </a:cxn>
              <a:cxn ang="0">
                <a:pos x="csX557" y="csY557"/>
              </a:cxn>
              <a:cxn ang="0">
                <a:pos x="csX558" y="csY558"/>
              </a:cxn>
              <a:cxn ang="0">
                <a:pos x="csX559" y="csY559"/>
              </a:cxn>
              <a:cxn ang="0">
                <a:pos x="csX560" y="csY560"/>
              </a:cxn>
              <a:cxn ang="0">
                <a:pos x="csX561" y="csY561"/>
              </a:cxn>
              <a:cxn ang="0">
                <a:pos x="csX562" y="csY562"/>
              </a:cxn>
              <a:cxn ang="0">
                <a:pos x="csX563" y="csY563"/>
              </a:cxn>
              <a:cxn ang="0">
                <a:pos x="csX564" y="csY564"/>
              </a:cxn>
              <a:cxn ang="0">
                <a:pos x="csX565" y="csY565"/>
              </a:cxn>
              <a:cxn ang="0">
                <a:pos x="csX566" y="csY566"/>
              </a:cxn>
              <a:cxn ang="0">
                <a:pos x="csX567" y="csY567"/>
              </a:cxn>
              <a:cxn ang="0">
                <a:pos x="csX568" y="csY568"/>
              </a:cxn>
              <a:cxn ang="0">
                <a:pos x="csX569" y="csY569"/>
              </a:cxn>
              <a:cxn ang="0">
                <a:pos x="csX570" y="csY570"/>
              </a:cxn>
              <a:cxn ang="0">
                <a:pos x="csX571" y="csY571"/>
              </a:cxn>
              <a:cxn ang="0">
                <a:pos x="csX572" y="csY572"/>
              </a:cxn>
              <a:cxn ang="0">
                <a:pos x="csX573" y="csY573"/>
              </a:cxn>
              <a:cxn ang="0">
                <a:pos x="csX574" y="csY574"/>
              </a:cxn>
              <a:cxn ang="0">
                <a:pos x="csX575" y="csY575"/>
              </a:cxn>
              <a:cxn ang="0">
                <a:pos x="csX576" y="csY576"/>
              </a:cxn>
              <a:cxn ang="0">
                <a:pos x="csX577" y="csY577"/>
              </a:cxn>
              <a:cxn ang="0">
                <a:pos x="csX578" y="csY578"/>
              </a:cxn>
              <a:cxn ang="0">
                <a:pos x="csX579" y="csY579"/>
              </a:cxn>
              <a:cxn ang="0">
                <a:pos x="csX580" y="csY580"/>
              </a:cxn>
              <a:cxn ang="0">
                <a:pos x="csX581" y="csY581"/>
              </a:cxn>
              <a:cxn ang="0">
                <a:pos x="csX582" y="csY582"/>
              </a:cxn>
              <a:cxn ang="0">
                <a:pos x="csX583" y="csY583"/>
              </a:cxn>
              <a:cxn ang="0">
                <a:pos x="csX584" y="csY584"/>
              </a:cxn>
              <a:cxn ang="0">
                <a:pos x="csX585" y="csY585"/>
              </a:cxn>
              <a:cxn ang="0">
                <a:pos x="csX586" y="csY586"/>
              </a:cxn>
              <a:cxn ang="0">
                <a:pos x="csX587" y="csY587"/>
              </a:cxn>
              <a:cxn ang="0">
                <a:pos x="csX588" y="csY588"/>
              </a:cxn>
              <a:cxn ang="0">
                <a:pos x="csX589" y="csY589"/>
              </a:cxn>
              <a:cxn ang="0">
                <a:pos x="csX590" y="csY590"/>
              </a:cxn>
              <a:cxn ang="0">
                <a:pos x="csX591" y="csY591"/>
              </a:cxn>
              <a:cxn ang="0">
                <a:pos x="csX592" y="csY592"/>
              </a:cxn>
              <a:cxn ang="0">
                <a:pos x="csX593" y="csY593"/>
              </a:cxn>
              <a:cxn ang="0">
                <a:pos x="csX594" y="csY594"/>
              </a:cxn>
              <a:cxn ang="0">
                <a:pos x="csX595" y="csY595"/>
              </a:cxn>
              <a:cxn ang="0">
                <a:pos x="csX596" y="csY596"/>
              </a:cxn>
              <a:cxn ang="0">
                <a:pos x="csX597" y="csY597"/>
              </a:cxn>
              <a:cxn ang="0">
                <a:pos x="csX598" y="csY598"/>
              </a:cxn>
              <a:cxn ang="0">
                <a:pos x="csX599" y="csY599"/>
              </a:cxn>
              <a:cxn ang="0">
                <a:pos x="csX600" y="csY600"/>
              </a:cxn>
              <a:cxn ang="0">
                <a:pos x="csX601" y="csY601"/>
              </a:cxn>
              <a:cxn ang="0">
                <a:pos x="csX602" y="csY602"/>
              </a:cxn>
              <a:cxn ang="0">
                <a:pos x="csX603" y="csY603"/>
              </a:cxn>
              <a:cxn ang="0">
                <a:pos x="csX604" y="csY604"/>
              </a:cxn>
              <a:cxn ang="0">
                <a:pos x="csX605" y="csY605"/>
              </a:cxn>
              <a:cxn ang="0">
                <a:pos x="csX606" y="csY606"/>
              </a:cxn>
              <a:cxn ang="0">
                <a:pos x="csX607" y="csY607"/>
              </a:cxn>
              <a:cxn ang="0">
                <a:pos x="csX608" y="csY608"/>
              </a:cxn>
              <a:cxn ang="0">
                <a:pos x="csX609" y="csY609"/>
              </a:cxn>
              <a:cxn ang="0">
                <a:pos x="csX610" y="csY610"/>
              </a:cxn>
              <a:cxn ang="0">
                <a:pos x="csX611" y="csY611"/>
              </a:cxn>
              <a:cxn ang="0">
                <a:pos x="csX612" y="csY612"/>
              </a:cxn>
              <a:cxn ang="0">
                <a:pos x="csX613" y="csY613"/>
              </a:cxn>
              <a:cxn ang="0">
                <a:pos x="csX614" y="csY614"/>
              </a:cxn>
              <a:cxn ang="0">
                <a:pos x="csX615" y="csY615"/>
              </a:cxn>
              <a:cxn ang="0">
                <a:pos x="csX616" y="csY616"/>
              </a:cxn>
              <a:cxn ang="0">
                <a:pos x="csX617" y="csY617"/>
              </a:cxn>
              <a:cxn ang="0">
                <a:pos x="csX618" y="csY618"/>
              </a:cxn>
              <a:cxn ang="0">
                <a:pos x="csX619" y="csY619"/>
              </a:cxn>
              <a:cxn ang="0">
                <a:pos x="csX620" y="csY620"/>
              </a:cxn>
              <a:cxn ang="0">
                <a:pos x="csX621" y="csY621"/>
              </a:cxn>
              <a:cxn ang="0">
                <a:pos x="csX622" y="csY622"/>
              </a:cxn>
              <a:cxn ang="0">
                <a:pos x="csX623" y="csY623"/>
              </a:cxn>
              <a:cxn ang="0">
                <a:pos x="csX624" y="csY624"/>
              </a:cxn>
              <a:cxn ang="0">
                <a:pos x="csX625" y="csY625"/>
              </a:cxn>
              <a:cxn ang="0">
                <a:pos x="csX626" y="csY626"/>
              </a:cxn>
              <a:cxn ang="0">
                <a:pos x="csX627" y="csY627"/>
              </a:cxn>
              <a:cxn ang="0">
                <a:pos x="csX628" y="csY628"/>
              </a:cxn>
              <a:cxn ang="0">
                <a:pos x="csX629" y="csY629"/>
              </a:cxn>
              <a:cxn ang="0">
                <a:pos x="csX630" y="csY630"/>
              </a:cxn>
              <a:cxn ang="0">
                <a:pos x="csX631" y="csY631"/>
              </a:cxn>
              <a:cxn ang="0">
                <a:pos x="csX632" y="csY632"/>
              </a:cxn>
              <a:cxn ang="0">
                <a:pos x="csX633" y="csY633"/>
              </a:cxn>
              <a:cxn ang="0">
                <a:pos x="csX634" y="csY634"/>
              </a:cxn>
              <a:cxn ang="0">
                <a:pos x="csX635" y="csY635"/>
              </a:cxn>
              <a:cxn ang="0">
                <a:pos x="csX636" y="csY636"/>
              </a:cxn>
              <a:cxn ang="0">
                <a:pos x="csX637" y="csY637"/>
              </a:cxn>
              <a:cxn ang="0">
                <a:pos x="csX638" y="csY638"/>
              </a:cxn>
              <a:cxn ang="0">
                <a:pos x="csX639" y="csY639"/>
              </a:cxn>
              <a:cxn ang="0">
                <a:pos x="csX640" y="csY640"/>
              </a:cxn>
              <a:cxn ang="0">
                <a:pos x="csX641" y="csY641"/>
              </a:cxn>
              <a:cxn ang="0">
                <a:pos x="csX642" y="csY642"/>
              </a:cxn>
              <a:cxn ang="0">
                <a:pos x="csX643" y="csY643"/>
              </a:cxn>
              <a:cxn ang="0">
                <a:pos x="csX644" y="csY644"/>
              </a:cxn>
              <a:cxn ang="0">
                <a:pos x="csX645" y="csY645"/>
              </a:cxn>
              <a:cxn ang="0">
                <a:pos x="csX646" y="csY646"/>
              </a:cxn>
              <a:cxn ang="0">
                <a:pos x="csX647" y="csY647"/>
              </a:cxn>
              <a:cxn ang="0">
                <a:pos x="csX648" y="csY648"/>
              </a:cxn>
              <a:cxn ang="0">
                <a:pos x="csX649" y="csY649"/>
              </a:cxn>
              <a:cxn ang="0">
                <a:pos x="csX650" y="csY650"/>
              </a:cxn>
              <a:cxn ang="0">
                <a:pos x="csX651" y="csY651"/>
              </a:cxn>
              <a:cxn ang="0">
                <a:pos x="csX652" y="csY652"/>
              </a:cxn>
              <a:cxn ang="0">
                <a:pos x="csX653" y="csY653"/>
              </a:cxn>
              <a:cxn ang="0">
                <a:pos x="csX654" y="csY654"/>
              </a:cxn>
              <a:cxn ang="0">
                <a:pos x="csX655" y="csY655"/>
              </a:cxn>
              <a:cxn ang="0">
                <a:pos x="csX656" y="csY656"/>
              </a:cxn>
              <a:cxn ang="0">
                <a:pos x="csX657" y="csY657"/>
              </a:cxn>
              <a:cxn ang="0">
                <a:pos x="csX658" y="csY658"/>
              </a:cxn>
              <a:cxn ang="0">
                <a:pos x="csX659" y="csY659"/>
              </a:cxn>
              <a:cxn ang="0">
                <a:pos x="csX660" y="csY660"/>
              </a:cxn>
              <a:cxn ang="0">
                <a:pos x="csX661" y="csY661"/>
              </a:cxn>
              <a:cxn ang="0">
                <a:pos x="csX662" y="csY662"/>
              </a:cxn>
              <a:cxn ang="0">
                <a:pos x="csX663" y="csY663"/>
              </a:cxn>
              <a:cxn ang="0">
                <a:pos x="csX664" y="csY664"/>
              </a:cxn>
              <a:cxn ang="0">
                <a:pos x="csX665" y="csY665"/>
              </a:cxn>
              <a:cxn ang="0">
                <a:pos x="csX666" y="csY666"/>
              </a:cxn>
              <a:cxn ang="0">
                <a:pos x="csX667" y="csY667"/>
              </a:cxn>
              <a:cxn ang="0">
                <a:pos x="csX668" y="csY668"/>
              </a:cxn>
              <a:cxn ang="0">
                <a:pos x="csX669" y="csY669"/>
              </a:cxn>
              <a:cxn ang="0">
                <a:pos x="csX670" y="csY670"/>
              </a:cxn>
              <a:cxn ang="0">
                <a:pos x="csX671" y="csY671"/>
              </a:cxn>
              <a:cxn ang="0">
                <a:pos x="csX672" y="csY672"/>
              </a:cxn>
              <a:cxn ang="0">
                <a:pos x="csX673" y="csY673"/>
              </a:cxn>
              <a:cxn ang="0">
                <a:pos x="csX674" y="csY674"/>
              </a:cxn>
              <a:cxn ang="0">
                <a:pos x="csX675" y="csY675"/>
              </a:cxn>
              <a:cxn ang="0">
                <a:pos x="csX676" y="csY676"/>
              </a:cxn>
              <a:cxn ang="0">
                <a:pos x="csX677" y="csY677"/>
              </a:cxn>
              <a:cxn ang="0">
                <a:pos x="csX678" y="csY678"/>
              </a:cxn>
              <a:cxn ang="0">
                <a:pos x="csX679" y="csY679"/>
              </a:cxn>
              <a:cxn ang="0">
                <a:pos x="csX680" y="csY680"/>
              </a:cxn>
              <a:cxn ang="0">
                <a:pos x="csX681" y="csY681"/>
              </a:cxn>
              <a:cxn ang="0">
                <a:pos x="csX682" y="csY682"/>
              </a:cxn>
              <a:cxn ang="0">
                <a:pos x="csX683" y="csY683"/>
              </a:cxn>
              <a:cxn ang="0">
                <a:pos x="csX684" y="csY684"/>
              </a:cxn>
              <a:cxn ang="0">
                <a:pos x="csX685" y="csY685"/>
              </a:cxn>
              <a:cxn ang="0">
                <a:pos x="csX686" y="csY686"/>
              </a:cxn>
              <a:cxn ang="0">
                <a:pos x="csX687" y="csY687"/>
              </a:cxn>
              <a:cxn ang="0">
                <a:pos x="csX688" y="csY688"/>
              </a:cxn>
              <a:cxn ang="0">
                <a:pos x="csX689" y="csY689"/>
              </a:cxn>
              <a:cxn ang="0">
                <a:pos x="csX690" y="csY690"/>
              </a:cxn>
              <a:cxn ang="0">
                <a:pos x="csX691" y="csY691"/>
              </a:cxn>
              <a:cxn ang="0">
                <a:pos x="csX692" y="csY692"/>
              </a:cxn>
              <a:cxn ang="0">
                <a:pos x="csX693" y="csY693"/>
              </a:cxn>
              <a:cxn ang="0">
                <a:pos x="csX694" y="csY694"/>
              </a:cxn>
              <a:cxn ang="0">
                <a:pos x="csX695" y="csY695"/>
              </a:cxn>
              <a:cxn ang="0">
                <a:pos x="csX696" y="csY696"/>
              </a:cxn>
              <a:cxn ang="0">
                <a:pos x="csX697" y="csY697"/>
              </a:cxn>
              <a:cxn ang="0">
                <a:pos x="csX698" y="csY698"/>
              </a:cxn>
              <a:cxn ang="0">
                <a:pos x="csX699" y="csY699"/>
              </a:cxn>
              <a:cxn ang="0">
                <a:pos x="csX700" y="csY700"/>
              </a:cxn>
              <a:cxn ang="0">
                <a:pos x="csX701" y="csY701"/>
              </a:cxn>
              <a:cxn ang="0">
                <a:pos x="csX702" y="csY702"/>
              </a:cxn>
              <a:cxn ang="0">
                <a:pos x="csX703" y="csY703"/>
              </a:cxn>
              <a:cxn ang="0">
                <a:pos x="csX704" y="csY704"/>
              </a:cxn>
              <a:cxn ang="0">
                <a:pos x="csX705" y="csY705"/>
              </a:cxn>
              <a:cxn ang="0">
                <a:pos x="csX706" y="csY706"/>
              </a:cxn>
              <a:cxn ang="0">
                <a:pos x="csX707" y="csY707"/>
              </a:cxn>
              <a:cxn ang="0">
                <a:pos x="csX708" y="csY708"/>
              </a:cxn>
              <a:cxn ang="0">
                <a:pos x="csX709" y="csY709"/>
              </a:cxn>
              <a:cxn ang="0">
                <a:pos x="csX710" y="csY710"/>
              </a:cxn>
              <a:cxn ang="0">
                <a:pos x="csX711" y="csY711"/>
              </a:cxn>
              <a:cxn ang="0">
                <a:pos x="csX712" y="csY712"/>
              </a:cxn>
              <a:cxn ang="0">
                <a:pos x="csX713" y="csY713"/>
              </a:cxn>
              <a:cxn ang="0">
                <a:pos x="csX714" y="csY714"/>
              </a:cxn>
              <a:cxn ang="0">
                <a:pos x="csX715" y="csY715"/>
              </a:cxn>
              <a:cxn ang="0">
                <a:pos x="csX716" y="csY716"/>
              </a:cxn>
              <a:cxn ang="0">
                <a:pos x="csX717" y="csY717"/>
              </a:cxn>
              <a:cxn ang="0">
                <a:pos x="csX718" y="csY718"/>
              </a:cxn>
              <a:cxn ang="0">
                <a:pos x="csX719" y="csY719"/>
              </a:cxn>
              <a:cxn ang="0">
                <a:pos x="csX720" y="csY720"/>
              </a:cxn>
              <a:cxn ang="0">
                <a:pos x="csX721" y="csY721"/>
              </a:cxn>
              <a:cxn ang="0">
                <a:pos x="csX722" y="csY722"/>
              </a:cxn>
              <a:cxn ang="0">
                <a:pos x="csX723" y="csY723"/>
              </a:cxn>
              <a:cxn ang="0">
                <a:pos x="csX724" y="csY724"/>
              </a:cxn>
              <a:cxn ang="0">
                <a:pos x="csX725" y="csY725"/>
              </a:cxn>
              <a:cxn ang="0">
                <a:pos x="csX726" y="csY726"/>
              </a:cxn>
              <a:cxn ang="0">
                <a:pos x="csX727" y="csY727"/>
              </a:cxn>
              <a:cxn ang="0">
                <a:pos x="csX728" y="csY728"/>
              </a:cxn>
              <a:cxn ang="0">
                <a:pos x="csX729" y="csY729"/>
              </a:cxn>
              <a:cxn ang="0">
                <a:pos x="csX730" y="csY730"/>
              </a:cxn>
              <a:cxn ang="0">
                <a:pos x="csX731" y="csY731"/>
              </a:cxn>
              <a:cxn ang="0">
                <a:pos x="csX732" y="csY732"/>
              </a:cxn>
              <a:cxn ang="0">
                <a:pos x="csX733" y="csY733"/>
              </a:cxn>
              <a:cxn ang="0">
                <a:pos x="csX734" y="csY734"/>
              </a:cxn>
              <a:cxn ang="0">
                <a:pos x="csX735" y="csY735"/>
              </a:cxn>
              <a:cxn ang="0">
                <a:pos x="csX736" y="csY736"/>
              </a:cxn>
              <a:cxn ang="0">
                <a:pos x="csX737" y="csY737"/>
              </a:cxn>
              <a:cxn ang="0">
                <a:pos x="csX738" y="csY738"/>
              </a:cxn>
              <a:cxn ang="0">
                <a:pos x="csX739" y="csY739"/>
              </a:cxn>
              <a:cxn ang="0">
                <a:pos x="csX740" y="csY740"/>
              </a:cxn>
              <a:cxn ang="0">
                <a:pos x="csX741" y="csY741"/>
              </a:cxn>
              <a:cxn ang="0">
                <a:pos x="csX742" y="csY742"/>
              </a:cxn>
              <a:cxn ang="0">
                <a:pos x="csX743" y="csY743"/>
              </a:cxn>
              <a:cxn ang="0">
                <a:pos x="csX744" y="csY744"/>
              </a:cxn>
              <a:cxn ang="0">
                <a:pos x="csX745" y="csY745"/>
              </a:cxn>
              <a:cxn ang="0">
                <a:pos x="csX746" y="csY746"/>
              </a:cxn>
              <a:cxn ang="0">
                <a:pos x="csX747" y="csY747"/>
              </a:cxn>
              <a:cxn ang="0">
                <a:pos x="csX748" y="csY748"/>
              </a:cxn>
              <a:cxn ang="0">
                <a:pos x="csX749" y="csY749"/>
              </a:cxn>
              <a:cxn ang="0">
                <a:pos x="csX750" y="csY750"/>
              </a:cxn>
              <a:cxn ang="0">
                <a:pos x="csX751" y="csY751"/>
              </a:cxn>
              <a:cxn ang="0">
                <a:pos x="csX752" y="csY752"/>
              </a:cxn>
              <a:cxn ang="0">
                <a:pos x="csX753" y="csY753"/>
              </a:cxn>
              <a:cxn ang="0">
                <a:pos x="csX754" y="csY754"/>
              </a:cxn>
              <a:cxn ang="0">
                <a:pos x="csX755" y="csY755"/>
              </a:cxn>
              <a:cxn ang="0">
                <a:pos x="csX756" y="csY756"/>
              </a:cxn>
              <a:cxn ang="0">
                <a:pos x="csX757" y="csY757"/>
              </a:cxn>
              <a:cxn ang="0">
                <a:pos x="csX758" y="csY758"/>
              </a:cxn>
              <a:cxn ang="0">
                <a:pos x="csX759" y="csY759"/>
              </a:cxn>
              <a:cxn ang="0">
                <a:pos x="csX760" y="csY760"/>
              </a:cxn>
              <a:cxn ang="0">
                <a:pos x="csX761" y="csY761"/>
              </a:cxn>
              <a:cxn ang="0">
                <a:pos x="csX762" y="csY762"/>
              </a:cxn>
              <a:cxn ang="0">
                <a:pos x="csX763" y="csY763"/>
              </a:cxn>
              <a:cxn ang="0">
                <a:pos x="csX764" y="csY764"/>
              </a:cxn>
              <a:cxn ang="0">
                <a:pos x="csX765" y="csY765"/>
              </a:cxn>
              <a:cxn ang="0">
                <a:pos x="csX766" y="csY766"/>
              </a:cxn>
              <a:cxn ang="0">
                <a:pos x="csX767" y="csY767"/>
              </a:cxn>
              <a:cxn ang="0">
                <a:pos x="csX768" y="csY768"/>
              </a:cxn>
              <a:cxn ang="0">
                <a:pos x="csX769" y="csY769"/>
              </a:cxn>
              <a:cxn ang="0">
                <a:pos x="csX770" y="csY770"/>
              </a:cxn>
              <a:cxn ang="0">
                <a:pos x="csX771" y="csY771"/>
              </a:cxn>
              <a:cxn ang="0">
                <a:pos x="csX772" y="csY772"/>
              </a:cxn>
              <a:cxn ang="0">
                <a:pos x="csX773" y="csY773"/>
              </a:cxn>
              <a:cxn ang="0">
                <a:pos x="csX774" y="csY774"/>
              </a:cxn>
              <a:cxn ang="0">
                <a:pos x="csX775" y="csY775"/>
              </a:cxn>
              <a:cxn ang="0">
                <a:pos x="csX776" y="csY776"/>
              </a:cxn>
              <a:cxn ang="0">
                <a:pos x="csX777" y="csY777"/>
              </a:cxn>
              <a:cxn ang="0">
                <a:pos x="csX778" y="csY778"/>
              </a:cxn>
              <a:cxn ang="0">
                <a:pos x="csX779" y="csY779"/>
              </a:cxn>
              <a:cxn ang="0">
                <a:pos x="csX780" y="csY780"/>
              </a:cxn>
              <a:cxn ang="0">
                <a:pos x="csX781" y="csY781"/>
              </a:cxn>
              <a:cxn ang="0">
                <a:pos x="csX782" y="csY782"/>
              </a:cxn>
              <a:cxn ang="0">
                <a:pos x="csX783" y="csY783"/>
              </a:cxn>
              <a:cxn ang="0">
                <a:pos x="csX784" y="csY784"/>
              </a:cxn>
              <a:cxn ang="0">
                <a:pos x="csX785" y="csY785"/>
              </a:cxn>
              <a:cxn ang="0">
                <a:pos x="csX786" y="csY786"/>
              </a:cxn>
              <a:cxn ang="0">
                <a:pos x="csX787" y="csY787"/>
              </a:cxn>
              <a:cxn ang="0">
                <a:pos x="csX788" y="csY788"/>
              </a:cxn>
              <a:cxn ang="0">
                <a:pos x="csX789" y="csY789"/>
              </a:cxn>
              <a:cxn ang="0">
                <a:pos x="csX790" y="csY790"/>
              </a:cxn>
              <a:cxn ang="0">
                <a:pos x="csX791" y="csY791"/>
              </a:cxn>
              <a:cxn ang="0">
                <a:pos x="csX792" y="csY792"/>
              </a:cxn>
              <a:cxn ang="0">
                <a:pos x="csX793" y="csY793"/>
              </a:cxn>
              <a:cxn ang="0">
                <a:pos x="csX794" y="csY794"/>
              </a:cxn>
              <a:cxn ang="0">
                <a:pos x="csX795" y="csY795"/>
              </a:cxn>
              <a:cxn ang="0">
                <a:pos x="csX796" y="csY796"/>
              </a:cxn>
              <a:cxn ang="0">
                <a:pos x="csX797" y="csY797"/>
              </a:cxn>
              <a:cxn ang="0">
                <a:pos x="csX798" y="csY798"/>
              </a:cxn>
              <a:cxn ang="0">
                <a:pos x="csX799" y="csY799"/>
              </a:cxn>
              <a:cxn ang="0">
                <a:pos x="csX800" y="csY800"/>
              </a:cxn>
              <a:cxn ang="0">
                <a:pos x="csX801" y="csY801"/>
              </a:cxn>
              <a:cxn ang="0">
                <a:pos x="csX802" y="csY802"/>
              </a:cxn>
              <a:cxn ang="0">
                <a:pos x="csX803" y="csY803"/>
              </a:cxn>
              <a:cxn ang="0">
                <a:pos x="csX804" y="csY804"/>
              </a:cxn>
              <a:cxn ang="0">
                <a:pos x="csX805" y="csY805"/>
              </a:cxn>
              <a:cxn ang="0">
                <a:pos x="csX806" y="csY806"/>
              </a:cxn>
              <a:cxn ang="0">
                <a:pos x="csX807" y="csY807"/>
              </a:cxn>
              <a:cxn ang="0">
                <a:pos x="csX808" y="csY808"/>
              </a:cxn>
              <a:cxn ang="0">
                <a:pos x="csX809" y="csY809"/>
              </a:cxn>
              <a:cxn ang="0">
                <a:pos x="csX810" y="csY810"/>
              </a:cxn>
              <a:cxn ang="0">
                <a:pos x="csX811" y="csY811"/>
              </a:cxn>
              <a:cxn ang="0">
                <a:pos x="csX812" y="csY812"/>
              </a:cxn>
              <a:cxn ang="0">
                <a:pos x="csX813" y="csY813"/>
              </a:cxn>
              <a:cxn ang="0">
                <a:pos x="csX814" y="csY814"/>
              </a:cxn>
              <a:cxn ang="0">
                <a:pos x="csX815" y="csY815"/>
              </a:cxn>
              <a:cxn ang="0">
                <a:pos x="csX816" y="csY816"/>
              </a:cxn>
              <a:cxn ang="0">
                <a:pos x="csX817" y="csY817"/>
              </a:cxn>
              <a:cxn ang="0">
                <a:pos x="csX818" y="csY818"/>
              </a:cxn>
              <a:cxn ang="0">
                <a:pos x="csX819" y="csY819"/>
              </a:cxn>
              <a:cxn ang="0">
                <a:pos x="csX820" y="csY820"/>
              </a:cxn>
              <a:cxn ang="0">
                <a:pos x="csX821" y="csY821"/>
              </a:cxn>
              <a:cxn ang="0">
                <a:pos x="csX822" y="csY822"/>
              </a:cxn>
              <a:cxn ang="0">
                <a:pos x="csX823" y="csY823"/>
              </a:cxn>
              <a:cxn ang="0">
                <a:pos x="csX824" y="csY824"/>
              </a:cxn>
              <a:cxn ang="0">
                <a:pos x="csX825" y="csY825"/>
              </a:cxn>
              <a:cxn ang="0">
                <a:pos x="csX826" y="csY826"/>
              </a:cxn>
              <a:cxn ang="0">
                <a:pos x="csX827" y="csY827"/>
              </a:cxn>
              <a:cxn ang="0">
                <a:pos x="csX828" y="csY828"/>
              </a:cxn>
              <a:cxn ang="0">
                <a:pos x="csX829" y="csY829"/>
              </a:cxn>
              <a:cxn ang="0">
                <a:pos x="csX830" y="csY830"/>
              </a:cxn>
              <a:cxn ang="0">
                <a:pos x="csX831" y="csY831"/>
              </a:cxn>
              <a:cxn ang="0">
                <a:pos x="csX832" y="csY832"/>
              </a:cxn>
              <a:cxn ang="0">
                <a:pos x="csX833" y="csY833"/>
              </a:cxn>
              <a:cxn ang="0">
                <a:pos x="csX834" y="csY834"/>
              </a:cxn>
              <a:cxn ang="0">
                <a:pos x="csX835" y="csY835"/>
              </a:cxn>
              <a:cxn ang="0">
                <a:pos x="csX836" y="csY836"/>
              </a:cxn>
              <a:cxn ang="0">
                <a:pos x="csX837" y="csY837"/>
              </a:cxn>
              <a:cxn ang="0">
                <a:pos x="csX838" y="csY838"/>
              </a:cxn>
              <a:cxn ang="0">
                <a:pos x="csX839" y="csY839"/>
              </a:cxn>
              <a:cxn ang="0">
                <a:pos x="csX840" y="csY840"/>
              </a:cxn>
              <a:cxn ang="0">
                <a:pos x="csX841" y="csY841"/>
              </a:cxn>
              <a:cxn ang="0">
                <a:pos x="csX842" y="csY842"/>
              </a:cxn>
              <a:cxn ang="0">
                <a:pos x="csX843" y="csY843"/>
              </a:cxn>
              <a:cxn ang="0">
                <a:pos x="csX844" y="csY844"/>
              </a:cxn>
              <a:cxn ang="0">
                <a:pos x="csX845" y="csY845"/>
              </a:cxn>
              <a:cxn ang="0">
                <a:pos x="csX846" y="csY846"/>
              </a:cxn>
              <a:cxn ang="0">
                <a:pos x="csX847" y="csY847"/>
              </a:cxn>
              <a:cxn ang="0">
                <a:pos x="csX848" y="csY848"/>
              </a:cxn>
              <a:cxn ang="0">
                <a:pos x="csX849" y="csY849"/>
              </a:cxn>
              <a:cxn ang="0">
                <a:pos x="csX850" y="csY850"/>
              </a:cxn>
              <a:cxn ang="0">
                <a:pos x="csX851" y="csY851"/>
              </a:cxn>
              <a:cxn ang="0">
                <a:pos x="csX852" y="csY852"/>
              </a:cxn>
              <a:cxn ang="0">
                <a:pos x="csX853" y="csY853"/>
              </a:cxn>
              <a:cxn ang="0">
                <a:pos x="csX854" y="csY854"/>
              </a:cxn>
              <a:cxn ang="0">
                <a:pos x="csX855" y="csY855"/>
              </a:cxn>
              <a:cxn ang="0">
                <a:pos x="csX856" y="csY856"/>
              </a:cxn>
              <a:cxn ang="0">
                <a:pos x="csX857" y="csY857"/>
              </a:cxn>
              <a:cxn ang="0">
                <a:pos x="csX858" y="csY858"/>
              </a:cxn>
              <a:cxn ang="0">
                <a:pos x="csX859" y="csY859"/>
              </a:cxn>
              <a:cxn ang="0">
                <a:pos x="csX860" y="csY860"/>
              </a:cxn>
              <a:cxn ang="0">
                <a:pos x="csX861" y="csY861"/>
              </a:cxn>
              <a:cxn ang="0">
                <a:pos x="csX862" y="csY862"/>
              </a:cxn>
              <a:cxn ang="0">
                <a:pos x="csX863" y="csY863"/>
              </a:cxn>
              <a:cxn ang="0">
                <a:pos x="csX864" y="csY864"/>
              </a:cxn>
              <a:cxn ang="0">
                <a:pos x="csX865" y="csY865"/>
              </a:cxn>
              <a:cxn ang="0">
                <a:pos x="csX866" y="csY866"/>
              </a:cxn>
              <a:cxn ang="0">
                <a:pos x="csX867" y="csY867"/>
              </a:cxn>
              <a:cxn ang="0">
                <a:pos x="csX868" y="csY868"/>
              </a:cxn>
              <a:cxn ang="0">
                <a:pos x="csX869" y="csY869"/>
              </a:cxn>
              <a:cxn ang="0">
                <a:pos x="csX870" y="csY870"/>
              </a:cxn>
              <a:cxn ang="0">
                <a:pos x="csX871" y="csY871"/>
              </a:cxn>
              <a:cxn ang="0">
                <a:pos x="csX872" y="csY872"/>
              </a:cxn>
              <a:cxn ang="0">
                <a:pos x="csX873" y="csY873"/>
              </a:cxn>
              <a:cxn ang="0">
                <a:pos x="csX874" y="csY874"/>
              </a:cxn>
              <a:cxn ang="0">
                <a:pos x="csX875" y="csY875"/>
              </a:cxn>
              <a:cxn ang="0">
                <a:pos x="csX876" y="csY876"/>
              </a:cxn>
              <a:cxn ang="0">
                <a:pos x="csX877" y="csY877"/>
              </a:cxn>
              <a:cxn ang="0">
                <a:pos x="csX878" y="csY878"/>
              </a:cxn>
              <a:cxn ang="0">
                <a:pos x="csX879" y="csY879"/>
              </a:cxn>
              <a:cxn ang="0">
                <a:pos x="csX880" y="csY880"/>
              </a:cxn>
              <a:cxn ang="0">
                <a:pos x="csX881" y="csY881"/>
              </a:cxn>
              <a:cxn ang="0">
                <a:pos x="csX882" y="csY882"/>
              </a:cxn>
              <a:cxn ang="0">
                <a:pos x="csX883" y="csY883"/>
              </a:cxn>
              <a:cxn ang="0">
                <a:pos x="csX884" y="csY884"/>
              </a:cxn>
              <a:cxn ang="0">
                <a:pos x="csX885" y="csY885"/>
              </a:cxn>
              <a:cxn ang="0">
                <a:pos x="csX886" y="csY886"/>
              </a:cxn>
              <a:cxn ang="0">
                <a:pos x="csX887" y="csY887"/>
              </a:cxn>
              <a:cxn ang="0">
                <a:pos x="csX888" y="csY888"/>
              </a:cxn>
              <a:cxn ang="0">
                <a:pos x="csX889" y="csY889"/>
              </a:cxn>
              <a:cxn ang="0">
                <a:pos x="csX890" y="csY890"/>
              </a:cxn>
              <a:cxn ang="0">
                <a:pos x="csX891" y="csY891"/>
              </a:cxn>
              <a:cxn ang="0">
                <a:pos x="csX892" y="csY892"/>
              </a:cxn>
              <a:cxn ang="0">
                <a:pos x="csX893" y="csY893"/>
              </a:cxn>
              <a:cxn ang="0">
                <a:pos x="csX894" y="csY894"/>
              </a:cxn>
              <a:cxn ang="0">
                <a:pos x="csX895" y="csY895"/>
              </a:cxn>
              <a:cxn ang="0">
                <a:pos x="csX896" y="csY896"/>
              </a:cxn>
              <a:cxn ang="0">
                <a:pos x="csX897" y="csY897"/>
              </a:cxn>
              <a:cxn ang="0">
                <a:pos x="csX898" y="csY898"/>
              </a:cxn>
              <a:cxn ang="0">
                <a:pos x="csX899" y="csY899"/>
              </a:cxn>
              <a:cxn ang="0">
                <a:pos x="csX900" y="csY900"/>
              </a:cxn>
              <a:cxn ang="0">
                <a:pos x="csX901" y="csY901"/>
              </a:cxn>
              <a:cxn ang="0">
                <a:pos x="csX902" y="csY902"/>
              </a:cxn>
              <a:cxn ang="0">
                <a:pos x="csX903" y="csY903"/>
              </a:cxn>
              <a:cxn ang="0">
                <a:pos x="csX904" y="csY904"/>
              </a:cxn>
              <a:cxn ang="0">
                <a:pos x="csX905" y="csY905"/>
              </a:cxn>
              <a:cxn ang="0">
                <a:pos x="csX906" y="csY906"/>
              </a:cxn>
              <a:cxn ang="0">
                <a:pos x="csX907" y="csY907"/>
              </a:cxn>
              <a:cxn ang="0">
                <a:pos x="csX908" y="csY908"/>
              </a:cxn>
              <a:cxn ang="0">
                <a:pos x="csX909" y="csY909"/>
              </a:cxn>
              <a:cxn ang="0">
                <a:pos x="csX910" y="csY910"/>
              </a:cxn>
              <a:cxn ang="0">
                <a:pos x="csX911" y="csY911"/>
              </a:cxn>
              <a:cxn ang="0">
                <a:pos x="csX912" y="csY912"/>
              </a:cxn>
              <a:cxn ang="0">
                <a:pos x="csX913" y="csY913"/>
              </a:cxn>
              <a:cxn ang="0">
                <a:pos x="csX914" y="csY914"/>
              </a:cxn>
              <a:cxn ang="0">
                <a:pos x="csX915" y="csY915"/>
              </a:cxn>
              <a:cxn ang="0">
                <a:pos x="csX916" y="csY916"/>
              </a:cxn>
              <a:cxn ang="0">
                <a:pos x="csX917" y="csY917"/>
              </a:cxn>
              <a:cxn ang="0">
                <a:pos x="csX918" y="csY918"/>
              </a:cxn>
              <a:cxn ang="0">
                <a:pos x="csX919" y="csY919"/>
              </a:cxn>
              <a:cxn ang="0">
                <a:pos x="csX920" y="csY920"/>
              </a:cxn>
              <a:cxn ang="0">
                <a:pos x="csX921" y="csY921"/>
              </a:cxn>
              <a:cxn ang="0">
                <a:pos x="csX922" y="csY922"/>
              </a:cxn>
              <a:cxn ang="0">
                <a:pos x="csX923" y="csY923"/>
              </a:cxn>
              <a:cxn ang="0">
                <a:pos x="csX924" y="csY924"/>
              </a:cxn>
              <a:cxn ang="0">
                <a:pos x="csX925" y="csY925"/>
              </a:cxn>
              <a:cxn ang="0">
                <a:pos x="csX926" y="csY926"/>
              </a:cxn>
              <a:cxn ang="0">
                <a:pos x="csX927" y="csY927"/>
              </a:cxn>
              <a:cxn ang="0">
                <a:pos x="csX928" y="csY928"/>
              </a:cxn>
              <a:cxn ang="0">
                <a:pos x="csX929" y="csY929"/>
              </a:cxn>
              <a:cxn ang="0">
                <a:pos x="csX930" y="csY930"/>
              </a:cxn>
              <a:cxn ang="0">
                <a:pos x="csX931" y="csY931"/>
              </a:cxn>
              <a:cxn ang="0">
                <a:pos x="csX932" y="csY932"/>
              </a:cxn>
              <a:cxn ang="0">
                <a:pos x="csX933" y="csY933"/>
              </a:cxn>
              <a:cxn ang="0">
                <a:pos x="csX934" y="csY934"/>
              </a:cxn>
              <a:cxn ang="0">
                <a:pos x="csX935" y="csY935"/>
              </a:cxn>
              <a:cxn ang="0">
                <a:pos x="csX936" y="csY936"/>
              </a:cxn>
              <a:cxn ang="0">
                <a:pos x="csX937" y="csY937"/>
              </a:cxn>
              <a:cxn ang="0">
                <a:pos x="csX938" y="csY938"/>
              </a:cxn>
              <a:cxn ang="0">
                <a:pos x="csX939" y="csY939"/>
              </a:cxn>
              <a:cxn ang="0">
                <a:pos x="csX940" y="csY940"/>
              </a:cxn>
              <a:cxn ang="0">
                <a:pos x="csX941" y="csY941"/>
              </a:cxn>
              <a:cxn ang="0">
                <a:pos x="csX942" y="csY942"/>
              </a:cxn>
              <a:cxn ang="0">
                <a:pos x="csX943" y="csY943"/>
              </a:cxn>
              <a:cxn ang="0">
                <a:pos x="csX944" y="csY944"/>
              </a:cxn>
              <a:cxn ang="0">
                <a:pos x="csX945" y="csY945"/>
              </a:cxn>
              <a:cxn ang="0">
                <a:pos x="csX946" y="csY946"/>
              </a:cxn>
              <a:cxn ang="0">
                <a:pos x="csX947" y="csY947"/>
              </a:cxn>
              <a:cxn ang="0">
                <a:pos x="csX948" y="csY948"/>
              </a:cxn>
              <a:cxn ang="0">
                <a:pos x="csX949" y="csY949"/>
              </a:cxn>
              <a:cxn ang="0">
                <a:pos x="csX950" y="csY950"/>
              </a:cxn>
              <a:cxn ang="0">
                <a:pos x="csX951" y="csY951"/>
              </a:cxn>
              <a:cxn ang="0">
                <a:pos x="csX952" y="csY952"/>
              </a:cxn>
              <a:cxn ang="0">
                <a:pos x="csX953" y="csY953"/>
              </a:cxn>
              <a:cxn ang="0">
                <a:pos x="csX954" y="csY954"/>
              </a:cxn>
              <a:cxn ang="0">
                <a:pos x="csX955" y="csY955"/>
              </a:cxn>
              <a:cxn ang="0">
                <a:pos x="csX956" y="csY956"/>
              </a:cxn>
              <a:cxn ang="0">
                <a:pos x="csX957" y="csY957"/>
              </a:cxn>
              <a:cxn ang="0">
                <a:pos x="csX958" y="csY958"/>
              </a:cxn>
              <a:cxn ang="0">
                <a:pos x="csX959" y="csY959"/>
              </a:cxn>
              <a:cxn ang="0">
                <a:pos x="csX960" y="csY960"/>
              </a:cxn>
              <a:cxn ang="0">
                <a:pos x="csX961" y="csY961"/>
              </a:cxn>
              <a:cxn ang="0">
                <a:pos x="csX962" y="csY962"/>
              </a:cxn>
              <a:cxn ang="0">
                <a:pos x="csX963" y="csY963"/>
              </a:cxn>
              <a:cxn ang="0">
                <a:pos x="csX964" y="csY964"/>
              </a:cxn>
              <a:cxn ang="0">
                <a:pos x="csX965" y="csY965"/>
              </a:cxn>
              <a:cxn ang="0">
                <a:pos x="csX966" y="csY966"/>
              </a:cxn>
              <a:cxn ang="0">
                <a:pos x="csX967" y="csY967"/>
              </a:cxn>
              <a:cxn ang="0">
                <a:pos x="csX968" y="csY968"/>
              </a:cxn>
              <a:cxn ang="0">
                <a:pos x="csX969" y="csY969"/>
              </a:cxn>
              <a:cxn ang="0">
                <a:pos x="csX970" y="csY970"/>
              </a:cxn>
              <a:cxn ang="0">
                <a:pos x="csX971" y="csY971"/>
              </a:cxn>
              <a:cxn ang="0">
                <a:pos x="csX972" y="csY972"/>
              </a:cxn>
              <a:cxn ang="0">
                <a:pos x="csX973" y="csY973"/>
              </a:cxn>
              <a:cxn ang="0">
                <a:pos x="csX974" y="csY974"/>
              </a:cxn>
              <a:cxn ang="0">
                <a:pos x="csX975" y="csY975"/>
              </a:cxn>
              <a:cxn ang="0">
                <a:pos x="csX976" y="csY976"/>
              </a:cxn>
              <a:cxn ang="0">
                <a:pos x="csX977" y="csY977"/>
              </a:cxn>
              <a:cxn ang="0">
                <a:pos x="csX978" y="csY978"/>
              </a:cxn>
              <a:cxn ang="0">
                <a:pos x="csX979" y="csY979"/>
              </a:cxn>
              <a:cxn ang="0">
                <a:pos x="csX980" y="csY980"/>
              </a:cxn>
              <a:cxn ang="0">
                <a:pos x="csX981" y="csY981"/>
              </a:cxn>
              <a:cxn ang="0">
                <a:pos x="csX982" y="csY982"/>
              </a:cxn>
              <a:cxn ang="0">
                <a:pos x="csX983" y="csY983"/>
              </a:cxn>
              <a:cxn ang="0">
                <a:pos x="csX984" y="csY984"/>
              </a:cxn>
              <a:cxn ang="0">
                <a:pos x="csX985" y="csY985"/>
              </a:cxn>
              <a:cxn ang="0">
                <a:pos x="csX986" y="csY986"/>
              </a:cxn>
              <a:cxn ang="0">
                <a:pos x="csX987" y="csY987"/>
              </a:cxn>
              <a:cxn ang="0">
                <a:pos x="csX988" y="csY988"/>
              </a:cxn>
              <a:cxn ang="0">
                <a:pos x="csX989" y="csY989"/>
              </a:cxn>
              <a:cxn ang="0">
                <a:pos x="csX990" y="csY990"/>
              </a:cxn>
              <a:cxn ang="0">
                <a:pos x="csX991" y="csY991"/>
              </a:cxn>
              <a:cxn ang="0">
                <a:pos x="csX992" y="csY992"/>
              </a:cxn>
              <a:cxn ang="0">
                <a:pos x="csX993" y="csY993"/>
              </a:cxn>
              <a:cxn ang="0">
                <a:pos x="csX994" y="csY994"/>
              </a:cxn>
              <a:cxn ang="0">
                <a:pos x="csX995" y="csY995"/>
              </a:cxn>
              <a:cxn ang="0">
                <a:pos x="csX996" y="csY996"/>
              </a:cxn>
              <a:cxn ang="0">
                <a:pos x="csX997" y="csY997"/>
              </a:cxn>
              <a:cxn ang="0">
                <a:pos x="csX998" y="csY998"/>
              </a:cxn>
              <a:cxn ang="0">
                <a:pos x="csX999" y="csY999"/>
              </a:cxn>
              <a:cxn ang="0">
                <a:pos x="csX1000" y="csY1000"/>
              </a:cxn>
              <a:cxn ang="0">
                <a:pos x="csX1001" y="csY1001"/>
              </a:cxn>
              <a:cxn ang="0">
                <a:pos x="csX1002" y="csY1002"/>
              </a:cxn>
              <a:cxn ang="0">
                <a:pos x="csX1003" y="csY1003"/>
              </a:cxn>
              <a:cxn ang="0">
                <a:pos x="csX1004" y="csY1004"/>
              </a:cxn>
              <a:cxn ang="0">
                <a:pos x="csX1005" y="csY1005"/>
              </a:cxn>
              <a:cxn ang="0">
                <a:pos x="csX1006" y="csY1006"/>
              </a:cxn>
              <a:cxn ang="0">
                <a:pos x="csX1007" y="csY1007"/>
              </a:cxn>
              <a:cxn ang="0">
                <a:pos x="csX1008" y="csY1008"/>
              </a:cxn>
              <a:cxn ang="0">
                <a:pos x="csX1009" y="csY1009"/>
              </a:cxn>
              <a:cxn ang="0">
                <a:pos x="csX1010" y="csY1010"/>
              </a:cxn>
              <a:cxn ang="0">
                <a:pos x="csX1011" y="csY1011"/>
              </a:cxn>
              <a:cxn ang="0">
                <a:pos x="csX1012" y="csY1012"/>
              </a:cxn>
              <a:cxn ang="0">
                <a:pos x="csX1013" y="csY1013"/>
              </a:cxn>
              <a:cxn ang="0">
                <a:pos x="csX1014" y="csY1014"/>
              </a:cxn>
              <a:cxn ang="0">
                <a:pos x="csX1015" y="csY1015"/>
              </a:cxn>
              <a:cxn ang="0">
                <a:pos x="csX1016" y="csY1016"/>
              </a:cxn>
              <a:cxn ang="0">
                <a:pos x="csX1017" y="csY1017"/>
              </a:cxn>
              <a:cxn ang="0">
                <a:pos x="csX1018" y="csY1018"/>
              </a:cxn>
              <a:cxn ang="0">
                <a:pos x="csX1019" y="csY1019"/>
              </a:cxn>
              <a:cxn ang="0">
                <a:pos x="csX1020" y="csY1020"/>
              </a:cxn>
              <a:cxn ang="0">
                <a:pos x="csX1021" y="csY1021"/>
              </a:cxn>
              <a:cxn ang="0">
                <a:pos x="csX1022" y="csY1022"/>
              </a:cxn>
              <a:cxn ang="0">
                <a:pos x="csX1023" y="csY1023"/>
              </a:cxn>
              <a:cxn ang="0">
                <a:pos x="csX1024" y="csY1024"/>
              </a:cxn>
              <a:cxn ang="0">
                <a:pos x="csX1025" y="csY1025"/>
              </a:cxn>
              <a:cxn ang="0">
                <a:pos x="csX1026" y="csY1026"/>
              </a:cxn>
              <a:cxn ang="0">
                <a:pos x="csX1027" y="csY1027"/>
              </a:cxn>
              <a:cxn ang="0">
                <a:pos x="csX1028" y="csY1028"/>
              </a:cxn>
              <a:cxn ang="0">
                <a:pos x="csX1029" y="csY1029"/>
              </a:cxn>
              <a:cxn ang="0">
                <a:pos x="csX1030" y="csY1030"/>
              </a:cxn>
              <a:cxn ang="0">
                <a:pos x="csX1031" y="csY1031"/>
              </a:cxn>
              <a:cxn ang="0">
                <a:pos x="csX1032" y="csY1032"/>
              </a:cxn>
              <a:cxn ang="0">
                <a:pos x="csX1033" y="csY1033"/>
              </a:cxn>
              <a:cxn ang="0">
                <a:pos x="csX1034" y="csY1034"/>
              </a:cxn>
              <a:cxn ang="0">
                <a:pos x="csX1035" y="csY1035"/>
              </a:cxn>
              <a:cxn ang="0">
                <a:pos x="csX1036" y="csY1036"/>
              </a:cxn>
              <a:cxn ang="0">
                <a:pos x="csX1037" y="csY1037"/>
              </a:cxn>
              <a:cxn ang="0">
                <a:pos x="csX1038" y="csY1038"/>
              </a:cxn>
              <a:cxn ang="0">
                <a:pos x="csX1039" y="csY1039"/>
              </a:cxn>
              <a:cxn ang="0">
                <a:pos x="csX1040" y="csY1040"/>
              </a:cxn>
              <a:cxn ang="0">
                <a:pos x="csX1041" y="csY1041"/>
              </a:cxn>
              <a:cxn ang="0">
                <a:pos x="csX1042" y="csY1042"/>
              </a:cxn>
              <a:cxn ang="0">
                <a:pos x="csX1043" y="csY1043"/>
              </a:cxn>
              <a:cxn ang="0">
                <a:pos x="csX1044" y="csY1044"/>
              </a:cxn>
              <a:cxn ang="0">
                <a:pos x="csX1045" y="csY1045"/>
              </a:cxn>
              <a:cxn ang="0">
                <a:pos x="csX1046" y="csY1046"/>
              </a:cxn>
              <a:cxn ang="0">
                <a:pos x="csX1047" y="csY1047"/>
              </a:cxn>
              <a:cxn ang="0">
                <a:pos x="csX1048" y="csY1048"/>
              </a:cxn>
              <a:cxn ang="0">
                <a:pos x="csX1049" y="csY1049"/>
              </a:cxn>
              <a:cxn ang="0">
                <a:pos x="csX1050" y="csY1050"/>
              </a:cxn>
              <a:cxn ang="0">
                <a:pos x="csX1051" y="csY1051"/>
              </a:cxn>
              <a:cxn ang="0">
                <a:pos x="csX1052" y="csY1052"/>
              </a:cxn>
              <a:cxn ang="0">
                <a:pos x="csX1053" y="csY1053"/>
              </a:cxn>
              <a:cxn ang="0">
                <a:pos x="csX1054" y="csY1054"/>
              </a:cxn>
              <a:cxn ang="0">
                <a:pos x="csX1055" y="csY1055"/>
              </a:cxn>
              <a:cxn ang="0">
                <a:pos x="csX1056" y="csY1056"/>
              </a:cxn>
              <a:cxn ang="0">
                <a:pos x="csX1057" y="csY1057"/>
              </a:cxn>
              <a:cxn ang="0">
                <a:pos x="csX1058" y="csY1058"/>
              </a:cxn>
              <a:cxn ang="0">
                <a:pos x="csX1059" y="csY1059"/>
              </a:cxn>
              <a:cxn ang="0">
                <a:pos x="csX1060" y="csY1060"/>
              </a:cxn>
              <a:cxn ang="0">
                <a:pos x="csX1061" y="csY1061"/>
              </a:cxn>
              <a:cxn ang="0">
                <a:pos x="csX1062" y="csY1062"/>
              </a:cxn>
              <a:cxn ang="0">
                <a:pos x="csX1063" y="csY1063"/>
              </a:cxn>
              <a:cxn ang="0">
                <a:pos x="csX1064" y="csY1064"/>
              </a:cxn>
            </a:cxnLst>
            <a:rect l="l" t="t" r="r" b="b"/>
            <a:pathLst>
              <a:path w="4944682" h="1481097">
                <a:moveTo>
                  <a:pt x="4645075" y="3458"/>
                </a:moveTo>
                <a:lnTo>
                  <a:pt x="4579392" y="3458"/>
                </a:lnTo>
                <a:cubicBezTo>
                  <a:pt x="4574782" y="3458"/>
                  <a:pt x="4571326" y="6916"/>
                  <a:pt x="4571326" y="11526"/>
                </a:cubicBezTo>
                <a:cubicBezTo>
                  <a:pt x="4571326" y="16136"/>
                  <a:pt x="4574782" y="19594"/>
                  <a:pt x="4579392" y="19594"/>
                </a:cubicBezTo>
                <a:lnTo>
                  <a:pt x="4645075" y="19594"/>
                </a:lnTo>
                <a:cubicBezTo>
                  <a:pt x="4649684" y="19594"/>
                  <a:pt x="4653142" y="16136"/>
                  <a:pt x="4653142" y="11526"/>
                </a:cubicBezTo>
                <a:cubicBezTo>
                  <a:pt x="4653142" y="6916"/>
                  <a:pt x="4649684" y="3458"/>
                  <a:pt x="4645075" y="3458"/>
                </a:cubicBezTo>
                <a:lnTo>
                  <a:pt x="4645075" y="3458"/>
                </a:lnTo>
                <a:close/>
                <a:moveTo>
                  <a:pt x="4513709" y="3458"/>
                </a:moveTo>
                <a:lnTo>
                  <a:pt x="4448025" y="3458"/>
                </a:lnTo>
                <a:cubicBezTo>
                  <a:pt x="4443416" y="3458"/>
                  <a:pt x="4439959" y="6916"/>
                  <a:pt x="4439959" y="11526"/>
                </a:cubicBezTo>
                <a:cubicBezTo>
                  <a:pt x="4439959" y="16136"/>
                  <a:pt x="4443416" y="19594"/>
                  <a:pt x="4448025" y="19594"/>
                </a:cubicBezTo>
                <a:lnTo>
                  <a:pt x="4513709" y="19594"/>
                </a:lnTo>
                <a:cubicBezTo>
                  <a:pt x="4518318" y="19594"/>
                  <a:pt x="4521775" y="16136"/>
                  <a:pt x="4521775" y="11526"/>
                </a:cubicBezTo>
                <a:cubicBezTo>
                  <a:pt x="4521775" y="6916"/>
                  <a:pt x="4518318" y="3458"/>
                  <a:pt x="4513709" y="3458"/>
                </a:cubicBezTo>
                <a:lnTo>
                  <a:pt x="4513709" y="3458"/>
                </a:lnTo>
                <a:close/>
                <a:moveTo>
                  <a:pt x="4383495" y="3458"/>
                </a:moveTo>
                <a:lnTo>
                  <a:pt x="4317811" y="3458"/>
                </a:lnTo>
                <a:cubicBezTo>
                  <a:pt x="4313202" y="3458"/>
                  <a:pt x="4309745" y="6916"/>
                  <a:pt x="4309745" y="11526"/>
                </a:cubicBezTo>
                <a:cubicBezTo>
                  <a:pt x="4309745" y="16136"/>
                  <a:pt x="4313202" y="19594"/>
                  <a:pt x="4317811" y="19594"/>
                </a:cubicBezTo>
                <a:lnTo>
                  <a:pt x="4383495" y="19594"/>
                </a:lnTo>
                <a:cubicBezTo>
                  <a:pt x="4388104" y="19594"/>
                  <a:pt x="4391561" y="16136"/>
                  <a:pt x="4391561" y="11526"/>
                </a:cubicBezTo>
                <a:cubicBezTo>
                  <a:pt x="4391561" y="6916"/>
                  <a:pt x="4388104" y="3458"/>
                  <a:pt x="4383495" y="3458"/>
                </a:cubicBezTo>
                <a:lnTo>
                  <a:pt x="4383495" y="3458"/>
                </a:lnTo>
                <a:close/>
                <a:moveTo>
                  <a:pt x="4253280" y="3458"/>
                </a:moveTo>
                <a:lnTo>
                  <a:pt x="4187597" y="3458"/>
                </a:lnTo>
                <a:cubicBezTo>
                  <a:pt x="4182987" y="3458"/>
                  <a:pt x="4179531" y="6916"/>
                  <a:pt x="4179531" y="11526"/>
                </a:cubicBezTo>
                <a:cubicBezTo>
                  <a:pt x="4179531" y="16136"/>
                  <a:pt x="4182987" y="19594"/>
                  <a:pt x="4187597" y="19594"/>
                </a:cubicBezTo>
                <a:lnTo>
                  <a:pt x="4253280" y="19594"/>
                </a:lnTo>
                <a:cubicBezTo>
                  <a:pt x="4257889" y="19594"/>
                  <a:pt x="4261347" y="16136"/>
                  <a:pt x="4261347" y="11526"/>
                </a:cubicBezTo>
                <a:cubicBezTo>
                  <a:pt x="4261347" y="6916"/>
                  <a:pt x="4257889" y="3458"/>
                  <a:pt x="4253280" y="3458"/>
                </a:cubicBezTo>
                <a:lnTo>
                  <a:pt x="4253280" y="3458"/>
                </a:lnTo>
                <a:close/>
                <a:moveTo>
                  <a:pt x="4121914" y="3458"/>
                </a:moveTo>
                <a:lnTo>
                  <a:pt x="4056230" y="3458"/>
                </a:lnTo>
                <a:cubicBezTo>
                  <a:pt x="4051621" y="3458"/>
                  <a:pt x="4048164" y="6916"/>
                  <a:pt x="4048164" y="11526"/>
                </a:cubicBezTo>
                <a:cubicBezTo>
                  <a:pt x="4048164" y="16136"/>
                  <a:pt x="4051621" y="19594"/>
                  <a:pt x="4056230" y="19594"/>
                </a:cubicBezTo>
                <a:lnTo>
                  <a:pt x="4121914" y="19594"/>
                </a:lnTo>
                <a:cubicBezTo>
                  <a:pt x="4126523" y="19594"/>
                  <a:pt x="4129980" y="16136"/>
                  <a:pt x="4129980" y="11526"/>
                </a:cubicBezTo>
                <a:cubicBezTo>
                  <a:pt x="4129980" y="6916"/>
                  <a:pt x="4126523" y="3458"/>
                  <a:pt x="4121914" y="3458"/>
                </a:cubicBezTo>
                <a:lnTo>
                  <a:pt x="4121914" y="3458"/>
                </a:lnTo>
                <a:close/>
                <a:moveTo>
                  <a:pt x="3991700" y="3458"/>
                </a:moveTo>
                <a:lnTo>
                  <a:pt x="3926016" y="3458"/>
                </a:lnTo>
                <a:cubicBezTo>
                  <a:pt x="3921407" y="3458"/>
                  <a:pt x="3917950" y="6916"/>
                  <a:pt x="3917950" y="11526"/>
                </a:cubicBezTo>
                <a:cubicBezTo>
                  <a:pt x="3917950" y="16136"/>
                  <a:pt x="3921407" y="19594"/>
                  <a:pt x="3926016" y="19594"/>
                </a:cubicBezTo>
                <a:lnTo>
                  <a:pt x="3991700" y="19594"/>
                </a:lnTo>
                <a:cubicBezTo>
                  <a:pt x="3996309" y="19594"/>
                  <a:pt x="3999766" y="16136"/>
                  <a:pt x="3999766" y="11526"/>
                </a:cubicBezTo>
                <a:cubicBezTo>
                  <a:pt x="3999766" y="6916"/>
                  <a:pt x="3996309" y="3458"/>
                  <a:pt x="3991700" y="3458"/>
                </a:cubicBezTo>
                <a:lnTo>
                  <a:pt x="3991700" y="3458"/>
                </a:lnTo>
                <a:close/>
                <a:moveTo>
                  <a:pt x="3860333" y="3458"/>
                </a:moveTo>
                <a:lnTo>
                  <a:pt x="3794650" y="3458"/>
                </a:lnTo>
                <a:cubicBezTo>
                  <a:pt x="3790040" y="3458"/>
                  <a:pt x="3786583" y="6916"/>
                  <a:pt x="3786583" y="11526"/>
                </a:cubicBezTo>
                <a:cubicBezTo>
                  <a:pt x="3786583" y="16136"/>
                  <a:pt x="3790040" y="19594"/>
                  <a:pt x="3794650" y="19594"/>
                </a:cubicBezTo>
                <a:lnTo>
                  <a:pt x="3860333" y="19594"/>
                </a:lnTo>
                <a:cubicBezTo>
                  <a:pt x="3864942" y="19594"/>
                  <a:pt x="3868399" y="16136"/>
                  <a:pt x="3868399" y="11526"/>
                </a:cubicBezTo>
                <a:cubicBezTo>
                  <a:pt x="3868399" y="6916"/>
                  <a:pt x="3864942" y="3458"/>
                  <a:pt x="3860333" y="3458"/>
                </a:cubicBezTo>
                <a:lnTo>
                  <a:pt x="3860333" y="3458"/>
                </a:lnTo>
                <a:close/>
                <a:moveTo>
                  <a:pt x="3730119" y="3458"/>
                </a:moveTo>
                <a:lnTo>
                  <a:pt x="3664435" y="3458"/>
                </a:lnTo>
                <a:cubicBezTo>
                  <a:pt x="3659826" y="3458"/>
                  <a:pt x="3656369" y="6916"/>
                  <a:pt x="3656369" y="11526"/>
                </a:cubicBezTo>
                <a:cubicBezTo>
                  <a:pt x="3656369" y="16136"/>
                  <a:pt x="3659826" y="19594"/>
                  <a:pt x="3664435" y="19594"/>
                </a:cubicBezTo>
                <a:lnTo>
                  <a:pt x="3730119" y="19594"/>
                </a:lnTo>
                <a:cubicBezTo>
                  <a:pt x="3734728" y="19594"/>
                  <a:pt x="3738185" y="16136"/>
                  <a:pt x="3738185" y="11526"/>
                </a:cubicBezTo>
                <a:cubicBezTo>
                  <a:pt x="3738185" y="6916"/>
                  <a:pt x="3734728" y="3458"/>
                  <a:pt x="3730119" y="3458"/>
                </a:cubicBezTo>
                <a:lnTo>
                  <a:pt x="3730119" y="3458"/>
                </a:lnTo>
                <a:close/>
                <a:moveTo>
                  <a:pt x="3599905" y="3458"/>
                </a:moveTo>
                <a:lnTo>
                  <a:pt x="3534221" y="3458"/>
                </a:lnTo>
                <a:cubicBezTo>
                  <a:pt x="3529612" y="3458"/>
                  <a:pt x="3526155" y="6916"/>
                  <a:pt x="3526155" y="11526"/>
                </a:cubicBezTo>
                <a:cubicBezTo>
                  <a:pt x="3526155" y="16136"/>
                  <a:pt x="3529612" y="19594"/>
                  <a:pt x="3534221" y="19594"/>
                </a:cubicBezTo>
                <a:lnTo>
                  <a:pt x="3599905" y="19594"/>
                </a:lnTo>
                <a:cubicBezTo>
                  <a:pt x="3604514" y="19594"/>
                  <a:pt x="3607971" y="16136"/>
                  <a:pt x="3607971" y="11526"/>
                </a:cubicBezTo>
                <a:cubicBezTo>
                  <a:pt x="3607971" y="6916"/>
                  <a:pt x="3604514" y="3458"/>
                  <a:pt x="3599905" y="3458"/>
                </a:cubicBezTo>
                <a:lnTo>
                  <a:pt x="3599905" y="3458"/>
                </a:lnTo>
                <a:close/>
                <a:moveTo>
                  <a:pt x="3468538" y="3458"/>
                </a:moveTo>
                <a:lnTo>
                  <a:pt x="3402855" y="3458"/>
                </a:lnTo>
                <a:cubicBezTo>
                  <a:pt x="3398245" y="3458"/>
                  <a:pt x="3394788" y="6916"/>
                  <a:pt x="3394788" y="11526"/>
                </a:cubicBezTo>
                <a:cubicBezTo>
                  <a:pt x="3394788" y="16136"/>
                  <a:pt x="3398245" y="19594"/>
                  <a:pt x="3402855" y="19594"/>
                </a:cubicBezTo>
                <a:lnTo>
                  <a:pt x="3468538" y="19594"/>
                </a:lnTo>
                <a:cubicBezTo>
                  <a:pt x="3473147" y="19594"/>
                  <a:pt x="3476604" y="16136"/>
                  <a:pt x="3476604" y="11526"/>
                </a:cubicBezTo>
                <a:cubicBezTo>
                  <a:pt x="3476604" y="6916"/>
                  <a:pt x="3473147" y="3458"/>
                  <a:pt x="3468538" y="3458"/>
                </a:cubicBezTo>
                <a:lnTo>
                  <a:pt x="3468538" y="3458"/>
                </a:lnTo>
                <a:close/>
                <a:moveTo>
                  <a:pt x="3338324" y="3458"/>
                </a:moveTo>
                <a:lnTo>
                  <a:pt x="3272640" y="3458"/>
                </a:lnTo>
                <a:cubicBezTo>
                  <a:pt x="3268031" y="3458"/>
                  <a:pt x="3264574" y="6916"/>
                  <a:pt x="3264574" y="11526"/>
                </a:cubicBezTo>
                <a:cubicBezTo>
                  <a:pt x="3264574" y="16136"/>
                  <a:pt x="3268031" y="19594"/>
                  <a:pt x="3272640" y="19594"/>
                </a:cubicBezTo>
                <a:lnTo>
                  <a:pt x="3338324" y="19594"/>
                </a:lnTo>
                <a:cubicBezTo>
                  <a:pt x="3342933" y="19594"/>
                  <a:pt x="3346390" y="16136"/>
                  <a:pt x="3346390" y="11526"/>
                </a:cubicBezTo>
                <a:cubicBezTo>
                  <a:pt x="3346390" y="6916"/>
                  <a:pt x="3342933" y="3458"/>
                  <a:pt x="3338324" y="3458"/>
                </a:cubicBezTo>
                <a:lnTo>
                  <a:pt x="3338324" y="3458"/>
                </a:lnTo>
                <a:close/>
                <a:moveTo>
                  <a:pt x="3206957" y="3458"/>
                </a:moveTo>
                <a:lnTo>
                  <a:pt x="3141274" y="3458"/>
                </a:lnTo>
                <a:cubicBezTo>
                  <a:pt x="3136665" y="3458"/>
                  <a:pt x="3133208" y="6916"/>
                  <a:pt x="3133208" y="11526"/>
                </a:cubicBezTo>
                <a:cubicBezTo>
                  <a:pt x="3133208" y="16136"/>
                  <a:pt x="3136665" y="19594"/>
                  <a:pt x="3141274" y="19594"/>
                </a:cubicBezTo>
                <a:lnTo>
                  <a:pt x="3206957" y="19594"/>
                </a:lnTo>
                <a:cubicBezTo>
                  <a:pt x="3211566" y="19594"/>
                  <a:pt x="3215023" y="16136"/>
                  <a:pt x="3215023" y="11526"/>
                </a:cubicBezTo>
                <a:cubicBezTo>
                  <a:pt x="3215023" y="6916"/>
                  <a:pt x="3211566" y="3458"/>
                  <a:pt x="3206957" y="3458"/>
                </a:cubicBezTo>
                <a:lnTo>
                  <a:pt x="3206957" y="3458"/>
                </a:lnTo>
                <a:close/>
                <a:moveTo>
                  <a:pt x="3076743" y="3458"/>
                </a:moveTo>
                <a:lnTo>
                  <a:pt x="3011060" y="3458"/>
                </a:lnTo>
                <a:cubicBezTo>
                  <a:pt x="3006450" y="3458"/>
                  <a:pt x="3002993" y="6916"/>
                  <a:pt x="3002993" y="11526"/>
                </a:cubicBezTo>
                <a:cubicBezTo>
                  <a:pt x="3002993" y="16136"/>
                  <a:pt x="3006450" y="19594"/>
                  <a:pt x="3011060" y="19594"/>
                </a:cubicBezTo>
                <a:lnTo>
                  <a:pt x="3076743" y="19594"/>
                </a:lnTo>
                <a:cubicBezTo>
                  <a:pt x="3081352" y="19594"/>
                  <a:pt x="3084809" y="16136"/>
                  <a:pt x="3084809" y="11526"/>
                </a:cubicBezTo>
                <a:cubicBezTo>
                  <a:pt x="3084809" y="6916"/>
                  <a:pt x="3081352" y="3458"/>
                  <a:pt x="3076743" y="3458"/>
                </a:cubicBezTo>
                <a:lnTo>
                  <a:pt x="3076743" y="3458"/>
                </a:lnTo>
                <a:close/>
                <a:moveTo>
                  <a:pt x="2946529" y="3458"/>
                </a:moveTo>
                <a:lnTo>
                  <a:pt x="2880845" y="3458"/>
                </a:lnTo>
                <a:cubicBezTo>
                  <a:pt x="2876236" y="3458"/>
                  <a:pt x="2872779" y="6916"/>
                  <a:pt x="2872779" y="11526"/>
                </a:cubicBezTo>
                <a:cubicBezTo>
                  <a:pt x="2872779" y="16136"/>
                  <a:pt x="2876236" y="19594"/>
                  <a:pt x="2880845" y="19594"/>
                </a:cubicBezTo>
                <a:lnTo>
                  <a:pt x="2946529" y="19594"/>
                </a:lnTo>
                <a:cubicBezTo>
                  <a:pt x="2951138" y="19594"/>
                  <a:pt x="2954595" y="16136"/>
                  <a:pt x="2954595" y="11526"/>
                </a:cubicBezTo>
                <a:cubicBezTo>
                  <a:pt x="2954595" y="6916"/>
                  <a:pt x="2951138" y="3458"/>
                  <a:pt x="2946529" y="3458"/>
                </a:cubicBezTo>
                <a:lnTo>
                  <a:pt x="2946529" y="3458"/>
                </a:lnTo>
                <a:close/>
                <a:moveTo>
                  <a:pt x="2815162" y="3458"/>
                </a:moveTo>
                <a:lnTo>
                  <a:pt x="2749479" y="3458"/>
                </a:lnTo>
                <a:cubicBezTo>
                  <a:pt x="2744870" y="3458"/>
                  <a:pt x="2741413" y="6916"/>
                  <a:pt x="2741413" y="11526"/>
                </a:cubicBezTo>
                <a:cubicBezTo>
                  <a:pt x="2741413" y="16136"/>
                  <a:pt x="2744870" y="19594"/>
                  <a:pt x="2749479" y="19594"/>
                </a:cubicBezTo>
                <a:lnTo>
                  <a:pt x="2815162" y="19594"/>
                </a:lnTo>
                <a:cubicBezTo>
                  <a:pt x="2819772" y="19594"/>
                  <a:pt x="2823228" y="16136"/>
                  <a:pt x="2823228" y="11526"/>
                </a:cubicBezTo>
                <a:cubicBezTo>
                  <a:pt x="2823228" y="6916"/>
                  <a:pt x="2819772" y="3458"/>
                  <a:pt x="2815162" y="3458"/>
                </a:cubicBezTo>
                <a:lnTo>
                  <a:pt x="2815162" y="3458"/>
                </a:lnTo>
                <a:close/>
                <a:moveTo>
                  <a:pt x="2684948" y="3458"/>
                </a:moveTo>
                <a:lnTo>
                  <a:pt x="2619265" y="3458"/>
                </a:lnTo>
                <a:cubicBezTo>
                  <a:pt x="2614655" y="3458"/>
                  <a:pt x="2611198" y="6916"/>
                  <a:pt x="2611198" y="11526"/>
                </a:cubicBezTo>
                <a:cubicBezTo>
                  <a:pt x="2611198" y="16136"/>
                  <a:pt x="2614655" y="19594"/>
                  <a:pt x="2619265" y="19594"/>
                </a:cubicBezTo>
                <a:lnTo>
                  <a:pt x="2684948" y="19594"/>
                </a:lnTo>
                <a:cubicBezTo>
                  <a:pt x="2689557" y="19594"/>
                  <a:pt x="2693014" y="16136"/>
                  <a:pt x="2693014" y="11526"/>
                </a:cubicBezTo>
                <a:cubicBezTo>
                  <a:pt x="2693014" y="6916"/>
                  <a:pt x="2689557" y="3458"/>
                  <a:pt x="2684948" y="3458"/>
                </a:cubicBezTo>
                <a:lnTo>
                  <a:pt x="2684948" y="3458"/>
                </a:lnTo>
                <a:close/>
                <a:moveTo>
                  <a:pt x="2553581" y="3458"/>
                </a:moveTo>
                <a:lnTo>
                  <a:pt x="2487898" y="3458"/>
                </a:lnTo>
                <a:cubicBezTo>
                  <a:pt x="2483289" y="3458"/>
                  <a:pt x="2479832" y="6916"/>
                  <a:pt x="2479832" y="11526"/>
                </a:cubicBezTo>
                <a:cubicBezTo>
                  <a:pt x="2479832" y="16136"/>
                  <a:pt x="2483289" y="19594"/>
                  <a:pt x="2487898" y="19594"/>
                </a:cubicBezTo>
                <a:lnTo>
                  <a:pt x="2553581" y="19594"/>
                </a:lnTo>
                <a:cubicBezTo>
                  <a:pt x="2558191" y="19594"/>
                  <a:pt x="2561648" y="16136"/>
                  <a:pt x="2561648" y="11526"/>
                </a:cubicBezTo>
                <a:cubicBezTo>
                  <a:pt x="2561648" y="6916"/>
                  <a:pt x="2558191" y="3458"/>
                  <a:pt x="2553581" y="3458"/>
                </a:cubicBezTo>
                <a:lnTo>
                  <a:pt x="2553581" y="3458"/>
                </a:lnTo>
                <a:close/>
                <a:moveTo>
                  <a:pt x="2423367" y="3458"/>
                </a:moveTo>
                <a:lnTo>
                  <a:pt x="2357684" y="3458"/>
                </a:lnTo>
                <a:cubicBezTo>
                  <a:pt x="2353075" y="3458"/>
                  <a:pt x="2349618" y="6916"/>
                  <a:pt x="2349618" y="11526"/>
                </a:cubicBezTo>
                <a:cubicBezTo>
                  <a:pt x="2349618" y="16136"/>
                  <a:pt x="2353075" y="19594"/>
                  <a:pt x="2357684" y="19594"/>
                </a:cubicBezTo>
                <a:lnTo>
                  <a:pt x="2423367" y="19594"/>
                </a:lnTo>
                <a:cubicBezTo>
                  <a:pt x="2427977" y="19594"/>
                  <a:pt x="2431434" y="16136"/>
                  <a:pt x="2431434" y="11526"/>
                </a:cubicBezTo>
                <a:cubicBezTo>
                  <a:pt x="2431434" y="6916"/>
                  <a:pt x="2427977" y="3458"/>
                  <a:pt x="2423367" y="3458"/>
                </a:cubicBezTo>
                <a:lnTo>
                  <a:pt x="2423367" y="3458"/>
                </a:lnTo>
                <a:close/>
                <a:moveTo>
                  <a:pt x="2293153" y="3458"/>
                </a:moveTo>
                <a:lnTo>
                  <a:pt x="2227470" y="3458"/>
                </a:lnTo>
                <a:cubicBezTo>
                  <a:pt x="2222860" y="3458"/>
                  <a:pt x="2219403" y="6916"/>
                  <a:pt x="2219403" y="11526"/>
                </a:cubicBezTo>
                <a:cubicBezTo>
                  <a:pt x="2219403" y="16136"/>
                  <a:pt x="2222860" y="19594"/>
                  <a:pt x="2227470" y="19594"/>
                </a:cubicBezTo>
                <a:lnTo>
                  <a:pt x="2293153" y="19594"/>
                </a:lnTo>
                <a:cubicBezTo>
                  <a:pt x="2297762" y="19594"/>
                  <a:pt x="2301219" y="16136"/>
                  <a:pt x="2301219" y="11526"/>
                </a:cubicBezTo>
                <a:cubicBezTo>
                  <a:pt x="2301219" y="6916"/>
                  <a:pt x="2297762" y="3458"/>
                  <a:pt x="2293153" y="3458"/>
                </a:cubicBezTo>
                <a:lnTo>
                  <a:pt x="2293153" y="3458"/>
                </a:lnTo>
                <a:close/>
                <a:moveTo>
                  <a:pt x="2161786" y="3458"/>
                </a:moveTo>
                <a:lnTo>
                  <a:pt x="2096103" y="3458"/>
                </a:lnTo>
                <a:cubicBezTo>
                  <a:pt x="2091494" y="3458"/>
                  <a:pt x="2088037" y="6916"/>
                  <a:pt x="2088037" y="11526"/>
                </a:cubicBezTo>
                <a:cubicBezTo>
                  <a:pt x="2088037" y="16136"/>
                  <a:pt x="2091494" y="19594"/>
                  <a:pt x="2096103" y="19594"/>
                </a:cubicBezTo>
                <a:lnTo>
                  <a:pt x="2161786" y="19594"/>
                </a:lnTo>
                <a:cubicBezTo>
                  <a:pt x="2166396" y="19594"/>
                  <a:pt x="2169853" y="16136"/>
                  <a:pt x="2169853" y="11526"/>
                </a:cubicBezTo>
                <a:cubicBezTo>
                  <a:pt x="2169853" y="6916"/>
                  <a:pt x="2166396" y="3458"/>
                  <a:pt x="2161786" y="3458"/>
                </a:cubicBezTo>
                <a:lnTo>
                  <a:pt x="2161786" y="3458"/>
                </a:lnTo>
                <a:close/>
                <a:moveTo>
                  <a:pt x="2031572" y="3458"/>
                </a:moveTo>
                <a:lnTo>
                  <a:pt x="1965889" y="3458"/>
                </a:lnTo>
                <a:cubicBezTo>
                  <a:pt x="1961280" y="3458"/>
                  <a:pt x="1957823" y="6916"/>
                  <a:pt x="1957823" y="11526"/>
                </a:cubicBezTo>
                <a:cubicBezTo>
                  <a:pt x="1957823" y="16136"/>
                  <a:pt x="1961280" y="19594"/>
                  <a:pt x="1965889" y="19594"/>
                </a:cubicBezTo>
                <a:lnTo>
                  <a:pt x="2031572" y="19594"/>
                </a:lnTo>
                <a:cubicBezTo>
                  <a:pt x="2036182" y="19594"/>
                  <a:pt x="2039639" y="16136"/>
                  <a:pt x="2039639" y="11526"/>
                </a:cubicBezTo>
                <a:cubicBezTo>
                  <a:pt x="2039639" y="6916"/>
                  <a:pt x="2036182" y="3458"/>
                  <a:pt x="2031572" y="3458"/>
                </a:cubicBezTo>
                <a:lnTo>
                  <a:pt x="2031572" y="3458"/>
                </a:lnTo>
                <a:close/>
                <a:moveTo>
                  <a:pt x="1901358" y="3458"/>
                </a:moveTo>
                <a:lnTo>
                  <a:pt x="1835675" y="3458"/>
                </a:lnTo>
                <a:cubicBezTo>
                  <a:pt x="1831065" y="3458"/>
                  <a:pt x="1827608" y="6916"/>
                  <a:pt x="1827608" y="11526"/>
                </a:cubicBezTo>
                <a:cubicBezTo>
                  <a:pt x="1827608" y="16136"/>
                  <a:pt x="1831065" y="19594"/>
                  <a:pt x="1835675" y="19594"/>
                </a:cubicBezTo>
                <a:lnTo>
                  <a:pt x="1901358" y="19594"/>
                </a:lnTo>
                <a:cubicBezTo>
                  <a:pt x="1905967" y="19594"/>
                  <a:pt x="1909424" y="16136"/>
                  <a:pt x="1909424" y="11526"/>
                </a:cubicBezTo>
                <a:cubicBezTo>
                  <a:pt x="1909424" y="6916"/>
                  <a:pt x="1905967" y="3458"/>
                  <a:pt x="1901358" y="3458"/>
                </a:cubicBezTo>
                <a:lnTo>
                  <a:pt x="1901358" y="3458"/>
                </a:lnTo>
                <a:close/>
                <a:moveTo>
                  <a:pt x="1769991" y="3458"/>
                </a:moveTo>
                <a:lnTo>
                  <a:pt x="1704308" y="3458"/>
                </a:lnTo>
                <a:cubicBezTo>
                  <a:pt x="1699699" y="3458"/>
                  <a:pt x="1696242" y="6916"/>
                  <a:pt x="1696242" y="11526"/>
                </a:cubicBezTo>
                <a:cubicBezTo>
                  <a:pt x="1696242" y="16136"/>
                  <a:pt x="1699699" y="19594"/>
                  <a:pt x="1704308" y="19594"/>
                </a:cubicBezTo>
                <a:lnTo>
                  <a:pt x="1769991" y="19594"/>
                </a:lnTo>
                <a:cubicBezTo>
                  <a:pt x="1774601" y="19594"/>
                  <a:pt x="1778058" y="16136"/>
                  <a:pt x="1778058" y="11526"/>
                </a:cubicBezTo>
                <a:cubicBezTo>
                  <a:pt x="1778058" y="6916"/>
                  <a:pt x="1774601" y="3458"/>
                  <a:pt x="1769991" y="3458"/>
                </a:cubicBezTo>
                <a:lnTo>
                  <a:pt x="1769991" y="3458"/>
                </a:lnTo>
                <a:close/>
                <a:moveTo>
                  <a:pt x="1639777" y="3458"/>
                </a:moveTo>
                <a:lnTo>
                  <a:pt x="1584465" y="3458"/>
                </a:lnTo>
                <a:cubicBezTo>
                  <a:pt x="1581008" y="3458"/>
                  <a:pt x="1576399" y="3458"/>
                  <a:pt x="1572942" y="3458"/>
                </a:cubicBezTo>
                <a:cubicBezTo>
                  <a:pt x="1568332" y="3458"/>
                  <a:pt x="1564875" y="8068"/>
                  <a:pt x="1564875" y="12679"/>
                </a:cubicBezTo>
                <a:cubicBezTo>
                  <a:pt x="1564875" y="17289"/>
                  <a:pt x="1568332" y="20747"/>
                  <a:pt x="1572942" y="20747"/>
                </a:cubicBezTo>
                <a:lnTo>
                  <a:pt x="1572942" y="20747"/>
                </a:lnTo>
                <a:cubicBezTo>
                  <a:pt x="1575246" y="20747"/>
                  <a:pt x="1577551" y="20747"/>
                  <a:pt x="1579856" y="20747"/>
                </a:cubicBezTo>
                <a:lnTo>
                  <a:pt x="1637472" y="20747"/>
                </a:lnTo>
                <a:cubicBezTo>
                  <a:pt x="1642082" y="20747"/>
                  <a:pt x="1645539" y="17289"/>
                  <a:pt x="1645539" y="12679"/>
                </a:cubicBezTo>
                <a:cubicBezTo>
                  <a:pt x="1645539" y="8068"/>
                  <a:pt x="1642082" y="4610"/>
                  <a:pt x="1637472" y="4610"/>
                </a:cubicBezTo>
                <a:lnTo>
                  <a:pt x="1637472" y="4610"/>
                </a:lnTo>
                <a:close/>
                <a:moveTo>
                  <a:pt x="1507258" y="20747"/>
                </a:moveTo>
                <a:cubicBezTo>
                  <a:pt x="1506106" y="20747"/>
                  <a:pt x="1504954" y="20747"/>
                  <a:pt x="1503801" y="20747"/>
                </a:cubicBezTo>
                <a:cubicBezTo>
                  <a:pt x="1479602" y="32273"/>
                  <a:pt x="1461165" y="49562"/>
                  <a:pt x="1447337" y="62241"/>
                </a:cubicBezTo>
                <a:cubicBezTo>
                  <a:pt x="1443880" y="65698"/>
                  <a:pt x="1443880" y="70309"/>
                  <a:pt x="1447337" y="73767"/>
                </a:cubicBezTo>
                <a:cubicBezTo>
                  <a:pt x="1448489" y="74919"/>
                  <a:pt x="1450794" y="76072"/>
                  <a:pt x="1453098" y="76072"/>
                </a:cubicBezTo>
                <a:cubicBezTo>
                  <a:pt x="1455403" y="76072"/>
                  <a:pt x="1457708" y="76072"/>
                  <a:pt x="1458860" y="73767"/>
                </a:cubicBezTo>
                <a:cubicBezTo>
                  <a:pt x="1465774" y="68004"/>
                  <a:pt x="1472688" y="61088"/>
                  <a:pt x="1480755" y="55325"/>
                </a:cubicBezTo>
                <a:lnTo>
                  <a:pt x="1480755" y="55325"/>
                </a:lnTo>
                <a:cubicBezTo>
                  <a:pt x="1480755" y="55325"/>
                  <a:pt x="1480755" y="55325"/>
                  <a:pt x="1480755" y="55325"/>
                </a:cubicBezTo>
                <a:lnTo>
                  <a:pt x="1480755" y="55325"/>
                </a:lnTo>
                <a:cubicBezTo>
                  <a:pt x="1480755" y="55325"/>
                  <a:pt x="1480755" y="55325"/>
                  <a:pt x="1480755" y="55325"/>
                </a:cubicBezTo>
                <a:lnTo>
                  <a:pt x="1480755" y="55325"/>
                </a:lnTo>
                <a:cubicBezTo>
                  <a:pt x="1480755" y="55325"/>
                  <a:pt x="1480755" y="55325"/>
                  <a:pt x="1480755" y="55325"/>
                </a:cubicBezTo>
                <a:lnTo>
                  <a:pt x="1480755" y="55325"/>
                </a:lnTo>
                <a:cubicBezTo>
                  <a:pt x="1480755" y="55325"/>
                  <a:pt x="1480755" y="55325"/>
                  <a:pt x="1480755" y="55325"/>
                </a:cubicBezTo>
                <a:lnTo>
                  <a:pt x="1480755" y="55325"/>
                </a:lnTo>
                <a:cubicBezTo>
                  <a:pt x="1480755" y="55325"/>
                  <a:pt x="1480755" y="55325"/>
                  <a:pt x="1480755" y="55325"/>
                </a:cubicBezTo>
                <a:lnTo>
                  <a:pt x="1480755" y="55325"/>
                </a:lnTo>
                <a:cubicBezTo>
                  <a:pt x="1480755" y="55325"/>
                  <a:pt x="1480755" y="55325"/>
                  <a:pt x="1480755" y="55325"/>
                </a:cubicBezTo>
                <a:lnTo>
                  <a:pt x="1480755" y="55325"/>
                </a:lnTo>
                <a:cubicBezTo>
                  <a:pt x="1480755" y="55325"/>
                  <a:pt x="1480755" y="55325"/>
                  <a:pt x="1480755" y="55325"/>
                </a:cubicBezTo>
                <a:lnTo>
                  <a:pt x="1480755" y="55325"/>
                </a:lnTo>
                <a:cubicBezTo>
                  <a:pt x="1480755" y="55325"/>
                  <a:pt x="1480755" y="55325"/>
                  <a:pt x="1480755" y="55325"/>
                </a:cubicBezTo>
                <a:lnTo>
                  <a:pt x="1480755" y="55325"/>
                </a:lnTo>
                <a:cubicBezTo>
                  <a:pt x="1480755" y="55325"/>
                  <a:pt x="1480755" y="55325"/>
                  <a:pt x="1480755" y="55325"/>
                </a:cubicBezTo>
                <a:lnTo>
                  <a:pt x="1480755" y="55325"/>
                </a:lnTo>
                <a:cubicBezTo>
                  <a:pt x="1480755" y="55325"/>
                  <a:pt x="1480755" y="55325"/>
                  <a:pt x="1480755" y="55325"/>
                </a:cubicBezTo>
                <a:lnTo>
                  <a:pt x="1480755" y="55325"/>
                </a:lnTo>
                <a:cubicBezTo>
                  <a:pt x="1480755" y="55325"/>
                  <a:pt x="1480755" y="55325"/>
                  <a:pt x="1480755" y="55325"/>
                </a:cubicBezTo>
                <a:lnTo>
                  <a:pt x="1480755" y="55325"/>
                </a:lnTo>
                <a:cubicBezTo>
                  <a:pt x="1480755" y="55325"/>
                  <a:pt x="1480755" y="55325"/>
                  <a:pt x="1480755" y="55325"/>
                </a:cubicBezTo>
                <a:lnTo>
                  <a:pt x="1480755" y="55325"/>
                </a:lnTo>
                <a:cubicBezTo>
                  <a:pt x="1480755" y="55325"/>
                  <a:pt x="1480755" y="55325"/>
                  <a:pt x="1480755" y="55325"/>
                </a:cubicBezTo>
                <a:lnTo>
                  <a:pt x="1480755" y="55325"/>
                </a:lnTo>
                <a:cubicBezTo>
                  <a:pt x="1480755" y="55325"/>
                  <a:pt x="1480755" y="55325"/>
                  <a:pt x="1480755" y="55325"/>
                </a:cubicBezTo>
                <a:lnTo>
                  <a:pt x="1480755" y="55325"/>
                </a:lnTo>
                <a:cubicBezTo>
                  <a:pt x="1480755" y="55325"/>
                  <a:pt x="1480755" y="55325"/>
                  <a:pt x="1480755" y="55325"/>
                </a:cubicBezTo>
                <a:lnTo>
                  <a:pt x="1480755" y="55325"/>
                </a:lnTo>
                <a:cubicBezTo>
                  <a:pt x="1480755" y="55325"/>
                  <a:pt x="1480755" y="55325"/>
                  <a:pt x="1480755" y="55325"/>
                </a:cubicBezTo>
                <a:lnTo>
                  <a:pt x="1480755" y="55325"/>
                </a:lnTo>
                <a:cubicBezTo>
                  <a:pt x="1480755" y="55325"/>
                  <a:pt x="1480755" y="55325"/>
                  <a:pt x="1480755" y="55325"/>
                </a:cubicBezTo>
                <a:lnTo>
                  <a:pt x="1480755" y="55325"/>
                </a:lnTo>
                <a:cubicBezTo>
                  <a:pt x="1487669" y="49562"/>
                  <a:pt x="1495735" y="44952"/>
                  <a:pt x="1504954" y="40341"/>
                </a:cubicBezTo>
                <a:cubicBezTo>
                  <a:pt x="1509563" y="38036"/>
                  <a:pt x="1510715" y="33425"/>
                  <a:pt x="1508411" y="29968"/>
                </a:cubicBezTo>
                <a:cubicBezTo>
                  <a:pt x="1507258" y="27662"/>
                  <a:pt x="1503801" y="25357"/>
                  <a:pt x="1501497" y="25357"/>
                </a:cubicBezTo>
                <a:lnTo>
                  <a:pt x="1501497" y="25357"/>
                </a:lnTo>
                <a:lnTo>
                  <a:pt x="1501497" y="23052"/>
                </a:lnTo>
                <a:close/>
                <a:moveTo>
                  <a:pt x="1407005" y="107192"/>
                </a:moveTo>
                <a:cubicBezTo>
                  <a:pt x="1404700" y="107192"/>
                  <a:pt x="1402396" y="107192"/>
                  <a:pt x="1401243" y="109497"/>
                </a:cubicBezTo>
                <a:lnTo>
                  <a:pt x="1355150" y="155602"/>
                </a:lnTo>
                <a:cubicBezTo>
                  <a:pt x="1351693" y="159060"/>
                  <a:pt x="1351693" y="163670"/>
                  <a:pt x="1355150" y="167128"/>
                </a:cubicBezTo>
                <a:cubicBezTo>
                  <a:pt x="1356302" y="168280"/>
                  <a:pt x="1358607" y="169433"/>
                  <a:pt x="1360911" y="169433"/>
                </a:cubicBezTo>
                <a:cubicBezTo>
                  <a:pt x="1363216" y="169433"/>
                  <a:pt x="1365521" y="169433"/>
                  <a:pt x="1366673" y="167128"/>
                </a:cubicBezTo>
                <a:lnTo>
                  <a:pt x="1382806" y="150991"/>
                </a:lnTo>
                <a:lnTo>
                  <a:pt x="1382806" y="150991"/>
                </a:lnTo>
                <a:cubicBezTo>
                  <a:pt x="1382806" y="150991"/>
                  <a:pt x="1412767" y="121024"/>
                  <a:pt x="1412767" y="121024"/>
                </a:cubicBezTo>
                <a:cubicBezTo>
                  <a:pt x="1416224" y="117566"/>
                  <a:pt x="1416224" y="112955"/>
                  <a:pt x="1412767" y="109497"/>
                </a:cubicBezTo>
                <a:cubicBezTo>
                  <a:pt x="1411614" y="108345"/>
                  <a:pt x="1409310" y="107192"/>
                  <a:pt x="1407005" y="107192"/>
                </a:cubicBezTo>
                <a:lnTo>
                  <a:pt x="1407005" y="107192"/>
                </a:lnTo>
                <a:close/>
                <a:moveTo>
                  <a:pt x="1314818" y="197095"/>
                </a:moveTo>
                <a:cubicBezTo>
                  <a:pt x="1313666" y="197095"/>
                  <a:pt x="1311361" y="197095"/>
                  <a:pt x="1310209" y="198248"/>
                </a:cubicBezTo>
                <a:cubicBezTo>
                  <a:pt x="1302142" y="204011"/>
                  <a:pt x="1294076" y="207469"/>
                  <a:pt x="1280248" y="207469"/>
                </a:cubicBezTo>
                <a:lnTo>
                  <a:pt x="1257201" y="207469"/>
                </a:lnTo>
                <a:cubicBezTo>
                  <a:pt x="1252592" y="207469"/>
                  <a:pt x="1249135" y="210927"/>
                  <a:pt x="1249135" y="215537"/>
                </a:cubicBezTo>
                <a:cubicBezTo>
                  <a:pt x="1249135" y="220147"/>
                  <a:pt x="1252592" y="223605"/>
                  <a:pt x="1257201" y="223605"/>
                </a:cubicBezTo>
                <a:lnTo>
                  <a:pt x="1291771" y="223605"/>
                </a:lnTo>
                <a:cubicBezTo>
                  <a:pt x="1291771" y="223605"/>
                  <a:pt x="1291771" y="223605"/>
                  <a:pt x="1291771" y="223605"/>
                </a:cubicBezTo>
                <a:lnTo>
                  <a:pt x="1291771" y="223605"/>
                </a:lnTo>
                <a:cubicBezTo>
                  <a:pt x="1291771" y="223605"/>
                  <a:pt x="1291771" y="223605"/>
                  <a:pt x="1291771" y="223605"/>
                </a:cubicBezTo>
                <a:lnTo>
                  <a:pt x="1291771" y="223605"/>
                </a:lnTo>
                <a:cubicBezTo>
                  <a:pt x="1291771" y="223605"/>
                  <a:pt x="1291771" y="223605"/>
                  <a:pt x="1291771" y="223605"/>
                </a:cubicBezTo>
                <a:lnTo>
                  <a:pt x="1291771" y="223605"/>
                </a:lnTo>
                <a:cubicBezTo>
                  <a:pt x="1299838" y="221300"/>
                  <a:pt x="1305599" y="218995"/>
                  <a:pt x="1312513" y="213232"/>
                </a:cubicBezTo>
                <a:cubicBezTo>
                  <a:pt x="1315970" y="210927"/>
                  <a:pt x="1317123" y="205164"/>
                  <a:pt x="1314818" y="201706"/>
                </a:cubicBezTo>
                <a:cubicBezTo>
                  <a:pt x="1313666" y="199401"/>
                  <a:pt x="1310209" y="198248"/>
                  <a:pt x="1307904" y="198248"/>
                </a:cubicBezTo>
                <a:lnTo>
                  <a:pt x="1307904" y="198248"/>
                </a:lnTo>
                <a:lnTo>
                  <a:pt x="1312513" y="195943"/>
                </a:lnTo>
                <a:close/>
                <a:moveTo>
                  <a:pt x="1190365" y="207469"/>
                </a:moveTo>
                <a:lnTo>
                  <a:pt x="1124682" y="207469"/>
                </a:lnTo>
                <a:cubicBezTo>
                  <a:pt x="1120073" y="207469"/>
                  <a:pt x="1116616" y="210927"/>
                  <a:pt x="1116616" y="215537"/>
                </a:cubicBezTo>
                <a:cubicBezTo>
                  <a:pt x="1116616" y="220147"/>
                  <a:pt x="1120073" y="223605"/>
                  <a:pt x="1124682" y="223605"/>
                </a:cubicBezTo>
                <a:lnTo>
                  <a:pt x="1190365" y="223605"/>
                </a:lnTo>
                <a:cubicBezTo>
                  <a:pt x="1194975" y="223605"/>
                  <a:pt x="1198432" y="220147"/>
                  <a:pt x="1198432" y="215537"/>
                </a:cubicBezTo>
                <a:cubicBezTo>
                  <a:pt x="1198432" y="210927"/>
                  <a:pt x="1194975" y="207469"/>
                  <a:pt x="1190365" y="207469"/>
                </a:cubicBezTo>
                <a:lnTo>
                  <a:pt x="1190365" y="207469"/>
                </a:lnTo>
                <a:close/>
                <a:moveTo>
                  <a:pt x="1060151" y="207469"/>
                </a:moveTo>
                <a:lnTo>
                  <a:pt x="994468" y="207469"/>
                </a:lnTo>
                <a:cubicBezTo>
                  <a:pt x="989858" y="207469"/>
                  <a:pt x="986401" y="210927"/>
                  <a:pt x="986401" y="215537"/>
                </a:cubicBezTo>
                <a:cubicBezTo>
                  <a:pt x="986401" y="220147"/>
                  <a:pt x="989858" y="223605"/>
                  <a:pt x="994468" y="223605"/>
                </a:cubicBezTo>
                <a:lnTo>
                  <a:pt x="1060151" y="223605"/>
                </a:lnTo>
                <a:cubicBezTo>
                  <a:pt x="1064760" y="223605"/>
                  <a:pt x="1068218" y="220147"/>
                  <a:pt x="1068218" y="215537"/>
                </a:cubicBezTo>
                <a:cubicBezTo>
                  <a:pt x="1068218" y="210927"/>
                  <a:pt x="1064760" y="207469"/>
                  <a:pt x="1060151" y="207469"/>
                </a:cubicBezTo>
                <a:lnTo>
                  <a:pt x="1060151" y="207469"/>
                </a:lnTo>
                <a:close/>
                <a:moveTo>
                  <a:pt x="929937" y="207469"/>
                </a:moveTo>
                <a:lnTo>
                  <a:pt x="864254" y="207469"/>
                </a:lnTo>
                <a:cubicBezTo>
                  <a:pt x="859644" y="207469"/>
                  <a:pt x="856187" y="210927"/>
                  <a:pt x="856187" y="215537"/>
                </a:cubicBezTo>
                <a:cubicBezTo>
                  <a:pt x="856187" y="220147"/>
                  <a:pt x="859644" y="223605"/>
                  <a:pt x="864254" y="223605"/>
                </a:cubicBezTo>
                <a:lnTo>
                  <a:pt x="929937" y="223605"/>
                </a:lnTo>
                <a:cubicBezTo>
                  <a:pt x="934546" y="223605"/>
                  <a:pt x="938003" y="220147"/>
                  <a:pt x="938003" y="215537"/>
                </a:cubicBezTo>
                <a:cubicBezTo>
                  <a:pt x="938003" y="210927"/>
                  <a:pt x="934546" y="207469"/>
                  <a:pt x="929937" y="207469"/>
                </a:cubicBezTo>
                <a:lnTo>
                  <a:pt x="929937" y="207469"/>
                </a:lnTo>
                <a:close/>
                <a:moveTo>
                  <a:pt x="758239" y="157907"/>
                </a:moveTo>
                <a:cubicBezTo>
                  <a:pt x="755934" y="157907"/>
                  <a:pt x="753629" y="157907"/>
                  <a:pt x="752477" y="160212"/>
                </a:cubicBezTo>
                <a:cubicBezTo>
                  <a:pt x="749020" y="163670"/>
                  <a:pt x="749020" y="168280"/>
                  <a:pt x="752477" y="171738"/>
                </a:cubicBezTo>
                <a:lnTo>
                  <a:pt x="768610" y="187875"/>
                </a:lnTo>
                <a:cubicBezTo>
                  <a:pt x="781285" y="200553"/>
                  <a:pt x="790504" y="209774"/>
                  <a:pt x="800875" y="215537"/>
                </a:cubicBezTo>
                <a:cubicBezTo>
                  <a:pt x="802027" y="215537"/>
                  <a:pt x="803180" y="216690"/>
                  <a:pt x="805484" y="216690"/>
                </a:cubicBezTo>
                <a:cubicBezTo>
                  <a:pt x="807789" y="216690"/>
                  <a:pt x="811246" y="215537"/>
                  <a:pt x="812398" y="212079"/>
                </a:cubicBezTo>
                <a:cubicBezTo>
                  <a:pt x="814703" y="208621"/>
                  <a:pt x="812398" y="202858"/>
                  <a:pt x="810094" y="200553"/>
                </a:cubicBezTo>
                <a:cubicBezTo>
                  <a:pt x="800875" y="195943"/>
                  <a:pt x="792809" y="186722"/>
                  <a:pt x="780133" y="175196"/>
                </a:cubicBezTo>
                <a:lnTo>
                  <a:pt x="764000" y="159060"/>
                </a:lnTo>
                <a:cubicBezTo>
                  <a:pt x="762848" y="157907"/>
                  <a:pt x="760543" y="156754"/>
                  <a:pt x="758239" y="156754"/>
                </a:cubicBezTo>
                <a:lnTo>
                  <a:pt x="758239" y="156754"/>
                </a:lnTo>
                <a:close/>
                <a:moveTo>
                  <a:pt x="664899" y="64546"/>
                </a:moveTo>
                <a:cubicBezTo>
                  <a:pt x="662594" y="64546"/>
                  <a:pt x="660290" y="64546"/>
                  <a:pt x="659137" y="66851"/>
                </a:cubicBezTo>
                <a:cubicBezTo>
                  <a:pt x="655680" y="70309"/>
                  <a:pt x="655680" y="74919"/>
                  <a:pt x="659137" y="78377"/>
                </a:cubicBezTo>
                <a:cubicBezTo>
                  <a:pt x="660290" y="79530"/>
                  <a:pt x="662594" y="81835"/>
                  <a:pt x="663747" y="82988"/>
                </a:cubicBezTo>
                <a:lnTo>
                  <a:pt x="663747" y="82988"/>
                </a:lnTo>
                <a:cubicBezTo>
                  <a:pt x="663747" y="82988"/>
                  <a:pt x="663747" y="82988"/>
                  <a:pt x="663747" y="82988"/>
                </a:cubicBezTo>
                <a:lnTo>
                  <a:pt x="663747" y="82988"/>
                </a:lnTo>
                <a:cubicBezTo>
                  <a:pt x="663747" y="82988"/>
                  <a:pt x="663747" y="82988"/>
                  <a:pt x="663747" y="82988"/>
                </a:cubicBezTo>
                <a:lnTo>
                  <a:pt x="663747" y="82988"/>
                </a:lnTo>
                <a:cubicBezTo>
                  <a:pt x="663747" y="82988"/>
                  <a:pt x="663747" y="82988"/>
                  <a:pt x="663747" y="82988"/>
                </a:cubicBezTo>
                <a:cubicBezTo>
                  <a:pt x="663747" y="82988"/>
                  <a:pt x="663747" y="82988"/>
                  <a:pt x="663747" y="82988"/>
                </a:cubicBezTo>
                <a:lnTo>
                  <a:pt x="704079" y="123329"/>
                </a:lnTo>
                <a:cubicBezTo>
                  <a:pt x="705231" y="124481"/>
                  <a:pt x="707536" y="125634"/>
                  <a:pt x="709840" y="125634"/>
                </a:cubicBezTo>
                <a:cubicBezTo>
                  <a:pt x="712145" y="125634"/>
                  <a:pt x="714450" y="125634"/>
                  <a:pt x="715602" y="123329"/>
                </a:cubicBezTo>
                <a:cubicBezTo>
                  <a:pt x="719059" y="119871"/>
                  <a:pt x="719059" y="115261"/>
                  <a:pt x="715602" y="111803"/>
                </a:cubicBezTo>
                <a:lnTo>
                  <a:pt x="675270" y="71461"/>
                </a:lnTo>
                <a:lnTo>
                  <a:pt x="669509" y="65698"/>
                </a:lnTo>
                <a:cubicBezTo>
                  <a:pt x="668356" y="64546"/>
                  <a:pt x="666051" y="63393"/>
                  <a:pt x="663747" y="63393"/>
                </a:cubicBezTo>
                <a:lnTo>
                  <a:pt x="663747" y="63393"/>
                </a:lnTo>
                <a:close/>
                <a:moveTo>
                  <a:pt x="546208" y="4610"/>
                </a:moveTo>
                <a:cubicBezTo>
                  <a:pt x="541599" y="4610"/>
                  <a:pt x="538142" y="8068"/>
                  <a:pt x="538142" y="11526"/>
                </a:cubicBezTo>
                <a:cubicBezTo>
                  <a:pt x="538142" y="16136"/>
                  <a:pt x="540447" y="19594"/>
                  <a:pt x="545056" y="20747"/>
                </a:cubicBezTo>
                <a:cubicBezTo>
                  <a:pt x="560036" y="21899"/>
                  <a:pt x="572712" y="25357"/>
                  <a:pt x="584235" y="28815"/>
                </a:cubicBezTo>
                <a:lnTo>
                  <a:pt x="584235" y="28815"/>
                </a:lnTo>
                <a:cubicBezTo>
                  <a:pt x="584235" y="28815"/>
                  <a:pt x="584235" y="28815"/>
                  <a:pt x="584235" y="28815"/>
                </a:cubicBezTo>
                <a:lnTo>
                  <a:pt x="584235" y="28815"/>
                </a:lnTo>
                <a:cubicBezTo>
                  <a:pt x="584235" y="28815"/>
                  <a:pt x="584235" y="28815"/>
                  <a:pt x="584235" y="28815"/>
                </a:cubicBezTo>
                <a:lnTo>
                  <a:pt x="586540" y="28815"/>
                </a:lnTo>
                <a:cubicBezTo>
                  <a:pt x="586540" y="28815"/>
                  <a:pt x="586540" y="28815"/>
                  <a:pt x="586540" y="28815"/>
                </a:cubicBezTo>
                <a:lnTo>
                  <a:pt x="586540" y="28815"/>
                </a:lnTo>
                <a:cubicBezTo>
                  <a:pt x="592302" y="31120"/>
                  <a:pt x="598063" y="33425"/>
                  <a:pt x="603825" y="36883"/>
                </a:cubicBezTo>
                <a:cubicBezTo>
                  <a:pt x="604978" y="36883"/>
                  <a:pt x="606130" y="36883"/>
                  <a:pt x="607282" y="36883"/>
                </a:cubicBezTo>
                <a:cubicBezTo>
                  <a:pt x="609587" y="36883"/>
                  <a:pt x="613044" y="35731"/>
                  <a:pt x="614196" y="32273"/>
                </a:cubicBezTo>
                <a:cubicBezTo>
                  <a:pt x="616501" y="28815"/>
                  <a:pt x="614196" y="23052"/>
                  <a:pt x="610739" y="20747"/>
                </a:cubicBezTo>
                <a:cubicBezTo>
                  <a:pt x="589997" y="9221"/>
                  <a:pt x="566950" y="2305"/>
                  <a:pt x="542751" y="0"/>
                </a:cubicBezTo>
                <a:lnTo>
                  <a:pt x="542751" y="0"/>
                </a:lnTo>
                <a:lnTo>
                  <a:pt x="543904" y="0"/>
                </a:lnTo>
                <a:close/>
                <a:moveTo>
                  <a:pt x="480525" y="3458"/>
                </a:moveTo>
                <a:lnTo>
                  <a:pt x="414842" y="3458"/>
                </a:lnTo>
                <a:cubicBezTo>
                  <a:pt x="410232" y="3458"/>
                  <a:pt x="406775" y="6916"/>
                  <a:pt x="406775" y="11526"/>
                </a:cubicBezTo>
                <a:cubicBezTo>
                  <a:pt x="406775" y="16136"/>
                  <a:pt x="410232" y="19594"/>
                  <a:pt x="414842" y="19594"/>
                </a:cubicBezTo>
                <a:lnTo>
                  <a:pt x="480525" y="19594"/>
                </a:lnTo>
                <a:cubicBezTo>
                  <a:pt x="485134" y="19594"/>
                  <a:pt x="488591" y="16136"/>
                  <a:pt x="488591" y="11526"/>
                </a:cubicBezTo>
                <a:cubicBezTo>
                  <a:pt x="488591" y="6916"/>
                  <a:pt x="485134" y="3458"/>
                  <a:pt x="480525" y="3458"/>
                </a:cubicBezTo>
                <a:lnTo>
                  <a:pt x="480525" y="3458"/>
                </a:lnTo>
                <a:close/>
                <a:moveTo>
                  <a:pt x="350311" y="3458"/>
                </a:moveTo>
                <a:lnTo>
                  <a:pt x="284628" y="3458"/>
                </a:lnTo>
                <a:cubicBezTo>
                  <a:pt x="280018" y="3458"/>
                  <a:pt x="276561" y="6916"/>
                  <a:pt x="276561" y="11526"/>
                </a:cubicBezTo>
                <a:cubicBezTo>
                  <a:pt x="276561" y="16136"/>
                  <a:pt x="280018" y="19594"/>
                  <a:pt x="284628" y="19594"/>
                </a:cubicBezTo>
                <a:lnTo>
                  <a:pt x="350311" y="19594"/>
                </a:lnTo>
                <a:cubicBezTo>
                  <a:pt x="354920" y="19594"/>
                  <a:pt x="358377" y="16136"/>
                  <a:pt x="358377" y="11526"/>
                </a:cubicBezTo>
                <a:cubicBezTo>
                  <a:pt x="358377" y="6916"/>
                  <a:pt x="354920" y="3458"/>
                  <a:pt x="350311" y="3458"/>
                </a:cubicBezTo>
                <a:lnTo>
                  <a:pt x="350311" y="3458"/>
                </a:lnTo>
                <a:close/>
                <a:moveTo>
                  <a:pt x="218944" y="3458"/>
                </a:moveTo>
                <a:lnTo>
                  <a:pt x="167089" y="3458"/>
                </a:lnTo>
                <a:cubicBezTo>
                  <a:pt x="162480" y="3458"/>
                  <a:pt x="157870" y="3458"/>
                  <a:pt x="152109" y="3458"/>
                </a:cubicBezTo>
                <a:cubicBezTo>
                  <a:pt x="147499" y="3458"/>
                  <a:pt x="144042" y="8068"/>
                  <a:pt x="145195" y="12679"/>
                </a:cubicBezTo>
                <a:cubicBezTo>
                  <a:pt x="145195" y="17289"/>
                  <a:pt x="148652" y="19594"/>
                  <a:pt x="153261" y="19594"/>
                </a:cubicBezTo>
                <a:lnTo>
                  <a:pt x="153261" y="19594"/>
                </a:lnTo>
                <a:cubicBezTo>
                  <a:pt x="154413" y="19594"/>
                  <a:pt x="155566" y="19594"/>
                  <a:pt x="157870" y="19594"/>
                </a:cubicBezTo>
                <a:lnTo>
                  <a:pt x="216640" y="19594"/>
                </a:lnTo>
                <a:cubicBezTo>
                  <a:pt x="221249" y="19594"/>
                  <a:pt x="224706" y="16136"/>
                  <a:pt x="224706" y="11526"/>
                </a:cubicBezTo>
                <a:cubicBezTo>
                  <a:pt x="224706" y="6916"/>
                  <a:pt x="221249" y="3458"/>
                  <a:pt x="216640" y="3458"/>
                </a:cubicBezTo>
                <a:lnTo>
                  <a:pt x="218944" y="3458"/>
                </a:lnTo>
                <a:close/>
                <a:moveTo>
                  <a:pt x="88730" y="24205"/>
                </a:moveTo>
                <a:cubicBezTo>
                  <a:pt x="87578" y="24205"/>
                  <a:pt x="86425" y="24205"/>
                  <a:pt x="85273" y="24205"/>
                </a:cubicBezTo>
                <a:cubicBezTo>
                  <a:pt x="64531" y="35731"/>
                  <a:pt x="46094" y="53020"/>
                  <a:pt x="32265" y="72614"/>
                </a:cubicBezTo>
                <a:cubicBezTo>
                  <a:pt x="29961" y="76072"/>
                  <a:pt x="31113" y="81835"/>
                  <a:pt x="34570" y="84140"/>
                </a:cubicBezTo>
                <a:cubicBezTo>
                  <a:pt x="35722" y="84140"/>
                  <a:pt x="38027" y="85293"/>
                  <a:pt x="39180" y="85293"/>
                </a:cubicBezTo>
                <a:cubicBezTo>
                  <a:pt x="41484" y="85293"/>
                  <a:pt x="43789" y="84140"/>
                  <a:pt x="46094" y="81835"/>
                </a:cubicBezTo>
                <a:cubicBezTo>
                  <a:pt x="49551" y="77225"/>
                  <a:pt x="53008" y="71461"/>
                  <a:pt x="57617" y="66851"/>
                </a:cubicBezTo>
                <a:lnTo>
                  <a:pt x="57617" y="66851"/>
                </a:lnTo>
                <a:cubicBezTo>
                  <a:pt x="57617" y="66851"/>
                  <a:pt x="57617" y="66851"/>
                  <a:pt x="57617" y="66851"/>
                </a:cubicBezTo>
                <a:lnTo>
                  <a:pt x="57617" y="66851"/>
                </a:lnTo>
                <a:cubicBezTo>
                  <a:pt x="57617" y="66851"/>
                  <a:pt x="57617" y="66851"/>
                  <a:pt x="57617" y="66851"/>
                </a:cubicBezTo>
                <a:lnTo>
                  <a:pt x="57617" y="66851"/>
                </a:lnTo>
                <a:cubicBezTo>
                  <a:pt x="57617" y="66851"/>
                  <a:pt x="57617" y="66851"/>
                  <a:pt x="57617" y="66851"/>
                </a:cubicBezTo>
                <a:lnTo>
                  <a:pt x="57617" y="66851"/>
                </a:lnTo>
                <a:cubicBezTo>
                  <a:pt x="57617" y="66851"/>
                  <a:pt x="57617" y="66851"/>
                  <a:pt x="57617" y="66851"/>
                </a:cubicBezTo>
                <a:lnTo>
                  <a:pt x="57617" y="66851"/>
                </a:lnTo>
                <a:cubicBezTo>
                  <a:pt x="57617" y="66851"/>
                  <a:pt x="57617" y="66851"/>
                  <a:pt x="57617" y="66851"/>
                </a:cubicBezTo>
                <a:lnTo>
                  <a:pt x="57617" y="66851"/>
                </a:lnTo>
                <a:cubicBezTo>
                  <a:pt x="57617" y="66851"/>
                  <a:pt x="57617" y="66851"/>
                  <a:pt x="57617" y="66851"/>
                </a:cubicBezTo>
                <a:lnTo>
                  <a:pt x="57617" y="66851"/>
                </a:lnTo>
                <a:cubicBezTo>
                  <a:pt x="57617" y="66851"/>
                  <a:pt x="57617" y="66851"/>
                  <a:pt x="57617" y="66851"/>
                </a:cubicBezTo>
                <a:lnTo>
                  <a:pt x="57617" y="66851"/>
                </a:lnTo>
                <a:cubicBezTo>
                  <a:pt x="57617" y="66851"/>
                  <a:pt x="57617" y="66851"/>
                  <a:pt x="57617" y="66851"/>
                </a:cubicBezTo>
                <a:lnTo>
                  <a:pt x="57617" y="66851"/>
                </a:lnTo>
                <a:cubicBezTo>
                  <a:pt x="57617" y="66851"/>
                  <a:pt x="57617" y="66851"/>
                  <a:pt x="57617" y="66851"/>
                </a:cubicBezTo>
                <a:lnTo>
                  <a:pt x="57617" y="66851"/>
                </a:lnTo>
                <a:cubicBezTo>
                  <a:pt x="57617" y="66851"/>
                  <a:pt x="57617" y="66851"/>
                  <a:pt x="57617" y="66851"/>
                </a:cubicBezTo>
                <a:lnTo>
                  <a:pt x="57617" y="66851"/>
                </a:lnTo>
                <a:cubicBezTo>
                  <a:pt x="57617" y="66851"/>
                  <a:pt x="57617" y="66851"/>
                  <a:pt x="57617" y="66851"/>
                </a:cubicBezTo>
                <a:lnTo>
                  <a:pt x="57617" y="66851"/>
                </a:lnTo>
                <a:cubicBezTo>
                  <a:pt x="57617" y="66851"/>
                  <a:pt x="57617" y="66851"/>
                  <a:pt x="57617" y="66851"/>
                </a:cubicBezTo>
                <a:lnTo>
                  <a:pt x="57617" y="66851"/>
                </a:lnTo>
                <a:cubicBezTo>
                  <a:pt x="57617" y="66851"/>
                  <a:pt x="57617" y="66851"/>
                  <a:pt x="57617" y="66851"/>
                </a:cubicBezTo>
                <a:lnTo>
                  <a:pt x="57617" y="66851"/>
                </a:lnTo>
                <a:cubicBezTo>
                  <a:pt x="57617" y="66851"/>
                  <a:pt x="57617" y="66851"/>
                  <a:pt x="57617" y="66851"/>
                </a:cubicBezTo>
                <a:lnTo>
                  <a:pt x="57617" y="66851"/>
                </a:lnTo>
                <a:cubicBezTo>
                  <a:pt x="57617" y="66851"/>
                  <a:pt x="57617" y="66851"/>
                  <a:pt x="57617" y="66851"/>
                </a:cubicBezTo>
                <a:lnTo>
                  <a:pt x="57617" y="66851"/>
                </a:lnTo>
                <a:cubicBezTo>
                  <a:pt x="57617" y="66851"/>
                  <a:pt x="57617" y="66851"/>
                  <a:pt x="57617" y="66851"/>
                </a:cubicBezTo>
                <a:lnTo>
                  <a:pt x="57617" y="66851"/>
                </a:lnTo>
                <a:cubicBezTo>
                  <a:pt x="57617" y="66851"/>
                  <a:pt x="57617" y="66851"/>
                  <a:pt x="57617" y="66851"/>
                </a:cubicBezTo>
                <a:lnTo>
                  <a:pt x="57617" y="66851"/>
                </a:lnTo>
                <a:cubicBezTo>
                  <a:pt x="57617" y="66851"/>
                  <a:pt x="57617" y="66851"/>
                  <a:pt x="57617" y="66851"/>
                </a:cubicBezTo>
                <a:lnTo>
                  <a:pt x="57617" y="66851"/>
                </a:lnTo>
                <a:cubicBezTo>
                  <a:pt x="57617" y="66851"/>
                  <a:pt x="57617" y="66851"/>
                  <a:pt x="57617" y="66851"/>
                </a:cubicBezTo>
                <a:lnTo>
                  <a:pt x="57617" y="66851"/>
                </a:lnTo>
                <a:cubicBezTo>
                  <a:pt x="57617" y="66851"/>
                  <a:pt x="57617" y="66851"/>
                  <a:pt x="57617" y="66851"/>
                </a:cubicBezTo>
                <a:lnTo>
                  <a:pt x="57617" y="66851"/>
                </a:lnTo>
                <a:cubicBezTo>
                  <a:pt x="57617" y="66851"/>
                  <a:pt x="57617" y="66851"/>
                  <a:pt x="57617" y="66851"/>
                </a:cubicBezTo>
                <a:lnTo>
                  <a:pt x="57617" y="66851"/>
                </a:lnTo>
                <a:cubicBezTo>
                  <a:pt x="57617" y="66851"/>
                  <a:pt x="57617" y="66851"/>
                  <a:pt x="57617" y="66851"/>
                </a:cubicBezTo>
                <a:lnTo>
                  <a:pt x="57617" y="66851"/>
                </a:lnTo>
                <a:cubicBezTo>
                  <a:pt x="57617" y="66851"/>
                  <a:pt x="57617" y="66851"/>
                  <a:pt x="57617" y="66851"/>
                </a:cubicBezTo>
                <a:lnTo>
                  <a:pt x="57617" y="66851"/>
                </a:lnTo>
                <a:cubicBezTo>
                  <a:pt x="57617" y="66851"/>
                  <a:pt x="57617" y="66851"/>
                  <a:pt x="57617" y="66851"/>
                </a:cubicBezTo>
                <a:lnTo>
                  <a:pt x="57617" y="66851"/>
                </a:lnTo>
                <a:cubicBezTo>
                  <a:pt x="57617" y="66851"/>
                  <a:pt x="57617" y="66851"/>
                  <a:pt x="57617" y="66851"/>
                </a:cubicBezTo>
                <a:lnTo>
                  <a:pt x="57617" y="66851"/>
                </a:lnTo>
                <a:cubicBezTo>
                  <a:pt x="57617" y="66851"/>
                  <a:pt x="57617" y="66851"/>
                  <a:pt x="57617" y="66851"/>
                </a:cubicBezTo>
                <a:lnTo>
                  <a:pt x="57617" y="66851"/>
                </a:lnTo>
                <a:cubicBezTo>
                  <a:pt x="57617" y="66851"/>
                  <a:pt x="57617" y="66851"/>
                  <a:pt x="57617" y="66851"/>
                </a:cubicBezTo>
                <a:lnTo>
                  <a:pt x="57617" y="66851"/>
                </a:lnTo>
                <a:cubicBezTo>
                  <a:pt x="57617" y="66851"/>
                  <a:pt x="57617" y="66851"/>
                  <a:pt x="57617" y="66851"/>
                </a:cubicBezTo>
                <a:lnTo>
                  <a:pt x="57617" y="66851"/>
                </a:lnTo>
                <a:cubicBezTo>
                  <a:pt x="57617" y="66851"/>
                  <a:pt x="57617" y="66851"/>
                  <a:pt x="57617" y="66851"/>
                </a:cubicBezTo>
                <a:lnTo>
                  <a:pt x="57617" y="66851"/>
                </a:lnTo>
                <a:cubicBezTo>
                  <a:pt x="57617" y="66851"/>
                  <a:pt x="57617" y="66851"/>
                  <a:pt x="57617" y="66851"/>
                </a:cubicBezTo>
                <a:lnTo>
                  <a:pt x="57617" y="66851"/>
                </a:lnTo>
                <a:cubicBezTo>
                  <a:pt x="57617" y="66851"/>
                  <a:pt x="57617" y="66851"/>
                  <a:pt x="57617" y="66851"/>
                </a:cubicBezTo>
                <a:lnTo>
                  <a:pt x="57617" y="66851"/>
                </a:lnTo>
                <a:cubicBezTo>
                  <a:pt x="57617" y="66851"/>
                  <a:pt x="57617" y="66851"/>
                  <a:pt x="57617" y="66851"/>
                </a:cubicBezTo>
                <a:lnTo>
                  <a:pt x="57617" y="66851"/>
                </a:lnTo>
                <a:cubicBezTo>
                  <a:pt x="57617" y="66851"/>
                  <a:pt x="57617" y="66851"/>
                  <a:pt x="57617" y="66851"/>
                </a:cubicBezTo>
                <a:lnTo>
                  <a:pt x="57617" y="66851"/>
                </a:lnTo>
                <a:cubicBezTo>
                  <a:pt x="62226" y="63393"/>
                  <a:pt x="66836" y="61088"/>
                  <a:pt x="71445" y="57630"/>
                </a:cubicBezTo>
                <a:cubicBezTo>
                  <a:pt x="74902" y="55325"/>
                  <a:pt x="77207" y="50715"/>
                  <a:pt x="74902" y="46104"/>
                </a:cubicBezTo>
                <a:cubicBezTo>
                  <a:pt x="73750" y="43799"/>
                  <a:pt x="70293" y="41494"/>
                  <a:pt x="67988" y="41494"/>
                </a:cubicBezTo>
                <a:lnTo>
                  <a:pt x="67988" y="41494"/>
                </a:lnTo>
                <a:lnTo>
                  <a:pt x="78359" y="29968"/>
                </a:lnTo>
                <a:close/>
                <a:moveTo>
                  <a:pt x="10371" y="133702"/>
                </a:moveTo>
                <a:cubicBezTo>
                  <a:pt x="6914" y="133702"/>
                  <a:pt x="3457" y="136007"/>
                  <a:pt x="2305" y="140618"/>
                </a:cubicBezTo>
                <a:cubicBezTo>
                  <a:pt x="0" y="150991"/>
                  <a:pt x="0" y="161365"/>
                  <a:pt x="0" y="171738"/>
                </a:cubicBezTo>
                <a:lnTo>
                  <a:pt x="0" y="208621"/>
                </a:lnTo>
                <a:cubicBezTo>
                  <a:pt x="0" y="213232"/>
                  <a:pt x="3457" y="216690"/>
                  <a:pt x="8066" y="216690"/>
                </a:cubicBezTo>
                <a:cubicBezTo>
                  <a:pt x="12676" y="216690"/>
                  <a:pt x="16133" y="213232"/>
                  <a:pt x="16133" y="208621"/>
                </a:cubicBezTo>
                <a:lnTo>
                  <a:pt x="16133" y="171738"/>
                </a:lnTo>
                <a:lnTo>
                  <a:pt x="16133" y="171738"/>
                </a:lnTo>
                <a:lnTo>
                  <a:pt x="16133" y="169433"/>
                </a:lnTo>
                <a:lnTo>
                  <a:pt x="16133" y="169433"/>
                </a:lnTo>
                <a:lnTo>
                  <a:pt x="16133" y="167128"/>
                </a:lnTo>
                <a:lnTo>
                  <a:pt x="16133" y="167128"/>
                </a:lnTo>
                <a:cubicBezTo>
                  <a:pt x="16133" y="159060"/>
                  <a:pt x="17285" y="152144"/>
                  <a:pt x="18437" y="145228"/>
                </a:cubicBezTo>
                <a:cubicBezTo>
                  <a:pt x="18437" y="140618"/>
                  <a:pt x="16133" y="136007"/>
                  <a:pt x="11523" y="136007"/>
                </a:cubicBezTo>
                <a:cubicBezTo>
                  <a:pt x="11523" y="136007"/>
                  <a:pt x="11523" y="136007"/>
                  <a:pt x="10371" y="136007"/>
                </a:cubicBezTo>
                <a:lnTo>
                  <a:pt x="10371" y="136007"/>
                </a:lnTo>
                <a:close/>
                <a:moveTo>
                  <a:pt x="8066" y="265099"/>
                </a:moveTo>
                <a:cubicBezTo>
                  <a:pt x="3457" y="265099"/>
                  <a:pt x="0" y="268557"/>
                  <a:pt x="0" y="273167"/>
                </a:cubicBezTo>
                <a:lnTo>
                  <a:pt x="0" y="338866"/>
                </a:lnTo>
                <a:cubicBezTo>
                  <a:pt x="0" y="343476"/>
                  <a:pt x="3457" y="346934"/>
                  <a:pt x="8066" y="346934"/>
                </a:cubicBezTo>
                <a:cubicBezTo>
                  <a:pt x="12676" y="346934"/>
                  <a:pt x="16133" y="343476"/>
                  <a:pt x="16133" y="338866"/>
                </a:cubicBezTo>
                <a:lnTo>
                  <a:pt x="16133" y="273167"/>
                </a:lnTo>
                <a:cubicBezTo>
                  <a:pt x="16133" y="268557"/>
                  <a:pt x="12676" y="265099"/>
                  <a:pt x="8066" y="265099"/>
                </a:cubicBezTo>
                <a:lnTo>
                  <a:pt x="8066" y="265099"/>
                </a:lnTo>
                <a:close/>
                <a:moveTo>
                  <a:pt x="8066" y="396496"/>
                </a:moveTo>
                <a:cubicBezTo>
                  <a:pt x="3457" y="396496"/>
                  <a:pt x="0" y="399954"/>
                  <a:pt x="0" y="404564"/>
                </a:cubicBezTo>
                <a:lnTo>
                  <a:pt x="0" y="470263"/>
                </a:lnTo>
                <a:cubicBezTo>
                  <a:pt x="0" y="474873"/>
                  <a:pt x="3457" y="478331"/>
                  <a:pt x="8066" y="478331"/>
                </a:cubicBezTo>
                <a:cubicBezTo>
                  <a:pt x="12676" y="478331"/>
                  <a:pt x="16133" y="474873"/>
                  <a:pt x="16133" y="470263"/>
                </a:cubicBezTo>
                <a:lnTo>
                  <a:pt x="16133" y="404564"/>
                </a:lnTo>
                <a:cubicBezTo>
                  <a:pt x="16133" y="399954"/>
                  <a:pt x="12676" y="396496"/>
                  <a:pt x="8066" y="396496"/>
                </a:cubicBezTo>
                <a:lnTo>
                  <a:pt x="8066" y="396496"/>
                </a:lnTo>
                <a:close/>
                <a:moveTo>
                  <a:pt x="8066" y="526741"/>
                </a:moveTo>
                <a:cubicBezTo>
                  <a:pt x="3457" y="526741"/>
                  <a:pt x="0" y="530198"/>
                  <a:pt x="0" y="534809"/>
                </a:cubicBezTo>
                <a:lnTo>
                  <a:pt x="0" y="600507"/>
                </a:lnTo>
                <a:cubicBezTo>
                  <a:pt x="0" y="605118"/>
                  <a:pt x="3457" y="608576"/>
                  <a:pt x="8066" y="608576"/>
                </a:cubicBezTo>
                <a:cubicBezTo>
                  <a:pt x="12676" y="608576"/>
                  <a:pt x="16133" y="605118"/>
                  <a:pt x="16133" y="600507"/>
                </a:cubicBezTo>
                <a:lnTo>
                  <a:pt x="16133" y="534809"/>
                </a:lnTo>
                <a:cubicBezTo>
                  <a:pt x="16133" y="530198"/>
                  <a:pt x="12676" y="526741"/>
                  <a:pt x="8066" y="526741"/>
                </a:cubicBezTo>
                <a:lnTo>
                  <a:pt x="8066" y="526741"/>
                </a:lnTo>
                <a:close/>
                <a:moveTo>
                  <a:pt x="8066" y="656985"/>
                </a:moveTo>
                <a:cubicBezTo>
                  <a:pt x="3457" y="656985"/>
                  <a:pt x="0" y="660443"/>
                  <a:pt x="0" y="665053"/>
                </a:cubicBezTo>
                <a:lnTo>
                  <a:pt x="0" y="730752"/>
                </a:lnTo>
                <a:cubicBezTo>
                  <a:pt x="0" y="735362"/>
                  <a:pt x="3457" y="738820"/>
                  <a:pt x="8066" y="738820"/>
                </a:cubicBezTo>
                <a:cubicBezTo>
                  <a:pt x="12676" y="738820"/>
                  <a:pt x="16133" y="735362"/>
                  <a:pt x="16133" y="730752"/>
                </a:cubicBezTo>
                <a:lnTo>
                  <a:pt x="16133" y="665053"/>
                </a:lnTo>
                <a:cubicBezTo>
                  <a:pt x="16133" y="660443"/>
                  <a:pt x="12676" y="656985"/>
                  <a:pt x="8066" y="656985"/>
                </a:cubicBezTo>
                <a:lnTo>
                  <a:pt x="8066" y="656985"/>
                </a:lnTo>
                <a:close/>
                <a:moveTo>
                  <a:pt x="8066" y="788382"/>
                </a:moveTo>
                <a:cubicBezTo>
                  <a:pt x="3457" y="788382"/>
                  <a:pt x="0" y="791840"/>
                  <a:pt x="0" y="796450"/>
                </a:cubicBezTo>
                <a:lnTo>
                  <a:pt x="0" y="862149"/>
                </a:lnTo>
                <a:cubicBezTo>
                  <a:pt x="0" y="866759"/>
                  <a:pt x="3457" y="870217"/>
                  <a:pt x="8066" y="870217"/>
                </a:cubicBezTo>
                <a:cubicBezTo>
                  <a:pt x="12676" y="870217"/>
                  <a:pt x="16133" y="866759"/>
                  <a:pt x="16133" y="862149"/>
                </a:cubicBezTo>
                <a:lnTo>
                  <a:pt x="16133" y="796450"/>
                </a:lnTo>
                <a:cubicBezTo>
                  <a:pt x="16133" y="791840"/>
                  <a:pt x="12676" y="788382"/>
                  <a:pt x="8066" y="788382"/>
                </a:cubicBezTo>
                <a:lnTo>
                  <a:pt x="8066" y="788382"/>
                </a:lnTo>
                <a:close/>
                <a:moveTo>
                  <a:pt x="8066" y="918626"/>
                </a:moveTo>
                <a:cubicBezTo>
                  <a:pt x="3457" y="918626"/>
                  <a:pt x="0" y="922084"/>
                  <a:pt x="0" y="926695"/>
                </a:cubicBezTo>
                <a:lnTo>
                  <a:pt x="0" y="992393"/>
                </a:lnTo>
                <a:cubicBezTo>
                  <a:pt x="0" y="997003"/>
                  <a:pt x="3457" y="1000461"/>
                  <a:pt x="8066" y="1000461"/>
                </a:cubicBezTo>
                <a:cubicBezTo>
                  <a:pt x="12676" y="1000461"/>
                  <a:pt x="16133" y="997003"/>
                  <a:pt x="16133" y="992393"/>
                </a:cubicBezTo>
                <a:lnTo>
                  <a:pt x="16133" y="926695"/>
                </a:lnTo>
                <a:cubicBezTo>
                  <a:pt x="16133" y="922084"/>
                  <a:pt x="12676" y="918626"/>
                  <a:pt x="8066" y="918626"/>
                </a:cubicBezTo>
                <a:lnTo>
                  <a:pt x="8066" y="918626"/>
                </a:lnTo>
                <a:close/>
                <a:moveTo>
                  <a:pt x="8066" y="1050023"/>
                </a:moveTo>
                <a:cubicBezTo>
                  <a:pt x="3457" y="1050023"/>
                  <a:pt x="0" y="1053481"/>
                  <a:pt x="0" y="1058092"/>
                </a:cubicBezTo>
                <a:lnTo>
                  <a:pt x="0" y="1109959"/>
                </a:lnTo>
                <a:cubicBezTo>
                  <a:pt x="0" y="1114569"/>
                  <a:pt x="0" y="1119179"/>
                  <a:pt x="0" y="1124942"/>
                </a:cubicBezTo>
                <a:cubicBezTo>
                  <a:pt x="0" y="1129553"/>
                  <a:pt x="3457" y="1131858"/>
                  <a:pt x="8066" y="1131858"/>
                </a:cubicBezTo>
                <a:lnTo>
                  <a:pt x="8066" y="1131858"/>
                </a:lnTo>
                <a:cubicBezTo>
                  <a:pt x="12676" y="1131858"/>
                  <a:pt x="16133" y="1127248"/>
                  <a:pt x="14980" y="1122637"/>
                </a:cubicBezTo>
                <a:lnTo>
                  <a:pt x="14980" y="1116874"/>
                </a:lnTo>
                <a:lnTo>
                  <a:pt x="14980" y="1116874"/>
                </a:lnTo>
                <a:lnTo>
                  <a:pt x="14980" y="1114569"/>
                </a:lnTo>
                <a:lnTo>
                  <a:pt x="14980" y="1114569"/>
                </a:lnTo>
                <a:lnTo>
                  <a:pt x="14980" y="1112264"/>
                </a:lnTo>
                <a:lnTo>
                  <a:pt x="14980" y="1112264"/>
                </a:lnTo>
                <a:lnTo>
                  <a:pt x="14980" y="1109959"/>
                </a:lnTo>
                <a:lnTo>
                  <a:pt x="14980" y="1109959"/>
                </a:lnTo>
                <a:lnTo>
                  <a:pt x="14980" y="1058092"/>
                </a:lnTo>
                <a:cubicBezTo>
                  <a:pt x="14980" y="1053481"/>
                  <a:pt x="11523" y="1050023"/>
                  <a:pt x="6914" y="1050023"/>
                </a:cubicBezTo>
                <a:lnTo>
                  <a:pt x="6914" y="1050023"/>
                </a:lnTo>
                <a:lnTo>
                  <a:pt x="6914" y="1047718"/>
                </a:lnTo>
                <a:close/>
                <a:moveTo>
                  <a:pt x="28808" y="1180268"/>
                </a:moveTo>
                <a:cubicBezTo>
                  <a:pt x="27656" y="1180268"/>
                  <a:pt x="26504" y="1180268"/>
                  <a:pt x="24199" y="1180268"/>
                </a:cubicBezTo>
                <a:cubicBezTo>
                  <a:pt x="20742" y="1182573"/>
                  <a:pt x="18437" y="1187183"/>
                  <a:pt x="20742" y="1191794"/>
                </a:cubicBezTo>
                <a:cubicBezTo>
                  <a:pt x="32265" y="1212541"/>
                  <a:pt x="49551" y="1230982"/>
                  <a:pt x="69140" y="1244813"/>
                </a:cubicBezTo>
                <a:cubicBezTo>
                  <a:pt x="70293" y="1244813"/>
                  <a:pt x="72597" y="1245966"/>
                  <a:pt x="73750" y="1245966"/>
                </a:cubicBezTo>
                <a:cubicBezTo>
                  <a:pt x="76054" y="1245966"/>
                  <a:pt x="78359" y="1244813"/>
                  <a:pt x="80664" y="1242508"/>
                </a:cubicBezTo>
                <a:cubicBezTo>
                  <a:pt x="82968" y="1239050"/>
                  <a:pt x="82968" y="1233287"/>
                  <a:pt x="78359" y="1230982"/>
                </a:cubicBezTo>
                <a:cubicBezTo>
                  <a:pt x="61074" y="1218304"/>
                  <a:pt x="46094" y="1202167"/>
                  <a:pt x="34570" y="1182573"/>
                </a:cubicBezTo>
                <a:cubicBezTo>
                  <a:pt x="33418" y="1180268"/>
                  <a:pt x="29961" y="1177962"/>
                  <a:pt x="27656" y="1177962"/>
                </a:cubicBezTo>
                <a:lnTo>
                  <a:pt x="27656" y="1177962"/>
                </a:lnTo>
                <a:close/>
                <a:moveTo>
                  <a:pt x="138281" y="1258645"/>
                </a:moveTo>
                <a:cubicBezTo>
                  <a:pt x="134824" y="1258645"/>
                  <a:pt x="131367" y="1260950"/>
                  <a:pt x="130214" y="1265560"/>
                </a:cubicBezTo>
                <a:cubicBezTo>
                  <a:pt x="130214" y="1270171"/>
                  <a:pt x="132519" y="1274781"/>
                  <a:pt x="137128" y="1274781"/>
                </a:cubicBezTo>
                <a:cubicBezTo>
                  <a:pt x="147499" y="1277086"/>
                  <a:pt x="157870" y="1277086"/>
                  <a:pt x="168241" y="1277086"/>
                </a:cubicBezTo>
                <a:lnTo>
                  <a:pt x="205116" y="1277086"/>
                </a:lnTo>
                <a:cubicBezTo>
                  <a:pt x="209726" y="1277086"/>
                  <a:pt x="213183" y="1273628"/>
                  <a:pt x="213183" y="1269018"/>
                </a:cubicBezTo>
                <a:cubicBezTo>
                  <a:pt x="213183" y="1264408"/>
                  <a:pt x="209726" y="1260950"/>
                  <a:pt x="205116" y="1260950"/>
                </a:cubicBezTo>
                <a:lnTo>
                  <a:pt x="162480" y="1260950"/>
                </a:lnTo>
                <a:cubicBezTo>
                  <a:pt x="155566" y="1260950"/>
                  <a:pt x="147499" y="1259797"/>
                  <a:pt x="140585" y="1258645"/>
                </a:cubicBezTo>
                <a:cubicBezTo>
                  <a:pt x="140585" y="1258645"/>
                  <a:pt x="140585" y="1258645"/>
                  <a:pt x="139433" y="1258645"/>
                </a:cubicBezTo>
                <a:lnTo>
                  <a:pt x="138281" y="1258645"/>
                </a:lnTo>
                <a:close/>
                <a:moveTo>
                  <a:pt x="335330" y="1260950"/>
                </a:moveTo>
                <a:lnTo>
                  <a:pt x="269647" y="1260950"/>
                </a:lnTo>
                <a:cubicBezTo>
                  <a:pt x="265038" y="1260950"/>
                  <a:pt x="261581" y="1264408"/>
                  <a:pt x="261581" y="1269018"/>
                </a:cubicBezTo>
                <a:cubicBezTo>
                  <a:pt x="261581" y="1273628"/>
                  <a:pt x="265038" y="1277086"/>
                  <a:pt x="269647" y="1277086"/>
                </a:cubicBezTo>
                <a:lnTo>
                  <a:pt x="335330" y="1277086"/>
                </a:lnTo>
                <a:cubicBezTo>
                  <a:pt x="339940" y="1277086"/>
                  <a:pt x="343397" y="1273628"/>
                  <a:pt x="343397" y="1269018"/>
                </a:cubicBezTo>
                <a:cubicBezTo>
                  <a:pt x="343397" y="1264408"/>
                  <a:pt x="339940" y="1260950"/>
                  <a:pt x="335330" y="1260950"/>
                </a:cubicBezTo>
                <a:lnTo>
                  <a:pt x="335330" y="1260950"/>
                </a:lnTo>
                <a:close/>
                <a:moveTo>
                  <a:pt x="465545" y="1260950"/>
                </a:moveTo>
                <a:lnTo>
                  <a:pt x="399861" y="1260950"/>
                </a:lnTo>
                <a:cubicBezTo>
                  <a:pt x="395252" y="1260950"/>
                  <a:pt x="391795" y="1264408"/>
                  <a:pt x="391795" y="1269018"/>
                </a:cubicBezTo>
                <a:cubicBezTo>
                  <a:pt x="391795" y="1273628"/>
                  <a:pt x="395252" y="1277086"/>
                  <a:pt x="399861" y="1277086"/>
                </a:cubicBezTo>
                <a:lnTo>
                  <a:pt x="465545" y="1277086"/>
                </a:lnTo>
                <a:cubicBezTo>
                  <a:pt x="470154" y="1277086"/>
                  <a:pt x="473611" y="1273628"/>
                  <a:pt x="473611" y="1269018"/>
                </a:cubicBezTo>
                <a:cubicBezTo>
                  <a:pt x="473611" y="1264408"/>
                  <a:pt x="470154" y="1260950"/>
                  <a:pt x="465545" y="1260950"/>
                </a:cubicBezTo>
                <a:lnTo>
                  <a:pt x="465545" y="1260950"/>
                </a:lnTo>
                <a:close/>
                <a:moveTo>
                  <a:pt x="551970" y="1260950"/>
                </a:moveTo>
                <a:lnTo>
                  <a:pt x="531228" y="1260950"/>
                </a:lnTo>
                <a:cubicBezTo>
                  <a:pt x="526619" y="1260950"/>
                  <a:pt x="523161" y="1264408"/>
                  <a:pt x="523161" y="1269018"/>
                </a:cubicBezTo>
                <a:cubicBezTo>
                  <a:pt x="523161" y="1273628"/>
                  <a:pt x="526619" y="1277086"/>
                  <a:pt x="531228" y="1277086"/>
                </a:cubicBezTo>
                <a:lnTo>
                  <a:pt x="551970" y="1277086"/>
                </a:lnTo>
                <a:cubicBezTo>
                  <a:pt x="564646" y="1277086"/>
                  <a:pt x="576169" y="1279391"/>
                  <a:pt x="587693" y="1286307"/>
                </a:cubicBezTo>
                <a:cubicBezTo>
                  <a:pt x="587693" y="1286307"/>
                  <a:pt x="589997" y="1286307"/>
                  <a:pt x="591149" y="1286307"/>
                </a:cubicBezTo>
                <a:cubicBezTo>
                  <a:pt x="594607" y="1286307"/>
                  <a:pt x="596911" y="1285155"/>
                  <a:pt x="598063" y="1281697"/>
                </a:cubicBezTo>
                <a:cubicBezTo>
                  <a:pt x="600368" y="1277086"/>
                  <a:pt x="598063" y="1272476"/>
                  <a:pt x="594607" y="1270171"/>
                </a:cubicBezTo>
                <a:cubicBezTo>
                  <a:pt x="594607" y="1270171"/>
                  <a:pt x="592302" y="1270171"/>
                  <a:pt x="591149" y="1269018"/>
                </a:cubicBezTo>
                <a:lnTo>
                  <a:pt x="591149" y="1269018"/>
                </a:lnTo>
                <a:cubicBezTo>
                  <a:pt x="591149" y="1269018"/>
                  <a:pt x="591149" y="1269018"/>
                  <a:pt x="591149" y="1269018"/>
                </a:cubicBezTo>
                <a:lnTo>
                  <a:pt x="591149" y="1269018"/>
                </a:lnTo>
                <a:cubicBezTo>
                  <a:pt x="591149" y="1269018"/>
                  <a:pt x="591149" y="1269018"/>
                  <a:pt x="591149" y="1269018"/>
                </a:cubicBezTo>
                <a:lnTo>
                  <a:pt x="591149" y="1269018"/>
                </a:lnTo>
                <a:cubicBezTo>
                  <a:pt x="583083" y="1265560"/>
                  <a:pt x="576169" y="1264408"/>
                  <a:pt x="568103" y="1263255"/>
                </a:cubicBezTo>
                <a:lnTo>
                  <a:pt x="568103" y="1263255"/>
                </a:lnTo>
                <a:cubicBezTo>
                  <a:pt x="568103" y="1263255"/>
                  <a:pt x="568103" y="1263255"/>
                  <a:pt x="566950" y="1263255"/>
                </a:cubicBezTo>
                <a:lnTo>
                  <a:pt x="560036" y="1263255"/>
                </a:lnTo>
                <a:lnTo>
                  <a:pt x="554275" y="1260950"/>
                </a:lnTo>
                <a:close/>
                <a:moveTo>
                  <a:pt x="639548" y="1310512"/>
                </a:moveTo>
                <a:cubicBezTo>
                  <a:pt x="637243" y="1310512"/>
                  <a:pt x="634938" y="1310512"/>
                  <a:pt x="633786" y="1312817"/>
                </a:cubicBezTo>
                <a:cubicBezTo>
                  <a:pt x="630329" y="1316275"/>
                  <a:pt x="630329" y="1320885"/>
                  <a:pt x="633786" y="1324343"/>
                </a:cubicBezTo>
                <a:lnTo>
                  <a:pt x="679880" y="1370448"/>
                </a:lnTo>
                <a:cubicBezTo>
                  <a:pt x="681032" y="1371600"/>
                  <a:pt x="683337" y="1372753"/>
                  <a:pt x="685641" y="1372753"/>
                </a:cubicBezTo>
                <a:cubicBezTo>
                  <a:pt x="687946" y="1372753"/>
                  <a:pt x="690251" y="1372753"/>
                  <a:pt x="691403" y="1370448"/>
                </a:cubicBezTo>
                <a:cubicBezTo>
                  <a:pt x="694860" y="1366990"/>
                  <a:pt x="694860" y="1362379"/>
                  <a:pt x="691403" y="1358922"/>
                </a:cubicBezTo>
                <a:lnTo>
                  <a:pt x="645309" y="1312817"/>
                </a:lnTo>
                <a:cubicBezTo>
                  <a:pt x="644157" y="1311665"/>
                  <a:pt x="641852" y="1310512"/>
                  <a:pt x="639548" y="1310512"/>
                </a:cubicBezTo>
                <a:lnTo>
                  <a:pt x="639548" y="1310512"/>
                </a:lnTo>
                <a:close/>
                <a:moveTo>
                  <a:pt x="731735" y="1402720"/>
                </a:moveTo>
                <a:cubicBezTo>
                  <a:pt x="729430" y="1402720"/>
                  <a:pt x="728278" y="1402720"/>
                  <a:pt x="725973" y="1405026"/>
                </a:cubicBezTo>
                <a:cubicBezTo>
                  <a:pt x="722516" y="1408483"/>
                  <a:pt x="722516" y="1413094"/>
                  <a:pt x="725973" y="1416552"/>
                </a:cubicBezTo>
                <a:lnTo>
                  <a:pt x="728278" y="1418857"/>
                </a:lnTo>
                <a:lnTo>
                  <a:pt x="728278" y="1418857"/>
                </a:lnTo>
                <a:cubicBezTo>
                  <a:pt x="739801" y="1432688"/>
                  <a:pt x="754782" y="1448825"/>
                  <a:pt x="778981" y="1461503"/>
                </a:cubicBezTo>
                <a:cubicBezTo>
                  <a:pt x="780133" y="1461503"/>
                  <a:pt x="781285" y="1461503"/>
                  <a:pt x="782438" y="1461503"/>
                </a:cubicBezTo>
                <a:cubicBezTo>
                  <a:pt x="784742" y="1461503"/>
                  <a:pt x="788199" y="1460351"/>
                  <a:pt x="789352" y="1456893"/>
                </a:cubicBezTo>
                <a:cubicBezTo>
                  <a:pt x="791656" y="1453435"/>
                  <a:pt x="789352" y="1447672"/>
                  <a:pt x="785895" y="1445367"/>
                </a:cubicBezTo>
                <a:cubicBezTo>
                  <a:pt x="766305" y="1434993"/>
                  <a:pt x="752477" y="1421162"/>
                  <a:pt x="742106" y="1409636"/>
                </a:cubicBezTo>
                <a:lnTo>
                  <a:pt x="742106" y="1409636"/>
                </a:lnTo>
                <a:cubicBezTo>
                  <a:pt x="742106" y="1409636"/>
                  <a:pt x="742106" y="1409636"/>
                  <a:pt x="742106" y="1409636"/>
                </a:cubicBezTo>
                <a:lnTo>
                  <a:pt x="742106" y="1409636"/>
                </a:lnTo>
                <a:cubicBezTo>
                  <a:pt x="742106" y="1409636"/>
                  <a:pt x="742106" y="1409636"/>
                  <a:pt x="742106" y="1409636"/>
                </a:cubicBezTo>
                <a:lnTo>
                  <a:pt x="742106" y="1409636"/>
                </a:lnTo>
                <a:cubicBezTo>
                  <a:pt x="742106" y="1409636"/>
                  <a:pt x="742106" y="1409636"/>
                  <a:pt x="742106" y="1409636"/>
                </a:cubicBezTo>
                <a:lnTo>
                  <a:pt x="742106" y="1409636"/>
                </a:lnTo>
                <a:cubicBezTo>
                  <a:pt x="742106" y="1409636"/>
                  <a:pt x="742106" y="1409636"/>
                  <a:pt x="742106" y="1409636"/>
                </a:cubicBezTo>
                <a:lnTo>
                  <a:pt x="742106" y="1409636"/>
                </a:lnTo>
                <a:cubicBezTo>
                  <a:pt x="742106" y="1409636"/>
                  <a:pt x="742106" y="1409636"/>
                  <a:pt x="742106" y="1409636"/>
                </a:cubicBezTo>
                <a:lnTo>
                  <a:pt x="742106" y="1409636"/>
                </a:lnTo>
                <a:cubicBezTo>
                  <a:pt x="742106" y="1409636"/>
                  <a:pt x="742106" y="1409636"/>
                  <a:pt x="742106" y="1409636"/>
                </a:cubicBezTo>
                <a:cubicBezTo>
                  <a:pt x="742106" y="1409636"/>
                  <a:pt x="742106" y="1409636"/>
                  <a:pt x="742106" y="1409636"/>
                </a:cubicBezTo>
                <a:cubicBezTo>
                  <a:pt x="742106" y="1409636"/>
                  <a:pt x="742106" y="1409636"/>
                  <a:pt x="742106" y="1409636"/>
                </a:cubicBezTo>
                <a:cubicBezTo>
                  <a:pt x="742106" y="1409636"/>
                  <a:pt x="740953" y="1408483"/>
                  <a:pt x="739801" y="1407331"/>
                </a:cubicBezTo>
                <a:lnTo>
                  <a:pt x="739801" y="1407331"/>
                </a:lnTo>
                <a:cubicBezTo>
                  <a:pt x="738649" y="1406178"/>
                  <a:pt x="736344" y="1405026"/>
                  <a:pt x="734039" y="1405026"/>
                </a:cubicBezTo>
                <a:lnTo>
                  <a:pt x="732887" y="1405026"/>
                </a:lnTo>
                <a:close/>
                <a:moveTo>
                  <a:pt x="849273" y="1463808"/>
                </a:moveTo>
                <a:cubicBezTo>
                  <a:pt x="844664" y="1463808"/>
                  <a:pt x="841207" y="1467266"/>
                  <a:pt x="841207" y="1470724"/>
                </a:cubicBezTo>
                <a:cubicBezTo>
                  <a:pt x="841207" y="1475334"/>
                  <a:pt x="844664" y="1478792"/>
                  <a:pt x="849273" y="1479945"/>
                </a:cubicBezTo>
                <a:cubicBezTo>
                  <a:pt x="856187" y="1479945"/>
                  <a:pt x="861949" y="1479945"/>
                  <a:pt x="868863" y="1479945"/>
                </a:cubicBezTo>
                <a:lnTo>
                  <a:pt x="916109" y="1479945"/>
                </a:lnTo>
                <a:cubicBezTo>
                  <a:pt x="920718" y="1479945"/>
                  <a:pt x="924175" y="1476487"/>
                  <a:pt x="924175" y="1471877"/>
                </a:cubicBezTo>
                <a:cubicBezTo>
                  <a:pt x="924175" y="1467266"/>
                  <a:pt x="920718" y="1463808"/>
                  <a:pt x="916109" y="1463808"/>
                </a:cubicBezTo>
                <a:lnTo>
                  <a:pt x="864254" y="1463808"/>
                </a:lnTo>
                <a:cubicBezTo>
                  <a:pt x="861949" y="1463808"/>
                  <a:pt x="859644" y="1463808"/>
                  <a:pt x="856187" y="1463808"/>
                </a:cubicBezTo>
                <a:lnTo>
                  <a:pt x="853883" y="1463808"/>
                </a:lnTo>
                <a:cubicBezTo>
                  <a:pt x="853883" y="1463808"/>
                  <a:pt x="852730" y="1463808"/>
                  <a:pt x="851578" y="1463808"/>
                </a:cubicBezTo>
                <a:lnTo>
                  <a:pt x="849273" y="1463808"/>
                </a:lnTo>
                <a:close/>
                <a:moveTo>
                  <a:pt x="1045171" y="1464961"/>
                </a:moveTo>
                <a:lnTo>
                  <a:pt x="979487" y="1464961"/>
                </a:lnTo>
                <a:cubicBezTo>
                  <a:pt x="974878" y="1464961"/>
                  <a:pt x="971421" y="1468419"/>
                  <a:pt x="971421" y="1473029"/>
                </a:cubicBezTo>
                <a:cubicBezTo>
                  <a:pt x="971421" y="1477640"/>
                  <a:pt x="974878" y="1481097"/>
                  <a:pt x="979487" y="1481097"/>
                </a:cubicBezTo>
                <a:lnTo>
                  <a:pt x="1045171" y="1481097"/>
                </a:lnTo>
                <a:cubicBezTo>
                  <a:pt x="1049780" y="1481097"/>
                  <a:pt x="1053237" y="1477640"/>
                  <a:pt x="1053237" y="1473029"/>
                </a:cubicBezTo>
                <a:cubicBezTo>
                  <a:pt x="1053237" y="1468419"/>
                  <a:pt x="1049780" y="1464961"/>
                  <a:pt x="1045171" y="1464961"/>
                </a:cubicBezTo>
                <a:lnTo>
                  <a:pt x="1045171" y="1464961"/>
                </a:lnTo>
                <a:close/>
                <a:moveTo>
                  <a:pt x="1176537" y="1464961"/>
                </a:moveTo>
                <a:lnTo>
                  <a:pt x="1110854" y="1464961"/>
                </a:lnTo>
                <a:cubicBezTo>
                  <a:pt x="1106245" y="1464961"/>
                  <a:pt x="1102788" y="1468419"/>
                  <a:pt x="1102788" y="1473029"/>
                </a:cubicBezTo>
                <a:cubicBezTo>
                  <a:pt x="1102788" y="1477640"/>
                  <a:pt x="1106245" y="1481097"/>
                  <a:pt x="1110854" y="1481097"/>
                </a:cubicBezTo>
                <a:lnTo>
                  <a:pt x="1176537" y="1481097"/>
                </a:lnTo>
                <a:cubicBezTo>
                  <a:pt x="1181147" y="1481097"/>
                  <a:pt x="1184604" y="1477640"/>
                  <a:pt x="1184604" y="1473029"/>
                </a:cubicBezTo>
                <a:cubicBezTo>
                  <a:pt x="1184604" y="1468419"/>
                  <a:pt x="1181147" y="1464961"/>
                  <a:pt x="1176537" y="1464961"/>
                </a:cubicBezTo>
                <a:lnTo>
                  <a:pt x="1176537" y="1464961"/>
                </a:lnTo>
                <a:close/>
                <a:moveTo>
                  <a:pt x="1309056" y="1452282"/>
                </a:moveTo>
                <a:cubicBezTo>
                  <a:pt x="1309056" y="1452282"/>
                  <a:pt x="1306751" y="1452282"/>
                  <a:pt x="1305599" y="1452282"/>
                </a:cubicBezTo>
                <a:cubicBezTo>
                  <a:pt x="1298685" y="1455740"/>
                  <a:pt x="1289466" y="1458045"/>
                  <a:pt x="1281400" y="1459198"/>
                </a:cubicBezTo>
                <a:lnTo>
                  <a:pt x="1266420" y="1459198"/>
                </a:lnTo>
                <a:cubicBezTo>
                  <a:pt x="1266420" y="1459198"/>
                  <a:pt x="1266420" y="1459198"/>
                  <a:pt x="1265267" y="1459198"/>
                </a:cubicBezTo>
                <a:lnTo>
                  <a:pt x="1265267" y="1459198"/>
                </a:lnTo>
                <a:cubicBezTo>
                  <a:pt x="1259506" y="1459198"/>
                  <a:pt x="1252592" y="1459198"/>
                  <a:pt x="1246830" y="1459198"/>
                </a:cubicBezTo>
                <a:cubicBezTo>
                  <a:pt x="1242221" y="1459198"/>
                  <a:pt x="1238764" y="1462656"/>
                  <a:pt x="1238764" y="1467266"/>
                </a:cubicBezTo>
                <a:cubicBezTo>
                  <a:pt x="1238764" y="1471877"/>
                  <a:pt x="1242221" y="1475334"/>
                  <a:pt x="1246830" y="1475334"/>
                </a:cubicBezTo>
                <a:lnTo>
                  <a:pt x="1246830" y="1475334"/>
                </a:lnTo>
                <a:cubicBezTo>
                  <a:pt x="1273334" y="1475334"/>
                  <a:pt x="1295228" y="1470724"/>
                  <a:pt x="1317123" y="1462656"/>
                </a:cubicBezTo>
                <a:cubicBezTo>
                  <a:pt x="1321732" y="1461503"/>
                  <a:pt x="1322884" y="1455740"/>
                  <a:pt x="1321732" y="1452282"/>
                </a:cubicBezTo>
                <a:cubicBezTo>
                  <a:pt x="1320579" y="1448825"/>
                  <a:pt x="1317123" y="1447672"/>
                  <a:pt x="1313666" y="1447672"/>
                </a:cubicBezTo>
                <a:lnTo>
                  <a:pt x="1313666" y="1447672"/>
                </a:lnTo>
                <a:lnTo>
                  <a:pt x="1309056" y="1451130"/>
                </a:lnTo>
                <a:close/>
                <a:moveTo>
                  <a:pt x="1410462" y="1368142"/>
                </a:moveTo>
                <a:cubicBezTo>
                  <a:pt x="1408157" y="1368142"/>
                  <a:pt x="1405853" y="1368142"/>
                  <a:pt x="1404700" y="1370448"/>
                </a:cubicBezTo>
                <a:lnTo>
                  <a:pt x="1374740" y="1400415"/>
                </a:lnTo>
                <a:lnTo>
                  <a:pt x="1374740" y="1400415"/>
                </a:lnTo>
                <a:cubicBezTo>
                  <a:pt x="1374740" y="1400415"/>
                  <a:pt x="1374740" y="1400415"/>
                  <a:pt x="1374740" y="1400415"/>
                </a:cubicBezTo>
                <a:lnTo>
                  <a:pt x="1374740" y="1400415"/>
                </a:lnTo>
                <a:cubicBezTo>
                  <a:pt x="1374740" y="1400415"/>
                  <a:pt x="1374740" y="1400415"/>
                  <a:pt x="1374740" y="1400415"/>
                </a:cubicBezTo>
                <a:lnTo>
                  <a:pt x="1374740" y="1400415"/>
                </a:lnTo>
                <a:cubicBezTo>
                  <a:pt x="1374740" y="1400415"/>
                  <a:pt x="1374740" y="1400415"/>
                  <a:pt x="1374740" y="1400415"/>
                </a:cubicBezTo>
                <a:lnTo>
                  <a:pt x="1374740" y="1400415"/>
                </a:lnTo>
                <a:cubicBezTo>
                  <a:pt x="1374740" y="1400415"/>
                  <a:pt x="1374740" y="1400415"/>
                  <a:pt x="1374740" y="1400415"/>
                </a:cubicBezTo>
                <a:lnTo>
                  <a:pt x="1374740" y="1400415"/>
                </a:lnTo>
                <a:cubicBezTo>
                  <a:pt x="1374740" y="1400415"/>
                  <a:pt x="1374740" y="1400415"/>
                  <a:pt x="1374740" y="1400415"/>
                </a:cubicBezTo>
                <a:lnTo>
                  <a:pt x="1374740" y="1400415"/>
                </a:lnTo>
                <a:cubicBezTo>
                  <a:pt x="1374740" y="1400415"/>
                  <a:pt x="1374740" y="1400415"/>
                  <a:pt x="1374740" y="1400415"/>
                </a:cubicBezTo>
                <a:lnTo>
                  <a:pt x="1374740" y="1400415"/>
                </a:lnTo>
                <a:cubicBezTo>
                  <a:pt x="1374740" y="1400415"/>
                  <a:pt x="1374740" y="1400415"/>
                  <a:pt x="1374740" y="1400415"/>
                </a:cubicBezTo>
                <a:lnTo>
                  <a:pt x="1374740" y="1400415"/>
                </a:lnTo>
                <a:cubicBezTo>
                  <a:pt x="1374740" y="1400415"/>
                  <a:pt x="1374740" y="1400415"/>
                  <a:pt x="1374740" y="1400415"/>
                </a:cubicBezTo>
                <a:lnTo>
                  <a:pt x="1374740" y="1400415"/>
                </a:lnTo>
                <a:cubicBezTo>
                  <a:pt x="1374740" y="1400415"/>
                  <a:pt x="1372435" y="1402720"/>
                  <a:pt x="1371282" y="1403873"/>
                </a:cubicBezTo>
                <a:lnTo>
                  <a:pt x="1371282" y="1403873"/>
                </a:lnTo>
                <a:cubicBezTo>
                  <a:pt x="1371282" y="1403873"/>
                  <a:pt x="1371282" y="1403873"/>
                  <a:pt x="1371282" y="1403873"/>
                </a:cubicBezTo>
                <a:lnTo>
                  <a:pt x="1371282" y="1403873"/>
                </a:lnTo>
                <a:cubicBezTo>
                  <a:pt x="1368978" y="1406178"/>
                  <a:pt x="1366673" y="1408483"/>
                  <a:pt x="1364368" y="1410789"/>
                </a:cubicBezTo>
                <a:lnTo>
                  <a:pt x="1364368" y="1410789"/>
                </a:lnTo>
                <a:cubicBezTo>
                  <a:pt x="1364368" y="1410789"/>
                  <a:pt x="1363216" y="1411941"/>
                  <a:pt x="1362064" y="1413094"/>
                </a:cubicBezTo>
                <a:cubicBezTo>
                  <a:pt x="1358607" y="1416552"/>
                  <a:pt x="1358607" y="1421162"/>
                  <a:pt x="1362064" y="1424620"/>
                </a:cubicBezTo>
                <a:cubicBezTo>
                  <a:pt x="1363216" y="1425772"/>
                  <a:pt x="1365521" y="1426925"/>
                  <a:pt x="1367825" y="1426925"/>
                </a:cubicBezTo>
                <a:cubicBezTo>
                  <a:pt x="1370130" y="1426925"/>
                  <a:pt x="1372435" y="1426925"/>
                  <a:pt x="1373587" y="1424620"/>
                </a:cubicBezTo>
                <a:cubicBezTo>
                  <a:pt x="1377044" y="1421162"/>
                  <a:pt x="1380501" y="1417704"/>
                  <a:pt x="1382806" y="1415399"/>
                </a:cubicBezTo>
                <a:lnTo>
                  <a:pt x="1382806" y="1415399"/>
                </a:lnTo>
                <a:cubicBezTo>
                  <a:pt x="1385110" y="1413094"/>
                  <a:pt x="1387415" y="1410789"/>
                  <a:pt x="1389720" y="1408483"/>
                </a:cubicBezTo>
                <a:lnTo>
                  <a:pt x="1419681" y="1378516"/>
                </a:lnTo>
                <a:cubicBezTo>
                  <a:pt x="1423138" y="1375058"/>
                  <a:pt x="1423138" y="1370448"/>
                  <a:pt x="1419681" y="1366990"/>
                </a:cubicBezTo>
                <a:cubicBezTo>
                  <a:pt x="1418528" y="1365837"/>
                  <a:pt x="1416224" y="1364685"/>
                  <a:pt x="1413919" y="1364685"/>
                </a:cubicBezTo>
                <a:lnTo>
                  <a:pt x="1412767" y="1364685"/>
                </a:lnTo>
                <a:close/>
                <a:moveTo>
                  <a:pt x="1503801" y="1277086"/>
                </a:moveTo>
                <a:cubicBezTo>
                  <a:pt x="1502649" y="1277086"/>
                  <a:pt x="1500344" y="1277086"/>
                  <a:pt x="1499192" y="1278239"/>
                </a:cubicBezTo>
                <a:cubicBezTo>
                  <a:pt x="1492278" y="1284002"/>
                  <a:pt x="1485364" y="1289765"/>
                  <a:pt x="1478450" y="1296681"/>
                </a:cubicBezTo>
                <a:lnTo>
                  <a:pt x="1478450" y="1296681"/>
                </a:lnTo>
                <a:cubicBezTo>
                  <a:pt x="1478450" y="1296681"/>
                  <a:pt x="1478450" y="1296681"/>
                  <a:pt x="1478450" y="1296681"/>
                </a:cubicBezTo>
                <a:lnTo>
                  <a:pt x="1478450" y="1296681"/>
                </a:lnTo>
                <a:lnTo>
                  <a:pt x="1451946" y="1323191"/>
                </a:lnTo>
                <a:cubicBezTo>
                  <a:pt x="1448489" y="1326648"/>
                  <a:pt x="1448489" y="1331259"/>
                  <a:pt x="1451946" y="1334717"/>
                </a:cubicBezTo>
                <a:cubicBezTo>
                  <a:pt x="1453098" y="1335869"/>
                  <a:pt x="1455403" y="1337022"/>
                  <a:pt x="1457708" y="1337022"/>
                </a:cubicBezTo>
                <a:cubicBezTo>
                  <a:pt x="1460012" y="1337022"/>
                  <a:pt x="1462317" y="1337022"/>
                  <a:pt x="1463470" y="1334717"/>
                </a:cubicBezTo>
                <a:lnTo>
                  <a:pt x="1489973" y="1308207"/>
                </a:lnTo>
                <a:cubicBezTo>
                  <a:pt x="1496887" y="1301291"/>
                  <a:pt x="1503801" y="1295528"/>
                  <a:pt x="1509563" y="1290918"/>
                </a:cubicBezTo>
                <a:cubicBezTo>
                  <a:pt x="1513020" y="1288613"/>
                  <a:pt x="1514172" y="1282850"/>
                  <a:pt x="1510715" y="1279391"/>
                </a:cubicBezTo>
                <a:cubicBezTo>
                  <a:pt x="1509563" y="1277086"/>
                  <a:pt x="1506106" y="1275934"/>
                  <a:pt x="1503801" y="1275934"/>
                </a:cubicBezTo>
                <a:lnTo>
                  <a:pt x="1503801" y="1275934"/>
                </a:lnTo>
                <a:close/>
                <a:moveTo>
                  <a:pt x="1625949" y="1260950"/>
                </a:moveTo>
                <a:lnTo>
                  <a:pt x="1560266" y="1260950"/>
                </a:lnTo>
                <a:cubicBezTo>
                  <a:pt x="1555657" y="1260950"/>
                  <a:pt x="1552200" y="1264408"/>
                  <a:pt x="1552200" y="1269018"/>
                </a:cubicBezTo>
                <a:cubicBezTo>
                  <a:pt x="1552200" y="1273628"/>
                  <a:pt x="1555657" y="1277086"/>
                  <a:pt x="1560266" y="1277086"/>
                </a:cubicBezTo>
                <a:lnTo>
                  <a:pt x="1625949" y="1277086"/>
                </a:lnTo>
                <a:cubicBezTo>
                  <a:pt x="1630559" y="1277086"/>
                  <a:pt x="1634016" y="1273628"/>
                  <a:pt x="1634016" y="1269018"/>
                </a:cubicBezTo>
                <a:cubicBezTo>
                  <a:pt x="1634016" y="1264408"/>
                  <a:pt x="1630559" y="1260950"/>
                  <a:pt x="1625949" y="1260950"/>
                </a:cubicBezTo>
                <a:lnTo>
                  <a:pt x="1625949" y="1260950"/>
                </a:lnTo>
                <a:close/>
                <a:moveTo>
                  <a:pt x="1756163" y="1260950"/>
                </a:moveTo>
                <a:lnTo>
                  <a:pt x="1690480" y="1260950"/>
                </a:lnTo>
                <a:cubicBezTo>
                  <a:pt x="1685871" y="1260950"/>
                  <a:pt x="1682414" y="1264408"/>
                  <a:pt x="1682414" y="1269018"/>
                </a:cubicBezTo>
                <a:cubicBezTo>
                  <a:pt x="1682414" y="1273628"/>
                  <a:pt x="1685871" y="1277086"/>
                  <a:pt x="1690480" y="1277086"/>
                </a:cubicBezTo>
                <a:lnTo>
                  <a:pt x="1756163" y="1277086"/>
                </a:lnTo>
                <a:cubicBezTo>
                  <a:pt x="1760773" y="1277086"/>
                  <a:pt x="1764230" y="1273628"/>
                  <a:pt x="1764230" y="1269018"/>
                </a:cubicBezTo>
                <a:cubicBezTo>
                  <a:pt x="1764230" y="1264408"/>
                  <a:pt x="1760773" y="1260950"/>
                  <a:pt x="1756163" y="1260950"/>
                </a:cubicBezTo>
                <a:lnTo>
                  <a:pt x="1756163" y="1260950"/>
                </a:lnTo>
                <a:close/>
                <a:moveTo>
                  <a:pt x="1886378" y="1260950"/>
                </a:moveTo>
                <a:lnTo>
                  <a:pt x="1820694" y="1260950"/>
                </a:lnTo>
                <a:cubicBezTo>
                  <a:pt x="1816085" y="1260950"/>
                  <a:pt x="1812628" y="1264408"/>
                  <a:pt x="1812628" y="1269018"/>
                </a:cubicBezTo>
                <a:cubicBezTo>
                  <a:pt x="1812628" y="1273628"/>
                  <a:pt x="1816085" y="1277086"/>
                  <a:pt x="1820694" y="1277086"/>
                </a:cubicBezTo>
                <a:lnTo>
                  <a:pt x="1886378" y="1277086"/>
                </a:lnTo>
                <a:cubicBezTo>
                  <a:pt x="1890987" y="1277086"/>
                  <a:pt x="1894444" y="1273628"/>
                  <a:pt x="1894444" y="1269018"/>
                </a:cubicBezTo>
                <a:cubicBezTo>
                  <a:pt x="1894444" y="1264408"/>
                  <a:pt x="1890987" y="1260950"/>
                  <a:pt x="1886378" y="1260950"/>
                </a:cubicBezTo>
                <a:lnTo>
                  <a:pt x="1886378" y="1260950"/>
                </a:lnTo>
                <a:close/>
                <a:moveTo>
                  <a:pt x="2017744" y="1260950"/>
                </a:moveTo>
                <a:lnTo>
                  <a:pt x="1952061" y="1260950"/>
                </a:lnTo>
                <a:cubicBezTo>
                  <a:pt x="1947452" y="1260950"/>
                  <a:pt x="1943994" y="1264408"/>
                  <a:pt x="1943994" y="1269018"/>
                </a:cubicBezTo>
                <a:cubicBezTo>
                  <a:pt x="1943994" y="1273628"/>
                  <a:pt x="1947452" y="1277086"/>
                  <a:pt x="1952061" y="1277086"/>
                </a:cubicBezTo>
                <a:lnTo>
                  <a:pt x="2017744" y="1277086"/>
                </a:lnTo>
                <a:cubicBezTo>
                  <a:pt x="2022354" y="1277086"/>
                  <a:pt x="2025811" y="1273628"/>
                  <a:pt x="2025811" y="1269018"/>
                </a:cubicBezTo>
                <a:cubicBezTo>
                  <a:pt x="2025811" y="1264408"/>
                  <a:pt x="2022354" y="1260950"/>
                  <a:pt x="2017744" y="1260950"/>
                </a:cubicBezTo>
                <a:lnTo>
                  <a:pt x="2017744" y="1260950"/>
                </a:lnTo>
                <a:close/>
                <a:moveTo>
                  <a:pt x="2147958" y="1260950"/>
                </a:moveTo>
                <a:lnTo>
                  <a:pt x="2082275" y="1260950"/>
                </a:lnTo>
                <a:cubicBezTo>
                  <a:pt x="2077666" y="1260950"/>
                  <a:pt x="2074209" y="1264408"/>
                  <a:pt x="2074209" y="1269018"/>
                </a:cubicBezTo>
                <a:cubicBezTo>
                  <a:pt x="2074209" y="1273628"/>
                  <a:pt x="2077666" y="1277086"/>
                  <a:pt x="2082275" y="1277086"/>
                </a:cubicBezTo>
                <a:lnTo>
                  <a:pt x="2147958" y="1277086"/>
                </a:lnTo>
                <a:cubicBezTo>
                  <a:pt x="2152568" y="1277086"/>
                  <a:pt x="2156025" y="1273628"/>
                  <a:pt x="2156025" y="1269018"/>
                </a:cubicBezTo>
                <a:cubicBezTo>
                  <a:pt x="2156025" y="1264408"/>
                  <a:pt x="2152568" y="1260950"/>
                  <a:pt x="2147958" y="1260950"/>
                </a:cubicBezTo>
                <a:lnTo>
                  <a:pt x="2147958" y="1260950"/>
                </a:lnTo>
                <a:close/>
                <a:moveTo>
                  <a:pt x="2278173" y="1260950"/>
                </a:moveTo>
                <a:lnTo>
                  <a:pt x="2212489" y="1260950"/>
                </a:lnTo>
                <a:cubicBezTo>
                  <a:pt x="2207880" y="1260950"/>
                  <a:pt x="2204423" y="1264408"/>
                  <a:pt x="2204423" y="1269018"/>
                </a:cubicBezTo>
                <a:cubicBezTo>
                  <a:pt x="2204423" y="1273628"/>
                  <a:pt x="2207880" y="1277086"/>
                  <a:pt x="2212489" y="1277086"/>
                </a:cubicBezTo>
                <a:lnTo>
                  <a:pt x="2278173" y="1277086"/>
                </a:lnTo>
                <a:cubicBezTo>
                  <a:pt x="2282782" y="1277086"/>
                  <a:pt x="2286239" y="1273628"/>
                  <a:pt x="2286239" y="1269018"/>
                </a:cubicBezTo>
                <a:cubicBezTo>
                  <a:pt x="2286239" y="1264408"/>
                  <a:pt x="2282782" y="1260950"/>
                  <a:pt x="2278173" y="1260950"/>
                </a:cubicBezTo>
                <a:lnTo>
                  <a:pt x="2278173" y="1260950"/>
                </a:lnTo>
                <a:close/>
                <a:moveTo>
                  <a:pt x="2409539" y="1260950"/>
                </a:moveTo>
                <a:lnTo>
                  <a:pt x="2343856" y="1260950"/>
                </a:lnTo>
                <a:cubicBezTo>
                  <a:pt x="2339247" y="1260950"/>
                  <a:pt x="2335790" y="1264408"/>
                  <a:pt x="2335790" y="1269018"/>
                </a:cubicBezTo>
                <a:cubicBezTo>
                  <a:pt x="2335790" y="1273628"/>
                  <a:pt x="2339247" y="1277086"/>
                  <a:pt x="2343856" y="1277086"/>
                </a:cubicBezTo>
                <a:lnTo>
                  <a:pt x="2409539" y="1277086"/>
                </a:lnTo>
                <a:cubicBezTo>
                  <a:pt x="2414149" y="1277086"/>
                  <a:pt x="2417606" y="1273628"/>
                  <a:pt x="2417606" y="1269018"/>
                </a:cubicBezTo>
                <a:cubicBezTo>
                  <a:pt x="2417606" y="1264408"/>
                  <a:pt x="2414149" y="1260950"/>
                  <a:pt x="2409539" y="1260950"/>
                </a:cubicBezTo>
                <a:lnTo>
                  <a:pt x="2409539" y="1260950"/>
                </a:lnTo>
                <a:close/>
                <a:moveTo>
                  <a:pt x="2539753" y="1260950"/>
                </a:moveTo>
                <a:lnTo>
                  <a:pt x="2474070" y="1260950"/>
                </a:lnTo>
                <a:cubicBezTo>
                  <a:pt x="2469461" y="1260950"/>
                  <a:pt x="2466004" y="1264408"/>
                  <a:pt x="2466004" y="1269018"/>
                </a:cubicBezTo>
                <a:cubicBezTo>
                  <a:pt x="2466004" y="1273628"/>
                  <a:pt x="2469461" y="1277086"/>
                  <a:pt x="2474070" y="1277086"/>
                </a:cubicBezTo>
                <a:lnTo>
                  <a:pt x="2539753" y="1277086"/>
                </a:lnTo>
                <a:cubicBezTo>
                  <a:pt x="2544363" y="1277086"/>
                  <a:pt x="2547820" y="1273628"/>
                  <a:pt x="2547820" y="1269018"/>
                </a:cubicBezTo>
                <a:cubicBezTo>
                  <a:pt x="2547820" y="1264408"/>
                  <a:pt x="2544363" y="1260950"/>
                  <a:pt x="2539753" y="1260950"/>
                </a:cubicBezTo>
                <a:lnTo>
                  <a:pt x="2539753" y="1260950"/>
                </a:lnTo>
                <a:close/>
                <a:moveTo>
                  <a:pt x="2671120" y="1260950"/>
                </a:moveTo>
                <a:lnTo>
                  <a:pt x="2605437" y="1260950"/>
                </a:lnTo>
                <a:cubicBezTo>
                  <a:pt x="2600827" y="1260950"/>
                  <a:pt x="2597370" y="1264408"/>
                  <a:pt x="2597370" y="1269018"/>
                </a:cubicBezTo>
                <a:cubicBezTo>
                  <a:pt x="2597370" y="1273628"/>
                  <a:pt x="2600827" y="1277086"/>
                  <a:pt x="2605437" y="1277086"/>
                </a:cubicBezTo>
                <a:lnTo>
                  <a:pt x="2671120" y="1277086"/>
                </a:lnTo>
                <a:cubicBezTo>
                  <a:pt x="2675729" y="1277086"/>
                  <a:pt x="2679186" y="1273628"/>
                  <a:pt x="2679186" y="1269018"/>
                </a:cubicBezTo>
                <a:cubicBezTo>
                  <a:pt x="2679186" y="1264408"/>
                  <a:pt x="2675729" y="1260950"/>
                  <a:pt x="2671120" y="1260950"/>
                </a:cubicBezTo>
                <a:lnTo>
                  <a:pt x="2671120" y="1260950"/>
                </a:lnTo>
                <a:close/>
                <a:moveTo>
                  <a:pt x="2801334" y="1260950"/>
                </a:moveTo>
                <a:lnTo>
                  <a:pt x="2735651" y="1260950"/>
                </a:lnTo>
                <a:cubicBezTo>
                  <a:pt x="2731041" y="1260950"/>
                  <a:pt x="2727584" y="1264408"/>
                  <a:pt x="2727584" y="1269018"/>
                </a:cubicBezTo>
                <a:cubicBezTo>
                  <a:pt x="2727584" y="1273628"/>
                  <a:pt x="2731041" y="1277086"/>
                  <a:pt x="2735651" y="1277086"/>
                </a:cubicBezTo>
                <a:lnTo>
                  <a:pt x="2801334" y="1277086"/>
                </a:lnTo>
                <a:cubicBezTo>
                  <a:pt x="2805943" y="1277086"/>
                  <a:pt x="2809401" y="1273628"/>
                  <a:pt x="2809401" y="1269018"/>
                </a:cubicBezTo>
                <a:cubicBezTo>
                  <a:pt x="2809401" y="1264408"/>
                  <a:pt x="2805943" y="1260950"/>
                  <a:pt x="2801334" y="1260950"/>
                </a:cubicBezTo>
                <a:lnTo>
                  <a:pt x="2801334" y="1260950"/>
                </a:lnTo>
                <a:close/>
                <a:moveTo>
                  <a:pt x="2931548" y="1260950"/>
                </a:moveTo>
                <a:lnTo>
                  <a:pt x="2865865" y="1260950"/>
                </a:lnTo>
                <a:cubicBezTo>
                  <a:pt x="2861256" y="1260950"/>
                  <a:pt x="2857799" y="1264408"/>
                  <a:pt x="2857799" y="1269018"/>
                </a:cubicBezTo>
                <a:cubicBezTo>
                  <a:pt x="2857799" y="1273628"/>
                  <a:pt x="2861256" y="1277086"/>
                  <a:pt x="2865865" y="1277086"/>
                </a:cubicBezTo>
                <a:lnTo>
                  <a:pt x="2931548" y="1277086"/>
                </a:lnTo>
                <a:cubicBezTo>
                  <a:pt x="2936158" y="1277086"/>
                  <a:pt x="2939615" y="1273628"/>
                  <a:pt x="2939615" y="1269018"/>
                </a:cubicBezTo>
                <a:cubicBezTo>
                  <a:pt x="2939615" y="1264408"/>
                  <a:pt x="2936158" y="1260950"/>
                  <a:pt x="2931548" y="1260950"/>
                </a:cubicBezTo>
                <a:lnTo>
                  <a:pt x="2931548" y="1260950"/>
                </a:lnTo>
                <a:close/>
                <a:moveTo>
                  <a:pt x="3062915" y="1260950"/>
                </a:moveTo>
                <a:lnTo>
                  <a:pt x="2997232" y="1260950"/>
                </a:lnTo>
                <a:cubicBezTo>
                  <a:pt x="2992622" y="1260950"/>
                  <a:pt x="2989165" y="1264408"/>
                  <a:pt x="2989165" y="1269018"/>
                </a:cubicBezTo>
                <a:cubicBezTo>
                  <a:pt x="2989165" y="1273628"/>
                  <a:pt x="2992622" y="1277086"/>
                  <a:pt x="2997232" y="1277086"/>
                </a:cubicBezTo>
                <a:lnTo>
                  <a:pt x="3062915" y="1277086"/>
                </a:lnTo>
                <a:cubicBezTo>
                  <a:pt x="3067524" y="1277086"/>
                  <a:pt x="3070981" y="1273628"/>
                  <a:pt x="3070981" y="1269018"/>
                </a:cubicBezTo>
                <a:cubicBezTo>
                  <a:pt x="3070981" y="1264408"/>
                  <a:pt x="3067524" y="1260950"/>
                  <a:pt x="3062915" y="1260950"/>
                </a:cubicBezTo>
                <a:lnTo>
                  <a:pt x="3062915" y="1260950"/>
                </a:lnTo>
                <a:close/>
                <a:moveTo>
                  <a:pt x="3193129" y="1260950"/>
                </a:moveTo>
                <a:lnTo>
                  <a:pt x="3127446" y="1260950"/>
                </a:lnTo>
                <a:cubicBezTo>
                  <a:pt x="3122836" y="1260950"/>
                  <a:pt x="3119379" y="1264408"/>
                  <a:pt x="3119379" y="1269018"/>
                </a:cubicBezTo>
                <a:cubicBezTo>
                  <a:pt x="3119379" y="1273628"/>
                  <a:pt x="3122836" y="1277086"/>
                  <a:pt x="3127446" y="1277086"/>
                </a:cubicBezTo>
                <a:lnTo>
                  <a:pt x="3193129" y="1277086"/>
                </a:lnTo>
                <a:cubicBezTo>
                  <a:pt x="3197738" y="1277086"/>
                  <a:pt x="3201196" y="1273628"/>
                  <a:pt x="3201196" y="1269018"/>
                </a:cubicBezTo>
                <a:cubicBezTo>
                  <a:pt x="3201196" y="1264408"/>
                  <a:pt x="3197738" y="1260950"/>
                  <a:pt x="3193129" y="1260950"/>
                </a:cubicBezTo>
                <a:lnTo>
                  <a:pt x="3193129" y="1260950"/>
                </a:lnTo>
                <a:close/>
                <a:moveTo>
                  <a:pt x="3323343" y="1260950"/>
                </a:moveTo>
                <a:lnTo>
                  <a:pt x="3257660" y="1260950"/>
                </a:lnTo>
                <a:cubicBezTo>
                  <a:pt x="3253051" y="1260950"/>
                  <a:pt x="3249594" y="1264408"/>
                  <a:pt x="3249594" y="1269018"/>
                </a:cubicBezTo>
                <a:cubicBezTo>
                  <a:pt x="3249594" y="1273628"/>
                  <a:pt x="3253051" y="1277086"/>
                  <a:pt x="3257660" y="1277086"/>
                </a:cubicBezTo>
                <a:lnTo>
                  <a:pt x="3323343" y="1277086"/>
                </a:lnTo>
                <a:cubicBezTo>
                  <a:pt x="3327953" y="1277086"/>
                  <a:pt x="3331410" y="1273628"/>
                  <a:pt x="3331410" y="1269018"/>
                </a:cubicBezTo>
                <a:cubicBezTo>
                  <a:pt x="3331410" y="1264408"/>
                  <a:pt x="3327953" y="1260950"/>
                  <a:pt x="3323343" y="1260950"/>
                </a:cubicBezTo>
                <a:lnTo>
                  <a:pt x="3323343" y="1260950"/>
                </a:lnTo>
                <a:close/>
                <a:moveTo>
                  <a:pt x="3454710" y="1260950"/>
                </a:moveTo>
                <a:lnTo>
                  <a:pt x="3389026" y="1260950"/>
                </a:lnTo>
                <a:cubicBezTo>
                  <a:pt x="3384417" y="1260950"/>
                  <a:pt x="3380960" y="1264408"/>
                  <a:pt x="3380960" y="1269018"/>
                </a:cubicBezTo>
                <a:cubicBezTo>
                  <a:pt x="3380960" y="1273628"/>
                  <a:pt x="3384417" y="1277086"/>
                  <a:pt x="3389026" y="1277086"/>
                </a:cubicBezTo>
                <a:lnTo>
                  <a:pt x="3454710" y="1277086"/>
                </a:lnTo>
                <a:cubicBezTo>
                  <a:pt x="3459319" y="1277086"/>
                  <a:pt x="3462776" y="1273628"/>
                  <a:pt x="3462776" y="1269018"/>
                </a:cubicBezTo>
                <a:cubicBezTo>
                  <a:pt x="3462776" y="1264408"/>
                  <a:pt x="3459319" y="1260950"/>
                  <a:pt x="3454710" y="1260950"/>
                </a:cubicBezTo>
                <a:lnTo>
                  <a:pt x="3454710" y="1260950"/>
                </a:lnTo>
                <a:close/>
                <a:moveTo>
                  <a:pt x="3584924" y="1260950"/>
                </a:moveTo>
                <a:lnTo>
                  <a:pt x="3519241" y="1260950"/>
                </a:lnTo>
                <a:cubicBezTo>
                  <a:pt x="3514631" y="1260950"/>
                  <a:pt x="3511174" y="1264408"/>
                  <a:pt x="3511174" y="1269018"/>
                </a:cubicBezTo>
                <a:cubicBezTo>
                  <a:pt x="3511174" y="1273628"/>
                  <a:pt x="3514631" y="1277086"/>
                  <a:pt x="3519241" y="1277086"/>
                </a:cubicBezTo>
                <a:lnTo>
                  <a:pt x="3584924" y="1277086"/>
                </a:lnTo>
                <a:cubicBezTo>
                  <a:pt x="3589533" y="1277086"/>
                  <a:pt x="3592990" y="1273628"/>
                  <a:pt x="3592990" y="1269018"/>
                </a:cubicBezTo>
                <a:cubicBezTo>
                  <a:pt x="3592990" y="1264408"/>
                  <a:pt x="3589533" y="1260950"/>
                  <a:pt x="3584924" y="1260950"/>
                </a:cubicBezTo>
                <a:lnTo>
                  <a:pt x="3584924" y="1260950"/>
                </a:lnTo>
                <a:close/>
                <a:moveTo>
                  <a:pt x="3716290" y="1260950"/>
                </a:moveTo>
                <a:lnTo>
                  <a:pt x="3650607" y="1260950"/>
                </a:lnTo>
                <a:cubicBezTo>
                  <a:pt x="3645998" y="1260950"/>
                  <a:pt x="3642541" y="1264408"/>
                  <a:pt x="3642541" y="1269018"/>
                </a:cubicBezTo>
                <a:cubicBezTo>
                  <a:pt x="3642541" y="1273628"/>
                  <a:pt x="3645998" y="1277086"/>
                  <a:pt x="3650607" y="1277086"/>
                </a:cubicBezTo>
                <a:lnTo>
                  <a:pt x="3716290" y="1277086"/>
                </a:lnTo>
                <a:cubicBezTo>
                  <a:pt x="3720900" y="1277086"/>
                  <a:pt x="3724357" y="1273628"/>
                  <a:pt x="3724357" y="1269018"/>
                </a:cubicBezTo>
                <a:cubicBezTo>
                  <a:pt x="3724357" y="1264408"/>
                  <a:pt x="3720900" y="1260950"/>
                  <a:pt x="3716290" y="1260950"/>
                </a:cubicBezTo>
                <a:lnTo>
                  <a:pt x="3716290" y="1260950"/>
                </a:lnTo>
                <a:close/>
                <a:moveTo>
                  <a:pt x="3846505" y="1260950"/>
                </a:moveTo>
                <a:lnTo>
                  <a:pt x="3780821" y="1260950"/>
                </a:lnTo>
                <a:cubicBezTo>
                  <a:pt x="3776212" y="1260950"/>
                  <a:pt x="3772755" y="1264408"/>
                  <a:pt x="3772755" y="1269018"/>
                </a:cubicBezTo>
                <a:cubicBezTo>
                  <a:pt x="3772755" y="1273628"/>
                  <a:pt x="3776212" y="1277086"/>
                  <a:pt x="3780821" y="1277086"/>
                </a:cubicBezTo>
                <a:lnTo>
                  <a:pt x="3846505" y="1277086"/>
                </a:lnTo>
                <a:cubicBezTo>
                  <a:pt x="3851114" y="1277086"/>
                  <a:pt x="3854571" y="1273628"/>
                  <a:pt x="3854571" y="1269018"/>
                </a:cubicBezTo>
                <a:cubicBezTo>
                  <a:pt x="3854571" y="1264408"/>
                  <a:pt x="3851114" y="1260950"/>
                  <a:pt x="3846505" y="1260950"/>
                </a:cubicBezTo>
                <a:lnTo>
                  <a:pt x="3846505" y="1260950"/>
                </a:lnTo>
                <a:close/>
                <a:moveTo>
                  <a:pt x="3976719" y="1260950"/>
                </a:moveTo>
                <a:lnTo>
                  <a:pt x="3911036" y="1260950"/>
                </a:lnTo>
                <a:cubicBezTo>
                  <a:pt x="3906426" y="1260950"/>
                  <a:pt x="3902969" y="1264408"/>
                  <a:pt x="3902969" y="1269018"/>
                </a:cubicBezTo>
                <a:cubicBezTo>
                  <a:pt x="3902969" y="1273628"/>
                  <a:pt x="3906426" y="1277086"/>
                  <a:pt x="3911036" y="1277086"/>
                </a:cubicBezTo>
                <a:lnTo>
                  <a:pt x="3976719" y="1277086"/>
                </a:lnTo>
                <a:cubicBezTo>
                  <a:pt x="3981328" y="1277086"/>
                  <a:pt x="3984785" y="1273628"/>
                  <a:pt x="3984785" y="1269018"/>
                </a:cubicBezTo>
                <a:cubicBezTo>
                  <a:pt x="3984785" y="1264408"/>
                  <a:pt x="3981328" y="1260950"/>
                  <a:pt x="3976719" y="1260950"/>
                </a:cubicBezTo>
                <a:lnTo>
                  <a:pt x="3976719" y="1260950"/>
                </a:lnTo>
                <a:close/>
                <a:moveTo>
                  <a:pt x="4108085" y="1260950"/>
                </a:moveTo>
                <a:lnTo>
                  <a:pt x="4042402" y="1260950"/>
                </a:lnTo>
                <a:cubicBezTo>
                  <a:pt x="4037793" y="1260950"/>
                  <a:pt x="4034336" y="1264408"/>
                  <a:pt x="4034336" y="1269018"/>
                </a:cubicBezTo>
                <a:cubicBezTo>
                  <a:pt x="4034336" y="1273628"/>
                  <a:pt x="4037793" y="1277086"/>
                  <a:pt x="4042402" y="1277086"/>
                </a:cubicBezTo>
                <a:lnTo>
                  <a:pt x="4108085" y="1277086"/>
                </a:lnTo>
                <a:cubicBezTo>
                  <a:pt x="4112695" y="1277086"/>
                  <a:pt x="4116152" y="1273628"/>
                  <a:pt x="4116152" y="1269018"/>
                </a:cubicBezTo>
                <a:cubicBezTo>
                  <a:pt x="4116152" y="1264408"/>
                  <a:pt x="4112695" y="1260950"/>
                  <a:pt x="4108085" y="1260950"/>
                </a:cubicBezTo>
                <a:lnTo>
                  <a:pt x="4108085" y="1260950"/>
                </a:lnTo>
                <a:close/>
                <a:moveTo>
                  <a:pt x="4238300" y="1260950"/>
                </a:moveTo>
                <a:lnTo>
                  <a:pt x="4172616" y="1260950"/>
                </a:lnTo>
                <a:cubicBezTo>
                  <a:pt x="4168007" y="1260950"/>
                  <a:pt x="4164550" y="1264408"/>
                  <a:pt x="4164550" y="1269018"/>
                </a:cubicBezTo>
                <a:cubicBezTo>
                  <a:pt x="4164550" y="1273628"/>
                  <a:pt x="4168007" y="1277086"/>
                  <a:pt x="4172616" y="1277086"/>
                </a:cubicBezTo>
                <a:lnTo>
                  <a:pt x="4238300" y="1277086"/>
                </a:lnTo>
                <a:cubicBezTo>
                  <a:pt x="4242909" y="1277086"/>
                  <a:pt x="4246366" y="1273628"/>
                  <a:pt x="4246366" y="1269018"/>
                </a:cubicBezTo>
                <a:cubicBezTo>
                  <a:pt x="4246366" y="1264408"/>
                  <a:pt x="4242909" y="1260950"/>
                  <a:pt x="4238300" y="1260950"/>
                </a:cubicBezTo>
                <a:lnTo>
                  <a:pt x="4238300" y="1260950"/>
                </a:lnTo>
                <a:close/>
                <a:moveTo>
                  <a:pt x="4369666" y="1260950"/>
                </a:moveTo>
                <a:lnTo>
                  <a:pt x="4303983" y="1260950"/>
                </a:lnTo>
                <a:cubicBezTo>
                  <a:pt x="4299374" y="1260950"/>
                  <a:pt x="4295917" y="1264408"/>
                  <a:pt x="4295917" y="1269018"/>
                </a:cubicBezTo>
                <a:cubicBezTo>
                  <a:pt x="4295917" y="1273628"/>
                  <a:pt x="4299374" y="1277086"/>
                  <a:pt x="4303983" y="1277086"/>
                </a:cubicBezTo>
                <a:lnTo>
                  <a:pt x="4369666" y="1277086"/>
                </a:lnTo>
                <a:cubicBezTo>
                  <a:pt x="4374276" y="1277086"/>
                  <a:pt x="4377733" y="1273628"/>
                  <a:pt x="4377733" y="1269018"/>
                </a:cubicBezTo>
                <a:cubicBezTo>
                  <a:pt x="4377733" y="1264408"/>
                  <a:pt x="4374276" y="1260950"/>
                  <a:pt x="4369666" y="1260950"/>
                </a:cubicBezTo>
                <a:lnTo>
                  <a:pt x="4369666" y="1260950"/>
                </a:lnTo>
                <a:close/>
                <a:moveTo>
                  <a:pt x="4499880" y="1260950"/>
                </a:moveTo>
                <a:lnTo>
                  <a:pt x="4434197" y="1260950"/>
                </a:lnTo>
                <a:cubicBezTo>
                  <a:pt x="4429588" y="1260950"/>
                  <a:pt x="4426131" y="1264408"/>
                  <a:pt x="4426131" y="1269018"/>
                </a:cubicBezTo>
                <a:cubicBezTo>
                  <a:pt x="4426131" y="1273628"/>
                  <a:pt x="4429588" y="1277086"/>
                  <a:pt x="4434197" y="1277086"/>
                </a:cubicBezTo>
                <a:lnTo>
                  <a:pt x="4499880" y="1277086"/>
                </a:lnTo>
                <a:cubicBezTo>
                  <a:pt x="4504490" y="1277086"/>
                  <a:pt x="4507947" y="1273628"/>
                  <a:pt x="4507947" y="1269018"/>
                </a:cubicBezTo>
                <a:cubicBezTo>
                  <a:pt x="4507947" y="1264408"/>
                  <a:pt x="4504490" y="1260950"/>
                  <a:pt x="4499880" y="1260950"/>
                </a:cubicBezTo>
                <a:lnTo>
                  <a:pt x="4499880" y="1260950"/>
                </a:lnTo>
                <a:close/>
                <a:moveTo>
                  <a:pt x="4630095" y="1260950"/>
                </a:moveTo>
                <a:lnTo>
                  <a:pt x="4564411" y="1260950"/>
                </a:lnTo>
                <a:cubicBezTo>
                  <a:pt x="4559802" y="1260950"/>
                  <a:pt x="4556345" y="1264408"/>
                  <a:pt x="4556345" y="1269018"/>
                </a:cubicBezTo>
                <a:cubicBezTo>
                  <a:pt x="4556345" y="1273628"/>
                  <a:pt x="4559802" y="1277086"/>
                  <a:pt x="4564411" y="1277086"/>
                </a:cubicBezTo>
                <a:lnTo>
                  <a:pt x="4630095" y="1277086"/>
                </a:lnTo>
                <a:cubicBezTo>
                  <a:pt x="4634704" y="1277086"/>
                  <a:pt x="4638161" y="1273628"/>
                  <a:pt x="4638161" y="1269018"/>
                </a:cubicBezTo>
                <a:cubicBezTo>
                  <a:pt x="4638161" y="1264408"/>
                  <a:pt x="4634704" y="1260950"/>
                  <a:pt x="4630095" y="1260950"/>
                </a:cubicBezTo>
                <a:lnTo>
                  <a:pt x="4630095" y="1260950"/>
                </a:lnTo>
                <a:close/>
                <a:moveTo>
                  <a:pt x="4761461" y="1260950"/>
                </a:moveTo>
                <a:lnTo>
                  <a:pt x="4695778" y="1260950"/>
                </a:lnTo>
                <a:cubicBezTo>
                  <a:pt x="4691169" y="1260950"/>
                  <a:pt x="4687712" y="1264408"/>
                  <a:pt x="4687712" y="1269018"/>
                </a:cubicBezTo>
                <a:cubicBezTo>
                  <a:pt x="4687712" y="1273628"/>
                  <a:pt x="4691169" y="1277086"/>
                  <a:pt x="4695778" y="1277086"/>
                </a:cubicBezTo>
                <a:lnTo>
                  <a:pt x="4761461" y="1277086"/>
                </a:lnTo>
                <a:cubicBezTo>
                  <a:pt x="4766071" y="1277086"/>
                  <a:pt x="4769528" y="1273628"/>
                  <a:pt x="4769528" y="1269018"/>
                </a:cubicBezTo>
                <a:cubicBezTo>
                  <a:pt x="4769528" y="1264408"/>
                  <a:pt x="4766071" y="1260950"/>
                  <a:pt x="4761461" y="1260950"/>
                </a:cubicBezTo>
                <a:lnTo>
                  <a:pt x="4761461" y="1260950"/>
                </a:lnTo>
                <a:close/>
                <a:moveTo>
                  <a:pt x="4885914" y="1215998"/>
                </a:moveTo>
                <a:cubicBezTo>
                  <a:pt x="4883609" y="1215998"/>
                  <a:pt x="4881304" y="1215998"/>
                  <a:pt x="4880152" y="1218304"/>
                </a:cubicBezTo>
                <a:cubicBezTo>
                  <a:pt x="4864019" y="1233287"/>
                  <a:pt x="4845582" y="1244813"/>
                  <a:pt x="4824840" y="1252882"/>
                </a:cubicBezTo>
                <a:cubicBezTo>
                  <a:pt x="4820231" y="1254034"/>
                  <a:pt x="4817926" y="1258645"/>
                  <a:pt x="4820231" y="1263255"/>
                </a:cubicBezTo>
                <a:cubicBezTo>
                  <a:pt x="4821383" y="1266713"/>
                  <a:pt x="4824840" y="1269018"/>
                  <a:pt x="4828297" y="1269018"/>
                </a:cubicBezTo>
                <a:cubicBezTo>
                  <a:pt x="4831754" y="1269018"/>
                  <a:pt x="4830602" y="1269018"/>
                  <a:pt x="4830602" y="1269018"/>
                </a:cubicBezTo>
                <a:cubicBezTo>
                  <a:pt x="4853648" y="1260950"/>
                  <a:pt x="4874390" y="1248271"/>
                  <a:pt x="4891675" y="1230982"/>
                </a:cubicBezTo>
                <a:cubicBezTo>
                  <a:pt x="4895133" y="1227524"/>
                  <a:pt x="4895133" y="1222914"/>
                  <a:pt x="4891675" y="1219456"/>
                </a:cubicBezTo>
                <a:cubicBezTo>
                  <a:pt x="4888219" y="1215998"/>
                  <a:pt x="4888219" y="1217151"/>
                  <a:pt x="4885914" y="1217151"/>
                </a:cubicBezTo>
                <a:lnTo>
                  <a:pt x="4885914" y="1217151"/>
                </a:lnTo>
                <a:close/>
                <a:moveTo>
                  <a:pt x="4934312" y="1091517"/>
                </a:moveTo>
                <a:cubicBezTo>
                  <a:pt x="4929703" y="1091517"/>
                  <a:pt x="4926246" y="1094975"/>
                  <a:pt x="4926246" y="1099585"/>
                </a:cubicBezTo>
                <a:lnTo>
                  <a:pt x="4926246" y="1109959"/>
                </a:lnTo>
                <a:lnTo>
                  <a:pt x="4926246" y="1109959"/>
                </a:lnTo>
                <a:lnTo>
                  <a:pt x="4926246" y="1112264"/>
                </a:lnTo>
                <a:lnTo>
                  <a:pt x="4926246" y="1112264"/>
                </a:lnTo>
                <a:lnTo>
                  <a:pt x="4926246" y="1114569"/>
                </a:lnTo>
                <a:lnTo>
                  <a:pt x="4926246" y="1114569"/>
                </a:lnTo>
                <a:lnTo>
                  <a:pt x="4926246" y="1116874"/>
                </a:lnTo>
                <a:lnTo>
                  <a:pt x="4926246" y="1116874"/>
                </a:lnTo>
                <a:lnTo>
                  <a:pt x="4926246" y="1119179"/>
                </a:lnTo>
                <a:lnTo>
                  <a:pt x="4926246" y="1119179"/>
                </a:lnTo>
                <a:lnTo>
                  <a:pt x="4926246" y="1121485"/>
                </a:lnTo>
                <a:lnTo>
                  <a:pt x="4926246" y="1121485"/>
                </a:lnTo>
                <a:lnTo>
                  <a:pt x="4926246" y="1123790"/>
                </a:lnTo>
                <a:lnTo>
                  <a:pt x="4926246" y="1123790"/>
                </a:lnTo>
                <a:lnTo>
                  <a:pt x="4926246" y="1126095"/>
                </a:lnTo>
                <a:lnTo>
                  <a:pt x="4926246" y="1126095"/>
                </a:lnTo>
                <a:cubicBezTo>
                  <a:pt x="4926246" y="1128401"/>
                  <a:pt x="4926246" y="1128401"/>
                  <a:pt x="4926246" y="1128401"/>
                </a:cubicBezTo>
                <a:lnTo>
                  <a:pt x="4926246" y="1128401"/>
                </a:lnTo>
                <a:cubicBezTo>
                  <a:pt x="4926246" y="1129553"/>
                  <a:pt x="4926246" y="1130706"/>
                  <a:pt x="4926246" y="1130706"/>
                </a:cubicBezTo>
                <a:lnTo>
                  <a:pt x="4926246" y="1130706"/>
                </a:lnTo>
                <a:cubicBezTo>
                  <a:pt x="4926246" y="1131858"/>
                  <a:pt x="4926246" y="1133011"/>
                  <a:pt x="4926246" y="1133011"/>
                </a:cubicBezTo>
                <a:lnTo>
                  <a:pt x="4926246" y="1133011"/>
                </a:lnTo>
                <a:cubicBezTo>
                  <a:pt x="4925094" y="1142232"/>
                  <a:pt x="4921636" y="1151453"/>
                  <a:pt x="4918179" y="1160673"/>
                </a:cubicBezTo>
                <a:cubicBezTo>
                  <a:pt x="4917027" y="1165284"/>
                  <a:pt x="4918179" y="1169894"/>
                  <a:pt x="4922789" y="1171047"/>
                </a:cubicBezTo>
                <a:cubicBezTo>
                  <a:pt x="4922789" y="1171047"/>
                  <a:pt x="4925094" y="1171047"/>
                  <a:pt x="4925094" y="1171047"/>
                </a:cubicBezTo>
                <a:cubicBezTo>
                  <a:pt x="4928550" y="1171047"/>
                  <a:pt x="4930855" y="1168742"/>
                  <a:pt x="4933160" y="1165284"/>
                </a:cubicBezTo>
                <a:cubicBezTo>
                  <a:pt x="4940074" y="1145690"/>
                  <a:pt x="4944683" y="1126095"/>
                  <a:pt x="4944683" y="1105348"/>
                </a:cubicBezTo>
                <a:lnTo>
                  <a:pt x="4944683" y="1094975"/>
                </a:lnTo>
                <a:cubicBezTo>
                  <a:pt x="4944683" y="1090364"/>
                  <a:pt x="4941226" y="1086907"/>
                  <a:pt x="4936617" y="1086907"/>
                </a:cubicBezTo>
                <a:lnTo>
                  <a:pt x="4936617" y="1086907"/>
                </a:lnTo>
                <a:lnTo>
                  <a:pt x="4936617" y="1092670"/>
                </a:lnTo>
                <a:close/>
                <a:moveTo>
                  <a:pt x="4934312" y="961273"/>
                </a:moveTo>
                <a:cubicBezTo>
                  <a:pt x="4929703" y="961273"/>
                  <a:pt x="4926246" y="964730"/>
                  <a:pt x="4926246" y="969341"/>
                </a:cubicBezTo>
                <a:lnTo>
                  <a:pt x="4926246" y="1035039"/>
                </a:lnTo>
                <a:cubicBezTo>
                  <a:pt x="4926246" y="1039650"/>
                  <a:pt x="4929703" y="1043107"/>
                  <a:pt x="4934312" y="1043107"/>
                </a:cubicBezTo>
                <a:cubicBezTo>
                  <a:pt x="4938921" y="1043107"/>
                  <a:pt x="4942379" y="1039650"/>
                  <a:pt x="4942379" y="1035039"/>
                </a:cubicBezTo>
                <a:lnTo>
                  <a:pt x="4942379" y="969341"/>
                </a:lnTo>
                <a:cubicBezTo>
                  <a:pt x="4942379" y="964730"/>
                  <a:pt x="4938921" y="961273"/>
                  <a:pt x="4934312" y="961273"/>
                </a:cubicBezTo>
                <a:lnTo>
                  <a:pt x="4934312" y="961273"/>
                </a:lnTo>
                <a:close/>
                <a:moveTo>
                  <a:pt x="4934312" y="829876"/>
                </a:moveTo>
                <a:cubicBezTo>
                  <a:pt x="4929703" y="829876"/>
                  <a:pt x="4926246" y="833334"/>
                  <a:pt x="4926246" y="837944"/>
                </a:cubicBezTo>
                <a:lnTo>
                  <a:pt x="4926246" y="903642"/>
                </a:lnTo>
                <a:cubicBezTo>
                  <a:pt x="4926246" y="908253"/>
                  <a:pt x="4929703" y="911711"/>
                  <a:pt x="4934312" y="911711"/>
                </a:cubicBezTo>
                <a:cubicBezTo>
                  <a:pt x="4938921" y="911711"/>
                  <a:pt x="4942379" y="908253"/>
                  <a:pt x="4942379" y="903642"/>
                </a:cubicBezTo>
                <a:lnTo>
                  <a:pt x="4942379" y="837944"/>
                </a:lnTo>
                <a:cubicBezTo>
                  <a:pt x="4942379" y="833334"/>
                  <a:pt x="4938921" y="829876"/>
                  <a:pt x="4934312" y="829876"/>
                </a:cubicBezTo>
                <a:lnTo>
                  <a:pt x="4934312" y="829876"/>
                </a:lnTo>
                <a:close/>
                <a:moveTo>
                  <a:pt x="4934312" y="699631"/>
                </a:moveTo>
                <a:cubicBezTo>
                  <a:pt x="4929703" y="699631"/>
                  <a:pt x="4926246" y="703089"/>
                  <a:pt x="4926246" y="707699"/>
                </a:cubicBezTo>
                <a:lnTo>
                  <a:pt x="4926246" y="773398"/>
                </a:lnTo>
                <a:cubicBezTo>
                  <a:pt x="4926246" y="778008"/>
                  <a:pt x="4929703" y="781466"/>
                  <a:pt x="4934312" y="781466"/>
                </a:cubicBezTo>
                <a:cubicBezTo>
                  <a:pt x="4938921" y="781466"/>
                  <a:pt x="4942379" y="778008"/>
                  <a:pt x="4942379" y="773398"/>
                </a:cubicBezTo>
                <a:lnTo>
                  <a:pt x="4942379" y="707699"/>
                </a:lnTo>
                <a:cubicBezTo>
                  <a:pt x="4942379" y="703089"/>
                  <a:pt x="4938921" y="699631"/>
                  <a:pt x="4934312" y="699631"/>
                </a:cubicBezTo>
                <a:lnTo>
                  <a:pt x="4934312" y="699631"/>
                </a:lnTo>
                <a:close/>
                <a:moveTo>
                  <a:pt x="4934312" y="569387"/>
                </a:moveTo>
                <a:cubicBezTo>
                  <a:pt x="4929703" y="569387"/>
                  <a:pt x="4926246" y="572845"/>
                  <a:pt x="4926246" y="577455"/>
                </a:cubicBezTo>
                <a:lnTo>
                  <a:pt x="4926246" y="643154"/>
                </a:lnTo>
                <a:cubicBezTo>
                  <a:pt x="4926246" y="647764"/>
                  <a:pt x="4929703" y="651222"/>
                  <a:pt x="4934312" y="651222"/>
                </a:cubicBezTo>
                <a:cubicBezTo>
                  <a:pt x="4938921" y="651222"/>
                  <a:pt x="4942379" y="647764"/>
                  <a:pt x="4942379" y="643154"/>
                </a:cubicBezTo>
                <a:lnTo>
                  <a:pt x="4942379" y="577455"/>
                </a:lnTo>
                <a:cubicBezTo>
                  <a:pt x="4942379" y="572845"/>
                  <a:pt x="4938921" y="569387"/>
                  <a:pt x="4934312" y="569387"/>
                </a:cubicBezTo>
                <a:lnTo>
                  <a:pt x="4934312" y="569387"/>
                </a:lnTo>
                <a:close/>
                <a:moveTo>
                  <a:pt x="4934312" y="437990"/>
                </a:moveTo>
                <a:cubicBezTo>
                  <a:pt x="4929703" y="437990"/>
                  <a:pt x="4926246" y="441448"/>
                  <a:pt x="4926246" y="446058"/>
                </a:cubicBezTo>
                <a:lnTo>
                  <a:pt x="4926246" y="511757"/>
                </a:lnTo>
                <a:cubicBezTo>
                  <a:pt x="4926246" y="516367"/>
                  <a:pt x="4929703" y="519825"/>
                  <a:pt x="4934312" y="519825"/>
                </a:cubicBezTo>
                <a:cubicBezTo>
                  <a:pt x="4938921" y="519825"/>
                  <a:pt x="4942379" y="516367"/>
                  <a:pt x="4942379" y="511757"/>
                </a:cubicBezTo>
                <a:lnTo>
                  <a:pt x="4942379" y="446058"/>
                </a:lnTo>
                <a:cubicBezTo>
                  <a:pt x="4942379" y="441448"/>
                  <a:pt x="4938921" y="437990"/>
                  <a:pt x="4934312" y="437990"/>
                </a:cubicBezTo>
                <a:lnTo>
                  <a:pt x="4934312" y="437990"/>
                </a:lnTo>
                <a:close/>
                <a:moveTo>
                  <a:pt x="4934312" y="307746"/>
                </a:moveTo>
                <a:cubicBezTo>
                  <a:pt x="4929703" y="307746"/>
                  <a:pt x="4926246" y="311203"/>
                  <a:pt x="4926246" y="315814"/>
                </a:cubicBezTo>
                <a:lnTo>
                  <a:pt x="4926246" y="381512"/>
                </a:lnTo>
                <a:cubicBezTo>
                  <a:pt x="4926246" y="386123"/>
                  <a:pt x="4929703" y="389581"/>
                  <a:pt x="4934312" y="389581"/>
                </a:cubicBezTo>
                <a:cubicBezTo>
                  <a:pt x="4938921" y="389581"/>
                  <a:pt x="4942379" y="386123"/>
                  <a:pt x="4942379" y="381512"/>
                </a:cubicBezTo>
                <a:lnTo>
                  <a:pt x="4942379" y="315814"/>
                </a:lnTo>
                <a:cubicBezTo>
                  <a:pt x="4942379" y="311203"/>
                  <a:pt x="4938921" y="307746"/>
                  <a:pt x="4934312" y="307746"/>
                </a:cubicBezTo>
                <a:lnTo>
                  <a:pt x="4934312" y="307746"/>
                </a:lnTo>
                <a:close/>
                <a:moveTo>
                  <a:pt x="4934312" y="176349"/>
                </a:moveTo>
                <a:cubicBezTo>
                  <a:pt x="4929703" y="176349"/>
                  <a:pt x="4926246" y="179806"/>
                  <a:pt x="4926246" y="184417"/>
                </a:cubicBezTo>
                <a:lnTo>
                  <a:pt x="4926246" y="250115"/>
                </a:lnTo>
                <a:cubicBezTo>
                  <a:pt x="4926246" y="254726"/>
                  <a:pt x="4929703" y="258183"/>
                  <a:pt x="4934312" y="258183"/>
                </a:cubicBezTo>
                <a:cubicBezTo>
                  <a:pt x="4938921" y="258183"/>
                  <a:pt x="4942379" y="254726"/>
                  <a:pt x="4942379" y="250115"/>
                </a:cubicBezTo>
                <a:lnTo>
                  <a:pt x="4942379" y="184417"/>
                </a:lnTo>
                <a:cubicBezTo>
                  <a:pt x="4942379" y="179806"/>
                  <a:pt x="4938921" y="176349"/>
                  <a:pt x="4934312" y="176349"/>
                </a:cubicBezTo>
                <a:lnTo>
                  <a:pt x="4934312" y="176349"/>
                </a:lnTo>
                <a:close/>
                <a:moveTo>
                  <a:pt x="4889371" y="51867"/>
                </a:moveTo>
                <a:cubicBezTo>
                  <a:pt x="4887066" y="51867"/>
                  <a:pt x="4884762" y="51867"/>
                  <a:pt x="4883609" y="54172"/>
                </a:cubicBezTo>
                <a:cubicBezTo>
                  <a:pt x="4880152" y="57630"/>
                  <a:pt x="4880152" y="62241"/>
                  <a:pt x="4883609" y="65698"/>
                </a:cubicBezTo>
                <a:cubicBezTo>
                  <a:pt x="4891675" y="73767"/>
                  <a:pt x="4898590" y="82988"/>
                  <a:pt x="4904351" y="92208"/>
                </a:cubicBezTo>
                <a:lnTo>
                  <a:pt x="4904351" y="92208"/>
                </a:lnTo>
                <a:cubicBezTo>
                  <a:pt x="4904351" y="92208"/>
                  <a:pt x="4904351" y="93361"/>
                  <a:pt x="4904351" y="93361"/>
                </a:cubicBezTo>
                <a:lnTo>
                  <a:pt x="4904351" y="93361"/>
                </a:lnTo>
                <a:cubicBezTo>
                  <a:pt x="4904351" y="93361"/>
                  <a:pt x="4904351" y="94514"/>
                  <a:pt x="4904351" y="95666"/>
                </a:cubicBezTo>
                <a:lnTo>
                  <a:pt x="4904351" y="95666"/>
                </a:lnTo>
                <a:cubicBezTo>
                  <a:pt x="4904351" y="95666"/>
                  <a:pt x="4904351" y="96819"/>
                  <a:pt x="4904351" y="96819"/>
                </a:cubicBezTo>
                <a:lnTo>
                  <a:pt x="4904351" y="96819"/>
                </a:lnTo>
                <a:cubicBezTo>
                  <a:pt x="4904351" y="96819"/>
                  <a:pt x="4904351" y="97971"/>
                  <a:pt x="4904351" y="97971"/>
                </a:cubicBezTo>
                <a:lnTo>
                  <a:pt x="4904351" y="97971"/>
                </a:lnTo>
                <a:cubicBezTo>
                  <a:pt x="4904351" y="97971"/>
                  <a:pt x="4904351" y="99124"/>
                  <a:pt x="4904351" y="100277"/>
                </a:cubicBezTo>
                <a:lnTo>
                  <a:pt x="4904351" y="100277"/>
                </a:lnTo>
                <a:cubicBezTo>
                  <a:pt x="4904351" y="101429"/>
                  <a:pt x="4904351" y="102582"/>
                  <a:pt x="4904351" y="102582"/>
                </a:cubicBezTo>
                <a:lnTo>
                  <a:pt x="4904351" y="102582"/>
                </a:lnTo>
                <a:cubicBezTo>
                  <a:pt x="4904351" y="103734"/>
                  <a:pt x="4904351" y="103734"/>
                  <a:pt x="4904351" y="104887"/>
                </a:cubicBezTo>
                <a:lnTo>
                  <a:pt x="4904351" y="104887"/>
                </a:lnTo>
                <a:cubicBezTo>
                  <a:pt x="4906656" y="110650"/>
                  <a:pt x="4908961" y="115261"/>
                  <a:pt x="4910113" y="119871"/>
                </a:cubicBezTo>
                <a:cubicBezTo>
                  <a:pt x="4911265" y="123329"/>
                  <a:pt x="4914722" y="125634"/>
                  <a:pt x="4918179" y="125634"/>
                </a:cubicBezTo>
                <a:cubicBezTo>
                  <a:pt x="4921636" y="125634"/>
                  <a:pt x="4920484" y="125634"/>
                  <a:pt x="4920484" y="125634"/>
                </a:cubicBezTo>
                <a:cubicBezTo>
                  <a:pt x="4925094" y="124481"/>
                  <a:pt x="4927398" y="119871"/>
                  <a:pt x="4925094" y="115261"/>
                </a:cubicBezTo>
                <a:cubicBezTo>
                  <a:pt x="4917027" y="92208"/>
                  <a:pt x="4904351" y="71461"/>
                  <a:pt x="4887066" y="54172"/>
                </a:cubicBezTo>
                <a:cubicBezTo>
                  <a:pt x="4885914" y="53020"/>
                  <a:pt x="4883609" y="51867"/>
                  <a:pt x="4881304" y="51867"/>
                </a:cubicBezTo>
                <a:lnTo>
                  <a:pt x="4884762" y="51867"/>
                </a:lnTo>
                <a:close/>
                <a:moveTo>
                  <a:pt x="4775290" y="3458"/>
                </a:moveTo>
                <a:lnTo>
                  <a:pt x="4709606" y="3458"/>
                </a:lnTo>
                <a:cubicBezTo>
                  <a:pt x="4704997" y="3458"/>
                  <a:pt x="4701540" y="6916"/>
                  <a:pt x="4701540" y="11526"/>
                </a:cubicBezTo>
                <a:cubicBezTo>
                  <a:pt x="4701540" y="16136"/>
                  <a:pt x="4704997" y="19594"/>
                  <a:pt x="4709606" y="19594"/>
                </a:cubicBezTo>
                <a:lnTo>
                  <a:pt x="4787965" y="19594"/>
                </a:lnTo>
                <a:cubicBezTo>
                  <a:pt x="4787965" y="19594"/>
                  <a:pt x="4787965" y="19594"/>
                  <a:pt x="4789117" y="19594"/>
                </a:cubicBezTo>
                <a:lnTo>
                  <a:pt x="4789117" y="19594"/>
                </a:lnTo>
                <a:cubicBezTo>
                  <a:pt x="4789117" y="19594"/>
                  <a:pt x="4789117" y="19594"/>
                  <a:pt x="4790270" y="19594"/>
                </a:cubicBezTo>
                <a:lnTo>
                  <a:pt x="4791422" y="19594"/>
                </a:lnTo>
                <a:cubicBezTo>
                  <a:pt x="4800641" y="20747"/>
                  <a:pt x="4808707" y="24205"/>
                  <a:pt x="4817926" y="26510"/>
                </a:cubicBezTo>
                <a:cubicBezTo>
                  <a:pt x="4817926" y="26510"/>
                  <a:pt x="4820231" y="26510"/>
                  <a:pt x="4820231" y="26510"/>
                </a:cubicBezTo>
                <a:cubicBezTo>
                  <a:pt x="4823688" y="26510"/>
                  <a:pt x="4825992" y="24205"/>
                  <a:pt x="4828297" y="21899"/>
                </a:cubicBezTo>
                <a:cubicBezTo>
                  <a:pt x="4829449" y="17289"/>
                  <a:pt x="4828297" y="12679"/>
                  <a:pt x="4823688" y="11526"/>
                </a:cubicBezTo>
                <a:cubicBezTo>
                  <a:pt x="4804098" y="4610"/>
                  <a:pt x="4784508" y="0"/>
                  <a:pt x="4763766" y="0"/>
                </a:cubicBezTo>
                <a:lnTo>
                  <a:pt x="4763766" y="0"/>
                </a:lnTo>
                <a:lnTo>
                  <a:pt x="4774137" y="2305"/>
                </a:lnTo>
                <a:close/>
              </a:path>
            </a:pathLst>
          </a:custGeom>
          <a:solidFill>
            <a:srgbClr val="D8D8D8"/>
          </a:solidFill>
          <a:ln w="115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00" name="Freeform 99">
            <a:extLst>
              <a:ext uri="{FF2B5EF4-FFF2-40B4-BE49-F238E27FC236}">
                <a16:creationId xmlns:a16="http://schemas.microsoft.com/office/drawing/2014/main" id="{F0E5A911-2E96-8FD4-4AAA-97AF9A4CEC6B}"/>
              </a:ext>
            </a:extLst>
          </p:cNvPr>
          <p:cNvSpPr/>
          <p:nvPr/>
        </p:nvSpPr>
        <p:spPr>
          <a:xfrm>
            <a:off x="468100" y="2164592"/>
            <a:ext cx="4807554" cy="1345090"/>
          </a:xfrm>
          <a:custGeom>
            <a:avLst/>
            <a:gdLst>
              <a:gd name="csX0" fmla="*/ 4706149 w 4807554"/>
              <a:gd name="csY0" fmla="*/ 1142232 h 1345090"/>
              <a:gd name="csX1" fmla="*/ 4807555 w 4807554"/>
              <a:gd name="csY1" fmla="*/ 1040802 h 1345090"/>
              <a:gd name="csX2" fmla="*/ 4807555 w 4807554"/>
              <a:gd name="csY2" fmla="*/ 101429 h 1345090"/>
              <a:gd name="csX3" fmla="*/ 4706149 w 4807554"/>
              <a:gd name="csY3" fmla="*/ 0 h 1345090"/>
              <a:gd name="csX4" fmla="*/ 1515325 w 4807554"/>
              <a:gd name="csY4" fmla="*/ 0 h 1345090"/>
              <a:gd name="csX5" fmla="*/ 1413919 w 4807554"/>
              <a:gd name="csY5" fmla="*/ 50715 h 1345090"/>
              <a:gd name="csX6" fmla="*/ 1312513 w 4807554"/>
              <a:gd name="csY6" fmla="*/ 152144 h 1345090"/>
              <a:gd name="csX7" fmla="*/ 1211107 w 4807554"/>
              <a:gd name="csY7" fmla="*/ 202858 h 1345090"/>
              <a:gd name="csX8" fmla="*/ 767457 w 4807554"/>
              <a:gd name="csY8" fmla="*/ 202858 h 1345090"/>
              <a:gd name="csX9" fmla="*/ 666051 w 4807554"/>
              <a:gd name="csY9" fmla="*/ 152144 h 1345090"/>
              <a:gd name="csX10" fmla="*/ 564646 w 4807554"/>
              <a:gd name="csY10" fmla="*/ 50715 h 1345090"/>
              <a:gd name="csX11" fmla="*/ 463240 w 4807554"/>
              <a:gd name="csY11" fmla="*/ 0 h 1345090"/>
              <a:gd name="csX12" fmla="*/ 101406 w 4807554"/>
              <a:gd name="csY12" fmla="*/ 0 h 1345090"/>
              <a:gd name="csX13" fmla="*/ 0 w 4807554"/>
              <a:gd name="csY13" fmla="*/ 101429 h 1345090"/>
              <a:gd name="csX14" fmla="*/ 0 w 4807554"/>
              <a:gd name="csY14" fmla="*/ 1040802 h 1345090"/>
              <a:gd name="csX15" fmla="*/ 101406 w 4807554"/>
              <a:gd name="csY15" fmla="*/ 1142232 h 1345090"/>
              <a:gd name="csX16" fmla="*/ 486287 w 4807554"/>
              <a:gd name="csY16" fmla="*/ 1142232 h 1345090"/>
              <a:gd name="csX17" fmla="*/ 599216 w 4807554"/>
              <a:gd name="csY17" fmla="*/ 1192946 h 1345090"/>
              <a:gd name="csX18" fmla="*/ 700622 w 4807554"/>
              <a:gd name="csY18" fmla="*/ 1294376 h 1345090"/>
              <a:gd name="csX19" fmla="*/ 802027 w 4807554"/>
              <a:gd name="csY19" fmla="*/ 1345090 h 1345090"/>
              <a:gd name="csX20" fmla="*/ 1173080 w 4807554"/>
              <a:gd name="csY20" fmla="*/ 1345090 h 1345090"/>
              <a:gd name="csX21" fmla="*/ 1274486 w 4807554"/>
              <a:gd name="csY21" fmla="*/ 1294376 h 1345090"/>
              <a:gd name="csX22" fmla="*/ 1375892 w 4807554"/>
              <a:gd name="csY22" fmla="*/ 1192946 h 1345090"/>
              <a:gd name="csX23" fmla="*/ 1485364 w 4807554"/>
              <a:gd name="csY23" fmla="*/ 1142232 h 1345090"/>
              <a:gd name="csX24" fmla="*/ 4708454 w 4807554"/>
              <a:gd name="csY24" fmla="*/ 1142232 h 1345090"/>
              <a:gd name="csX25" fmla="*/ 4708454 w 4807554"/>
              <a:gd name="csY25" fmla="*/ 1142232 h 134509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</a:cxnLst>
            <a:rect l="l" t="t" r="r" b="b"/>
            <a:pathLst>
              <a:path w="4807554" h="1345090">
                <a:moveTo>
                  <a:pt x="4706149" y="1142232"/>
                </a:moveTo>
                <a:cubicBezTo>
                  <a:pt x="4762614" y="1142232"/>
                  <a:pt x="4807555" y="1096127"/>
                  <a:pt x="4807555" y="1040802"/>
                </a:cubicBezTo>
                <a:lnTo>
                  <a:pt x="4807555" y="101429"/>
                </a:lnTo>
                <a:cubicBezTo>
                  <a:pt x="4807555" y="44952"/>
                  <a:pt x="4761461" y="0"/>
                  <a:pt x="4706149" y="0"/>
                </a:cubicBezTo>
                <a:lnTo>
                  <a:pt x="1515325" y="0"/>
                </a:lnTo>
                <a:cubicBezTo>
                  <a:pt x="1464622" y="0"/>
                  <a:pt x="1439270" y="25357"/>
                  <a:pt x="1413919" y="50715"/>
                </a:cubicBezTo>
                <a:lnTo>
                  <a:pt x="1312513" y="152144"/>
                </a:lnTo>
                <a:cubicBezTo>
                  <a:pt x="1287162" y="177501"/>
                  <a:pt x="1261810" y="202858"/>
                  <a:pt x="1211107" y="202858"/>
                </a:cubicBezTo>
                <a:lnTo>
                  <a:pt x="767457" y="202858"/>
                </a:lnTo>
                <a:cubicBezTo>
                  <a:pt x="716754" y="202858"/>
                  <a:pt x="691403" y="177501"/>
                  <a:pt x="666051" y="152144"/>
                </a:cubicBezTo>
                <a:lnTo>
                  <a:pt x="564646" y="50715"/>
                </a:lnTo>
                <a:cubicBezTo>
                  <a:pt x="539294" y="25357"/>
                  <a:pt x="513943" y="0"/>
                  <a:pt x="463240" y="0"/>
                </a:cubicBezTo>
                <a:lnTo>
                  <a:pt x="101406" y="0"/>
                </a:lnTo>
                <a:cubicBezTo>
                  <a:pt x="44941" y="0"/>
                  <a:pt x="0" y="46104"/>
                  <a:pt x="0" y="101429"/>
                </a:cubicBezTo>
                <a:lnTo>
                  <a:pt x="0" y="1040802"/>
                </a:lnTo>
                <a:cubicBezTo>
                  <a:pt x="0" y="1097280"/>
                  <a:pt x="46094" y="1142232"/>
                  <a:pt x="101406" y="1142232"/>
                </a:cubicBezTo>
                <a:lnTo>
                  <a:pt x="486287" y="1142232"/>
                </a:lnTo>
                <a:cubicBezTo>
                  <a:pt x="536990" y="1142232"/>
                  <a:pt x="573864" y="1167589"/>
                  <a:pt x="599216" y="1192946"/>
                </a:cubicBezTo>
                <a:lnTo>
                  <a:pt x="700622" y="1294376"/>
                </a:lnTo>
                <a:cubicBezTo>
                  <a:pt x="725973" y="1319733"/>
                  <a:pt x="739801" y="1345090"/>
                  <a:pt x="802027" y="1345090"/>
                </a:cubicBezTo>
                <a:lnTo>
                  <a:pt x="1173080" y="1345090"/>
                </a:lnTo>
                <a:cubicBezTo>
                  <a:pt x="1231849" y="1345090"/>
                  <a:pt x="1249135" y="1319733"/>
                  <a:pt x="1274486" y="1294376"/>
                </a:cubicBezTo>
                <a:lnTo>
                  <a:pt x="1375892" y="1192946"/>
                </a:lnTo>
                <a:cubicBezTo>
                  <a:pt x="1401243" y="1167589"/>
                  <a:pt x="1434661" y="1142232"/>
                  <a:pt x="1485364" y="1142232"/>
                </a:cubicBezTo>
                <a:lnTo>
                  <a:pt x="4708454" y="1142232"/>
                </a:lnTo>
                <a:lnTo>
                  <a:pt x="4708454" y="1142232"/>
                </a:lnTo>
                <a:close/>
              </a:path>
            </a:pathLst>
          </a:custGeom>
          <a:solidFill>
            <a:srgbClr val="ED6E65"/>
          </a:solidFill>
          <a:ln w="31093" cap="flat">
            <a:solidFill>
              <a:srgbClr val="1D1D1B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A51932EE-DE36-0B57-B4DE-DB3328879F02}"/>
              </a:ext>
            </a:extLst>
          </p:cNvPr>
          <p:cNvSpPr txBox="1"/>
          <p:nvPr/>
        </p:nvSpPr>
        <p:spPr>
          <a:xfrm>
            <a:off x="1017360" y="2742431"/>
            <a:ext cx="1164831" cy="2960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set volume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33DF684C-BAA7-904A-CCE4-617F9DCB7A95}"/>
              </a:ext>
            </a:extLst>
          </p:cNvPr>
          <p:cNvSpPr txBox="1"/>
          <p:nvPr/>
        </p:nvSpPr>
        <p:spPr>
          <a:xfrm>
            <a:off x="966657" y="2451512"/>
            <a:ext cx="2306378" cy="4094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set volume</a:t>
            </a:r>
          </a:p>
        </p:txBody>
      </p:sp>
      <p:sp>
        <p:nvSpPr>
          <p:cNvPr id="103" name="Rounded Rectangle 102">
            <a:extLst>
              <a:ext uri="{FF2B5EF4-FFF2-40B4-BE49-F238E27FC236}">
                <a16:creationId xmlns:a16="http://schemas.microsoft.com/office/drawing/2014/main" id="{B56C0DC6-7851-0FC9-1A60-3E0204963132}"/>
              </a:ext>
            </a:extLst>
          </p:cNvPr>
          <p:cNvSpPr/>
          <p:nvPr/>
        </p:nvSpPr>
        <p:spPr>
          <a:xfrm>
            <a:off x="3484921" y="2450438"/>
            <a:ext cx="1500344" cy="605117"/>
          </a:xfrm>
          <a:prstGeom prst="roundRect">
            <a:avLst>
              <a:gd name="adj" fmla="val 47798"/>
            </a:avLst>
          </a:prstGeom>
          <a:solidFill>
            <a:srgbClr val="FFFFFF"/>
          </a:solidFill>
          <a:ln w="115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9DA9272F-6DCD-91D6-A8A2-0E42F859E4A2}"/>
              </a:ext>
            </a:extLst>
          </p:cNvPr>
          <p:cNvSpPr txBox="1"/>
          <p:nvPr/>
        </p:nvSpPr>
        <p:spPr>
          <a:xfrm>
            <a:off x="3678109" y="2742431"/>
            <a:ext cx="477465" cy="2960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CBCBCB"/>
                </a:solidFill>
                <a:latin typeface="Monaco"/>
                <a:sym typeface="Monaco"/>
                <a:rtl val="0"/>
              </a:rPr>
              <a:t>127</a:t>
            </a:r>
          </a:p>
        </p:txBody>
      </p:sp>
      <p:sp>
        <p:nvSpPr>
          <p:cNvPr id="105" name="Freeform 104">
            <a:extLst>
              <a:ext uri="{FF2B5EF4-FFF2-40B4-BE49-F238E27FC236}">
                <a16:creationId xmlns:a16="http://schemas.microsoft.com/office/drawing/2014/main" id="{F0F974BA-96DC-E216-5AA6-4BB0973D0C5F}"/>
              </a:ext>
            </a:extLst>
          </p:cNvPr>
          <p:cNvSpPr/>
          <p:nvPr/>
        </p:nvSpPr>
        <p:spPr>
          <a:xfrm>
            <a:off x="601771" y="2513831"/>
            <a:ext cx="359529" cy="266251"/>
          </a:xfrm>
          <a:custGeom>
            <a:avLst/>
            <a:gdLst>
              <a:gd name="csX0" fmla="*/ 337635 w 359529"/>
              <a:gd name="csY0" fmla="*/ 266252 h 266251"/>
              <a:gd name="csX1" fmla="*/ 359529 w 359529"/>
              <a:gd name="csY1" fmla="*/ 179806 h 266251"/>
              <a:gd name="csX2" fmla="*/ 179765 w 359529"/>
              <a:gd name="csY2" fmla="*/ 0 h 266251"/>
              <a:gd name="csX3" fmla="*/ 0 w 359529"/>
              <a:gd name="csY3" fmla="*/ 179806 h 266251"/>
              <a:gd name="csX4" fmla="*/ 21894 w 359529"/>
              <a:gd name="csY4" fmla="*/ 266252 h 266251"/>
              <a:gd name="csX5" fmla="*/ 337635 w 359529"/>
              <a:gd name="csY5" fmla="*/ 266252 h 266251"/>
              <a:gd name="csX6" fmla="*/ 337635 w 359529"/>
              <a:gd name="csY6" fmla="*/ 266252 h 26625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</a:cxnLst>
            <a:rect l="l" t="t" r="r" b="b"/>
            <a:pathLst>
              <a:path w="359529" h="266251">
                <a:moveTo>
                  <a:pt x="337635" y="266252"/>
                </a:moveTo>
                <a:cubicBezTo>
                  <a:pt x="351463" y="240894"/>
                  <a:pt x="359529" y="210927"/>
                  <a:pt x="359529" y="179806"/>
                </a:cubicBezTo>
                <a:cubicBezTo>
                  <a:pt x="359529" y="80682"/>
                  <a:pt x="278866" y="0"/>
                  <a:pt x="179765" y="0"/>
                </a:cubicBezTo>
                <a:cubicBezTo>
                  <a:pt x="80664" y="0"/>
                  <a:pt x="0" y="80682"/>
                  <a:pt x="0" y="179806"/>
                </a:cubicBezTo>
                <a:cubicBezTo>
                  <a:pt x="0" y="278930"/>
                  <a:pt x="8066" y="239742"/>
                  <a:pt x="21894" y="266252"/>
                </a:cubicBezTo>
                <a:lnTo>
                  <a:pt x="337635" y="266252"/>
                </a:lnTo>
                <a:lnTo>
                  <a:pt x="337635" y="266252"/>
                </a:lnTo>
                <a:close/>
              </a:path>
            </a:pathLst>
          </a:custGeom>
          <a:solidFill>
            <a:srgbClr val="1D1D1B"/>
          </a:solidFill>
          <a:ln w="115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06" name="Freeform 105">
            <a:extLst>
              <a:ext uri="{FF2B5EF4-FFF2-40B4-BE49-F238E27FC236}">
                <a16:creationId xmlns:a16="http://schemas.microsoft.com/office/drawing/2014/main" id="{1A1B29C0-3DD3-BF79-3AC7-02AE74AF5ADA}"/>
              </a:ext>
            </a:extLst>
          </p:cNvPr>
          <p:cNvSpPr/>
          <p:nvPr/>
        </p:nvSpPr>
        <p:spPr>
          <a:xfrm>
            <a:off x="3397344" y="2359382"/>
            <a:ext cx="1283704" cy="779160"/>
          </a:xfrm>
          <a:custGeom>
            <a:avLst/>
            <a:gdLst>
              <a:gd name="csX0" fmla="*/ 1283705 w 1283704"/>
              <a:gd name="csY0" fmla="*/ 743430 h 779160"/>
              <a:gd name="csX1" fmla="*/ 389490 w 1283704"/>
              <a:gd name="csY1" fmla="*/ 743430 h 779160"/>
              <a:gd name="csX2" fmla="*/ 38027 w 1283704"/>
              <a:gd name="csY2" fmla="*/ 390733 h 779160"/>
              <a:gd name="csX3" fmla="*/ 38027 w 1283704"/>
              <a:gd name="csY3" fmla="*/ 390733 h 779160"/>
              <a:gd name="csX4" fmla="*/ 389490 w 1283704"/>
              <a:gd name="csY4" fmla="*/ 38036 h 779160"/>
              <a:gd name="csX5" fmla="*/ 1283705 w 1283704"/>
              <a:gd name="csY5" fmla="*/ 38036 h 779160"/>
              <a:gd name="csX6" fmla="*/ 1283705 w 1283704"/>
              <a:gd name="csY6" fmla="*/ 0 h 779160"/>
              <a:gd name="csX7" fmla="*/ 389490 w 1283704"/>
              <a:gd name="csY7" fmla="*/ 0 h 779160"/>
              <a:gd name="csX8" fmla="*/ 0 w 1283704"/>
              <a:gd name="csY8" fmla="*/ 389581 h 779160"/>
              <a:gd name="csX9" fmla="*/ 389490 w 1283704"/>
              <a:gd name="csY9" fmla="*/ 779161 h 779160"/>
              <a:gd name="csX10" fmla="*/ 1283705 w 1283704"/>
              <a:gd name="csY10" fmla="*/ 779161 h 779160"/>
              <a:gd name="csX11" fmla="*/ 1283705 w 1283704"/>
              <a:gd name="csY11" fmla="*/ 741125 h 77916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</a:cxnLst>
            <a:rect l="l" t="t" r="r" b="b"/>
            <a:pathLst>
              <a:path w="1283704" h="779160">
                <a:moveTo>
                  <a:pt x="1283705" y="743430"/>
                </a:moveTo>
                <a:lnTo>
                  <a:pt x="389490" y="743430"/>
                </a:lnTo>
                <a:cubicBezTo>
                  <a:pt x="195897" y="743430"/>
                  <a:pt x="38027" y="584371"/>
                  <a:pt x="38027" y="390733"/>
                </a:cubicBezTo>
                <a:lnTo>
                  <a:pt x="38027" y="390733"/>
                </a:lnTo>
                <a:cubicBezTo>
                  <a:pt x="38027" y="197096"/>
                  <a:pt x="197050" y="38036"/>
                  <a:pt x="389490" y="38036"/>
                </a:cubicBezTo>
                <a:lnTo>
                  <a:pt x="1283705" y="38036"/>
                </a:lnTo>
                <a:lnTo>
                  <a:pt x="1283705" y="0"/>
                </a:lnTo>
                <a:lnTo>
                  <a:pt x="389490" y="0"/>
                </a:lnTo>
                <a:cubicBezTo>
                  <a:pt x="174003" y="0"/>
                  <a:pt x="0" y="175196"/>
                  <a:pt x="0" y="389581"/>
                </a:cubicBezTo>
                <a:cubicBezTo>
                  <a:pt x="0" y="603965"/>
                  <a:pt x="175156" y="779161"/>
                  <a:pt x="389490" y="779161"/>
                </a:cubicBezTo>
                <a:lnTo>
                  <a:pt x="1283705" y="779161"/>
                </a:lnTo>
                <a:lnTo>
                  <a:pt x="1283705" y="741125"/>
                </a:lnTo>
                <a:close/>
              </a:path>
            </a:pathLst>
          </a:custGeom>
          <a:solidFill>
            <a:srgbClr val="1D1D1B"/>
          </a:solidFill>
          <a:ln w="115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07" name="Freeform 106">
            <a:extLst>
              <a:ext uri="{FF2B5EF4-FFF2-40B4-BE49-F238E27FC236}">
                <a16:creationId xmlns:a16="http://schemas.microsoft.com/office/drawing/2014/main" id="{0A298607-D17B-0848-8CE3-CE294FDFE3F2}"/>
              </a:ext>
            </a:extLst>
          </p:cNvPr>
          <p:cNvSpPr/>
          <p:nvPr/>
        </p:nvSpPr>
        <p:spPr>
          <a:xfrm>
            <a:off x="193198" y="3056708"/>
            <a:ext cx="190781" cy="303134"/>
          </a:xfrm>
          <a:custGeom>
            <a:avLst/>
            <a:gdLst>
              <a:gd name="csX0" fmla="*/ 164278 w 190781"/>
              <a:gd name="csY0" fmla="*/ 192485 h 303134"/>
              <a:gd name="csX1" fmla="*/ 156211 w 190781"/>
              <a:gd name="csY1" fmla="*/ 190180 h 303134"/>
              <a:gd name="csX2" fmla="*/ 152754 w 190781"/>
              <a:gd name="csY2" fmla="*/ 190180 h 303134"/>
              <a:gd name="csX3" fmla="*/ 145840 w 190781"/>
              <a:gd name="csY3" fmla="*/ 177501 h 303134"/>
              <a:gd name="csX4" fmla="*/ 189629 w 190781"/>
              <a:gd name="csY4" fmla="*/ 148686 h 303134"/>
              <a:gd name="csX5" fmla="*/ 189629 w 190781"/>
              <a:gd name="csY5" fmla="*/ 110650 h 303134"/>
              <a:gd name="csX6" fmla="*/ 135469 w 190781"/>
              <a:gd name="csY6" fmla="*/ 144076 h 303134"/>
              <a:gd name="csX7" fmla="*/ 142383 w 190781"/>
              <a:gd name="csY7" fmla="*/ 4610 h 303134"/>
              <a:gd name="csX8" fmla="*/ 141231 w 190781"/>
              <a:gd name="csY8" fmla="*/ 1152 h 303134"/>
              <a:gd name="csX9" fmla="*/ 137774 w 190781"/>
              <a:gd name="csY9" fmla="*/ 0 h 303134"/>
              <a:gd name="csX10" fmla="*/ 117032 w 190781"/>
              <a:gd name="csY10" fmla="*/ 9221 h 303134"/>
              <a:gd name="csX11" fmla="*/ 105508 w 190781"/>
              <a:gd name="csY11" fmla="*/ 34578 h 303134"/>
              <a:gd name="csX12" fmla="*/ 100899 w 190781"/>
              <a:gd name="csY12" fmla="*/ 154449 h 303134"/>
              <a:gd name="csX13" fmla="*/ 91680 w 190781"/>
              <a:gd name="csY13" fmla="*/ 156754 h 303134"/>
              <a:gd name="csX14" fmla="*/ 91680 w 190781"/>
              <a:gd name="csY14" fmla="*/ 156754 h 303134"/>
              <a:gd name="csX15" fmla="*/ 83614 w 190781"/>
              <a:gd name="csY15" fmla="*/ 150991 h 303134"/>
              <a:gd name="csX16" fmla="*/ 24845 w 190781"/>
              <a:gd name="csY16" fmla="*/ 162517 h 303134"/>
              <a:gd name="csX17" fmla="*/ 7560 w 190781"/>
              <a:gd name="csY17" fmla="*/ 230521 h 303134"/>
              <a:gd name="csX18" fmla="*/ 19083 w 190781"/>
              <a:gd name="csY18" fmla="*/ 239742 h 303134"/>
              <a:gd name="csX19" fmla="*/ 77852 w 190781"/>
              <a:gd name="csY19" fmla="*/ 228216 h 303134"/>
              <a:gd name="csX20" fmla="*/ 102051 w 190781"/>
              <a:gd name="csY20" fmla="*/ 191332 h 303134"/>
              <a:gd name="csX21" fmla="*/ 115879 w 190781"/>
              <a:gd name="csY21" fmla="*/ 186722 h 303134"/>
              <a:gd name="csX22" fmla="*/ 122793 w 190781"/>
              <a:gd name="csY22" fmla="*/ 204011 h 303134"/>
              <a:gd name="csX23" fmla="*/ 107813 w 190781"/>
              <a:gd name="csY23" fmla="*/ 246657 h 303134"/>
              <a:gd name="csX24" fmla="*/ 107813 w 190781"/>
              <a:gd name="csY24" fmla="*/ 246657 h 303134"/>
              <a:gd name="csX25" fmla="*/ 135469 w 190781"/>
              <a:gd name="csY25" fmla="*/ 299677 h 303134"/>
              <a:gd name="csX26" fmla="*/ 149297 w 190781"/>
              <a:gd name="csY26" fmla="*/ 303135 h 303134"/>
              <a:gd name="csX27" fmla="*/ 190781 w 190781"/>
              <a:gd name="csY27" fmla="*/ 247810 h 303134"/>
              <a:gd name="csX28" fmla="*/ 190781 w 190781"/>
              <a:gd name="csY28" fmla="*/ 247810 h 303134"/>
              <a:gd name="csX29" fmla="*/ 163125 w 190781"/>
              <a:gd name="csY29" fmla="*/ 194790 h 303134"/>
              <a:gd name="csX30" fmla="*/ 163125 w 190781"/>
              <a:gd name="csY30" fmla="*/ 194790 h 303134"/>
              <a:gd name="csX31" fmla="*/ 79005 w 190781"/>
              <a:gd name="csY31" fmla="*/ 194790 h 303134"/>
              <a:gd name="csX32" fmla="*/ 66329 w 190781"/>
              <a:gd name="csY32" fmla="*/ 213232 h 303134"/>
              <a:gd name="csX33" fmla="*/ 34063 w 190781"/>
              <a:gd name="csY33" fmla="*/ 218995 h 303134"/>
              <a:gd name="csX34" fmla="*/ 27149 w 190781"/>
              <a:gd name="csY34" fmla="*/ 213232 h 303134"/>
              <a:gd name="csX35" fmla="*/ 23692 w 190781"/>
              <a:gd name="csY35" fmla="*/ 194790 h 303134"/>
              <a:gd name="csX36" fmla="*/ 36368 w 190781"/>
              <a:gd name="csY36" fmla="*/ 176348 h 303134"/>
              <a:gd name="csX37" fmla="*/ 68633 w 190781"/>
              <a:gd name="csY37" fmla="*/ 170585 h 303134"/>
              <a:gd name="csX38" fmla="*/ 75548 w 190781"/>
              <a:gd name="csY38" fmla="*/ 176348 h 303134"/>
              <a:gd name="csX39" fmla="*/ 80157 w 190781"/>
              <a:gd name="csY39" fmla="*/ 189027 h 303134"/>
              <a:gd name="csX40" fmla="*/ 80157 w 190781"/>
              <a:gd name="csY40" fmla="*/ 194790 h 303134"/>
              <a:gd name="csX41" fmla="*/ 80157 w 190781"/>
              <a:gd name="csY41" fmla="*/ 194790 h 303134"/>
              <a:gd name="csX42" fmla="*/ 173496 w 190781"/>
              <a:gd name="csY42" fmla="*/ 245505 h 303134"/>
              <a:gd name="csX43" fmla="*/ 150449 w 190781"/>
              <a:gd name="csY43" fmla="*/ 275473 h 303134"/>
              <a:gd name="csX44" fmla="*/ 142383 w 190781"/>
              <a:gd name="csY44" fmla="*/ 273167 h 303134"/>
              <a:gd name="csX45" fmla="*/ 127403 w 190781"/>
              <a:gd name="csY45" fmla="*/ 244352 h 303134"/>
              <a:gd name="csX46" fmla="*/ 127403 w 190781"/>
              <a:gd name="csY46" fmla="*/ 244352 h 303134"/>
              <a:gd name="csX47" fmla="*/ 150449 w 190781"/>
              <a:gd name="csY47" fmla="*/ 214384 h 303134"/>
              <a:gd name="csX48" fmla="*/ 158516 w 190781"/>
              <a:gd name="csY48" fmla="*/ 216690 h 303134"/>
              <a:gd name="csX49" fmla="*/ 173496 w 190781"/>
              <a:gd name="csY49" fmla="*/ 245505 h 303134"/>
              <a:gd name="csX50" fmla="*/ 173496 w 190781"/>
              <a:gd name="csY50" fmla="*/ 245505 h 303134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  <a:cxn ang="0">
                <a:pos x="csX44" y="csY44"/>
              </a:cxn>
              <a:cxn ang="0">
                <a:pos x="csX45" y="csY45"/>
              </a:cxn>
              <a:cxn ang="0">
                <a:pos x="csX46" y="csY46"/>
              </a:cxn>
              <a:cxn ang="0">
                <a:pos x="csX47" y="csY47"/>
              </a:cxn>
              <a:cxn ang="0">
                <a:pos x="csX48" y="csY48"/>
              </a:cxn>
              <a:cxn ang="0">
                <a:pos x="csX49" y="csY49"/>
              </a:cxn>
              <a:cxn ang="0">
                <a:pos x="csX50" y="csY50"/>
              </a:cxn>
            </a:cxnLst>
            <a:rect l="l" t="t" r="r" b="b"/>
            <a:pathLst>
              <a:path w="190781" h="303134">
                <a:moveTo>
                  <a:pt x="164278" y="192485"/>
                </a:moveTo>
                <a:cubicBezTo>
                  <a:pt x="161973" y="191332"/>
                  <a:pt x="159668" y="190180"/>
                  <a:pt x="156211" y="190180"/>
                </a:cubicBezTo>
                <a:cubicBezTo>
                  <a:pt x="156211" y="190180"/>
                  <a:pt x="152754" y="190180"/>
                  <a:pt x="152754" y="190180"/>
                </a:cubicBezTo>
                <a:lnTo>
                  <a:pt x="145840" y="177501"/>
                </a:lnTo>
                <a:lnTo>
                  <a:pt x="189629" y="148686"/>
                </a:lnTo>
                <a:lnTo>
                  <a:pt x="189629" y="110650"/>
                </a:lnTo>
                <a:lnTo>
                  <a:pt x="135469" y="144076"/>
                </a:lnTo>
                <a:lnTo>
                  <a:pt x="142383" y="4610"/>
                </a:lnTo>
                <a:cubicBezTo>
                  <a:pt x="142383" y="3458"/>
                  <a:pt x="142383" y="2305"/>
                  <a:pt x="141231" y="1152"/>
                </a:cubicBezTo>
                <a:cubicBezTo>
                  <a:pt x="141231" y="1152"/>
                  <a:pt x="138926" y="0"/>
                  <a:pt x="137774" y="0"/>
                </a:cubicBezTo>
                <a:cubicBezTo>
                  <a:pt x="127403" y="0"/>
                  <a:pt x="125098" y="2305"/>
                  <a:pt x="117032" y="9221"/>
                </a:cubicBezTo>
                <a:cubicBezTo>
                  <a:pt x="110118" y="16136"/>
                  <a:pt x="105508" y="25357"/>
                  <a:pt x="105508" y="34578"/>
                </a:cubicBezTo>
                <a:lnTo>
                  <a:pt x="100899" y="154449"/>
                </a:lnTo>
                <a:lnTo>
                  <a:pt x="91680" y="156754"/>
                </a:lnTo>
                <a:cubicBezTo>
                  <a:pt x="91680" y="156754"/>
                  <a:pt x="91680" y="156754"/>
                  <a:pt x="91680" y="156754"/>
                </a:cubicBezTo>
                <a:cubicBezTo>
                  <a:pt x="89376" y="154449"/>
                  <a:pt x="87071" y="152144"/>
                  <a:pt x="83614" y="150991"/>
                </a:cubicBezTo>
                <a:cubicBezTo>
                  <a:pt x="67481" y="142923"/>
                  <a:pt x="43282" y="147533"/>
                  <a:pt x="24845" y="162517"/>
                </a:cubicBezTo>
                <a:cubicBezTo>
                  <a:pt x="646" y="182111"/>
                  <a:pt x="-7421" y="212079"/>
                  <a:pt x="7560" y="230521"/>
                </a:cubicBezTo>
                <a:cubicBezTo>
                  <a:pt x="11017" y="233979"/>
                  <a:pt x="14474" y="237436"/>
                  <a:pt x="19083" y="239742"/>
                </a:cubicBezTo>
                <a:cubicBezTo>
                  <a:pt x="35216" y="247810"/>
                  <a:pt x="59415" y="243199"/>
                  <a:pt x="77852" y="228216"/>
                </a:cubicBezTo>
                <a:cubicBezTo>
                  <a:pt x="90528" y="217842"/>
                  <a:pt x="98594" y="204011"/>
                  <a:pt x="102051" y="191332"/>
                </a:cubicBezTo>
                <a:lnTo>
                  <a:pt x="115879" y="186722"/>
                </a:lnTo>
                <a:lnTo>
                  <a:pt x="122793" y="204011"/>
                </a:lnTo>
                <a:cubicBezTo>
                  <a:pt x="113575" y="214384"/>
                  <a:pt x="107813" y="229368"/>
                  <a:pt x="107813" y="246657"/>
                </a:cubicBezTo>
                <a:lnTo>
                  <a:pt x="107813" y="246657"/>
                </a:lnTo>
                <a:cubicBezTo>
                  <a:pt x="107813" y="269710"/>
                  <a:pt x="119336" y="291609"/>
                  <a:pt x="135469" y="299677"/>
                </a:cubicBezTo>
                <a:cubicBezTo>
                  <a:pt x="140078" y="301982"/>
                  <a:pt x="144688" y="303135"/>
                  <a:pt x="149297" y="303135"/>
                </a:cubicBezTo>
                <a:cubicBezTo>
                  <a:pt x="172344" y="303135"/>
                  <a:pt x="190781" y="277778"/>
                  <a:pt x="190781" y="247810"/>
                </a:cubicBezTo>
                <a:lnTo>
                  <a:pt x="190781" y="247810"/>
                </a:lnTo>
                <a:cubicBezTo>
                  <a:pt x="190781" y="223605"/>
                  <a:pt x="179258" y="202858"/>
                  <a:pt x="163125" y="194790"/>
                </a:cubicBezTo>
                <a:lnTo>
                  <a:pt x="163125" y="194790"/>
                </a:lnTo>
                <a:close/>
                <a:moveTo>
                  <a:pt x="79005" y="194790"/>
                </a:moveTo>
                <a:cubicBezTo>
                  <a:pt x="77852" y="201706"/>
                  <a:pt x="73243" y="208621"/>
                  <a:pt x="66329" y="213232"/>
                </a:cubicBezTo>
                <a:cubicBezTo>
                  <a:pt x="55958" y="221300"/>
                  <a:pt x="43282" y="223605"/>
                  <a:pt x="34063" y="218995"/>
                </a:cubicBezTo>
                <a:cubicBezTo>
                  <a:pt x="31759" y="217842"/>
                  <a:pt x="29454" y="215537"/>
                  <a:pt x="27149" y="213232"/>
                </a:cubicBezTo>
                <a:cubicBezTo>
                  <a:pt x="23692" y="208621"/>
                  <a:pt x="22540" y="201706"/>
                  <a:pt x="23692" y="194790"/>
                </a:cubicBezTo>
                <a:cubicBezTo>
                  <a:pt x="24845" y="187874"/>
                  <a:pt x="29454" y="180959"/>
                  <a:pt x="36368" y="176348"/>
                </a:cubicBezTo>
                <a:cubicBezTo>
                  <a:pt x="46739" y="168280"/>
                  <a:pt x="59415" y="165975"/>
                  <a:pt x="68633" y="170585"/>
                </a:cubicBezTo>
                <a:cubicBezTo>
                  <a:pt x="70938" y="171738"/>
                  <a:pt x="73243" y="174043"/>
                  <a:pt x="75548" y="176348"/>
                </a:cubicBezTo>
                <a:cubicBezTo>
                  <a:pt x="77852" y="179806"/>
                  <a:pt x="80157" y="184417"/>
                  <a:pt x="80157" y="189027"/>
                </a:cubicBezTo>
                <a:cubicBezTo>
                  <a:pt x="80157" y="193638"/>
                  <a:pt x="80157" y="193638"/>
                  <a:pt x="80157" y="194790"/>
                </a:cubicBezTo>
                <a:lnTo>
                  <a:pt x="80157" y="194790"/>
                </a:lnTo>
                <a:close/>
                <a:moveTo>
                  <a:pt x="173496" y="245505"/>
                </a:moveTo>
                <a:cubicBezTo>
                  <a:pt x="173496" y="262794"/>
                  <a:pt x="163125" y="275473"/>
                  <a:pt x="150449" y="275473"/>
                </a:cubicBezTo>
                <a:cubicBezTo>
                  <a:pt x="137774" y="275473"/>
                  <a:pt x="144688" y="275473"/>
                  <a:pt x="142383" y="273167"/>
                </a:cubicBezTo>
                <a:cubicBezTo>
                  <a:pt x="133164" y="268557"/>
                  <a:pt x="127403" y="257031"/>
                  <a:pt x="127403" y="244352"/>
                </a:cubicBezTo>
                <a:lnTo>
                  <a:pt x="127403" y="244352"/>
                </a:lnTo>
                <a:cubicBezTo>
                  <a:pt x="127403" y="227063"/>
                  <a:pt x="137774" y="214384"/>
                  <a:pt x="150449" y="214384"/>
                </a:cubicBezTo>
                <a:cubicBezTo>
                  <a:pt x="163125" y="214384"/>
                  <a:pt x="156211" y="214384"/>
                  <a:pt x="158516" y="216690"/>
                </a:cubicBezTo>
                <a:cubicBezTo>
                  <a:pt x="167735" y="221300"/>
                  <a:pt x="173496" y="232826"/>
                  <a:pt x="173496" y="245505"/>
                </a:cubicBezTo>
                <a:lnTo>
                  <a:pt x="173496" y="245505"/>
                </a:lnTo>
                <a:close/>
              </a:path>
            </a:pathLst>
          </a:custGeom>
          <a:solidFill>
            <a:srgbClr val="D8D8D8"/>
          </a:solidFill>
          <a:ln w="115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08" name="Freeform 107">
            <a:extLst>
              <a:ext uri="{FF2B5EF4-FFF2-40B4-BE49-F238E27FC236}">
                <a16:creationId xmlns:a16="http://schemas.microsoft.com/office/drawing/2014/main" id="{3A250B5D-1EFE-31CE-AB95-DCF4EA77475C}"/>
              </a:ext>
            </a:extLst>
          </p:cNvPr>
          <p:cNvSpPr/>
          <p:nvPr/>
        </p:nvSpPr>
        <p:spPr>
          <a:xfrm>
            <a:off x="465795" y="3690641"/>
            <a:ext cx="2744869" cy="1365836"/>
          </a:xfrm>
          <a:custGeom>
            <a:avLst/>
            <a:gdLst>
              <a:gd name="csX0" fmla="*/ 293846 w 2744869"/>
              <a:gd name="csY0" fmla="*/ 1364684 h 1365836"/>
              <a:gd name="csX1" fmla="*/ 293846 w 2744869"/>
              <a:gd name="csY1" fmla="*/ 1271323 h 1365836"/>
              <a:gd name="csX2" fmla="*/ 429822 w 2744869"/>
              <a:gd name="csY2" fmla="*/ 1139926 h 1365836"/>
              <a:gd name="csX3" fmla="*/ 886148 w 2744869"/>
              <a:gd name="csY3" fmla="*/ 1139926 h 1365836"/>
              <a:gd name="csX4" fmla="*/ 996772 w 2744869"/>
              <a:gd name="csY4" fmla="*/ 1190641 h 1365836"/>
              <a:gd name="csX5" fmla="*/ 1100483 w 2744869"/>
              <a:gd name="csY5" fmla="*/ 1295528 h 1365836"/>
              <a:gd name="csX6" fmla="*/ 1193822 w 2744869"/>
              <a:gd name="csY6" fmla="*/ 1345090 h 1365836"/>
              <a:gd name="csX7" fmla="*/ 1582160 w 2744869"/>
              <a:gd name="csY7" fmla="*/ 1345090 h 1365836"/>
              <a:gd name="csX8" fmla="*/ 1676652 w 2744869"/>
              <a:gd name="csY8" fmla="*/ 1294375 h 1365836"/>
              <a:gd name="csX9" fmla="*/ 1778058 w 2744869"/>
              <a:gd name="csY9" fmla="*/ 1192946 h 1365836"/>
              <a:gd name="csX10" fmla="*/ 1888682 w 2744869"/>
              <a:gd name="csY10" fmla="*/ 1141079 h 1365836"/>
              <a:gd name="csX11" fmla="*/ 2643464 w 2744869"/>
              <a:gd name="csY11" fmla="*/ 1141079 h 1365836"/>
              <a:gd name="csX12" fmla="*/ 2744869 w 2744869"/>
              <a:gd name="csY12" fmla="*/ 1039650 h 1365836"/>
              <a:gd name="csX13" fmla="*/ 2744869 w 2744869"/>
              <a:gd name="csY13" fmla="*/ 101429 h 1365836"/>
              <a:gd name="csX14" fmla="*/ 2643464 w 2744869"/>
              <a:gd name="csY14" fmla="*/ 0 h 1365836"/>
              <a:gd name="csX15" fmla="*/ 101406 w 2744869"/>
              <a:gd name="csY15" fmla="*/ 0 h 1365836"/>
              <a:gd name="csX16" fmla="*/ 0 w 2744869"/>
              <a:gd name="csY16" fmla="*/ 101429 h 1365836"/>
              <a:gd name="csX17" fmla="*/ 0 w 2744869"/>
              <a:gd name="csY17" fmla="*/ 192485 h 1365836"/>
              <a:gd name="csX18" fmla="*/ 0 w 2744869"/>
              <a:gd name="csY18" fmla="*/ 204011 h 1365836"/>
              <a:gd name="csX19" fmla="*/ 0 w 2744869"/>
              <a:gd name="csY19" fmla="*/ 1365837 h 136583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</a:cxnLst>
            <a:rect l="l" t="t" r="r" b="b"/>
            <a:pathLst>
              <a:path w="2744869" h="1365836">
                <a:moveTo>
                  <a:pt x="293846" y="1364684"/>
                </a:moveTo>
                <a:lnTo>
                  <a:pt x="293846" y="1271323"/>
                </a:lnTo>
                <a:cubicBezTo>
                  <a:pt x="293846" y="1201014"/>
                  <a:pt x="356072" y="1139926"/>
                  <a:pt x="429822" y="1139926"/>
                </a:cubicBezTo>
                <a:lnTo>
                  <a:pt x="886148" y="1139926"/>
                </a:lnTo>
                <a:cubicBezTo>
                  <a:pt x="936851" y="1139926"/>
                  <a:pt x="970269" y="1165283"/>
                  <a:pt x="996772" y="1190641"/>
                </a:cubicBezTo>
                <a:lnTo>
                  <a:pt x="1100483" y="1295528"/>
                </a:lnTo>
                <a:cubicBezTo>
                  <a:pt x="1125834" y="1320885"/>
                  <a:pt x="1143120" y="1345090"/>
                  <a:pt x="1193822" y="1345090"/>
                </a:cubicBezTo>
                <a:lnTo>
                  <a:pt x="1582160" y="1345090"/>
                </a:lnTo>
                <a:cubicBezTo>
                  <a:pt x="1632863" y="1345090"/>
                  <a:pt x="1651301" y="1319733"/>
                  <a:pt x="1676652" y="1294375"/>
                </a:cubicBezTo>
                <a:lnTo>
                  <a:pt x="1778058" y="1192946"/>
                </a:lnTo>
                <a:cubicBezTo>
                  <a:pt x="1803409" y="1167589"/>
                  <a:pt x="1837979" y="1141079"/>
                  <a:pt x="1888682" y="1141079"/>
                </a:cubicBezTo>
                <a:lnTo>
                  <a:pt x="2643464" y="1141079"/>
                </a:lnTo>
                <a:cubicBezTo>
                  <a:pt x="2699928" y="1141079"/>
                  <a:pt x="2744869" y="1094975"/>
                  <a:pt x="2744869" y="1039650"/>
                </a:cubicBezTo>
                <a:lnTo>
                  <a:pt x="2744869" y="101429"/>
                </a:lnTo>
                <a:cubicBezTo>
                  <a:pt x="2744869" y="44952"/>
                  <a:pt x="2698776" y="0"/>
                  <a:pt x="2643464" y="0"/>
                </a:cubicBezTo>
                <a:lnTo>
                  <a:pt x="101406" y="0"/>
                </a:lnTo>
                <a:cubicBezTo>
                  <a:pt x="44941" y="0"/>
                  <a:pt x="0" y="46104"/>
                  <a:pt x="0" y="101429"/>
                </a:cubicBezTo>
                <a:lnTo>
                  <a:pt x="0" y="192485"/>
                </a:lnTo>
                <a:cubicBezTo>
                  <a:pt x="0" y="195943"/>
                  <a:pt x="0" y="200553"/>
                  <a:pt x="0" y="204011"/>
                </a:cubicBezTo>
                <a:lnTo>
                  <a:pt x="0" y="1365837"/>
                </a:lnTo>
              </a:path>
            </a:pathLst>
          </a:custGeom>
          <a:solidFill>
            <a:srgbClr val="7AB1F9"/>
          </a:solidFill>
          <a:ln w="31093" cap="flat">
            <a:solidFill>
              <a:srgbClr val="1D1D1B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9F4308CE-C984-6EAD-CE5B-636E6013F9BD}"/>
              </a:ext>
            </a:extLst>
          </p:cNvPr>
          <p:cNvSpPr txBox="1"/>
          <p:nvPr/>
        </p:nvSpPr>
        <p:spPr>
          <a:xfrm>
            <a:off x="1053083" y="4276548"/>
            <a:ext cx="968441" cy="2960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on start</a:t>
            </a: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EA623763-9B13-4FD2-AE80-C352B1828CC7}"/>
              </a:ext>
            </a:extLst>
          </p:cNvPr>
          <p:cNvSpPr txBox="1"/>
          <p:nvPr/>
        </p:nvSpPr>
        <p:spPr>
          <a:xfrm>
            <a:off x="1002380" y="3984477"/>
            <a:ext cx="1881678" cy="4094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on start</a:t>
            </a:r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C6CB8343-F5B2-B8F1-7424-8C3E3DE01961}"/>
              </a:ext>
            </a:extLst>
          </p:cNvPr>
          <p:cNvSpPr/>
          <p:nvPr/>
        </p:nvSpPr>
        <p:spPr>
          <a:xfrm>
            <a:off x="629427" y="4047948"/>
            <a:ext cx="327264" cy="327339"/>
          </a:xfrm>
          <a:prstGeom prst="rect">
            <a:avLst/>
          </a:prstGeom>
          <a:solidFill>
            <a:srgbClr val="1D1D1B"/>
          </a:solidFill>
          <a:ln w="115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12" name="Freeform 111">
            <a:extLst>
              <a:ext uri="{FF2B5EF4-FFF2-40B4-BE49-F238E27FC236}">
                <a16:creationId xmlns:a16="http://schemas.microsoft.com/office/drawing/2014/main" id="{7C2FB9DD-1933-00C0-EBEF-8C8F346CCBD9}"/>
              </a:ext>
            </a:extLst>
          </p:cNvPr>
          <p:cNvSpPr/>
          <p:nvPr/>
        </p:nvSpPr>
        <p:spPr>
          <a:xfrm>
            <a:off x="416245" y="3641079"/>
            <a:ext cx="2846275" cy="1447672"/>
          </a:xfrm>
          <a:custGeom>
            <a:avLst/>
            <a:gdLst>
              <a:gd name="csX0" fmla="*/ 343397 w 2846275"/>
              <a:gd name="csY0" fmla="*/ 1447672 h 1447672"/>
              <a:gd name="csX1" fmla="*/ 391795 w 2846275"/>
              <a:gd name="csY1" fmla="*/ 1447672 h 1447672"/>
              <a:gd name="csX2" fmla="*/ 391795 w 2846275"/>
              <a:gd name="csY2" fmla="*/ 1347395 h 1447672"/>
              <a:gd name="csX3" fmla="*/ 504724 w 2846275"/>
              <a:gd name="csY3" fmla="*/ 1239050 h 1447672"/>
              <a:gd name="csX4" fmla="*/ 935699 w 2846275"/>
              <a:gd name="csY4" fmla="*/ 1239050 h 1447672"/>
              <a:gd name="csX5" fmla="*/ 1011753 w 2846275"/>
              <a:gd name="csY5" fmla="*/ 1275934 h 1447672"/>
              <a:gd name="csX6" fmla="*/ 1115463 w 2846275"/>
              <a:gd name="csY6" fmla="*/ 1380821 h 1447672"/>
              <a:gd name="csX7" fmla="*/ 1123530 w 2846275"/>
              <a:gd name="csY7" fmla="*/ 1388889 h 1447672"/>
              <a:gd name="csX8" fmla="*/ 1244525 w 2846275"/>
              <a:gd name="csY8" fmla="*/ 1445367 h 1447672"/>
              <a:gd name="csX9" fmla="*/ 1632863 w 2846275"/>
              <a:gd name="csY9" fmla="*/ 1445367 h 1447672"/>
              <a:gd name="csX10" fmla="*/ 1755011 w 2846275"/>
              <a:gd name="csY10" fmla="*/ 1387736 h 1447672"/>
              <a:gd name="csX11" fmla="*/ 1763077 w 2846275"/>
              <a:gd name="csY11" fmla="*/ 1379668 h 1447672"/>
              <a:gd name="csX12" fmla="*/ 1864483 w 2846275"/>
              <a:gd name="csY12" fmla="*/ 1278239 h 1447672"/>
              <a:gd name="csX13" fmla="*/ 1940537 w 2846275"/>
              <a:gd name="csY13" fmla="*/ 1240203 h 1447672"/>
              <a:gd name="csX14" fmla="*/ 2695319 w 2846275"/>
              <a:gd name="csY14" fmla="*/ 1240203 h 1447672"/>
              <a:gd name="csX15" fmla="*/ 2846275 w 2846275"/>
              <a:gd name="csY15" fmla="*/ 1089212 h 1447672"/>
              <a:gd name="csX16" fmla="*/ 2846275 w 2846275"/>
              <a:gd name="csY16" fmla="*/ 150991 h 1447672"/>
              <a:gd name="csX17" fmla="*/ 2695319 w 2846275"/>
              <a:gd name="csY17" fmla="*/ 0 h 1447672"/>
              <a:gd name="csX18" fmla="*/ 150956 w 2846275"/>
              <a:gd name="csY18" fmla="*/ 0 h 1447672"/>
              <a:gd name="csX19" fmla="*/ 0 w 2846275"/>
              <a:gd name="csY19" fmla="*/ 150991 h 1447672"/>
              <a:gd name="csX20" fmla="*/ 0 w 2846275"/>
              <a:gd name="csY20" fmla="*/ 237437 h 1447672"/>
              <a:gd name="csX21" fmla="*/ 0 w 2846275"/>
              <a:gd name="csY21" fmla="*/ 252420 h 1447672"/>
              <a:gd name="csX22" fmla="*/ 0 w 2846275"/>
              <a:gd name="csY22" fmla="*/ 1447672 h 1447672"/>
              <a:gd name="csX23" fmla="*/ 344549 w 2846275"/>
              <a:gd name="csY23" fmla="*/ 1447672 h 144767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</a:cxnLst>
            <a:rect l="l" t="t" r="r" b="b"/>
            <a:pathLst>
              <a:path w="2846275" h="1447672">
                <a:moveTo>
                  <a:pt x="343397" y="1447672"/>
                </a:moveTo>
                <a:lnTo>
                  <a:pt x="391795" y="1447672"/>
                </a:lnTo>
                <a:lnTo>
                  <a:pt x="391795" y="1347395"/>
                </a:lnTo>
                <a:cubicBezTo>
                  <a:pt x="391795" y="1304749"/>
                  <a:pt x="458631" y="1239050"/>
                  <a:pt x="504724" y="1239050"/>
                </a:cubicBezTo>
                <a:lnTo>
                  <a:pt x="935699" y="1239050"/>
                </a:lnTo>
                <a:cubicBezTo>
                  <a:pt x="963355" y="1239050"/>
                  <a:pt x="985249" y="1249424"/>
                  <a:pt x="1011753" y="1275934"/>
                </a:cubicBezTo>
                <a:lnTo>
                  <a:pt x="1115463" y="1380821"/>
                </a:lnTo>
                <a:cubicBezTo>
                  <a:pt x="1117768" y="1383126"/>
                  <a:pt x="1120073" y="1386584"/>
                  <a:pt x="1123530" y="1388889"/>
                </a:cubicBezTo>
                <a:cubicBezTo>
                  <a:pt x="1147729" y="1414247"/>
                  <a:pt x="1177690" y="1445367"/>
                  <a:pt x="1244525" y="1445367"/>
                </a:cubicBezTo>
                <a:lnTo>
                  <a:pt x="1632863" y="1445367"/>
                </a:lnTo>
                <a:cubicBezTo>
                  <a:pt x="1698546" y="1445367"/>
                  <a:pt x="1730812" y="1411941"/>
                  <a:pt x="1755011" y="1387736"/>
                </a:cubicBezTo>
                <a:cubicBezTo>
                  <a:pt x="1757316" y="1385431"/>
                  <a:pt x="1759620" y="1381973"/>
                  <a:pt x="1763077" y="1379668"/>
                </a:cubicBezTo>
                <a:lnTo>
                  <a:pt x="1864483" y="1278239"/>
                </a:lnTo>
                <a:cubicBezTo>
                  <a:pt x="1890987" y="1251729"/>
                  <a:pt x="1912881" y="1240203"/>
                  <a:pt x="1940537" y="1240203"/>
                </a:cubicBezTo>
                <a:lnTo>
                  <a:pt x="2695319" y="1240203"/>
                </a:lnTo>
                <a:cubicBezTo>
                  <a:pt x="2778287" y="1240203"/>
                  <a:pt x="2846275" y="1172200"/>
                  <a:pt x="2846275" y="1089212"/>
                </a:cubicBezTo>
                <a:lnTo>
                  <a:pt x="2846275" y="150991"/>
                </a:lnTo>
                <a:cubicBezTo>
                  <a:pt x="2846275" y="68004"/>
                  <a:pt x="2778287" y="0"/>
                  <a:pt x="2695319" y="0"/>
                </a:cubicBezTo>
                <a:lnTo>
                  <a:pt x="150956" y="0"/>
                </a:lnTo>
                <a:cubicBezTo>
                  <a:pt x="67988" y="0"/>
                  <a:pt x="0" y="68004"/>
                  <a:pt x="0" y="150991"/>
                </a:cubicBezTo>
                <a:lnTo>
                  <a:pt x="0" y="237437"/>
                </a:lnTo>
                <a:cubicBezTo>
                  <a:pt x="0" y="243200"/>
                  <a:pt x="0" y="247810"/>
                  <a:pt x="0" y="252420"/>
                </a:cubicBezTo>
                <a:lnTo>
                  <a:pt x="0" y="1447672"/>
                </a:lnTo>
                <a:lnTo>
                  <a:pt x="344549" y="1447672"/>
                </a:lnTo>
                <a:close/>
              </a:path>
            </a:pathLst>
          </a:custGeom>
          <a:noFill/>
          <a:ln w="16122" cap="rnd">
            <a:solidFill>
              <a:srgbClr val="D8D8D8"/>
            </a:solidFill>
            <a:custDash>
              <a:ds d="427500" sp="427500"/>
            </a:custDash>
            <a:round/>
          </a:ln>
        </p:spPr>
        <p:txBody>
          <a:bodyPr/>
          <a:lstStyle/>
          <a:p>
            <a:endParaRPr lang="en-US"/>
          </a:p>
        </p:txBody>
      </p:sp>
      <p:sp>
        <p:nvSpPr>
          <p:cNvPr id="113" name="Freeform 112">
            <a:extLst>
              <a:ext uri="{FF2B5EF4-FFF2-40B4-BE49-F238E27FC236}">
                <a16:creationId xmlns:a16="http://schemas.microsoft.com/office/drawing/2014/main" id="{2E8B7E84-073F-04BA-3684-04C09AAB60ED}"/>
              </a:ext>
            </a:extLst>
          </p:cNvPr>
          <p:cNvSpPr/>
          <p:nvPr/>
        </p:nvSpPr>
        <p:spPr>
          <a:xfrm>
            <a:off x="464643" y="5114108"/>
            <a:ext cx="2748326" cy="940525"/>
          </a:xfrm>
          <a:custGeom>
            <a:avLst/>
            <a:gdLst>
              <a:gd name="csX0" fmla="*/ 0 w 2748326"/>
              <a:gd name="csY0" fmla="*/ 0 h 940525"/>
              <a:gd name="csX1" fmla="*/ 0 w 2748326"/>
              <a:gd name="csY1" fmla="*/ 736515 h 940525"/>
              <a:gd name="csX2" fmla="*/ 0 w 2748326"/>
              <a:gd name="csY2" fmla="*/ 748041 h 940525"/>
              <a:gd name="csX3" fmla="*/ 0 w 2748326"/>
              <a:gd name="csY3" fmla="*/ 839096 h 940525"/>
              <a:gd name="csX4" fmla="*/ 101406 w 2748326"/>
              <a:gd name="csY4" fmla="*/ 940525 h 940525"/>
              <a:gd name="csX5" fmla="*/ 2646921 w 2748326"/>
              <a:gd name="csY5" fmla="*/ 940525 h 940525"/>
              <a:gd name="csX6" fmla="*/ 2748327 w 2748326"/>
              <a:gd name="csY6" fmla="*/ 839096 h 940525"/>
              <a:gd name="csX7" fmla="*/ 2748327 w 2748326"/>
              <a:gd name="csY7" fmla="*/ 325034 h 940525"/>
              <a:gd name="csX8" fmla="*/ 2646921 w 2748326"/>
              <a:gd name="csY8" fmla="*/ 223605 h 940525"/>
              <a:gd name="csX9" fmla="*/ 1918643 w 2748326"/>
              <a:gd name="csY9" fmla="*/ 223605 h 940525"/>
              <a:gd name="csX10" fmla="*/ 1817237 w 2748326"/>
              <a:gd name="csY10" fmla="*/ 274320 h 940525"/>
              <a:gd name="csX11" fmla="*/ 1715831 w 2748326"/>
              <a:gd name="csY11" fmla="*/ 375749 h 940525"/>
              <a:gd name="csX12" fmla="*/ 1614426 w 2748326"/>
              <a:gd name="csY12" fmla="*/ 426464 h 940525"/>
              <a:gd name="csX13" fmla="*/ 1160405 w 2748326"/>
              <a:gd name="csY13" fmla="*/ 426464 h 940525"/>
              <a:gd name="csX14" fmla="*/ 1058999 w 2748326"/>
              <a:gd name="csY14" fmla="*/ 375749 h 940525"/>
              <a:gd name="csX15" fmla="*/ 957593 w 2748326"/>
              <a:gd name="csY15" fmla="*/ 274320 h 940525"/>
              <a:gd name="csX16" fmla="*/ 856187 w 2748326"/>
              <a:gd name="csY16" fmla="*/ 223605 h 940525"/>
              <a:gd name="csX17" fmla="*/ 471306 w 2748326"/>
              <a:gd name="csY17" fmla="*/ 223605 h 940525"/>
              <a:gd name="csX18" fmla="*/ 509333 w 2748326"/>
              <a:gd name="csY18" fmla="*/ 223605 h 940525"/>
              <a:gd name="csX19" fmla="*/ 445955 w 2748326"/>
              <a:gd name="csY19" fmla="*/ 223605 h 940525"/>
              <a:gd name="csX20" fmla="*/ 297303 w 2748326"/>
              <a:gd name="csY20" fmla="*/ 70309 h 940525"/>
              <a:gd name="csX21" fmla="*/ 297303 w 2748326"/>
              <a:gd name="csY21" fmla="*/ 1152 h 94052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</a:cxnLst>
            <a:rect l="l" t="t" r="r" b="b"/>
            <a:pathLst>
              <a:path w="2748326" h="940525">
                <a:moveTo>
                  <a:pt x="0" y="0"/>
                </a:moveTo>
                <a:lnTo>
                  <a:pt x="0" y="736515"/>
                </a:lnTo>
                <a:cubicBezTo>
                  <a:pt x="0" y="741125"/>
                  <a:pt x="0" y="744583"/>
                  <a:pt x="0" y="748041"/>
                </a:cubicBezTo>
                <a:lnTo>
                  <a:pt x="0" y="839096"/>
                </a:lnTo>
                <a:cubicBezTo>
                  <a:pt x="0" y="895574"/>
                  <a:pt x="46094" y="940525"/>
                  <a:pt x="101406" y="940525"/>
                </a:cubicBezTo>
                <a:lnTo>
                  <a:pt x="2646921" y="940525"/>
                </a:lnTo>
                <a:cubicBezTo>
                  <a:pt x="2703385" y="940525"/>
                  <a:pt x="2748327" y="894421"/>
                  <a:pt x="2748327" y="839096"/>
                </a:cubicBezTo>
                <a:lnTo>
                  <a:pt x="2748327" y="325034"/>
                </a:lnTo>
                <a:cubicBezTo>
                  <a:pt x="2748327" y="268557"/>
                  <a:pt x="2702233" y="223605"/>
                  <a:pt x="2646921" y="223605"/>
                </a:cubicBezTo>
                <a:lnTo>
                  <a:pt x="1918643" y="223605"/>
                </a:lnTo>
                <a:cubicBezTo>
                  <a:pt x="1867940" y="223605"/>
                  <a:pt x="1842589" y="248962"/>
                  <a:pt x="1817237" y="274320"/>
                </a:cubicBezTo>
                <a:lnTo>
                  <a:pt x="1715831" y="375749"/>
                </a:lnTo>
                <a:cubicBezTo>
                  <a:pt x="1690480" y="401106"/>
                  <a:pt x="1665129" y="426464"/>
                  <a:pt x="1614426" y="426464"/>
                </a:cubicBezTo>
                <a:lnTo>
                  <a:pt x="1160405" y="426464"/>
                </a:lnTo>
                <a:cubicBezTo>
                  <a:pt x="1109702" y="426464"/>
                  <a:pt x="1084350" y="401106"/>
                  <a:pt x="1058999" y="375749"/>
                </a:cubicBezTo>
                <a:lnTo>
                  <a:pt x="957593" y="274320"/>
                </a:lnTo>
                <a:cubicBezTo>
                  <a:pt x="932242" y="248962"/>
                  <a:pt x="906890" y="223605"/>
                  <a:pt x="856187" y="223605"/>
                </a:cubicBezTo>
                <a:lnTo>
                  <a:pt x="471306" y="223605"/>
                </a:lnTo>
                <a:cubicBezTo>
                  <a:pt x="471306" y="223605"/>
                  <a:pt x="510486" y="223605"/>
                  <a:pt x="509333" y="223605"/>
                </a:cubicBezTo>
                <a:lnTo>
                  <a:pt x="445955" y="223605"/>
                </a:lnTo>
                <a:cubicBezTo>
                  <a:pt x="389490" y="223605"/>
                  <a:pt x="297303" y="137160"/>
                  <a:pt x="297303" y="70309"/>
                </a:cubicBezTo>
                <a:lnTo>
                  <a:pt x="297303" y="1152"/>
                </a:lnTo>
              </a:path>
            </a:pathLst>
          </a:custGeom>
          <a:solidFill>
            <a:srgbClr val="7AB1F9"/>
          </a:solidFill>
          <a:ln w="31093" cap="flat">
            <a:solidFill>
              <a:srgbClr val="1D1D1B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14" name="Freeform 113">
            <a:extLst>
              <a:ext uri="{FF2B5EF4-FFF2-40B4-BE49-F238E27FC236}">
                <a16:creationId xmlns:a16="http://schemas.microsoft.com/office/drawing/2014/main" id="{2D1755CE-30C4-0E4F-948D-0FD6DC703660}"/>
              </a:ext>
            </a:extLst>
          </p:cNvPr>
          <p:cNvSpPr/>
          <p:nvPr/>
        </p:nvSpPr>
        <p:spPr>
          <a:xfrm>
            <a:off x="415092" y="5085293"/>
            <a:ext cx="2847427" cy="1020055"/>
          </a:xfrm>
          <a:custGeom>
            <a:avLst/>
            <a:gdLst>
              <a:gd name="csX0" fmla="*/ 0 w 2847427"/>
              <a:gd name="csY0" fmla="*/ 1152 h 1020055"/>
              <a:gd name="csX1" fmla="*/ 0 w 2847427"/>
              <a:gd name="csY1" fmla="*/ 766482 h 1020055"/>
              <a:gd name="csX2" fmla="*/ 0 w 2847427"/>
              <a:gd name="csY2" fmla="*/ 781466 h 1020055"/>
              <a:gd name="csX3" fmla="*/ 0 w 2847427"/>
              <a:gd name="csY3" fmla="*/ 869064 h 1020055"/>
              <a:gd name="csX4" fmla="*/ 150956 w 2847427"/>
              <a:gd name="csY4" fmla="*/ 1020055 h 1020055"/>
              <a:gd name="csX5" fmla="*/ 2696471 w 2847427"/>
              <a:gd name="csY5" fmla="*/ 1020055 h 1020055"/>
              <a:gd name="csX6" fmla="*/ 2847427 w 2847427"/>
              <a:gd name="csY6" fmla="*/ 869064 h 1020055"/>
              <a:gd name="csX7" fmla="*/ 2847427 w 2847427"/>
              <a:gd name="csY7" fmla="*/ 355002 h 1020055"/>
              <a:gd name="csX8" fmla="*/ 2696471 w 2847427"/>
              <a:gd name="csY8" fmla="*/ 204011 h 1020055"/>
              <a:gd name="csX9" fmla="*/ 1968194 w 2847427"/>
              <a:gd name="csY9" fmla="*/ 204011 h 1020055"/>
              <a:gd name="csX10" fmla="*/ 1831065 w 2847427"/>
              <a:gd name="csY10" fmla="*/ 269710 h 1020055"/>
              <a:gd name="csX11" fmla="*/ 1729660 w 2847427"/>
              <a:gd name="csY11" fmla="*/ 371139 h 1020055"/>
              <a:gd name="csX12" fmla="*/ 1662824 w 2847427"/>
              <a:gd name="csY12" fmla="*/ 408022 h 1020055"/>
              <a:gd name="csX13" fmla="*/ 1208803 w 2847427"/>
              <a:gd name="csY13" fmla="*/ 408022 h 1020055"/>
              <a:gd name="csX14" fmla="*/ 1141967 w 2847427"/>
              <a:gd name="csY14" fmla="*/ 371139 h 1020055"/>
              <a:gd name="csX15" fmla="*/ 1040561 w 2847427"/>
              <a:gd name="csY15" fmla="*/ 268557 h 1020055"/>
              <a:gd name="csX16" fmla="*/ 904585 w 2847427"/>
              <a:gd name="csY16" fmla="*/ 202858 h 1020055"/>
              <a:gd name="csX17" fmla="*/ 494353 w 2847427"/>
              <a:gd name="csY17" fmla="*/ 202858 h 1020055"/>
              <a:gd name="csX18" fmla="*/ 394100 w 2847427"/>
              <a:gd name="csY18" fmla="*/ 97971 h 1020055"/>
              <a:gd name="csX19" fmla="*/ 394100 w 2847427"/>
              <a:gd name="csY19" fmla="*/ 0 h 102005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</a:cxnLst>
            <a:rect l="l" t="t" r="r" b="b"/>
            <a:pathLst>
              <a:path w="2847427" h="1020055">
                <a:moveTo>
                  <a:pt x="0" y="1152"/>
                </a:moveTo>
                <a:lnTo>
                  <a:pt x="0" y="766482"/>
                </a:lnTo>
                <a:cubicBezTo>
                  <a:pt x="0" y="771093"/>
                  <a:pt x="0" y="776856"/>
                  <a:pt x="0" y="781466"/>
                </a:cubicBezTo>
                <a:lnTo>
                  <a:pt x="0" y="869064"/>
                </a:lnTo>
                <a:cubicBezTo>
                  <a:pt x="0" y="952052"/>
                  <a:pt x="67988" y="1020055"/>
                  <a:pt x="150956" y="1020055"/>
                </a:cubicBezTo>
                <a:lnTo>
                  <a:pt x="2696471" y="1020055"/>
                </a:lnTo>
                <a:cubicBezTo>
                  <a:pt x="2779440" y="1020055"/>
                  <a:pt x="2847427" y="952052"/>
                  <a:pt x="2847427" y="869064"/>
                </a:cubicBezTo>
                <a:lnTo>
                  <a:pt x="2847427" y="355002"/>
                </a:lnTo>
                <a:cubicBezTo>
                  <a:pt x="2847427" y="272015"/>
                  <a:pt x="2779440" y="204011"/>
                  <a:pt x="2696471" y="204011"/>
                </a:cubicBezTo>
                <a:lnTo>
                  <a:pt x="1968194" y="204011"/>
                </a:lnTo>
                <a:cubicBezTo>
                  <a:pt x="1896749" y="204011"/>
                  <a:pt x="1858721" y="242047"/>
                  <a:pt x="1831065" y="269710"/>
                </a:cubicBezTo>
                <a:lnTo>
                  <a:pt x="1729660" y="371139"/>
                </a:lnTo>
                <a:cubicBezTo>
                  <a:pt x="1705460" y="395343"/>
                  <a:pt x="1691632" y="408022"/>
                  <a:pt x="1662824" y="408022"/>
                </a:cubicBezTo>
                <a:lnTo>
                  <a:pt x="1208803" y="408022"/>
                </a:lnTo>
                <a:cubicBezTo>
                  <a:pt x="1178842" y="408022"/>
                  <a:pt x="1166166" y="396496"/>
                  <a:pt x="1141967" y="371139"/>
                </a:cubicBezTo>
                <a:lnTo>
                  <a:pt x="1040561" y="268557"/>
                </a:lnTo>
                <a:cubicBezTo>
                  <a:pt x="1012905" y="240894"/>
                  <a:pt x="974878" y="202858"/>
                  <a:pt x="904585" y="202858"/>
                </a:cubicBezTo>
                <a:lnTo>
                  <a:pt x="494353" y="202858"/>
                </a:lnTo>
                <a:cubicBezTo>
                  <a:pt x="464392" y="202858"/>
                  <a:pt x="394100" y="137160"/>
                  <a:pt x="394100" y="97971"/>
                </a:cubicBezTo>
                <a:lnTo>
                  <a:pt x="394100" y="0"/>
                </a:lnTo>
              </a:path>
            </a:pathLst>
          </a:custGeom>
          <a:noFill/>
          <a:ln w="16122" cap="rnd">
            <a:solidFill>
              <a:srgbClr val="D8D8D8"/>
            </a:solidFill>
            <a:custDash>
              <a:ds d="427500" sp="427500"/>
            </a:custDash>
            <a:round/>
          </a:ln>
        </p:spPr>
        <p:txBody>
          <a:bodyPr/>
          <a:lstStyle/>
          <a:p>
            <a:endParaRPr lang="en-US"/>
          </a:p>
        </p:txBody>
      </p:sp>
      <p:sp>
        <p:nvSpPr>
          <p:cNvPr id="115" name="Freeform 114">
            <a:extLst>
              <a:ext uri="{FF2B5EF4-FFF2-40B4-BE49-F238E27FC236}">
                <a16:creationId xmlns:a16="http://schemas.microsoft.com/office/drawing/2014/main" id="{0CC200F8-A46B-1A84-0B93-7232741934D3}"/>
              </a:ext>
            </a:extLst>
          </p:cNvPr>
          <p:cNvSpPr/>
          <p:nvPr/>
        </p:nvSpPr>
        <p:spPr>
          <a:xfrm>
            <a:off x="193198" y="5778008"/>
            <a:ext cx="190781" cy="303134"/>
          </a:xfrm>
          <a:custGeom>
            <a:avLst/>
            <a:gdLst>
              <a:gd name="csX0" fmla="*/ 164278 w 190781"/>
              <a:gd name="csY0" fmla="*/ 192485 h 303134"/>
              <a:gd name="csX1" fmla="*/ 156211 w 190781"/>
              <a:gd name="csY1" fmla="*/ 190180 h 303134"/>
              <a:gd name="csX2" fmla="*/ 152754 w 190781"/>
              <a:gd name="csY2" fmla="*/ 190180 h 303134"/>
              <a:gd name="csX3" fmla="*/ 145840 w 190781"/>
              <a:gd name="csY3" fmla="*/ 177501 h 303134"/>
              <a:gd name="csX4" fmla="*/ 189629 w 190781"/>
              <a:gd name="csY4" fmla="*/ 148686 h 303134"/>
              <a:gd name="csX5" fmla="*/ 189629 w 190781"/>
              <a:gd name="csY5" fmla="*/ 110650 h 303134"/>
              <a:gd name="csX6" fmla="*/ 135469 w 190781"/>
              <a:gd name="csY6" fmla="*/ 144076 h 303134"/>
              <a:gd name="csX7" fmla="*/ 142383 w 190781"/>
              <a:gd name="csY7" fmla="*/ 4611 h 303134"/>
              <a:gd name="csX8" fmla="*/ 141231 w 190781"/>
              <a:gd name="csY8" fmla="*/ 1153 h 303134"/>
              <a:gd name="csX9" fmla="*/ 137774 w 190781"/>
              <a:gd name="csY9" fmla="*/ 0 h 303134"/>
              <a:gd name="csX10" fmla="*/ 117032 w 190781"/>
              <a:gd name="csY10" fmla="*/ 9221 h 303134"/>
              <a:gd name="csX11" fmla="*/ 105508 w 190781"/>
              <a:gd name="csY11" fmla="*/ 34578 h 303134"/>
              <a:gd name="csX12" fmla="*/ 100899 w 190781"/>
              <a:gd name="csY12" fmla="*/ 154449 h 303134"/>
              <a:gd name="csX13" fmla="*/ 91680 w 190781"/>
              <a:gd name="csY13" fmla="*/ 156755 h 303134"/>
              <a:gd name="csX14" fmla="*/ 91680 w 190781"/>
              <a:gd name="csY14" fmla="*/ 156755 h 303134"/>
              <a:gd name="csX15" fmla="*/ 83614 w 190781"/>
              <a:gd name="csY15" fmla="*/ 150992 h 303134"/>
              <a:gd name="csX16" fmla="*/ 24845 w 190781"/>
              <a:gd name="csY16" fmla="*/ 162518 h 303134"/>
              <a:gd name="csX17" fmla="*/ 7560 w 190781"/>
              <a:gd name="csY17" fmla="*/ 230521 h 303134"/>
              <a:gd name="csX18" fmla="*/ 19083 w 190781"/>
              <a:gd name="csY18" fmla="*/ 239742 h 303134"/>
              <a:gd name="csX19" fmla="*/ 77852 w 190781"/>
              <a:gd name="csY19" fmla="*/ 228216 h 303134"/>
              <a:gd name="csX20" fmla="*/ 102051 w 190781"/>
              <a:gd name="csY20" fmla="*/ 191333 h 303134"/>
              <a:gd name="csX21" fmla="*/ 115879 w 190781"/>
              <a:gd name="csY21" fmla="*/ 186722 h 303134"/>
              <a:gd name="csX22" fmla="*/ 122793 w 190781"/>
              <a:gd name="csY22" fmla="*/ 204011 h 303134"/>
              <a:gd name="csX23" fmla="*/ 107813 w 190781"/>
              <a:gd name="csY23" fmla="*/ 246658 h 303134"/>
              <a:gd name="csX24" fmla="*/ 107813 w 190781"/>
              <a:gd name="csY24" fmla="*/ 246658 h 303134"/>
              <a:gd name="csX25" fmla="*/ 135469 w 190781"/>
              <a:gd name="csY25" fmla="*/ 299677 h 303134"/>
              <a:gd name="csX26" fmla="*/ 149297 w 190781"/>
              <a:gd name="csY26" fmla="*/ 303135 h 303134"/>
              <a:gd name="csX27" fmla="*/ 190781 w 190781"/>
              <a:gd name="csY27" fmla="*/ 247810 h 303134"/>
              <a:gd name="csX28" fmla="*/ 190781 w 190781"/>
              <a:gd name="csY28" fmla="*/ 247810 h 303134"/>
              <a:gd name="csX29" fmla="*/ 163125 w 190781"/>
              <a:gd name="csY29" fmla="*/ 194791 h 303134"/>
              <a:gd name="csX30" fmla="*/ 163125 w 190781"/>
              <a:gd name="csY30" fmla="*/ 194791 h 303134"/>
              <a:gd name="csX31" fmla="*/ 79005 w 190781"/>
              <a:gd name="csY31" fmla="*/ 193638 h 303134"/>
              <a:gd name="csX32" fmla="*/ 66329 w 190781"/>
              <a:gd name="csY32" fmla="*/ 212080 h 303134"/>
              <a:gd name="csX33" fmla="*/ 34063 w 190781"/>
              <a:gd name="csY33" fmla="*/ 217843 h 303134"/>
              <a:gd name="csX34" fmla="*/ 27149 w 190781"/>
              <a:gd name="csY34" fmla="*/ 212080 h 303134"/>
              <a:gd name="csX35" fmla="*/ 23692 w 190781"/>
              <a:gd name="csY35" fmla="*/ 193638 h 303134"/>
              <a:gd name="csX36" fmla="*/ 36368 w 190781"/>
              <a:gd name="csY36" fmla="*/ 175196 h 303134"/>
              <a:gd name="csX37" fmla="*/ 68633 w 190781"/>
              <a:gd name="csY37" fmla="*/ 169433 h 303134"/>
              <a:gd name="csX38" fmla="*/ 75548 w 190781"/>
              <a:gd name="csY38" fmla="*/ 175196 h 303134"/>
              <a:gd name="csX39" fmla="*/ 80157 w 190781"/>
              <a:gd name="csY39" fmla="*/ 187874 h 303134"/>
              <a:gd name="csX40" fmla="*/ 80157 w 190781"/>
              <a:gd name="csY40" fmla="*/ 193638 h 303134"/>
              <a:gd name="csX41" fmla="*/ 80157 w 190781"/>
              <a:gd name="csY41" fmla="*/ 193638 h 303134"/>
              <a:gd name="csX42" fmla="*/ 173496 w 190781"/>
              <a:gd name="csY42" fmla="*/ 244352 h 303134"/>
              <a:gd name="csX43" fmla="*/ 150449 w 190781"/>
              <a:gd name="csY43" fmla="*/ 274320 h 303134"/>
              <a:gd name="csX44" fmla="*/ 142383 w 190781"/>
              <a:gd name="csY44" fmla="*/ 272015 h 303134"/>
              <a:gd name="csX45" fmla="*/ 127403 w 190781"/>
              <a:gd name="csY45" fmla="*/ 243200 h 303134"/>
              <a:gd name="csX46" fmla="*/ 127403 w 190781"/>
              <a:gd name="csY46" fmla="*/ 243200 h 303134"/>
              <a:gd name="csX47" fmla="*/ 150449 w 190781"/>
              <a:gd name="csY47" fmla="*/ 213232 h 303134"/>
              <a:gd name="csX48" fmla="*/ 158516 w 190781"/>
              <a:gd name="csY48" fmla="*/ 215537 h 303134"/>
              <a:gd name="csX49" fmla="*/ 173496 w 190781"/>
              <a:gd name="csY49" fmla="*/ 244352 h 303134"/>
              <a:gd name="csX50" fmla="*/ 173496 w 190781"/>
              <a:gd name="csY50" fmla="*/ 244352 h 303134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  <a:cxn ang="0">
                <a:pos x="csX44" y="csY44"/>
              </a:cxn>
              <a:cxn ang="0">
                <a:pos x="csX45" y="csY45"/>
              </a:cxn>
              <a:cxn ang="0">
                <a:pos x="csX46" y="csY46"/>
              </a:cxn>
              <a:cxn ang="0">
                <a:pos x="csX47" y="csY47"/>
              </a:cxn>
              <a:cxn ang="0">
                <a:pos x="csX48" y="csY48"/>
              </a:cxn>
              <a:cxn ang="0">
                <a:pos x="csX49" y="csY49"/>
              </a:cxn>
              <a:cxn ang="0">
                <a:pos x="csX50" y="csY50"/>
              </a:cxn>
            </a:cxnLst>
            <a:rect l="l" t="t" r="r" b="b"/>
            <a:pathLst>
              <a:path w="190781" h="303134">
                <a:moveTo>
                  <a:pt x="164278" y="192485"/>
                </a:moveTo>
                <a:cubicBezTo>
                  <a:pt x="161973" y="192485"/>
                  <a:pt x="159668" y="190180"/>
                  <a:pt x="156211" y="190180"/>
                </a:cubicBezTo>
                <a:cubicBezTo>
                  <a:pt x="156211" y="190180"/>
                  <a:pt x="152754" y="190180"/>
                  <a:pt x="152754" y="190180"/>
                </a:cubicBezTo>
                <a:lnTo>
                  <a:pt x="145840" y="177501"/>
                </a:lnTo>
                <a:lnTo>
                  <a:pt x="189629" y="148686"/>
                </a:lnTo>
                <a:lnTo>
                  <a:pt x="189629" y="110650"/>
                </a:lnTo>
                <a:lnTo>
                  <a:pt x="135469" y="144076"/>
                </a:lnTo>
                <a:lnTo>
                  <a:pt x="142383" y="4611"/>
                </a:lnTo>
                <a:cubicBezTo>
                  <a:pt x="142383" y="3458"/>
                  <a:pt x="142383" y="2305"/>
                  <a:pt x="141231" y="1153"/>
                </a:cubicBezTo>
                <a:cubicBezTo>
                  <a:pt x="141231" y="1153"/>
                  <a:pt x="138926" y="0"/>
                  <a:pt x="137774" y="0"/>
                </a:cubicBezTo>
                <a:cubicBezTo>
                  <a:pt x="127403" y="0"/>
                  <a:pt x="125098" y="2305"/>
                  <a:pt x="117032" y="9221"/>
                </a:cubicBezTo>
                <a:cubicBezTo>
                  <a:pt x="110118" y="16137"/>
                  <a:pt x="105508" y="25357"/>
                  <a:pt x="105508" y="34578"/>
                </a:cubicBezTo>
                <a:lnTo>
                  <a:pt x="100899" y="154449"/>
                </a:lnTo>
                <a:lnTo>
                  <a:pt x="91680" y="156755"/>
                </a:lnTo>
                <a:cubicBezTo>
                  <a:pt x="91680" y="156755"/>
                  <a:pt x="91680" y="156755"/>
                  <a:pt x="91680" y="156755"/>
                </a:cubicBezTo>
                <a:cubicBezTo>
                  <a:pt x="89376" y="154449"/>
                  <a:pt x="87071" y="152144"/>
                  <a:pt x="83614" y="150992"/>
                </a:cubicBezTo>
                <a:cubicBezTo>
                  <a:pt x="67481" y="142923"/>
                  <a:pt x="43282" y="147533"/>
                  <a:pt x="24845" y="162518"/>
                </a:cubicBezTo>
                <a:cubicBezTo>
                  <a:pt x="646" y="182111"/>
                  <a:pt x="-7421" y="212080"/>
                  <a:pt x="7560" y="230521"/>
                </a:cubicBezTo>
                <a:cubicBezTo>
                  <a:pt x="11017" y="233979"/>
                  <a:pt x="14474" y="237437"/>
                  <a:pt x="19083" y="239742"/>
                </a:cubicBezTo>
                <a:cubicBezTo>
                  <a:pt x="35216" y="247810"/>
                  <a:pt x="59415" y="243200"/>
                  <a:pt x="77852" y="228216"/>
                </a:cubicBezTo>
                <a:cubicBezTo>
                  <a:pt x="90528" y="217843"/>
                  <a:pt x="98594" y="204011"/>
                  <a:pt x="102051" y="191333"/>
                </a:cubicBezTo>
                <a:lnTo>
                  <a:pt x="115879" y="186722"/>
                </a:lnTo>
                <a:lnTo>
                  <a:pt x="122793" y="204011"/>
                </a:lnTo>
                <a:cubicBezTo>
                  <a:pt x="113575" y="214385"/>
                  <a:pt x="107813" y="229369"/>
                  <a:pt x="107813" y="246658"/>
                </a:cubicBezTo>
                <a:lnTo>
                  <a:pt x="107813" y="246658"/>
                </a:lnTo>
                <a:cubicBezTo>
                  <a:pt x="107813" y="270862"/>
                  <a:pt x="119336" y="291609"/>
                  <a:pt x="135469" y="299677"/>
                </a:cubicBezTo>
                <a:cubicBezTo>
                  <a:pt x="140078" y="301983"/>
                  <a:pt x="144688" y="303135"/>
                  <a:pt x="149297" y="303135"/>
                </a:cubicBezTo>
                <a:cubicBezTo>
                  <a:pt x="172344" y="303135"/>
                  <a:pt x="190781" y="277778"/>
                  <a:pt x="190781" y="247810"/>
                </a:cubicBezTo>
                <a:lnTo>
                  <a:pt x="190781" y="247810"/>
                </a:lnTo>
                <a:cubicBezTo>
                  <a:pt x="190781" y="223606"/>
                  <a:pt x="179258" y="202859"/>
                  <a:pt x="163125" y="194791"/>
                </a:cubicBezTo>
                <a:lnTo>
                  <a:pt x="163125" y="194791"/>
                </a:lnTo>
                <a:close/>
                <a:moveTo>
                  <a:pt x="79005" y="193638"/>
                </a:moveTo>
                <a:cubicBezTo>
                  <a:pt x="77852" y="200554"/>
                  <a:pt x="73243" y="207469"/>
                  <a:pt x="66329" y="212080"/>
                </a:cubicBezTo>
                <a:cubicBezTo>
                  <a:pt x="55958" y="220148"/>
                  <a:pt x="43282" y="222453"/>
                  <a:pt x="34063" y="217843"/>
                </a:cubicBezTo>
                <a:cubicBezTo>
                  <a:pt x="31759" y="216690"/>
                  <a:pt x="29454" y="214385"/>
                  <a:pt x="27149" y="212080"/>
                </a:cubicBezTo>
                <a:cubicBezTo>
                  <a:pt x="23692" y="207469"/>
                  <a:pt x="22540" y="200554"/>
                  <a:pt x="23692" y="193638"/>
                </a:cubicBezTo>
                <a:cubicBezTo>
                  <a:pt x="24845" y="186722"/>
                  <a:pt x="29454" y="179807"/>
                  <a:pt x="36368" y="175196"/>
                </a:cubicBezTo>
                <a:cubicBezTo>
                  <a:pt x="46739" y="167128"/>
                  <a:pt x="59415" y="164822"/>
                  <a:pt x="68633" y="169433"/>
                </a:cubicBezTo>
                <a:cubicBezTo>
                  <a:pt x="70938" y="170585"/>
                  <a:pt x="73243" y="172891"/>
                  <a:pt x="75548" y="175196"/>
                </a:cubicBezTo>
                <a:cubicBezTo>
                  <a:pt x="77852" y="178654"/>
                  <a:pt x="80157" y="183264"/>
                  <a:pt x="80157" y="187874"/>
                </a:cubicBezTo>
                <a:cubicBezTo>
                  <a:pt x="80157" y="192485"/>
                  <a:pt x="80157" y="192485"/>
                  <a:pt x="80157" y="193638"/>
                </a:cubicBezTo>
                <a:lnTo>
                  <a:pt x="80157" y="193638"/>
                </a:lnTo>
                <a:close/>
                <a:moveTo>
                  <a:pt x="173496" y="244352"/>
                </a:moveTo>
                <a:cubicBezTo>
                  <a:pt x="173496" y="261641"/>
                  <a:pt x="163125" y="274320"/>
                  <a:pt x="150449" y="274320"/>
                </a:cubicBezTo>
                <a:cubicBezTo>
                  <a:pt x="137774" y="274320"/>
                  <a:pt x="144688" y="274320"/>
                  <a:pt x="142383" y="272015"/>
                </a:cubicBezTo>
                <a:cubicBezTo>
                  <a:pt x="133164" y="267405"/>
                  <a:pt x="127403" y="255878"/>
                  <a:pt x="127403" y="243200"/>
                </a:cubicBezTo>
                <a:lnTo>
                  <a:pt x="127403" y="243200"/>
                </a:lnTo>
                <a:cubicBezTo>
                  <a:pt x="127403" y="225911"/>
                  <a:pt x="137774" y="213232"/>
                  <a:pt x="150449" y="213232"/>
                </a:cubicBezTo>
                <a:cubicBezTo>
                  <a:pt x="163125" y="213232"/>
                  <a:pt x="156211" y="213232"/>
                  <a:pt x="158516" y="215537"/>
                </a:cubicBezTo>
                <a:cubicBezTo>
                  <a:pt x="167735" y="220148"/>
                  <a:pt x="173496" y="231674"/>
                  <a:pt x="173496" y="244352"/>
                </a:cubicBezTo>
                <a:lnTo>
                  <a:pt x="173496" y="244352"/>
                </a:lnTo>
                <a:close/>
              </a:path>
            </a:pathLst>
          </a:custGeom>
          <a:solidFill>
            <a:srgbClr val="D8D8D8"/>
          </a:solidFill>
          <a:ln w="115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16" name="Rounded Rectangle 115">
            <a:extLst>
              <a:ext uri="{FF2B5EF4-FFF2-40B4-BE49-F238E27FC236}">
                <a16:creationId xmlns:a16="http://schemas.microsoft.com/office/drawing/2014/main" id="{26BCD5FC-D202-F69F-614D-3AC971526611}"/>
              </a:ext>
            </a:extLst>
          </p:cNvPr>
          <p:cNvSpPr/>
          <p:nvPr/>
        </p:nvSpPr>
        <p:spPr>
          <a:xfrm>
            <a:off x="3685428" y="3667589"/>
            <a:ext cx="2224012" cy="605117"/>
          </a:xfrm>
          <a:prstGeom prst="roundRect">
            <a:avLst>
              <a:gd name="adj" fmla="val 47798"/>
            </a:avLst>
          </a:prstGeom>
          <a:solidFill>
            <a:srgbClr val="D0544A"/>
          </a:solidFill>
          <a:ln w="115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D1FE72CA-4C3B-6CF8-D073-EC2F3B8E17F5}"/>
              </a:ext>
            </a:extLst>
          </p:cNvPr>
          <p:cNvSpPr txBox="1"/>
          <p:nvPr/>
        </p:nvSpPr>
        <p:spPr>
          <a:xfrm>
            <a:off x="3878616" y="3960735"/>
            <a:ext cx="772051" cy="2960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giggle</a:t>
            </a:r>
          </a:p>
        </p:txBody>
      </p:sp>
      <p:sp>
        <p:nvSpPr>
          <p:cNvPr id="118" name="Freeform 117">
            <a:extLst>
              <a:ext uri="{FF2B5EF4-FFF2-40B4-BE49-F238E27FC236}">
                <a16:creationId xmlns:a16="http://schemas.microsoft.com/office/drawing/2014/main" id="{1D2177EE-E726-0BAF-4FC0-FC9932B74D66}"/>
              </a:ext>
            </a:extLst>
          </p:cNvPr>
          <p:cNvSpPr/>
          <p:nvPr/>
        </p:nvSpPr>
        <p:spPr>
          <a:xfrm>
            <a:off x="5498344" y="3901856"/>
            <a:ext cx="195321" cy="124193"/>
          </a:xfrm>
          <a:custGeom>
            <a:avLst/>
            <a:gdLst>
              <a:gd name="csX0" fmla="*/ 97660 w 195321"/>
              <a:gd name="csY0" fmla="*/ 124193 h 124193"/>
              <a:gd name="csX1" fmla="*/ 79223 w 195321"/>
              <a:gd name="csY1" fmla="*/ 116125 h 124193"/>
              <a:gd name="csX2" fmla="*/ 7778 w 195321"/>
              <a:gd name="csY2" fmla="*/ 44663 h 124193"/>
              <a:gd name="csX3" fmla="*/ 7778 w 195321"/>
              <a:gd name="csY3" fmla="*/ 7780 h 124193"/>
              <a:gd name="csX4" fmla="*/ 187543 w 195321"/>
              <a:gd name="csY4" fmla="*/ 7780 h 124193"/>
              <a:gd name="csX5" fmla="*/ 187543 w 195321"/>
              <a:gd name="csY5" fmla="*/ 44663 h 124193"/>
              <a:gd name="csX6" fmla="*/ 116098 w 195321"/>
              <a:gd name="csY6" fmla="*/ 116125 h 124193"/>
              <a:gd name="csX7" fmla="*/ 97660 w 195321"/>
              <a:gd name="csY7" fmla="*/ 124193 h 124193"/>
              <a:gd name="csX8" fmla="*/ 97660 w 195321"/>
              <a:gd name="csY8" fmla="*/ 124193 h 12419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95321" h="124193">
                <a:moveTo>
                  <a:pt x="97660" y="124193"/>
                </a:moveTo>
                <a:cubicBezTo>
                  <a:pt x="90747" y="124193"/>
                  <a:pt x="83833" y="121888"/>
                  <a:pt x="79223" y="116125"/>
                </a:cubicBezTo>
                <a:lnTo>
                  <a:pt x="7778" y="44663"/>
                </a:lnTo>
                <a:cubicBezTo>
                  <a:pt x="-2593" y="34290"/>
                  <a:pt x="-2593" y="18154"/>
                  <a:pt x="7778" y="7780"/>
                </a:cubicBezTo>
                <a:cubicBezTo>
                  <a:pt x="18149" y="-2593"/>
                  <a:pt x="177172" y="-2593"/>
                  <a:pt x="187543" y="7780"/>
                </a:cubicBezTo>
                <a:cubicBezTo>
                  <a:pt x="197914" y="18154"/>
                  <a:pt x="197914" y="34290"/>
                  <a:pt x="187543" y="44663"/>
                </a:cubicBezTo>
                <a:lnTo>
                  <a:pt x="116098" y="116125"/>
                </a:lnTo>
                <a:cubicBezTo>
                  <a:pt x="111489" y="120735"/>
                  <a:pt x="104575" y="124193"/>
                  <a:pt x="97660" y="124193"/>
                </a:cubicBezTo>
                <a:lnTo>
                  <a:pt x="97660" y="124193"/>
                </a:lnTo>
                <a:close/>
              </a:path>
            </a:pathLst>
          </a:custGeom>
          <a:solidFill>
            <a:srgbClr val="1D1D1B"/>
          </a:solidFill>
          <a:ln w="115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8773070C-14E2-79EC-BD97-86E00A9B2F54}"/>
              </a:ext>
            </a:extLst>
          </p:cNvPr>
          <p:cNvSpPr txBox="1"/>
          <p:nvPr/>
        </p:nvSpPr>
        <p:spPr>
          <a:xfrm>
            <a:off x="3814085" y="3668663"/>
            <a:ext cx="1456978" cy="4094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giggle</a:t>
            </a:r>
          </a:p>
        </p:txBody>
      </p:sp>
      <p:sp>
        <p:nvSpPr>
          <p:cNvPr id="120" name="Freeform 119">
            <a:extLst>
              <a:ext uri="{FF2B5EF4-FFF2-40B4-BE49-F238E27FC236}">
                <a16:creationId xmlns:a16="http://schemas.microsoft.com/office/drawing/2014/main" id="{8E1B7209-1E95-7BD6-8C84-F52B0F005611}"/>
              </a:ext>
            </a:extLst>
          </p:cNvPr>
          <p:cNvSpPr/>
          <p:nvPr/>
        </p:nvSpPr>
        <p:spPr>
          <a:xfrm>
            <a:off x="3647401" y="3629553"/>
            <a:ext cx="2300066" cy="681189"/>
          </a:xfrm>
          <a:custGeom>
            <a:avLst/>
            <a:gdLst>
              <a:gd name="csX0" fmla="*/ 327264 w 2300066"/>
              <a:gd name="csY0" fmla="*/ 0 h 681189"/>
              <a:gd name="csX1" fmla="*/ 1972803 w 2300066"/>
              <a:gd name="csY1" fmla="*/ 0 h 681189"/>
              <a:gd name="csX2" fmla="*/ 2300067 w 2300066"/>
              <a:gd name="csY2" fmla="*/ 327340 h 681189"/>
              <a:gd name="csX3" fmla="*/ 2300067 w 2300066"/>
              <a:gd name="csY3" fmla="*/ 353850 h 681189"/>
              <a:gd name="csX4" fmla="*/ 1972803 w 2300066"/>
              <a:gd name="csY4" fmla="*/ 681190 h 681189"/>
              <a:gd name="csX5" fmla="*/ 327264 w 2300066"/>
              <a:gd name="csY5" fmla="*/ 681190 h 681189"/>
              <a:gd name="csX6" fmla="*/ 0 w 2300066"/>
              <a:gd name="csY6" fmla="*/ 353850 h 681189"/>
              <a:gd name="csX7" fmla="*/ 0 w 2300066"/>
              <a:gd name="csY7" fmla="*/ 327340 h 681189"/>
              <a:gd name="csX8" fmla="*/ 327264 w 2300066"/>
              <a:gd name="csY8" fmla="*/ 0 h 68118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2300066" h="681189">
                <a:moveTo>
                  <a:pt x="327264" y="0"/>
                </a:moveTo>
                <a:lnTo>
                  <a:pt x="1972803" y="0"/>
                </a:lnTo>
                <a:cubicBezTo>
                  <a:pt x="2153720" y="0"/>
                  <a:pt x="2300067" y="146381"/>
                  <a:pt x="2300067" y="327340"/>
                </a:cubicBezTo>
                <a:lnTo>
                  <a:pt x="2300067" y="353850"/>
                </a:lnTo>
                <a:cubicBezTo>
                  <a:pt x="2300067" y="534809"/>
                  <a:pt x="2153720" y="681190"/>
                  <a:pt x="1972803" y="681190"/>
                </a:cubicBezTo>
                <a:lnTo>
                  <a:pt x="327264" y="681190"/>
                </a:lnTo>
                <a:cubicBezTo>
                  <a:pt x="146347" y="681190"/>
                  <a:pt x="0" y="534809"/>
                  <a:pt x="0" y="353850"/>
                </a:cubicBezTo>
                <a:lnTo>
                  <a:pt x="0" y="327340"/>
                </a:lnTo>
                <a:cubicBezTo>
                  <a:pt x="0" y="146381"/>
                  <a:pt x="146347" y="0"/>
                  <a:pt x="327264" y="0"/>
                </a:cubicBezTo>
                <a:close/>
              </a:path>
            </a:pathLst>
          </a:custGeom>
          <a:noFill/>
          <a:ln w="16122" cap="rnd">
            <a:solidFill>
              <a:srgbClr val="D8D8D8"/>
            </a:solidFill>
            <a:custDash>
              <a:ds d="427500" sp="427500"/>
            </a:custDash>
            <a:round/>
          </a:ln>
        </p:spPr>
        <p:txBody>
          <a:bodyPr/>
          <a:lstStyle/>
          <a:p>
            <a:endParaRPr lang="en-US"/>
          </a:p>
        </p:txBody>
      </p:sp>
      <p:sp>
        <p:nvSpPr>
          <p:cNvPr id="121" name="Rounded Rectangle 120">
            <a:extLst>
              <a:ext uri="{FF2B5EF4-FFF2-40B4-BE49-F238E27FC236}">
                <a16:creationId xmlns:a16="http://schemas.microsoft.com/office/drawing/2014/main" id="{A4DE05E0-B14A-F9BD-3087-9E3717C92E3A}"/>
              </a:ext>
            </a:extLst>
          </p:cNvPr>
          <p:cNvSpPr/>
          <p:nvPr/>
        </p:nvSpPr>
        <p:spPr>
          <a:xfrm>
            <a:off x="3685428" y="4348778"/>
            <a:ext cx="2224012" cy="605117"/>
          </a:xfrm>
          <a:prstGeom prst="roundRect">
            <a:avLst>
              <a:gd name="adj" fmla="val 47798"/>
            </a:avLst>
          </a:prstGeom>
          <a:solidFill>
            <a:srgbClr val="D0544A"/>
          </a:solidFill>
          <a:ln w="115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60B00566-1E6C-0F11-BFDB-222CAE80062D}"/>
              </a:ext>
            </a:extLst>
          </p:cNvPr>
          <p:cNvSpPr txBox="1"/>
          <p:nvPr/>
        </p:nvSpPr>
        <p:spPr>
          <a:xfrm>
            <a:off x="3878616" y="4641924"/>
            <a:ext cx="870246" cy="2960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twinkle</a:t>
            </a:r>
          </a:p>
        </p:txBody>
      </p:sp>
      <p:sp>
        <p:nvSpPr>
          <p:cNvPr id="123" name="Freeform 122">
            <a:extLst>
              <a:ext uri="{FF2B5EF4-FFF2-40B4-BE49-F238E27FC236}">
                <a16:creationId xmlns:a16="http://schemas.microsoft.com/office/drawing/2014/main" id="{F0581518-F96D-FE24-B2F1-35331AEC1C68}"/>
              </a:ext>
            </a:extLst>
          </p:cNvPr>
          <p:cNvSpPr/>
          <p:nvPr/>
        </p:nvSpPr>
        <p:spPr>
          <a:xfrm>
            <a:off x="5498344" y="4583045"/>
            <a:ext cx="195321" cy="124193"/>
          </a:xfrm>
          <a:custGeom>
            <a:avLst/>
            <a:gdLst>
              <a:gd name="csX0" fmla="*/ 97660 w 195321"/>
              <a:gd name="csY0" fmla="*/ 124193 h 124193"/>
              <a:gd name="csX1" fmla="*/ 79223 w 195321"/>
              <a:gd name="csY1" fmla="*/ 116125 h 124193"/>
              <a:gd name="csX2" fmla="*/ 7778 w 195321"/>
              <a:gd name="csY2" fmla="*/ 44664 h 124193"/>
              <a:gd name="csX3" fmla="*/ 7778 w 195321"/>
              <a:gd name="csY3" fmla="*/ 7780 h 124193"/>
              <a:gd name="csX4" fmla="*/ 187543 w 195321"/>
              <a:gd name="csY4" fmla="*/ 7780 h 124193"/>
              <a:gd name="csX5" fmla="*/ 187543 w 195321"/>
              <a:gd name="csY5" fmla="*/ 44664 h 124193"/>
              <a:gd name="csX6" fmla="*/ 116098 w 195321"/>
              <a:gd name="csY6" fmla="*/ 116125 h 124193"/>
              <a:gd name="csX7" fmla="*/ 97660 w 195321"/>
              <a:gd name="csY7" fmla="*/ 124193 h 124193"/>
              <a:gd name="csX8" fmla="*/ 97660 w 195321"/>
              <a:gd name="csY8" fmla="*/ 124193 h 12419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95321" h="124193">
                <a:moveTo>
                  <a:pt x="97660" y="124193"/>
                </a:moveTo>
                <a:cubicBezTo>
                  <a:pt x="90747" y="124193"/>
                  <a:pt x="83833" y="121888"/>
                  <a:pt x="79223" y="116125"/>
                </a:cubicBezTo>
                <a:lnTo>
                  <a:pt x="7778" y="44664"/>
                </a:lnTo>
                <a:cubicBezTo>
                  <a:pt x="-2593" y="34290"/>
                  <a:pt x="-2593" y="18154"/>
                  <a:pt x="7778" y="7780"/>
                </a:cubicBezTo>
                <a:cubicBezTo>
                  <a:pt x="18149" y="-2593"/>
                  <a:pt x="177172" y="-2593"/>
                  <a:pt x="187543" y="7780"/>
                </a:cubicBezTo>
                <a:cubicBezTo>
                  <a:pt x="197914" y="18154"/>
                  <a:pt x="197914" y="34290"/>
                  <a:pt x="187543" y="44664"/>
                </a:cubicBezTo>
                <a:lnTo>
                  <a:pt x="116098" y="116125"/>
                </a:lnTo>
                <a:cubicBezTo>
                  <a:pt x="111489" y="120736"/>
                  <a:pt x="104575" y="124193"/>
                  <a:pt x="97660" y="124193"/>
                </a:cubicBezTo>
                <a:lnTo>
                  <a:pt x="97660" y="124193"/>
                </a:lnTo>
                <a:close/>
              </a:path>
            </a:pathLst>
          </a:custGeom>
          <a:solidFill>
            <a:srgbClr val="1D1D1B"/>
          </a:solidFill>
          <a:ln w="115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097E94DD-E538-DFD1-B351-09831D34758D}"/>
              </a:ext>
            </a:extLst>
          </p:cNvPr>
          <p:cNvSpPr txBox="1"/>
          <p:nvPr/>
        </p:nvSpPr>
        <p:spPr>
          <a:xfrm>
            <a:off x="3814085" y="4349853"/>
            <a:ext cx="1669328" cy="4094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twinkle</a:t>
            </a:r>
          </a:p>
        </p:txBody>
      </p:sp>
      <p:sp>
        <p:nvSpPr>
          <p:cNvPr id="125" name="Freeform 124">
            <a:extLst>
              <a:ext uri="{FF2B5EF4-FFF2-40B4-BE49-F238E27FC236}">
                <a16:creationId xmlns:a16="http://schemas.microsoft.com/office/drawing/2014/main" id="{6F295448-82BF-047D-1B7D-C83FB035750A}"/>
              </a:ext>
            </a:extLst>
          </p:cNvPr>
          <p:cNvSpPr/>
          <p:nvPr/>
        </p:nvSpPr>
        <p:spPr>
          <a:xfrm>
            <a:off x="3647401" y="4310742"/>
            <a:ext cx="2300066" cy="681189"/>
          </a:xfrm>
          <a:custGeom>
            <a:avLst/>
            <a:gdLst>
              <a:gd name="csX0" fmla="*/ 327264 w 2300066"/>
              <a:gd name="csY0" fmla="*/ 0 h 681189"/>
              <a:gd name="csX1" fmla="*/ 0 w 2300066"/>
              <a:gd name="csY1" fmla="*/ 327340 h 681189"/>
              <a:gd name="csX2" fmla="*/ 0 w 2300066"/>
              <a:gd name="csY2" fmla="*/ 353850 h 681189"/>
              <a:gd name="csX3" fmla="*/ 327264 w 2300066"/>
              <a:gd name="csY3" fmla="*/ 681190 h 681189"/>
              <a:gd name="csX4" fmla="*/ 1972803 w 2300066"/>
              <a:gd name="csY4" fmla="*/ 681190 h 681189"/>
              <a:gd name="csX5" fmla="*/ 2300067 w 2300066"/>
              <a:gd name="csY5" fmla="*/ 353850 h 681189"/>
              <a:gd name="csX6" fmla="*/ 2300067 w 2300066"/>
              <a:gd name="csY6" fmla="*/ 327340 h 681189"/>
              <a:gd name="csX7" fmla="*/ 1972803 w 2300066"/>
              <a:gd name="csY7" fmla="*/ 0 h 68118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</a:cxnLst>
            <a:rect l="l" t="t" r="r" b="b"/>
            <a:pathLst>
              <a:path w="2300066" h="681189">
                <a:moveTo>
                  <a:pt x="327264" y="0"/>
                </a:moveTo>
                <a:cubicBezTo>
                  <a:pt x="147499" y="0"/>
                  <a:pt x="0" y="146381"/>
                  <a:pt x="0" y="327340"/>
                </a:cubicBezTo>
                <a:lnTo>
                  <a:pt x="0" y="353850"/>
                </a:lnTo>
                <a:cubicBezTo>
                  <a:pt x="0" y="533656"/>
                  <a:pt x="146347" y="681190"/>
                  <a:pt x="327264" y="681190"/>
                </a:cubicBezTo>
                <a:lnTo>
                  <a:pt x="1972803" y="681190"/>
                </a:lnTo>
                <a:cubicBezTo>
                  <a:pt x="2152568" y="681190"/>
                  <a:pt x="2300067" y="534809"/>
                  <a:pt x="2300067" y="353850"/>
                </a:cubicBezTo>
                <a:lnTo>
                  <a:pt x="2300067" y="327340"/>
                </a:lnTo>
                <a:cubicBezTo>
                  <a:pt x="2300067" y="147533"/>
                  <a:pt x="2153720" y="0"/>
                  <a:pt x="1972803" y="0"/>
                </a:cubicBezTo>
              </a:path>
            </a:pathLst>
          </a:custGeom>
          <a:noFill/>
          <a:ln w="16122" cap="rnd">
            <a:solidFill>
              <a:srgbClr val="D8D8D8"/>
            </a:solidFill>
            <a:custDash>
              <a:ds d="427500" sp="427500"/>
            </a:custDash>
            <a:round/>
          </a:ln>
        </p:spPr>
        <p:txBody>
          <a:bodyPr/>
          <a:lstStyle/>
          <a:p>
            <a:endParaRPr lang="en-US"/>
          </a:p>
        </p:txBody>
      </p:sp>
      <p:sp>
        <p:nvSpPr>
          <p:cNvPr id="126" name="Rounded Rectangle 125">
            <a:extLst>
              <a:ext uri="{FF2B5EF4-FFF2-40B4-BE49-F238E27FC236}">
                <a16:creationId xmlns:a16="http://schemas.microsoft.com/office/drawing/2014/main" id="{DFFA63F7-F253-33DA-71F7-717A84A183B4}"/>
              </a:ext>
            </a:extLst>
          </p:cNvPr>
          <p:cNvSpPr/>
          <p:nvPr/>
        </p:nvSpPr>
        <p:spPr>
          <a:xfrm>
            <a:off x="3685428" y="5027663"/>
            <a:ext cx="2224012" cy="605117"/>
          </a:xfrm>
          <a:prstGeom prst="roundRect">
            <a:avLst>
              <a:gd name="adj" fmla="val 47798"/>
            </a:avLst>
          </a:prstGeom>
          <a:solidFill>
            <a:srgbClr val="D0544A"/>
          </a:solidFill>
          <a:ln w="115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BDCF0448-D7D9-263A-6C38-DE6B4F46D3E9}"/>
              </a:ext>
            </a:extLst>
          </p:cNvPr>
          <p:cNvSpPr txBox="1"/>
          <p:nvPr/>
        </p:nvSpPr>
        <p:spPr>
          <a:xfrm>
            <a:off x="3878616" y="5320809"/>
            <a:ext cx="673855" cy="2960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hello</a:t>
            </a:r>
          </a:p>
        </p:txBody>
      </p:sp>
      <p:sp>
        <p:nvSpPr>
          <p:cNvPr id="128" name="Freeform 127">
            <a:extLst>
              <a:ext uri="{FF2B5EF4-FFF2-40B4-BE49-F238E27FC236}">
                <a16:creationId xmlns:a16="http://schemas.microsoft.com/office/drawing/2014/main" id="{AD9E9E7E-F552-4442-C9CE-7D79CA983674}"/>
              </a:ext>
            </a:extLst>
          </p:cNvPr>
          <p:cNvSpPr/>
          <p:nvPr/>
        </p:nvSpPr>
        <p:spPr>
          <a:xfrm>
            <a:off x="5498344" y="5261930"/>
            <a:ext cx="195321" cy="124193"/>
          </a:xfrm>
          <a:custGeom>
            <a:avLst/>
            <a:gdLst>
              <a:gd name="csX0" fmla="*/ 97660 w 195321"/>
              <a:gd name="csY0" fmla="*/ 124193 h 124193"/>
              <a:gd name="csX1" fmla="*/ 79223 w 195321"/>
              <a:gd name="csY1" fmla="*/ 116125 h 124193"/>
              <a:gd name="csX2" fmla="*/ 7778 w 195321"/>
              <a:gd name="csY2" fmla="*/ 44663 h 124193"/>
              <a:gd name="csX3" fmla="*/ 7778 w 195321"/>
              <a:gd name="csY3" fmla="*/ 7780 h 124193"/>
              <a:gd name="csX4" fmla="*/ 187543 w 195321"/>
              <a:gd name="csY4" fmla="*/ 7780 h 124193"/>
              <a:gd name="csX5" fmla="*/ 187543 w 195321"/>
              <a:gd name="csY5" fmla="*/ 44663 h 124193"/>
              <a:gd name="csX6" fmla="*/ 116098 w 195321"/>
              <a:gd name="csY6" fmla="*/ 116125 h 124193"/>
              <a:gd name="csX7" fmla="*/ 97660 w 195321"/>
              <a:gd name="csY7" fmla="*/ 124193 h 124193"/>
              <a:gd name="csX8" fmla="*/ 97660 w 195321"/>
              <a:gd name="csY8" fmla="*/ 124193 h 12419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95321" h="124193">
                <a:moveTo>
                  <a:pt x="97660" y="124193"/>
                </a:moveTo>
                <a:cubicBezTo>
                  <a:pt x="90747" y="124193"/>
                  <a:pt x="83833" y="121888"/>
                  <a:pt x="79223" y="116125"/>
                </a:cubicBezTo>
                <a:lnTo>
                  <a:pt x="7778" y="44663"/>
                </a:lnTo>
                <a:cubicBezTo>
                  <a:pt x="-2593" y="34290"/>
                  <a:pt x="-2593" y="18154"/>
                  <a:pt x="7778" y="7780"/>
                </a:cubicBezTo>
                <a:cubicBezTo>
                  <a:pt x="18149" y="-2593"/>
                  <a:pt x="177172" y="-2593"/>
                  <a:pt x="187543" y="7780"/>
                </a:cubicBezTo>
                <a:cubicBezTo>
                  <a:pt x="197914" y="18154"/>
                  <a:pt x="197914" y="34290"/>
                  <a:pt x="187543" y="44663"/>
                </a:cubicBezTo>
                <a:lnTo>
                  <a:pt x="116098" y="116125"/>
                </a:lnTo>
                <a:cubicBezTo>
                  <a:pt x="111489" y="120735"/>
                  <a:pt x="104575" y="124193"/>
                  <a:pt x="97660" y="124193"/>
                </a:cubicBezTo>
                <a:lnTo>
                  <a:pt x="97660" y="124193"/>
                </a:lnTo>
                <a:close/>
              </a:path>
            </a:pathLst>
          </a:custGeom>
          <a:solidFill>
            <a:srgbClr val="1D1D1B"/>
          </a:solidFill>
          <a:ln w="115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29" name="TextBox 128">
            <a:extLst>
              <a:ext uri="{FF2B5EF4-FFF2-40B4-BE49-F238E27FC236}">
                <a16:creationId xmlns:a16="http://schemas.microsoft.com/office/drawing/2014/main" id="{44096782-C975-502B-356F-5A843BB60BD8}"/>
              </a:ext>
            </a:extLst>
          </p:cNvPr>
          <p:cNvSpPr txBox="1"/>
          <p:nvPr/>
        </p:nvSpPr>
        <p:spPr>
          <a:xfrm>
            <a:off x="3814085" y="5029889"/>
            <a:ext cx="1244629" cy="4094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hello</a:t>
            </a:r>
          </a:p>
        </p:txBody>
      </p:sp>
      <p:sp>
        <p:nvSpPr>
          <p:cNvPr id="130" name="Freeform 129">
            <a:extLst>
              <a:ext uri="{FF2B5EF4-FFF2-40B4-BE49-F238E27FC236}">
                <a16:creationId xmlns:a16="http://schemas.microsoft.com/office/drawing/2014/main" id="{A6F32FF7-5E69-4666-6C6D-67C041EDE34B}"/>
              </a:ext>
            </a:extLst>
          </p:cNvPr>
          <p:cNvSpPr/>
          <p:nvPr/>
        </p:nvSpPr>
        <p:spPr>
          <a:xfrm>
            <a:off x="3647401" y="4990779"/>
            <a:ext cx="2300066" cy="681189"/>
          </a:xfrm>
          <a:custGeom>
            <a:avLst/>
            <a:gdLst>
              <a:gd name="csX0" fmla="*/ 327264 w 2300066"/>
              <a:gd name="csY0" fmla="*/ 0 h 681189"/>
              <a:gd name="csX1" fmla="*/ 0 w 2300066"/>
              <a:gd name="csY1" fmla="*/ 327340 h 681189"/>
              <a:gd name="csX2" fmla="*/ 0 w 2300066"/>
              <a:gd name="csY2" fmla="*/ 353850 h 681189"/>
              <a:gd name="csX3" fmla="*/ 327264 w 2300066"/>
              <a:gd name="csY3" fmla="*/ 681190 h 681189"/>
              <a:gd name="csX4" fmla="*/ 1972803 w 2300066"/>
              <a:gd name="csY4" fmla="*/ 681190 h 681189"/>
              <a:gd name="csX5" fmla="*/ 2300067 w 2300066"/>
              <a:gd name="csY5" fmla="*/ 353850 h 681189"/>
              <a:gd name="csX6" fmla="*/ 2300067 w 2300066"/>
              <a:gd name="csY6" fmla="*/ 327340 h 681189"/>
              <a:gd name="csX7" fmla="*/ 1972803 w 2300066"/>
              <a:gd name="csY7" fmla="*/ 0 h 68118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</a:cxnLst>
            <a:rect l="l" t="t" r="r" b="b"/>
            <a:pathLst>
              <a:path w="2300066" h="681189">
                <a:moveTo>
                  <a:pt x="327264" y="0"/>
                </a:moveTo>
                <a:cubicBezTo>
                  <a:pt x="147499" y="0"/>
                  <a:pt x="0" y="146381"/>
                  <a:pt x="0" y="327340"/>
                </a:cubicBezTo>
                <a:lnTo>
                  <a:pt x="0" y="353850"/>
                </a:lnTo>
                <a:cubicBezTo>
                  <a:pt x="0" y="533656"/>
                  <a:pt x="146347" y="681190"/>
                  <a:pt x="327264" y="681190"/>
                </a:cubicBezTo>
                <a:lnTo>
                  <a:pt x="1972803" y="681190"/>
                </a:lnTo>
                <a:cubicBezTo>
                  <a:pt x="2152568" y="681190"/>
                  <a:pt x="2300067" y="534809"/>
                  <a:pt x="2300067" y="353850"/>
                </a:cubicBezTo>
                <a:lnTo>
                  <a:pt x="2300067" y="327340"/>
                </a:lnTo>
                <a:cubicBezTo>
                  <a:pt x="2300067" y="147533"/>
                  <a:pt x="2153720" y="0"/>
                  <a:pt x="1972803" y="0"/>
                </a:cubicBezTo>
              </a:path>
            </a:pathLst>
          </a:custGeom>
          <a:noFill/>
          <a:ln w="16122" cap="rnd">
            <a:solidFill>
              <a:srgbClr val="D8D8D8"/>
            </a:solidFill>
            <a:custDash>
              <a:ds d="427500" sp="427500"/>
            </a:custDash>
            <a:round/>
          </a:ln>
        </p:spPr>
        <p:txBody>
          <a:bodyPr/>
          <a:lstStyle/>
          <a:p>
            <a:endParaRPr lang="en-US"/>
          </a:p>
        </p:txBody>
      </p:sp>
      <p:sp>
        <p:nvSpPr>
          <p:cNvPr id="131" name="Rounded Rectangle 130">
            <a:extLst>
              <a:ext uri="{FF2B5EF4-FFF2-40B4-BE49-F238E27FC236}">
                <a16:creationId xmlns:a16="http://schemas.microsoft.com/office/drawing/2014/main" id="{7062C049-F34A-F61C-3883-0A590DF6223F}"/>
              </a:ext>
            </a:extLst>
          </p:cNvPr>
          <p:cNvSpPr/>
          <p:nvPr/>
        </p:nvSpPr>
        <p:spPr>
          <a:xfrm>
            <a:off x="3685428" y="5710005"/>
            <a:ext cx="2224012" cy="605117"/>
          </a:xfrm>
          <a:prstGeom prst="roundRect">
            <a:avLst>
              <a:gd name="adj" fmla="val 47798"/>
            </a:avLst>
          </a:prstGeom>
          <a:solidFill>
            <a:srgbClr val="D0544A"/>
          </a:solidFill>
          <a:ln w="115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id="{83219F9A-24FA-20A3-42D6-D1FE0448A669}"/>
              </a:ext>
            </a:extLst>
          </p:cNvPr>
          <p:cNvSpPr txBox="1"/>
          <p:nvPr/>
        </p:nvSpPr>
        <p:spPr>
          <a:xfrm>
            <a:off x="3878616" y="6003151"/>
            <a:ext cx="673855" cy="2960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happy</a:t>
            </a:r>
          </a:p>
        </p:txBody>
      </p:sp>
      <p:sp>
        <p:nvSpPr>
          <p:cNvPr id="133" name="Freeform 132">
            <a:extLst>
              <a:ext uri="{FF2B5EF4-FFF2-40B4-BE49-F238E27FC236}">
                <a16:creationId xmlns:a16="http://schemas.microsoft.com/office/drawing/2014/main" id="{622A35BF-51C3-8E4A-A81D-0A9DA9223EF3}"/>
              </a:ext>
            </a:extLst>
          </p:cNvPr>
          <p:cNvSpPr/>
          <p:nvPr/>
        </p:nvSpPr>
        <p:spPr>
          <a:xfrm>
            <a:off x="5498344" y="5944272"/>
            <a:ext cx="195321" cy="124193"/>
          </a:xfrm>
          <a:custGeom>
            <a:avLst/>
            <a:gdLst>
              <a:gd name="csX0" fmla="*/ 97660 w 195321"/>
              <a:gd name="csY0" fmla="*/ 124193 h 124193"/>
              <a:gd name="csX1" fmla="*/ 79223 w 195321"/>
              <a:gd name="csY1" fmla="*/ 116125 h 124193"/>
              <a:gd name="csX2" fmla="*/ 7778 w 195321"/>
              <a:gd name="csY2" fmla="*/ 44663 h 124193"/>
              <a:gd name="csX3" fmla="*/ 7778 w 195321"/>
              <a:gd name="csY3" fmla="*/ 7780 h 124193"/>
              <a:gd name="csX4" fmla="*/ 187543 w 195321"/>
              <a:gd name="csY4" fmla="*/ 7780 h 124193"/>
              <a:gd name="csX5" fmla="*/ 187543 w 195321"/>
              <a:gd name="csY5" fmla="*/ 44663 h 124193"/>
              <a:gd name="csX6" fmla="*/ 116098 w 195321"/>
              <a:gd name="csY6" fmla="*/ 116125 h 124193"/>
              <a:gd name="csX7" fmla="*/ 97660 w 195321"/>
              <a:gd name="csY7" fmla="*/ 124193 h 124193"/>
              <a:gd name="csX8" fmla="*/ 97660 w 195321"/>
              <a:gd name="csY8" fmla="*/ 124193 h 12419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95321" h="124193">
                <a:moveTo>
                  <a:pt x="97660" y="124193"/>
                </a:moveTo>
                <a:cubicBezTo>
                  <a:pt x="90747" y="124193"/>
                  <a:pt x="83833" y="121888"/>
                  <a:pt x="79223" y="116125"/>
                </a:cubicBezTo>
                <a:lnTo>
                  <a:pt x="7778" y="44663"/>
                </a:lnTo>
                <a:cubicBezTo>
                  <a:pt x="-2593" y="34290"/>
                  <a:pt x="-2593" y="18153"/>
                  <a:pt x="7778" y="7780"/>
                </a:cubicBezTo>
                <a:cubicBezTo>
                  <a:pt x="18149" y="-2593"/>
                  <a:pt x="177172" y="-2593"/>
                  <a:pt x="187543" y="7780"/>
                </a:cubicBezTo>
                <a:cubicBezTo>
                  <a:pt x="197914" y="18153"/>
                  <a:pt x="197914" y="34290"/>
                  <a:pt x="187543" y="44663"/>
                </a:cubicBezTo>
                <a:lnTo>
                  <a:pt x="116098" y="116125"/>
                </a:lnTo>
                <a:cubicBezTo>
                  <a:pt x="111489" y="120735"/>
                  <a:pt x="104575" y="124193"/>
                  <a:pt x="97660" y="124193"/>
                </a:cubicBezTo>
                <a:lnTo>
                  <a:pt x="97660" y="124193"/>
                </a:lnTo>
                <a:close/>
              </a:path>
            </a:pathLst>
          </a:custGeom>
          <a:solidFill>
            <a:srgbClr val="1D1D1B"/>
          </a:solidFill>
          <a:ln w="115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34" name="TextBox 133">
            <a:extLst>
              <a:ext uri="{FF2B5EF4-FFF2-40B4-BE49-F238E27FC236}">
                <a16:creationId xmlns:a16="http://schemas.microsoft.com/office/drawing/2014/main" id="{C48FC973-5C1D-6FCE-12BC-FB7C83936DC7}"/>
              </a:ext>
            </a:extLst>
          </p:cNvPr>
          <p:cNvSpPr txBox="1"/>
          <p:nvPr/>
        </p:nvSpPr>
        <p:spPr>
          <a:xfrm>
            <a:off x="3814085" y="5711079"/>
            <a:ext cx="1244629" cy="4094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happy</a:t>
            </a:r>
          </a:p>
        </p:txBody>
      </p:sp>
      <p:sp>
        <p:nvSpPr>
          <p:cNvPr id="135" name="Freeform 134">
            <a:extLst>
              <a:ext uri="{FF2B5EF4-FFF2-40B4-BE49-F238E27FC236}">
                <a16:creationId xmlns:a16="http://schemas.microsoft.com/office/drawing/2014/main" id="{88B11D79-B449-DBD6-33E8-1173D7555B01}"/>
              </a:ext>
            </a:extLst>
          </p:cNvPr>
          <p:cNvSpPr/>
          <p:nvPr/>
        </p:nvSpPr>
        <p:spPr>
          <a:xfrm>
            <a:off x="3647401" y="5671969"/>
            <a:ext cx="2300066" cy="681189"/>
          </a:xfrm>
          <a:custGeom>
            <a:avLst/>
            <a:gdLst>
              <a:gd name="csX0" fmla="*/ 327264 w 2300066"/>
              <a:gd name="csY0" fmla="*/ 0 h 681189"/>
              <a:gd name="csX1" fmla="*/ 0 w 2300066"/>
              <a:gd name="csY1" fmla="*/ 327340 h 681189"/>
              <a:gd name="csX2" fmla="*/ 0 w 2300066"/>
              <a:gd name="csY2" fmla="*/ 353850 h 681189"/>
              <a:gd name="csX3" fmla="*/ 327264 w 2300066"/>
              <a:gd name="csY3" fmla="*/ 681190 h 681189"/>
              <a:gd name="csX4" fmla="*/ 1972803 w 2300066"/>
              <a:gd name="csY4" fmla="*/ 681190 h 681189"/>
              <a:gd name="csX5" fmla="*/ 2300067 w 2300066"/>
              <a:gd name="csY5" fmla="*/ 353850 h 681189"/>
              <a:gd name="csX6" fmla="*/ 2300067 w 2300066"/>
              <a:gd name="csY6" fmla="*/ 327340 h 681189"/>
              <a:gd name="csX7" fmla="*/ 1972803 w 2300066"/>
              <a:gd name="csY7" fmla="*/ 0 h 68118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</a:cxnLst>
            <a:rect l="l" t="t" r="r" b="b"/>
            <a:pathLst>
              <a:path w="2300066" h="681189">
                <a:moveTo>
                  <a:pt x="327264" y="0"/>
                </a:moveTo>
                <a:cubicBezTo>
                  <a:pt x="147499" y="0"/>
                  <a:pt x="0" y="146381"/>
                  <a:pt x="0" y="327340"/>
                </a:cubicBezTo>
                <a:lnTo>
                  <a:pt x="0" y="353850"/>
                </a:lnTo>
                <a:cubicBezTo>
                  <a:pt x="0" y="533656"/>
                  <a:pt x="146347" y="681190"/>
                  <a:pt x="327264" y="681190"/>
                </a:cubicBezTo>
                <a:lnTo>
                  <a:pt x="1972803" y="681190"/>
                </a:lnTo>
                <a:cubicBezTo>
                  <a:pt x="2152568" y="681190"/>
                  <a:pt x="2300067" y="534809"/>
                  <a:pt x="2300067" y="353850"/>
                </a:cubicBezTo>
                <a:lnTo>
                  <a:pt x="2300067" y="327340"/>
                </a:lnTo>
                <a:cubicBezTo>
                  <a:pt x="2300067" y="147533"/>
                  <a:pt x="2153720" y="0"/>
                  <a:pt x="1972803" y="0"/>
                </a:cubicBezTo>
              </a:path>
            </a:pathLst>
          </a:custGeom>
          <a:noFill/>
          <a:ln w="16122" cap="rnd">
            <a:solidFill>
              <a:srgbClr val="D8D8D8"/>
            </a:solidFill>
            <a:custDash>
              <a:ds d="427500" sp="427500"/>
            </a:custDash>
            <a:round/>
          </a:ln>
        </p:spPr>
        <p:txBody>
          <a:bodyPr/>
          <a:lstStyle/>
          <a:p>
            <a:endParaRPr lang="en-US"/>
          </a:p>
        </p:txBody>
      </p:sp>
      <p:sp>
        <p:nvSpPr>
          <p:cNvPr id="136" name="Freeform 135">
            <a:extLst>
              <a:ext uri="{FF2B5EF4-FFF2-40B4-BE49-F238E27FC236}">
                <a16:creationId xmlns:a16="http://schemas.microsoft.com/office/drawing/2014/main" id="{DBF50E19-6136-88E5-ADDE-1A743AE8FD71}"/>
              </a:ext>
            </a:extLst>
          </p:cNvPr>
          <p:cNvSpPr/>
          <p:nvPr/>
        </p:nvSpPr>
        <p:spPr>
          <a:xfrm>
            <a:off x="3831775" y="3419133"/>
            <a:ext cx="301912" cy="189672"/>
          </a:xfrm>
          <a:custGeom>
            <a:avLst/>
            <a:gdLst>
              <a:gd name="csX0" fmla="*/ 109472 w 301912"/>
              <a:gd name="csY0" fmla="*/ 163163 h 189672"/>
              <a:gd name="csX1" fmla="*/ 111777 w 301912"/>
              <a:gd name="csY1" fmla="*/ 155095 h 189672"/>
              <a:gd name="csX2" fmla="*/ 111777 w 301912"/>
              <a:gd name="csY2" fmla="*/ 151637 h 189672"/>
              <a:gd name="csX3" fmla="*/ 124452 w 301912"/>
              <a:gd name="csY3" fmla="*/ 144721 h 189672"/>
              <a:gd name="csX4" fmla="*/ 153261 w 301912"/>
              <a:gd name="csY4" fmla="*/ 188520 h 189672"/>
              <a:gd name="csX5" fmla="*/ 191288 w 301912"/>
              <a:gd name="csY5" fmla="*/ 188520 h 189672"/>
              <a:gd name="csX6" fmla="*/ 157870 w 301912"/>
              <a:gd name="csY6" fmla="*/ 134348 h 189672"/>
              <a:gd name="csX7" fmla="*/ 297303 w 301912"/>
              <a:gd name="csY7" fmla="*/ 141263 h 189672"/>
              <a:gd name="csX8" fmla="*/ 300760 w 301912"/>
              <a:gd name="csY8" fmla="*/ 140111 h 189672"/>
              <a:gd name="csX9" fmla="*/ 301912 w 301912"/>
              <a:gd name="csY9" fmla="*/ 136653 h 189672"/>
              <a:gd name="csX10" fmla="*/ 292694 w 301912"/>
              <a:gd name="csY10" fmla="*/ 115906 h 189672"/>
              <a:gd name="csX11" fmla="*/ 267342 w 301912"/>
              <a:gd name="csY11" fmla="*/ 104380 h 189672"/>
              <a:gd name="csX12" fmla="*/ 147499 w 301912"/>
              <a:gd name="csY12" fmla="*/ 99770 h 189672"/>
              <a:gd name="csX13" fmla="*/ 145194 w 301912"/>
              <a:gd name="csY13" fmla="*/ 90549 h 189672"/>
              <a:gd name="csX14" fmla="*/ 145194 w 301912"/>
              <a:gd name="csY14" fmla="*/ 90549 h 189672"/>
              <a:gd name="csX15" fmla="*/ 150956 w 301912"/>
              <a:gd name="csY15" fmla="*/ 82481 h 189672"/>
              <a:gd name="csX16" fmla="*/ 139433 w 301912"/>
              <a:gd name="csY16" fmla="*/ 24850 h 189672"/>
              <a:gd name="csX17" fmla="*/ 71445 w 301912"/>
              <a:gd name="csY17" fmla="*/ 7561 h 189672"/>
              <a:gd name="csX18" fmla="*/ 62226 w 301912"/>
              <a:gd name="csY18" fmla="*/ 19087 h 189672"/>
              <a:gd name="csX19" fmla="*/ 73750 w 301912"/>
              <a:gd name="csY19" fmla="*/ 76717 h 189672"/>
              <a:gd name="csX20" fmla="*/ 110624 w 301912"/>
              <a:gd name="csY20" fmla="*/ 100922 h 189672"/>
              <a:gd name="csX21" fmla="*/ 115234 w 301912"/>
              <a:gd name="csY21" fmla="*/ 114754 h 189672"/>
              <a:gd name="csX22" fmla="*/ 97949 w 301912"/>
              <a:gd name="csY22" fmla="*/ 121669 h 189672"/>
              <a:gd name="csX23" fmla="*/ 55312 w 301912"/>
              <a:gd name="csY23" fmla="*/ 106685 h 189672"/>
              <a:gd name="csX24" fmla="*/ 55312 w 301912"/>
              <a:gd name="csY24" fmla="*/ 106685 h 189672"/>
              <a:gd name="csX25" fmla="*/ 3457 w 301912"/>
              <a:gd name="csY25" fmla="*/ 134348 h 189672"/>
              <a:gd name="csX26" fmla="*/ 0 w 301912"/>
              <a:gd name="csY26" fmla="*/ 148179 h 189672"/>
              <a:gd name="csX27" fmla="*/ 55312 w 301912"/>
              <a:gd name="csY27" fmla="*/ 189673 h 189672"/>
              <a:gd name="csX28" fmla="*/ 55312 w 301912"/>
              <a:gd name="csY28" fmla="*/ 189673 h 189672"/>
              <a:gd name="csX29" fmla="*/ 107167 w 301912"/>
              <a:gd name="csY29" fmla="*/ 162011 h 189672"/>
              <a:gd name="csX30" fmla="*/ 107167 w 301912"/>
              <a:gd name="csY30" fmla="*/ 162011 h 189672"/>
              <a:gd name="csX31" fmla="*/ 107167 w 301912"/>
              <a:gd name="csY31" fmla="*/ 77870 h 189672"/>
              <a:gd name="csX32" fmla="*/ 88730 w 301912"/>
              <a:gd name="csY32" fmla="*/ 65191 h 189672"/>
              <a:gd name="csX33" fmla="*/ 82968 w 301912"/>
              <a:gd name="csY33" fmla="*/ 32919 h 189672"/>
              <a:gd name="csX34" fmla="*/ 88730 w 301912"/>
              <a:gd name="csY34" fmla="*/ 26003 h 189672"/>
              <a:gd name="csX35" fmla="*/ 107167 w 301912"/>
              <a:gd name="csY35" fmla="*/ 22545 h 189672"/>
              <a:gd name="csX36" fmla="*/ 125605 w 301912"/>
              <a:gd name="csY36" fmla="*/ 35224 h 189672"/>
              <a:gd name="csX37" fmla="*/ 131366 w 301912"/>
              <a:gd name="csY37" fmla="*/ 67497 h 189672"/>
              <a:gd name="csX38" fmla="*/ 125605 w 301912"/>
              <a:gd name="csY38" fmla="*/ 74412 h 189672"/>
              <a:gd name="csX39" fmla="*/ 112929 w 301912"/>
              <a:gd name="csY39" fmla="*/ 79023 h 189672"/>
              <a:gd name="csX40" fmla="*/ 107167 w 301912"/>
              <a:gd name="csY40" fmla="*/ 79023 h 189672"/>
              <a:gd name="csX41" fmla="*/ 107167 w 301912"/>
              <a:gd name="csY41" fmla="*/ 79023 h 189672"/>
              <a:gd name="csX42" fmla="*/ 56464 w 301912"/>
              <a:gd name="csY42" fmla="*/ 171231 h 189672"/>
              <a:gd name="csX43" fmla="*/ 26504 w 301912"/>
              <a:gd name="csY43" fmla="*/ 148179 h 189672"/>
              <a:gd name="csX44" fmla="*/ 28808 w 301912"/>
              <a:gd name="csY44" fmla="*/ 140111 h 189672"/>
              <a:gd name="csX45" fmla="*/ 57617 w 301912"/>
              <a:gd name="csY45" fmla="*/ 125127 h 189672"/>
              <a:gd name="csX46" fmla="*/ 57617 w 301912"/>
              <a:gd name="csY46" fmla="*/ 125127 h 189672"/>
              <a:gd name="csX47" fmla="*/ 87577 w 301912"/>
              <a:gd name="csY47" fmla="*/ 148179 h 189672"/>
              <a:gd name="csX48" fmla="*/ 85273 w 301912"/>
              <a:gd name="csY48" fmla="*/ 156248 h 189672"/>
              <a:gd name="csX49" fmla="*/ 56464 w 301912"/>
              <a:gd name="csY49" fmla="*/ 171231 h 189672"/>
              <a:gd name="csX50" fmla="*/ 56464 w 301912"/>
              <a:gd name="csY50" fmla="*/ 171231 h 18967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  <a:cxn ang="0">
                <a:pos x="csX44" y="csY44"/>
              </a:cxn>
              <a:cxn ang="0">
                <a:pos x="csX45" y="csY45"/>
              </a:cxn>
              <a:cxn ang="0">
                <a:pos x="csX46" y="csY46"/>
              </a:cxn>
              <a:cxn ang="0">
                <a:pos x="csX47" y="csY47"/>
              </a:cxn>
              <a:cxn ang="0">
                <a:pos x="csX48" y="csY48"/>
              </a:cxn>
              <a:cxn ang="0">
                <a:pos x="csX49" y="csY49"/>
              </a:cxn>
              <a:cxn ang="0">
                <a:pos x="csX50" y="csY50"/>
              </a:cxn>
            </a:cxnLst>
            <a:rect l="l" t="t" r="r" b="b"/>
            <a:pathLst>
              <a:path w="301912" h="189672">
                <a:moveTo>
                  <a:pt x="109472" y="163163"/>
                </a:moveTo>
                <a:cubicBezTo>
                  <a:pt x="110624" y="160858"/>
                  <a:pt x="111777" y="158553"/>
                  <a:pt x="111777" y="155095"/>
                </a:cubicBezTo>
                <a:cubicBezTo>
                  <a:pt x="111777" y="155095"/>
                  <a:pt x="111777" y="151637"/>
                  <a:pt x="111777" y="151637"/>
                </a:cubicBezTo>
                <a:lnTo>
                  <a:pt x="124452" y="144721"/>
                </a:lnTo>
                <a:lnTo>
                  <a:pt x="153261" y="188520"/>
                </a:lnTo>
                <a:lnTo>
                  <a:pt x="191288" y="188520"/>
                </a:lnTo>
                <a:lnTo>
                  <a:pt x="157870" y="134348"/>
                </a:lnTo>
                <a:lnTo>
                  <a:pt x="297303" y="141263"/>
                </a:lnTo>
                <a:cubicBezTo>
                  <a:pt x="298456" y="141263"/>
                  <a:pt x="299608" y="141263"/>
                  <a:pt x="300760" y="140111"/>
                </a:cubicBezTo>
                <a:cubicBezTo>
                  <a:pt x="300760" y="140111"/>
                  <a:pt x="301912" y="137806"/>
                  <a:pt x="301912" y="136653"/>
                </a:cubicBezTo>
                <a:cubicBezTo>
                  <a:pt x="301912" y="126280"/>
                  <a:pt x="299608" y="123974"/>
                  <a:pt x="292694" y="115906"/>
                </a:cubicBezTo>
                <a:cubicBezTo>
                  <a:pt x="285780" y="107838"/>
                  <a:pt x="276561" y="104380"/>
                  <a:pt x="267342" y="104380"/>
                </a:cubicBezTo>
                <a:lnTo>
                  <a:pt x="147499" y="99770"/>
                </a:lnTo>
                <a:lnTo>
                  <a:pt x="145194" y="90549"/>
                </a:lnTo>
                <a:cubicBezTo>
                  <a:pt x="145194" y="90549"/>
                  <a:pt x="145194" y="90549"/>
                  <a:pt x="145194" y="90549"/>
                </a:cubicBezTo>
                <a:cubicBezTo>
                  <a:pt x="147499" y="88244"/>
                  <a:pt x="149804" y="85939"/>
                  <a:pt x="150956" y="82481"/>
                </a:cubicBezTo>
                <a:cubicBezTo>
                  <a:pt x="159023" y="66344"/>
                  <a:pt x="154413" y="42139"/>
                  <a:pt x="139433" y="24850"/>
                </a:cubicBezTo>
                <a:cubicBezTo>
                  <a:pt x="119843" y="646"/>
                  <a:pt x="89882" y="-7423"/>
                  <a:pt x="71445" y="7561"/>
                </a:cubicBezTo>
                <a:cubicBezTo>
                  <a:pt x="67988" y="11019"/>
                  <a:pt x="64531" y="14477"/>
                  <a:pt x="62226" y="19087"/>
                </a:cubicBezTo>
                <a:cubicBezTo>
                  <a:pt x="54160" y="35224"/>
                  <a:pt x="58769" y="59428"/>
                  <a:pt x="73750" y="76717"/>
                </a:cubicBezTo>
                <a:cubicBezTo>
                  <a:pt x="84121" y="89396"/>
                  <a:pt x="97949" y="97465"/>
                  <a:pt x="110624" y="100922"/>
                </a:cubicBezTo>
                <a:lnTo>
                  <a:pt x="115234" y="114754"/>
                </a:lnTo>
                <a:lnTo>
                  <a:pt x="97949" y="121669"/>
                </a:lnTo>
                <a:cubicBezTo>
                  <a:pt x="87577" y="112448"/>
                  <a:pt x="72597" y="106685"/>
                  <a:pt x="55312" y="106685"/>
                </a:cubicBezTo>
                <a:lnTo>
                  <a:pt x="55312" y="106685"/>
                </a:lnTo>
                <a:cubicBezTo>
                  <a:pt x="32265" y="106685"/>
                  <a:pt x="10371" y="118211"/>
                  <a:pt x="3457" y="134348"/>
                </a:cubicBezTo>
                <a:cubicBezTo>
                  <a:pt x="1152" y="138958"/>
                  <a:pt x="0" y="143569"/>
                  <a:pt x="0" y="148179"/>
                </a:cubicBezTo>
                <a:cubicBezTo>
                  <a:pt x="0" y="171231"/>
                  <a:pt x="25351" y="189673"/>
                  <a:pt x="55312" y="189673"/>
                </a:cubicBezTo>
                <a:lnTo>
                  <a:pt x="55312" y="189673"/>
                </a:lnTo>
                <a:cubicBezTo>
                  <a:pt x="78359" y="189673"/>
                  <a:pt x="100253" y="178147"/>
                  <a:pt x="107167" y="162011"/>
                </a:cubicBezTo>
                <a:lnTo>
                  <a:pt x="107167" y="162011"/>
                </a:lnTo>
                <a:close/>
                <a:moveTo>
                  <a:pt x="107167" y="77870"/>
                </a:moveTo>
                <a:cubicBezTo>
                  <a:pt x="100253" y="76717"/>
                  <a:pt x="93339" y="72107"/>
                  <a:pt x="88730" y="65191"/>
                </a:cubicBezTo>
                <a:cubicBezTo>
                  <a:pt x="80664" y="54818"/>
                  <a:pt x="78359" y="42139"/>
                  <a:pt x="82968" y="32919"/>
                </a:cubicBezTo>
                <a:cubicBezTo>
                  <a:pt x="84121" y="30613"/>
                  <a:pt x="86425" y="28308"/>
                  <a:pt x="88730" y="26003"/>
                </a:cubicBezTo>
                <a:cubicBezTo>
                  <a:pt x="93339" y="22545"/>
                  <a:pt x="100253" y="21393"/>
                  <a:pt x="107167" y="22545"/>
                </a:cubicBezTo>
                <a:cubicBezTo>
                  <a:pt x="114081" y="23698"/>
                  <a:pt x="120996" y="28308"/>
                  <a:pt x="125605" y="35224"/>
                </a:cubicBezTo>
                <a:cubicBezTo>
                  <a:pt x="133671" y="45597"/>
                  <a:pt x="135976" y="58276"/>
                  <a:pt x="131366" y="67497"/>
                </a:cubicBezTo>
                <a:cubicBezTo>
                  <a:pt x="130214" y="69802"/>
                  <a:pt x="127909" y="72107"/>
                  <a:pt x="125605" y="74412"/>
                </a:cubicBezTo>
                <a:cubicBezTo>
                  <a:pt x="122148" y="76717"/>
                  <a:pt x="117538" y="79023"/>
                  <a:pt x="112929" y="79023"/>
                </a:cubicBezTo>
                <a:cubicBezTo>
                  <a:pt x="108320" y="79023"/>
                  <a:pt x="108320" y="79023"/>
                  <a:pt x="107167" y="79023"/>
                </a:cubicBezTo>
                <a:lnTo>
                  <a:pt x="107167" y="79023"/>
                </a:lnTo>
                <a:close/>
                <a:moveTo>
                  <a:pt x="56464" y="171231"/>
                </a:moveTo>
                <a:cubicBezTo>
                  <a:pt x="39179" y="171231"/>
                  <a:pt x="26504" y="160858"/>
                  <a:pt x="26504" y="148179"/>
                </a:cubicBezTo>
                <a:cubicBezTo>
                  <a:pt x="26504" y="135500"/>
                  <a:pt x="26504" y="142416"/>
                  <a:pt x="28808" y="140111"/>
                </a:cubicBezTo>
                <a:cubicBezTo>
                  <a:pt x="33418" y="130890"/>
                  <a:pt x="44941" y="125127"/>
                  <a:pt x="57617" y="125127"/>
                </a:cubicBezTo>
                <a:lnTo>
                  <a:pt x="57617" y="125127"/>
                </a:lnTo>
                <a:cubicBezTo>
                  <a:pt x="74902" y="125127"/>
                  <a:pt x="87577" y="135500"/>
                  <a:pt x="87577" y="148179"/>
                </a:cubicBezTo>
                <a:cubicBezTo>
                  <a:pt x="87577" y="160858"/>
                  <a:pt x="87577" y="153942"/>
                  <a:pt x="85273" y="156248"/>
                </a:cubicBezTo>
                <a:cubicBezTo>
                  <a:pt x="80664" y="165468"/>
                  <a:pt x="69140" y="171231"/>
                  <a:pt x="56464" y="171231"/>
                </a:cubicBezTo>
                <a:lnTo>
                  <a:pt x="56464" y="171231"/>
                </a:lnTo>
                <a:close/>
              </a:path>
            </a:pathLst>
          </a:custGeom>
          <a:solidFill>
            <a:srgbClr val="D8D8D8"/>
          </a:solidFill>
          <a:ln w="115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37" name="Freeform 136">
            <a:extLst>
              <a:ext uri="{FF2B5EF4-FFF2-40B4-BE49-F238E27FC236}">
                <a16:creationId xmlns:a16="http://schemas.microsoft.com/office/drawing/2014/main" id="{96C0DE0C-269E-E327-D95F-085417E82901}"/>
              </a:ext>
            </a:extLst>
          </p:cNvPr>
          <p:cNvSpPr/>
          <p:nvPr/>
        </p:nvSpPr>
        <p:spPr>
          <a:xfrm>
            <a:off x="5514189" y="2890733"/>
            <a:ext cx="1477297" cy="582065"/>
          </a:xfrm>
          <a:custGeom>
            <a:avLst/>
            <a:gdLst>
              <a:gd name="csX0" fmla="*/ 277713 w 1477297"/>
              <a:gd name="csY0" fmla="*/ 0 h 582065"/>
              <a:gd name="csX1" fmla="*/ 1199584 w 1477297"/>
              <a:gd name="csY1" fmla="*/ 0 h 582065"/>
              <a:gd name="csX2" fmla="*/ 1477298 w 1477297"/>
              <a:gd name="csY2" fmla="*/ 277778 h 582065"/>
              <a:gd name="csX3" fmla="*/ 1477298 w 1477297"/>
              <a:gd name="csY3" fmla="*/ 304288 h 582065"/>
              <a:gd name="csX4" fmla="*/ 1199584 w 1477297"/>
              <a:gd name="csY4" fmla="*/ 582065 h 582065"/>
              <a:gd name="csX5" fmla="*/ 277713 w 1477297"/>
              <a:gd name="csY5" fmla="*/ 582065 h 582065"/>
              <a:gd name="csX6" fmla="*/ 0 w 1477297"/>
              <a:gd name="csY6" fmla="*/ 304288 h 582065"/>
              <a:gd name="csX7" fmla="*/ 0 w 1477297"/>
              <a:gd name="csY7" fmla="*/ 277778 h 582065"/>
              <a:gd name="csX8" fmla="*/ 277713 w 1477297"/>
              <a:gd name="csY8" fmla="*/ 0 h 582065"/>
              <a:gd name="csX9" fmla="*/ 277713 w 1477297"/>
              <a:gd name="csY9" fmla="*/ 0 h 58206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</a:cxnLst>
            <a:rect l="l" t="t" r="r" b="b"/>
            <a:pathLst>
              <a:path w="1477297" h="582065">
                <a:moveTo>
                  <a:pt x="277713" y="0"/>
                </a:moveTo>
                <a:lnTo>
                  <a:pt x="1199584" y="0"/>
                </a:lnTo>
                <a:cubicBezTo>
                  <a:pt x="1352845" y="0"/>
                  <a:pt x="1477298" y="124481"/>
                  <a:pt x="1477298" y="277778"/>
                </a:cubicBezTo>
                <a:lnTo>
                  <a:pt x="1477298" y="304288"/>
                </a:lnTo>
                <a:cubicBezTo>
                  <a:pt x="1477298" y="457584"/>
                  <a:pt x="1352845" y="582065"/>
                  <a:pt x="1199584" y="582065"/>
                </a:cubicBezTo>
                <a:lnTo>
                  <a:pt x="277713" y="582065"/>
                </a:lnTo>
                <a:cubicBezTo>
                  <a:pt x="124452" y="582065"/>
                  <a:pt x="0" y="457584"/>
                  <a:pt x="0" y="304288"/>
                </a:cubicBezTo>
                <a:lnTo>
                  <a:pt x="0" y="277778"/>
                </a:lnTo>
                <a:cubicBezTo>
                  <a:pt x="0" y="124481"/>
                  <a:pt x="124452" y="0"/>
                  <a:pt x="277713" y="0"/>
                </a:cubicBezTo>
                <a:lnTo>
                  <a:pt x="277713" y="0"/>
                </a:lnTo>
                <a:close/>
              </a:path>
            </a:pathLst>
          </a:custGeom>
          <a:solidFill>
            <a:srgbClr val="FFFFFF"/>
          </a:solidFill>
          <a:ln w="115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38" name="Freeform 137">
            <a:extLst>
              <a:ext uri="{FF2B5EF4-FFF2-40B4-BE49-F238E27FC236}">
                <a16:creationId xmlns:a16="http://schemas.microsoft.com/office/drawing/2014/main" id="{EFAFFC9E-E2F1-B91A-2379-2111E43336C6}"/>
              </a:ext>
            </a:extLst>
          </p:cNvPr>
          <p:cNvSpPr/>
          <p:nvPr/>
        </p:nvSpPr>
        <p:spPr>
          <a:xfrm>
            <a:off x="5502665" y="2878054"/>
            <a:ext cx="1500344" cy="605117"/>
          </a:xfrm>
          <a:custGeom>
            <a:avLst/>
            <a:gdLst>
              <a:gd name="csX0" fmla="*/ 1211107 w 1500344"/>
              <a:gd name="csY0" fmla="*/ 23052 h 605117"/>
              <a:gd name="csX1" fmla="*/ 1477298 w 1500344"/>
              <a:gd name="csY1" fmla="*/ 289304 h 605117"/>
              <a:gd name="csX2" fmla="*/ 1477298 w 1500344"/>
              <a:gd name="csY2" fmla="*/ 315814 h 605117"/>
              <a:gd name="csX3" fmla="*/ 1211107 w 1500344"/>
              <a:gd name="csY3" fmla="*/ 582066 h 605117"/>
              <a:gd name="csX4" fmla="*/ 289237 w 1500344"/>
              <a:gd name="csY4" fmla="*/ 582066 h 605117"/>
              <a:gd name="csX5" fmla="*/ 23047 w 1500344"/>
              <a:gd name="csY5" fmla="*/ 315814 h 605117"/>
              <a:gd name="csX6" fmla="*/ 23047 w 1500344"/>
              <a:gd name="csY6" fmla="*/ 289304 h 605117"/>
              <a:gd name="csX7" fmla="*/ 289237 w 1500344"/>
              <a:gd name="csY7" fmla="*/ 23052 h 605117"/>
              <a:gd name="csX8" fmla="*/ 1211107 w 1500344"/>
              <a:gd name="csY8" fmla="*/ 23052 h 605117"/>
              <a:gd name="csX9" fmla="*/ 1211107 w 1500344"/>
              <a:gd name="csY9" fmla="*/ 0 h 605117"/>
              <a:gd name="csX10" fmla="*/ 289237 w 1500344"/>
              <a:gd name="csY10" fmla="*/ 0 h 605117"/>
              <a:gd name="csX11" fmla="*/ 0 w 1500344"/>
              <a:gd name="csY11" fmla="*/ 289304 h 605117"/>
              <a:gd name="csX12" fmla="*/ 0 w 1500344"/>
              <a:gd name="csY12" fmla="*/ 315814 h 605117"/>
              <a:gd name="csX13" fmla="*/ 289237 w 1500344"/>
              <a:gd name="csY13" fmla="*/ 605118 h 605117"/>
              <a:gd name="csX14" fmla="*/ 1211107 w 1500344"/>
              <a:gd name="csY14" fmla="*/ 605118 h 605117"/>
              <a:gd name="csX15" fmla="*/ 1500344 w 1500344"/>
              <a:gd name="csY15" fmla="*/ 315814 h 605117"/>
              <a:gd name="csX16" fmla="*/ 1500344 w 1500344"/>
              <a:gd name="csY16" fmla="*/ 289304 h 605117"/>
              <a:gd name="csX17" fmla="*/ 1211107 w 1500344"/>
              <a:gd name="csY17" fmla="*/ 0 h 605117"/>
              <a:gd name="csX18" fmla="*/ 1211107 w 1500344"/>
              <a:gd name="csY18" fmla="*/ 0 h 60511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1500344" h="605117">
                <a:moveTo>
                  <a:pt x="1211107" y="23052"/>
                </a:moveTo>
                <a:cubicBezTo>
                  <a:pt x="1357454" y="23052"/>
                  <a:pt x="1477298" y="142923"/>
                  <a:pt x="1477298" y="289304"/>
                </a:cubicBezTo>
                <a:lnTo>
                  <a:pt x="1477298" y="315814"/>
                </a:lnTo>
                <a:cubicBezTo>
                  <a:pt x="1477298" y="462195"/>
                  <a:pt x="1357454" y="582066"/>
                  <a:pt x="1211107" y="582066"/>
                </a:cubicBezTo>
                <a:lnTo>
                  <a:pt x="289237" y="582066"/>
                </a:lnTo>
                <a:cubicBezTo>
                  <a:pt x="142890" y="582066"/>
                  <a:pt x="23047" y="462195"/>
                  <a:pt x="23047" y="315814"/>
                </a:cubicBezTo>
                <a:lnTo>
                  <a:pt x="23047" y="289304"/>
                </a:lnTo>
                <a:cubicBezTo>
                  <a:pt x="23047" y="142923"/>
                  <a:pt x="142890" y="23052"/>
                  <a:pt x="289237" y="23052"/>
                </a:cubicBezTo>
                <a:lnTo>
                  <a:pt x="1211107" y="23052"/>
                </a:lnTo>
                <a:moveTo>
                  <a:pt x="1211107" y="0"/>
                </a:moveTo>
                <a:lnTo>
                  <a:pt x="289237" y="0"/>
                </a:lnTo>
                <a:cubicBezTo>
                  <a:pt x="130214" y="0"/>
                  <a:pt x="0" y="130244"/>
                  <a:pt x="0" y="289304"/>
                </a:cubicBezTo>
                <a:lnTo>
                  <a:pt x="0" y="315814"/>
                </a:lnTo>
                <a:cubicBezTo>
                  <a:pt x="0" y="474873"/>
                  <a:pt x="130214" y="605118"/>
                  <a:pt x="289237" y="605118"/>
                </a:cubicBezTo>
                <a:lnTo>
                  <a:pt x="1211107" y="605118"/>
                </a:lnTo>
                <a:cubicBezTo>
                  <a:pt x="1370130" y="605118"/>
                  <a:pt x="1500344" y="474873"/>
                  <a:pt x="1500344" y="315814"/>
                </a:cubicBezTo>
                <a:lnTo>
                  <a:pt x="1500344" y="289304"/>
                </a:lnTo>
                <a:cubicBezTo>
                  <a:pt x="1500344" y="130244"/>
                  <a:pt x="1370130" y="0"/>
                  <a:pt x="1211107" y="0"/>
                </a:cubicBezTo>
                <a:lnTo>
                  <a:pt x="1211107" y="0"/>
                </a:lnTo>
                <a:close/>
              </a:path>
            </a:pathLst>
          </a:custGeom>
          <a:solidFill>
            <a:srgbClr val="EBEBEB"/>
          </a:solidFill>
          <a:ln w="115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39" name="TextBox 138">
            <a:extLst>
              <a:ext uri="{FF2B5EF4-FFF2-40B4-BE49-F238E27FC236}">
                <a16:creationId xmlns:a16="http://schemas.microsoft.com/office/drawing/2014/main" id="{10D8B4D2-CA94-506E-0AC3-9A5D9940BCDC}"/>
              </a:ext>
            </a:extLst>
          </p:cNvPr>
          <p:cNvSpPr txBox="1"/>
          <p:nvPr/>
        </p:nvSpPr>
        <p:spPr>
          <a:xfrm>
            <a:off x="5695853" y="3171200"/>
            <a:ext cx="477465" cy="2960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CBCBCB"/>
                </a:solidFill>
                <a:latin typeface="Monaco"/>
                <a:sym typeface="Monaco"/>
                <a:rtl val="0"/>
              </a:rPr>
              <a:t>255</a:t>
            </a:r>
          </a:p>
        </p:txBody>
      </p:sp>
      <p:sp>
        <p:nvSpPr>
          <p:cNvPr id="140" name="TextBox 139">
            <a:extLst>
              <a:ext uri="{FF2B5EF4-FFF2-40B4-BE49-F238E27FC236}">
                <a16:creationId xmlns:a16="http://schemas.microsoft.com/office/drawing/2014/main" id="{F8B5594B-FA90-1595-C3C0-5027C2E8005F}"/>
              </a:ext>
            </a:extLst>
          </p:cNvPr>
          <p:cNvSpPr txBox="1"/>
          <p:nvPr/>
        </p:nvSpPr>
        <p:spPr>
          <a:xfrm>
            <a:off x="5631322" y="2880281"/>
            <a:ext cx="1032279" cy="4094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⠼bee</a:t>
            </a:r>
          </a:p>
        </p:txBody>
      </p:sp>
      <p:sp>
        <p:nvSpPr>
          <p:cNvPr id="141" name="Freeform 140">
            <a:extLst>
              <a:ext uri="{FF2B5EF4-FFF2-40B4-BE49-F238E27FC236}">
                <a16:creationId xmlns:a16="http://schemas.microsoft.com/office/drawing/2014/main" id="{E594CE19-D3D8-3F85-0A5F-A762ABDFEEA7}"/>
              </a:ext>
            </a:extLst>
          </p:cNvPr>
          <p:cNvSpPr/>
          <p:nvPr/>
        </p:nvSpPr>
        <p:spPr>
          <a:xfrm>
            <a:off x="5514189" y="2206085"/>
            <a:ext cx="1477297" cy="582065"/>
          </a:xfrm>
          <a:custGeom>
            <a:avLst/>
            <a:gdLst>
              <a:gd name="csX0" fmla="*/ 277713 w 1477297"/>
              <a:gd name="csY0" fmla="*/ 0 h 582065"/>
              <a:gd name="csX1" fmla="*/ 1199584 w 1477297"/>
              <a:gd name="csY1" fmla="*/ 0 h 582065"/>
              <a:gd name="csX2" fmla="*/ 1477298 w 1477297"/>
              <a:gd name="csY2" fmla="*/ 277778 h 582065"/>
              <a:gd name="csX3" fmla="*/ 1477298 w 1477297"/>
              <a:gd name="csY3" fmla="*/ 304288 h 582065"/>
              <a:gd name="csX4" fmla="*/ 1199584 w 1477297"/>
              <a:gd name="csY4" fmla="*/ 582066 h 582065"/>
              <a:gd name="csX5" fmla="*/ 277713 w 1477297"/>
              <a:gd name="csY5" fmla="*/ 582066 h 582065"/>
              <a:gd name="csX6" fmla="*/ 0 w 1477297"/>
              <a:gd name="csY6" fmla="*/ 304288 h 582065"/>
              <a:gd name="csX7" fmla="*/ 0 w 1477297"/>
              <a:gd name="csY7" fmla="*/ 277778 h 582065"/>
              <a:gd name="csX8" fmla="*/ 277713 w 1477297"/>
              <a:gd name="csY8" fmla="*/ 0 h 582065"/>
              <a:gd name="csX9" fmla="*/ 277713 w 1477297"/>
              <a:gd name="csY9" fmla="*/ 0 h 58206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</a:cxnLst>
            <a:rect l="l" t="t" r="r" b="b"/>
            <a:pathLst>
              <a:path w="1477297" h="582065">
                <a:moveTo>
                  <a:pt x="277713" y="0"/>
                </a:moveTo>
                <a:lnTo>
                  <a:pt x="1199584" y="0"/>
                </a:lnTo>
                <a:cubicBezTo>
                  <a:pt x="1352845" y="0"/>
                  <a:pt x="1477298" y="124481"/>
                  <a:pt x="1477298" y="277778"/>
                </a:cubicBezTo>
                <a:lnTo>
                  <a:pt x="1477298" y="304288"/>
                </a:lnTo>
                <a:cubicBezTo>
                  <a:pt x="1477298" y="457584"/>
                  <a:pt x="1352845" y="582066"/>
                  <a:pt x="1199584" y="582066"/>
                </a:cubicBezTo>
                <a:lnTo>
                  <a:pt x="277713" y="582066"/>
                </a:lnTo>
                <a:cubicBezTo>
                  <a:pt x="124452" y="582066"/>
                  <a:pt x="0" y="457584"/>
                  <a:pt x="0" y="304288"/>
                </a:cubicBezTo>
                <a:lnTo>
                  <a:pt x="0" y="277778"/>
                </a:lnTo>
                <a:cubicBezTo>
                  <a:pt x="0" y="124481"/>
                  <a:pt x="124452" y="0"/>
                  <a:pt x="277713" y="0"/>
                </a:cubicBezTo>
                <a:lnTo>
                  <a:pt x="277713" y="0"/>
                </a:lnTo>
                <a:close/>
              </a:path>
            </a:pathLst>
          </a:custGeom>
          <a:solidFill>
            <a:srgbClr val="FFFFFF"/>
          </a:solidFill>
          <a:ln w="115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42" name="Freeform 141">
            <a:extLst>
              <a:ext uri="{FF2B5EF4-FFF2-40B4-BE49-F238E27FC236}">
                <a16:creationId xmlns:a16="http://schemas.microsoft.com/office/drawing/2014/main" id="{EA96A5C2-07D7-F562-277D-8A68028CD1B6}"/>
              </a:ext>
            </a:extLst>
          </p:cNvPr>
          <p:cNvSpPr/>
          <p:nvPr/>
        </p:nvSpPr>
        <p:spPr>
          <a:xfrm>
            <a:off x="5502665" y="2194559"/>
            <a:ext cx="1500344" cy="605117"/>
          </a:xfrm>
          <a:custGeom>
            <a:avLst/>
            <a:gdLst>
              <a:gd name="csX0" fmla="*/ 1211107 w 1500344"/>
              <a:gd name="csY0" fmla="*/ 23052 h 605117"/>
              <a:gd name="csX1" fmla="*/ 1477298 w 1500344"/>
              <a:gd name="csY1" fmla="*/ 289304 h 605117"/>
              <a:gd name="csX2" fmla="*/ 1477298 w 1500344"/>
              <a:gd name="csY2" fmla="*/ 315814 h 605117"/>
              <a:gd name="csX3" fmla="*/ 1211107 w 1500344"/>
              <a:gd name="csY3" fmla="*/ 582066 h 605117"/>
              <a:gd name="csX4" fmla="*/ 289237 w 1500344"/>
              <a:gd name="csY4" fmla="*/ 582066 h 605117"/>
              <a:gd name="csX5" fmla="*/ 23047 w 1500344"/>
              <a:gd name="csY5" fmla="*/ 315814 h 605117"/>
              <a:gd name="csX6" fmla="*/ 23047 w 1500344"/>
              <a:gd name="csY6" fmla="*/ 289304 h 605117"/>
              <a:gd name="csX7" fmla="*/ 289237 w 1500344"/>
              <a:gd name="csY7" fmla="*/ 23052 h 605117"/>
              <a:gd name="csX8" fmla="*/ 1211107 w 1500344"/>
              <a:gd name="csY8" fmla="*/ 23052 h 605117"/>
              <a:gd name="csX9" fmla="*/ 1211107 w 1500344"/>
              <a:gd name="csY9" fmla="*/ 0 h 605117"/>
              <a:gd name="csX10" fmla="*/ 289237 w 1500344"/>
              <a:gd name="csY10" fmla="*/ 0 h 605117"/>
              <a:gd name="csX11" fmla="*/ 0 w 1500344"/>
              <a:gd name="csY11" fmla="*/ 289304 h 605117"/>
              <a:gd name="csX12" fmla="*/ 0 w 1500344"/>
              <a:gd name="csY12" fmla="*/ 315814 h 605117"/>
              <a:gd name="csX13" fmla="*/ 289237 w 1500344"/>
              <a:gd name="csY13" fmla="*/ 605118 h 605117"/>
              <a:gd name="csX14" fmla="*/ 1211107 w 1500344"/>
              <a:gd name="csY14" fmla="*/ 605118 h 605117"/>
              <a:gd name="csX15" fmla="*/ 1500344 w 1500344"/>
              <a:gd name="csY15" fmla="*/ 315814 h 605117"/>
              <a:gd name="csX16" fmla="*/ 1500344 w 1500344"/>
              <a:gd name="csY16" fmla="*/ 289304 h 605117"/>
              <a:gd name="csX17" fmla="*/ 1211107 w 1500344"/>
              <a:gd name="csY17" fmla="*/ 0 h 605117"/>
              <a:gd name="csX18" fmla="*/ 1211107 w 1500344"/>
              <a:gd name="csY18" fmla="*/ 0 h 60511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1500344" h="605117">
                <a:moveTo>
                  <a:pt x="1211107" y="23052"/>
                </a:moveTo>
                <a:cubicBezTo>
                  <a:pt x="1357454" y="23052"/>
                  <a:pt x="1477298" y="142923"/>
                  <a:pt x="1477298" y="289304"/>
                </a:cubicBezTo>
                <a:lnTo>
                  <a:pt x="1477298" y="315814"/>
                </a:lnTo>
                <a:cubicBezTo>
                  <a:pt x="1477298" y="462195"/>
                  <a:pt x="1357454" y="582066"/>
                  <a:pt x="1211107" y="582066"/>
                </a:cubicBezTo>
                <a:lnTo>
                  <a:pt x="289237" y="582066"/>
                </a:lnTo>
                <a:cubicBezTo>
                  <a:pt x="142890" y="582066"/>
                  <a:pt x="23047" y="462195"/>
                  <a:pt x="23047" y="315814"/>
                </a:cubicBezTo>
                <a:lnTo>
                  <a:pt x="23047" y="289304"/>
                </a:lnTo>
                <a:cubicBezTo>
                  <a:pt x="23047" y="142923"/>
                  <a:pt x="142890" y="23052"/>
                  <a:pt x="289237" y="23052"/>
                </a:cubicBezTo>
                <a:lnTo>
                  <a:pt x="1211107" y="23052"/>
                </a:lnTo>
                <a:moveTo>
                  <a:pt x="1211107" y="0"/>
                </a:moveTo>
                <a:lnTo>
                  <a:pt x="289237" y="0"/>
                </a:lnTo>
                <a:cubicBezTo>
                  <a:pt x="130214" y="0"/>
                  <a:pt x="0" y="130244"/>
                  <a:pt x="0" y="289304"/>
                </a:cubicBezTo>
                <a:lnTo>
                  <a:pt x="0" y="315814"/>
                </a:lnTo>
                <a:cubicBezTo>
                  <a:pt x="0" y="474873"/>
                  <a:pt x="130214" y="605118"/>
                  <a:pt x="289237" y="605118"/>
                </a:cubicBezTo>
                <a:lnTo>
                  <a:pt x="1211107" y="605118"/>
                </a:lnTo>
                <a:cubicBezTo>
                  <a:pt x="1370130" y="605118"/>
                  <a:pt x="1500344" y="474873"/>
                  <a:pt x="1500344" y="315814"/>
                </a:cubicBezTo>
                <a:lnTo>
                  <a:pt x="1500344" y="289304"/>
                </a:lnTo>
                <a:cubicBezTo>
                  <a:pt x="1500344" y="130244"/>
                  <a:pt x="1370130" y="0"/>
                  <a:pt x="1211107" y="0"/>
                </a:cubicBezTo>
                <a:lnTo>
                  <a:pt x="1211107" y="0"/>
                </a:lnTo>
                <a:close/>
              </a:path>
            </a:pathLst>
          </a:custGeom>
          <a:solidFill>
            <a:srgbClr val="EBEBEB"/>
          </a:solidFill>
          <a:ln w="115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43" name="TextBox 142">
            <a:extLst>
              <a:ext uri="{FF2B5EF4-FFF2-40B4-BE49-F238E27FC236}">
                <a16:creationId xmlns:a16="http://schemas.microsoft.com/office/drawing/2014/main" id="{872757E9-17C6-12D9-F903-E932BEDFDB06}"/>
              </a:ext>
            </a:extLst>
          </p:cNvPr>
          <p:cNvSpPr txBox="1"/>
          <p:nvPr/>
        </p:nvSpPr>
        <p:spPr>
          <a:xfrm>
            <a:off x="5695853" y="2487705"/>
            <a:ext cx="477465" cy="2960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CBCBCB"/>
                </a:solidFill>
                <a:latin typeface="Monaco"/>
                <a:sym typeface="Monaco"/>
                <a:rtl val="0"/>
              </a:rPr>
              <a:t>127</a:t>
            </a:r>
          </a:p>
        </p:txBody>
      </p:sp>
      <p:sp>
        <p:nvSpPr>
          <p:cNvPr id="144" name="TextBox 143">
            <a:extLst>
              <a:ext uri="{FF2B5EF4-FFF2-40B4-BE49-F238E27FC236}">
                <a16:creationId xmlns:a16="http://schemas.microsoft.com/office/drawing/2014/main" id="{6E6222AD-F29A-3658-E35D-D29144BC97BC}"/>
              </a:ext>
            </a:extLst>
          </p:cNvPr>
          <p:cNvSpPr txBox="1"/>
          <p:nvPr/>
        </p:nvSpPr>
        <p:spPr>
          <a:xfrm>
            <a:off x="5631322" y="2195634"/>
            <a:ext cx="1032279" cy="4094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⠼abg</a:t>
            </a:r>
          </a:p>
        </p:txBody>
      </p:sp>
      <p:sp>
        <p:nvSpPr>
          <p:cNvPr id="145" name="Freeform 144">
            <a:extLst>
              <a:ext uri="{FF2B5EF4-FFF2-40B4-BE49-F238E27FC236}">
                <a16:creationId xmlns:a16="http://schemas.microsoft.com/office/drawing/2014/main" id="{FE93F799-3FC1-6185-A9C5-3F22D52FC9F4}"/>
              </a:ext>
            </a:extLst>
          </p:cNvPr>
          <p:cNvSpPr/>
          <p:nvPr/>
        </p:nvSpPr>
        <p:spPr>
          <a:xfrm>
            <a:off x="5470400" y="2159981"/>
            <a:ext cx="1566027" cy="671968"/>
          </a:xfrm>
          <a:custGeom>
            <a:avLst/>
            <a:gdLst>
              <a:gd name="csX0" fmla="*/ 1243373 w 1566027"/>
              <a:gd name="csY0" fmla="*/ 671969 h 671968"/>
              <a:gd name="csX1" fmla="*/ 1460012 w 1566027"/>
              <a:gd name="csY1" fmla="*/ 587829 h 671968"/>
              <a:gd name="csX2" fmla="*/ 1481907 w 1566027"/>
              <a:gd name="csY2" fmla="*/ 565929 h 671968"/>
              <a:gd name="csX3" fmla="*/ 1555657 w 1566027"/>
              <a:gd name="csY3" fmla="*/ 429922 h 671968"/>
              <a:gd name="csX4" fmla="*/ 1566028 w 1566027"/>
              <a:gd name="csY4" fmla="*/ 349239 h 671968"/>
              <a:gd name="csX5" fmla="*/ 1566028 w 1566027"/>
              <a:gd name="csY5" fmla="*/ 322729 h 671968"/>
              <a:gd name="csX6" fmla="*/ 1555657 w 1566027"/>
              <a:gd name="csY6" fmla="*/ 242047 h 671968"/>
              <a:gd name="csX7" fmla="*/ 1538372 w 1566027"/>
              <a:gd name="csY7" fmla="*/ 191333 h 671968"/>
              <a:gd name="csX8" fmla="*/ 1491126 w 1566027"/>
              <a:gd name="csY8" fmla="*/ 116413 h 671968"/>
              <a:gd name="csX9" fmla="*/ 1477297 w 1566027"/>
              <a:gd name="csY9" fmla="*/ 100277 h 671968"/>
              <a:gd name="csX10" fmla="*/ 1465774 w 1566027"/>
              <a:gd name="csY10" fmla="*/ 89903 h 671968"/>
              <a:gd name="csX11" fmla="*/ 1448489 w 1566027"/>
              <a:gd name="csY11" fmla="*/ 73767 h 671968"/>
              <a:gd name="csX12" fmla="*/ 1243373 w 1566027"/>
              <a:gd name="csY12" fmla="*/ 0 h 671968"/>
              <a:gd name="csX13" fmla="*/ 321502 w 1566027"/>
              <a:gd name="csY13" fmla="*/ 0 h 671968"/>
              <a:gd name="csX14" fmla="*/ 116386 w 1566027"/>
              <a:gd name="csY14" fmla="*/ 73767 h 671968"/>
              <a:gd name="csX15" fmla="*/ 93339 w 1566027"/>
              <a:gd name="csY15" fmla="*/ 94514 h 671968"/>
              <a:gd name="csX16" fmla="*/ 13828 w 1566027"/>
              <a:gd name="csY16" fmla="*/ 225911 h 671968"/>
              <a:gd name="csX17" fmla="*/ 9219 w 1566027"/>
              <a:gd name="csY17" fmla="*/ 240895 h 671968"/>
              <a:gd name="csX18" fmla="*/ 1152 w 1566027"/>
              <a:gd name="csY18" fmla="*/ 288151 h 671968"/>
              <a:gd name="csX19" fmla="*/ 0 w 1566027"/>
              <a:gd name="csY19" fmla="*/ 321577 h 671968"/>
              <a:gd name="csX20" fmla="*/ 0 w 1566027"/>
              <a:gd name="csY20" fmla="*/ 348087 h 671968"/>
              <a:gd name="csX21" fmla="*/ 321502 w 1566027"/>
              <a:gd name="csY21" fmla="*/ 669664 h 67196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</a:cxnLst>
            <a:rect l="l" t="t" r="r" b="b"/>
            <a:pathLst>
              <a:path w="1566027" h="671968">
                <a:moveTo>
                  <a:pt x="1243373" y="671969"/>
                </a:moveTo>
                <a:cubicBezTo>
                  <a:pt x="1322884" y="671969"/>
                  <a:pt x="1400091" y="642001"/>
                  <a:pt x="1460012" y="587829"/>
                </a:cubicBezTo>
                <a:cubicBezTo>
                  <a:pt x="1468079" y="580913"/>
                  <a:pt x="1474993" y="573997"/>
                  <a:pt x="1481907" y="565929"/>
                </a:cubicBezTo>
                <a:cubicBezTo>
                  <a:pt x="1517629" y="526741"/>
                  <a:pt x="1542981" y="480636"/>
                  <a:pt x="1555657" y="429922"/>
                </a:cubicBezTo>
                <a:cubicBezTo>
                  <a:pt x="1562571" y="403412"/>
                  <a:pt x="1566028" y="376902"/>
                  <a:pt x="1566028" y="349239"/>
                </a:cubicBezTo>
                <a:lnTo>
                  <a:pt x="1566028" y="322729"/>
                </a:lnTo>
                <a:cubicBezTo>
                  <a:pt x="1566028" y="295067"/>
                  <a:pt x="1562571" y="268557"/>
                  <a:pt x="1555657" y="242047"/>
                </a:cubicBezTo>
                <a:cubicBezTo>
                  <a:pt x="1551047" y="224758"/>
                  <a:pt x="1545286" y="207469"/>
                  <a:pt x="1538372" y="191333"/>
                </a:cubicBezTo>
                <a:cubicBezTo>
                  <a:pt x="1526848" y="164823"/>
                  <a:pt x="1510715" y="139465"/>
                  <a:pt x="1491126" y="116413"/>
                </a:cubicBezTo>
                <a:cubicBezTo>
                  <a:pt x="1486517" y="111803"/>
                  <a:pt x="1481907" y="106040"/>
                  <a:pt x="1477297" y="100277"/>
                </a:cubicBezTo>
                <a:cubicBezTo>
                  <a:pt x="1473840" y="96819"/>
                  <a:pt x="1470384" y="93361"/>
                  <a:pt x="1465774" y="89903"/>
                </a:cubicBezTo>
                <a:cubicBezTo>
                  <a:pt x="1460012" y="84140"/>
                  <a:pt x="1454251" y="78377"/>
                  <a:pt x="1448489" y="73767"/>
                </a:cubicBezTo>
                <a:cubicBezTo>
                  <a:pt x="1390872" y="26510"/>
                  <a:pt x="1318275" y="0"/>
                  <a:pt x="1243373" y="0"/>
                </a:cubicBezTo>
                <a:lnTo>
                  <a:pt x="321502" y="0"/>
                </a:lnTo>
                <a:cubicBezTo>
                  <a:pt x="246600" y="0"/>
                  <a:pt x="174003" y="26510"/>
                  <a:pt x="116386" y="73767"/>
                </a:cubicBezTo>
                <a:cubicBezTo>
                  <a:pt x="108320" y="80682"/>
                  <a:pt x="100254" y="87598"/>
                  <a:pt x="93339" y="94514"/>
                </a:cubicBezTo>
                <a:cubicBezTo>
                  <a:pt x="56464" y="131397"/>
                  <a:pt x="28808" y="177501"/>
                  <a:pt x="13828" y="225911"/>
                </a:cubicBezTo>
                <a:cubicBezTo>
                  <a:pt x="12676" y="230521"/>
                  <a:pt x="10371" y="236284"/>
                  <a:pt x="9219" y="240895"/>
                </a:cubicBezTo>
                <a:cubicBezTo>
                  <a:pt x="4609" y="257031"/>
                  <a:pt x="2305" y="272015"/>
                  <a:pt x="1152" y="288151"/>
                </a:cubicBezTo>
                <a:cubicBezTo>
                  <a:pt x="0" y="298525"/>
                  <a:pt x="0" y="310051"/>
                  <a:pt x="0" y="321577"/>
                </a:cubicBezTo>
                <a:lnTo>
                  <a:pt x="0" y="348087"/>
                </a:lnTo>
                <a:cubicBezTo>
                  <a:pt x="0" y="525588"/>
                  <a:pt x="144042" y="669664"/>
                  <a:pt x="321502" y="669664"/>
                </a:cubicBezTo>
              </a:path>
            </a:pathLst>
          </a:custGeom>
          <a:noFill/>
          <a:ln w="16122" cap="rnd">
            <a:solidFill>
              <a:srgbClr val="D8D8D8"/>
            </a:solidFill>
            <a:custDash>
              <a:ds d="427500" sp="427500"/>
            </a:custDash>
            <a:round/>
          </a:ln>
        </p:spPr>
        <p:txBody>
          <a:bodyPr/>
          <a:lstStyle/>
          <a:p>
            <a:endParaRPr lang="en-US"/>
          </a:p>
        </p:txBody>
      </p:sp>
      <p:sp>
        <p:nvSpPr>
          <p:cNvPr id="146" name="Freeform 145">
            <a:extLst>
              <a:ext uri="{FF2B5EF4-FFF2-40B4-BE49-F238E27FC236}">
                <a16:creationId xmlns:a16="http://schemas.microsoft.com/office/drawing/2014/main" id="{C0ECEB3B-E799-748F-735A-0C3652CD2041}"/>
              </a:ext>
            </a:extLst>
          </p:cNvPr>
          <p:cNvSpPr/>
          <p:nvPr/>
        </p:nvSpPr>
        <p:spPr>
          <a:xfrm>
            <a:off x="5470400" y="2844629"/>
            <a:ext cx="1566027" cy="671968"/>
          </a:xfrm>
          <a:custGeom>
            <a:avLst/>
            <a:gdLst>
              <a:gd name="csX0" fmla="*/ 321502 w 1566027"/>
              <a:gd name="csY0" fmla="*/ 1152 h 671968"/>
              <a:gd name="csX1" fmla="*/ 116386 w 1566027"/>
              <a:gd name="csY1" fmla="*/ 74919 h 671968"/>
              <a:gd name="csX2" fmla="*/ 93339 w 1566027"/>
              <a:gd name="csY2" fmla="*/ 95666 h 671968"/>
              <a:gd name="csX3" fmla="*/ 13828 w 1566027"/>
              <a:gd name="csY3" fmla="*/ 228216 h 671968"/>
              <a:gd name="csX4" fmla="*/ 9219 w 1566027"/>
              <a:gd name="csY4" fmla="*/ 243200 h 671968"/>
              <a:gd name="csX5" fmla="*/ 1152 w 1566027"/>
              <a:gd name="csY5" fmla="*/ 290456 h 671968"/>
              <a:gd name="csX6" fmla="*/ 0 w 1566027"/>
              <a:gd name="csY6" fmla="*/ 323882 h 671968"/>
              <a:gd name="csX7" fmla="*/ 0 w 1566027"/>
              <a:gd name="csY7" fmla="*/ 350392 h 671968"/>
              <a:gd name="csX8" fmla="*/ 321502 w 1566027"/>
              <a:gd name="csY8" fmla="*/ 671969 h 671968"/>
              <a:gd name="csX9" fmla="*/ 1243373 w 1566027"/>
              <a:gd name="csY9" fmla="*/ 671969 h 671968"/>
              <a:gd name="csX10" fmla="*/ 1460012 w 1566027"/>
              <a:gd name="csY10" fmla="*/ 587828 h 671968"/>
              <a:gd name="csX11" fmla="*/ 1481907 w 1566027"/>
              <a:gd name="csY11" fmla="*/ 565929 h 671968"/>
              <a:gd name="csX12" fmla="*/ 1555657 w 1566027"/>
              <a:gd name="csY12" fmla="*/ 429922 h 671968"/>
              <a:gd name="csX13" fmla="*/ 1566028 w 1566027"/>
              <a:gd name="csY13" fmla="*/ 349239 h 671968"/>
              <a:gd name="csX14" fmla="*/ 1566028 w 1566027"/>
              <a:gd name="csY14" fmla="*/ 322729 h 671968"/>
              <a:gd name="csX15" fmla="*/ 1555657 w 1566027"/>
              <a:gd name="csY15" fmla="*/ 242047 h 671968"/>
              <a:gd name="csX16" fmla="*/ 1538372 w 1566027"/>
              <a:gd name="csY16" fmla="*/ 191332 h 671968"/>
              <a:gd name="csX17" fmla="*/ 1491126 w 1566027"/>
              <a:gd name="csY17" fmla="*/ 116413 h 671968"/>
              <a:gd name="csX18" fmla="*/ 1477297 w 1566027"/>
              <a:gd name="csY18" fmla="*/ 100277 h 671968"/>
              <a:gd name="csX19" fmla="*/ 1465774 w 1566027"/>
              <a:gd name="csY19" fmla="*/ 89903 h 671968"/>
              <a:gd name="csX20" fmla="*/ 1448489 w 1566027"/>
              <a:gd name="csY20" fmla="*/ 73767 h 671968"/>
              <a:gd name="csX21" fmla="*/ 1243373 w 1566027"/>
              <a:gd name="csY21" fmla="*/ 0 h 671968"/>
              <a:gd name="csX22" fmla="*/ 321502 w 1566027"/>
              <a:gd name="csY22" fmla="*/ 0 h 67196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</a:cxnLst>
            <a:rect l="l" t="t" r="r" b="b"/>
            <a:pathLst>
              <a:path w="1566027" h="671968">
                <a:moveTo>
                  <a:pt x="321502" y="1152"/>
                </a:moveTo>
                <a:cubicBezTo>
                  <a:pt x="246600" y="1152"/>
                  <a:pt x="174003" y="27662"/>
                  <a:pt x="116386" y="74919"/>
                </a:cubicBezTo>
                <a:cubicBezTo>
                  <a:pt x="108320" y="81835"/>
                  <a:pt x="100254" y="88751"/>
                  <a:pt x="93339" y="95666"/>
                </a:cubicBezTo>
                <a:cubicBezTo>
                  <a:pt x="56464" y="132549"/>
                  <a:pt x="28808" y="178654"/>
                  <a:pt x="13828" y="228216"/>
                </a:cubicBezTo>
                <a:cubicBezTo>
                  <a:pt x="12676" y="232826"/>
                  <a:pt x="10371" y="238589"/>
                  <a:pt x="9219" y="243200"/>
                </a:cubicBezTo>
                <a:cubicBezTo>
                  <a:pt x="4609" y="259336"/>
                  <a:pt x="2305" y="274320"/>
                  <a:pt x="1152" y="290456"/>
                </a:cubicBezTo>
                <a:cubicBezTo>
                  <a:pt x="0" y="300830"/>
                  <a:pt x="0" y="312356"/>
                  <a:pt x="0" y="323882"/>
                </a:cubicBezTo>
                <a:lnTo>
                  <a:pt x="0" y="350392"/>
                </a:lnTo>
                <a:cubicBezTo>
                  <a:pt x="0" y="527893"/>
                  <a:pt x="144042" y="671969"/>
                  <a:pt x="321502" y="671969"/>
                </a:cubicBezTo>
                <a:lnTo>
                  <a:pt x="1243373" y="671969"/>
                </a:lnTo>
                <a:cubicBezTo>
                  <a:pt x="1322884" y="671969"/>
                  <a:pt x="1400091" y="642001"/>
                  <a:pt x="1460012" y="587828"/>
                </a:cubicBezTo>
                <a:cubicBezTo>
                  <a:pt x="1468079" y="580913"/>
                  <a:pt x="1474993" y="573997"/>
                  <a:pt x="1481907" y="565929"/>
                </a:cubicBezTo>
                <a:cubicBezTo>
                  <a:pt x="1517629" y="526741"/>
                  <a:pt x="1542981" y="480636"/>
                  <a:pt x="1555657" y="429922"/>
                </a:cubicBezTo>
                <a:cubicBezTo>
                  <a:pt x="1562571" y="403412"/>
                  <a:pt x="1566028" y="376902"/>
                  <a:pt x="1566028" y="349239"/>
                </a:cubicBezTo>
                <a:lnTo>
                  <a:pt x="1566028" y="322729"/>
                </a:lnTo>
                <a:cubicBezTo>
                  <a:pt x="1566028" y="295067"/>
                  <a:pt x="1562571" y="268557"/>
                  <a:pt x="1555657" y="242047"/>
                </a:cubicBezTo>
                <a:cubicBezTo>
                  <a:pt x="1551047" y="224758"/>
                  <a:pt x="1545286" y="207469"/>
                  <a:pt x="1538372" y="191332"/>
                </a:cubicBezTo>
                <a:cubicBezTo>
                  <a:pt x="1526848" y="164823"/>
                  <a:pt x="1510715" y="139465"/>
                  <a:pt x="1491126" y="116413"/>
                </a:cubicBezTo>
                <a:cubicBezTo>
                  <a:pt x="1486517" y="111803"/>
                  <a:pt x="1481907" y="106040"/>
                  <a:pt x="1477297" y="100277"/>
                </a:cubicBezTo>
                <a:cubicBezTo>
                  <a:pt x="1473840" y="96819"/>
                  <a:pt x="1470384" y="93361"/>
                  <a:pt x="1465774" y="89903"/>
                </a:cubicBezTo>
                <a:cubicBezTo>
                  <a:pt x="1460012" y="84140"/>
                  <a:pt x="1454251" y="78377"/>
                  <a:pt x="1448489" y="73767"/>
                </a:cubicBezTo>
                <a:cubicBezTo>
                  <a:pt x="1390872" y="26510"/>
                  <a:pt x="1318275" y="0"/>
                  <a:pt x="1243373" y="0"/>
                </a:cubicBezTo>
                <a:lnTo>
                  <a:pt x="321502" y="0"/>
                </a:lnTo>
                <a:close/>
              </a:path>
            </a:pathLst>
          </a:custGeom>
          <a:noFill/>
          <a:ln w="16122" cap="rnd">
            <a:solidFill>
              <a:srgbClr val="D8D8D8"/>
            </a:solidFill>
            <a:custDash>
              <a:ds d="427500" sp="427500"/>
            </a:custDash>
            <a:round/>
          </a:ln>
        </p:spPr>
        <p:txBody>
          <a:bodyPr/>
          <a:lstStyle/>
          <a:p>
            <a:endParaRPr lang="en-US"/>
          </a:p>
        </p:txBody>
      </p:sp>
      <p:sp>
        <p:nvSpPr>
          <p:cNvPr id="147" name="Freeform 146">
            <a:extLst>
              <a:ext uri="{FF2B5EF4-FFF2-40B4-BE49-F238E27FC236}">
                <a16:creationId xmlns:a16="http://schemas.microsoft.com/office/drawing/2014/main" id="{DAD0CFFE-3C43-356F-0E35-B94AEB0B0754}"/>
              </a:ext>
            </a:extLst>
          </p:cNvPr>
          <p:cNvSpPr/>
          <p:nvPr/>
        </p:nvSpPr>
        <p:spPr>
          <a:xfrm>
            <a:off x="5661688" y="1942646"/>
            <a:ext cx="301912" cy="190825"/>
          </a:xfrm>
          <a:custGeom>
            <a:avLst/>
            <a:gdLst>
              <a:gd name="csX0" fmla="*/ 109472 w 301912"/>
              <a:gd name="csY0" fmla="*/ 164316 h 190825"/>
              <a:gd name="csX1" fmla="*/ 111777 w 301912"/>
              <a:gd name="csY1" fmla="*/ 156247 h 190825"/>
              <a:gd name="csX2" fmla="*/ 111777 w 301912"/>
              <a:gd name="csY2" fmla="*/ 152790 h 190825"/>
              <a:gd name="csX3" fmla="*/ 124452 w 301912"/>
              <a:gd name="csY3" fmla="*/ 145874 h 190825"/>
              <a:gd name="csX4" fmla="*/ 153261 w 301912"/>
              <a:gd name="csY4" fmla="*/ 189673 h 190825"/>
              <a:gd name="csX5" fmla="*/ 191288 w 301912"/>
              <a:gd name="csY5" fmla="*/ 189673 h 190825"/>
              <a:gd name="csX6" fmla="*/ 157870 w 301912"/>
              <a:gd name="csY6" fmla="*/ 135501 h 190825"/>
              <a:gd name="csX7" fmla="*/ 297303 w 301912"/>
              <a:gd name="csY7" fmla="*/ 142416 h 190825"/>
              <a:gd name="csX8" fmla="*/ 300760 w 301912"/>
              <a:gd name="csY8" fmla="*/ 141264 h 190825"/>
              <a:gd name="csX9" fmla="*/ 301913 w 301912"/>
              <a:gd name="csY9" fmla="*/ 137806 h 190825"/>
              <a:gd name="csX10" fmla="*/ 292694 w 301912"/>
              <a:gd name="csY10" fmla="*/ 117059 h 190825"/>
              <a:gd name="csX11" fmla="*/ 267343 w 301912"/>
              <a:gd name="csY11" fmla="*/ 105533 h 190825"/>
              <a:gd name="csX12" fmla="*/ 147499 w 301912"/>
              <a:gd name="csY12" fmla="*/ 100922 h 190825"/>
              <a:gd name="csX13" fmla="*/ 145195 w 301912"/>
              <a:gd name="csY13" fmla="*/ 91702 h 190825"/>
              <a:gd name="csX14" fmla="*/ 145195 w 301912"/>
              <a:gd name="csY14" fmla="*/ 91702 h 190825"/>
              <a:gd name="csX15" fmla="*/ 150956 w 301912"/>
              <a:gd name="csY15" fmla="*/ 83633 h 190825"/>
              <a:gd name="csX16" fmla="*/ 139433 w 301912"/>
              <a:gd name="csY16" fmla="*/ 24850 h 190825"/>
              <a:gd name="csX17" fmla="*/ 71445 w 301912"/>
              <a:gd name="csY17" fmla="*/ 7561 h 190825"/>
              <a:gd name="csX18" fmla="*/ 62226 w 301912"/>
              <a:gd name="csY18" fmla="*/ 19087 h 190825"/>
              <a:gd name="csX19" fmla="*/ 73750 w 301912"/>
              <a:gd name="csY19" fmla="*/ 77870 h 190825"/>
              <a:gd name="csX20" fmla="*/ 110625 w 301912"/>
              <a:gd name="csY20" fmla="*/ 102075 h 190825"/>
              <a:gd name="csX21" fmla="*/ 115234 w 301912"/>
              <a:gd name="csY21" fmla="*/ 115906 h 190825"/>
              <a:gd name="csX22" fmla="*/ 97949 w 301912"/>
              <a:gd name="csY22" fmla="*/ 122822 h 190825"/>
              <a:gd name="csX23" fmla="*/ 55312 w 301912"/>
              <a:gd name="csY23" fmla="*/ 107838 h 190825"/>
              <a:gd name="csX24" fmla="*/ 55312 w 301912"/>
              <a:gd name="csY24" fmla="*/ 107838 h 190825"/>
              <a:gd name="csX25" fmla="*/ 3457 w 301912"/>
              <a:gd name="csY25" fmla="*/ 135501 h 190825"/>
              <a:gd name="csX26" fmla="*/ 0 w 301912"/>
              <a:gd name="csY26" fmla="*/ 149332 h 190825"/>
              <a:gd name="csX27" fmla="*/ 55312 w 301912"/>
              <a:gd name="csY27" fmla="*/ 190826 h 190825"/>
              <a:gd name="csX28" fmla="*/ 55312 w 301912"/>
              <a:gd name="csY28" fmla="*/ 190826 h 190825"/>
              <a:gd name="csX29" fmla="*/ 107167 w 301912"/>
              <a:gd name="csY29" fmla="*/ 163163 h 190825"/>
              <a:gd name="csX30" fmla="*/ 107167 w 301912"/>
              <a:gd name="csY30" fmla="*/ 163163 h 190825"/>
              <a:gd name="csX31" fmla="*/ 108320 w 301912"/>
              <a:gd name="csY31" fmla="*/ 79023 h 190825"/>
              <a:gd name="csX32" fmla="*/ 89882 w 301912"/>
              <a:gd name="csY32" fmla="*/ 66344 h 190825"/>
              <a:gd name="csX33" fmla="*/ 84121 w 301912"/>
              <a:gd name="csY33" fmla="*/ 34071 h 190825"/>
              <a:gd name="csX34" fmla="*/ 89882 w 301912"/>
              <a:gd name="csY34" fmla="*/ 27156 h 190825"/>
              <a:gd name="csX35" fmla="*/ 108320 w 301912"/>
              <a:gd name="csY35" fmla="*/ 23698 h 190825"/>
              <a:gd name="csX36" fmla="*/ 126757 w 301912"/>
              <a:gd name="csY36" fmla="*/ 36376 h 190825"/>
              <a:gd name="csX37" fmla="*/ 132519 w 301912"/>
              <a:gd name="csY37" fmla="*/ 68649 h 190825"/>
              <a:gd name="csX38" fmla="*/ 126757 w 301912"/>
              <a:gd name="csY38" fmla="*/ 75565 h 190825"/>
              <a:gd name="csX39" fmla="*/ 114081 w 301912"/>
              <a:gd name="csY39" fmla="*/ 80175 h 190825"/>
              <a:gd name="csX40" fmla="*/ 108320 w 301912"/>
              <a:gd name="csY40" fmla="*/ 80175 h 190825"/>
              <a:gd name="csX41" fmla="*/ 108320 w 301912"/>
              <a:gd name="csY41" fmla="*/ 80175 h 190825"/>
              <a:gd name="csX42" fmla="*/ 57617 w 301912"/>
              <a:gd name="csY42" fmla="*/ 173537 h 190825"/>
              <a:gd name="csX43" fmla="*/ 27656 w 301912"/>
              <a:gd name="csY43" fmla="*/ 150484 h 190825"/>
              <a:gd name="csX44" fmla="*/ 29961 w 301912"/>
              <a:gd name="csY44" fmla="*/ 142416 h 190825"/>
              <a:gd name="csX45" fmla="*/ 58769 w 301912"/>
              <a:gd name="csY45" fmla="*/ 127432 h 190825"/>
              <a:gd name="csX46" fmla="*/ 58769 w 301912"/>
              <a:gd name="csY46" fmla="*/ 127432 h 190825"/>
              <a:gd name="csX47" fmla="*/ 88730 w 301912"/>
              <a:gd name="csY47" fmla="*/ 150484 h 190825"/>
              <a:gd name="csX48" fmla="*/ 86425 w 301912"/>
              <a:gd name="csY48" fmla="*/ 158553 h 190825"/>
              <a:gd name="csX49" fmla="*/ 57617 w 301912"/>
              <a:gd name="csY49" fmla="*/ 173537 h 190825"/>
              <a:gd name="csX50" fmla="*/ 57617 w 301912"/>
              <a:gd name="csY50" fmla="*/ 173537 h 19082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  <a:cxn ang="0">
                <a:pos x="csX44" y="csY44"/>
              </a:cxn>
              <a:cxn ang="0">
                <a:pos x="csX45" y="csY45"/>
              </a:cxn>
              <a:cxn ang="0">
                <a:pos x="csX46" y="csY46"/>
              </a:cxn>
              <a:cxn ang="0">
                <a:pos x="csX47" y="csY47"/>
              </a:cxn>
              <a:cxn ang="0">
                <a:pos x="csX48" y="csY48"/>
              </a:cxn>
              <a:cxn ang="0">
                <a:pos x="csX49" y="csY49"/>
              </a:cxn>
              <a:cxn ang="0">
                <a:pos x="csX50" y="csY50"/>
              </a:cxn>
            </a:cxnLst>
            <a:rect l="l" t="t" r="r" b="b"/>
            <a:pathLst>
              <a:path w="301912" h="190825">
                <a:moveTo>
                  <a:pt x="109472" y="164316"/>
                </a:moveTo>
                <a:cubicBezTo>
                  <a:pt x="110625" y="162010"/>
                  <a:pt x="111777" y="159705"/>
                  <a:pt x="111777" y="156247"/>
                </a:cubicBezTo>
                <a:cubicBezTo>
                  <a:pt x="111777" y="156247"/>
                  <a:pt x="111777" y="152790"/>
                  <a:pt x="111777" y="152790"/>
                </a:cubicBezTo>
                <a:lnTo>
                  <a:pt x="124452" y="145874"/>
                </a:lnTo>
                <a:lnTo>
                  <a:pt x="153261" y="189673"/>
                </a:lnTo>
                <a:lnTo>
                  <a:pt x="191288" y="189673"/>
                </a:lnTo>
                <a:lnTo>
                  <a:pt x="157870" y="135501"/>
                </a:lnTo>
                <a:lnTo>
                  <a:pt x="297303" y="142416"/>
                </a:lnTo>
                <a:cubicBezTo>
                  <a:pt x="298456" y="142416"/>
                  <a:pt x="299608" y="142416"/>
                  <a:pt x="300760" y="141264"/>
                </a:cubicBezTo>
                <a:cubicBezTo>
                  <a:pt x="300760" y="141264"/>
                  <a:pt x="301913" y="138958"/>
                  <a:pt x="301913" y="137806"/>
                </a:cubicBezTo>
                <a:cubicBezTo>
                  <a:pt x="301913" y="127432"/>
                  <a:pt x="299608" y="125127"/>
                  <a:pt x="292694" y="117059"/>
                </a:cubicBezTo>
                <a:cubicBezTo>
                  <a:pt x="285780" y="110143"/>
                  <a:pt x="276561" y="105533"/>
                  <a:pt x="267343" y="105533"/>
                </a:cubicBezTo>
                <a:lnTo>
                  <a:pt x="147499" y="100922"/>
                </a:lnTo>
                <a:lnTo>
                  <a:pt x="145195" y="91702"/>
                </a:lnTo>
                <a:cubicBezTo>
                  <a:pt x="145195" y="91702"/>
                  <a:pt x="145195" y="91702"/>
                  <a:pt x="145195" y="91702"/>
                </a:cubicBezTo>
                <a:cubicBezTo>
                  <a:pt x="147499" y="89396"/>
                  <a:pt x="149804" y="87091"/>
                  <a:pt x="150956" y="83633"/>
                </a:cubicBezTo>
                <a:cubicBezTo>
                  <a:pt x="159023" y="67497"/>
                  <a:pt x="154413" y="43292"/>
                  <a:pt x="139433" y="24850"/>
                </a:cubicBezTo>
                <a:cubicBezTo>
                  <a:pt x="119843" y="646"/>
                  <a:pt x="89882" y="-7423"/>
                  <a:pt x="71445" y="7561"/>
                </a:cubicBezTo>
                <a:cubicBezTo>
                  <a:pt x="67988" y="11019"/>
                  <a:pt x="64531" y="14477"/>
                  <a:pt x="62226" y="19087"/>
                </a:cubicBezTo>
                <a:cubicBezTo>
                  <a:pt x="54160" y="35224"/>
                  <a:pt x="58769" y="59429"/>
                  <a:pt x="73750" y="77870"/>
                </a:cubicBezTo>
                <a:cubicBezTo>
                  <a:pt x="84121" y="90549"/>
                  <a:pt x="97949" y="98617"/>
                  <a:pt x="110625" y="102075"/>
                </a:cubicBezTo>
                <a:lnTo>
                  <a:pt x="115234" y="115906"/>
                </a:lnTo>
                <a:lnTo>
                  <a:pt x="97949" y="122822"/>
                </a:lnTo>
                <a:cubicBezTo>
                  <a:pt x="87578" y="113601"/>
                  <a:pt x="72597" y="107838"/>
                  <a:pt x="55312" y="107838"/>
                </a:cubicBezTo>
                <a:lnTo>
                  <a:pt x="55312" y="107838"/>
                </a:lnTo>
                <a:cubicBezTo>
                  <a:pt x="32265" y="107838"/>
                  <a:pt x="10371" y="119364"/>
                  <a:pt x="3457" y="135501"/>
                </a:cubicBezTo>
                <a:cubicBezTo>
                  <a:pt x="1152" y="140111"/>
                  <a:pt x="0" y="144721"/>
                  <a:pt x="0" y="149332"/>
                </a:cubicBezTo>
                <a:cubicBezTo>
                  <a:pt x="0" y="172384"/>
                  <a:pt x="25352" y="190826"/>
                  <a:pt x="55312" y="190826"/>
                </a:cubicBezTo>
                <a:lnTo>
                  <a:pt x="55312" y="190826"/>
                </a:lnTo>
                <a:cubicBezTo>
                  <a:pt x="78359" y="190826"/>
                  <a:pt x="100254" y="179300"/>
                  <a:pt x="107167" y="163163"/>
                </a:cubicBezTo>
                <a:lnTo>
                  <a:pt x="107167" y="163163"/>
                </a:lnTo>
                <a:close/>
                <a:moveTo>
                  <a:pt x="108320" y="79023"/>
                </a:moveTo>
                <a:cubicBezTo>
                  <a:pt x="101406" y="77870"/>
                  <a:pt x="94492" y="73260"/>
                  <a:pt x="89882" y="66344"/>
                </a:cubicBezTo>
                <a:cubicBezTo>
                  <a:pt x="81816" y="55971"/>
                  <a:pt x="79511" y="43292"/>
                  <a:pt x="84121" y="34071"/>
                </a:cubicBezTo>
                <a:cubicBezTo>
                  <a:pt x="85273" y="31766"/>
                  <a:pt x="87578" y="29461"/>
                  <a:pt x="89882" y="27156"/>
                </a:cubicBezTo>
                <a:cubicBezTo>
                  <a:pt x="94492" y="23698"/>
                  <a:pt x="101406" y="22545"/>
                  <a:pt x="108320" y="23698"/>
                </a:cubicBezTo>
                <a:cubicBezTo>
                  <a:pt x="115234" y="24850"/>
                  <a:pt x="122148" y="29461"/>
                  <a:pt x="126757" y="36376"/>
                </a:cubicBezTo>
                <a:cubicBezTo>
                  <a:pt x="134824" y="46750"/>
                  <a:pt x="137128" y="59429"/>
                  <a:pt x="132519" y="68649"/>
                </a:cubicBezTo>
                <a:cubicBezTo>
                  <a:pt x="131366" y="70955"/>
                  <a:pt x="129062" y="73260"/>
                  <a:pt x="126757" y="75565"/>
                </a:cubicBezTo>
                <a:cubicBezTo>
                  <a:pt x="123300" y="77870"/>
                  <a:pt x="118691" y="80175"/>
                  <a:pt x="114081" y="80175"/>
                </a:cubicBezTo>
                <a:cubicBezTo>
                  <a:pt x="109472" y="80175"/>
                  <a:pt x="109472" y="80175"/>
                  <a:pt x="108320" y="80175"/>
                </a:cubicBezTo>
                <a:lnTo>
                  <a:pt x="108320" y="80175"/>
                </a:lnTo>
                <a:close/>
                <a:moveTo>
                  <a:pt x="57617" y="173537"/>
                </a:moveTo>
                <a:cubicBezTo>
                  <a:pt x="40332" y="173537"/>
                  <a:pt x="27656" y="163163"/>
                  <a:pt x="27656" y="150484"/>
                </a:cubicBezTo>
                <a:cubicBezTo>
                  <a:pt x="27656" y="137806"/>
                  <a:pt x="27656" y="144721"/>
                  <a:pt x="29961" y="142416"/>
                </a:cubicBezTo>
                <a:cubicBezTo>
                  <a:pt x="34570" y="133195"/>
                  <a:pt x="46094" y="127432"/>
                  <a:pt x="58769" y="127432"/>
                </a:cubicBezTo>
                <a:lnTo>
                  <a:pt x="58769" y="127432"/>
                </a:lnTo>
                <a:cubicBezTo>
                  <a:pt x="76054" y="127432"/>
                  <a:pt x="88730" y="137806"/>
                  <a:pt x="88730" y="150484"/>
                </a:cubicBezTo>
                <a:cubicBezTo>
                  <a:pt x="88730" y="163163"/>
                  <a:pt x="88730" y="156247"/>
                  <a:pt x="86425" y="158553"/>
                </a:cubicBezTo>
                <a:cubicBezTo>
                  <a:pt x="81816" y="167774"/>
                  <a:pt x="70293" y="173537"/>
                  <a:pt x="57617" y="173537"/>
                </a:cubicBezTo>
                <a:lnTo>
                  <a:pt x="57617" y="173537"/>
                </a:lnTo>
                <a:close/>
              </a:path>
            </a:pathLst>
          </a:custGeom>
          <a:solidFill>
            <a:srgbClr val="D8D8D8"/>
          </a:solidFill>
          <a:ln w="115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48" name="Rectangle 147">
            <a:extLst>
              <a:ext uri="{FF2B5EF4-FFF2-40B4-BE49-F238E27FC236}">
                <a16:creationId xmlns:a16="http://schemas.microsoft.com/office/drawing/2014/main" id="{E7FB909C-AC7F-8254-C161-EF23B25DFB65}"/>
              </a:ext>
            </a:extLst>
          </p:cNvPr>
          <p:cNvSpPr/>
          <p:nvPr/>
        </p:nvSpPr>
        <p:spPr>
          <a:xfrm>
            <a:off x="630580" y="5510604"/>
            <a:ext cx="327264" cy="327339"/>
          </a:xfrm>
          <a:prstGeom prst="rect">
            <a:avLst/>
          </a:prstGeom>
          <a:solidFill>
            <a:srgbClr val="1D1D1B"/>
          </a:solidFill>
          <a:ln w="115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50" name="TextBox 149">
            <a:extLst>
              <a:ext uri="{FF2B5EF4-FFF2-40B4-BE49-F238E27FC236}">
                <a16:creationId xmlns:a16="http://schemas.microsoft.com/office/drawing/2014/main" id="{8C2C36C5-B070-5AAB-C8E8-24EA818D5EC9}"/>
              </a:ext>
            </a:extLst>
          </p:cNvPr>
          <p:cNvSpPr txBox="1"/>
          <p:nvPr/>
        </p:nvSpPr>
        <p:spPr>
          <a:xfrm>
            <a:off x="286778" y="164112"/>
            <a:ext cx="3180455" cy="323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350" spc="0" baseline="0">
                <a:ln/>
                <a:solidFill>
                  <a:srgbClr val="D8D8D8"/>
                </a:solidFill>
                <a:latin typeface="Arial"/>
                <a:cs typeface="Arial"/>
                <a:sym typeface="Arial"/>
                <a:rtl val="0"/>
              </a:rPr>
              <a:t>Start sound tactile cut-out blocks</a:t>
            </a:r>
          </a:p>
        </p:txBody>
      </p:sp>
      <p:sp>
        <p:nvSpPr>
          <p:cNvPr id="151" name="Rectangle 150">
            <a:extLst>
              <a:ext uri="{FF2B5EF4-FFF2-40B4-BE49-F238E27FC236}">
                <a16:creationId xmlns:a16="http://schemas.microsoft.com/office/drawing/2014/main" id="{BCFBA64C-5726-8394-7B8B-3BE3A110C755}"/>
              </a:ext>
            </a:extLst>
          </p:cNvPr>
          <p:cNvSpPr/>
          <p:nvPr/>
        </p:nvSpPr>
        <p:spPr>
          <a:xfrm>
            <a:off x="101657" y="6640157"/>
            <a:ext cx="9656593" cy="221300"/>
          </a:xfrm>
          <a:prstGeom prst="rect">
            <a:avLst/>
          </a:prstGeom>
          <a:solidFill>
            <a:srgbClr val="DADADA">
              <a:alpha val="0"/>
            </a:srgbClr>
          </a:solidFill>
          <a:ln w="115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52" name="TextBox 151">
            <a:extLst>
              <a:ext uri="{FF2B5EF4-FFF2-40B4-BE49-F238E27FC236}">
                <a16:creationId xmlns:a16="http://schemas.microsoft.com/office/drawing/2014/main" id="{5191970C-4885-57D1-739D-56E74C43AF94}"/>
              </a:ext>
            </a:extLst>
          </p:cNvPr>
          <p:cNvSpPr txBox="1"/>
          <p:nvPr/>
        </p:nvSpPr>
        <p:spPr>
          <a:xfrm>
            <a:off x="377812" y="6473472"/>
            <a:ext cx="8140629" cy="323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350" spc="0" baseline="0">
                <a:ln/>
                <a:solidFill>
                  <a:srgbClr val="DADADA"/>
                </a:solidFill>
                <a:latin typeface="Arial"/>
                <a:cs typeface="Arial"/>
                <a:sym typeface="Arial"/>
                <a:rtl val="0"/>
              </a:rPr>
              <a:t>© Micro:bit Educational Foundation  microbit.org/accessibility/makecode/screen-reader</a:t>
            </a:r>
          </a:p>
        </p:txBody>
      </p:sp>
      <p:sp>
        <p:nvSpPr>
          <p:cNvPr id="153" name="Rectangle 152">
            <a:extLst>
              <a:ext uri="{FF2B5EF4-FFF2-40B4-BE49-F238E27FC236}">
                <a16:creationId xmlns:a16="http://schemas.microsoft.com/office/drawing/2014/main" id="{9F6D68CB-9677-D7FB-AA02-3930A37B1073}"/>
              </a:ext>
            </a:extLst>
          </p:cNvPr>
          <p:cNvSpPr/>
          <p:nvPr/>
        </p:nvSpPr>
        <p:spPr>
          <a:xfrm>
            <a:off x="7654081" y="0"/>
            <a:ext cx="2149110" cy="518672"/>
          </a:xfrm>
          <a:prstGeom prst="rect">
            <a:avLst/>
          </a:prstGeom>
          <a:solidFill>
            <a:srgbClr val="D8D8D8">
              <a:alpha val="0"/>
            </a:srgbClr>
          </a:solidFill>
          <a:ln w="115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54" name="Freeform 153">
            <a:extLst>
              <a:ext uri="{FF2B5EF4-FFF2-40B4-BE49-F238E27FC236}">
                <a16:creationId xmlns:a16="http://schemas.microsoft.com/office/drawing/2014/main" id="{41A10775-9F65-B327-4351-2E6A412918EB}"/>
              </a:ext>
            </a:extLst>
          </p:cNvPr>
          <p:cNvSpPr/>
          <p:nvPr/>
        </p:nvSpPr>
        <p:spPr>
          <a:xfrm>
            <a:off x="9138292" y="197095"/>
            <a:ext cx="50702" cy="50714"/>
          </a:xfrm>
          <a:custGeom>
            <a:avLst/>
            <a:gdLst>
              <a:gd name="csX0" fmla="*/ 25352 w 50702"/>
              <a:gd name="csY0" fmla="*/ 50715 h 50714"/>
              <a:gd name="csX1" fmla="*/ 0 w 50702"/>
              <a:gd name="csY1" fmla="*/ 25357 h 50714"/>
              <a:gd name="csX2" fmla="*/ 25352 w 50702"/>
              <a:gd name="csY2" fmla="*/ 0 h 50714"/>
              <a:gd name="csX3" fmla="*/ 50702 w 50702"/>
              <a:gd name="csY3" fmla="*/ 25357 h 50714"/>
              <a:gd name="csX4" fmla="*/ 25352 w 50702"/>
              <a:gd name="csY4" fmla="*/ 50715 h 50714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50702" h="50714">
                <a:moveTo>
                  <a:pt x="25352" y="50715"/>
                </a:moveTo>
                <a:cubicBezTo>
                  <a:pt x="11523" y="50715"/>
                  <a:pt x="0" y="39189"/>
                  <a:pt x="0" y="25357"/>
                </a:cubicBezTo>
                <a:cubicBezTo>
                  <a:pt x="0" y="11526"/>
                  <a:pt x="11523" y="0"/>
                  <a:pt x="25352" y="0"/>
                </a:cubicBezTo>
                <a:cubicBezTo>
                  <a:pt x="39179" y="0"/>
                  <a:pt x="50702" y="11526"/>
                  <a:pt x="50702" y="25357"/>
                </a:cubicBezTo>
                <a:cubicBezTo>
                  <a:pt x="50702" y="39189"/>
                  <a:pt x="39179" y="50715"/>
                  <a:pt x="25352" y="50715"/>
                </a:cubicBezTo>
              </a:path>
            </a:pathLst>
          </a:custGeom>
          <a:solidFill>
            <a:srgbClr val="D8D8D8"/>
          </a:solidFill>
          <a:ln w="115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55" name="Freeform 154">
            <a:extLst>
              <a:ext uri="{FF2B5EF4-FFF2-40B4-BE49-F238E27FC236}">
                <a16:creationId xmlns:a16="http://schemas.microsoft.com/office/drawing/2014/main" id="{98AB1735-6CF0-B9BB-D652-0EFA9C496056}"/>
              </a:ext>
            </a:extLst>
          </p:cNvPr>
          <p:cNvSpPr/>
          <p:nvPr/>
        </p:nvSpPr>
        <p:spPr>
          <a:xfrm>
            <a:off x="8307456" y="195942"/>
            <a:ext cx="231620" cy="179806"/>
          </a:xfrm>
          <a:custGeom>
            <a:avLst/>
            <a:gdLst>
              <a:gd name="csX0" fmla="*/ 231620 w 231620"/>
              <a:gd name="csY0" fmla="*/ 179806 h 179806"/>
              <a:gd name="csX1" fmla="*/ 195897 w 231620"/>
              <a:gd name="csY1" fmla="*/ 179806 h 179806"/>
              <a:gd name="csX2" fmla="*/ 195897 w 231620"/>
              <a:gd name="csY2" fmla="*/ 77225 h 179806"/>
              <a:gd name="csX3" fmla="*/ 165937 w 231620"/>
              <a:gd name="csY3" fmla="*/ 38036 h 179806"/>
              <a:gd name="csX4" fmla="*/ 134824 w 231620"/>
              <a:gd name="csY4" fmla="*/ 77225 h 179806"/>
              <a:gd name="csX5" fmla="*/ 134824 w 231620"/>
              <a:gd name="csY5" fmla="*/ 179806 h 179806"/>
              <a:gd name="csX6" fmla="*/ 97949 w 231620"/>
              <a:gd name="csY6" fmla="*/ 179806 h 179806"/>
              <a:gd name="csX7" fmla="*/ 97949 w 231620"/>
              <a:gd name="csY7" fmla="*/ 77225 h 179806"/>
              <a:gd name="csX8" fmla="*/ 66836 w 231620"/>
              <a:gd name="csY8" fmla="*/ 38036 h 179806"/>
              <a:gd name="csX9" fmla="*/ 35723 w 231620"/>
              <a:gd name="csY9" fmla="*/ 77225 h 179806"/>
              <a:gd name="csX10" fmla="*/ 35723 w 231620"/>
              <a:gd name="csY10" fmla="*/ 179806 h 179806"/>
              <a:gd name="csX11" fmla="*/ 0 w 231620"/>
              <a:gd name="csY11" fmla="*/ 179806 h 179806"/>
              <a:gd name="csX12" fmla="*/ 0 w 231620"/>
              <a:gd name="csY12" fmla="*/ 78377 h 179806"/>
              <a:gd name="csX13" fmla="*/ 66836 w 231620"/>
              <a:gd name="csY13" fmla="*/ 0 h 179806"/>
              <a:gd name="csX14" fmla="*/ 115234 w 231620"/>
              <a:gd name="csY14" fmla="*/ 24205 h 179806"/>
              <a:gd name="csX15" fmla="*/ 164785 w 231620"/>
              <a:gd name="csY15" fmla="*/ 0 h 179806"/>
              <a:gd name="csX16" fmla="*/ 231620 w 231620"/>
              <a:gd name="csY16" fmla="*/ 78377 h 179806"/>
              <a:gd name="csX17" fmla="*/ 231620 w 231620"/>
              <a:gd name="csY17" fmla="*/ 179806 h 179806"/>
              <a:gd name="csX18" fmla="*/ 231620 w 231620"/>
              <a:gd name="csY18" fmla="*/ 179806 h 17980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231620" h="179806">
                <a:moveTo>
                  <a:pt x="231620" y="179806"/>
                </a:moveTo>
                <a:lnTo>
                  <a:pt x="195897" y="179806"/>
                </a:lnTo>
                <a:lnTo>
                  <a:pt x="195897" y="77225"/>
                </a:lnTo>
                <a:cubicBezTo>
                  <a:pt x="195897" y="54172"/>
                  <a:pt x="183222" y="38036"/>
                  <a:pt x="165937" y="38036"/>
                </a:cubicBezTo>
                <a:cubicBezTo>
                  <a:pt x="148652" y="38036"/>
                  <a:pt x="134824" y="54172"/>
                  <a:pt x="134824" y="77225"/>
                </a:cubicBezTo>
                <a:lnTo>
                  <a:pt x="134824" y="179806"/>
                </a:lnTo>
                <a:lnTo>
                  <a:pt x="97949" y="179806"/>
                </a:lnTo>
                <a:lnTo>
                  <a:pt x="97949" y="77225"/>
                </a:lnTo>
                <a:cubicBezTo>
                  <a:pt x="97949" y="50715"/>
                  <a:pt x="82968" y="38036"/>
                  <a:pt x="66836" y="38036"/>
                </a:cubicBezTo>
                <a:cubicBezTo>
                  <a:pt x="50703" y="38036"/>
                  <a:pt x="35723" y="54172"/>
                  <a:pt x="35723" y="77225"/>
                </a:cubicBezTo>
                <a:lnTo>
                  <a:pt x="35723" y="179806"/>
                </a:lnTo>
                <a:lnTo>
                  <a:pt x="0" y="179806"/>
                </a:lnTo>
                <a:lnTo>
                  <a:pt x="0" y="78377"/>
                </a:lnTo>
                <a:cubicBezTo>
                  <a:pt x="0" y="32273"/>
                  <a:pt x="27656" y="0"/>
                  <a:pt x="66836" y="0"/>
                </a:cubicBezTo>
                <a:cubicBezTo>
                  <a:pt x="106015" y="0"/>
                  <a:pt x="101406" y="8068"/>
                  <a:pt x="115234" y="24205"/>
                </a:cubicBezTo>
                <a:cubicBezTo>
                  <a:pt x="129062" y="8068"/>
                  <a:pt x="145195" y="0"/>
                  <a:pt x="164785" y="0"/>
                </a:cubicBezTo>
                <a:cubicBezTo>
                  <a:pt x="203964" y="0"/>
                  <a:pt x="231620" y="32273"/>
                  <a:pt x="231620" y="78377"/>
                </a:cubicBezTo>
                <a:lnTo>
                  <a:pt x="231620" y="179806"/>
                </a:lnTo>
                <a:lnTo>
                  <a:pt x="231620" y="179806"/>
                </a:lnTo>
                <a:close/>
              </a:path>
            </a:pathLst>
          </a:custGeom>
          <a:solidFill>
            <a:srgbClr val="D8D8D8"/>
          </a:solidFill>
          <a:ln w="115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56" name="Freeform 155">
            <a:extLst>
              <a:ext uri="{FF2B5EF4-FFF2-40B4-BE49-F238E27FC236}">
                <a16:creationId xmlns:a16="http://schemas.microsoft.com/office/drawing/2014/main" id="{6E9FBF4B-91D9-052B-05ED-049DD6D471A2}"/>
              </a:ext>
            </a:extLst>
          </p:cNvPr>
          <p:cNvSpPr/>
          <p:nvPr/>
        </p:nvSpPr>
        <p:spPr>
          <a:xfrm>
            <a:off x="8569037" y="126786"/>
            <a:ext cx="48398" cy="248962"/>
          </a:xfrm>
          <a:custGeom>
            <a:avLst/>
            <a:gdLst>
              <a:gd name="csX0" fmla="*/ 42637 w 48398"/>
              <a:gd name="csY0" fmla="*/ 248963 h 248962"/>
              <a:gd name="csX1" fmla="*/ 5762 w 48398"/>
              <a:gd name="csY1" fmla="*/ 248963 h 248962"/>
              <a:gd name="csX2" fmla="*/ 5762 w 48398"/>
              <a:gd name="csY2" fmla="*/ 73767 h 248962"/>
              <a:gd name="csX3" fmla="*/ 42637 w 48398"/>
              <a:gd name="csY3" fmla="*/ 73767 h 248962"/>
              <a:gd name="csX4" fmla="*/ 42637 w 48398"/>
              <a:gd name="csY4" fmla="*/ 248963 h 248962"/>
              <a:gd name="csX5" fmla="*/ 24200 w 48398"/>
              <a:gd name="csY5" fmla="*/ 48409 h 248962"/>
              <a:gd name="csX6" fmla="*/ 0 w 48398"/>
              <a:gd name="csY6" fmla="*/ 24205 h 248962"/>
              <a:gd name="csX7" fmla="*/ 24200 w 48398"/>
              <a:gd name="csY7" fmla="*/ 0 h 248962"/>
              <a:gd name="csX8" fmla="*/ 48398 w 48398"/>
              <a:gd name="csY8" fmla="*/ 24205 h 248962"/>
              <a:gd name="csX9" fmla="*/ 24200 w 48398"/>
              <a:gd name="csY9" fmla="*/ 48409 h 24896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</a:cxnLst>
            <a:rect l="l" t="t" r="r" b="b"/>
            <a:pathLst>
              <a:path w="48398" h="248962">
                <a:moveTo>
                  <a:pt x="42637" y="248963"/>
                </a:moveTo>
                <a:lnTo>
                  <a:pt x="5762" y="248963"/>
                </a:lnTo>
                <a:lnTo>
                  <a:pt x="5762" y="73767"/>
                </a:lnTo>
                <a:lnTo>
                  <a:pt x="42637" y="73767"/>
                </a:lnTo>
                <a:lnTo>
                  <a:pt x="42637" y="248963"/>
                </a:lnTo>
                <a:close/>
                <a:moveTo>
                  <a:pt x="24200" y="48409"/>
                </a:moveTo>
                <a:cubicBezTo>
                  <a:pt x="10371" y="48409"/>
                  <a:pt x="0" y="38036"/>
                  <a:pt x="0" y="24205"/>
                </a:cubicBezTo>
                <a:cubicBezTo>
                  <a:pt x="0" y="10373"/>
                  <a:pt x="10371" y="0"/>
                  <a:pt x="24200" y="0"/>
                </a:cubicBezTo>
                <a:cubicBezTo>
                  <a:pt x="38027" y="0"/>
                  <a:pt x="48398" y="10373"/>
                  <a:pt x="48398" y="24205"/>
                </a:cubicBezTo>
                <a:cubicBezTo>
                  <a:pt x="48398" y="38036"/>
                  <a:pt x="38027" y="48409"/>
                  <a:pt x="24200" y="48409"/>
                </a:cubicBezTo>
              </a:path>
            </a:pathLst>
          </a:custGeom>
          <a:solidFill>
            <a:srgbClr val="D8D8D8"/>
          </a:solidFill>
          <a:ln w="115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57" name="Freeform 156">
            <a:extLst>
              <a:ext uri="{FF2B5EF4-FFF2-40B4-BE49-F238E27FC236}">
                <a16:creationId xmlns:a16="http://schemas.microsoft.com/office/drawing/2014/main" id="{B2B36F2A-92CE-0A83-3FCA-08A8B1B7A67E}"/>
              </a:ext>
            </a:extLst>
          </p:cNvPr>
          <p:cNvSpPr/>
          <p:nvPr/>
        </p:nvSpPr>
        <p:spPr>
          <a:xfrm>
            <a:off x="8646244" y="195942"/>
            <a:ext cx="160175" cy="184416"/>
          </a:xfrm>
          <a:custGeom>
            <a:avLst/>
            <a:gdLst>
              <a:gd name="csX0" fmla="*/ 88730 w 160175"/>
              <a:gd name="csY0" fmla="*/ 184417 h 184416"/>
              <a:gd name="csX1" fmla="*/ 25352 w 160175"/>
              <a:gd name="csY1" fmla="*/ 156754 h 184416"/>
              <a:gd name="csX2" fmla="*/ 0 w 160175"/>
              <a:gd name="csY2" fmla="*/ 92208 h 184416"/>
              <a:gd name="csX3" fmla="*/ 26504 w 160175"/>
              <a:gd name="csY3" fmla="*/ 27663 h 184416"/>
              <a:gd name="csX4" fmla="*/ 89882 w 160175"/>
              <a:gd name="csY4" fmla="*/ 0 h 184416"/>
              <a:gd name="csX5" fmla="*/ 154414 w 160175"/>
              <a:gd name="csY5" fmla="*/ 26510 h 184416"/>
              <a:gd name="csX6" fmla="*/ 159023 w 160175"/>
              <a:gd name="csY6" fmla="*/ 31120 h 184416"/>
              <a:gd name="csX7" fmla="*/ 132519 w 160175"/>
              <a:gd name="csY7" fmla="*/ 58783 h 184416"/>
              <a:gd name="csX8" fmla="*/ 127909 w 160175"/>
              <a:gd name="csY8" fmla="*/ 54172 h 184416"/>
              <a:gd name="csX9" fmla="*/ 89882 w 160175"/>
              <a:gd name="csY9" fmla="*/ 38036 h 184416"/>
              <a:gd name="csX10" fmla="*/ 35722 w 160175"/>
              <a:gd name="csY10" fmla="*/ 93361 h 184416"/>
              <a:gd name="csX11" fmla="*/ 89882 w 160175"/>
              <a:gd name="csY11" fmla="*/ 148686 h 184416"/>
              <a:gd name="csX12" fmla="*/ 127909 w 160175"/>
              <a:gd name="csY12" fmla="*/ 132550 h 184416"/>
              <a:gd name="csX13" fmla="*/ 132519 w 160175"/>
              <a:gd name="csY13" fmla="*/ 127939 h 184416"/>
              <a:gd name="csX14" fmla="*/ 160175 w 160175"/>
              <a:gd name="csY14" fmla="*/ 153296 h 184416"/>
              <a:gd name="csX15" fmla="*/ 154414 w 160175"/>
              <a:gd name="csY15" fmla="*/ 157907 h 184416"/>
              <a:gd name="csX16" fmla="*/ 89882 w 160175"/>
              <a:gd name="csY16" fmla="*/ 184417 h 18441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</a:cxnLst>
            <a:rect l="l" t="t" r="r" b="b"/>
            <a:pathLst>
              <a:path w="160175" h="184416">
                <a:moveTo>
                  <a:pt x="88730" y="184417"/>
                </a:moveTo>
                <a:cubicBezTo>
                  <a:pt x="64531" y="184417"/>
                  <a:pt x="41484" y="175196"/>
                  <a:pt x="25352" y="156754"/>
                </a:cubicBezTo>
                <a:cubicBezTo>
                  <a:pt x="8067" y="139465"/>
                  <a:pt x="0" y="116413"/>
                  <a:pt x="0" y="92208"/>
                </a:cubicBezTo>
                <a:cubicBezTo>
                  <a:pt x="0" y="68004"/>
                  <a:pt x="9219" y="43799"/>
                  <a:pt x="26504" y="27663"/>
                </a:cubicBezTo>
                <a:cubicBezTo>
                  <a:pt x="43789" y="10373"/>
                  <a:pt x="66835" y="0"/>
                  <a:pt x="89882" y="0"/>
                </a:cubicBezTo>
                <a:cubicBezTo>
                  <a:pt x="112929" y="0"/>
                  <a:pt x="138281" y="9221"/>
                  <a:pt x="154414" y="26510"/>
                </a:cubicBezTo>
                <a:lnTo>
                  <a:pt x="159023" y="31120"/>
                </a:lnTo>
                <a:lnTo>
                  <a:pt x="132519" y="58783"/>
                </a:lnTo>
                <a:lnTo>
                  <a:pt x="127909" y="54172"/>
                </a:lnTo>
                <a:cubicBezTo>
                  <a:pt x="115234" y="42646"/>
                  <a:pt x="103710" y="38036"/>
                  <a:pt x="89882" y="38036"/>
                </a:cubicBezTo>
                <a:cubicBezTo>
                  <a:pt x="59922" y="38036"/>
                  <a:pt x="35722" y="62241"/>
                  <a:pt x="35722" y="93361"/>
                </a:cubicBezTo>
                <a:cubicBezTo>
                  <a:pt x="35722" y="124481"/>
                  <a:pt x="59922" y="148686"/>
                  <a:pt x="89882" y="148686"/>
                </a:cubicBezTo>
                <a:cubicBezTo>
                  <a:pt x="119843" y="148686"/>
                  <a:pt x="116386" y="142923"/>
                  <a:pt x="127909" y="132550"/>
                </a:cubicBezTo>
                <a:lnTo>
                  <a:pt x="132519" y="127939"/>
                </a:lnTo>
                <a:lnTo>
                  <a:pt x="160175" y="153296"/>
                </a:lnTo>
                <a:lnTo>
                  <a:pt x="154414" y="157907"/>
                </a:lnTo>
                <a:cubicBezTo>
                  <a:pt x="134824" y="175196"/>
                  <a:pt x="112929" y="184417"/>
                  <a:pt x="89882" y="184417"/>
                </a:cubicBezTo>
              </a:path>
            </a:pathLst>
          </a:custGeom>
          <a:solidFill>
            <a:srgbClr val="D8D8D8"/>
          </a:solidFill>
          <a:ln w="115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58" name="Freeform 157">
            <a:extLst>
              <a:ext uri="{FF2B5EF4-FFF2-40B4-BE49-F238E27FC236}">
                <a16:creationId xmlns:a16="http://schemas.microsoft.com/office/drawing/2014/main" id="{42A9FD29-40E1-331D-4FD3-9EECE7D435B9}"/>
              </a:ext>
            </a:extLst>
          </p:cNvPr>
          <p:cNvSpPr/>
          <p:nvPr/>
        </p:nvSpPr>
        <p:spPr>
          <a:xfrm>
            <a:off x="8820246" y="200553"/>
            <a:ext cx="86425" cy="175195"/>
          </a:xfrm>
          <a:custGeom>
            <a:avLst/>
            <a:gdLst>
              <a:gd name="csX0" fmla="*/ 39180 w 86425"/>
              <a:gd name="csY0" fmla="*/ 175196 h 175195"/>
              <a:gd name="csX1" fmla="*/ 0 w 86425"/>
              <a:gd name="csY1" fmla="*/ 175196 h 175195"/>
              <a:gd name="csX2" fmla="*/ 0 w 86425"/>
              <a:gd name="csY2" fmla="*/ 87598 h 175195"/>
              <a:gd name="csX3" fmla="*/ 78360 w 86425"/>
              <a:gd name="csY3" fmla="*/ 0 h 175195"/>
              <a:gd name="csX4" fmla="*/ 86425 w 86425"/>
              <a:gd name="csY4" fmla="*/ 0 h 175195"/>
              <a:gd name="csX5" fmla="*/ 86425 w 86425"/>
              <a:gd name="csY5" fmla="*/ 35731 h 175195"/>
              <a:gd name="csX6" fmla="*/ 80664 w 86425"/>
              <a:gd name="csY6" fmla="*/ 35731 h 175195"/>
              <a:gd name="csX7" fmla="*/ 40332 w 86425"/>
              <a:gd name="csY7" fmla="*/ 85293 h 175195"/>
              <a:gd name="csX8" fmla="*/ 40332 w 86425"/>
              <a:gd name="csY8" fmla="*/ 175196 h 175195"/>
              <a:gd name="csX9" fmla="*/ 40332 w 86425"/>
              <a:gd name="csY9" fmla="*/ 175196 h 17519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</a:cxnLst>
            <a:rect l="l" t="t" r="r" b="b"/>
            <a:pathLst>
              <a:path w="86425" h="175195">
                <a:moveTo>
                  <a:pt x="39180" y="175196"/>
                </a:moveTo>
                <a:lnTo>
                  <a:pt x="0" y="175196"/>
                </a:lnTo>
                <a:lnTo>
                  <a:pt x="0" y="87598"/>
                </a:lnTo>
                <a:cubicBezTo>
                  <a:pt x="0" y="31120"/>
                  <a:pt x="24200" y="4610"/>
                  <a:pt x="78360" y="0"/>
                </a:cubicBezTo>
                <a:lnTo>
                  <a:pt x="86425" y="0"/>
                </a:lnTo>
                <a:cubicBezTo>
                  <a:pt x="86425" y="0"/>
                  <a:pt x="86425" y="35731"/>
                  <a:pt x="86425" y="35731"/>
                </a:cubicBezTo>
                <a:lnTo>
                  <a:pt x="80664" y="35731"/>
                </a:lnTo>
                <a:cubicBezTo>
                  <a:pt x="50703" y="40341"/>
                  <a:pt x="40332" y="53020"/>
                  <a:pt x="40332" y="85293"/>
                </a:cubicBezTo>
                <a:lnTo>
                  <a:pt x="40332" y="175196"/>
                </a:lnTo>
                <a:lnTo>
                  <a:pt x="40332" y="175196"/>
                </a:lnTo>
                <a:close/>
              </a:path>
            </a:pathLst>
          </a:custGeom>
          <a:solidFill>
            <a:srgbClr val="D8D8D8"/>
          </a:solidFill>
          <a:ln w="115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59" name="Freeform 158">
            <a:extLst>
              <a:ext uri="{FF2B5EF4-FFF2-40B4-BE49-F238E27FC236}">
                <a16:creationId xmlns:a16="http://schemas.microsoft.com/office/drawing/2014/main" id="{0363D01F-0A9B-7EFF-A92E-8C1FA80750B9}"/>
              </a:ext>
            </a:extLst>
          </p:cNvPr>
          <p:cNvSpPr/>
          <p:nvPr/>
        </p:nvSpPr>
        <p:spPr>
          <a:xfrm>
            <a:off x="8922805" y="195942"/>
            <a:ext cx="179764" cy="184416"/>
          </a:xfrm>
          <a:custGeom>
            <a:avLst/>
            <a:gdLst>
              <a:gd name="csX0" fmla="*/ 89882 w 179764"/>
              <a:gd name="csY0" fmla="*/ 184417 h 184416"/>
              <a:gd name="csX1" fmla="*/ 26504 w 179764"/>
              <a:gd name="csY1" fmla="*/ 156754 h 184416"/>
              <a:gd name="csX2" fmla="*/ 0 w 179764"/>
              <a:gd name="csY2" fmla="*/ 92208 h 184416"/>
              <a:gd name="csX3" fmla="*/ 26504 w 179764"/>
              <a:gd name="csY3" fmla="*/ 27663 h 184416"/>
              <a:gd name="csX4" fmla="*/ 89882 w 179764"/>
              <a:gd name="csY4" fmla="*/ 0 h 184416"/>
              <a:gd name="csX5" fmla="*/ 153261 w 179764"/>
              <a:gd name="csY5" fmla="*/ 27663 h 184416"/>
              <a:gd name="csX6" fmla="*/ 179764 w 179764"/>
              <a:gd name="csY6" fmla="*/ 92208 h 184416"/>
              <a:gd name="csX7" fmla="*/ 153261 w 179764"/>
              <a:gd name="csY7" fmla="*/ 156754 h 184416"/>
              <a:gd name="csX8" fmla="*/ 89882 w 179764"/>
              <a:gd name="csY8" fmla="*/ 183264 h 184416"/>
              <a:gd name="csX9" fmla="*/ 89882 w 179764"/>
              <a:gd name="csY9" fmla="*/ 36883 h 184416"/>
              <a:gd name="csX10" fmla="*/ 38027 w 179764"/>
              <a:gd name="csY10" fmla="*/ 92208 h 184416"/>
              <a:gd name="csX11" fmla="*/ 89882 w 179764"/>
              <a:gd name="csY11" fmla="*/ 147533 h 184416"/>
              <a:gd name="csX12" fmla="*/ 141737 w 179764"/>
              <a:gd name="csY12" fmla="*/ 92208 h 184416"/>
              <a:gd name="csX13" fmla="*/ 89882 w 179764"/>
              <a:gd name="csY13" fmla="*/ 36883 h 18441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</a:cxnLst>
            <a:rect l="l" t="t" r="r" b="b"/>
            <a:pathLst>
              <a:path w="179764" h="184416">
                <a:moveTo>
                  <a:pt x="89882" y="184417"/>
                </a:moveTo>
                <a:cubicBezTo>
                  <a:pt x="65683" y="184417"/>
                  <a:pt x="42637" y="175196"/>
                  <a:pt x="26504" y="156754"/>
                </a:cubicBezTo>
                <a:cubicBezTo>
                  <a:pt x="9219" y="139465"/>
                  <a:pt x="0" y="116413"/>
                  <a:pt x="0" y="92208"/>
                </a:cubicBezTo>
                <a:cubicBezTo>
                  <a:pt x="0" y="68004"/>
                  <a:pt x="9219" y="44952"/>
                  <a:pt x="26504" y="27663"/>
                </a:cubicBezTo>
                <a:cubicBezTo>
                  <a:pt x="43789" y="10373"/>
                  <a:pt x="66835" y="0"/>
                  <a:pt x="89882" y="0"/>
                </a:cubicBezTo>
                <a:cubicBezTo>
                  <a:pt x="112929" y="0"/>
                  <a:pt x="135976" y="9221"/>
                  <a:pt x="153261" y="27663"/>
                </a:cubicBezTo>
                <a:cubicBezTo>
                  <a:pt x="170546" y="44952"/>
                  <a:pt x="179764" y="68004"/>
                  <a:pt x="179764" y="92208"/>
                </a:cubicBezTo>
                <a:cubicBezTo>
                  <a:pt x="179764" y="116413"/>
                  <a:pt x="170546" y="139465"/>
                  <a:pt x="153261" y="156754"/>
                </a:cubicBezTo>
                <a:cubicBezTo>
                  <a:pt x="135976" y="174043"/>
                  <a:pt x="114082" y="183264"/>
                  <a:pt x="89882" y="183264"/>
                </a:cubicBezTo>
                <a:moveTo>
                  <a:pt x="89882" y="36883"/>
                </a:moveTo>
                <a:cubicBezTo>
                  <a:pt x="61074" y="36883"/>
                  <a:pt x="38027" y="61088"/>
                  <a:pt x="38027" y="92208"/>
                </a:cubicBezTo>
                <a:cubicBezTo>
                  <a:pt x="38027" y="123329"/>
                  <a:pt x="61074" y="147533"/>
                  <a:pt x="89882" y="147533"/>
                </a:cubicBezTo>
                <a:cubicBezTo>
                  <a:pt x="118691" y="147533"/>
                  <a:pt x="141737" y="123329"/>
                  <a:pt x="141737" y="92208"/>
                </a:cubicBezTo>
                <a:cubicBezTo>
                  <a:pt x="141737" y="61088"/>
                  <a:pt x="118691" y="36883"/>
                  <a:pt x="89882" y="36883"/>
                </a:cubicBezTo>
              </a:path>
            </a:pathLst>
          </a:custGeom>
          <a:solidFill>
            <a:srgbClr val="D8D8D8"/>
          </a:solidFill>
          <a:ln w="115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60" name="Freeform 159">
            <a:extLst>
              <a:ext uri="{FF2B5EF4-FFF2-40B4-BE49-F238E27FC236}">
                <a16:creationId xmlns:a16="http://schemas.microsoft.com/office/drawing/2014/main" id="{F31FDB93-4040-805B-17B4-8A80B0C4AB90}"/>
              </a:ext>
            </a:extLst>
          </p:cNvPr>
          <p:cNvSpPr/>
          <p:nvPr/>
        </p:nvSpPr>
        <p:spPr>
          <a:xfrm>
            <a:off x="9138292" y="325034"/>
            <a:ext cx="50702" cy="50714"/>
          </a:xfrm>
          <a:custGeom>
            <a:avLst/>
            <a:gdLst>
              <a:gd name="csX0" fmla="*/ 25352 w 50702"/>
              <a:gd name="csY0" fmla="*/ 50715 h 50714"/>
              <a:gd name="csX1" fmla="*/ 0 w 50702"/>
              <a:gd name="csY1" fmla="*/ 25357 h 50714"/>
              <a:gd name="csX2" fmla="*/ 25352 w 50702"/>
              <a:gd name="csY2" fmla="*/ 0 h 50714"/>
              <a:gd name="csX3" fmla="*/ 50702 w 50702"/>
              <a:gd name="csY3" fmla="*/ 25357 h 50714"/>
              <a:gd name="csX4" fmla="*/ 25352 w 50702"/>
              <a:gd name="csY4" fmla="*/ 50715 h 50714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50702" h="50714">
                <a:moveTo>
                  <a:pt x="25352" y="50715"/>
                </a:moveTo>
                <a:cubicBezTo>
                  <a:pt x="11523" y="50715"/>
                  <a:pt x="0" y="39189"/>
                  <a:pt x="0" y="25357"/>
                </a:cubicBezTo>
                <a:cubicBezTo>
                  <a:pt x="0" y="11526"/>
                  <a:pt x="11523" y="0"/>
                  <a:pt x="25352" y="0"/>
                </a:cubicBezTo>
                <a:cubicBezTo>
                  <a:pt x="39179" y="0"/>
                  <a:pt x="50702" y="11526"/>
                  <a:pt x="50702" y="25357"/>
                </a:cubicBezTo>
                <a:cubicBezTo>
                  <a:pt x="50702" y="39189"/>
                  <a:pt x="39179" y="50715"/>
                  <a:pt x="25352" y="50715"/>
                </a:cubicBezTo>
              </a:path>
            </a:pathLst>
          </a:custGeom>
          <a:solidFill>
            <a:srgbClr val="D8D8D8"/>
          </a:solidFill>
          <a:ln w="115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61" name="Freeform 160">
            <a:extLst>
              <a:ext uri="{FF2B5EF4-FFF2-40B4-BE49-F238E27FC236}">
                <a16:creationId xmlns:a16="http://schemas.microsoft.com/office/drawing/2014/main" id="{840A2C5D-DEB4-C224-C412-BCD552549952}"/>
              </a:ext>
            </a:extLst>
          </p:cNvPr>
          <p:cNvSpPr/>
          <p:nvPr/>
        </p:nvSpPr>
        <p:spPr>
          <a:xfrm>
            <a:off x="9224718" y="126786"/>
            <a:ext cx="179764" cy="253573"/>
          </a:xfrm>
          <a:custGeom>
            <a:avLst/>
            <a:gdLst>
              <a:gd name="csX0" fmla="*/ 89882 w 179764"/>
              <a:gd name="csY0" fmla="*/ 253573 h 253573"/>
              <a:gd name="csX1" fmla="*/ 0 w 179764"/>
              <a:gd name="csY1" fmla="*/ 153296 h 253573"/>
              <a:gd name="csX2" fmla="*/ 0 w 179764"/>
              <a:gd name="csY2" fmla="*/ 141770 h 253573"/>
              <a:gd name="csX3" fmla="*/ 0 w 179764"/>
              <a:gd name="csY3" fmla="*/ 0 h 253573"/>
              <a:gd name="csX4" fmla="*/ 36875 w 179764"/>
              <a:gd name="csY4" fmla="*/ 0 h 253573"/>
              <a:gd name="csX5" fmla="*/ 36875 w 179764"/>
              <a:gd name="csY5" fmla="*/ 86445 h 253573"/>
              <a:gd name="csX6" fmla="*/ 89882 w 179764"/>
              <a:gd name="csY6" fmla="*/ 69156 h 253573"/>
              <a:gd name="csX7" fmla="*/ 153261 w 179764"/>
              <a:gd name="csY7" fmla="*/ 95666 h 253573"/>
              <a:gd name="csX8" fmla="*/ 179764 w 179764"/>
              <a:gd name="csY8" fmla="*/ 160212 h 253573"/>
              <a:gd name="csX9" fmla="*/ 153261 w 179764"/>
              <a:gd name="csY9" fmla="*/ 224758 h 253573"/>
              <a:gd name="csX10" fmla="*/ 89882 w 179764"/>
              <a:gd name="csY10" fmla="*/ 251268 h 253573"/>
              <a:gd name="csX11" fmla="*/ 89882 w 179764"/>
              <a:gd name="csY11" fmla="*/ 106040 h 253573"/>
              <a:gd name="csX12" fmla="*/ 35722 w 179764"/>
              <a:gd name="csY12" fmla="*/ 161365 h 253573"/>
              <a:gd name="csX13" fmla="*/ 89882 w 179764"/>
              <a:gd name="csY13" fmla="*/ 216690 h 253573"/>
              <a:gd name="csX14" fmla="*/ 144042 w 179764"/>
              <a:gd name="csY14" fmla="*/ 161365 h 253573"/>
              <a:gd name="csX15" fmla="*/ 89882 w 179764"/>
              <a:gd name="csY15" fmla="*/ 106040 h 25357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</a:cxnLst>
            <a:rect l="l" t="t" r="r" b="b"/>
            <a:pathLst>
              <a:path w="179764" h="253573">
                <a:moveTo>
                  <a:pt x="89882" y="253573"/>
                </a:moveTo>
                <a:cubicBezTo>
                  <a:pt x="36875" y="253573"/>
                  <a:pt x="0" y="212079"/>
                  <a:pt x="0" y="153296"/>
                </a:cubicBezTo>
                <a:cubicBezTo>
                  <a:pt x="0" y="94514"/>
                  <a:pt x="0" y="145228"/>
                  <a:pt x="0" y="141770"/>
                </a:cubicBezTo>
                <a:lnTo>
                  <a:pt x="0" y="0"/>
                </a:lnTo>
                <a:lnTo>
                  <a:pt x="36875" y="0"/>
                </a:lnTo>
                <a:lnTo>
                  <a:pt x="36875" y="86445"/>
                </a:lnTo>
                <a:cubicBezTo>
                  <a:pt x="53007" y="74919"/>
                  <a:pt x="70292" y="69156"/>
                  <a:pt x="89882" y="69156"/>
                </a:cubicBezTo>
                <a:cubicBezTo>
                  <a:pt x="109472" y="69156"/>
                  <a:pt x="135976" y="78377"/>
                  <a:pt x="153261" y="95666"/>
                </a:cubicBezTo>
                <a:cubicBezTo>
                  <a:pt x="170546" y="112955"/>
                  <a:pt x="179764" y="136007"/>
                  <a:pt x="179764" y="160212"/>
                </a:cubicBezTo>
                <a:cubicBezTo>
                  <a:pt x="179764" y="184417"/>
                  <a:pt x="170546" y="207469"/>
                  <a:pt x="153261" y="224758"/>
                </a:cubicBezTo>
                <a:cubicBezTo>
                  <a:pt x="135976" y="242047"/>
                  <a:pt x="114081" y="251268"/>
                  <a:pt x="89882" y="251268"/>
                </a:cubicBezTo>
                <a:moveTo>
                  <a:pt x="89882" y="106040"/>
                </a:moveTo>
                <a:cubicBezTo>
                  <a:pt x="59922" y="106040"/>
                  <a:pt x="35722" y="130244"/>
                  <a:pt x="35722" y="161365"/>
                </a:cubicBezTo>
                <a:cubicBezTo>
                  <a:pt x="35722" y="192485"/>
                  <a:pt x="58769" y="216690"/>
                  <a:pt x="89882" y="216690"/>
                </a:cubicBezTo>
                <a:cubicBezTo>
                  <a:pt x="120996" y="216690"/>
                  <a:pt x="144042" y="192485"/>
                  <a:pt x="144042" y="161365"/>
                </a:cubicBezTo>
                <a:cubicBezTo>
                  <a:pt x="144042" y="130244"/>
                  <a:pt x="119843" y="106040"/>
                  <a:pt x="89882" y="106040"/>
                </a:cubicBezTo>
              </a:path>
            </a:pathLst>
          </a:custGeom>
          <a:solidFill>
            <a:srgbClr val="D8D8D8"/>
          </a:solidFill>
          <a:ln w="115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62" name="Freeform 161">
            <a:extLst>
              <a:ext uri="{FF2B5EF4-FFF2-40B4-BE49-F238E27FC236}">
                <a16:creationId xmlns:a16="http://schemas.microsoft.com/office/drawing/2014/main" id="{7B404E60-1377-B74F-015F-8F082EA8D258}"/>
              </a:ext>
            </a:extLst>
          </p:cNvPr>
          <p:cNvSpPr/>
          <p:nvPr/>
        </p:nvSpPr>
        <p:spPr>
          <a:xfrm>
            <a:off x="9429834" y="126786"/>
            <a:ext cx="48398" cy="248962"/>
          </a:xfrm>
          <a:custGeom>
            <a:avLst/>
            <a:gdLst>
              <a:gd name="csX0" fmla="*/ 42637 w 48398"/>
              <a:gd name="csY0" fmla="*/ 248963 h 248962"/>
              <a:gd name="csX1" fmla="*/ 5762 w 48398"/>
              <a:gd name="csY1" fmla="*/ 248963 h 248962"/>
              <a:gd name="csX2" fmla="*/ 5762 w 48398"/>
              <a:gd name="csY2" fmla="*/ 73767 h 248962"/>
              <a:gd name="csX3" fmla="*/ 42637 w 48398"/>
              <a:gd name="csY3" fmla="*/ 73767 h 248962"/>
              <a:gd name="csX4" fmla="*/ 42637 w 48398"/>
              <a:gd name="csY4" fmla="*/ 248963 h 248962"/>
              <a:gd name="csX5" fmla="*/ 24199 w 48398"/>
              <a:gd name="csY5" fmla="*/ 48409 h 248962"/>
              <a:gd name="csX6" fmla="*/ 0 w 48398"/>
              <a:gd name="csY6" fmla="*/ 24205 h 248962"/>
              <a:gd name="csX7" fmla="*/ 24199 w 48398"/>
              <a:gd name="csY7" fmla="*/ 0 h 248962"/>
              <a:gd name="csX8" fmla="*/ 48398 w 48398"/>
              <a:gd name="csY8" fmla="*/ 24205 h 248962"/>
              <a:gd name="csX9" fmla="*/ 24199 w 48398"/>
              <a:gd name="csY9" fmla="*/ 48409 h 24896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</a:cxnLst>
            <a:rect l="l" t="t" r="r" b="b"/>
            <a:pathLst>
              <a:path w="48398" h="248962">
                <a:moveTo>
                  <a:pt x="42637" y="248963"/>
                </a:moveTo>
                <a:lnTo>
                  <a:pt x="5762" y="248963"/>
                </a:lnTo>
                <a:lnTo>
                  <a:pt x="5762" y="73767"/>
                </a:lnTo>
                <a:lnTo>
                  <a:pt x="42637" y="73767"/>
                </a:lnTo>
                <a:lnTo>
                  <a:pt x="42637" y="248963"/>
                </a:lnTo>
                <a:close/>
                <a:moveTo>
                  <a:pt x="24199" y="48409"/>
                </a:moveTo>
                <a:cubicBezTo>
                  <a:pt x="10371" y="48409"/>
                  <a:pt x="0" y="38036"/>
                  <a:pt x="0" y="24205"/>
                </a:cubicBezTo>
                <a:cubicBezTo>
                  <a:pt x="0" y="10373"/>
                  <a:pt x="10371" y="0"/>
                  <a:pt x="24199" y="0"/>
                </a:cubicBezTo>
                <a:cubicBezTo>
                  <a:pt x="38027" y="0"/>
                  <a:pt x="48398" y="10373"/>
                  <a:pt x="48398" y="24205"/>
                </a:cubicBezTo>
                <a:cubicBezTo>
                  <a:pt x="48398" y="38036"/>
                  <a:pt x="38027" y="48409"/>
                  <a:pt x="24199" y="48409"/>
                </a:cubicBezTo>
              </a:path>
            </a:pathLst>
          </a:custGeom>
          <a:solidFill>
            <a:srgbClr val="D8D8D8"/>
          </a:solidFill>
          <a:ln w="115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63" name="Freeform 162">
            <a:extLst>
              <a:ext uri="{FF2B5EF4-FFF2-40B4-BE49-F238E27FC236}">
                <a16:creationId xmlns:a16="http://schemas.microsoft.com/office/drawing/2014/main" id="{A1C3B1E5-F71E-6522-6AA3-CA36BBE9BE39}"/>
              </a:ext>
            </a:extLst>
          </p:cNvPr>
          <p:cNvSpPr/>
          <p:nvPr/>
        </p:nvSpPr>
        <p:spPr>
          <a:xfrm>
            <a:off x="9507040" y="164822"/>
            <a:ext cx="106015" cy="215537"/>
          </a:xfrm>
          <a:custGeom>
            <a:avLst/>
            <a:gdLst>
              <a:gd name="csX0" fmla="*/ 104862 w 106015"/>
              <a:gd name="csY0" fmla="*/ 215537 h 215537"/>
              <a:gd name="csX1" fmla="*/ 96796 w 106015"/>
              <a:gd name="csY1" fmla="*/ 215537 h 215537"/>
              <a:gd name="csX2" fmla="*/ 21894 w 106015"/>
              <a:gd name="csY2" fmla="*/ 117566 h 215537"/>
              <a:gd name="csX3" fmla="*/ 21894 w 106015"/>
              <a:gd name="csY3" fmla="*/ 69156 h 215537"/>
              <a:gd name="csX4" fmla="*/ 0 w 106015"/>
              <a:gd name="csY4" fmla="*/ 69156 h 215537"/>
              <a:gd name="csX5" fmla="*/ 0 w 106015"/>
              <a:gd name="csY5" fmla="*/ 35731 h 215537"/>
              <a:gd name="csX6" fmla="*/ 21894 w 106015"/>
              <a:gd name="csY6" fmla="*/ 35731 h 215537"/>
              <a:gd name="csX7" fmla="*/ 21894 w 106015"/>
              <a:gd name="csY7" fmla="*/ 0 h 215537"/>
              <a:gd name="csX8" fmla="*/ 59922 w 106015"/>
              <a:gd name="csY8" fmla="*/ 0 h 215537"/>
              <a:gd name="csX9" fmla="*/ 59922 w 106015"/>
              <a:gd name="csY9" fmla="*/ 35731 h 215537"/>
              <a:gd name="csX10" fmla="*/ 106015 w 106015"/>
              <a:gd name="csY10" fmla="*/ 35731 h 215537"/>
              <a:gd name="csX11" fmla="*/ 106015 w 106015"/>
              <a:gd name="csY11" fmla="*/ 69156 h 215537"/>
              <a:gd name="csX12" fmla="*/ 59922 w 106015"/>
              <a:gd name="csY12" fmla="*/ 69156 h 215537"/>
              <a:gd name="csX13" fmla="*/ 59922 w 106015"/>
              <a:gd name="csY13" fmla="*/ 123329 h 215537"/>
              <a:gd name="csX14" fmla="*/ 100254 w 106015"/>
              <a:gd name="csY14" fmla="*/ 176349 h 215537"/>
              <a:gd name="csX15" fmla="*/ 106015 w 106015"/>
              <a:gd name="csY15" fmla="*/ 176349 h 215537"/>
              <a:gd name="csX16" fmla="*/ 106015 w 106015"/>
              <a:gd name="csY16" fmla="*/ 215537 h 215537"/>
              <a:gd name="csX17" fmla="*/ 106015 w 106015"/>
              <a:gd name="csY17" fmla="*/ 215537 h 21553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</a:cxnLst>
            <a:rect l="l" t="t" r="r" b="b"/>
            <a:pathLst>
              <a:path w="106015" h="215537">
                <a:moveTo>
                  <a:pt x="104862" y="215537"/>
                </a:moveTo>
                <a:lnTo>
                  <a:pt x="96796" y="215537"/>
                </a:lnTo>
                <a:cubicBezTo>
                  <a:pt x="41484" y="202858"/>
                  <a:pt x="21894" y="177501"/>
                  <a:pt x="21894" y="117566"/>
                </a:cubicBezTo>
                <a:lnTo>
                  <a:pt x="21894" y="69156"/>
                </a:lnTo>
                <a:lnTo>
                  <a:pt x="0" y="69156"/>
                </a:lnTo>
                <a:lnTo>
                  <a:pt x="0" y="35731"/>
                </a:lnTo>
                <a:lnTo>
                  <a:pt x="21894" y="35731"/>
                </a:lnTo>
                <a:lnTo>
                  <a:pt x="21894" y="0"/>
                </a:lnTo>
                <a:lnTo>
                  <a:pt x="59922" y="0"/>
                </a:lnTo>
                <a:lnTo>
                  <a:pt x="59922" y="35731"/>
                </a:lnTo>
                <a:lnTo>
                  <a:pt x="106015" y="35731"/>
                </a:lnTo>
                <a:lnTo>
                  <a:pt x="106015" y="69156"/>
                </a:lnTo>
                <a:lnTo>
                  <a:pt x="59922" y="69156"/>
                </a:lnTo>
                <a:lnTo>
                  <a:pt x="59922" y="123329"/>
                </a:lnTo>
                <a:cubicBezTo>
                  <a:pt x="59922" y="155602"/>
                  <a:pt x="72597" y="172891"/>
                  <a:pt x="100254" y="176349"/>
                </a:cubicBezTo>
                <a:lnTo>
                  <a:pt x="106015" y="176349"/>
                </a:lnTo>
                <a:lnTo>
                  <a:pt x="106015" y="215537"/>
                </a:lnTo>
                <a:lnTo>
                  <a:pt x="106015" y="215537"/>
                </a:lnTo>
                <a:close/>
              </a:path>
            </a:pathLst>
          </a:custGeom>
          <a:solidFill>
            <a:srgbClr val="D8D8D8"/>
          </a:solidFill>
          <a:ln w="115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64" name="Freeform 163">
            <a:extLst>
              <a:ext uri="{FF2B5EF4-FFF2-40B4-BE49-F238E27FC236}">
                <a16:creationId xmlns:a16="http://schemas.microsoft.com/office/drawing/2014/main" id="{DBC71091-6D5C-2842-68D7-54E87B35C596}"/>
              </a:ext>
            </a:extLst>
          </p:cNvPr>
          <p:cNvSpPr/>
          <p:nvPr/>
        </p:nvSpPr>
        <p:spPr>
          <a:xfrm>
            <a:off x="8073531" y="259336"/>
            <a:ext cx="59921" cy="59935"/>
          </a:xfrm>
          <a:custGeom>
            <a:avLst/>
            <a:gdLst>
              <a:gd name="csX0" fmla="*/ 29961 w 59921"/>
              <a:gd name="csY0" fmla="*/ 59935 h 59935"/>
              <a:gd name="csX1" fmla="*/ 59922 w 59921"/>
              <a:gd name="csY1" fmla="*/ 29968 h 59935"/>
              <a:gd name="csX2" fmla="*/ 29961 w 59921"/>
              <a:gd name="csY2" fmla="*/ 0 h 59935"/>
              <a:gd name="csX3" fmla="*/ 0 w 59921"/>
              <a:gd name="csY3" fmla="*/ 29968 h 59935"/>
              <a:gd name="csX4" fmla="*/ 29961 w 59921"/>
              <a:gd name="csY4" fmla="*/ 59935 h 5993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59921" h="59935">
                <a:moveTo>
                  <a:pt x="29961" y="59935"/>
                </a:moveTo>
                <a:cubicBezTo>
                  <a:pt x="46094" y="59935"/>
                  <a:pt x="59922" y="47257"/>
                  <a:pt x="59922" y="29968"/>
                </a:cubicBezTo>
                <a:cubicBezTo>
                  <a:pt x="59922" y="12679"/>
                  <a:pt x="46094" y="0"/>
                  <a:pt x="29961" y="0"/>
                </a:cubicBezTo>
                <a:cubicBezTo>
                  <a:pt x="13828" y="0"/>
                  <a:pt x="0" y="12679"/>
                  <a:pt x="0" y="29968"/>
                </a:cubicBezTo>
                <a:cubicBezTo>
                  <a:pt x="0" y="47257"/>
                  <a:pt x="13828" y="59935"/>
                  <a:pt x="29961" y="59935"/>
                </a:cubicBezTo>
              </a:path>
            </a:pathLst>
          </a:custGeom>
          <a:solidFill>
            <a:srgbClr val="D8D8D8"/>
          </a:solidFill>
          <a:ln w="115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65" name="Freeform 164">
            <a:extLst>
              <a:ext uri="{FF2B5EF4-FFF2-40B4-BE49-F238E27FC236}">
                <a16:creationId xmlns:a16="http://schemas.microsoft.com/office/drawing/2014/main" id="{B424B8AA-4DA0-5612-ED57-691F5D6959E3}"/>
              </a:ext>
            </a:extLst>
          </p:cNvPr>
          <p:cNvSpPr/>
          <p:nvPr/>
        </p:nvSpPr>
        <p:spPr>
          <a:xfrm>
            <a:off x="7856892" y="259336"/>
            <a:ext cx="59921" cy="59935"/>
          </a:xfrm>
          <a:custGeom>
            <a:avLst/>
            <a:gdLst>
              <a:gd name="csX0" fmla="*/ 29961 w 59921"/>
              <a:gd name="csY0" fmla="*/ 0 h 59935"/>
              <a:gd name="csX1" fmla="*/ 0 w 59921"/>
              <a:gd name="csY1" fmla="*/ 29968 h 59935"/>
              <a:gd name="csX2" fmla="*/ 29961 w 59921"/>
              <a:gd name="csY2" fmla="*/ 59935 h 59935"/>
              <a:gd name="csX3" fmla="*/ 59922 w 59921"/>
              <a:gd name="csY3" fmla="*/ 29968 h 59935"/>
              <a:gd name="csX4" fmla="*/ 29961 w 59921"/>
              <a:gd name="csY4" fmla="*/ 0 h 5993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59921" h="59935">
                <a:moveTo>
                  <a:pt x="29961" y="0"/>
                </a:moveTo>
                <a:cubicBezTo>
                  <a:pt x="13828" y="0"/>
                  <a:pt x="0" y="12679"/>
                  <a:pt x="0" y="29968"/>
                </a:cubicBezTo>
                <a:cubicBezTo>
                  <a:pt x="0" y="47257"/>
                  <a:pt x="13828" y="59935"/>
                  <a:pt x="29961" y="59935"/>
                </a:cubicBezTo>
                <a:cubicBezTo>
                  <a:pt x="46094" y="59935"/>
                  <a:pt x="59922" y="47257"/>
                  <a:pt x="59922" y="29968"/>
                </a:cubicBezTo>
                <a:cubicBezTo>
                  <a:pt x="59922" y="12679"/>
                  <a:pt x="46094" y="0"/>
                  <a:pt x="29961" y="0"/>
                </a:cubicBezTo>
              </a:path>
            </a:pathLst>
          </a:custGeom>
          <a:solidFill>
            <a:srgbClr val="D8D8D8"/>
          </a:solidFill>
          <a:ln w="115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66" name="Freeform 165">
            <a:extLst>
              <a:ext uri="{FF2B5EF4-FFF2-40B4-BE49-F238E27FC236}">
                <a16:creationId xmlns:a16="http://schemas.microsoft.com/office/drawing/2014/main" id="{DFB9C94A-74BF-5A5F-0A5C-17E69EFDB2ED}"/>
              </a:ext>
            </a:extLst>
          </p:cNvPr>
          <p:cNvSpPr/>
          <p:nvPr/>
        </p:nvSpPr>
        <p:spPr>
          <a:xfrm>
            <a:off x="7740506" y="142923"/>
            <a:ext cx="511637" cy="292761"/>
          </a:xfrm>
          <a:custGeom>
            <a:avLst/>
            <a:gdLst>
              <a:gd name="csX0" fmla="*/ 146346 w 511637"/>
              <a:gd name="csY0" fmla="*/ 58783 h 292761"/>
              <a:gd name="csX1" fmla="*/ 58769 w 511637"/>
              <a:gd name="csY1" fmla="*/ 146381 h 292761"/>
              <a:gd name="csX2" fmla="*/ 146346 w 511637"/>
              <a:gd name="csY2" fmla="*/ 233979 h 292761"/>
              <a:gd name="csX3" fmla="*/ 365291 w 511637"/>
              <a:gd name="csY3" fmla="*/ 233979 h 292761"/>
              <a:gd name="csX4" fmla="*/ 452869 w 511637"/>
              <a:gd name="csY4" fmla="*/ 146381 h 292761"/>
              <a:gd name="csX5" fmla="*/ 365291 w 511637"/>
              <a:gd name="csY5" fmla="*/ 58783 h 292761"/>
              <a:gd name="csX6" fmla="*/ 146346 w 511637"/>
              <a:gd name="csY6" fmla="*/ 58783 h 292761"/>
              <a:gd name="csX7" fmla="*/ 365291 w 511637"/>
              <a:gd name="csY7" fmla="*/ 292762 h 292761"/>
              <a:gd name="csX8" fmla="*/ 146346 w 511637"/>
              <a:gd name="csY8" fmla="*/ 292762 h 292761"/>
              <a:gd name="csX9" fmla="*/ 0 w 511637"/>
              <a:gd name="csY9" fmla="*/ 146381 h 292761"/>
              <a:gd name="csX10" fmla="*/ 146346 w 511637"/>
              <a:gd name="csY10" fmla="*/ 0 h 292761"/>
              <a:gd name="csX11" fmla="*/ 365291 w 511637"/>
              <a:gd name="csY11" fmla="*/ 0 h 292761"/>
              <a:gd name="csX12" fmla="*/ 511638 w 511637"/>
              <a:gd name="csY12" fmla="*/ 146381 h 292761"/>
              <a:gd name="csX13" fmla="*/ 365291 w 511637"/>
              <a:gd name="csY13" fmla="*/ 292762 h 29276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</a:cxnLst>
            <a:rect l="l" t="t" r="r" b="b"/>
            <a:pathLst>
              <a:path w="511637" h="292761">
                <a:moveTo>
                  <a:pt x="146346" y="58783"/>
                </a:moveTo>
                <a:cubicBezTo>
                  <a:pt x="97949" y="58783"/>
                  <a:pt x="58769" y="97971"/>
                  <a:pt x="58769" y="146381"/>
                </a:cubicBezTo>
                <a:cubicBezTo>
                  <a:pt x="58769" y="194790"/>
                  <a:pt x="97949" y="233979"/>
                  <a:pt x="146346" y="233979"/>
                </a:cubicBezTo>
                <a:lnTo>
                  <a:pt x="365291" y="233979"/>
                </a:lnTo>
                <a:cubicBezTo>
                  <a:pt x="413689" y="233979"/>
                  <a:pt x="452869" y="194790"/>
                  <a:pt x="452869" y="146381"/>
                </a:cubicBezTo>
                <a:cubicBezTo>
                  <a:pt x="452869" y="97971"/>
                  <a:pt x="413689" y="58783"/>
                  <a:pt x="365291" y="58783"/>
                </a:cubicBezTo>
                <a:lnTo>
                  <a:pt x="146346" y="58783"/>
                </a:lnTo>
                <a:moveTo>
                  <a:pt x="365291" y="292762"/>
                </a:moveTo>
                <a:lnTo>
                  <a:pt x="146346" y="292762"/>
                </a:lnTo>
                <a:cubicBezTo>
                  <a:pt x="65683" y="292762"/>
                  <a:pt x="0" y="227063"/>
                  <a:pt x="0" y="146381"/>
                </a:cubicBezTo>
                <a:cubicBezTo>
                  <a:pt x="0" y="65699"/>
                  <a:pt x="65683" y="0"/>
                  <a:pt x="146346" y="0"/>
                </a:cubicBezTo>
                <a:lnTo>
                  <a:pt x="365291" y="0"/>
                </a:lnTo>
                <a:cubicBezTo>
                  <a:pt x="445954" y="0"/>
                  <a:pt x="511638" y="65699"/>
                  <a:pt x="511638" y="146381"/>
                </a:cubicBezTo>
                <a:cubicBezTo>
                  <a:pt x="511638" y="227063"/>
                  <a:pt x="445954" y="292762"/>
                  <a:pt x="365291" y="292762"/>
                </a:cubicBezTo>
              </a:path>
            </a:pathLst>
          </a:custGeom>
          <a:solidFill>
            <a:srgbClr val="D8D8D8"/>
          </a:solidFill>
          <a:ln w="115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67" name="Freeform 166">
            <a:extLst>
              <a:ext uri="{FF2B5EF4-FFF2-40B4-BE49-F238E27FC236}">
                <a16:creationId xmlns:a16="http://schemas.microsoft.com/office/drawing/2014/main" id="{532FC504-B2C3-2753-FDB1-A1CC41520347}"/>
              </a:ext>
            </a:extLst>
          </p:cNvPr>
          <p:cNvSpPr/>
          <p:nvPr/>
        </p:nvSpPr>
        <p:spPr>
          <a:xfrm>
            <a:off x="8261362" y="690410"/>
            <a:ext cx="923023" cy="5272015"/>
          </a:xfrm>
          <a:custGeom>
            <a:avLst/>
            <a:gdLst>
              <a:gd name="csX0" fmla="*/ 750173 w 923023"/>
              <a:gd name="csY0" fmla="*/ 4610 h 5272015"/>
              <a:gd name="csX1" fmla="*/ 684489 w 923023"/>
              <a:gd name="csY1" fmla="*/ 4610 h 5272015"/>
              <a:gd name="csX2" fmla="*/ 676423 w 923023"/>
              <a:gd name="csY2" fmla="*/ 12679 h 5272015"/>
              <a:gd name="csX3" fmla="*/ 684489 w 923023"/>
              <a:gd name="csY3" fmla="*/ 20747 h 5272015"/>
              <a:gd name="csX4" fmla="*/ 750173 w 923023"/>
              <a:gd name="csY4" fmla="*/ 20747 h 5272015"/>
              <a:gd name="csX5" fmla="*/ 758239 w 923023"/>
              <a:gd name="csY5" fmla="*/ 12679 h 5272015"/>
              <a:gd name="csX6" fmla="*/ 750173 w 923023"/>
              <a:gd name="csY6" fmla="*/ 4610 h 5272015"/>
              <a:gd name="csX7" fmla="*/ 750173 w 923023"/>
              <a:gd name="csY7" fmla="*/ 4610 h 5272015"/>
              <a:gd name="csX8" fmla="*/ 618806 w 923023"/>
              <a:gd name="csY8" fmla="*/ 4610 h 5272015"/>
              <a:gd name="csX9" fmla="*/ 553122 w 923023"/>
              <a:gd name="csY9" fmla="*/ 4610 h 5272015"/>
              <a:gd name="csX10" fmla="*/ 545057 w 923023"/>
              <a:gd name="csY10" fmla="*/ 12679 h 5272015"/>
              <a:gd name="csX11" fmla="*/ 553122 w 923023"/>
              <a:gd name="csY11" fmla="*/ 20747 h 5272015"/>
              <a:gd name="csX12" fmla="*/ 618806 w 923023"/>
              <a:gd name="csY12" fmla="*/ 20747 h 5272015"/>
              <a:gd name="csX13" fmla="*/ 626872 w 923023"/>
              <a:gd name="csY13" fmla="*/ 12679 h 5272015"/>
              <a:gd name="csX14" fmla="*/ 618806 w 923023"/>
              <a:gd name="csY14" fmla="*/ 4610 h 5272015"/>
              <a:gd name="csX15" fmla="*/ 618806 w 923023"/>
              <a:gd name="csY15" fmla="*/ 4610 h 5272015"/>
              <a:gd name="csX16" fmla="*/ 488592 w 923023"/>
              <a:gd name="csY16" fmla="*/ 4610 h 5272015"/>
              <a:gd name="csX17" fmla="*/ 422908 w 923023"/>
              <a:gd name="csY17" fmla="*/ 4610 h 5272015"/>
              <a:gd name="csX18" fmla="*/ 414842 w 923023"/>
              <a:gd name="csY18" fmla="*/ 12679 h 5272015"/>
              <a:gd name="csX19" fmla="*/ 422908 w 923023"/>
              <a:gd name="csY19" fmla="*/ 20747 h 5272015"/>
              <a:gd name="csX20" fmla="*/ 488592 w 923023"/>
              <a:gd name="csY20" fmla="*/ 20747 h 5272015"/>
              <a:gd name="csX21" fmla="*/ 496658 w 923023"/>
              <a:gd name="csY21" fmla="*/ 12679 h 5272015"/>
              <a:gd name="csX22" fmla="*/ 488592 w 923023"/>
              <a:gd name="csY22" fmla="*/ 4610 h 5272015"/>
              <a:gd name="csX23" fmla="*/ 488592 w 923023"/>
              <a:gd name="csY23" fmla="*/ 4610 h 5272015"/>
              <a:gd name="csX24" fmla="*/ 358378 w 923023"/>
              <a:gd name="csY24" fmla="*/ 4610 h 5272015"/>
              <a:gd name="csX25" fmla="*/ 292694 w 923023"/>
              <a:gd name="csY25" fmla="*/ 4610 h 5272015"/>
              <a:gd name="csX26" fmla="*/ 284628 w 923023"/>
              <a:gd name="csY26" fmla="*/ 12679 h 5272015"/>
              <a:gd name="csX27" fmla="*/ 292694 w 923023"/>
              <a:gd name="csY27" fmla="*/ 20747 h 5272015"/>
              <a:gd name="csX28" fmla="*/ 358378 w 923023"/>
              <a:gd name="csY28" fmla="*/ 20747 h 5272015"/>
              <a:gd name="csX29" fmla="*/ 366444 w 923023"/>
              <a:gd name="csY29" fmla="*/ 12679 h 5272015"/>
              <a:gd name="csX30" fmla="*/ 358378 w 923023"/>
              <a:gd name="csY30" fmla="*/ 4610 h 5272015"/>
              <a:gd name="csX31" fmla="*/ 358378 w 923023"/>
              <a:gd name="csY31" fmla="*/ 4610 h 5272015"/>
              <a:gd name="csX32" fmla="*/ 227011 w 923023"/>
              <a:gd name="csY32" fmla="*/ 4610 h 5272015"/>
              <a:gd name="csX33" fmla="*/ 174003 w 923023"/>
              <a:gd name="csY33" fmla="*/ 4610 h 5272015"/>
              <a:gd name="csX34" fmla="*/ 160175 w 923023"/>
              <a:gd name="csY34" fmla="*/ 4610 h 5272015"/>
              <a:gd name="csX35" fmla="*/ 152109 w 923023"/>
              <a:gd name="csY35" fmla="*/ 13831 h 5272015"/>
              <a:gd name="csX36" fmla="*/ 160175 w 923023"/>
              <a:gd name="csY36" fmla="*/ 21899 h 5272015"/>
              <a:gd name="csX37" fmla="*/ 160175 w 923023"/>
              <a:gd name="csY37" fmla="*/ 21899 h 5272015"/>
              <a:gd name="csX38" fmla="*/ 161327 w 923023"/>
              <a:gd name="csY38" fmla="*/ 21899 h 5272015"/>
              <a:gd name="csX39" fmla="*/ 161327 w 923023"/>
              <a:gd name="csY39" fmla="*/ 21899 h 5272015"/>
              <a:gd name="csX40" fmla="*/ 168242 w 923023"/>
              <a:gd name="csY40" fmla="*/ 21899 h 5272015"/>
              <a:gd name="csX41" fmla="*/ 224706 w 923023"/>
              <a:gd name="csY41" fmla="*/ 21899 h 5272015"/>
              <a:gd name="csX42" fmla="*/ 232772 w 923023"/>
              <a:gd name="csY42" fmla="*/ 13831 h 5272015"/>
              <a:gd name="csX43" fmla="*/ 224706 w 923023"/>
              <a:gd name="csY43" fmla="*/ 5763 h 5272015"/>
              <a:gd name="csX44" fmla="*/ 224706 w 923023"/>
              <a:gd name="csY44" fmla="*/ 5763 h 5272015"/>
              <a:gd name="csX45" fmla="*/ 95645 w 923023"/>
              <a:gd name="csY45" fmla="*/ 25357 h 5272015"/>
              <a:gd name="csX46" fmla="*/ 92187 w 923023"/>
              <a:gd name="csY46" fmla="*/ 25357 h 5272015"/>
              <a:gd name="csX47" fmla="*/ 38028 w 923023"/>
              <a:gd name="csY47" fmla="*/ 71461 h 5272015"/>
              <a:gd name="csX48" fmla="*/ 39180 w 923023"/>
              <a:gd name="csY48" fmla="*/ 82988 h 5272015"/>
              <a:gd name="csX49" fmla="*/ 43789 w 923023"/>
              <a:gd name="csY49" fmla="*/ 85293 h 5272015"/>
              <a:gd name="csX50" fmla="*/ 50703 w 923023"/>
              <a:gd name="csY50" fmla="*/ 81835 h 5272015"/>
              <a:gd name="csX51" fmla="*/ 97949 w 923023"/>
              <a:gd name="csY51" fmla="*/ 41494 h 5272015"/>
              <a:gd name="csX52" fmla="*/ 97949 w 923023"/>
              <a:gd name="csY52" fmla="*/ 41494 h 5272015"/>
              <a:gd name="csX53" fmla="*/ 97949 w 923023"/>
              <a:gd name="csY53" fmla="*/ 41494 h 5272015"/>
              <a:gd name="csX54" fmla="*/ 99102 w 923023"/>
              <a:gd name="csY54" fmla="*/ 41494 h 5272015"/>
              <a:gd name="csX55" fmla="*/ 102558 w 923023"/>
              <a:gd name="csY55" fmla="*/ 29968 h 5272015"/>
              <a:gd name="csX56" fmla="*/ 95645 w 923023"/>
              <a:gd name="csY56" fmla="*/ 25357 h 5272015"/>
              <a:gd name="csX57" fmla="*/ 95645 w 923023"/>
              <a:gd name="csY57" fmla="*/ 25357 h 5272015"/>
              <a:gd name="csX58" fmla="*/ 13828 w 923023"/>
              <a:gd name="csY58" fmla="*/ 130244 h 5272015"/>
              <a:gd name="csX59" fmla="*/ 5762 w 923023"/>
              <a:gd name="csY59" fmla="*/ 136007 h 5272015"/>
              <a:gd name="csX60" fmla="*/ 0 w 923023"/>
              <a:gd name="csY60" fmla="*/ 178654 h 5272015"/>
              <a:gd name="csX61" fmla="*/ 0 w 923023"/>
              <a:gd name="csY61" fmla="*/ 205164 h 5272015"/>
              <a:gd name="csX62" fmla="*/ 8067 w 923023"/>
              <a:gd name="csY62" fmla="*/ 213232 h 5272015"/>
              <a:gd name="csX63" fmla="*/ 16133 w 923023"/>
              <a:gd name="csY63" fmla="*/ 205164 h 5272015"/>
              <a:gd name="csX64" fmla="*/ 16133 w 923023"/>
              <a:gd name="csY64" fmla="*/ 178654 h 5272015"/>
              <a:gd name="csX65" fmla="*/ 16133 w 923023"/>
              <a:gd name="csY65" fmla="*/ 178654 h 5272015"/>
              <a:gd name="csX66" fmla="*/ 16133 w 923023"/>
              <a:gd name="csY66" fmla="*/ 176349 h 5272015"/>
              <a:gd name="csX67" fmla="*/ 16133 w 923023"/>
              <a:gd name="csY67" fmla="*/ 176349 h 5272015"/>
              <a:gd name="csX68" fmla="*/ 16133 w 923023"/>
              <a:gd name="csY68" fmla="*/ 174043 h 5272015"/>
              <a:gd name="csX69" fmla="*/ 16133 w 923023"/>
              <a:gd name="csY69" fmla="*/ 174043 h 5272015"/>
              <a:gd name="csX70" fmla="*/ 16133 w 923023"/>
              <a:gd name="csY70" fmla="*/ 171738 h 5272015"/>
              <a:gd name="csX71" fmla="*/ 16133 w 923023"/>
              <a:gd name="csY71" fmla="*/ 171738 h 5272015"/>
              <a:gd name="csX72" fmla="*/ 16133 w 923023"/>
              <a:gd name="csY72" fmla="*/ 169433 h 5272015"/>
              <a:gd name="csX73" fmla="*/ 16133 w 923023"/>
              <a:gd name="csY73" fmla="*/ 169433 h 5272015"/>
              <a:gd name="csX74" fmla="*/ 16133 w 923023"/>
              <a:gd name="csY74" fmla="*/ 167128 h 5272015"/>
              <a:gd name="csX75" fmla="*/ 16133 w 923023"/>
              <a:gd name="csY75" fmla="*/ 167128 h 5272015"/>
              <a:gd name="csX76" fmla="*/ 16133 w 923023"/>
              <a:gd name="csY76" fmla="*/ 164822 h 5272015"/>
              <a:gd name="csX77" fmla="*/ 16133 w 923023"/>
              <a:gd name="csY77" fmla="*/ 164822 h 5272015"/>
              <a:gd name="csX78" fmla="*/ 16133 w 923023"/>
              <a:gd name="csY78" fmla="*/ 162517 h 5272015"/>
              <a:gd name="csX79" fmla="*/ 16133 w 923023"/>
              <a:gd name="csY79" fmla="*/ 162517 h 5272015"/>
              <a:gd name="csX80" fmla="*/ 16133 w 923023"/>
              <a:gd name="csY80" fmla="*/ 160212 h 5272015"/>
              <a:gd name="csX81" fmla="*/ 16133 w 923023"/>
              <a:gd name="csY81" fmla="*/ 160212 h 5272015"/>
              <a:gd name="csX82" fmla="*/ 16133 w 923023"/>
              <a:gd name="csY82" fmla="*/ 157907 h 5272015"/>
              <a:gd name="csX83" fmla="*/ 16133 w 923023"/>
              <a:gd name="csY83" fmla="*/ 157907 h 5272015"/>
              <a:gd name="csX84" fmla="*/ 16133 w 923023"/>
              <a:gd name="csY84" fmla="*/ 155602 h 5272015"/>
              <a:gd name="csX85" fmla="*/ 16133 w 923023"/>
              <a:gd name="csY85" fmla="*/ 155602 h 5272015"/>
              <a:gd name="csX86" fmla="*/ 16133 w 923023"/>
              <a:gd name="csY86" fmla="*/ 153296 h 5272015"/>
              <a:gd name="csX87" fmla="*/ 16133 w 923023"/>
              <a:gd name="csY87" fmla="*/ 153296 h 5272015"/>
              <a:gd name="csX88" fmla="*/ 18438 w 923023"/>
              <a:gd name="csY88" fmla="*/ 140618 h 5272015"/>
              <a:gd name="csX89" fmla="*/ 12676 w 923023"/>
              <a:gd name="csY89" fmla="*/ 130244 h 5272015"/>
              <a:gd name="csX90" fmla="*/ 10371 w 923023"/>
              <a:gd name="csY90" fmla="*/ 130244 h 5272015"/>
              <a:gd name="csX91" fmla="*/ 10371 w 923023"/>
              <a:gd name="csY91" fmla="*/ 130244 h 5272015"/>
              <a:gd name="csX92" fmla="*/ 12676 w 923023"/>
              <a:gd name="csY92" fmla="*/ 125634 h 5272015"/>
              <a:gd name="csX93" fmla="*/ 9219 w 923023"/>
              <a:gd name="csY93" fmla="*/ 262794 h 5272015"/>
              <a:gd name="csX94" fmla="*/ 1153 w 923023"/>
              <a:gd name="csY94" fmla="*/ 270862 h 5272015"/>
              <a:gd name="csX95" fmla="*/ 1153 w 923023"/>
              <a:gd name="csY95" fmla="*/ 336561 h 5272015"/>
              <a:gd name="csX96" fmla="*/ 9219 w 923023"/>
              <a:gd name="csY96" fmla="*/ 344629 h 5272015"/>
              <a:gd name="csX97" fmla="*/ 17285 w 923023"/>
              <a:gd name="csY97" fmla="*/ 336561 h 5272015"/>
              <a:gd name="csX98" fmla="*/ 17285 w 923023"/>
              <a:gd name="csY98" fmla="*/ 270862 h 5272015"/>
              <a:gd name="csX99" fmla="*/ 9219 w 923023"/>
              <a:gd name="csY99" fmla="*/ 262794 h 5272015"/>
              <a:gd name="csX100" fmla="*/ 9219 w 923023"/>
              <a:gd name="csY100" fmla="*/ 262794 h 5272015"/>
              <a:gd name="csX101" fmla="*/ 9219 w 923023"/>
              <a:gd name="csY101" fmla="*/ 394191 h 5272015"/>
              <a:gd name="csX102" fmla="*/ 1153 w 923023"/>
              <a:gd name="csY102" fmla="*/ 402259 h 5272015"/>
              <a:gd name="csX103" fmla="*/ 1153 w 923023"/>
              <a:gd name="csY103" fmla="*/ 467958 h 5272015"/>
              <a:gd name="csX104" fmla="*/ 9219 w 923023"/>
              <a:gd name="csY104" fmla="*/ 476026 h 5272015"/>
              <a:gd name="csX105" fmla="*/ 17285 w 923023"/>
              <a:gd name="csY105" fmla="*/ 467958 h 5272015"/>
              <a:gd name="csX106" fmla="*/ 17285 w 923023"/>
              <a:gd name="csY106" fmla="*/ 402259 h 5272015"/>
              <a:gd name="csX107" fmla="*/ 9219 w 923023"/>
              <a:gd name="csY107" fmla="*/ 394191 h 5272015"/>
              <a:gd name="csX108" fmla="*/ 9219 w 923023"/>
              <a:gd name="csY108" fmla="*/ 394191 h 5272015"/>
              <a:gd name="csX109" fmla="*/ 9219 w 923023"/>
              <a:gd name="csY109" fmla="*/ 524435 h 5272015"/>
              <a:gd name="csX110" fmla="*/ 1153 w 923023"/>
              <a:gd name="csY110" fmla="*/ 532504 h 5272015"/>
              <a:gd name="csX111" fmla="*/ 1153 w 923023"/>
              <a:gd name="csY111" fmla="*/ 598202 h 5272015"/>
              <a:gd name="csX112" fmla="*/ 9219 w 923023"/>
              <a:gd name="csY112" fmla="*/ 606270 h 5272015"/>
              <a:gd name="csX113" fmla="*/ 17285 w 923023"/>
              <a:gd name="csY113" fmla="*/ 598202 h 5272015"/>
              <a:gd name="csX114" fmla="*/ 17285 w 923023"/>
              <a:gd name="csY114" fmla="*/ 532504 h 5272015"/>
              <a:gd name="csX115" fmla="*/ 9219 w 923023"/>
              <a:gd name="csY115" fmla="*/ 524435 h 5272015"/>
              <a:gd name="csX116" fmla="*/ 9219 w 923023"/>
              <a:gd name="csY116" fmla="*/ 524435 h 5272015"/>
              <a:gd name="csX117" fmla="*/ 9219 w 923023"/>
              <a:gd name="csY117" fmla="*/ 654680 h 5272015"/>
              <a:gd name="csX118" fmla="*/ 1153 w 923023"/>
              <a:gd name="csY118" fmla="*/ 662748 h 5272015"/>
              <a:gd name="csX119" fmla="*/ 1153 w 923023"/>
              <a:gd name="csY119" fmla="*/ 728446 h 5272015"/>
              <a:gd name="csX120" fmla="*/ 9219 w 923023"/>
              <a:gd name="csY120" fmla="*/ 736515 h 5272015"/>
              <a:gd name="csX121" fmla="*/ 17285 w 923023"/>
              <a:gd name="csY121" fmla="*/ 728446 h 5272015"/>
              <a:gd name="csX122" fmla="*/ 17285 w 923023"/>
              <a:gd name="csY122" fmla="*/ 662748 h 5272015"/>
              <a:gd name="csX123" fmla="*/ 9219 w 923023"/>
              <a:gd name="csY123" fmla="*/ 654680 h 5272015"/>
              <a:gd name="csX124" fmla="*/ 9219 w 923023"/>
              <a:gd name="csY124" fmla="*/ 654680 h 5272015"/>
              <a:gd name="csX125" fmla="*/ 9219 w 923023"/>
              <a:gd name="csY125" fmla="*/ 786077 h 5272015"/>
              <a:gd name="csX126" fmla="*/ 1153 w 923023"/>
              <a:gd name="csY126" fmla="*/ 794145 h 5272015"/>
              <a:gd name="csX127" fmla="*/ 1153 w 923023"/>
              <a:gd name="csY127" fmla="*/ 859843 h 5272015"/>
              <a:gd name="csX128" fmla="*/ 9219 w 923023"/>
              <a:gd name="csY128" fmla="*/ 867912 h 5272015"/>
              <a:gd name="csX129" fmla="*/ 17285 w 923023"/>
              <a:gd name="csY129" fmla="*/ 859843 h 5272015"/>
              <a:gd name="csX130" fmla="*/ 17285 w 923023"/>
              <a:gd name="csY130" fmla="*/ 794145 h 5272015"/>
              <a:gd name="csX131" fmla="*/ 9219 w 923023"/>
              <a:gd name="csY131" fmla="*/ 786077 h 5272015"/>
              <a:gd name="csX132" fmla="*/ 9219 w 923023"/>
              <a:gd name="csY132" fmla="*/ 786077 h 5272015"/>
              <a:gd name="csX133" fmla="*/ 9219 w 923023"/>
              <a:gd name="csY133" fmla="*/ 916321 h 5272015"/>
              <a:gd name="csX134" fmla="*/ 1153 w 923023"/>
              <a:gd name="csY134" fmla="*/ 924389 h 5272015"/>
              <a:gd name="csX135" fmla="*/ 1153 w 923023"/>
              <a:gd name="csY135" fmla="*/ 990088 h 5272015"/>
              <a:gd name="csX136" fmla="*/ 9219 w 923023"/>
              <a:gd name="csY136" fmla="*/ 998156 h 5272015"/>
              <a:gd name="csX137" fmla="*/ 17285 w 923023"/>
              <a:gd name="csY137" fmla="*/ 990088 h 5272015"/>
              <a:gd name="csX138" fmla="*/ 17285 w 923023"/>
              <a:gd name="csY138" fmla="*/ 924389 h 5272015"/>
              <a:gd name="csX139" fmla="*/ 9219 w 923023"/>
              <a:gd name="csY139" fmla="*/ 916321 h 5272015"/>
              <a:gd name="csX140" fmla="*/ 9219 w 923023"/>
              <a:gd name="csY140" fmla="*/ 916321 h 5272015"/>
              <a:gd name="csX141" fmla="*/ 9219 w 923023"/>
              <a:gd name="csY141" fmla="*/ 1046565 h 5272015"/>
              <a:gd name="csX142" fmla="*/ 1153 w 923023"/>
              <a:gd name="csY142" fmla="*/ 1054634 h 5272015"/>
              <a:gd name="csX143" fmla="*/ 1153 w 923023"/>
              <a:gd name="csY143" fmla="*/ 1120332 h 5272015"/>
              <a:gd name="csX144" fmla="*/ 9219 w 923023"/>
              <a:gd name="csY144" fmla="*/ 1128400 h 5272015"/>
              <a:gd name="csX145" fmla="*/ 17285 w 923023"/>
              <a:gd name="csY145" fmla="*/ 1120332 h 5272015"/>
              <a:gd name="csX146" fmla="*/ 17285 w 923023"/>
              <a:gd name="csY146" fmla="*/ 1054634 h 5272015"/>
              <a:gd name="csX147" fmla="*/ 9219 w 923023"/>
              <a:gd name="csY147" fmla="*/ 1046565 h 5272015"/>
              <a:gd name="csX148" fmla="*/ 9219 w 923023"/>
              <a:gd name="csY148" fmla="*/ 1046565 h 5272015"/>
              <a:gd name="csX149" fmla="*/ 9219 w 923023"/>
              <a:gd name="csY149" fmla="*/ 1177962 h 5272015"/>
              <a:gd name="csX150" fmla="*/ 1153 w 923023"/>
              <a:gd name="csY150" fmla="*/ 1186031 h 5272015"/>
              <a:gd name="csX151" fmla="*/ 1153 w 923023"/>
              <a:gd name="csY151" fmla="*/ 1251729 h 5272015"/>
              <a:gd name="csX152" fmla="*/ 9219 w 923023"/>
              <a:gd name="csY152" fmla="*/ 1259797 h 5272015"/>
              <a:gd name="csX153" fmla="*/ 17285 w 923023"/>
              <a:gd name="csY153" fmla="*/ 1251729 h 5272015"/>
              <a:gd name="csX154" fmla="*/ 17285 w 923023"/>
              <a:gd name="csY154" fmla="*/ 1186031 h 5272015"/>
              <a:gd name="csX155" fmla="*/ 9219 w 923023"/>
              <a:gd name="csY155" fmla="*/ 1177962 h 5272015"/>
              <a:gd name="csX156" fmla="*/ 9219 w 923023"/>
              <a:gd name="csY156" fmla="*/ 1177962 h 5272015"/>
              <a:gd name="csX157" fmla="*/ 9219 w 923023"/>
              <a:gd name="csY157" fmla="*/ 1308207 h 5272015"/>
              <a:gd name="csX158" fmla="*/ 1153 w 923023"/>
              <a:gd name="csY158" fmla="*/ 1316275 h 5272015"/>
              <a:gd name="csX159" fmla="*/ 1153 w 923023"/>
              <a:gd name="csY159" fmla="*/ 1381974 h 5272015"/>
              <a:gd name="csX160" fmla="*/ 9219 w 923023"/>
              <a:gd name="csY160" fmla="*/ 1390042 h 5272015"/>
              <a:gd name="csX161" fmla="*/ 17285 w 923023"/>
              <a:gd name="csY161" fmla="*/ 1381974 h 5272015"/>
              <a:gd name="csX162" fmla="*/ 17285 w 923023"/>
              <a:gd name="csY162" fmla="*/ 1316275 h 5272015"/>
              <a:gd name="csX163" fmla="*/ 9219 w 923023"/>
              <a:gd name="csY163" fmla="*/ 1308207 h 5272015"/>
              <a:gd name="csX164" fmla="*/ 9219 w 923023"/>
              <a:gd name="csY164" fmla="*/ 1308207 h 5272015"/>
              <a:gd name="csX165" fmla="*/ 9219 w 923023"/>
              <a:gd name="csY165" fmla="*/ 1439604 h 5272015"/>
              <a:gd name="csX166" fmla="*/ 1153 w 923023"/>
              <a:gd name="csY166" fmla="*/ 1447672 h 5272015"/>
              <a:gd name="csX167" fmla="*/ 1153 w 923023"/>
              <a:gd name="csY167" fmla="*/ 1513370 h 5272015"/>
              <a:gd name="csX168" fmla="*/ 9219 w 923023"/>
              <a:gd name="csY168" fmla="*/ 1521439 h 5272015"/>
              <a:gd name="csX169" fmla="*/ 17285 w 923023"/>
              <a:gd name="csY169" fmla="*/ 1513370 h 5272015"/>
              <a:gd name="csX170" fmla="*/ 17285 w 923023"/>
              <a:gd name="csY170" fmla="*/ 1447672 h 5272015"/>
              <a:gd name="csX171" fmla="*/ 9219 w 923023"/>
              <a:gd name="csY171" fmla="*/ 1439604 h 5272015"/>
              <a:gd name="csX172" fmla="*/ 9219 w 923023"/>
              <a:gd name="csY172" fmla="*/ 1439604 h 5272015"/>
              <a:gd name="csX173" fmla="*/ 9219 w 923023"/>
              <a:gd name="csY173" fmla="*/ 1569848 h 5272015"/>
              <a:gd name="csX174" fmla="*/ 1153 w 923023"/>
              <a:gd name="csY174" fmla="*/ 1577916 h 5272015"/>
              <a:gd name="csX175" fmla="*/ 1153 w 923023"/>
              <a:gd name="csY175" fmla="*/ 1643615 h 5272015"/>
              <a:gd name="csX176" fmla="*/ 9219 w 923023"/>
              <a:gd name="csY176" fmla="*/ 1651683 h 5272015"/>
              <a:gd name="csX177" fmla="*/ 17285 w 923023"/>
              <a:gd name="csY177" fmla="*/ 1643615 h 5272015"/>
              <a:gd name="csX178" fmla="*/ 17285 w 923023"/>
              <a:gd name="csY178" fmla="*/ 1577916 h 5272015"/>
              <a:gd name="csX179" fmla="*/ 9219 w 923023"/>
              <a:gd name="csY179" fmla="*/ 1569848 h 5272015"/>
              <a:gd name="csX180" fmla="*/ 9219 w 923023"/>
              <a:gd name="csY180" fmla="*/ 1569848 h 5272015"/>
              <a:gd name="csX181" fmla="*/ 9219 w 923023"/>
              <a:gd name="csY181" fmla="*/ 1700092 h 5272015"/>
              <a:gd name="csX182" fmla="*/ 1153 w 923023"/>
              <a:gd name="csY182" fmla="*/ 1708161 h 5272015"/>
              <a:gd name="csX183" fmla="*/ 1153 w 923023"/>
              <a:gd name="csY183" fmla="*/ 1773859 h 5272015"/>
              <a:gd name="csX184" fmla="*/ 9219 w 923023"/>
              <a:gd name="csY184" fmla="*/ 1781927 h 5272015"/>
              <a:gd name="csX185" fmla="*/ 17285 w 923023"/>
              <a:gd name="csY185" fmla="*/ 1773859 h 5272015"/>
              <a:gd name="csX186" fmla="*/ 17285 w 923023"/>
              <a:gd name="csY186" fmla="*/ 1708161 h 5272015"/>
              <a:gd name="csX187" fmla="*/ 9219 w 923023"/>
              <a:gd name="csY187" fmla="*/ 1700092 h 5272015"/>
              <a:gd name="csX188" fmla="*/ 9219 w 923023"/>
              <a:gd name="csY188" fmla="*/ 1700092 h 5272015"/>
              <a:gd name="csX189" fmla="*/ 9219 w 923023"/>
              <a:gd name="csY189" fmla="*/ 1831489 h 5272015"/>
              <a:gd name="csX190" fmla="*/ 1153 w 923023"/>
              <a:gd name="csY190" fmla="*/ 1839558 h 5272015"/>
              <a:gd name="csX191" fmla="*/ 1153 w 923023"/>
              <a:gd name="csY191" fmla="*/ 1905256 h 5272015"/>
              <a:gd name="csX192" fmla="*/ 9219 w 923023"/>
              <a:gd name="csY192" fmla="*/ 1913324 h 5272015"/>
              <a:gd name="csX193" fmla="*/ 17285 w 923023"/>
              <a:gd name="csY193" fmla="*/ 1905256 h 5272015"/>
              <a:gd name="csX194" fmla="*/ 17285 w 923023"/>
              <a:gd name="csY194" fmla="*/ 1839558 h 5272015"/>
              <a:gd name="csX195" fmla="*/ 9219 w 923023"/>
              <a:gd name="csY195" fmla="*/ 1831489 h 5272015"/>
              <a:gd name="csX196" fmla="*/ 9219 w 923023"/>
              <a:gd name="csY196" fmla="*/ 1831489 h 5272015"/>
              <a:gd name="csX197" fmla="*/ 9219 w 923023"/>
              <a:gd name="csY197" fmla="*/ 1961734 h 5272015"/>
              <a:gd name="csX198" fmla="*/ 1153 w 923023"/>
              <a:gd name="csY198" fmla="*/ 1969802 h 5272015"/>
              <a:gd name="csX199" fmla="*/ 1153 w 923023"/>
              <a:gd name="csY199" fmla="*/ 2035501 h 5272015"/>
              <a:gd name="csX200" fmla="*/ 9219 w 923023"/>
              <a:gd name="csY200" fmla="*/ 2043569 h 5272015"/>
              <a:gd name="csX201" fmla="*/ 17285 w 923023"/>
              <a:gd name="csY201" fmla="*/ 2035501 h 5272015"/>
              <a:gd name="csX202" fmla="*/ 17285 w 923023"/>
              <a:gd name="csY202" fmla="*/ 1969802 h 5272015"/>
              <a:gd name="csX203" fmla="*/ 9219 w 923023"/>
              <a:gd name="csY203" fmla="*/ 1961734 h 5272015"/>
              <a:gd name="csX204" fmla="*/ 9219 w 923023"/>
              <a:gd name="csY204" fmla="*/ 1961734 h 5272015"/>
              <a:gd name="csX205" fmla="*/ 9219 w 923023"/>
              <a:gd name="csY205" fmla="*/ 2091978 h 5272015"/>
              <a:gd name="csX206" fmla="*/ 1153 w 923023"/>
              <a:gd name="csY206" fmla="*/ 2100047 h 5272015"/>
              <a:gd name="csX207" fmla="*/ 1153 w 923023"/>
              <a:gd name="csY207" fmla="*/ 2165745 h 5272015"/>
              <a:gd name="csX208" fmla="*/ 9219 w 923023"/>
              <a:gd name="csY208" fmla="*/ 2173813 h 5272015"/>
              <a:gd name="csX209" fmla="*/ 17285 w 923023"/>
              <a:gd name="csY209" fmla="*/ 2165745 h 5272015"/>
              <a:gd name="csX210" fmla="*/ 17285 w 923023"/>
              <a:gd name="csY210" fmla="*/ 2100047 h 5272015"/>
              <a:gd name="csX211" fmla="*/ 9219 w 923023"/>
              <a:gd name="csY211" fmla="*/ 2091978 h 5272015"/>
              <a:gd name="csX212" fmla="*/ 9219 w 923023"/>
              <a:gd name="csY212" fmla="*/ 2091978 h 5272015"/>
              <a:gd name="csX213" fmla="*/ 9219 w 923023"/>
              <a:gd name="csY213" fmla="*/ 2223375 h 5272015"/>
              <a:gd name="csX214" fmla="*/ 1153 w 923023"/>
              <a:gd name="csY214" fmla="*/ 2231443 h 5272015"/>
              <a:gd name="csX215" fmla="*/ 1153 w 923023"/>
              <a:gd name="csY215" fmla="*/ 2297142 h 5272015"/>
              <a:gd name="csX216" fmla="*/ 9219 w 923023"/>
              <a:gd name="csY216" fmla="*/ 2305210 h 5272015"/>
              <a:gd name="csX217" fmla="*/ 17285 w 923023"/>
              <a:gd name="csY217" fmla="*/ 2297142 h 5272015"/>
              <a:gd name="csX218" fmla="*/ 17285 w 923023"/>
              <a:gd name="csY218" fmla="*/ 2231443 h 5272015"/>
              <a:gd name="csX219" fmla="*/ 9219 w 923023"/>
              <a:gd name="csY219" fmla="*/ 2223375 h 5272015"/>
              <a:gd name="csX220" fmla="*/ 9219 w 923023"/>
              <a:gd name="csY220" fmla="*/ 2223375 h 5272015"/>
              <a:gd name="csX221" fmla="*/ 9219 w 923023"/>
              <a:gd name="csY221" fmla="*/ 2353620 h 5272015"/>
              <a:gd name="csX222" fmla="*/ 1153 w 923023"/>
              <a:gd name="csY222" fmla="*/ 2361688 h 5272015"/>
              <a:gd name="csX223" fmla="*/ 1153 w 923023"/>
              <a:gd name="csY223" fmla="*/ 2427386 h 5272015"/>
              <a:gd name="csX224" fmla="*/ 9219 w 923023"/>
              <a:gd name="csY224" fmla="*/ 2435455 h 5272015"/>
              <a:gd name="csX225" fmla="*/ 17285 w 923023"/>
              <a:gd name="csY225" fmla="*/ 2427386 h 5272015"/>
              <a:gd name="csX226" fmla="*/ 17285 w 923023"/>
              <a:gd name="csY226" fmla="*/ 2361688 h 5272015"/>
              <a:gd name="csX227" fmla="*/ 9219 w 923023"/>
              <a:gd name="csY227" fmla="*/ 2353620 h 5272015"/>
              <a:gd name="csX228" fmla="*/ 9219 w 923023"/>
              <a:gd name="csY228" fmla="*/ 2353620 h 5272015"/>
              <a:gd name="csX229" fmla="*/ 9219 w 923023"/>
              <a:gd name="csY229" fmla="*/ 2485017 h 5272015"/>
              <a:gd name="csX230" fmla="*/ 1153 w 923023"/>
              <a:gd name="csY230" fmla="*/ 2493085 h 5272015"/>
              <a:gd name="csX231" fmla="*/ 1153 w 923023"/>
              <a:gd name="csY231" fmla="*/ 2558783 h 5272015"/>
              <a:gd name="csX232" fmla="*/ 9219 w 923023"/>
              <a:gd name="csY232" fmla="*/ 2566852 h 5272015"/>
              <a:gd name="csX233" fmla="*/ 17285 w 923023"/>
              <a:gd name="csY233" fmla="*/ 2558783 h 5272015"/>
              <a:gd name="csX234" fmla="*/ 17285 w 923023"/>
              <a:gd name="csY234" fmla="*/ 2493085 h 5272015"/>
              <a:gd name="csX235" fmla="*/ 9219 w 923023"/>
              <a:gd name="csY235" fmla="*/ 2485017 h 5272015"/>
              <a:gd name="csX236" fmla="*/ 9219 w 923023"/>
              <a:gd name="csY236" fmla="*/ 2485017 h 5272015"/>
              <a:gd name="csX237" fmla="*/ 9219 w 923023"/>
              <a:gd name="csY237" fmla="*/ 2615261 h 5272015"/>
              <a:gd name="csX238" fmla="*/ 1153 w 923023"/>
              <a:gd name="csY238" fmla="*/ 2623329 h 5272015"/>
              <a:gd name="csX239" fmla="*/ 1153 w 923023"/>
              <a:gd name="csY239" fmla="*/ 2689028 h 5272015"/>
              <a:gd name="csX240" fmla="*/ 9219 w 923023"/>
              <a:gd name="csY240" fmla="*/ 2697096 h 5272015"/>
              <a:gd name="csX241" fmla="*/ 17285 w 923023"/>
              <a:gd name="csY241" fmla="*/ 2689028 h 5272015"/>
              <a:gd name="csX242" fmla="*/ 17285 w 923023"/>
              <a:gd name="csY242" fmla="*/ 2623329 h 5272015"/>
              <a:gd name="csX243" fmla="*/ 9219 w 923023"/>
              <a:gd name="csY243" fmla="*/ 2615261 h 5272015"/>
              <a:gd name="csX244" fmla="*/ 9219 w 923023"/>
              <a:gd name="csY244" fmla="*/ 2615261 h 5272015"/>
              <a:gd name="csX245" fmla="*/ 9219 w 923023"/>
              <a:gd name="csY245" fmla="*/ 2745505 h 5272015"/>
              <a:gd name="csX246" fmla="*/ 1153 w 923023"/>
              <a:gd name="csY246" fmla="*/ 2753573 h 5272015"/>
              <a:gd name="csX247" fmla="*/ 1153 w 923023"/>
              <a:gd name="csY247" fmla="*/ 2819272 h 5272015"/>
              <a:gd name="csX248" fmla="*/ 9219 w 923023"/>
              <a:gd name="csY248" fmla="*/ 2827340 h 5272015"/>
              <a:gd name="csX249" fmla="*/ 17285 w 923023"/>
              <a:gd name="csY249" fmla="*/ 2819272 h 5272015"/>
              <a:gd name="csX250" fmla="*/ 17285 w 923023"/>
              <a:gd name="csY250" fmla="*/ 2753573 h 5272015"/>
              <a:gd name="csX251" fmla="*/ 9219 w 923023"/>
              <a:gd name="csY251" fmla="*/ 2745505 h 5272015"/>
              <a:gd name="csX252" fmla="*/ 9219 w 923023"/>
              <a:gd name="csY252" fmla="*/ 2745505 h 5272015"/>
              <a:gd name="csX253" fmla="*/ 9219 w 923023"/>
              <a:gd name="csY253" fmla="*/ 2876902 h 5272015"/>
              <a:gd name="csX254" fmla="*/ 1153 w 923023"/>
              <a:gd name="csY254" fmla="*/ 2884971 h 5272015"/>
              <a:gd name="csX255" fmla="*/ 1153 w 923023"/>
              <a:gd name="csY255" fmla="*/ 2950669 h 5272015"/>
              <a:gd name="csX256" fmla="*/ 9219 w 923023"/>
              <a:gd name="csY256" fmla="*/ 2958737 h 5272015"/>
              <a:gd name="csX257" fmla="*/ 17285 w 923023"/>
              <a:gd name="csY257" fmla="*/ 2950669 h 5272015"/>
              <a:gd name="csX258" fmla="*/ 17285 w 923023"/>
              <a:gd name="csY258" fmla="*/ 2884971 h 5272015"/>
              <a:gd name="csX259" fmla="*/ 9219 w 923023"/>
              <a:gd name="csY259" fmla="*/ 2876902 h 5272015"/>
              <a:gd name="csX260" fmla="*/ 9219 w 923023"/>
              <a:gd name="csY260" fmla="*/ 2876902 h 5272015"/>
              <a:gd name="csX261" fmla="*/ 9219 w 923023"/>
              <a:gd name="csY261" fmla="*/ 3007147 h 5272015"/>
              <a:gd name="csX262" fmla="*/ 1153 w 923023"/>
              <a:gd name="csY262" fmla="*/ 3015215 h 5272015"/>
              <a:gd name="csX263" fmla="*/ 1153 w 923023"/>
              <a:gd name="csY263" fmla="*/ 3080914 h 5272015"/>
              <a:gd name="csX264" fmla="*/ 9219 w 923023"/>
              <a:gd name="csY264" fmla="*/ 3088982 h 5272015"/>
              <a:gd name="csX265" fmla="*/ 17285 w 923023"/>
              <a:gd name="csY265" fmla="*/ 3080914 h 5272015"/>
              <a:gd name="csX266" fmla="*/ 17285 w 923023"/>
              <a:gd name="csY266" fmla="*/ 3015215 h 5272015"/>
              <a:gd name="csX267" fmla="*/ 9219 w 923023"/>
              <a:gd name="csY267" fmla="*/ 3007147 h 5272015"/>
              <a:gd name="csX268" fmla="*/ 9219 w 923023"/>
              <a:gd name="csY268" fmla="*/ 3007147 h 5272015"/>
              <a:gd name="csX269" fmla="*/ 9219 w 923023"/>
              <a:gd name="csY269" fmla="*/ 3138544 h 5272015"/>
              <a:gd name="csX270" fmla="*/ 1153 w 923023"/>
              <a:gd name="csY270" fmla="*/ 3146612 h 5272015"/>
              <a:gd name="csX271" fmla="*/ 1153 w 923023"/>
              <a:gd name="csY271" fmla="*/ 3212310 h 5272015"/>
              <a:gd name="csX272" fmla="*/ 9219 w 923023"/>
              <a:gd name="csY272" fmla="*/ 3220378 h 5272015"/>
              <a:gd name="csX273" fmla="*/ 17285 w 923023"/>
              <a:gd name="csY273" fmla="*/ 3212310 h 5272015"/>
              <a:gd name="csX274" fmla="*/ 17285 w 923023"/>
              <a:gd name="csY274" fmla="*/ 3146612 h 5272015"/>
              <a:gd name="csX275" fmla="*/ 9219 w 923023"/>
              <a:gd name="csY275" fmla="*/ 3138544 h 5272015"/>
              <a:gd name="csX276" fmla="*/ 9219 w 923023"/>
              <a:gd name="csY276" fmla="*/ 3138544 h 5272015"/>
              <a:gd name="csX277" fmla="*/ 9219 w 923023"/>
              <a:gd name="csY277" fmla="*/ 3268788 h 5272015"/>
              <a:gd name="csX278" fmla="*/ 1153 w 923023"/>
              <a:gd name="csY278" fmla="*/ 3276856 h 5272015"/>
              <a:gd name="csX279" fmla="*/ 1153 w 923023"/>
              <a:gd name="csY279" fmla="*/ 3342555 h 5272015"/>
              <a:gd name="csX280" fmla="*/ 9219 w 923023"/>
              <a:gd name="csY280" fmla="*/ 3350623 h 5272015"/>
              <a:gd name="csX281" fmla="*/ 17285 w 923023"/>
              <a:gd name="csY281" fmla="*/ 3342555 h 5272015"/>
              <a:gd name="csX282" fmla="*/ 17285 w 923023"/>
              <a:gd name="csY282" fmla="*/ 3276856 h 5272015"/>
              <a:gd name="csX283" fmla="*/ 9219 w 923023"/>
              <a:gd name="csY283" fmla="*/ 3268788 h 5272015"/>
              <a:gd name="csX284" fmla="*/ 9219 w 923023"/>
              <a:gd name="csY284" fmla="*/ 3268788 h 5272015"/>
              <a:gd name="csX285" fmla="*/ 9219 w 923023"/>
              <a:gd name="csY285" fmla="*/ 3399032 h 5272015"/>
              <a:gd name="csX286" fmla="*/ 1153 w 923023"/>
              <a:gd name="csY286" fmla="*/ 3407101 h 5272015"/>
              <a:gd name="csX287" fmla="*/ 1153 w 923023"/>
              <a:gd name="csY287" fmla="*/ 3472799 h 5272015"/>
              <a:gd name="csX288" fmla="*/ 9219 w 923023"/>
              <a:gd name="csY288" fmla="*/ 3480867 h 5272015"/>
              <a:gd name="csX289" fmla="*/ 17285 w 923023"/>
              <a:gd name="csY289" fmla="*/ 3472799 h 5272015"/>
              <a:gd name="csX290" fmla="*/ 17285 w 923023"/>
              <a:gd name="csY290" fmla="*/ 3407101 h 5272015"/>
              <a:gd name="csX291" fmla="*/ 9219 w 923023"/>
              <a:gd name="csY291" fmla="*/ 3399032 h 5272015"/>
              <a:gd name="csX292" fmla="*/ 9219 w 923023"/>
              <a:gd name="csY292" fmla="*/ 3399032 h 5272015"/>
              <a:gd name="csX293" fmla="*/ 9219 w 923023"/>
              <a:gd name="csY293" fmla="*/ 3530429 h 5272015"/>
              <a:gd name="csX294" fmla="*/ 1153 w 923023"/>
              <a:gd name="csY294" fmla="*/ 3538498 h 5272015"/>
              <a:gd name="csX295" fmla="*/ 1153 w 923023"/>
              <a:gd name="csY295" fmla="*/ 3604196 h 5272015"/>
              <a:gd name="csX296" fmla="*/ 9219 w 923023"/>
              <a:gd name="csY296" fmla="*/ 3612264 h 5272015"/>
              <a:gd name="csX297" fmla="*/ 17285 w 923023"/>
              <a:gd name="csY297" fmla="*/ 3604196 h 5272015"/>
              <a:gd name="csX298" fmla="*/ 17285 w 923023"/>
              <a:gd name="csY298" fmla="*/ 3538498 h 5272015"/>
              <a:gd name="csX299" fmla="*/ 9219 w 923023"/>
              <a:gd name="csY299" fmla="*/ 3530429 h 5272015"/>
              <a:gd name="csX300" fmla="*/ 9219 w 923023"/>
              <a:gd name="csY300" fmla="*/ 3530429 h 5272015"/>
              <a:gd name="csX301" fmla="*/ 9219 w 923023"/>
              <a:gd name="csY301" fmla="*/ 3660674 h 5272015"/>
              <a:gd name="csX302" fmla="*/ 1153 w 923023"/>
              <a:gd name="csY302" fmla="*/ 3668742 h 5272015"/>
              <a:gd name="csX303" fmla="*/ 1153 w 923023"/>
              <a:gd name="csY303" fmla="*/ 3734440 h 5272015"/>
              <a:gd name="csX304" fmla="*/ 9219 w 923023"/>
              <a:gd name="csY304" fmla="*/ 3742509 h 5272015"/>
              <a:gd name="csX305" fmla="*/ 17285 w 923023"/>
              <a:gd name="csY305" fmla="*/ 3734440 h 5272015"/>
              <a:gd name="csX306" fmla="*/ 17285 w 923023"/>
              <a:gd name="csY306" fmla="*/ 3668742 h 5272015"/>
              <a:gd name="csX307" fmla="*/ 9219 w 923023"/>
              <a:gd name="csY307" fmla="*/ 3660674 h 5272015"/>
              <a:gd name="csX308" fmla="*/ 9219 w 923023"/>
              <a:gd name="csY308" fmla="*/ 3660674 h 5272015"/>
              <a:gd name="csX309" fmla="*/ 9219 w 923023"/>
              <a:gd name="csY309" fmla="*/ 3792071 h 5272015"/>
              <a:gd name="csX310" fmla="*/ 1153 w 923023"/>
              <a:gd name="csY310" fmla="*/ 3800139 h 5272015"/>
              <a:gd name="csX311" fmla="*/ 1153 w 923023"/>
              <a:gd name="csY311" fmla="*/ 3865837 h 5272015"/>
              <a:gd name="csX312" fmla="*/ 9219 w 923023"/>
              <a:gd name="csY312" fmla="*/ 3873906 h 5272015"/>
              <a:gd name="csX313" fmla="*/ 17285 w 923023"/>
              <a:gd name="csY313" fmla="*/ 3865837 h 5272015"/>
              <a:gd name="csX314" fmla="*/ 17285 w 923023"/>
              <a:gd name="csY314" fmla="*/ 3800139 h 5272015"/>
              <a:gd name="csX315" fmla="*/ 9219 w 923023"/>
              <a:gd name="csY315" fmla="*/ 3792071 h 5272015"/>
              <a:gd name="csX316" fmla="*/ 9219 w 923023"/>
              <a:gd name="csY316" fmla="*/ 3792071 h 5272015"/>
              <a:gd name="csX317" fmla="*/ 9219 w 923023"/>
              <a:gd name="csY317" fmla="*/ 3922315 h 5272015"/>
              <a:gd name="csX318" fmla="*/ 1153 w 923023"/>
              <a:gd name="csY318" fmla="*/ 3930383 h 5272015"/>
              <a:gd name="csX319" fmla="*/ 1153 w 923023"/>
              <a:gd name="csY319" fmla="*/ 3996082 h 5272015"/>
              <a:gd name="csX320" fmla="*/ 9219 w 923023"/>
              <a:gd name="csY320" fmla="*/ 4004150 h 5272015"/>
              <a:gd name="csX321" fmla="*/ 17285 w 923023"/>
              <a:gd name="csY321" fmla="*/ 3996082 h 5272015"/>
              <a:gd name="csX322" fmla="*/ 17285 w 923023"/>
              <a:gd name="csY322" fmla="*/ 3930383 h 5272015"/>
              <a:gd name="csX323" fmla="*/ 9219 w 923023"/>
              <a:gd name="csY323" fmla="*/ 3922315 h 5272015"/>
              <a:gd name="csX324" fmla="*/ 9219 w 923023"/>
              <a:gd name="csY324" fmla="*/ 3922315 h 5272015"/>
              <a:gd name="csX325" fmla="*/ 9219 w 923023"/>
              <a:gd name="csY325" fmla="*/ 4052559 h 5272015"/>
              <a:gd name="csX326" fmla="*/ 1153 w 923023"/>
              <a:gd name="csY326" fmla="*/ 4060628 h 5272015"/>
              <a:gd name="csX327" fmla="*/ 1153 w 923023"/>
              <a:gd name="csY327" fmla="*/ 4126326 h 5272015"/>
              <a:gd name="csX328" fmla="*/ 9219 w 923023"/>
              <a:gd name="csY328" fmla="*/ 4134394 h 5272015"/>
              <a:gd name="csX329" fmla="*/ 17285 w 923023"/>
              <a:gd name="csY329" fmla="*/ 4126326 h 5272015"/>
              <a:gd name="csX330" fmla="*/ 17285 w 923023"/>
              <a:gd name="csY330" fmla="*/ 4060628 h 5272015"/>
              <a:gd name="csX331" fmla="*/ 9219 w 923023"/>
              <a:gd name="csY331" fmla="*/ 4052559 h 5272015"/>
              <a:gd name="csX332" fmla="*/ 9219 w 923023"/>
              <a:gd name="csY332" fmla="*/ 4052559 h 5272015"/>
              <a:gd name="csX333" fmla="*/ 9219 w 923023"/>
              <a:gd name="csY333" fmla="*/ 4183956 h 5272015"/>
              <a:gd name="csX334" fmla="*/ 1153 w 923023"/>
              <a:gd name="csY334" fmla="*/ 4192025 h 5272015"/>
              <a:gd name="csX335" fmla="*/ 1153 w 923023"/>
              <a:gd name="csY335" fmla="*/ 4257723 h 5272015"/>
              <a:gd name="csX336" fmla="*/ 9219 w 923023"/>
              <a:gd name="csY336" fmla="*/ 4265791 h 5272015"/>
              <a:gd name="csX337" fmla="*/ 17285 w 923023"/>
              <a:gd name="csY337" fmla="*/ 4257723 h 5272015"/>
              <a:gd name="csX338" fmla="*/ 17285 w 923023"/>
              <a:gd name="csY338" fmla="*/ 4192025 h 5272015"/>
              <a:gd name="csX339" fmla="*/ 9219 w 923023"/>
              <a:gd name="csY339" fmla="*/ 4183956 h 5272015"/>
              <a:gd name="csX340" fmla="*/ 9219 w 923023"/>
              <a:gd name="csY340" fmla="*/ 4183956 h 5272015"/>
              <a:gd name="csX341" fmla="*/ 9219 w 923023"/>
              <a:gd name="csY341" fmla="*/ 4314201 h 5272015"/>
              <a:gd name="csX342" fmla="*/ 1153 w 923023"/>
              <a:gd name="csY342" fmla="*/ 4322269 h 5272015"/>
              <a:gd name="csX343" fmla="*/ 1153 w 923023"/>
              <a:gd name="csY343" fmla="*/ 4387968 h 5272015"/>
              <a:gd name="csX344" fmla="*/ 9219 w 923023"/>
              <a:gd name="csY344" fmla="*/ 4396036 h 5272015"/>
              <a:gd name="csX345" fmla="*/ 17285 w 923023"/>
              <a:gd name="csY345" fmla="*/ 4387968 h 5272015"/>
              <a:gd name="csX346" fmla="*/ 17285 w 923023"/>
              <a:gd name="csY346" fmla="*/ 4322269 h 5272015"/>
              <a:gd name="csX347" fmla="*/ 9219 w 923023"/>
              <a:gd name="csY347" fmla="*/ 4314201 h 5272015"/>
              <a:gd name="csX348" fmla="*/ 9219 w 923023"/>
              <a:gd name="csY348" fmla="*/ 4314201 h 5272015"/>
              <a:gd name="csX349" fmla="*/ 9219 w 923023"/>
              <a:gd name="csY349" fmla="*/ 4444445 h 5272015"/>
              <a:gd name="csX350" fmla="*/ 1153 w 923023"/>
              <a:gd name="csY350" fmla="*/ 4452514 h 5272015"/>
              <a:gd name="csX351" fmla="*/ 1153 w 923023"/>
              <a:gd name="csY351" fmla="*/ 4518212 h 5272015"/>
              <a:gd name="csX352" fmla="*/ 9219 w 923023"/>
              <a:gd name="csY352" fmla="*/ 4526280 h 5272015"/>
              <a:gd name="csX353" fmla="*/ 17285 w 923023"/>
              <a:gd name="csY353" fmla="*/ 4518212 h 5272015"/>
              <a:gd name="csX354" fmla="*/ 17285 w 923023"/>
              <a:gd name="csY354" fmla="*/ 4452514 h 5272015"/>
              <a:gd name="csX355" fmla="*/ 9219 w 923023"/>
              <a:gd name="csY355" fmla="*/ 4444445 h 5272015"/>
              <a:gd name="csX356" fmla="*/ 9219 w 923023"/>
              <a:gd name="csY356" fmla="*/ 4444445 h 5272015"/>
              <a:gd name="csX357" fmla="*/ 9219 w 923023"/>
              <a:gd name="csY357" fmla="*/ 4575842 h 5272015"/>
              <a:gd name="csX358" fmla="*/ 1153 w 923023"/>
              <a:gd name="csY358" fmla="*/ 4583911 h 5272015"/>
              <a:gd name="csX359" fmla="*/ 1153 w 923023"/>
              <a:gd name="csY359" fmla="*/ 4649609 h 5272015"/>
              <a:gd name="csX360" fmla="*/ 9219 w 923023"/>
              <a:gd name="csY360" fmla="*/ 4657677 h 5272015"/>
              <a:gd name="csX361" fmla="*/ 17285 w 923023"/>
              <a:gd name="csY361" fmla="*/ 4649609 h 5272015"/>
              <a:gd name="csX362" fmla="*/ 17285 w 923023"/>
              <a:gd name="csY362" fmla="*/ 4583911 h 5272015"/>
              <a:gd name="csX363" fmla="*/ 9219 w 923023"/>
              <a:gd name="csY363" fmla="*/ 4575842 h 5272015"/>
              <a:gd name="csX364" fmla="*/ 9219 w 923023"/>
              <a:gd name="csY364" fmla="*/ 4575842 h 5272015"/>
              <a:gd name="csX365" fmla="*/ 9219 w 923023"/>
              <a:gd name="csY365" fmla="*/ 4706087 h 5272015"/>
              <a:gd name="csX366" fmla="*/ 1153 w 923023"/>
              <a:gd name="csY366" fmla="*/ 4714155 h 5272015"/>
              <a:gd name="csX367" fmla="*/ 1153 w 923023"/>
              <a:gd name="csY367" fmla="*/ 4779853 h 5272015"/>
              <a:gd name="csX368" fmla="*/ 9219 w 923023"/>
              <a:gd name="csY368" fmla="*/ 4787921 h 5272015"/>
              <a:gd name="csX369" fmla="*/ 17285 w 923023"/>
              <a:gd name="csY369" fmla="*/ 4779853 h 5272015"/>
              <a:gd name="csX370" fmla="*/ 17285 w 923023"/>
              <a:gd name="csY370" fmla="*/ 4714155 h 5272015"/>
              <a:gd name="csX371" fmla="*/ 9219 w 923023"/>
              <a:gd name="csY371" fmla="*/ 4706087 h 5272015"/>
              <a:gd name="csX372" fmla="*/ 9219 w 923023"/>
              <a:gd name="csY372" fmla="*/ 4706087 h 5272015"/>
              <a:gd name="csX373" fmla="*/ 9219 w 923023"/>
              <a:gd name="csY373" fmla="*/ 4837484 h 5272015"/>
              <a:gd name="csX374" fmla="*/ 1153 w 923023"/>
              <a:gd name="csY374" fmla="*/ 4845552 h 5272015"/>
              <a:gd name="csX375" fmla="*/ 1153 w 923023"/>
              <a:gd name="csY375" fmla="*/ 4911250 h 5272015"/>
              <a:gd name="csX376" fmla="*/ 9219 w 923023"/>
              <a:gd name="csY376" fmla="*/ 4919319 h 5272015"/>
              <a:gd name="csX377" fmla="*/ 17285 w 923023"/>
              <a:gd name="csY377" fmla="*/ 4911250 h 5272015"/>
              <a:gd name="csX378" fmla="*/ 17285 w 923023"/>
              <a:gd name="csY378" fmla="*/ 4845552 h 5272015"/>
              <a:gd name="csX379" fmla="*/ 9219 w 923023"/>
              <a:gd name="csY379" fmla="*/ 4837484 h 5272015"/>
              <a:gd name="csX380" fmla="*/ 9219 w 923023"/>
              <a:gd name="csY380" fmla="*/ 4837484 h 5272015"/>
              <a:gd name="csX381" fmla="*/ 9219 w 923023"/>
              <a:gd name="csY381" fmla="*/ 4967728 h 5272015"/>
              <a:gd name="csX382" fmla="*/ 1153 w 923023"/>
              <a:gd name="csY382" fmla="*/ 4975796 h 5272015"/>
              <a:gd name="csX383" fmla="*/ 1153 w 923023"/>
              <a:gd name="csY383" fmla="*/ 5041495 h 5272015"/>
              <a:gd name="csX384" fmla="*/ 9219 w 923023"/>
              <a:gd name="csY384" fmla="*/ 5049563 h 5272015"/>
              <a:gd name="csX385" fmla="*/ 17285 w 923023"/>
              <a:gd name="csY385" fmla="*/ 5041495 h 5272015"/>
              <a:gd name="csX386" fmla="*/ 17285 w 923023"/>
              <a:gd name="csY386" fmla="*/ 4975796 h 5272015"/>
              <a:gd name="csX387" fmla="*/ 9219 w 923023"/>
              <a:gd name="csY387" fmla="*/ 4967728 h 5272015"/>
              <a:gd name="csX388" fmla="*/ 9219 w 923023"/>
              <a:gd name="csY388" fmla="*/ 4967728 h 5272015"/>
              <a:gd name="csX389" fmla="*/ 9219 w 923023"/>
              <a:gd name="csY389" fmla="*/ 5099125 h 5272015"/>
              <a:gd name="csX390" fmla="*/ 9219 w 923023"/>
              <a:gd name="csY390" fmla="*/ 5099125 h 5272015"/>
              <a:gd name="csX391" fmla="*/ 1153 w 923023"/>
              <a:gd name="csY391" fmla="*/ 5107193 h 5272015"/>
              <a:gd name="csX392" fmla="*/ 19590 w 923023"/>
              <a:gd name="csY392" fmla="*/ 5176349 h 5272015"/>
              <a:gd name="csX393" fmla="*/ 26504 w 923023"/>
              <a:gd name="csY393" fmla="*/ 5180960 h 5272015"/>
              <a:gd name="csX394" fmla="*/ 29961 w 923023"/>
              <a:gd name="csY394" fmla="*/ 5180960 h 5272015"/>
              <a:gd name="csX395" fmla="*/ 33418 w 923023"/>
              <a:gd name="csY395" fmla="*/ 5169434 h 5272015"/>
              <a:gd name="csX396" fmla="*/ 17285 w 923023"/>
              <a:gd name="csY396" fmla="*/ 5114109 h 5272015"/>
              <a:gd name="csX397" fmla="*/ 17285 w 923023"/>
              <a:gd name="csY397" fmla="*/ 5114109 h 5272015"/>
              <a:gd name="csX398" fmla="*/ 17285 w 923023"/>
              <a:gd name="csY398" fmla="*/ 5111804 h 5272015"/>
              <a:gd name="csX399" fmla="*/ 17285 w 923023"/>
              <a:gd name="csY399" fmla="*/ 5111804 h 5272015"/>
              <a:gd name="csX400" fmla="*/ 17285 w 923023"/>
              <a:gd name="csY400" fmla="*/ 5109499 h 5272015"/>
              <a:gd name="csX401" fmla="*/ 17285 w 923023"/>
              <a:gd name="csY401" fmla="*/ 5109499 h 5272015"/>
              <a:gd name="csX402" fmla="*/ 17285 w 923023"/>
              <a:gd name="csY402" fmla="*/ 5107193 h 5272015"/>
              <a:gd name="csX403" fmla="*/ 17285 w 923023"/>
              <a:gd name="csY403" fmla="*/ 5107193 h 5272015"/>
              <a:gd name="csX404" fmla="*/ 9219 w 923023"/>
              <a:gd name="csY404" fmla="*/ 5099125 h 5272015"/>
              <a:gd name="csX405" fmla="*/ 9219 w 923023"/>
              <a:gd name="csY405" fmla="*/ 5099125 h 5272015"/>
              <a:gd name="csX406" fmla="*/ 9219 w 923023"/>
              <a:gd name="csY406" fmla="*/ 5096820 h 5272015"/>
              <a:gd name="csX407" fmla="*/ 69140 w 923023"/>
              <a:gd name="csY407" fmla="*/ 5217843 h 5272015"/>
              <a:gd name="csX408" fmla="*/ 63379 w 923023"/>
              <a:gd name="csY408" fmla="*/ 5221301 h 5272015"/>
              <a:gd name="csX409" fmla="*/ 63379 w 923023"/>
              <a:gd name="csY409" fmla="*/ 5232827 h 5272015"/>
              <a:gd name="csX410" fmla="*/ 126757 w 923023"/>
              <a:gd name="csY410" fmla="*/ 5266253 h 5272015"/>
              <a:gd name="csX411" fmla="*/ 129062 w 923023"/>
              <a:gd name="csY411" fmla="*/ 5266253 h 5272015"/>
              <a:gd name="csX412" fmla="*/ 137129 w 923023"/>
              <a:gd name="csY412" fmla="*/ 5260490 h 5272015"/>
              <a:gd name="csX413" fmla="*/ 131367 w 923023"/>
              <a:gd name="csY413" fmla="*/ 5250116 h 5272015"/>
              <a:gd name="csX414" fmla="*/ 93340 w 923023"/>
              <a:gd name="csY414" fmla="*/ 5233980 h 5272015"/>
              <a:gd name="csX415" fmla="*/ 93340 w 923023"/>
              <a:gd name="csY415" fmla="*/ 5233980 h 5272015"/>
              <a:gd name="csX416" fmla="*/ 91035 w 923023"/>
              <a:gd name="csY416" fmla="*/ 5232827 h 5272015"/>
              <a:gd name="csX417" fmla="*/ 91035 w 923023"/>
              <a:gd name="csY417" fmla="*/ 5232827 h 5272015"/>
              <a:gd name="csX418" fmla="*/ 91035 w 923023"/>
              <a:gd name="csY418" fmla="*/ 5232827 h 5272015"/>
              <a:gd name="csX419" fmla="*/ 91035 w 923023"/>
              <a:gd name="csY419" fmla="*/ 5232827 h 5272015"/>
              <a:gd name="csX420" fmla="*/ 91035 w 923023"/>
              <a:gd name="csY420" fmla="*/ 5232827 h 5272015"/>
              <a:gd name="csX421" fmla="*/ 91035 w 923023"/>
              <a:gd name="csY421" fmla="*/ 5232827 h 5272015"/>
              <a:gd name="csX422" fmla="*/ 91035 w 923023"/>
              <a:gd name="csY422" fmla="*/ 5232827 h 5272015"/>
              <a:gd name="csX423" fmla="*/ 91035 w 923023"/>
              <a:gd name="csY423" fmla="*/ 5232827 h 5272015"/>
              <a:gd name="csX424" fmla="*/ 91035 w 923023"/>
              <a:gd name="csY424" fmla="*/ 5232827 h 5272015"/>
              <a:gd name="csX425" fmla="*/ 91035 w 923023"/>
              <a:gd name="csY425" fmla="*/ 5232827 h 5272015"/>
              <a:gd name="csX426" fmla="*/ 91035 w 923023"/>
              <a:gd name="csY426" fmla="*/ 5232827 h 5272015"/>
              <a:gd name="csX427" fmla="*/ 91035 w 923023"/>
              <a:gd name="csY427" fmla="*/ 5232827 h 5272015"/>
              <a:gd name="csX428" fmla="*/ 91035 w 923023"/>
              <a:gd name="csY428" fmla="*/ 5232827 h 5272015"/>
              <a:gd name="csX429" fmla="*/ 91035 w 923023"/>
              <a:gd name="csY429" fmla="*/ 5232827 h 5272015"/>
              <a:gd name="csX430" fmla="*/ 91035 w 923023"/>
              <a:gd name="csY430" fmla="*/ 5232827 h 5272015"/>
              <a:gd name="csX431" fmla="*/ 91035 w 923023"/>
              <a:gd name="csY431" fmla="*/ 5232827 h 5272015"/>
              <a:gd name="csX432" fmla="*/ 81816 w 923023"/>
              <a:gd name="csY432" fmla="*/ 5225911 h 5272015"/>
              <a:gd name="csX433" fmla="*/ 76055 w 923023"/>
              <a:gd name="csY433" fmla="*/ 5223606 h 5272015"/>
              <a:gd name="csX434" fmla="*/ 76055 w 923023"/>
              <a:gd name="csY434" fmla="*/ 5223606 h 5272015"/>
              <a:gd name="csX435" fmla="*/ 76055 w 923023"/>
              <a:gd name="csY435" fmla="*/ 5220148 h 5272015"/>
              <a:gd name="csX436" fmla="*/ 261581 w 923023"/>
              <a:gd name="csY436" fmla="*/ 5255880 h 5272015"/>
              <a:gd name="csX437" fmla="*/ 195897 w 923023"/>
              <a:gd name="csY437" fmla="*/ 5255880 h 5272015"/>
              <a:gd name="csX438" fmla="*/ 187832 w 923023"/>
              <a:gd name="csY438" fmla="*/ 5263947 h 5272015"/>
              <a:gd name="csX439" fmla="*/ 195897 w 923023"/>
              <a:gd name="csY439" fmla="*/ 5272016 h 5272015"/>
              <a:gd name="csX440" fmla="*/ 261581 w 923023"/>
              <a:gd name="csY440" fmla="*/ 5272016 h 5272015"/>
              <a:gd name="csX441" fmla="*/ 269647 w 923023"/>
              <a:gd name="csY441" fmla="*/ 5263947 h 5272015"/>
              <a:gd name="csX442" fmla="*/ 261581 w 923023"/>
              <a:gd name="csY442" fmla="*/ 5255880 h 5272015"/>
              <a:gd name="csX443" fmla="*/ 261581 w 923023"/>
              <a:gd name="csY443" fmla="*/ 5255880 h 5272015"/>
              <a:gd name="csX444" fmla="*/ 392948 w 923023"/>
              <a:gd name="csY444" fmla="*/ 5255880 h 5272015"/>
              <a:gd name="csX445" fmla="*/ 327264 w 923023"/>
              <a:gd name="csY445" fmla="*/ 5255880 h 5272015"/>
              <a:gd name="csX446" fmla="*/ 319198 w 923023"/>
              <a:gd name="csY446" fmla="*/ 5263947 h 5272015"/>
              <a:gd name="csX447" fmla="*/ 327264 w 923023"/>
              <a:gd name="csY447" fmla="*/ 5272016 h 5272015"/>
              <a:gd name="csX448" fmla="*/ 392948 w 923023"/>
              <a:gd name="csY448" fmla="*/ 5272016 h 5272015"/>
              <a:gd name="csX449" fmla="*/ 401014 w 923023"/>
              <a:gd name="csY449" fmla="*/ 5263947 h 5272015"/>
              <a:gd name="csX450" fmla="*/ 392948 w 923023"/>
              <a:gd name="csY450" fmla="*/ 5255880 h 5272015"/>
              <a:gd name="csX451" fmla="*/ 392948 w 923023"/>
              <a:gd name="csY451" fmla="*/ 5255880 h 5272015"/>
              <a:gd name="csX452" fmla="*/ 523162 w 923023"/>
              <a:gd name="csY452" fmla="*/ 5255880 h 5272015"/>
              <a:gd name="csX453" fmla="*/ 457478 w 923023"/>
              <a:gd name="csY453" fmla="*/ 5255880 h 5272015"/>
              <a:gd name="csX454" fmla="*/ 449412 w 923023"/>
              <a:gd name="csY454" fmla="*/ 5263947 h 5272015"/>
              <a:gd name="csX455" fmla="*/ 457478 w 923023"/>
              <a:gd name="csY455" fmla="*/ 5272016 h 5272015"/>
              <a:gd name="csX456" fmla="*/ 523162 w 923023"/>
              <a:gd name="csY456" fmla="*/ 5272016 h 5272015"/>
              <a:gd name="csX457" fmla="*/ 531228 w 923023"/>
              <a:gd name="csY457" fmla="*/ 5263947 h 5272015"/>
              <a:gd name="csX458" fmla="*/ 523162 w 923023"/>
              <a:gd name="csY458" fmla="*/ 5255880 h 5272015"/>
              <a:gd name="csX459" fmla="*/ 523162 w 923023"/>
              <a:gd name="csY459" fmla="*/ 5255880 h 5272015"/>
              <a:gd name="csX460" fmla="*/ 654529 w 923023"/>
              <a:gd name="csY460" fmla="*/ 5255880 h 5272015"/>
              <a:gd name="csX461" fmla="*/ 588845 w 923023"/>
              <a:gd name="csY461" fmla="*/ 5255880 h 5272015"/>
              <a:gd name="csX462" fmla="*/ 580779 w 923023"/>
              <a:gd name="csY462" fmla="*/ 5263947 h 5272015"/>
              <a:gd name="csX463" fmla="*/ 588845 w 923023"/>
              <a:gd name="csY463" fmla="*/ 5272016 h 5272015"/>
              <a:gd name="csX464" fmla="*/ 654529 w 923023"/>
              <a:gd name="csY464" fmla="*/ 5272016 h 5272015"/>
              <a:gd name="csX465" fmla="*/ 662594 w 923023"/>
              <a:gd name="csY465" fmla="*/ 5263947 h 5272015"/>
              <a:gd name="csX466" fmla="*/ 654529 w 923023"/>
              <a:gd name="csY466" fmla="*/ 5255880 h 5272015"/>
              <a:gd name="csX467" fmla="*/ 654529 w 923023"/>
              <a:gd name="csY467" fmla="*/ 5255880 h 5272015"/>
              <a:gd name="csX468" fmla="*/ 785895 w 923023"/>
              <a:gd name="csY468" fmla="*/ 5251269 h 5272015"/>
              <a:gd name="csX469" fmla="*/ 783590 w 923023"/>
              <a:gd name="csY469" fmla="*/ 5251269 h 5272015"/>
              <a:gd name="csX470" fmla="*/ 769762 w 923023"/>
              <a:gd name="csY470" fmla="*/ 5253574 h 5272015"/>
              <a:gd name="csX471" fmla="*/ 768610 w 923023"/>
              <a:gd name="csY471" fmla="*/ 5253574 h 5272015"/>
              <a:gd name="csX472" fmla="*/ 768610 w 923023"/>
              <a:gd name="csY472" fmla="*/ 5253574 h 5272015"/>
              <a:gd name="csX473" fmla="*/ 723669 w 923023"/>
              <a:gd name="csY473" fmla="*/ 5253574 h 5272015"/>
              <a:gd name="csX474" fmla="*/ 715602 w 923023"/>
              <a:gd name="csY474" fmla="*/ 5261643 h 5272015"/>
              <a:gd name="csX475" fmla="*/ 723669 w 923023"/>
              <a:gd name="csY475" fmla="*/ 5269710 h 5272015"/>
              <a:gd name="csX476" fmla="*/ 753629 w 923023"/>
              <a:gd name="csY476" fmla="*/ 5269710 h 5272015"/>
              <a:gd name="csX477" fmla="*/ 791656 w 923023"/>
              <a:gd name="csY477" fmla="*/ 5265100 h 5272015"/>
              <a:gd name="csX478" fmla="*/ 797418 w 923023"/>
              <a:gd name="csY478" fmla="*/ 5255880 h 5272015"/>
              <a:gd name="csX479" fmla="*/ 789352 w 923023"/>
              <a:gd name="csY479" fmla="*/ 5250116 h 5272015"/>
              <a:gd name="csX480" fmla="*/ 784743 w 923023"/>
              <a:gd name="csY480" fmla="*/ 5250116 h 5272015"/>
              <a:gd name="csX481" fmla="*/ 893062 w 923023"/>
              <a:gd name="csY481" fmla="*/ 5171739 h 5272015"/>
              <a:gd name="csX482" fmla="*/ 886148 w 923023"/>
              <a:gd name="csY482" fmla="*/ 5176349 h 5272015"/>
              <a:gd name="csX483" fmla="*/ 886148 w 923023"/>
              <a:gd name="csY483" fmla="*/ 5177502 h 5272015"/>
              <a:gd name="csX484" fmla="*/ 886148 w 923023"/>
              <a:gd name="csY484" fmla="*/ 5177502 h 5272015"/>
              <a:gd name="csX485" fmla="*/ 886148 w 923023"/>
              <a:gd name="csY485" fmla="*/ 5178655 h 5272015"/>
              <a:gd name="csX486" fmla="*/ 886148 w 923023"/>
              <a:gd name="csY486" fmla="*/ 5178655 h 5272015"/>
              <a:gd name="csX487" fmla="*/ 886148 w 923023"/>
              <a:gd name="csY487" fmla="*/ 5178655 h 5272015"/>
              <a:gd name="csX488" fmla="*/ 886148 w 923023"/>
              <a:gd name="csY488" fmla="*/ 5178655 h 5272015"/>
              <a:gd name="csX489" fmla="*/ 886148 w 923023"/>
              <a:gd name="csY489" fmla="*/ 5178655 h 5272015"/>
              <a:gd name="csX490" fmla="*/ 886148 w 923023"/>
              <a:gd name="csY490" fmla="*/ 5178655 h 5272015"/>
              <a:gd name="csX491" fmla="*/ 886148 w 923023"/>
              <a:gd name="csY491" fmla="*/ 5178655 h 5272015"/>
              <a:gd name="csX492" fmla="*/ 886148 w 923023"/>
              <a:gd name="csY492" fmla="*/ 5178655 h 5272015"/>
              <a:gd name="csX493" fmla="*/ 859645 w 923023"/>
              <a:gd name="csY493" fmla="*/ 5210928 h 5272015"/>
              <a:gd name="csX494" fmla="*/ 859645 w 923023"/>
              <a:gd name="csY494" fmla="*/ 5210928 h 5272015"/>
              <a:gd name="csX495" fmla="*/ 859645 w 923023"/>
              <a:gd name="csY495" fmla="*/ 5210928 h 5272015"/>
              <a:gd name="csX496" fmla="*/ 859645 w 923023"/>
              <a:gd name="csY496" fmla="*/ 5210928 h 5272015"/>
              <a:gd name="csX497" fmla="*/ 859645 w 923023"/>
              <a:gd name="csY497" fmla="*/ 5210928 h 5272015"/>
              <a:gd name="csX498" fmla="*/ 859645 w 923023"/>
              <a:gd name="csY498" fmla="*/ 5210928 h 5272015"/>
              <a:gd name="csX499" fmla="*/ 859645 w 923023"/>
              <a:gd name="csY499" fmla="*/ 5210928 h 5272015"/>
              <a:gd name="csX500" fmla="*/ 859645 w 923023"/>
              <a:gd name="csY500" fmla="*/ 5210928 h 5272015"/>
              <a:gd name="csX501" fmla="*/ 859645 w 923023"/>
              <a:gd name="csY501" fmla="*/ 5210928 h 5272015"/>
              <a:gd name="csX502" fmla="*/ 859645 w 923023"/>
              <a:gd name="csY502" fmla="*/ 5210928 h 5272015"/>
              <a:gd name="csX503" fmla="*/ 859645 w 923023"/>
              <a:gd name="csY503" fmla="*/ 5210928 h 5272015"/>
              <a:gd name="csX504" fmla="*/ 859645 w 923023"/>
              <a:gd name="csY504" fmla="*/ 5210928 h 5272015"/>
              <a:gd name="csX505" fmla="*/ 859645 w 923023"/>
              <a:gd name="csY505" fmla="*/ 5210928 h 5272015"/>
              <a:gd name="csX506" fmla="*/ 859645 w 923023"/>
              <a:gd name="csY506" fmla="*/ 5210928 h 5272015"/>
              <a:gd name="csX507" fmla="*/ 859645 w 923023"/>
              <a:gd name="csY507" fmla="*/ 5210928 h 5272015"/>
              <a:gd name="csX508" fmla="*/ 859645 w 923023"/>
              <a:gd name="csY508" fmla="*/ 5210928 h 5272015"/>
              <a:gd name="csX509" fmla="*/ 858492 w 923023"/>
              <a:gd name="csY509" fmla="*/ 5210928 h 5272015"/>
              <a:gd name="csX510" fmla="*/ 858492 w 923023"/>
              <a:gd name="csY510" fmla="*/ 5210928 h 5272015"/>
              <a:gd name="csX511" fmla="*/ 849273 w 923023"/>
              <a:gd name="csY511" fmla="*/ 5217843 h 5272015"/>
              <a:gd name="csX512" fmla="*/ 848121 w 923023"/>
              <a:gd name="csY512" fmla="*/ 5229369 h 5272015"/>
              <a:gd name="csX513" fmla="*/ 855035 w 923023"/>
              <a:gd name="csY513" fmla="*/ 5232827 h 5272015"/>
              <a:gd name="csX514" fmla="*/ 859645 w 923023"/>
              <a:gd name="csY514" fmla="*/ 5231674 h 5272015"/>
              <a:gd name="csX515" fmla="*/ 906890 w 923023"/>
              <a:gd name="csY515" fmla="*/ 5178655 h 5272015"/>
              <a:gd name="csX516" fmla="*/ 903433 w 923023"/>
              <a:gd name="csY516" fmla="*/ 5167129 h 5272015"/>
              <a:gd name="csX517" fmla="*/ 899977 w 923023"/>
              <a:gd name="csY517" fmla="*/ 5167129 h 5272015"/>
              <a:gd name="csX518" fmla="*/ 899977 w 923023"/>
              <a:gd name="csY518" fmla="*/ 5167129 h 5272015"/>
              <a:gd name="csX519" fmla="*/ 896520 w 923023"/>
              <a:gd name="csY519" fmla="*/ 5169434 h 5272015"/>
              <a:gd name="csX520" fmla="*/ 914957 w 923023"/>
              <a:gd name="csY520" fmla="*/ 5040342 h 5272015"/>
              <a:gd name="csX521" fmla="*/ 906890 w 923023"/>
              <a:gd name="csY521" fmla="*/ 5048410 h 5272015"/>
              <a:gd name="csX522" fmla="*/ 906890 w 923023"/>
              <a:gd name="csY522" fmla="*/ 5097972 h 5272015"/>
              <a:gd name="csX523" fmla="*/ 906890 w 923023"/>
              <a:gd name="csY523" fmla="*/ 5097972 h 5272015"/>
              <a:gd name="csX524" fmla="*/ 906890 w 923023"/>
              <a:gd name="csY524" fmla="*/ 5100277 h 5272015"/>
              <a:gd name="csX525" fmla="*/ 906890 w 923023"/>
              <a:gd name="csY525" fmla="*/ 5100277 h 5272015"/>
              <a:gd name="csX526" fmla="*/ 906890 w 923023"/>
              <a:gd name="csY526" fmla="*/ 5114109 h 5272015"/>
              <a:gd name="csX527" fmla="*/ 913805 w 923023"/>
              <a:gd name="csY527" fmla="*/ 5123330 h 5272015"/>
              <a:gd name="csX528" fmla="*/ 913805 w 923023"/>
              <a:gd name="csY528" fmla="*/ 5123330 h 5272015"/>
              <a:gd name="csX529" fmla="*/ 921871 w 923023"/>
              <a:gd name="csY529" fmla="*/ 5116414 h 5272015"/>
              <a:gd name="csX530" fmla="*/ 921871 w 923023"/>
              <a:gd name="csY530" fmla="*/ 5099125 h 5272015"/>
              <a:gd name="csX531" fmla="*/ 921871 w 923023"/>
              <a:gd name="csY531" fmla="*/ 5049563 h 5272015"/>
              <a:gd name="csX532" fmla="*/ 913805 w 923023"/>
              <a:gd name="csY532" fmla="*/ 5041495 h 5272015"/>
              <a:gd name="csX533" fmla="*/ 913805 w 923023"/>
              <a:gd name="csY533" fmla="*/ 5041495 h 5272015"/>
              <a:gd name="csX534" fmla="*/ 914957 w 923023"/>
              <a:gd name="csY534" fmla="*/ 4910098 h 5272015"/>
              <a:gd name="csX535" fmla="*/ 906890 w 923023"/>
              <a:gd name="csY535" fmla="*/ 4918166 h 5272015"/>
              <a:gd name="csX536" fmla="*/ 906890 w 923023"/>
              <a:gd name="csY536" fmla="*/ 4983864 h 5272015"/>
              <a:gd name="csX537" fmla="*/ 914957 w 923023"/>
              <a:gd name="csY537" fmla="*/ 4991933 h 5272015"/>
              <a:gd name="csX538" fmla="*/ 923023 w 923023"/>
              <a:gd name="csY538" fmla="*/ 4983864 h 5272015"/>
              <a:gd name="csX539" fmla="*/ 923023 w 923023"/>
              <a:gd name="csY539" fmla="*/ 4918166 h 5272015"/>
              <a:gd name="csX540" fmla="*/ 914957 w 923023"/>
              <a:gd name="csY540" fmla="*/ 4910098 h 5272015"/>
              <a:gd name="csX541" fmla="*/ 914957 w 923023"/>
              <a:gd name="csY541" fmla="*/ 4910098 h 5272015"/>
              <a:gd name="csX542" fmla="*/ 914957 w 923023"/>
              <a:gd name="csY542" fmla="*/ 4779853 h 5272015"/>
              <a:gd name="csX543" fmla="*/ 906890 w 923023"/>
              <a:gd name="csY543" fmla="*/ 4787921 h 5272015"/>
              <a:gd name="csX544" fmla="*/ 906890 w 923023"/>
              <a:gd name="csY544" fmla="*/ 4853620 h 5272015"/>
              <a:gd name="csX545" fmla="*/ 914957 w 923023"/>
              <a:gd name="csY545" fmla="*/ 4861688 h 5272015"/>
              <a:gd name="csX546" fmla="*/ 923023 w 923023"/>
              <a:gd name="csY546" fmla="*/ 4853620 h 5272015"/>
              <a:gd name="csX547" fmla="*/ 923023 w 923023"/>
              <a:gd name="csY547" fmla="*/ 4787921 h 5272015"/>
              <a:gd name="csX548" fmla="*/ 914957 w 923023"/>
              <a:gd name="csY548" fmla="*/ 4779853 h 5272015"/>
              <a:gd name="csX549" fmla="*/ 914957 w 923023"/>
              <a:gd name="csY549" fmla="*/ 4779853 h 5272015"/>
              <a:gd name="csX550" fmla="*/ 914957 w 923023"/>
              <a:gd name="csY550" fmla="*/ 4648457 h 5272015"/>
              <a:gd name="csX551" fmla="*/ 906890 w 923023"/>
              <a:gd name="csY551" fmla="*/ 4656525 h 5272015"/>
              <a:gd name="csX552" fmla="*/ 906890 w 923023"/>
              <a:gd name="csY552" fmla="*/ 4722223 h 5272015"/>
              <a:gd name="csX553" fmla="*/ 914957 w 923023"/>
              <a:gd name="csY553" fmla="*/ 4730291 h 5272015"/>
              <a:gd name="csX554" fmla="*/ 923023 w 923023"/>
              <a:gd name="csY554" fmla="*/ 4722223 h 5272015"/>
              <a:gd name="csX555" fmla="*/ 923023 w 923023"/>
              <a:gd name="csY555" fmla="*/ 4656525 h 5272015"/>
              <a:gd name="csX556" fmla="*/ 914957 w 923023"/>
              <a:gd name="csY556" fmla="*/ 4648457 h 5272015"/>
              <a:gd name="csX557" fmla="*/ 914957 w 923023"/>
              <a:gd name="csY557" fmla="*/ 4648457 h 5272015"/>
              <a:gd name="csX558" fmla="*/ 914957 w 923023"/>
              <a:gd name="csY558" fmla="*/ 4518212 h 5272015"/>
              <a:gd name="csX559" fmla="*/ 906890 w 923023"/>
              <a:gd name="csY559" fmla="*/ 4526280 h 5272015"/>
              <a:gd name="csX560" fmla="*/ 906890 w 923023"/>
              <a:gd name="csY560" fmla="*/ 4591979 h 5272015"/>
              <a:gd name="csX561" fmla="*/ 914957 w 923023"/>
              <a:gd name="csY561" fmla="*/ 4600047 h 5272015"/>
              <a:gd name="csX562" fmla="*/ 923023 w 923023"/>
              <a:gd name="csY562" fmla="*/ 4591979 h 5272015"/>
              <a:gd name="csX563" fmla="*/ 923023 w 923023"/>
              <a:gd name="csY563" fmla="*/ 4526280 h 5272015"/>
              <a:gd name="csX564" fmla="*/ 914957 w 923023"/>
              <a:gd name="csY564" fmla="*/ 4518212 h 5272015"/>
              <a:gd name="csX565" fmla="*/ 914957 w 923023"/>
              <a:gd name="csY565" fmla="*/ 4518212 h 5272015"/>
              <a:gd name="csX566" fmla="*/ 914957 w 923023"/>
              <a:gd name="csY566" fmla="*/ 4386815 h 5272015"/>
              <a:gd name="csX567" fmla="*/ 906890 w 923023"/>
              <a:gd name="csY567" fmla="*/ 4394883 h 5272015"/>
              <a:gd name="csX568" fmla="*/ 906890 w 923023"/>
              <a:gd name="csY568" fmla="*/ 4460582 h 5272015"/>
              <a:gd name="csX569" fmla="*/ 914957 w 923023"/>
              <a:gd name="csY569" fmla="*/ 4468650 h 5272015"/>
              <a:gd name="csX570" fmla="*/ 923023 w 923023"/>
              <a:gd name="csY570" fmla="*/ 4460582 h 5272015"/>
              <a:gd name="csX571" fmla="*/ 923023 w 923023"/>
              <a:gd name="csY571" fmla="*/ 4394883 h 5272015"/>
              <a:gd name="csX572" fmla="*/ 914957 w 923023"/>
              <a:gd name="csY572" fmla="*/ 4386815 h 5272015"/>
              <a:gd name="csX573" fmla="*/ 914957 w 923023"/>
              <a:gd name="csY573" fmla="*/ 4386815 h 5272015"/>
              <a:gd name="csX574" fmla="*/ 914957 w 923023"/>
              <a:gd name="csY574" fmla="*/ 4256571 h 5272015"/>
              <a:gd name="csX575" fmla="*/ 906890 w 923023"/>
              <a:gd name="csY575" fmla="*/ 4264639 h 5272015"/>
              <a:gd name="csX576" fmla="*/ 906890 w 923023"/>
              <a:gd name="csY576" fmla="*/ 4330337 h 5272015"/>
              <a:gd name="csX577" fmla="*/ 914957 w 923023"/>
              <a:gd name="csY577" fmla="*/ 4338405 h 5272015"/>
              <a:gd name="csX578" fmla="*/ 923023 w 923023"/>
              <a:gd name="csY578" fmla="*/ 4330337 h 5272015"/>
              <a:gd name="csX579" fmla="*/ 923023 w 923023"/>
              <a:gd name="csY579" fmla="*/ 4264639 h 5272015"/>
              <a:gd name="csX580" fmla="*/ 914957 w 923023"/>
              <a:gd name="csY580" fmla="*/ 4256571 h 5272015"/>
              <a:gd name="csX581" fmla="*/ 914957 w 923023"/>
              <a:gd name="csY581" fmla="*/ 4256571 h 5272015"/>
              <a:gd name="csX582" fmla="*/ 914957 w 923023"/>
              <a:gd name="csY582" fmla="*/ 4126326 h 5272015"/>
              <a:gd name="csX583" fmla="*/ 906890 w 923023"/>
              <a:gd name="csY583" fmla="*/ 4134394 h 5272015"/>
              <a:gd name="csX584" fmla="*/ 906890 w 923023"/>
              <a:gd name="csY584" fmla="*/ 4200093 h 5272015"/>
              <a:gd name="csX585" fmla="*/ 914957 w 923023"/>
              <a:gd name="csY585" fmla="*/ 4208161 h 5272015"/>
              <a:gd name="csX586" fmla="*/ 923023 w 923023"/>
              <a:gd name="csY586" fmla="*/ 4200093 h 5272015"/>
              <a:gd name="csX587" fmla="*/ 923023 w 923023"/>
              <a:gd name="csY587" fmla="*/ 4134394 h 5272015"/>
              <a:gd name="csX588" fmla="*/ 914957 w 923023"/>
              <a:gd name="csY588" fmla="*/ 4126326 h 5272015"/>
              <a:gd name="csX589" fmla="*/ 914957 w 923023"/>
              <a:gd name="csY589" fmla="*/ 4126326 h 5272015"/>
              <a:gd name="csX590" fmla="*/ 914957 w 923023"/>
              <a:gd name="csY590" fmla="*/ 3994929 h 5272015"/>
              <a:gd name="csX591" fmla="*/ 906890 w 923023"/>
              <a:gd name="csY591" fmla="*/ 4002998 h 5272015"/>
              <a:gd name="csX592" fmla="*/ 906890 w 923023"/>
              <a:gd name="csY592" fmla="*/ 4068696 h 5272015"/>
              <a:gd name="csX593" fmla="*/ 914957 w 923023"/>
              <a:gd name="csY593" fmla="*/ 4076764 h 5272015"/>
              <a:gd name="csX594" fmla="*/ 923023 w 923023"/>
              <a:gd name="csY594" fmla="*/ 4068696 h 5272015"/>
              <a:gd name="csX595" fmla="*/ 923023 w 923023"/>
              <a:gd name="csY595" fmla="*/ 4002998 h 5272015"/>
              <a:gd name="csX596" fmla="*/ 914957 w 923023"/>
              <a:gd name="csY596" fmla="*/ 3994929 h 5272015"/>
              <a:gd name="csX597" fmla="*/ 914957 w 923023"/>
              <a:gd name="csY597" fmla="*/ 3994929 h 5272015"/>
              <a:gd name="csX598" fmla="*/ 914957 w 923023"/>
              <a:gd name="csY598" fmla="*/ 3864685 h 5272015"/>
              <a:gd name="csX599" fmla="*/ 906890 w 923023"/>
              <a:gd name="csY599" fmla="*/ 3872753 h 5272015"/>
              <a:gd name="csX600" fmla="*/ 906890 w 923023"/>
              <a:gd name="csY600" fmla="*/ 3938452 h 5272015"/>
              <a:gd name="csX601" fmla="*/ 914957 w 923023"/>
              <a:gd name="csY601" fmla="*/ 3946520 h 5272015"/>
              <a:gd name="csX602" fmla="*/ 923023 w 923023"/>
              <a:gd name="csY602" fmla="*/ 3938452 h 5272015"/>
              <a:gd name="csX603" fmla="*/ 923023 w 923023"/>
              <a:gd name="csY603" fmla="*/ 3872753 h 5272015"/>
              <a:gd name="csX604" fmla="*/ 914957 w 923023"/>
              <a:gd name="csY604" fmla="*/ 3864685 h 5272015"/>
              <a:gd name="csX605" fmla="*/ 914957 w 923023"/>
              <a:gd name="csY605" fmla="*/ 3864685 h 5272015"/>
              <a:gd name="csX606" fmla="*/ 914957 w 923023"/>
              <a:gd name="csY606" fmla="*/ 3734440 h 5272015"/>
              <a:gd name="csX607" fmla="*/ 906890 w 923023"/>
              <a:gd name="csY607" fmla="*/ 3742509 h 5272015"/>
              <a:gd name="csX608" fmla="*/ 906890 w 923023"/>
              <a:gd name="csY608" fmla="*/ 3808207 h 5272015"/>
              <a:gd name="csX609" fmla="*/ 914957 w 923023"/>
              <a:gd name="csY609" fmla="*/ 3816275 h 5272015"/>
              <a:gd name="csX610" fmla="*/ 923023 w 923023"/>
              <a:gd name="csY610" fmla="*/ 3808207 h 5272015"/>
              <a:gd name="csX611" fmla="*/ 923023 w 923023"/>
              <a:gd name="csY611" fmla="*/ 3742509 h 5272015"/>
              <a:gd name="csX612" fmla="*/ 914957 w 923023"/>
              <a:gd name="csY612" fmla="*/ 3734440 h 5272015"/>
              <a:gd name="csX613" fmla="*/ 914957 w 923023"/>
              <a:gd name="csY613" fmla="*/ 3734440 h 5272015"/>
              <a:gd name="csX614" fmla="*/ 914957 w 923023"/>
              <a:gd name="csY614" fmla="*/ 3603043 h 5272015"/>
              <a:gd name="csX615" fmla="*/ 906890 w 923023"/>
              <a:gd name="csY615" fmla="*/ 3611112 h 5272015"/>
              <a:gd name="csX616" fmla="*/ 906890 w 923023"/>
              <a:gd name="csY616" fmla="*/ 3676810 h 5272015"/>
              <a:gd name="csX617" fmla="*/ 914957 w 923023"/>
              <a:gd name="csY617" fmla="*/ 3684878 h 5272015"/>
              <a:gd name="csX618" fmla="*/ 923023 w 923023"/>
              <a:gd name="csY618" fmla="*/ 3676810 h 5272015"/>
              <a:gd name="csX619" fmla="*/ 923023 w 923023"/>
              <a:gd name="csY619" fmla="*/ 3611112 h 5272015"/>
              <a:gd name="csX620" fmla="*/ 914957 w 923023"/>
              <a:gd name="csY620" fmla="*/ 3603043 h 5272015"/>
              <a:gd name="csX621" fmla="*/ 914957 w 923023"/>
              <a:gd name="csY621" fmla="*/ 3603043 h 5272015"/>
              <a:gd name="csX622" fmla="*/ 914957 w 923023"/>
              <a:gd name="csY622" fmla="*/ 3472799 h 5272015"/>
              <a:gd name="csX623" fmla="*/ 906890 w 923023"/>
              <a:gd name="csY623" fmla="*/ 3480867 h 5272015"/>
              <a:gd name="csX624" fmla="*/ 906890 w 923023"/>
              <a:gd name="csY624" fmla="*/ 3546566 h 5272015"/>
              <a:gd name="csX625" fmla="*/ 914957 w 923023"/>
              <a:gd name="csY625" fmla="*/ 3554634 h 5272015"/>
              <a:gd name="csX626" fmla="*/ 923023 w 923023"/>
              <a:gd name="csY626" fmla="*/ 3546566 h 5272015"/>
              <a:gd name="csX627" fmla="*/ 923023 w 923023"/>
              <a:gd name="csY627" fmla="*/ 3480867 h 5272015"/>
              <a:gd name="csX628" fmla="*/ 914957 w 923023"/>
              <a:gd name="csY628" fmla="*/ 3472799 h 5272015"/>
              <a:gd name="csX629" fmla="*/ 914957 w 923023"/>
              <a:gd name="csY629" fmla="*/ 3472799 h 5272015"/>
              <a:gd name="csX630" fmla="*/ 914957 w 923023"/>
              <a:gd name="csY630" fmla="*/ 3341402 h 5272015"/>
              <a:gd name="csX631" fmla="*/ 906890 w 923023"/>
              <a:gd name="csY631" fmla="*/ 3349470 h 5272015"/>
              <a:gd name="csX632" fmla="*/ 906890 w 923023"/>
              <a:gd name="csY632" fmla="*/ 3415169 h 5272015"/>
              <a:gd name="csX633" fmla="*/ 914957 w 923023"/>
              <a:gd name="csY633" fmla="*/ 3423237 h 5272015"/>
              <a:gd name="csX634" fmla="*/ 923023 w 923023"/>
              <a:gd name="csY634" fmla="*/ 3415169 h 5272015"/>
              <a:gd name="csX635" fmla="*/ 923023 w 923023"/>
              <a:gd name="csY635" fmla="*/ 3349470 h 5272015"/>
              <a:gd name="csX636" fmla="*/ 914957 w 923023"/>
              <a:gd name="csY636" fmla="*/ 3341402 h 5272015"/>
              <a:gd name="csX637" fmla="*/ 914957 w 923023"/>
              <a:gd name="csY637" fmla="*/ 3341402 h 5272015"/>
              <a:gd name="csX638" fmla="*/ 914957 w 923023"/>
              <a:gd name="csY638" fmla="*/ 3211158 h 5272015"/>
              <a:gd name="csX639" fmla="*/ 906890 w 923023"/>
              <a:gd name="csY639" fmla="*/ 3219226 h 5272015"/>
              <a:gd name="csX640" fmla="*/ 906890 w 923023"/>
              <a:gd name="csY640" fmla="*/ 3284924 h 5272015"/>
              <a:gd name="csX641" fmla="*/ 914957 w 923023"/>
              <a:gd name="csY641" fmla="*/ 3292993 h 5272015"/>
              <a:gd name="csX642" fmla="*/ 923023 w 923023"/>
              <a:gd name="csY642" fmla="*/ 3284924 h 5272015"/>
              <a:gd name="csX643" fmla="*/ 923023 w 923023"/>
              <a:gd name="csY643" fmla="*/ 3219226 h 5272015"/>
              <a:gd name="csX644" fmla="*/ 914957 w 923023"/>
              <a:gd name="csY644" fmla="*/ 3211158 h 5272015"/>
              <a:gd name="csX645" fmla="*/ 914957 w 923023"/>
              <a:gd name="csY645" fmla="*/ 3211158 h 5272015"/>
              <a:gd name="csX646" fmla="*/ 914957 w 923023"/>
              <a:gd name="csY646" fmla="*/ 3080914 h 5272015"/>
              <a:gd name="csX647" fmla="*/ 906890 w 923023"/>
              <a:gd name="csY647" fmla="*/ 3088982 h 5272015"/>
              <a:gd name="csX648" fmla="*/ 906890 w 923023"/>
              <a:gd name="csY648" fmla="*/ 3154680 h 5272015"/>
              <a:gd name="csX649" fmla="*/ 914957 w 923023"/>
              <a:gd name="csY649" fmla="*/ 3162748 h 5272015"/>
              <a:gd name="csX650" fmla="*/ 923023 w 923023"/>
              <a:gd name="csY650" fmla="*/ 3154680 h 5272015"/>
              <a:gd name="csX651" fmla="*/ 923023 w 923023"/>
              <a:gd name="csY651" fmla="*/ 3088982 h 5272015"/>
              <a:gd name="csX652" fmla="*/ 914957 w 923023"/>
              <a:gd name="csY652" fmla="*/ 3080914 h 5272015"/>
              <a:gd name="csX653" fmla="*/ 914957 w 923023"/>
              <a:gd name="csY653" fmla="*/ 3080914 h 5272015"/>
              <a:gd name="csX654" fmla="*/ 914957 w 923023"/>
              <a:gd name="csY654" fmla="*/ 2949516 h 5272015"/>
              <a:gd name="csX655" fmla="*/ 906890 w 923023"/>
              <a:gd name="csY655" fmla="*/ 2957585 h 5272015"/>
              <a:gd name="csX656" fmla="*/ 906890 w 923023"/>
              <a:gd name="csY656" fmla="*/ 3023283 h 5272015"/>
              <a:gd name="csX657" fmla="*/ 914957 w 923023"/>
              <a:gd name="csY657" fmla="*/ 3031351 h 5272015"/>
              <a:gd name="csX658" fmla="*/ 923023 w 923023"/>
              <a:gd name="csY658" fmla="*/ 3023283 h 5272015"/>
              <a:gd name="csX659" fmla="*/ 923023 w 923023"/>
              <a:gd name="csY659" fmla="*/ 2957585 h 5272015"/>
              <a:gd name="csX660" fmla="*/ 914957 w 923023"/>
              <a:gd name="csY660" fmla="*/ 2949516 h 5272015"/>
              <a:gd name="csX661" fmla="*/ 914957 w 923023"/>
              <a:gd name="csY661" fmla="*/ 2949516 h 5272015"/>
              <a:gd name="csX662" fmla="*/ 914957 w 923023"/>
              <a:gd name="csY662" fmla="*/ 2819272 h 5272015"/>
              <a:gd name="csX663" fmla="*/ 906890 w 923023"/>
              <a:gd name="csY663" fmla="*/ 2827340 h 5272015"/>
              <a:gd name="csX664" fmla="*/ 906890 w 923023"/>
              <a:gd name="csY664" fmla="*/ 2893039 h 5272015"/>
              <a:gd name="csX665" fmla="*/ 914957 w 923023"/>
              <a:gd name="csY665" fmla="*/ 2901107 h 5272015"/>
              <a:gd name="csX666" fmla="*/ 923023 w 923023"/>
              <a:gd name="csY666" fmla="*/ 2893039 h 5272015"/>
              <a:gd name="csX667" fmla="*/ 923023 w 923023"/>
              <a:gd name="csY667" fmla="*/ 2827340 h 5272015"/>
              <a:gd name="csX668" fmla="*/ 914957 w 923023"/>
              <a:gd name="csY668" fmla="*/ 2819272 h 5272015"/>
              <a:gd name="csX669" fmla="*/ 914957 w 923023"/>
              <a:gd name="csY669" fmla="*/ 2819272 h 5272015"/>
              <a:gd name="csX670" fmla="*/ 914957 w 923023"/>
              <a:gd name="csY670" fmla="*/ 2687875 h 5272015"/>
              <a:gd name="csX671" fmla="*/ 906890 w 923023"/>
              <a:gd name="csY671" fmla="*/ 2695943 h 5272015"/>
              <a:gd name="csX672" fmla="*/ 906890 w 923023"/>
              <a:gd name="csY672" fmla="*/ 2761642 h 5272015"/>
              <a:gd name="csX673" fmla="*/ 914957 w 923023"/>
              <a:gd name="csY673" fmla="*/ 2769710 h 5272015"/>
              <a:gd name="csX674" fmla="*/ 923023 w 923023"/>
              <a:gd name="csY674" fmla="*/ 2761642 h 5272015"/>
              <a:gd name="csX675" fmla="*/ 923023 w 923023"/>
              <a:gd name="csY675" fmla="*/ 2695943 h 5272015"/>
              <a:gd name="csX676" fmla="*/ 914957 w 923023"/>
              <a:gd name="csY676" fmla="*/ 2687875 h 5272015"/>
              <a:gd name="csX677" fmla="*/ 914957 w 923023"/>
              <a:gd name="csY677" fmla="*/ 2687875 h 5272015"/>
              <a:gd name="csX678" fmla="*/ 914957 w 923023"/>
              <a:gd name="csY678" fmla="*/ 2557631 h 5272015"/>
              <a:gd name="csX679" fmla="*/ 906890 w 923023"/>
              <a:gd name="csY679" fmla="*/ 2565699 h 5272015"/>
              <a:gd name="csX680" fmla="*/ 906890 w 923023"/>
              <a:gd name="csY680" fmla="*/ 2631398 h 5272015"/>
              <a:gd name="csX681" fmla="*/ 914957 w 923023"/>
              <a:gd name="csY681" fmla="*/ 2639466 h 5272015"/>
              <a:gd name="csX682" fmla="*/ 923023 w 923023"/>
              <a:gd name="csY682" fmla="*/ 2631398 h 5272015"/>
              <a:gd name="csX683" fmla="*/ 923023 w 923023"/>
              <a:gd name="csY683" fmla="*/ 2565699 h 5272015"/>
              <a:gd name="csX684" fmla="*/ 914957 w 923023"/>
              <a:gd name="csY684" fmla="*/ 2557631 h 5272015"/>
              <a:gd name="csX685" fmla="*/ 914957 w 923023"/>
              <a:gd name="csY685" fmla="*/ 2557631 h 5272015"/>
              <a:gd name="csX686" fmla="*/ 914957 w 923023"/>
              <a:gd name="csY686" fmla="*/ 2427386 h 5272015"/>
              <a:gd name="csX687" fmla="*/ 906890 w 923023"/>
              <a:gd name="csY687" fmla="*/ 2435455 h 5272015"/>
              <a:gd name="csX688" fmla="*/ 906890 w 923023"/>
              <a:gd name="csY688" fmla="*/ 2501153 h 5272015"/>
              <a:gd name="csX689" fmla="*/ 914957 w 923023"/>
              <a:gd name="csY689" fmla="*/ 2509221 h 5272015"/>
              <a:gd name="csX690" fmla="*/ 923023 w 923023"/>
              <a:gd name="csY690" fmla="*/ 2501153 h 5272015"/>
              <a:gd name="csX691" fmla="*/ 923023 w 923023"/>
              <a:gd name="csY691" fmla="*/ 2435455 h 5272015"/>
              <a:gd name="csX692" fmla="*/ 914957 w 923023"/>
              <a:gd name="csY692" fmla="*/ 2427386 h 5272015"/>
              <a:gd name="csX693" fmla="*/ 914957 w 923023"/>
              <a:gd name="csY693" fmla="*/ 2427386 h 5272015"/>
              <a:gd name="csX694" fmla="*/ 914957 w 923023"/>
              <a:gd name="csY694" fmla="*/ 2295989 h 5272015"/>
              <a:gd name="csX695" fmla="*/ 906890 w 923023"/>
              <a:gd name="csY695" fmla="*/ 2304057 h 5272015"/>
              <a:gd name="csX696" fmla="*/ 906890 w 923023"/>
              <a:gd name="csY696" fmla="*/ 2369756 h 5272015"/>
              <a:gd name="csX697" fmla="*/ 914957 w 923023"/>
              <a:gd name="csY697" fmla="*/ 2377824 h 5272015"/>
              <a:gd name="csX698" fmla="*/ 923023 w 923023"/>
              <a:gd name="csY698" fmla="*/ 2369756 h 5272015"/>
              <a:gd name="csX699" fmla="*/ 923023 w 923023"/>
              <a:gd name="csY699" fmla="*/ 2304057 h 5272015"/>
              <a:gd name="csX700" fmla="*/ 914957 w 923023"/>
              <a:gd name="csY700" fmla="*/ 2295989 h 5272015"/>
              <a:gd name="csX701" fmla="*/ 914957 w 923023"/>
              <a:gd name="csY701" fmla="*/ 2295989 h 5272015"/>
              <a:gd name="csX702" fmla="*/ 914957 w 923023"/>
              <a:gd name="csY702" fmla="*/ 2165745 h 5272015"/>
              <a:gd name="csX703" fmla="*/ 906890 w 923023"/>
              <a:gd name="csY703" fmla="*/ 2173813 h 5272015"/>
              <a:gd name="csX704" fmla="*/ 906890 w 923023"/>
              <a:gd name="csY704" fmla="*/ 2239512 h 5272015"/>
              <a:gd name="csX705" fmla="*/ 914957 w 923023"/>
              <a:gd name="csY705" fmla="*/ 2247580 h 5272015"/>
              <a:gd name="csX706" fmla="*/ 923023 w 923023"/>
              <a:gd name="csY706" fmla="*/ 2239512 h 5272015"/>
              <a:gd name="csX707" fmla="*/ 923023 w 923023"/>
              <a:gd name="csY707" fmla="*/ 2173813 h 5272015"/>
              <a:gd name="csX708" fmla="*/ 914957 w 923023"/>
              <a:gd name="csY708" fmla="*/ 2165745 h 5272015"/>
              <a:gd name="csX709" fmla="*/ 914957 w 923023"/>
              <a:gd name="csY709" fmla="*/ 2165745 h 5272015"/>
              <a:gd name="csX710" fmla="*/ 914957 w 923023"/>
              <a:gd name="csY710" fmla="*/ 2034348 h 5272015"/>
              <a:gd name="csX711" fmla="*/ 906890 w 923023"/>
              <a:gd name="csY711" fmla="*/ 2042416 h 5272015"/>
              <a:gd name="csX712" fmla="*/ 906890 w 923023"/>
              <a:gd name="csY712" fmla="*/ 2108115 h 5272015"/>
              <a:gd name="csX713" fmla="*/ 914957 w 923023"/>
              <a:gd name="csY713" fmla="*/ 2116183 h 5272015"/>
              <a:gd name="csX714" fmla="*/ 923023 w 923023"/>
              <a:gd name="csY714" fmla="*/ 2108115 h 5272015"/>
              <a:gd name="csX715" fmla="*/ 923023 w 923023"/>
              <a:gd name="csY715" fmla="*/ 2042416 h 5272015"/>
              <a:gd name="csX716" fmla="*/ 914957 w 923023"/>
              <a:gd name="csY716" fmla="*/ 2034348 h 5272015"/>
              <a:gd name="csX717" fmla="*/ 914957 w 923023"/>
              <a:gd name="csY717" fmla="*/ 2034348 h 5272015"/>
              <a:gd name="csX718" fmla="*/ 914957 w 923023"/>
              <a:gd name="csY718" fmla="*/ 1904104 h 5272015"/>
              <a:gd name="csX719" fmla="*/ 906890 w 923023"/>
              <a:gd name="csY719" fmla="*/ 1912172 h 5272015"/>
              <a:gd name="csX720" fmla="*/ 906890 w 923023"/>
              <a:gd name="csY720" fmla="*/ 1977870 h 5272015"/>
              <a:gd name="csX721" fmla="*/ 914957 w 923023"/>
              <a:gd name="csY721" fmla="*/ 1985938 h 5272015"/>
              <a:gd name="csX722" fmla="*/ 923023 w 923023"/>
              <a:gd name="csY722" fmla="*/ 1977870 h 5272015"/>
              <a:gd name="csX723" fmla="*/ 923023 w 923023"/>
              <a:gd name="csY723" fmla="*/ 1912172 h 5272015"/>
              <a:gd name="csX724" fmla="*/ 914957 w 923023"/>
              <a:gd name="csY724" fmla="*/ 1904104 h 5272015"/>
              <a:gd name="csX725" fmla="*/ 914957 w 923023"/>
              <a:gd name="csY725" fmla="*/ 1904104 h 5272015"/>
              <a:gd name="csX726" fmla="*/ 914957 w 923023"/>
              <a:gd name="csY726" fmla="*/ 1773859 h 5272015"/>
              <a:gd name="csX727" fmla="*/ 906890 w 923023"/>
              <a:gd name="csY727" fmla="*/ 1781927 h 5272015"/>
              <a:gd name="csX728" fmla="*/ 906890 w 923023"/>
              <a:gd name="csY728" fmla="*/ 1847626 h 5272015"/>
              <a:gd name="csX729" fmla="*/ 914957 w 923023"/>
              <a:gd name="csY729" fmla="*/ 1855694 h 5272015"/>
              <a:gd name="csX730" fmla="*/ 923023 w 923023"/>
              <a:gd name="csY730" fmla="*/ 1847626 h 5272015"/>
              <a:gd name="csX731" fmla="*/ 923023 w 923023"/>
              <a:gd name="csY731" fmla="*/ 1781927 h 5272015"/>
              <a:gd name="csX732" fmla="*/ 914957 w 923023"/>
              <a:gd name="csY732" fmla="*/ 1773859 h 5272015"/>
              <a:gd name="csX733" fmla="*/ 914957 w 923023"/>
              <a:gd name="csY733" fmla="*/ 1773859 h 5272015"/>
              <a:gd name="csX734" fmla="*/ 914957 w 923023"/>
              <a:gd name="csY734" fmla="*/ 1642462 h 5272015"/>
              <a:gd name="csX735" fmla="*/ 906890 w 923023"/>
              <a:gd name="csY735" fmla="*/ 1650531 h 5272015"/>
              <a:gd name="csX736" fmla="*/ 906890 w 923023"/>
              <a:gd name="csY736" fmla="*/ 1716229 h 5272015"/>
              <a:gd name="csX737" fmla="*/ 914957 w 923023"/>
              <a:gd name="csY737" fmla="*/ 1724297 h 5272015"/>
              <a:gd name="csX738" fmla="*/ 923023 w 923023"/>
              <a:gd name="csY738" fmla="*/ 1716229 h 5272015"/>
              <a:gd name="csX739" fmla="*/ 923023 w 923023"/>
              <a:gd name="csY739" fmla="*/ 1650531 h 5272015"/>
              <a:gd name="csX740" fmla="*/ 914957 w 923023"/>
              <a:gd name="csY740" fmla="*/ 1642462 h 5272015"/>
              <a:gd name="csX741" fmla="*/ 914957 w 923023"/>
              <a:gd name="csY741" fmla="*/ 1642462 h 5272015"/>
              <a:gd name="csX742" fmla="*/ 914957 w 923023"/>
              <a:gd name="csY742" fmla="*/ 1512218 h 5272015"/>
              <a:gd name="csX743" fmla="*/ 906890 w 923023"/>
              <a:gd name="csY743" fmla="*/ 1520286 h 5272015"/>
              <a:gd name="csX744" fmla="*/ 906890 w 923023"/>
              <a:gd name="csY744" fmla="*/ 1585985 h 5272015"/>
              <a:gd name="csX745" fmla="*/ 914957 w 923023"/>
              <a:gd name="csY745" fmla="*/ 1594053 h 5272015"/>
              <a:gd name="csX746" fmla="*/ 923023 w 923023"/>
              <a:gd name="csY746" fmla="*/ 1585985 h 5272015"/>
              <a:gd name="csX747" fmla="*/ 923023 w 923023"/>
              <a:gd name="csY747" fmla="*/ 1520286 h 5272015"/>
              <a:gd name="csX748" fmla="*/ 914957 w 923023"/>
              <a:gd name="csY748" fmla="*/ 1512218 h 5272015"/>
              <a:gd name="csX749" fmla="*/ 914957 w 923023"/>
              <a:gd name="csY749" fmla="*/ 1512218 h 5272015"/>
              <a:gd name="csX750" fmla="*/ 914957 w 923023"/>
              <a:gd name="csY750" fmla="*/ 1381974 h 5272015"/>
              <a:gd name="csX751" fmla="*/ 906890 w 923023"/>
              <a:gd name="csY751" fmla="*/ 1390042 h 5272015"/>
              <a:gd name="csX752" fmla="*/ 906890 w 923023"/>
              <a:gd name="csY752" fmla="*/ 1455740 h 5272015"/>
              <a:gd name="csX753" fmla="*/ 914957 w 923023"/>
              <a:gd name="csY753" fmla="*/ 1463808 h 5272015"/>
              <a:gd name="csX754" fmla="*/ 923023 w 923023"/>
              <a:gd name="csY754" fmla="*/ 1455740 h 5272015"/>
              <a:gd name="csX755" fmla="*/ 923023 w 923023"/>
              <a:gd name="csY755" fmla="*/ 1390042 h 5272015"/>
              <a:gd name="csX756" fmla="*/ 914957 w 923023"/>
              <a:gd name="csY756" fmla="*/ 1381974 h 5272015"/>
              <a:gd name="csX757" fmla="*/ 914957 w 923023"/>
              <a:gd name="csY757" fmla="*/ 1381974 h 5272015"/>
              <a:gd name="csX758" fmla="*/ 914957 w 923023"/>
              <a:gd name="csY758" fmla="*/ 1250576 h 5272015"/>
              <a:gd name="csX759" fmla="*/ 906890 w 923023"/>
              <a:gd name="csY759" fmla="*/ 1258645 h 5272015"/>
              <a:gd name="csX760" fmla="*/ 906890 w 923023"/>
              <a:gd name="csY760" fmla="*/ 1324343 h 5272015"/>
              <a:gd name="csX761" fmla="*/ 914957 w 923023"/>
              <a:gd name="csY761" fmla="*/ 1332411 h 5272015"/>
              <a:gd name="csX762" fmla="*/ 923023 w 923023"/>
              <a:gd name="csY762" fmla="*/ 1324343 h 5272015"/>
              <a:gd name="csX763" fmla="*/ 923023 w 923023"/>
              <a:gd name="csY763" fmla="*/ 1258645 h 5272015"/>
              <a:gd name="csX764" fmla="*/ 914957 w 923023"/>
              <a:gd name="csY764" fmla="*/ 1250576 h 5272015"/>
              <a:gd name="csX765" fmla="*/ 914957 w 923023"/>
              <a:gd name="csY765" fmla="*/ 1250576 h 5272015"/>
              <a:gd name="csX766" fmla="*/ 914957 w 923023"/>
              <a:gd name="csY766" fmla="*/ 1120332 h 5272015"/>
              <a:gd name="csX767" fmla="*/ 906890 w 923023"/>
              <a:gd name="csY767" fmla="*/ 1128400 h 5272015"/>
              <a:gd name="csX768" fmla="*/ 906890 w 923023"/>
              <a:gd name="csY768" fmla="*/ 1194099 h 5272015"/>
              <a:gd name="csX769" fmla="*/ 914957 w 923023"/>
              <a:gd name="csY769" fmla="*/ 1202167 h 5272015"/>
              <a:gd name="csX770" fmla="*/ 923023 w 923023"/>
              <a:gd name="csY770" fmla="*/ 1194099 h 5272015"/>
              <a:gd name="csX771" fmla="*/ 923023 w 923023"/>
              <a:gd name="csY771" fmla="*/ 1128400 h 5272015"/>
              <a:gd name="csX772" fmla="*/ 914957 w 923023"/>
              <a:gd name="csY772" fmla="*/ 1120332 h 5272015"/>
              <a:gd name="csX773" fmla="*/ 914957 w 923023"/>
              <a:gd name="csY773" fmla="*/ 1120332 h 5272015"/>
              <a:gd name="csX774" fmla="*/ 914957 w 923023"/>
              <a:gd name="csY774" fmla="*/ 990088 h 5272015"/>
              <a:gd name="csX775" fmla="*/ 906890 w 923023"/>
              <a:gd name="csY775" fmla="*/ 998156 h 5272015"/>
              <a:gd name="csX776" fmla="*/ 906890 w 923023"/>
              <a:gd name="csY776" fmla="*/ 1063854 h 5272015"/>
              <a:gd name="csX777" fmla="*/ 914957 w 923023"/>
              <a:gd name="csY777" fmla="*/ 1071923 h 5272015"/>
              <a:gd name="csX778" fmla="*/ 923023 w 923023"/>
              <a:gd name="csY778" fmla="*/ 1063854 h 5272015"/>
              <a:gd name="csX779" fmla="*/ 923023 w 923023"/>
              <a:gd name="csY779" fmla="*/ 998156 h 5272015"/>
              <a:gd name="csX780" fmla="*/ 914957 w 923023"/>
              <a:gd name="csY780" fmla="*/ 990088 h 5272015"/>
              <a:gd name="csX781" fmla="*/ 914957 w 923023"/>
              <a:gd name="csY781" fmla="*/ 990088 h 5272015"/>
              <a:gd name="csX782" fmla="*/ 914957 w 923023"/>
              <a:gd name="csY782" fmla="*/ 858691 h 5272015"/>
              <a:gd name="csX783" fmla="*/ 906890 w 923023"/>
              <a:gd name="csY783" fmla="*/ 866759 h 5272015"/>
              <a:gd name="csX784" fmla="*/ 906890 w 923023"/>
              <a:gd name="csY784" fmla="*/ 932458 h 5272015"/>
              <a:gd name="csX785" fmla="*/ 914957 w 923023"/>
              <a:gd name="csY785" fmla="*/ 940526 h 5272015"/>
              <a:gd name="csX786" fmla="*/ 923023 w 923023"/>
              <a:gd name="csY786" fmla="*/ 932458 h 5272015"/>
              <a:gd name="csX787" fmla="*/ 923023 w 923023"/>
              <a:gd name="csY787" fmla="*/ 866759 h 5272015"/>
              <a:gd name="csX788" fmla="*/ 914957 w 923023"/>
              <a:gd name="csY788" fmla="*/ 858691 h 5272015"/>
              <a:gd name="csX789" fmla="*/ 914957 w 923023"/>
              <a:gd name="csY789" fmla="*/ 858691 h 5272015"/>
              <a:gd name="csX790" fmla="*/ 914957 w 923023"/>
              <a:gd name="csY790" fmla="*/ 728446 h 5272015"/>
              <a:gd name="csX791" fmla="*/ 906890 w 923023"/>
              <a:gd name="csY791" fmla="*/ 736515 h 5272015"/>
              <a:gd name="csX792" fmla="*/ 906890 w 923023"/>
              <a:gd name="csY792" fmla="*/ 802213 h 5272015"/>
              <a:gd name="csX793" fmla="*/ 914957 w 923023"/>
              <a:gd name="csY793" fmla="*/ 810281 h 5272015"/>
              <a:gd name="csX794" fmla="*/ 923023 w 923023"/>
              <a:gd name="csY794" fmla="*/ 802213 h 5272015"/>
              <a:gd name="csX795" fmla="*/ 923023 w 923023"/>
              <a:gd name="csY795" fmla="*/ 736515 h 5272015"/>
              <a:gd name="csX796" fmla="*/ 914957 w 923023"/>
              <a:gd name="csY796" fmla="*/ 728446 h 5272015"/>
              <a:gd name="csX797" fmla="*/ 914957 w 923023"/>
              <a:gd name="csY797" fmla="*/ 728446 h 5272015"/>
              <a:gd name="csX798" fmla="*/ 914957 w 923023"/>
              <a:gd name="csY798" fmla="*/ 597049 h 5272015"/>
              <a:gd name="csX799" fmla="*/ 906890 w 923023"/>
              <a:gd name="csY799" fmla="*/ 605118 h 5272015"/>
              <a:gd name="csX800" fmla="*/ 906890 w 923023"/>
              <a:gd name="csY800" fmla="*/ 670816 h 5272015"/>
              <a:gd name="csX801" fmla="*/ 914957 w 923023"/>
              <a:gd name="csY801" fmla="*/ 678884 h 5272015"/>
              <a:gd name="csX802" fmla="*/ 923023 w 923023"/>
              <a:gd name="csY802" fmla="*/ 670816 h 5272015"/>
              <a:gd name="csX803" fmla="*/ 923023 w 923023"/>
              <a:gd name="csY803" fmla="*/ 605118 h 5272015"/>
              <a:gd name="csX804" fmla="*/ 914957 w 923023"/>
              <a:gd name="csY804" fmla="*/ 597049 h 5272015"/>
              <a:gd name="csX805" fmla="*/ 914957 w 923023"/>
              <a:gd name="csY805" fmla="*/ 597049 h 5272015"/>
              <a:gd name="csX806" fmla="*/ 914957 w 923023"/>
              <a:gd name="csY806" fmla="*/ 466805 h 5272015"/>
              <a:gd name="csX807" fmla="*/ 906890 w 923023"/>
              <a:gd name="csY807" fmla="*/ 474873 h 5272015"/>
              <a:gd name="csX808" fmla="*/ 906890 w 923023"/>
              <a:gd name="csY808" fmla="*/ 540572 h 5272015"/>
              <a:gd name="csX809" fmla="*/ 914957 w 923023"/>
              <a:gd name="csY809" fmla="*/ 548640 h 5272015"/>
              <a:gd name="csX810" fmla="*/ 923023 w 923023"/>
              <a:gd name="csY810" fmla="*/ 540572 h 5272015"/>
              <a:gd name="csX811" fmla="*/ 923023 w 923023"/>
              <a:gd name="csY811" fmla="*/ 474873 h 5272015"/>
              <a:gd name="csX812" fmla="*/ 914957 w 923023"/>
              <a:gd name="csY812" fmla="*/ 466805 h 5272015"/>
              <a:gd name="csX813" fmla="*/ 914957 w 923023"/>
              <a:gd name="csY813" fmla="*/ 466805 h 5272015"/>
              <a:gd name="csX814" fmla="*/ 914957 w 923023"/>
              <a:gd name="csY814" fmla="*/ 336561 h 5272015"/>
              <a:gd name="csX815" fmla="*/ 906890 w 923023"/>
              <a:gd name="csY815" fmla="*/ 344629 h 5272015"/>
              <a:gd name="csX816" fmla="*/ 906890 w 923023"/>
              <a:gd name="csY816" fmla="*/ 410327 h 5272015"/>
              <a:gd name="csX817" fmla="*/ 914957 w 923023"/>
              <a:gd name="csY817" fmla="*/ 418396 h 5272015"/>
              <a:gd name="csX818" fmla="*/ 923023 w 923023"/>
              <a:gd name="csY818" fmla="*/ 410327 h 5272015"/>
              <a:gd name="csX819" fmla="*/ 923023 w 923023"/>
              <a:gd name="csY819" fmla="*/ 344629 h 5272015"/>
              <a:gd name="csX820" fmla="*/ 914957 w 923023"/>
              <a:gd name="csY820" fmla="*/ 336561 h 5272015"/>
              <a:gd name="csX821" fmla="*/ 914957 w 923023"/>
              <a:gd name="csY821" fmla="*/ 336561 h 5272015"/>
              <a:gd name="csX822" fmla="*/ 914957 w 923023"/>
              <a:gd name="csY822" fmla="*/ 205164 h 5272015"/>
              <a:gd name="csX823" fmla="*/ 906890 w 923023"/>
              <a:gd name="csY823" fmla="*/ 213232 h 5272015"/>
              <a:gd name="csX824" fmla="*/ 906890 w 923023"/>
              <a:gd name="csY824" fmla="*/ 278930 h 5272015"/>
              <a:gd name="csX825" fmla="*/ 914957 w 923023"/>
              <a:gd name="csY825" fmla="*/ 286999 h 5272015"/>
              <a:gd name="csX826" fmla="*/ 923023 w 923023"/>
              <a:gd name="csY826" fmla="*/ 278930 h 5272015"/>
              <a:gd name="csX827" fmla="*/ 923023 w 923023"/>
              <a:gd name="csY827" fmla="*/ 213232 h 5272015"/>
              <a:gd name="csX828" fmla="*/ 914957 w 923023"/>
              <a:gd name="csY828" fmla="*/ 205164 h 5272015"/>
              <a:gd name="csX829" fmla="*/ 914957 w 923023"/>
              <a:gd name="csY829" fmla="*/ 205164 h 5272015"/>
              <a:gd name="csX830" fmla="*/ 884996 w 923023"/>
              <a:gd name="csY830" fmla="*/ 76072 h 5272015"/>
              <a:gd name="csX831" fmla="*/ 880387 w 923023"/>
              <a:gd name="csY831" fmla="*/ 77225 h 5272015"/>
              <a:gd name="csX832" fmla="*/ 878082 w 923023"/>
              <a:gd name="csY832" fmla="*/ 88751 h 5272015"/>
              <a:gd name="csX833" fmla="*/ 878082 w 923023"/>
              <a:gd name="csY833" fmla="*/ 88751 h 5272015"/>
              <a:gd name="csX834" fmla="*/ 878082 w 923023"/>
              <a:gd name="csY834" fmla="*/ 88751 h 5272015"/>
              <a:gd name="csX835" fmla="*/ 878082 w 923023"/>
              <a:gd name="csY835" fmla="*/ 88751 h 5272015"/>
              <a:gd name="csX836" fmla="*/ 878082 w 923023"/>
              <a:gd name="csY836" fmla="*/ 88751 h 5272015"/>
              <a:gd name="csX837" fmla="*/ 878082 w 923023"/>
              <a:gd name="csY837" fmla="*/ 88751 h 5272015"/>
              <a:gd name="csX838" fmla="*/ 878082 w 923023"/>
              <a:gd name="csY838" fmla="*/ 88751 h 5272015"/>
              <a:gd name="csX839" fmla="*/ 878082 w 923023"/>
              <a:gd name="csY839" fmla="*/ 88751 h 5272015"/>
              <a:gd name="csX840" fmla="*/ 878082 w 923023"/>
              <a:gd name="csY840" fmla="*/ 88751 h 5272015"/>
              <a:gd name="csX841" fmla="*/ 878082 w 923023"/>
              <a:gd name="csY841" fmla="*/ 88751 h 5272015"/>
              <a:gd name="csX842" fmla="*/ 878082 w 923023"/>
              <a:gd name="csY842" fmla="*/ 88751 h 5272015"/>
              <a:gd name="csX843" fmla="*/ 878082 w 923023"/>
              <a:gd name="csY843" fmla="*/ 88751 h 5272015"/>
              <a:gd name="csX844" fmla="*/ 878082 w 923023"/>
              <a:gd name="csY844" fmla="*/ 88751 h 5272015"/>
              <a:gd name="csX845" fmla="*/ 878082 w 923023"/>
              <a:gd name="csY845" fmla="*/ 88751 h 5272015"/>
              <a:gd name="csX846" fmla="*/ 878082 w 923023"/>
              <a:gd name="csY846" fmla="*/ 88751 h 5272015"/>
              <a:gd name="csX847" fmla="*/ 878082 w 923023"/>
              <a:gd name="csY847" fmla="*/ 88751 h 5272015"/>
              <a:gd name="csX848" fmla="*/ 878082 w 923023"/>
              <a:gd name="csY848" fmla="*/ 88751 h 5272015"/>
              <a:gd name="csX849" fmla="*/ 878082 w 923023"/>
              <a:gd name="csY849" fmla="*/ 88751 h 5272015"/>
              <a:gd name="csX850" fmla="*/ 878082 w 923023"/>
              <a:gd name="csY850" fmla="*/ 88751 h 5272015"/>
              <a:gd name="csX851" fmla="*/ 878082 w 923023"/>
              <a:gd name="csY851" fmla="*/ 91056 h 5272015"/>
              <a:gd name="csX852" fmla="*/ 878082 w 923023"/>
              <a:gd name="csY852" fmla="*/ 91056 h 5272015"/>
              <a:gd name="csX853" fmla="*/ 878082 w 923023"/>
              <a:gd name="csY853" fmla="*/ 91056 h 5272015"/>
              <a:gd name="csX854" fmla="*/ 878082 w 923023"/>
              <a:gd name="csY854" fmla="*/ 91056 h 5272015"/>
              <a:gd name="csX855" fmla="*/ 878082 w 923023"/>
              <a:gd name="csY855" fmla="*/ 91056 h 5272015"/>
              <a:gd name="csX856" fmla="*/ 878082 w 923023"/>
              <a:gd name="csY856" fmla="*/ 91056 h 5272015"/>
              <a:gd name="csX857" fmla="*/ 878082 w 923023"/>
              <a:gd name="csY857" fmla="*/ 93361 h 5272015"/>
              <a:gd name="csX858" fmla="*/ 878082 w 923023"/>
              <a:gd name="csY858" fmla="*/ 93361 h 5272015"/>
              <a:gd name="csX859" fmla="*/ 878082 w 923023"/>
              <a:gd name="csY859" fmla="*/ 93361 h 5272015"/>
              <a:gd name="csX860" fmla="*/ 878082 w 923023"/>
              <a:gd name="csY860" fmla="*/ 93361 h 5272015"/>
              <a:gd name="csX861" fmla="*/ 878082 w 923023"/>
              <a:gd name="csY861" fmla="*/ 95666 h 5272015"/>
              <a:gd name="csX862" fmla="*/ 878082 w 923023"/>
              <a:gd name="csY862" fmla="*/ 95666 h 5272015"/>
              <a:gd name="csX863" fmla="*/ 878082 w 923023"/>
              <a:gd name="csY863" fmla="*/ 95666 h 5272015"/>
              <a:gd name="csX864" fmla="*/ 878082 w 923023"/>
              <a:gd name="csY864" fmla="*/ 95666 h 5272015"/>
              <a:gd name="csX865" fmla="*/ 878082 w 923023"/>
              <a:gd name="csY865" fmla="*/ 95666 h 5272015"/>
              <a:gd name="csX866" fmla="*/ 878082 w 923023"/>
              <a:gd name="csY866" fmla="*/ 95666 h 5272015"/>
              <a:gd name="csX867" fmla="*/ 878082 w 923023"/>
              <a:gd name="csY867" fmla="*/ 97971 h 5272015"/>
              <a:gd name="csX868" fmla="*/ 878082 w 923023"/>
              <a:gd name="csY868" fmla="*/ 97971 h 5272015"/>
              <a:gd name="csX869" fmla="*/ 878082 w 923023"/>
              <a:gd name="csY869" fmla="*/ 99124 h 5272015"/>
              <a:gd name="csX870" fmla="*/ 878082 w 923023"/>
              <a:gd name="csY870" fmla="*/ 99124 h 5272015"/>
              <a:gd name="csX871" fmla="*/ 878082 w 923023"/>
              <a:gd name="csY871" fmla="*/ 101429 h 5272015"/>
              <a:gd name="csX872" fmla="*/ 878082 w 923023"/>
              <a:gd name="csY872" fmla="*/ 101429 h 5272015"/>
              <a:gd name="csX873" fmla="*/ 878082 w 923023"/>
              <a:gd name="csY873" fmla="*/ 103734 h 5272015"/>
              <a:gd name="csX874" fmla="*/ 878082 w 923023"/>
              <a:gd name="csY874" fmla="*/ 103734 h 5272015"/>
              <a:gd name="csX875" fmla="*/ 878082 w 923023"/>
              <a:gd name="csY875" fmla="*/ 103734 h 5272015"/>
              <a:gd name="csX876" fmla="*/ 878082 w 923023"/>
              <a:gd name="csY876" fmla="*/ 103734 h 5272015"/>
              <a:gd name="csX877" fmla="*/ 878082 w 923023"/>
              <a:gd name="csY877" fmla="*/ 103734 h 5272015"/>
              <a:gd name="csX878" fmla="*/ 878082 w 923023"/>
              <a:gd name="csY878" fmla="*/ 103734 h 5272015"/>
              <a:gd name="csX879" fmla="*/ 878082 w 923023"/>
              <a:gd name="csY879" fmla="*/ 103734 h 5272015"/>
              <a:gd name="csX880" fmla="*/ 889605 w 923023"/>
              <a:gd name="csY880" fmla="*/ 136007 h 5272015"/>
              <a:gd name="csX881" fmla="*/ 889605 w 923023"/>
              <a:gd name="csY881" fmla="*/ 136007 h 5272015"/>
              <a:gd name="csX882" fmla="*/ 889605 w 923023"/>
              <a:gd name="csY882" fmla="*/ 138313 h 5272015"/>
              <a:gd name="csX883" fmla="*/ 889605 w 923023"/>
              <a:gd name="csY883" fmla="*/ 138313 h 5272015"/>
              <a:gd name="csX884" fmla="*/ 889605 w 923023"/>
              <a:gd name="csY884" fmla="*/ 139465 h 5272015"/>
              <a:gd name="csX885" fmla="*/ 889605 w 923023"/>
              <a:gd name="csY885" fmla="*/ 139465 h 5272015"/>
              <a:gd name="csX886" fmla="*/ 897672 w 923023"/>
              <a:gd name="csY886" fmla="*/ 146381 h 5272015"/>
              <a:gd name="csX887" fmla="*/ 898824 w 923023"/>
              <a:gd name="csY887" fmla="*/ 146381 h 5272015"/>
              <a:gd name="csX888" fmla="*/ 905738 w 923023"/>
              <a:gd name="csY888" fmla="*/ 137160 h 5272015"/>
              <a:gd name="csX889" fmla="*/ 876930 w 923023"/>
              <a:gd name="csY889" fmla="*/ 71461 h 5272015"/>
              <a:gd name="csX890" fmla="*/ 870015 w 923023"/>
              <a:gd name="csY890" fmla="*/ 68004 h 5272015"/>
              <a:gd name="csX891" fmla="*/ 870015 w 923023"/>
              <a:gd name="csY891" fmla="*/ 68004 h 5272015"/>
              <a:gd name="csX892" fmla="*/ 879235 w 923023"/>
              <a:gd name="csY892" fmla="*/ 72614 h 5272015"/>
              <a:gd name="csX893" fmla="*/ 770915 w 923023"/>
              <a:gd name="csY893" fmla="*/ 6916 h 5272015"/>
              <a:gd name="csX894" fmla="*/ 762848 w 923023"/>
              <a:gd name="csY894" fmla="*/ 13831 h 5272015"/>
              <a:gd name="csX895" fmla="*/ 769762 w 923023"/>
              <a:gd name="csY895" fmla="*/ 23052 h 5272015"/>
              <a:gd name="csX896" fmla="*/ 790504 w 923023"/>
              <a:gd name="csY896" fmla="*/ 26510 h 5272015"/>
              <a:gd name="csX897" fmla="*/ 792809 w 923023"/>
              <a:gd name="csY897" fmla="*/ 26510 h 5272015"/>
              <a:gd name="csX898" fmla="*/ 793961 w 923023"/>
              <a:gd name="csY898" fmla="*/ 26510 h 5272015"/>
              <a:gd name="csX899" fmla="*/ 798571 w 923023"/>
              <a:gd name="csY899" fmla="*/ 26510 h 5272015"/>
              <a:gd name="csX900" fmla="*/ 800875 w 923023"/>
              <a:gd name="csY900" fmla="*/ 26510 h 5272015"/>
              <a:gd name="csX901" fmla="*/ 802028 w 923023"/>
              <a:gd name="csY901" fmla="*/ 26510 h 5272015"/>
              <a:gd name="csX902" fmla="*/ 805485 w 923023"/>
              <a:gd name="csY902" fmla="*/ 27662 h 5272015"/>
              <a:gd name="csX903" fmla="*/ 805485 w 923023"/>
              <a:gd name="csY903" fmla="*/ 27662 h 5272015"/>
              <a:gd name="csX904" fmla="*/ 829683 w 923023"/>
              <a:gd name="csY904" fmla="*/ 39189 h 5272015"/>
              <a:gd name="csX905" fmla="*/ 834293 w 923023"/>
              <a:gd name="csY905" fmla="*/ 39189 h 5272015"/>
              <a:gd name="csX906" fmla="*/ 841207 w 923023"/>
              <a:gd name="csY906" fmla="*/ 35731 h 5272015"/>
              <a:gd name="csX907" fmla="*/ 838903 w 923023"/>
              <a:gd name="csY907" fmla="*/ 24205 h 5272015"/>
              <a:gd name="csX908" fmla="*/ 770915 w 923023"/>
              <a:gd name="csY908" fmla="*/ 0 h 5272015"/>
              <a:gd name="csX909" fmla="*/ 770915 w 923023"/>
              <a:gd name="csY909" fmla="*/ 0 h 5272015"/>
              <a:gd name="csX910" fmla="*/ 773219 w 923023"/>
              <a:gd name="csY910" fmla="*/ 3458 h 527201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  <a:cxn ang="0">
                <a:pos x="csX44" y="csY44"/>
              </a:cxn>
              <a:cxn ang="0">
                <a:pos x="csX45" y="csY45"/>
              </a:cxn>
              <a:cxn ang="0">
                <a:pos x="csX46" y="csY46"/>
              </a:cxn>
              <a:cxn ang="0">
                <a:pos x="csX47" y="csY47"/>
              </a:cxn>
              <a:cxn ang="0">
                <a:pos x="csX48" y="csY48"/>
              </a:cxn>
              <a:cxn ang="0">
                <a:pos x="csX49" y="csY49"/>
              </a:cxn>
              <a:cxn ang="0">
                <a:pos x="csX50" y="csY50"/>
              </a:cxn>
              <a:cxn ang="0">
                <a:pos x="csX51" y="csY51"/>
              </a:cxn>
              <a:cxn ang="0">
                <a:pos x="csX52" y="csY52"/>
              </a:cxn>
              <a:cxn ang="0">
                <a:pos x="csX53" y="csY53"/>
              </a:cxn>
              <a:cxn ang="0">
                <a:pos x="csX54" y="csY54"/>
              </a:cxn>
              <a:cxn ang="0">
                <a:pos x="csX55" y="csY55"/>
              </a:cxn>
              <a:cxn ang="0">
                <a:pos x="csX56" y="csY56"/>
              </a:cxn>
              <a:cxn ang="0">
                <a:pos x="csX57" y="csY57"/>
              </a:cxn>
              <a:cxn ang="0">
                <a:pos x="csX58" y="csY58"/>
              </a:cxn>
              <a:cxn ang="0">
                <a:pos x="csX59" y="csY59"/>
              </a:cxn>
              <a:cxn ang="0">
                <a:pos x="csX60" y="csY60"/>
              </a:cxn>
              <a:cxn ang="0">
                <a:pos x="csX61" y="csY61"/>
              </a:cxn>
              <a:cxn ang="0">
                <a:pos x="csX62" y="csY62"/>
              </a:cxn>
              <a:cxn ang="0">
                <a:pos x="csX63" y="csY63"/>
              </a:cxn>
              <a:cxn ang="0">
                <a:pos x="csX64" y="csY64"/>
              </a:cxn>
              <a:cxn ang="0">
                <a:pos x="csX65" y="csY65"/>
              </a:cxn>
              <a:cxn ang="0">
                <a:pos x="csX66" y="csY66"/>
              </a:cxn>
              <a:cxn ang="0">
                <a:pos x="csX67" y="csY67"/>
              </a:cxn>
              <a:cxn ang="0">
                <a:pos x="csX68" y="csY68"/>
              </a:cxn>
              <a:cxn ang="0">
                <a:pos x="csX69" y="csY69"/>
              </a:cxn>
              <a:cxn ang="0">
                <a:pos x="csX70" y="csY70"/>
              </a:cxn>
              <a:cxn ang="0">
                <a:pos x="csX71" y="csY71"/>
              </a:cxn>
              <a:cxn ang="0">
                <a:pos x="csX72" y="csY72"/>
              </a:cxn>
              <a:cxn ang="0">
                <a:pos x="csX73" y="csY73"/>
              </a:cxn>
              <a:cxn ang="0">
                <a:pos x="csX74" y="csY74"/>
              </a:cxn>
              <a:cxn ang="0">
                <a:pos x="csX75" y="csY75"/>
              </a:cxn>
              <a:cxn ang="0">
                <a:pos x="csX76" y="csY76"/>
              </a:cxn>
              <a:cxn ang="0">
                <a:pos x="csX77" y="csY77"/>
              </a:cxn>
              <a:cxn ang="0">
                <a:pos x="csX78" y="csY78"/>
              </a:cxn>
              <a:cxn ang="0">
                <a:pos x="csX79" y="csY79"/>
              </a:cxn>
              <a:cxn ang="0">
                <a:pos x="csX80" y="csY80"/>
              </a:cxn>
              <a:cxn ang="0">
                <a:pos x="csX81" y="csY81"/>
              </a:cxn>
              <a:cxn ang="0">
                <a:pos x="csX82" y="csY82"/>
              </a:cxn>
              <a:cxn ang="0">
                <a:pos x="csX83" y="csY83"/>
              </a:cxn>
              <a:cxn ang="0">
                <a:pos x="csX84" y="csY84"/>
              </a:cxn>
              <a:cxn ang="0">
                <a:pos x="csX85" y="csY85"/>
              </a:cxn>
              <a:cxn ang="0">
                <a:pos x="csX86" y="csY86"/>
              </a:cxn>
              <a:cxn ang="0">
                <a:pos x="csX87" y="csY87"/>
              </a:cxn>
              <a:cxn ang="0">
                <a:pos x="csX88" y="csY88"/>
              </a:cxn>
              <a:cxn ang="0">
                <a:pos x="csX89" y="csY89"/>
              </a:cxn>
              <a:cxn ang="0">
                <a:pos x="csX90" y="csY90"/>
              </a:cxn>
              <a:cxn ang="0">
                <a:pos x="csX91" y="csY91"/>
              </a:cxn>
              <a:cxn ang="0">
                <a:pos x="csX92" y="csY92"/>
              </a:cxn>
              <a:cxn ang="0">
                <a:pos x="csX93" y="csY93"/>
              </a:cxn>
              <a:cxn ang="0">
                <a:pos x="csX94" y="csY94"/>
              </a:cxn>
              <a:cxn ang="0">
                <a:pos x="csX95" y="csY95"/>
              </a:cxn>
              <a:cxn ang="0">
                <a:pos x="csX96" y="csY96"/>
              </a:cxn>
              <a:cxn ang="0">
                <a:pos x="csX97" y="csY97"/>
              </a:cxn>
              <a:cxn ang="0">
                <a:pos x="csX98" y="csY98"/>
              </a:cxn>
              <a:cxn ang="0">
                <a:pos x="csX99" y="csY99"/>
              </a:cxn>
              <a:cxn ang="0">
                <a:pos x="csX100" y="csY100"/>
              </a:cxn>
              <a:cxn ang="0">
                <a:pos x="csX101" y="csY101"/>
              </a:cxn>
              <a:cxn ang="0">
                <a:pos x="csX102" y="csY102"/>
              </a:cxn>
              <a:cxn ang="0">
                <a:pos x="csX103" y="csY103"/>
              </a:cxn>
              <a:cxn ang="0">
                <a:pos x="csX104" y="csY104"/>
              </a:cxn>
              <a:cxn ang="0">
                <a:pos x="csX105" y="csY105"/>
              </a:cxn>
              <a:cxn ang="0">
                <a:pos x="csX106" y="csY106"/>
              </a:cxn>
              <a:cxn ang="0">
                <a:pos x="csX107" y="csY107"/>
              </a:cxn>
              <a:cxn ang="0">
                <a:pos x="csX108" y="csY108"/>
              </a:cxn>
              <a:cxn ang="0">
                <a:pos x="csX109" y="csY109"/>
              </a:cxn>
              <a:cxn ang="0">
                <a:pos x="csX110" y="csY110"/>
              </a:cxn>
              <a:cxn ang="0">
                <a:pos x="csX111" y="csY111"/>
              </a:cxn>
              <a:cxn ang="0">
                <a:pos x="csX112" y="csY112"/>
              </a:cxn>
              <a:cxn ang="0">
                <a:pos x="csX113" y="csY113"/>
              </a:cxn>
              <a:cxn ang="0">
                <a:pos x="csX114" y="csY114"/>
              </a:cxn>
              <a:cxn ang="0">
                <a:pos x="csX115" y="csY115"/>
              </a:cxn>
              <a:cxn ang="0">
                <a:pos x="csX116" y="csY116"/>
              </a:cxn>
              <a:cxn ang="0">
                <a:pos x="csX117" y="csY117"/>
              </a:cxn>
              <a:cxn ang="0">
                <a:pos x="csX118" y="csY118"/>
              </a:cxn>
              <a:cxn ang="0">
                <a:pos x="csX119" y="csY119"/>
              </a:cxn>
              <a:cxn ang="0">
                <a:pos x="csX120" y="csY120"/>
              </a:cxn>
              <a:cxn ang="0">
                <a:pos x="csX121" y="csY121"/>
              </a:cxn>
              <a:cxn ang="0">
                <a:pos x="csX122" y="csY122"/>
              </a:cxn>
              <a:cxn ang="0">
                <a:pos x="csX123" y="csY123"/>
              </a:cxn>
              <a:cxn ang="0">
                <a:pos x="csX124" y="csY124"/>
              </a:cxn>
              <a:cxn ang="0">
                <a:pos x="csX125" y="csY125"/>
              </a:cxn>
              <a:cxn ang="0">
                <a:pos x="csX126" y="csY126"/>
              </a:cxn>
              <a:cxn ang="0">
                <a:pos x="csX127" y="csY127"/>
              </a:cxn>
              <a:cxn ang="0">
                <a:pos x="csX128" y="csY128"/>
              </a:cxn>
              <a:cxn ang="0">
                <a:pos x="csX129" y="csY129"/>
              </a:cxn>
              <a:cxn ang="0">
                <a:pos x="csX130" y="csY130"/>
              </a:cxn>
              <a:cxn ang="0">
                <a:pos x="csX131" y="csY131"/>
              </a:cxn>
              <a:cxn ang="0">
                <a:pos x="csX132" y="csY132"/>
              </a:cxn>
              <a:cxn ang="0">
                <a:pos x="csX133" y="csY133"/>
              </a:cxn>
              <a:cxn ang="0">
                <a:pos x="csX134" y="csY134"/>
              </a:cxn>
              <a:cxn ang="0">
                <a:pos x="csX135" y="csY135"/>
              </a:cxn>
              <a:cxn ang="0">
                <a:pos x="csX136" y="csY136"/>
              </a:cxn>
              <a:cxn ang="0">
                <a:pos x="csX137" y="csY137"/>
              </a:cxn>
              <a:cxn ang="0">
                <a:pos x="csX138" y="csY138"/>
              </a:cxn>
              <a:cxn ang="0">
                <a:pos x="csX139" y="csY139"/>
              </a:cxn>
              <a:cxn ang="0">
                <a:pos x="csX140" y="csY140"/>
              </a:cxn>
              <a:cxn ang="0">
                <a:pos x="csX141" y="csY141"/>
              </a:cxn>
              <a:cxn ang="0">
                <a:pos x="csX142" y="csY142"/>
              </a:cxn>
              <a:cxn ang="0">
                <a:pos x="csX143" y="csY143"/>
              </a:cxn>
              <a:cxn ang="0">
                <a:pos x="csX144" y="csY144"/>
              </a:cxn>
              <a:cxn ang="0">
                <a:pos x="csX145" y="csY145"/>
              </a:cxn>
              <a:cxn ang="0">
                <a:pos x="csX146" y="csY146"/>
              </a:cxn>
              <a:cxn ang="0">
                <a:pos x="csX147" y="csY147"/>
              </a:cxn>
              <a:cxn ang="0">
                <a:pos x="csX148" y="csY148"/>
              </a:cxn>
              <a:cxn ang="0">
                <a:pos x="csX149" y="csY149"/>
              </a:cxn>
              <a:cxn ang="0">
                <a:pos x="csX150" y="csY150"/>
              </a:cxn>
              <a:cxn ang="0">
                <a:pos x="csX151" y="csY151"/>
              </a:cxn>
              <a:cxn ang="0">
                <a:pos x="csX152" y="csY152"/>
              </a:cxn>
              <a:cxn ang="0">
                <a:pos x="csX153" y="csY153"/>
              </a:cxn>
              <a:cxn ang="0">
                <a:pos x="csX154" y="csY154"/>
              </a:cxn>
              <a:cxn ang="0">
                <a:pos x="csX155" y="csY155"/>
              </a:cxn>
              <a:cxn ang="0">
                <a:pos x="csX156" y="csY156"/>
              </a:cxn>
              <a:cxn ang="0">
                <a:pos x="csX157" y="csY157"/>
              </a:cxn>
              <a:cxn ang="0">
                <a:pos x="csX158" y="csY158"/>
              </a:cxn>
              <a:cxn ang="0">
                <a:pos x="csX159" y="csY159"/>
              </a:cxn>
              <a:cxn ang="0">
                <a:pos x="csX160" y="csY160"/>
              </a:cxn>
              <a:cxn ang="0">
                <a:pos x="csX161" y="csY161"/>
              </a:cxn>
              <a:cxn ang="0">
                <a:pos x="csX162" y="csY162"/>
              </a:cxn>
              <a:cxn ang="0">
                <a:pos x="csX163" y="csY163"/>
              </a:cxn>
              <a:cxn ang="0">
                <a:pos x="csX164" y="csY164"/>
              </a:cxn>
              <a:cxn ang="0">
                <a:pos x="csX165" y="csY165"/>
              </a:cxn>
              <a:cxn ang="0">
                <a:pos x="csX166" y="csY166"/>
              </a:cxn>
              <a:cxn ang="0">
                <a:pos x="csX167" y="csY167"/>
              </a:cxn>
              <a:cxn ang="0">
                <a:pos x="csX168" y="csY168"/>
              </a:cxn>
              <a:cxn ang="0">
                <a:pos x="csX169" y="csY169"/>
              </a:cxn>
              <a:cxn ang="0">
                <a:pos x="csX170" y="csY170"/>
              </a:cxn>
              <a:cxn ang="0">
                <a:pos x="csX171" y="csY171"/>
              </a:cxn>
              <a:cxn ang="0">
                <a:pos x="csX172" y="csY172"/>
              </a:cxn>
              <a:cxn ang="0">
                <a:pos x="csX173" y="csY173"/>
              </a:cxn>
              <a:cxn ang="0">
                <a:pos x="csX174" y="csY174"/>
              </a:cxn>
              <a:cxn ang="0">
                <a:pos x="csX175" y="csY175"/>
              </a:cxn>
              <a:cxn ang="0">
                <a:pos x="csX176" y="csY176"/>
              </a:cxn>
              <a:cxn ang="0">
                <a:pos x="csX177" y="csY177"/>
              </a:cxn>
              <a:cxn ang="0">
                <a:pos x="csX178" y="csY178"/>
              </a:cxn>
              <a:cxn ang="0">
                <a:pos x="csX179" y="csY179"/>
              </a:cxn>
              <a:cxn ang="0">
                <a:pos x="csX180" y="csY180"/>
              </a:cxn>
              <a:cxn ang="0">
                <a:pos x="csX181" y="csY181"/>
              </a:cxn>
              <a:cxn ang="0">
                <a:pos x="csX182" y="csY182"/>
              </a:cxn>
              <a:cxn ang="0">
                <a:pos x="csX183" y="csY183"/>
              </a:cxn>
              <a:cxn ang="0">
                <a:pos x="csX184" y="csY184"/>
              </a:cxn>
              <a:cxn ang="0">
                <a:pos x="csX185" y="csY185"/>
              </a:cxn>
              <a:cxn ang="0">
                <a:pos x="csX186" y="csY186"/>
              </a:cxn>
              <a:cxn ang="0">
                <a:pos x="csX187" y="csY187"/>
              </a:cxn>
              <a:cxn ang="0">
                <a:pos x="csX188" y="csY188"/>
              </a:cxn>
              <a:cxn ang="0">
                <a:pos x="csX189" y="csY189"/>
              </a:cxn>
              <a:cxn ang="0">
                <a:pos x="csX190" y="csY190"/>
              </a:cxn>
              <a:cxn ang="0">
                <a:pos x="csX191" y="csY191"/>
              </a:cxn>
              <a:cxn ang="0">
                <a:pos x="csX192" y="csY192"/>
              </a:cxn>
              <a:cxn ang="0">
                <a:pos x="csX193" y="csY193"/>
              </a:cxn>
              <a:cxn ang="0">
                <a:pos x="csX194" y="csY194"/>
              </a:cxn>
              <a:cxn ang="0">
                <a:pos x="csX195" y="csY195"/>
              </a:cxn>
              <a:cxn ang="0">
                <a:pos x="csX196" y="csY196"/>
              </a:cxn>
              <a:cxn ang="0">
                <a:pos x="csX197" y="csY197"/>
              </a:cxn>
              <a:cxn ang="0">
                <a:pos x="csX198" y="csY198"/>
              </a:cxn>
              <a:cxn ang="0">
                <a:pos x="csX199" y="csY199"/>
              </a:cxn>
              <a:cxn ang="0">
                <a:pos x="csX200" y="csY200"/>
              </a:cxn>
              <a:cxn ang="0">
                <a:pos x="csX201" y="csY201"/>
              </a:cxn>
              <a:cxn ang="0">
                <a:pos x="csX202" y="csY202"/>
              </a:cxn>
              <a:cxn ang="0">
                <a:pos x="csX203" y="csY203"/>
              </a:cxn>
              <a:cxn ang="0">
                <a:pos x="csX204" y="csY204"/>
              </a:cxn>
              <a:cxn ang="0">
                <a:pos x="csX205" y="csY205"/>
              </a:cxn>
              <a:cxn ang="0">
                <a:pos x="csX206" y="csY206"/>
              </a:cxn>
              <a:cxn ang="0">
                <a:pos x="csX207" y="csY207"/>
              </a:cxn>
              <a:cxn ang="0">
                <a:pos x="csX208" y="csY208"/>
              </a:cxn>
              <a:cxn ang="0">
                <a:pos x="csX209" y="csY209"/>
              </a:cxn>
              <a:cxn ang="0">
                <a:pos x="csX210" y="csY210"/>
              </a:cxn>
              <a:cxn ang="0">
                <a:pos x="csX211" y="csY211"/>
              </a:cxn>
              <a:cxn ang="0">
                <a:pos x="csX212" y="csY212"/>
              </a:cxn>
              <a:cxn ang="0">
                <a:pos x="csX213" y="csY213"/>
              </a:cxn>
              <a:cxn ang="0">
                <a:pos x="csX214" y="csY214"/>
              </a:cxn>
              <a:cxn ang="0">
                <a:pos x="csX215" y="csY215"/>
              </a:cxn>
              <a:cxn ang="0">
                <a:pos x="csX216" y="csY216"/>
              </a:cxn>
              <a:cxn ang="0">
                <a:pos x="csX217" y="csY217"/>
              </a:cxn>
              <a:cxn ang="0">
                <a:pos x="csX218" y="csY218"/>
              </a:cxn>
              <a:cxn ang="0">
                <a:pos x="csX219" y="csY219"/>
              </a:cxn>
              <a:cxn ang="0">
                <a:pos x="csX220" y="csY220"/>
              </a:cxn>
              <a:cxn ang="0">
                <a:pos x="csX221" y="csY221"/>
              </a:cxn>
              <a:cxn ang="0">
                <a:pos x="csX222" y="csY222"/>
              </a:cxn>
              <a:cxn ang="0">
                <a:pos x="csX223" y="csY223"/>
              </a:cxn>
              <a:cxn ang="0">
                <a:pos x="csX224" y="csY224"/>
              </a:cxn>
              <a:cxn ang="0">
                <a:pos x="csX225" y="csY225"/>
              </a:cxn>
              <a:cxn ang="0">
                <a:pos x="csX226" y="csY226"/>
              </a:cxn>
              <a:cxn ang="0">
                <a:pos x="csX227" y="csY227"/>
              </a:cxn>
              <a:cxn ang="0">
                <a:pos x="csX228" y="csY228"/>
              </a:cxn>
              <a:cxn ang="0">
                <a:pos x="csX229" y="csY229"/>
              </a:cxn>
              <a:cxn ang="0">
                <a:pos x="csX230" y="csY230"/>
              </a:cxn>
              <a:cxn ang="0">
                <a:pos x="csX231" y="csY231"/>
              </a:cxn>
              <a:cxn ang="0">
                <a:pos x="csX232" y="csY232"/>
              </a:cxn>
              <a:cxn ang="0">
                <a:pos x="csX233" y="csY233"/>
              </a:cxn>
              <a:cxn ang="0">
                <a:pos x="csX234" y="csY234"/>
              </a:cxn>
              <a:cxn ang="0">
                <a:pos x="csX235" y="csY235"/>
              </a:cxn>
              <a:cxn ang="0">
                <a:pos x="csX236" y="csY236"/>
              </a:cxn>
              <a:cxn ang="0">
                <a:pos x="csX237" y="csY237"/>
              </a:cxn>
              <a:cxn ang="0">
                <a:pos x="csX238" y="csY238"/>
              </a:cxn>
              <a:cxn ang="0">
                <a:pos x="csX239" y="csY239"/>
              </a:cxn>
              <a:cxn ang="0">
                <a:pos x="csX240" y="csY240"/>
              </a:cxn>
              <a:cxn ang="0">
                <a:pos x="csX241" y="csY241"/>
              </a:cxn>
              <a:cxn ang="0">
                <a:pos x="csX242" y="csY242"/>
              </a:cxn>
              <a:cxn ang="0">
                <a:pos x="csX243" y="csY243"/>
              </a:cxn>
              <a:cxn ang="0">
                <a:pos x="csX244" y="csY244"/>
              </a:cxn>
              <a:cxn ang="0">
                <a:pos x="csX245" y="csY245"/>
              </a:cxn>
              <a:cxn ang="0">
                <a:pos x="csX246" y="csY246"/>
              </a:cxn>
              <a:cxn ang="0">
                <a:pos x="csX247" y="csY247"/>
              </a:cxn>
              <a:cxn ang="0">
                <a:pos x="csX248" y="csY248"/>
              </a:cxn>
              <a:cxn ang="0">
                <a:pos x="csX249" y="csY249"/>
              </a:cxn>
              <a:cxn ang="0">
                <a:pos x="csX250" y="csY250"/>
              </a:cxn>
              <a:cxn ang="0">
                <a:pos x="csX251" y="csY251"/>
              </a:cxn>
              <a:cxn ang="0">
                <a:pos x="csX252" y="csY252"/>
              </a:cxn>
              <a:cxn ang="0">
                <a:pos x="csX253" y="csY253"/>
              </a:cxn>
              <a:cxn ang="0">
                <a:pos x="csX254" y="csY254"/>
              </a:cxn>
              <a:cxn ang="0">
                <a:pos x="csX255" y="csY255"/>
              </a:cxn>
              <a:cxn ang="0">
                <a:pos x="csX256" y="csY256"/>
              </a:cxn>
              <a:cxn ang="0">
                <a:pos x="csX257" y="csY257"/>
              </a:cxn>
              <a:cxn ang="0">
                <a:pos x="csX258" y="csY258"/>
              </a:cxn>
              <a:cxn ang="0">
                <a:pos x="csX259" y="csY259"/>
              </a:cxn>
              <a:cxn ang="0">
                <a:pos x="csX260" y="csY260"/>
              </a:cxn>
              <a:cxn ang="0">
                <a:pos x="csX261" y="csY261"/>
              </a:cxn>
              <a:cxn ang="0">
                <a:pos x="csX262" y="csY262"/>
              </a:cxn>
              <a:cxn ang="0">
                <a:pos x="csX263" y="csY263"/>
              </a:cxn>
              <a:cxn ang="0">
                <a:pos x="csX264" y="csY264"/>
              </a:cxn>
              <a:cxn ang="0">
                <a:pos x="csX265" y="csY265"/>
              </a:cxn>
              <a:cxn ang="0">
                <a:pos x="csX266" y="csY266"/>
              </a:cxn>
              <a:cxn ang="0">
                <a:pos x="csX267" y="csY267"/>
              </a:cxn>
              <a:cxn ang="0">
                <a:pos x="csX268" y="csY268"/>
              </a:cxn>
              <a:cxn ang="0">
                <a:pos x="csX269" y="csY269"/>
              </a:cxn>
              <a:cxn ang="0">
                <a:pos x="csX270" y="csY270"/>
              </a:cxn>
              <a:cxn ang="0">
                <a:pos x="csX271" y="csY271"/>
              </a:cxn>
              <a:cxn ang="0">
                <a:pos x="csX272" y="csY272"/>
              </a:cxn>
              <a:cxn ang="0">
                <a:pos x="csX273" y="csY273"/>
              </a:cxn>
              <a:cxn ang="0">
                <a:pos x="csX274" y="csY274"/>
              </a:cxn>
              <a:cxn ang="0">
                <a:pos x="csX275" y="csY275"/>
              </a:cxn>
              <a:cxn ang="0">
                <a:pos x="csX276" y="csY276"/>
              </a:cxn>
              <a:cxn ang="0">
                <a:pos x="csX277" y="csY277"/>
              </a:cxn>
              <a:cxn ang="0">
                <a:pos x="csX278" y="csY278"/>
              </a:cxn>
              <a:cxn ang="0">
                <a:pos x="csX279" y="csY279"/>
              </a:cxn>
              <a:cxn ang="0">
                <a:pos x="csX280" y="csY280"/>
              </a:cxn>
              <a:cxn ang="0">
                <a:pos x="csX281" y="csY281"/>
              </a:cxn>
              <a:cxn ang="0">
                <a:pos x="csX282" y="csY282"/>
              </a:cxn>
              <a:cxn ang="0">
                <a:pos x="csX283" y="csY283"/>
              </a:cxn>
              <a:cxn ang="0">
                <a:pos x="csX284" y="csY284"/>
              </a:cxn>
              <a:cxn ang="0">
                <a:pos x="csX285" y="csY285"/>
              </a:cxn>
              <a:cxn ang="0">
                <a:pos x="csX286" y="csY286"/>
              </a:cxn>
              <a:cxn ang="0">
                <a:pos x="csX287" y="csY287"/>
              </a:cxn>
              <a:cxn ang="0">
                <a:pos x="csX288" y="csY288"/>
              </a:cxn>
              <a:cxn ang="0">
                <a:pos x="csX289" y="csY289"/>
              </a:cxn>
              <a:cxn ang="0">
                <a:pos x="csX290" y="csY290"/>
              </a:cxn>
              <a:cxn ang="0">
                <a:pos x="csX291" y="csY291"/>
              </a:cxn>
              <a:cxn ang="0">
                <a:pos x="csX292" y="csY292"/>
              </a:cxn>
              <a:cxn ang="0">
                <a:pos x="csX293" y="csY293"/>
              </a:cxn>
              <a:cxn ang="0">
                <a:pos x="csX294" y="csY294"/>
              </a:cxn>
              <a:cxn ang="0">
                <a:pos x="csX295" y="csY295"/>
              </a:cxn>
              <a:cxn ang="0">
                <a:pos x="csX296" y="csY296"/>
              </a:cxn>
              <a:cxn ang="0">
                <a:pos x="csX297" y="csY297"/>
              </a:cxn>
              <a:cxn ang="0">
                <a:pos x="csX298" y="csY298"/>
              </a:cxn>
              <a:cxn ang="0">
                <a:pos x="csX299" y="csY299"/>
              </a:cxn>
              <a:cxn ang="0">
                <a:pos x="csX300" y="csY300"/>
              </a:cxn>
              <a:cxn ang="0">
                <a:pos x="csX301" y="csY301"/>
              </a:cxn>
              <a:cxn ang="0">
                <a:pos x="csX302" y="csY302"/>
              </a:cxn>
              <a:cxn ang="0">
                <a:pos x="csX303" y="csY303"/>
              </a:cxn>
              <a:cxn ang="0">
                <a:pos x="csX304" y="csY304"/>
              </a:cxn>
              <a:cxn ang="0">
                <a:pos x="csX305" y="csY305"/>
              </a:cxn>
              <a:cxn ang="0">
                <a:pos x="csX306" y="csY306"/>
              </a:cxn>
              <a:cxn ang="0">
                <a:pos x="csX307" y="csY307"/>
              </a:cxn>
              <a:cxn ang="0">
                <a:pos x="csX308" y="csY308"/>
              </a:cxn>
              <a:cxn ang="0">
                <a:pos x="csX309" y="csY309"/>
              </a:cxn>
              <a:cxn ang="0">
                <a:pos x="csX310" y="csY310"/>
              </a:cxn>
              <a:cxn ang="0">
                <a:pos x="csX311" y="csY311"/>
              </a:cxn>
              <a:cxn ang="0">
                <a:pos x="csX312" y="csY312"/>
              </a:cxn>
              <a:cxn ang="0">
                <a:pos x="csX313" y="csY313"/>
              </a:cxn>
              <a:cxn ang="0">
                <a:pos x="csX314" y="csY314"/>
              </a:cxn>
              <a:cxn ang="0">
                <a:pos x="csX315" y="csY315"/>
              </a:cxn>
              <a:cxn ang="0">
                <a:pos x="csX316" y="csY316"/>
              </a:cxn>
              <a:cxn ang="0">
                <a:pos x="csX317" y="csY317"/>
              </a:cxn>
              <a:cxn ang="0">
                <a:pos x="csX318" y="csY318"/>
              </a:cxn>
              <a:cxn ang="0">
                <a:pos x="csX319" y="csY319"/>
              </a:cxn>
              <a:cxn ang="0">
                <a:pos x="csX320" y="csY320"/>
              </a:cxn>
              <a:cxn ang="0">
                <a:pos x="csX321" y="csY321"/>
              </a:cxn>
              <a:cxn ang="0">
                <a:pos x="csX322" y="csY322"/>
              </a:cxn>
              <a:cxn ang="0">
                <a:pos x="csX323" y="csY323"/>
              </a:cxn>
              <a:cxn ang="0">
                <a:pos x="csX324" y="csY324"/>
              </a:cxn>
              <a:cxn ang="0">
                <a:pos x="csX325" y="csY325"/>
              </a:cxn>
              <a:cxn ang="0">
                <a:pos x="csX326" y="csY326"/>
              </a:cxn>
              <a:cxn ang="0">
                <a:pos x="csX327" y="csY327"/>
              </a:cxn>
              <a:cxn ang="0">
                <a:pos x="csX328" y="csY328"/>
              </a:cxn>
              <a:cxn ang="0">
                <a:pos x="csX329" y="csY329"/>
              </a:cxn>
              <a:cxn ang="0">
                <a:pos x="csX330" y="csY330"/>
              </a:cxn>
              <a:cxn ang="0">
                <a:pos x="csX331" y="csY331"/>
              </a:cxn>
              <a:cxn ang="0">
                <a:pos x="csX332" y="csY332"/>
              </a:cxn>
              <a:cxn ang="0">
                <a:pos x="csX333" y="csY333"/>
              </a:cxn>
              <a:cxn ang="0">
                <a:pos x="csX334" y="csY334"/>
              </a:cxn>
              <a:cxn ang="0">
                <a:pos x="csX335" y="csY335"/>
              </a:cxn>
              <a:cxn ang="0">
                <a:pos x="csX336" y="csY336"/>
              </a:cxn>
              <a:cxn ang="0">
                <a:pos x="csX337" y="csY337"/>
              </a:cxn>
              <a:cxn ang="0">
                <a:pos x="csX338" y="csY338"/>
              </a:cxn>
              <a:cxn ang="0">
                <a:pos x="csX339" y="csY339"/>
              </a:cxn>
              <a:cxn ang="0">
                <a:pos x="csX340" y="csY340"/>
              </a:cxn>
              <a:cxn ang="0">
                <a:pos x="csX341" y="csY341"/>
              </a:cxn>
              <a:cxn ang="0">
                <a:pos x="csX342" y="csY342"/>
              </a:cxn>
              <a:cxn ang="0">
                <a:pos x="csX343" y="csY343"/>
              </a:cxn>
              <a:cxn ang="0">
                <a:pos x="csX344" y="csY344"/>
              </a:cxn>
              <a:cxn ang="0">
                <a:pos x="csX345" y="csY345"/>
              </a:cxn>
              <a:cxn ang="0">
                <a:pos x="csX346" y="csY346"/>
              </a:cxn>
              <a:cxn ang="0">
                <a:pos x="csX347" y="csY347"/>
              </a:cxn>
              <a:cxn ang="0">
                <a:pos x="csX348" y="csY348"/>
              </a:cxn>
              <a:cxn ang="0">
                <a:pos x="csX349" y="csY349"/>
              </a:cxn>
              <a:cxn ang="0">
                <a:pos x="csX350" y="csY350"/>
              </a:cxn>
              <a:cxn ang="0">
                <a:pos x="csX351" y="csY351"/>
              </a:cxn>
              <a:cxn ang="0">
                <a:pos x="csX352" y="csY352"/>
              </a:cxn>
              <a:cxn ang="0">
                <a:pos x="csX353" y="csY353"/>
              </a:cxn>
              <a:cxn ang="0">
                <a:pos x="csX354" y="csY354"/>
              </a:cxn>
              <a:cxn ang="0">
                <a:pos x="csX355" y="csY355"/>
              </a:cxn>
              <a:cxn ang="0">
                <a:pos x="csX356" y="csY356"/>
              </a:cxn>
              <a:cxn ang="0">
                <a:pos x="csX357" y="csY357"/>
              </a:cxn>
              <a:cxn ang="0">
                <a:pos x="csX358" y="csY358"/>
              </a:cxn>
              <a:cxn ang="0">
                <a:pos x="csX359" y="csY359"/>
              </a:cxn>
              <a:cxn ang="0">
                <a:pos x="csX360" y="csY360"/>
              </a:cxn>
              <a:cxn ang="0">
                <a:pos x="csX361" y="csY361"/>
              </a:cxn>
              <a:cxn ang="0">
                <a:pos x="csX362" y="csY362"/>
              </a:cxn>
              <a:cxn ang="0">
                <a:pos x="csX363" y="csY363"/>
              </a:cxn>
              <a:cxn ang="0">
                <a:pos x="csX364" y="csY364"/>
              </a:cxn>
              <a:cxn ang="0">
                <a:pos x="csX365" y="csY365"/>
              </a:cxn>
              <a:cxn ang="0">
                <a:pos x="csX366" y="csY366"/>
              </a:cxn>
              <a:cxn ang="0">
                <a:pos x="csX367" y="csY367"/>
              </a:cxn>
              <a:cxn ang="0">
                <a:pos x="csX368" y="csY368"/>
              </a:cxn>
              <a:cxn ang="0">
                <a:pos x="csX369" y="csY369"/>
              </a:cxn>
              <a:cxn ang="0">
                <a:pos x="csX370" y="csY370"/>
              </a:cxn>
              <a:cxn ang="0">
                <a:pos x="csX371" y="csY371"/>
              </a:cxn>
              <a:cxn ang="0">
                <a:pos x="csX372" y="csY372"/>
              </a:cxn>
              <a:cxn ang="0">
                <a:pos x="csX373" y="csY373"/>
              </a:cxn>
              <a:cxn ang="0">
                <a:pos x="csX374" y="csY374"/>
              </a:cxn>
              <a:cxn ang="0">
                <a:pos x="csX375" y="csY375"/>
              </a:cxn>
              <a:cxn ang="0">
                <a:pos x="csX376" y="csY376"/>
              </a:cxn>
              <a:cxn ang="0">
                <a:pos x="csX377" y="csY377"/>
              </a:cxn>
              <a:cxn ang="0">
                <a:pos x="csX378" y="csY378"/>
              </a:cxn>
              <a:cxn ang="0">
                <a:pos x="csX379" y="csY379"/>
              </a:cxn>
              <a:cxn ang="0">
                <a:pos x="csX380" y="csY380"/>
              </a:cxn>
              <a:cxn ang="0">
                <a:pos x="csX381" y="csY381"/>
              </a:cxn>
              <a:cxn ang="0">
                <a:pos x="csX382" y="csY382"/>
              </a:cxn>
              <a:cxn ang="0">
                <a:pos x="csX383" y="csY383"/>
              </a:cxn>
              <a:cxn ang="0">
                <a:pos x="csX384" y="csY384"/>
              </a:cxn>
              <a:cxn ang="0">
                <a:pos x="csX385" y="csY385"/>
              </a:cxn>
              <a:cxn ang="0">
                <a:pos x="csX386" y="csY386"/>
              </a:cxn>
              <a:cxn ang="0">
                <a:pos x="csX387" y="csY387"/>
              </a:cxn>
              <a:cxn ang="0">
                <a:pos x="csX388" y="csY388"/>
              </a:cxn>
              <a:cxn ang="0">
                <a:pos x="csX389" y="csY389"/>
              </a:cxn>
              <a:cxn ang="0">
                <a:pos x="csX390" y="csY390"/>
              </a:cxn>
              <a:cxn ang="0">
                <a:pos x="csX391" y="csY391"/>
              </a:cxn>
              <a:cxn ang="0">
                <a:pos x="csX392" y="csY392"/>
              </a:cxn>
              <a:cxn ang="0">
                <a:pos x="csX393" y="csY393"/>
              </a:cxn>
              <a:cxn ang="0">
                <a:pos x="csX394" y="csY394"/>
              </a:cxn>
              <a:cxn ang="0">
                <a:pos x="csX395" y="csY395"/>
              </a:cxn>
              <a:cxn ang="0">
                <a:pos x="csX396" y="csY396"/>
              </a:cxn>
              <a:cxn ang="0">
                <a:pos x="csX397" y="csY397"/>
              </a:cxn>
              <a:cxn ang="0">
                <a:pos x="csX398" y="csY398"/>
              </a:cxn>
              <a:cxn ang="0">
                <a:pos x="csX399" y="csY399"/>
              </a:cxn>
              <a:cxn ang="0">
                <a:pos x="csX400" y="csY400"/>
              </a:cxn>
              <a:cxn ang="0">
                <a:pos x="csX401" y="csY401"/>
              </a:cxn>
              <a:cxn ang="0">
                <a:pos x="csX402" y="csY402"/>
              </a:cxn>
              <a:cxn ang="0">
                <a:pos x="csX403" y="csY403"/>
              </a:cxn>
              <a:cxn ang="0">
                <a:pos x="csX404" y="csY404"/>
              </a:cxn>
              <a:cxn ang="0">
                <a:pos x="csX405" y="csY405"/>
              </a:cxn>
              <a:cxn ang="0">
                <a:pos x="csX406" y="csY406"/>
              </a:cxn>
              <a:cxn ang="0">
                <a:pos x="csX407" y="csY407"/>
              </a:cxn>
              <a:cxn ang="0">
                <a:pos x="csX408" y="csY408"/>
              </a:cxn>
              <a:cxn ang="0">
                <a:pos x="csX409" y="csY409"/>
              </a:cxn>
              <a:cxn ang="0">
                <a:pos x="csX410" y="csY410"/>
              </a:cxn>
              <a:cxn ang="0">
                <a:pos x="csX411" y="csY411"/>
              </a:cxn>
              <a:cxn ang="0">
                <a:pos x="csX412" y="csY412"/>
              </a:cxn>
              <a:cxn ang="0">
                <a:pos x="csX413" y="csY413"/>
              </a:cxn>
              <a:cxn ang="0">
                <a:pos x="csX414" y="csY414"/>
              </a:cxn>
              <a:cxn ang="0">
                <a:pos x="csX415" y="csY415"/>
              </a:cxn>
              <a:cxn ang="0">
                <a:pos x="csX416" y="csY416"/>
              </a:cxn>
              <a:cxn ang="0">
                <a:pos x="csX417" y="csY417"/>
              </a:cxn>
              <a:cxn ang="0">
                <a:pos x="csX418" y="csY418"/>
              </a:cxn>
              <a:cxn ang="0">
                <a:pos x="csX419" y="csY419"/>
              </a:cxn>
              <a:cxn ang="0">
                <a:pos x="csX420" y="csY420"/>
              </a:cxn>
              <a:cxn ang="0">
                <a:pos x="csX421" y="csY421"/>
              </a:cxn>
              <a:cxn ang="0">
                <a:pos x="csX422" y="csY422"/>
              </a:cxn>
              <a:cxn ang="0">
                <a:pos x="csX423" y="csY423"/>
              </a:cxn>
              <a:cxn ang="0">
                <a:pos x="csX424" y="csY424"/>
              </a:cxn>
              <a:cxn ang="0">
                <a:pos x="csX425" y="csY425"/>
              </a:cxn>
              <a:cxn ang="0">
                <a:pos x="csX426" y="csY426"/>
              </a:cxn>
              <a:cxn ang="0">
                <a:pos x="csX427" y="csY427"/>
              </a:cxn>
              <a:cxn ang="0">
                <a:pos x="csX428" y="csY428"/>
              </a:cxn>
              <a:cxn ang="0">
                <a:pos x="csX429" y="csY429"/>
              </a:cxn>
              <a:cxn ang="0">
                <a:pos x="csX430" y="csY430"/>
              </a:cxn>
              <a:cxn ang="0">
                <a:pos x="csX431" y="csY431"/>
              </a:cxn>
              <a:cxn ang="0">
                <a:pos x="csX432" y="csY432"/>
              </a:cxn>
              <a:cxn ang="0">
                <a:pos x="csX433" y="csY433"/>
              </a:cxn>
              <a:cxn ang="0">
                <a:pos x="csX434" y="csY434"/>
              </a:cxn>
              <a:cxn ang="0">
                <a:pos x="csX435" y="csY435"/>
              </a:cxn>
              <a:cxn ang="0">
                <a:pos x="csX436" y="csY436"/>
              </a:cxn>
              <a:cxn ang="0">
                <a:pos x="csX437" y="csY437"/>
              </a:cxn>
              <a:cxn ang="0">
                <a:pos x="csX438" y="csY438"/>
              </a:cxn>
              <a:cxn ang="0">
                <a:pos x="csX439" y="csY439"/>
              </a:cxn>
              <a:cxn ang="0">
                <a:pos x="csX440" y="csY440"/>
              </a:cxn>
              <a:cxn ang="0">
                <a:pos x="csX441" y="csY441"/>
              </a:cxn>
              <a:cxn ang="0">
                <a:pos x="csX442" y="csY442"/>
              </a:cxn>
              <a:cxn ang="0">
                <a:pos x="csX443" y="csY443"/>
              </a:cxn>
              <a:cxn ang="0">
                <a:pos x="csX444" y="csY444"/>
              </a:cxn>
              <a:cxn ang="0">
                <a:pos x="csX445" y="csY445"/>
              </a:cxn>
              <a:cxn ang="0">
                <a:pos x="csX446" y="csY446"/>
              </a:cxn>
              <a:cxn ang="0">
                <a:pos x="csX447" y="csY447"/>
              </a:cxn>
              <a:cxn ang="0">
                <a:pos x="csX448" y="csY448"/>
              </a:cxn>
              <a:cxn ang="0">
                <a:pos x="csX449" y="csY449"/>
              </a:cxn>
              <a:cxn ang="0">
                <a:pos x="csX450" y="csY450"/>
              </a:cxn>
              <a:cxn ang="0">
                <a:pos x="csX451" y="csY451"/>
              </a:cxn>
              <a:cxn ang="0">
                <a:pos x="csX452" y="csY452"/>
              </a:cxn>
              <a:cxn ang="0">
                <a:pos x="csX453" y="csY453"/>
              </a:cxn>
              <a:cxn ang="0">
                <a:pos x="csX454" y="csY454"/>
              </a:cxn>
              <a:cxn ang="0">
                <a:pos x="csX455" y="csY455"/>
              </a:cxn>
              <a:cxn ang="0">
                <a:pos x="csX456" y="csY456"/>
              </a:cxn>
              <a:cxn ang="0">
                <a:pos x="csX457" y="csY457"/>
              </a:cxn>
              <a:cxn ang="0">
                <a:pos x="csX458" y="csY458"/>
              </a:cxn>
              <a:cxn ang="0">
                <a:pos x="csX459" y="csY459"/>
              </a:cxn>
              <a:cxn ang="0">
                <a:pos x="csX460" y="csY460"/>
              </a:cxn>
              <a:cxn ang="0">
                <a:pos x="csX461" y="csY461"/>
              </a:cxn>
              <a:cxn ang="0">
                <a:pos x="csX462" y="csY462"/>
              </a:cxn>
              <a:cxn ang="0">
                <a:pos x="csX463" y="csY463"/>
              </a:cxn>
              <a:cxn ang="0">
                <a:pos x="csX464" y="csY464"/>
              </a:cxn>
              <a:cxn ang="0">
                <a:pos x="csX465" y="csY465"/>
              </a:cxn>
              <a:cxn ang="0">
                <a:pos x="csX466" y="csY466"/>
              </a:cxn>
              <a:cxn ang="0">
                <a:pos x="csX467" y="csY467"/>
              </a:cxn>
              <a:cxn ang="0">
                <a:pos x="csX468" y="csY468"/>
              </a:cxn>
              <a:cxn ang="0">
                <a:pos x="csX469" y="csY469"/>
              </a:cxn>
              <a:cxn ang="0">
                <a:pos x="csX470" y="csY470"/>
              </a:cxn>
              <a:cxn ang="0">
                <a:pos x="csX471" y="csY471"/>
              </a:cxn>
              <a:cxn ang="0">
                <a:pos x="csX472" y="csY472"/>
              </a:cxn>
              <a:cxn ang="0">
                <a:pos x="csX473" y="csY473"/>
              </a:cxn>
              <a:cxn ang="0">
                <a:pos x="csX474" y="csY474"/>
              </a:cxn>
              <a:cxn ang="0">
                <a:pos x="csX475" y="csY475"/>
              </a:cxn>
              <a:cxn ang="0">
                <a:pos x="csX476" y="csY476"/>
              </a:cxn>
              <a:cxn ang="0">
                <a:pos x="csX477" y="csY477"/>
              </a:cxn>
              <a:cxn ang="0">
                <a:pos x="csX478" y="csY478"/>
              </a:cxn>
              <a:cxn ang="0">
                <a:pos x="csX479" y="csY479"/>
              </a:cxn>
              <a:cxn ang="0">
                <a:pos x="csX480" y="csY480"/>
              </a:cxn>
              <a:cxn ang="0">
                <a:pos x="csX481" y="csY481"/>
              </a:cxn>
              <a:cxn ang="0">
                <a:pos x="csX482" y="csY482"/>
              </a:cxn>
              <a:cxn ang="0">
                <a:pos x="csX483" y="csY483"/>
              </a:cxn>
              <a:cxn ang="0">
                <a:pos x="csX484" y="csY484"/>
              </a:cxn>
              <a:cxn ang="0">
                <a:pos x="csX485" y="csY485"/>
              </a:cxn>
              <a:cxn ang="0">
                <a:pos x="csX486" y="csY486"/>
              </a:cxn>
              <a:cxn ang="0">
                <a:pos x="csX487" y="csY487"/>
              </a:cxn>
              <a:cxn ang="0">
                <a:pos x="csX488" y="csY488"/>
              </a:cxn>
              <a:cxn ang="0">
                <a:pos x="csX489" y="csY489"/>
              </a:cxn>
              <a:cxn ang="0">
                <a:pos x="csX490" y="csY490"/>
              </a:cxn>
              <a:cxn ang="0">
                <a:pos x="csX491" y="csY491"/>
              </a:cxn>
              <a:cxn ang="0">
                <a:pos x="csX492" y="csY492"/>
              </a:cxn>
              <a:cxn ang="0">
                <a:pos x="csX493" y="csY493"/>
              </a:cxn>
              <a:cxn ang="0">
                <a:pos x="csX494" y="csY494"/>
              </a:cxn>
              <a:cxn ang="0">
                <a:pos x="csX495" y="csY495"/>
              </a:cxn>
              <a:cxn ang="0">
                <a:pos x="csX496" y="csY496"/>
              </a:cxn>
              <a:cxn ang="0">
                <a:pos x="csX497" y="csY497"/>
              </a:cxn>
              <a:cxn ang="0">
                <a:pos x="csX498" y="csY498"/>
              </a:cxn>
              <a:cxn ang="0">
                <a:pos x="csX499" y="csY499"/>
              </a:cxn>
              <a:cxn ang="0">
                <a:pos x="csX500" y="csY500"/>
              </a:cxn>
              <a:cxn ang="0">
                <a:pos x="csX501" y="csY501"/>
              </a:cxn>
              <a:cxn ang="0">
                <a:pos x="csX502" y="csY502"/>
              </a:cxn>
              <a:cxn ang="0">
                <a:pos x="csX503" y="csY503"/>
              </a:cxn>
              <a:cxn ang="0">
                <a:pos x="csX504" y="csY504"/>
              </a:cxn>
              <a:cxn ang="0">
                <a:pos x="csX505" y="csY505"/>
              </a:cxn>
              <a:cxn ang="0">
                <a:pos x="csX506" y="csY506"/>
              </a:cxn>
              <a:cxn ang="0">
                <a:pos x="csX507" y="csY507"/>
              </a:cxn>
              <a:cxn ang="0">
                <a:pos x="csX508" y="csY508"/>
              </a:cxn>
              <a:cxn ang="0">
                <a:pos x="csX509" y="csY509"/>
              </a:cxn>
              <a:cxn ang="0">
                <a:pos x="csX510" y="csY510"/>
              </a:cxn>
              <a:cxn ang="0">
                <a:pos x="csX511" y="csY511"/>
              </a:cxn>
              <a:cxn ang="0">
                <a:pos x="csX512" y="csY512"/>
              </a:cxn>
              <a:cxn ang="0">
                <a:pos x="csX513" y="csY513"/>
              </a:cxn>
              <a:cxn ang="0">
                <a:pos x="csX514" y="csY514"/>
              </a:cxn>
              <a:cxn ang="0">
                <a:pos x="csX515" y="csY515"/>
              </a:cxn>
              <a:cxn ang="0">
                <a:pos x="csX516" y="csY516"/>
              </a:cxn>
              <a:cxn ang="0">
                <a:pos x="csX517" y="csY517"/>
              </a:cxn>
              <a:cxn ang="0">
                <a:pos x="csX518" y="csY518"/>
              </a:cxn>
              <a:cxn ang="0">
                <a:pos x="csX519" y="csY519"/>
              </a:cxn>
              <a:cxn ang="0">
                <a:pos x="csX520" y="csY520"/>
              </a:cxn>
              <a:cxn ang="0">
                <a:pos x="csX521" y="csY521"/>
              </a:cxn>
              <a:cxn ang="0">
                <a:pos x="csX522" y="csY522"/>
              </a:cxn>
              <a:cxn ang="0">
                <a:pos x="csX523" y="csY523"/>
              </a:cxn>
              <a:cxn ang="0">
                <a:pos x="csX524" y="csY524"/>
              </a:cxn>
              <a:cxn ang="0">
                <a:pos x="csX525" y="csY525"/>
              </a:cxn>
              <a:cxn ang="0">
                <a:pos x="csX526" y="csY526"/>
              </a:cxn>
              <a:cxn ang="0">
                <a:pos x="csX527" y="csY527"/>
              </a:cxn>
              <a:cxn ang="0">
                <a:pos x="csX528" y="csY528"/>
              </a:cxn>
              <a:cxn ang="0">
                <a:pos x="csX529" y="csY529"/>
              </a:cxn>
              <a:cxn ang="0">
                <a:pos x="csX530" y="csY530"/>
              </a:cxn>
              <a:cxn ang="0">
                <a:pos x="csX531" y="csY531"/>
              </a:cxn>
              <a:cxn ang="0">
                <a:pos x="csX532" y="csY532"/>
              </a:cxn>
              <a:cxn ang="0">
                <a:pos x="csX533" y="csY533"/>
              </a:cxn>
              <a:cxn ang="0">
                <a:pos x="csX534" y="csY534"/>
              </a:cxn>
              <a:cxn ang="0">
                <a:pos x="csX535" y="csY535"/>
              </a:cxn>
              <a:cxn ang="0">
                <a:pos x="csX536" y="csY536"/>
              </a:cxn>
              <a:cxn ang="0">
                <a:pos x="csX537" y="csY537"/>
              </a:cxn>
              <a:cxn ang="0">
                <a:pos x="csX538" y="csY538"/>
              </a:cxn>
              <a:cxn ang="0">
                <a:pos x="csX539" y="csY539"/>
              </a:cxn>
              <a:cxn ang="0">
                <a:pos x="csX540" y="csY540"/>
              </a:cxn>
              <a:cxn ang="0">
                <a:pos x="csX541" y="csY541"/>
              </a:cxn>
              <a:cxn ang="0">
                <a:pos x="csX542" y="csY542"/>
              </a:cxn>
              <a:cxn ang="0">
                <a:pos x="csX543" y="csY543"/>
              </a:cxn>
              <a:cxn ang="0">
                <a:pos x="csX544" y="csY544"/>
              </a:cxn>
              <a:cxn ang="0">
                <a:pos x="csX545" y="csY545"/>
              </a:cxn>
              <a:cxn ang="0">
                <a:pos x="csX546" y="csY546"/>
              </a:cxn>
              <a:cxn ang="0">
                <a:pos x="csX547" y="csY547"/>
              </a:cxn>
              <a:cxn ang="0">
                <a:pos x="csX548" y="csY548"/>
              </a:cxn>
              <a:cxn ang="0">
                <a:pos x="csX549" y="csY549"/>
              </a:cxn>
              <a:cxn ang="0">
                <a:pos x="csX550" y="csY550"/>
              </a:cxn>
              <a:cxn ang="0">
                <a:pos x="csX551" y="csY551"/>
              </a:cxn>
              <a:cxn ang="0">
                <a:pos x="csX552" y="csY552"/>
              </a:cxn>
              <a:cxn ang="0">
                <a:pos x="csX553" y="csY553"/>
              </a:cxn>
              <a:cxn ang="0">
                <a:pos x="csX554" y="csY554"/>
              </a:cxn>
              <a:cxn ang="0">
                <a:pos x="csX555" y="csY555"/>
              </a:cxn>
              <a:cxn ang="0">
                <a:pos x="csX556" y="csY556"/>
              </a:cxn>
              <a:cxn ang="0">
                <a:pos x="csX557" y="csY557"/>
              </a:cxn>
              <a:cxn ang="0">
                <a:pos x="csX558" y="csY558"/>
              </a:cxn>
              <a:cxn ang="0">
                <a:pos x="csX559" y="csY559"/>
              </a:cxn>
              <a:cxn ang="0">
                <a:pos x="csX560" y="csY560"/>
              </a:cxn>
              <a:cxn ang="0">
                <a:pos x="csX561" y="csY561"/>
              </a:cxn>
              <a:cxn ang="0">
                <a:pos x="csX562" y="csY562"/>
              </a:cxn>
              <a:cxn ang="0">
                <a:pos x="csX563" y="csY563"/>
              </a:cxn>
              <a:cxn ang="0">
                <a:pos x="csX564" y="csY564"/>
              </a:cxn>
              <a:cxn ang="0">
                <a:pos x="csX565" y="csY565"/>
              </a:cxn>
              <a:cxn ang="0">
                <a:pos x="csX566" y="csY566"/>
              </a:cxn>
              <a:cxn ang="0">
                <a:pos x="csX567" y="csY567"/>
              </a:cxn>
              <a:cxn ang="0">
                <a:pos x="csX568" y="csY568"/>
              </a:cxn>
              <a:cxn ang="0">
                <a:pos x="csX569" y="csY569"/>
              </a:cxn>
              <a:cxn ang="0">
                <a:pos x="csX570" y="csY570"/>
              </a:cxn>
              <a:cxn ang="0">
                <a:pos x="csX571" y="csY571"/>
              </a:cxn>
              <a:cxn ang="0">
                <a:pos x="csX572" y="csY572"/>
              </a:cxn>
              <a:cxn ang="0">
                <a:pos x="csX573" y="csY573"/>
              </a:cxn>
              <a:cxn ang="0">
                <a:pos x="csX574" y="csY574"/>
              </a:cxn>
              <a:cxn ang="0">
                <a:pos x="csX575" y="csY575"/>
              </a:cxn>
              <a:cxn ang="0">
                <a:pos x="csX576" y="csY576"/>
              </a:cxn>
              <a:cxn ang="0">
                <a:pos x="csX577" y="csY577"/>
              </a:cxn>
              <a:cxn ang="0">
                <a:pos x="csX578" y="csY578"/>
              </a:cxn>
              <a:cxn ang="0">
                <a:pos x="csX579" y="csY579"/>
              </a:cxn>
              <a:cxn ang="0">
                <a:pos x="csX580" y="csY580"/>
              </a:cxn>
              <a:cxn ang="0">
                <a:pos x="csX581" y="csY581"/>
              </a:cxn>
              <a:cxn ang="0">
                <a:pos x="csX582" y="csY582"/>
              </a:cxn>
              <a:cxn ang="0">
                <a:pos x="csX583" y="csY583"/>
              </a:cxn>
              <a:cxn ang="0">
                <a:pos x="csX584" y="csY584"/>
              </a:cxn>
              <a:cxn ang="0">
                <a:pos x="csX585" y="csY585"/>
              </a:cxn>
              <a:cxn ang="0">
                <a:pos x="csX586" y="csY586"/>
              </a:cxn>
              <a:cxn ang="0">
                <a:pos x="csX587" y="csY587"/>
              </a:cxn>
              <a:cxn ang="0">
                <a:pos x="csX588" y="csY588"/>
              </a:cxn>
              <a:cxn ang="0">
                <a:pos x="csX589" y="csY589"/>
              </a:cxn>
              <a:cxn ang="0">
                <a:pos x="csX590" y="csY590"/>
              </a:cxn>
              <a:cxn ang="0">
                <a:pos x="csX591" y="csY591"/>
              </a:cxn>
              <a:cxn ang="0">
                <a:pos x="csX592" y="csY592"/>
              </a:cxn>
              <a:cxn ang="0">
                <a:pos x="csX593" y="csY593"/>
              </a:cxn>
              <a:cxn ang="0">
                <a:pos x="csX594" y="csY594"/>
              </a:cxn>
              <a:cxn ang="0">
                <a:pos x="csX595" y="csY595"/>
              </a:cxn>
              <a:cxn ang="0">
                <a:pos x="csX596" y="csY596"/>
              </a:cxn>
              <a:cxn ang="0">
                <a:pos x="csX597" y="csY597"/>
              </a:cxn>
              <a:cxn ang="0">
                <a:pos x="csX598" y="csY598"/>
              </a:cxn>
              <a:cxn ang="0">
                <a:pos x="csX599" y="csY599"/>
              </a:cxn>
              <a:cxn ang="0">
                <a:pos x="csX600" y="csY600"/>
              </a:cxn>
              <a:cxn ang="0">
                <a:pos x="csX601" y="csY601"/>
              </a:cxn>
              <a:cxn ang="0">
                <a:pos x="csX602" y="csY602"/>
              </a:cxn>
              <a:cxn ang="0">
                <a:pos x="csX603" y="csY603"/>
              </a:cxn>
              <a:cxn ang="0">
                <a:pos x="csX604" y="csY604"/>
              </a:cxn>
              <a:cxn ang="0">
                <a:pos x="csX605" y="csY605"/>
              </a:cxn>
              <a:cxn ang="0">
                <a:pos x="csX606" y="csY606"/>
              </a:cxn>
              <a:cxn ang="0">
                <a:pos x="csX607" y="csY607"/>
              </a:cxn>
              <a:cxn ang="0">
                <a:pos x="csX608" y="csY608"/>
              </a:cxn>
              <a:cxn ang="0">
                <a:pos x="csX609" y="csY609"/>
              </a:cxn>
              <a:cxn ang="0">
                <a:pos x="csX610" y="csY610"/>
              </a:cxn>
              <a:cxn ang="0">
                <a:pos x="csX611" y="csY611"/>
              </a:cxn>
              <a:cxn ang="0">
                <a:pos x="csX612" y="csY612"/>
              </a:cxn>
              <a:cxn ang="0">
                <a:pos x="csX613" y="csY613"/>
              </a:cxn>
              <a:cxn ang="0">
                <a:pos x="csX614" y="csY614"/>
              </a:cxn>
              <a:cxn ang="0">
                <a:pos x="csX615" y="csY615"/>
              </a:cxn>
              <a:cxn ang="0">
                <a:pos x="csX616" y="csY616"/>
              </a:cxn>
              <a:cxn ang="0">
                <a:pos x="csX617" y="csY617"/>
              </a:cxn>
              <a:cxn ang="0">
                <a:pos x="csX618" y="csY618"/>
              </a:cxn>
              <a:cxn ang="0">
                <a:pos x="csX619" y="csY619"/>
              </a:cxn>
              <a:cxn ang="0">
                <a:pos x="csX620" y="csY620"/>
              </a:cxn>
              <a:cxn ang="0">
                <a:pos x="csX621" y="csY621"/>
              </a:cxn>
              <a:cxn ang="0">
                <a:pos x="csX622" y="csY622"/>
              </a:cxn>
              <a:cxn ang="0">
                <a:pos x="csX623" y="csY623"/>
              </a:cxn>
              <a:cxn ang="0">
                <a:pos x="csX624" y="csY624"/>
              </a:cxn>
              <a:cxn ang="0">
                <a:pos x="csX625" y="csY625"/>
              </a:cxn>
              <a:cxn ang="0">
                <a:pos x="csX626" y="csY626"/>
              </a:cxn>
              <a:cxn ang="0">
                <a:pos x="csX627" y="csY627"/>
              </a:cxn>
              <a:cxn ang="0">
                <a:pos x="csX628" y="csY628"/>
              </a:cxn>
              <a:cxn ang="0">
                <a:pos x="csX629" y="csY629"/>
              </a:cxn>
              <a:cxn ang="0">
                <a:pos x="csX630" y="csY630"/>
              </a:cxn>
              <a:cxn ang="0">
                <a:pos x="csX631" y="csY631"/>
              </a:cxn>
              <a:cxn ang="0">
                <a:pos x="csX632" y="csY632"/>
              </a:cxn>
              <a:cxn ang="0">
                <a:pos x="csX633" y="csY633"/>
              </a:cxn>
              <a:cxn ang="0">
                <a:pos x="csX634" y="csY634"/>
              </a:cxn>
              <a:cxn ang="0">
                <a:pos x="csX635" y="csY635"/>
              </a:cxn>
              <a:cxn ang="0">
                <a:pos x="csX636" y="csY636"/>
              </a:cxn>
              <a:cxn ang="0">
                <a:pos x="csX637" y="csY637"/>
              </a:cxn>
              <a:cxn ang="0">
                <a:pos x="csX638" y="csY638"/>
              </a:cxn>
              <a:cxn ang="0">
                <a:pos x="csX639" y="csY639"/>
              </a:cxn>
              <a:cxn ang="0">
                <a:pos x="csX640" y="csY640"/>
              </a:cxn>
              <a:cxn ang="0">
                <a:pos x="csX641" y="csY641"/>
              </a:cxn>
              <a:cxn ang="0">
                <a:pos x="csX642" y="csY642"/>
              </a:cxn>
              <a:cxn ang="0">
                <a:pos x="csX643" y="csY643"/>
              </a:cxn>
              <a:cxn ang="0">
                <a:pos x="csX644" y="csY644"/>
              </a:cxn>
              <a:cxn ang="0">
                <a:pos x="csX645" y="csY645"/>
              </a:cxn>
              <a:cxn ang="0">
                <a:pos x="csX646" y="csY646"/>
              </a:cxn>
              <a:cxn ang="0">
                <a:pos x="csX647" y="csY647"/>
              </a:cxn>
              <a:cxn ang="0">
                <a:pos x="csX648" y="csY648"/>
              </a:cxn>
              <a:cxn ang="0">
                <a:pos x="csX649" y="csY649"/>
              </a:cxn>
              <a:cxn ang="0">
                <a:pos x="csX650" y="csY650"/>
              </a:cxn>
              <a:cxn ang="0">
                <a:pos x="csX651" y="csY651"/>
              </a:cxn>
              <a:cxn ang="0">
                <a:pos x="csX652" y="csY652"/>
              </a:cxn>
              <a:cxn ang="0">
                <a:pos x="csX653" y="csY653"/>
              </a:cxn>
              <a:cxn ang="0">
                <a:pos x="csX654" y="csY654"/>
              </a:cxn>
              <a:cxn ang="0">
                <a:pos x="csX655" y="csY655"/>
              </a:cxn>
              <a:cxn ang="0">
                <a:pos x="csX656" y="csY656"/>
              </a:cxn>
              <a:cxn ang="0">
                <a:pos x="csX657" y="csY657"/>
              </a:cxn>
              <a:cxn ang="0">
                <a:pos x="csX658" y="csY658"/>
              </a:cxn>
              <a:cxn ang="0">
                <a:pos x="csX659" y="csY659"/>
              </a:cxn>
              <a:cxn ang="0">
                <a:pos x="csX660" y="csY660"/>
              </a:cxn>
              <a:cxn ang="0">
                <a:pos x="csX661" y="csY661"/>
              </a:cxn>
              <a:cxn ang="0">
                <a:pos x="csX662" y="csY662"/>
              </a:cxn>
              <a:cxn ang="0">
                <a:pos x="csX663" y="csY663"/>
              </a:cxn>
              <a:cxn ang="0">
                <a:pos x="csX664" y="csY664"/>
              </a:cxn>
              <a:cxn ang="0">
                <a:pos x="csX665" y="csY665"/>
              </a:cxn>
              <a:cxn ang="0">
                <a:pos x="csX666" y="csY666"/>
              </a:cxn>
              <a:cxn ang="0">
                <a:pos x="csX667" y="csY667"/>
              </a:cxn>
              <a:cxn ang="0">
                <a:pos x="csX668" y="csY668"/>
              </a:cxn>
              <a:cxn ang="0">
                <a:pos x="csX669" y="csY669"/>
              </a:cxn>
              <a:cxn ang="0">
                <a:pos x="csX670" y="csY670"/>
              </a:cxn>
              <a:cxn ang="0">
                <a:pos x="csX671" y="csY671"/>
              </a:cxn>
              <a:cxn ang="0">
                <a:pos x="csX672" y="csY672"/>
              </a:cxn>
              <a:cxn ang="0">
                <a:pos x="csX673" y="csY673"/>
              </a:cxn>
              <a:cxn ang="0">
                <a:pos x="csX674" y="csY674"/>
              </a:cxn>
              <a:cxn ang="0">
                <a:pos x="csX675" y="csY675"/>
              </a:cxn>
              <a:cxn ang="0">
                <a:pos x="csX676" y="csY676"/>
              </a:cxn>
              <a:cxn ang="0">
                <a:pos x="csX677" y="csY677"/>
              </a:cxn>
              <a:cxn ang="0">
                <a:pos x="csX678" y="csY678"/>
              </a:cxn>
              <a:cxn ang="0">
                <a:pos x="csX679" y="csY679"/>
              </a:cxn>
              <a:cxn ang="0">
                <a:pos x="csX680" y="csY680"/>
              </a:cxn>
              <a:cxn ang="0">
                <a:pos x="csX681" y="csY681"/>
              </a:cxn>
              <a:cxn ang="0">
                <a:pos x="csX682" y="csY682"/>
              </a:cxn>
              <a:cxn ang="0">
                <a:pos x="csX683" y="csY683"/>
              </a:cxn>
              <a:cxn ang="0">
                <a:pos x="csX684" y="csY684"/>
              </a:cxn>
              <a:cxn ang="0">
                <a:pos x="csX685" y="csY685"/>
              </a:cxn>
              <a:cxn ang="0">
                <a:pos x="csX686" y="csY686"/>
              </a:cxn>
              <a:cxn ang="0">
                <a:pos x="csX687" y="csY687"/>
              </a:cxn>
              <a:cxn ang="0">
                <a:pos x="csX688" y="csY688"/>
              </a:cxn>
              <a:cxn ang="0">
                <a:pos x="csX689" y="csY689"/>
              </a:cxn>
              <a:cxn ang="0">
                <a:pos x="csX690" y="csY690"/>
              </a:cxn>
              <a:cxn ang="0">
                <a:pos x="csX691" y="csY691"/>
              </a:cxn>
              <a:cxn ang="0">
                <a:pos x="csX692" y="csY692"/>
              </a:cxn>
              <a:cxn ang="0">
                <a:pos x="csX693" y="csY693"/>
              </a:cxn>
              <a:cxn ang="0">
                <a:pos x="csX694" y="csY694"/>
              </a:cxn>
              <a:cxn ang="0">
                <a:pos x="csX695" y="csY695"/>
              </a:cxn>
              <a:cxn ang="0">
                <a:pos x="csX696" y="csY696"/>
              </a:cxn>
              <a:cxn ang="0">
                <a:pos x="csX697" y="csY697"/>
              </a:cxn>
              <a:cxn ang="0">
                <a:pos x="csX698" y="csY698"/>
              </a:cxn>
              <a:cxn ang="0">
                <a:pos x="csX699" y="csY699"/>
              </a:cxn>
              <a:cxn ang="0">
                <a:pos x="csX700" y="csY700"/>
              </a:cxn>
              <a:cxn ang="0">
                <a:pos x="csX701" y="csY701"/>
              </a:cxn>
              <a:cxn ang="0">
                <a:pos x="csX702" y="csY702"/>
              </a:cxn>
              <a:cxn ang="0">
                <a:pos x="csX703" y="csY703"/>
              </a:cxn>
              <a:cxn ang="0">
                <a:pos x="csX704" y="csY704"/>
              </a:cxn>
              <a:cxn ang="0">
                <a:pos x="csX705" y="csY705"/>
              </a:cxn>
              <a:cxn ang="0">
                <a:pos x="csX706" y="csY706"/>
              </a:cxn>
              <a:cxn ang="0">
                <a:pos x="csX707" y="csY707"/>
              </a:cxn>
              <a:cxn ang="0">
                <a:pos x="csX708" y="csY708"/>
              </a:cxn>
              <a:cxn ang="0">
                <a:pos x="csX709" y="csY709"/>
              </a:cxn>
              <a:cxn ang="0">
                <a:pos x="csX710" y="csY710"/>
              </a:cxn>
              <a:cxn ang="0">
                <a:pos x="csX711" y="csY711"/>
              </a:cxn>
              <a:cxn ang="0">
                <a:pos x="csX712" y="csY712"/>
              </a:cxn>
              <a:cxn ang="0">
                <a:pos x="csX713" y="csY713"/>
              </a:cxn>
              <a:cxn ang="0">
                <a:pos x="csX714" y="csY714"/>
              </a:cxn>
              <a:cxn ang="0">
                <a:pos x="csX715" y="csY715"/>
              </a:cxn>
              <a:cxn ang="0">
                <a:pos x="csX716" y="csY716"/>
              </a:cxn>
              <a:cxn ang="0">
                <a:pos x="csX717" y="csY717"/>
              </a:cxn>
              <a:cxn ang="0">
                <a:pos x="csX718" y="csY718"/>
              </a:cxn>
              <a:cxn ang="0">
                <a:pos x="csX719" y="csY719"/>
              </a:cxn>
              <a:cxn ang="0">
                <a:pos x="csX720" y="csY720"/>
              </a:cxn>
              <a:cxn ang="0">
                <a:pos x="csX721" y="csY721"/>
              </a:cxn>
              <a:cxn ang="0">
                <a:pos x="csX722" y="csY722"/>
              </a:cxn>
              <a:cxn ang="0">
                <a:pos x="csX723" y="csY723"/>
              </a:cxn>
              <a:cxn ang="0">
                <a:pos x="csX724" y="csY724"/>
              </a:cxn>
              <a:cxn ang="0">
                <a:pos x="csX725" y="csY725"/>
              </a:cxn>
              <a:cxn ang="0">
                <a:pos x="csX726" y="csY726"/>
              </a:cxn>
              <a:cxn ang="0">
                <a:pos x="csX727" y="csY727"/>
              </a:cxn>
              <a:cxn ang="0">
                <a:pos x="csX728" y="csY728"/>
              </a:cxn>
              <a:cxn ang="0">
                <a:pos x="csX729" y="csY729"/>
              </a:cxn>
              <a:cxn ang="0">
                <a:pos x="csX730" y="csY730"/>
              </a:cxn>
              <a:cxn ang="0">
                <a:pos x="csX731" y="csY731"/>
              </a:cxn>
              <a:cxn ang="0">
                <a:pos x="csX732" y="csY732"/>
              </a:cxn>
              <a:cxn ang="0">
                <a:pos x="csX733" y="csY733"/>
              </a:cxn>
              <a:cxn ang="0">
                <a:pos x="csX734" y="csY734"/>
              </a:cxn>
              <a:cxn ang="0">
                <a:pos x="csX735" y="csY735"/>
              </a:cxn>
              <a:cxn ang="0">
                <a:pos x="csX736" y="csY736"/>
              </a:cxn>
              <a:cxn ang="0">
                <a:pos x="csX737" y="csY737"/>
              </a:cxn>
              <a:cxn ang="0">
                <a:pos x="csX738" y="csY738"/>
              </a:cxn>
              <a:cxn ang="0">
                <a:pos x="csX739" y="csY739"/>
              </a:cxn>
              <a:cxn ang="0">
                <a:pos x="csX740" y="csY740"/>
              </a:cxn>
              <a:cxn ang="0">
                <a:pos x="csX741" y="csY741"/>
              </a:cxn>
              <a:cxn ang="0">
                <a:pos x="csX742" y="csY742"/>
              </a:cxn>
              <a:cxn ang="0">
                <a:pos x="csX743" y="csY743"/>
              </a:cxn>
              <a:cxn ang="0">
                <a:pos x="csX744" y="csY744"/>
              </a:cxn>
              <a:cxn ang="0">
                <a:pos x="csX745" y="csY745"/>
              </a:cxn>
              <a:cxn ang="0">
                <a:pos x="csX746" y="csY746"/>
              </a:cxn>
              <a:cxn ang="0">
                <a:pos x="csX747" y="csY747"/>
              </a:cxn>
              <a:cxn ang="0">
                <a:pos x="csX748" y="csY748"/>
              </a:cxn>
              <a:cxn ang="0">
                <a:pos x="csX749" y="csY749"/>
              </a:cxn>
              <a:cxn ang="0">
                <a:pos x="csX750" y="csY750"/>
              </a:cxn>
              <a:cxn ang="0">
                <a:pos x="csX751" y="csY751"/>
              </a:cxn>
              <a:cxn ang="0">
                <a:pos x="csX752" y="csY752"/>
              </a:cxn>
              <a:cxn ang="0">
                <a:pos x="csX753" y="csY753"/>
              </a:cxn>
              <a:cxn ang="0">
                <a:pos x="csX754" y="csY754"/>
              </a:cxn>
              <a:cxn ang="0">
                <a:pos x="csX755" y="csY755"/>
              </a:cxn>
              <a:cxn ang="0">
                <a:pos x="csX756" y="csY756"/>
              </a:cxn>
              <a:cxn ang="0">
                <a:pos x="csX757" y="csY757"/>
              </a:cxn>
              <a:cxn ang="0">
                <a:pos x="csX758" y="csY758"/>
              </a:cxn>
              <a:cxn ang="0">
                <a:pos x="csX759" y="csY759"/>
              </a:cxn>
              <a:cxn ang="0">
                <a:pos x="csX760" y="csY760"/>
              </a:cxn>
              <a:cxn ang="0">
                <a:pos x="csX761" y="csY761"/>
              </a:cxn>
              <a:cxn ang="0">
                <a:pos x="csX762" y="csY762"/>
              </a:cxn>
              <a:cxn ang="0">
                <a:pos x="csX763" y="csY763"/>
              </a:cxn>
              <a:cxn ang="0">
                <a:pos x="csX764" y="csY764"/>
              </a:cxn>
              <a:cxn ang="0">
                <a:pos x="csX765" y="csY765"/>
              </a:cxn>
              <a:cxn ang="0">
                <a:pos x="csX766" y="csY766"/>
              </a:cxn>
              <a:cxn ang="0">
                <a:pos x="csX767" y="csY767"/>
              </a:cxn>
              <a:cxn ang="0">
                <a:pos x="csX768" y="csY768"/>
              </a:cxn>
              <a:cxn ang="0">
                <a:pos x="csX769" y="csY769"/>
              </a:cxn>
              <a:cxn ang="0">
                <a:pos x="csX770" y="csY770"/>
              </a:cxn>
              <a:cxn ang="0">
                <a:pos x="csX771" y="csY771"/>
              </a:cxn>
              <a:cxn ang="0">
                <a:pos x="csX772" y="csY772"/>
              </a:cxn>
              <a:cxn ang="0">
                <a:pos x="csX773" y="csY773"/>
              </a:cxn>
              <a:cxn ang="0">
                <a:pos x="csX774" y="csY774"/>
              </a:cxn>
              <a:cxn ang="0">
                <a:pos x="csX775" y="csY775"/>
              </a:cxn>
              <a:cxn ang="0">
                <a:pos x="csX776" y="csY776"/>
              </a:cxn>
              <a:cxn ang="0">
                <a:pos x="csX777" y="csY777"/>
              </a:cxn>
              <a:cxn ang="0">
                <a:pos x="csX778" y="csY778"/>
              </a:cxn>
              <a:cxn ang="0">
                <a:pos x="csX779" y="csY779"/>
              </a:cxn>
              <a:cxn ang="0">
                <a:pos x="csX780" y="csY780"/>
              </a:cxn>
              <a:cxn ang="0">
                <a:pos x="csX781" y="csY781"/>
              </a:cxn>
              <a:cxn ang="0">
                <a:pos x="csX782" y="csY782"/>
              </a:cxn>
              <a:cxn ang="0">
                <a:pos x="csX783" y="csY783"/>
              </a:cxn>
              <a:cxn ang="0">
                <a:pos x="csX784" y="csY784"/>
              </a:cxn>
              <a:cxn ang="0">
                <a:pos x="csX785" y="csY785"/>
              </a:cxn>
              <a:cxn ang="0">
                <a:pos x="csX786" y="csY786"/>
              </a:cxn>
              <a:cxn ang="0">
                <a:pos x="csX787" y="csY787"/>
              </a:cxn>
              <a:cxn ang="0">
                <a:pos x="csX788" y="csY788"/>
              </a:cxn>
              <a:cxn ang="0">
                <a:pos x="csX789" y="csY789"/>
              </a:cxn>
              <a:cxn ang="0">
                <a:pos x="csX790" y="csY790"/>
              </a:cxn>
              <a:cxn ang="0">
                <a:pos x="csX791" y="csY791"/>
              </a:cxn>
              <a:cxn ang="0">
                <a:pos x="csX792" y="csY792"/>
              </a:cxn>
              <a:cxn ang="0">
                <a:pos x="csX793" y="csY793"/>
              </a:cxn>
              <a:cxn ang="0">
                <a:pos x="csX794" y="csY794"/>
              </a:cxn>
              <a:cxn ang="0">
                <a:pos x="csX795" y="csY795"/>
              </a:cxn>
              <a:cxn ang="0">
                <a:pos x="csX796" y="csY796"/>
              </a:cxn>
              <a:cxn ang="0">
                <a:pos x="csX797" y="csY797"/>
              </a:cxn>
              <a:cxn ang="0">
                <a:pos x="csX798" y="csY798"/>
              </a:cxn>
              <a:cxn ang="0">
                <a:pos x="csX799" y="csY799"/>
              </a:cxn>
              <a:cxn ang="0">
                <a:pos x="csX800" y="csY800"/>
              </a:cxn>
              <a:cxn ang="0">
                <a:pos x="csX801" y="csY801"/>
              </a:cxn>
              <a:cxn ang="0">
                <a:pos x="csX802" y="csY802"/>
              </a:cxn>
              <a:cxn ang="0">
                <a:pos x="csX803" y="csY803"/>
              </a:cxn>
              <a:cxn ang="0">
                <a:pos x="csX804" y="csY804"/>
              </a:cxn>
              <a:cxn ang="0">
                <a:pos x="csX805" y="csY805"/>
              </a:cxn>
              <a:cxn ang="0">
                <a:pos x="csX806" y="csY806"/>
              </a:cxn>
              <a:cxn ang="0">
                <a:pos x="csX807" y="csY807"/>
              </a:cxn>
              <a:cxn ang="0">
                <a:pos x="csX808" y="csY808"/>
              </a:cxn>
              <a:cxn ang="0">
                <a:pos x="csX809" y="csY809"/>
              </a:cxn>
              <a:cxn ang="0">
                <a:pos x="csX810" y="csY810"/>
              </a:cxn>
              <a:cxn ang="0">
                <a:pos x="csX811" y="csY811"/>
              </a:cxn>
              <a:cxn ang="0">
                <a:pos x="csX812" y="csY812"/>
              </a:cxn>
              <a:cxn ang="0">
                <a:pos x="csX813" y="csY813"/>
              </a:cxn>
              <a:cxn ang="0">
                <a:pos x="csX814" y="csY814"/>
              </a:cxn>
              <a:cxn ang="0">
                <a:pos x="csX815" y="csY815"/>
              </a:cxn>
              <a:cxn ang="0">
                <a:pos x="csX816" y="csY816"/>
              </a:cxn>
              <a:cxn ang="0">
                <a:pos x="csX817" y="csY817"/>
              </a:cxn>
              <a:cxn ang="0">
                <a:pos x="csX818" y="csY818"/>
              </a:cxn>
              <a:cxn ang="0">
                <a:pos x="csX819" y="csY819"/>
              </a:cxn>
              <a:cxn ang="0">
                <a:pos x="csX820" y="csY820"/>
              </a:cxn>
              <a:cxn ang="0">
                <a:pos x="csX821" y="csY821"/>
              </a:cxn>
              <a:cxn ang="0">
                <a:pos x="csX822" y="csY822"/>
              </a:cxn>
              <a:cxn ang="0">
                <a:pos x="csX823" y="csY823"/>
              </a:cxn>
              <a:cxn ang="0">
                <a:pos x="csX824" y="csY824"/>
              </a:cxn>
              <a:cxn ang="0">
                <a:pos x="csX825" y="csY825"/>
              </a:cxn>
              <a:cxn ang="0">
                <a:pos x="csX826" y="csY826"/>
              </a:cxn>
              <a:cxn ang="0">
                <a:pos x="csX827" y="csY827"/>
              </a:cxn>
              <a:cxn ang="0">
                <a:pos x="csX828" y="csY828"/>
              </a:cxn>
              <a:cxn ang="0">
                <a:pos x="csX829" y="csY829"/>
              </a:cxn>
              <a:cxn ang="0">
                <a:pos x="csX830" y="csY830"/>
              </a:cxn>
              <a:cxn ang="0">
                <a:pos x="csX831" y="csY831"/>
              </a:cxn>
              <a:cxn ang="0">
                <a:pos x="csX832" y="csY832"/>
              </a:cxn>
              <a:cxn ang="0">
                <a:pos x="csX833" y="csY833"/>
              </a:cxn>
              <a:cxn ang="0">
                <a:pos x="csX834" y="csY834"/>
              </a:cxn>
              <a:cxn ang="0">
                <a:pos x="csX835" y="csY835"/>
              </a:cxn>
              <a:cxn ang="0">
                <a:pos x="csX836" y="csY836"/>
              </a:cxn>
              <a:cxn ang="0">
                <a:pos x="csX837" y="csY837"/>
              </a:cxn>
              <a:cxn ang="0">
                <a:pos x="csX838" y="csY838"/>
              </a:cxn>
              <a:cxn ang="0">
                <a:pos x="csX839" y="csY839"/>
              </a:cxn>
              <a:cxn ang="0">
                <a:pos x="csX840" y="csY840"/>
              </a:cxn>
              <a:cxn ang="0">
                <a:pos x="csX841" y="csY841"/>
              </a:cxn>
              <a:cxn ang="0">
                <a:pos x="csX842" y="csY842"/>
              </a:cxn>
              <a:cxn ang="0">
                <a:pos x="csX843" y="csY843"/>
              </a:cxn>
              <a:cxn ang="0">
                <a:pos x="csX844" y="csY844"/>
              </a:cxn>
              <a:cxn ang="0">
                <a:pos x="csX845" y="csY845"/>
              </a:cxn>
              <a:cxn ang="0">
                <a:pos x="csX846" y="csY846"/>
              </a:cxn>
              <a:cxn ang="0">
                <a:pos x="csX847" y="csY847"/>
              </a:cxn>
              <a:cxn ang="0">
                <a:pos x="csX848" y="csY848"/>
              </a:cxn>
              <a:cxn ang="0">
                <a:pos x="csX849" y="csY849"/>
              </a:cxn>
              <a:cxn ang="0">
                <a:pos x="csX850" y="csY850"/>
              </a:cxn>
              <a:cxn ang="0">
                <a:pos x="csX851" y="csY851"/>
              </a:cxn>
              <a:cxn ang="0">
                <a:pos x="csX852" y="csY852"/>
              </a:cxn>
              <a:cxn ang="0">
                <a:pos x="csX853" y="csY853"/>
              </a:cxn>
              <a:cxn ang="0">
                <a:pos x="csX854" y="csY854"/>
              </a:cxn>
              <a:cxn ang="0">
                <a:pos x="csX855" y="csY855"/>
              </a:cxn>
              <a:cxn ang="0">
                <a:pos x="csX856" y="csY856"/>
              </a:cxn>
              <a:cxn ang="0">
                <a:pos x="csX857" y="csY857"/>
              </a:cxn>
              <a:cxn ang="0">
                <a:pos x="csX858" y="csY858"/>
              </a:cxn>
              <a:cxn ang="0">
                <a:pos x="csX859" y="csY859"/>
              </a:cxn>
              <a:cxn ang="0">
                <a:pos x="csX860" y="csY860"/>
              </a:cxn>
              <a:cxn ang="0">
                <a:pos x="csX861" y="csY861"/>
              </a:cxn>
              <a:cxn ang="0">
                <a:pos x="csX862" y="csY862"/>
              </a:cxn>
              <a:cxn ang="0">
                <a:pos x="csX863" y="csY863"/>
              </a:cxn>
              <a:cxn ang="0">
                <a:pos x="csX864" y="csY864"/>
              </a:cxn>
              <a:cxn ang="0">
                <a:pos x="csX865" y="csY865"/>
              </a:cxn>
              <a:cxn ang="0">
                <a:pos x="csX866" y="csY866"/>
              </a:cxn>
              <a:cxn ang="0">
                <a:pos x="csX867" y="csY867"/>
              </a:cxn>
              <a:cxn ang="0">
                <a:pos x="csX868" y="csY868"/>
              </a:cxn>
              <a:cxn ang="0">
                <a:pos x="csX869" y="csY869"/>
              </a:cxn>
              <a:cxn ang="0">
                <a:pos x="csX870" y="csY870"/>
              </a:cxn>
              <a:cxn ang="0">
                <a:pos x="csX871" y="csY871"/>
              </a:cxn>
              <a:cxn ang="0">
                <a:pos x="csX872" y="csY872"/>
              </a:cxn>
              <a:cxn ang="0">
                <a:pos x="csX873" y="csY873"/>
              </a:cxn>
              <a:cxn ang="0">
                <a:pos x="csX874" y="csY874"/>
              </a:cxn>
              <a:cxn ang="0">
                <a:pos x="csX875" y="csY875"/>
              </a:cxn>
              <a:cxn ang="0">
                <a:pos x="csX876" y="csY876"/>
              </a:cxn>
              <a:cxn ang="0">
                <a:pos x="csX877" y="csY877"/>
              </a:cxn>
              <a:cxn ang="0">
                <a:pos x="csX878" y="csY878"/>
              </a:cxn>
              <a:cxn ang="0">
                <a:pos x="csX879" y="csY879"/>
              </a:cxn>
              <a:cxn ang="0">
                <a:pos x="csX880" y="csY880"/>
              </a:cxn>
              <a:cxn ang="0">
                <a:pos x="csX881" y="csY881"/>
              </a:cxn>
              <a:cxn ang="0">
                <a:pos x="csX882" y="csY882"/>
              </a:cxn>
              <a:cxn ang="0">
                <a:pos x="csX883" y="csY883"/>
              </a:cxn>
              <a:cxn ang="0">
                <a:pos x="csX884" y="csY884"/>
              </a:cxn>
              <a:cxn ang="0">
                <a:pos x="csX885" y="csY885"/>
              </a:cxn>
              <a:cxn ang="0">
                <a:pos x="csX886" y="csY886"/>
              </a:cxn>
              <a:cxn ang="0">
                <a:pos x="csX887" y="csY887"/>
              </a:cxn>
              <a:cxn ang="0">
                <a:pos x="csX888" y="csY888"/>
              </a:cxn>
              <a:cxn ang="0">
                <a:pos x="csX889" y="csY889"/>
              </a:cxn>
              <a:cxn ang="0">
                <a:pos x="csX890" y="csY890"/>
              </a:cxn>
              <a:cxn ang="0">
                <a:pos x="csX891" y="csY891"/>
              </a:cxn>
              <a:cxn ang="0">
                <a:pos x="csX892" y="csY892"/>
              </a:cxn>
              <a:cxn ang="0">
                <a:pos x="csX893" y="csY893"/>
              </a:cxn>
              <a:cxn ang="0">
                <a:pos x="csX894" y="csY894"/>
              </a:cxn>
              <a:cxn ang="0">
                <a:pos x="csX895" y="csY895"/>
              </a:cxn>
              <a:cxn ang="0">
                <a:pos x="csX896" y="csY896"/>
              </a:cxn>
              <a:cxn ang="0">
                <a:pos x="csX897" y="csY897"/>
              </a:cxn>
              <a:cxn ang="0">
                <a:pos x="csX898" y="csY898"/>
              </a:cxn>
              <a:cxn ang="0">
                <a:pos x="csX899" y="csY899"/>
              </a:cxn>
              <a:cxn ang="0">
                <a:pos x="csX900" y="csY900"/>
              </a:cxn>
              <a:cxn ang="0">
                <a:pos x="csX901" y="csY901"/>
              </a:cxn>
              <a:cxn ang="0">
                <a:pos x="csX902" y="csY902"/>
              </a:cxn>
              <a:cxn ang="0">
                <a:pos x="csX903" y="csY903"/>
              </a:cxn>
              <a:cxn ang="0">
                <a:pos x="csX904" y="csY904"/>
              </a:cxn>
              <a:cxn ang="0">
                <a:pos x="csX905" y="csY905"/>
              </a:cxn>
              <a:cxn ang="0">
                <a:pos x="csX906" y="csY906"/>
              </a:cxn>
              <a:cxn ang="0">
                <a:pos x="csX907" y="csY907"/>
              </a:cxn>
              <a:cxn ang="0">
                <a:pos x="csX908" y="csY908"/>
              </a:cxn>
              <a:cxn ang="0">
                <a:pos x="csX909" y="csY909"/>
              </a:cxn>
              <a:cxn ang="0">
                <a:pos x="csX910" y="csY910"/>
              </a:cxn>
            </a:cxnLst>
            <a:rect l="l" t="t" r="r" b="b"/>
            <a:pathLst>
              <a:path w="923023" h="5272015">
                <a:moveTo>
                  <a:pt x="750173" y="4610"/>
                </a:moveTo>
                <a:lnTo>
                  <a:pt x="684489" y="4610"/>
                </a:lnTo>
                <a:cubicBezTo>
                  <a:pt x="679880" y="4610"/>
                  <a:pt x="676423" y="8068"/>
                  <a:pt x="676423" y="12679"/>
                </a:cubicBezTo>
                <a:cubicBezTo>
                  <a:pt x="676423" y="17289"/>
                  <a:pt x="679880" y="20747"/>
                  <a:pt x="684489" y="20747"/>
                </a:cubicBezTo>
                <a:lnTo>
                  <a:pt x="750173" y="20747"/>
                </a:lnTo>
                <a:cubicBezTo>
                  <a:pt x="754782" y="20747"/>
                  <a:pt x="758239" y="17289"/>
                  <a:pt x="758239" y="12679"/>
                </a:cubicBezTo>
                <a:cubicBezTo>
                  <a:pt x="758239" y="8068"/>
                  <a:pt x="754782" y="4610"/>
                  <a:pt x="750173" y="4610"/>
                </a:cubicBezTo>
                <a:lnTo>
                  <a:pt x="750173" y="4610"/>
                </a:lnTo>
                <a:close/>
                <a:moveTo>
                  <a:pt x="618806" y="4610"/>
                </a:moveTo>
                <a:lnTo>
                  <a:pt x="553122" y="4610"/>
                </a:lnTo>
                <a:cubicBezTo>
                  <a:pt x="548513" y="4610"/>
                  <a:pt x="545057" y="8068"/>
                  <a:pt x="545057" y="12679"/>
                </a:cubicBezTo>
                <a:cubicBezTo>
                  <a:pt x="545057" y="17289"/>
                  <a:pt x="548513" y="20747"/>
                  <a:pt x="553122" y="20747"/>
                </a:cubicBezTo>
                <a:lnTo>
                  <a:pt x="618806" y="20747"/>
                </a:lnTo>
                <a:cubicBezTo>
                  <a:pt x="623415" y="20747"/>
                  <a:pt x="626872" y="17289"/>
                  <a:pt x="626872" y="12679"/>
                </a:cubicBezTo>
                <a:cubicBezTo>
                  <a:pt x="626872" y="8068"/>
                  <a:pt x="623415" y="4610"/>
                  <a:pt x="618806" y="4610"/>
                </a:cubicBezTo>
                <a:lnTo>
                  <a:pt x="618806" y="4610"/>
                </a:lnTo>
                <a:close/>
                <a:moveTo>
                  <a:pt x="488592" y="4610"/>
                </a:moveTo>
                <a:lnTo>
                  <a:pt x="422908" y="4610"/>
                </a:lnTo>
                <a:cubicBezTo>
                  <a:pt x="418299" y="4610"/>
                  <a:pt x="414842" y="8068"/>
                  <a:pt x="414842" y="12679"/>
                </a:cubicBezTo>
                <a:cubicBezTo>
                  <a:pt x="414842" y="17289"/>
                  <a:pt x="418299" y="20747"/>
                  <a:pt x="422908" y="20747"/>
                </a:cubicBezTo>
                <a:lnTo>
                  <a:pt x="488592" y="20747"/>
                </a:lnTo>
                <a:cubicBezTo>
                  <a:pt x="493201" y="20747"/>
                  <a:pt x="496658" y="17289"/>
                  <a:pt x="496658" y="12679"/>
                </a:cubicBezTo>
                <a:cubicBezTo>
                  <a:pt x="496658" y="8068"/>
                  <a:pt x="493201" y="4610"/>
                  <a:pt x="488592" y="4610"/>
                </a:cubicBezTo>
                <a:lnTo>
                  <a:pt x="488592" y="4610"/>
                </a:lnTo>
                <a:close/>
                <a:moveTo>
                  <a:pt x="358378" y="4610"/>
                </a:moveTo>
                <a:lnTo>
                  <a:pt x="292694" y="4610"/>
                </a:lnTo>
                <a:cubicBezTo>
                  <a:pt x="288085" y="4610"/>
                  <a:pt x="284628" y="8068"/>
                  <a:pt x="284628" y="12679"/>
                </a:cubicBezTo>
                <a:cubicBezTo>
                  <a:pt x="284628" y="17289"/>
                  <a:pt x="288085" y="20747"/>
                  <a:pt x="292694" y="20747"/>
                </a:cubicBezTo>
                <a:lnTo>
                  <a:pt x="358378" y="20747"/>
                </a:lnTo>
                <a:cubicBezTo>
                  <a:pt x="362987" y="20747"/>
                  <a:pt x="366444" y="17289"/>
                  <a:pt x="366444" y="12679"/>
                </a:cubicBezTo>
                <a:cubicBezTo>
                  <a:pt x="366444" y="8068"/>
                  <a:pt x="362987" y="4610"/>
                  <a:pt x="358378" y="4610"/>
                </a:cubicBezTo>
                <a:lnTo>
                  <a:pt x="358378" y="4610"/>
                </a:lnTo>
                <a:close/>
                <a:moveTo>
                  <a:pt x="227011" y="4610"/>
                </a:moveTo>
                <a:lnTo>
                  <a:pt x="174003" y="4610"/>
                </a:lnTo>
                <a:cubicBezTo>
                  <a:pt x="169394" y="4610"/>
                  <a:pt x="164785" y="4610"/>
                  <a:pt x="160175" y="4610"/>
                </a:cubicBezTo>
                <a:cubicBezTo>
                  <a:pt x="155566" y="4610"/>
                  <a:pt x="152109" y="9221"/>
                  <a:pt x="152109" y="13831"/>
                </a:cubicBezTo>
                <a:cubicBezTo>
                  <a:pt x="152109" y="18442"/>
                  <a:pt x="155566" y="21899"/>
                  <a:pt x="160175" y="21899"/>
                </a:cubicBezTo>
                <a:lnTo>
                  <a:pt x="160175" y="21899"/>
                </a:lnTo>
                <a:cubicBezTo>
                  <a:pt x="160175" y="21899"/>
                  <a:pt x="160175" y="21899"/>
                  <a:pt x="161327" y="21899"/>
                </a:cubicBezTo>
                <a:lnTo>
                  <a:pt x="161327" y="21899"/>
                </a:lnTo>
                <a:cubicBezTo>
                  <a:pt x="163632" y="21899"/>
                  <a:pt x="165937" y="21899"/>
                  <a:pt x="168242" y="21899"/>
                </a:cubicBezTo>
                <a:lnTo>
                  <a:pt x="224706" y="21899"/>
                </a:lnTo>
                <a:cubicBezTo>
                  <a:pt x="229316" y="21899"/>
                  <a:pt x="232772" y="18442"/>
                  <a:pt x="232772" y="13831"/>
                </a:cubicBezTo>
                <a:cubicBezTo>
                  <a:pt x="232772" y="9221"/>
                  <a:pt x="229316" y="5763"/>
                  <a:pt x="224706" y="5763"/>
                </a:cubicBezTo>
                <a:lnTo>
                  <a:pt x="224706" y="5763"/>
                </a:lnTo>
                <a:close/>
                <a:moveTo>
                  <a:pt x="95645" y="25357"/>
                </a:moveTo>
                <a:cubicBezTo>
                  <a:pt x="94492" y="25357"/>
                  <a:pt x="93340" y="25357"/>
                  <a:pt x="92187" y="25357"/>
                </a:cubicBezTo>
                <a:cubicBezTo>
                  <a:pt x="71445" y="36883"/>
                  <a:pt x="53008" y="53020"/>
                  <a:pt x="38028" y="71461"/>
                </a:cubicBezTo>
                <a:cubicBezTo>
                  <a:pt x="35723" y="74919"/>
                  <a:pt x="35723" y="80682"/>
                  <a:pt x="39180" y="82988"/>
                </a:cubicBezTo>
                <a:cubicBezTo>
                  <a:pt x="40332" y="82988"/>
                  <a:pt x="42637" y="85293"/>
                  <a:pt x="43789" y="85293"/>
                </a:cubicBezTo>
                <a:cubicBezTo>
                  <a:pt x="44941" y="85293"/>
                  <a:pt x="48398" y="85293"/>
                  <a:pt x="50703" y="81835"/>
                </a:cubicBezTo>
                <a:cubicBezTo>
                  <a:pt x="63379" y="65698"/>
                  <a:pt x="79512" y="51867"/>
                  <a:pt x="97949" y="41494"/>
                </a:cubicBezTo>
                <a:lnTo>
                  <a:pt x="97949" y="41494"/>
                </a:lnTo>
                <a:cubicBezTo>
                  <a:pt x="97949" y="41494"/>
                  <a:pt x="97949" y="41494"/>
                  <a:pt x="97949" y="41494"/>
                </a:cubicBezTo>
                <a:lnTo>
                  <a:pt x="99102" y="41494"/>
                </a:lnTo>
                <a:cubicBezTo>
                  <a:pt x="102558" y="39189"/>
                  <a:pt x="104863" y="34578"/>
                  <a:pt x="102558" y="29968"/>
                </a:cubicBezTo>
                <a:cubicBezTo>
                  <a:pt x="101406" y="27662"/>
                  <a:pt x="97949" y="25357"/>
                  <a:pt x="95645" y="25357"/>
                </a:cubicBezTo>
                <a:lnTo>
                  <a:pt x="95645" y="25357"/>
                </a:lnTo>
                <a:close/>
                <a:moveTo>
                  <a:pt x="13828" y="130244"/>
                </a:moveTo>
                <a:cubicBezTo>
                  <a:pt x="10371" y="130244"/>
                  <a:pt x="6914" y="132550"/>
                  <a:pt x="5762" y="136007"/>
                </a:cubicBezTo>
                <a:cubicBezTo>
                  <a:pt x="2305" y="149839"/>
                  <a:pt x="0" y="163670"/>
                  <a:pt x="0" y="178654"/>
                </a:cubicBezTo>
                <a:lnTo>
                  <a:pt x="0" y="205164"/>
                </a:lnTo>
                <a:cubicBezTo>
                  <a:pt x="0" y="209774"/>
                  <a:pt x="3458" y="213232"/>
                  <a:pt x="8067" y="213232"/>
                </a:cubicBezTo>
                <a:cubicBezTo>
                  <a:pt x="12676" y="213232"/>
                  <a:pt x="16133" y="209774"/>
                  <a:pt x="16133" y="205164"/>
                </a:cubicBezTo>
                <a:lnTo>
                  <a:pt x="16133" y="178654"/>
                </a:lnTo>
                <a:lnTo>
                  <a:pt x="16133" y="178654"/>
                </a:lnTo>
                <a:lnTo>
                  <a:pt x="16133" y="176349"/>
                </a:lnTo>
                <a:lnTo>
                  <a:pt x="16133" y="176349"/>
                </a:lnTo>
                <a:lnTo>
                  <a:pt x="16133" y="174043"/>
                </a:lnTo>
                <a:lnTo>
                  <a:pt x="16133" y="174043"/>
                </a:lnTo>
                <a:lnTo>
                  <a:pt x="16133" y="171738"/>
                </a:lnTo>
                <a:lnTo>
                  <a:pt x="16133" y="171738"/>
                </a:lnTo>
                <a:lnTo>
                  <a:pt x="16133" y="169433"/>
                </a:lnTo>
                <a:lnTo>
                  <a:pt x="16133" y="169433"/>
                </a:lnTo>
                <a:lnTo>
                  <a:pt x="16133" y="167128"/>
                </a:lnTo>
                <a:lnTo>
                  <a:pt x="16133" y="167128"/>
                </a:lnTo>
                <a:lnTo>
                  <a:pt x="16133" y="164822"/>
                </a:lnTo>
                <a:lnTo>
                  <a:pt x="16133" y="164822"/>
                </a:lnTo>
                <a:lnTo>
                  <a:pt x="16133" y="162517"/>
                </a:lnTo>
                <a:lnTo>
                  <a:pt x="16133" y="162517"/>
                </a:lnTo>
                <a:lnTo>
                  <a:pt x="16133" y="160212"/>
                </a:lnTo>
                <a:lnTo>
                  <a:pt x="16133" y="160212"/>
                </a:lnTo>
                <a:lnTo>
                  <a:pt x="16133" y="157907"/>
                </a:lnTo>
                <a:lnTo>
                  <a:pt x="16133" y="157907"/>
                </a:lnTo>
                <a:lnTo>
                  <a:pt x="16133" y="155602"/>
                </a:lnTo>
                <a:lnTo>
                  <a:pt x="16133" y="155602"/>
                </a:lnTo>
                <a:cubicBezTo>
                  <a:pt x="16133" y="154449"/>
                  <a:pt x="16133" y="153296"/>
                  <a:pt x="16133" y="153296"/>
                </a:cubicBezTo>
                <a:lnTo>
                  <a:pt x="16133" y="153296"/>
                </a:lnTo>
                <a:cubicBezTo>
                  <a:pt x="16133" y="148686"/>
                  <a:pt x="17285" y="145228"/>
                  <a:pt x="18438" y="140618"/>
                </a:cubicBezTo>
                <a:cubicBezTo>
                  <a:pt x="18438" y="136007"/>
                  <a:pt x="17285" y="131397"/>
                  <a:pt x="12676" y="130244"/>
                </a:cubicBezTo>
                <a:cubicBezTo>
                  <a:pt x="12676" y="130244"/>
                  <a:pt x="11523" y="130244"/>
                  <a:pt x="10371" y="130244"/>
                </a:cubicBezTo>
                <a:lnTo>
                  <a:pt x="10371" y="130244"/>
                </a:lnTo>
                <a:lnTo>
                  <a:pt x="12676" y="125634"/>
                </a:lnTo>
                <a:close/>
                <a:moveTo>
                  <a:pt x="9219" y="262794"/>
                </a:moveTo>
                <a:cubicBezTo>
                  <a:pt x="4610" y="262794"/>
                  <a:pt x="1153" y="266252"/>
                  <a:pt x="1153" y="270862"/>
                </a:cubicBezTo>
                <a:lnTo>
                  <a:pt x="1153" y="336561"/>
                </a:lnTo>
                <a:cubicBezTo>
                  <a:pt x="1153" y="341171"/>
                  <a:pt x="4610" y="344629"/>
                  <a:pt x="9219" y="344629"/>
                </a:cubicBezTo>
                <a:cubicBezTo>
                  <a:pt x="13828" y="344629"/>
                  <a:pt x="17285" y="341171"/>
                  <a:pt x="17285" y="336561"/>
                </a:cubicBezTo>
                <a:lnTo>
                  <a:pt x="17285" y="270862"/>
                </a:lnTo>
                <a:cubicBezTo>
                  <a:pt x="17285" y="266252"/>
                  <a:pt x="13828" y="262794"/>
                  <a:pt x="9219" y="262794"/>
                </a:cubicBezTo>
                <a:lnTo>
                  <a:pt x="9219" y="262794"/>
                </a:lnTo>
                <a:close/>
                <a:moveTo>
                  <a:pt x="9219" y="394191"/>
                </a:moveTo>
                <a:cubicBezTo>
                  <a:pt x="4610" y="394191"/>
                  <a:pt x="1153" y="397649"/>
                  <a:pt x="1153" y="402259"/>
                </a:cubicBezTo>
                <a:lnTo>
                  <a:pt x="1153" y="467958"/>
                </a:lnTo>
                <a:cubicBezTo>
                  <a:pt x="1153" y="472568"/>
                  <a:pt x="4610" y="476026"/>
                  <a:pt x="9219" y="476026"/>
                </a:cubicBezTo>
                <a:cubicBezTo>
                  <a:pt x="13828" y="476026"/>
                  <a:pt x="17285" y="472568"/>
                  <a:pt x="17285" y="467958"/>
                </a:cubicBezTo>
                <a:lnTo>
                  <a:pt x="17285" y="402259"/>
                </a:lnTo>
                <a:cubicBezTo>
                  <a:pt x="17285" y="397649"/>
                  <a:pt x="13828" y="394191"/>
                  <a:pt x="9219" y="394191"/>
                </a:cubicBezTo>
                <a:lnTo>
                  <a:pt x="9219" y="394191"/>
                </a:lnTo>
                <a:close/>
                <a:moveTo>
                  <a:pt x="9219" y="524435"/>
                </a:moveTo>
                <a:cubicBezTo>
                  <a:pt x="4610" y="524435"/>
                  <a:pt x="1153" y="527893"/>
                  <a:pt x="1153" y="532504"/>
                </a:cubicBezTo>
                <a:lnTo>
                  <a:pt x="1153" y="598202"/>
                </a:lnTo>
                <a:cubicBezTo>
                  <a:pt x="1153" y="602812"/>
                  <a:pt x="4610" y="606270"/>
                  <a:pt x="9219" y="606270"/>
                </a:cubicBezTo>
                <a:cubicBezTo>
                  <a:pt x="13828" y="606270"/>
                  <a:pt x="17285" y="602812"/>
                  <a:pt x="17285" y="598202"/>
                </a:cubicBezTo>
                <a:lnTo>
                  <a:pt x="17285" y="532504"/>
                </a:lnTo>
                <a:cubicBezTo>
                  <a:pt x="17285" y="527893"/>
                  <a:pt x="13828" y="524435"/>
                  <a:pt x="9219" y="524435"/>
                </a:cubicBezTo>
                <a:lnTo>
                  <a:pt x="9219" y="524435"/>
                </a:lnTo>
                <a:close/>
                <a:moveTo>
                  <a:pt x="9219" y="654680"/>
                </a:moveTo>
                <a:cubicBezTo>
                  <a:pt x="4610" y="654680"/>
                  <a:pt x="1153" y="658137"/>
                  <a:pt x="1153" y="662748"/>
                </a:cubicBezTo>
                <a:lnTo>
                  <a:pt x="1153" y="728446"/>
                </a:lnTo>
                <a:cubicBezTo>
                  <a:pt x="1153" y="733057"/>
                  <a:pt x="4610" y="736515"/>
                  <a:pt x="9219" y="736515"/>
                </a:cubicBezTo>
                <a:cubicBezTo>
                  <a:pt x="13828" y="736515"/>
                  <a:pt x="17285" y="733057"/>
                  <a:pt x="17285" y="728446"/>
                </a:cubicBezTo>
                <a:lnTo>
                  <a:pt x="17285" y="662748"/>
                </a:lnTo>
                <a:cubicBezTo>
                  <a:pt x="17285" y="658137"/>
                  <a:pt x="13828" y="654680"/>
                  <a:pt x="9219" y="654680"/>
                </a:cubicBezTo>
                <a:lnTo>
                  <a:pt x="9219" y="654680"/>
                </a:lnTo>
                <a:close/>
                <a:moveTo>
                  <a:pt x="9219" y="786077"/>
                </a:moveTo>
                <a:cubicBezTo>
                  <a:pt x="4610" y="786077"/>
                  <a:pt x="1153" y="789534"/>
                  <a:pt x="1153" y="794145"/>
                </a:cubicBezTo>
                <a:lnTo>
                  <a:pt x="1153" y="859843"/>
                </a:lnTo>
                <a:cubicBezTo>
                  <a:pt x="1153" y="864454"/>
                  <a:pt x="4610" y="867912"/>
                  <a:pt x="9219" y="867912"/>
                </a:cubicBezTo>
                <a:cubicBezTo>
                  <a:pt x="13828" y="867912"/>
                  <a:pt x="17285" y="864454"/>
                  <a:pt x="17285" y="859843"/>
                </a:cubicBezTo>
                <a:lnTo>
                  <a:pt x="17285" y="794145"/>
                </a:lnTo>
                <a:cubicBezTo>
                  <a:pt x="17285" y="789534"/>
                  <a:pt x="13828" y="786077"/>
                  <a:pt x="9219" y="786077"/>
                </a:cubicBezTo>
                <a:lnTo>
                  <a:pt x="9219" y="786077"/>
                </a:lnTo>
                <a:close/>
                <a:moveTo>
                  <a:pt x="9219" y="916321"/>
                </a:moveTo>
                <a:cubicBezTo>
                  <a:pt x="4610" y="916321"/>
                  <a:pt x="1153" y="919779"/>
                  <a:pt x="1153" y="924389"/>
                </a:cubicBezTo>
                <a:lnTo>
                  <a:pt x="1153" y="990088"/>
                </a:lnTo>
                <a:cubicBezTo>
                  <a:pt x="1153" y="994698"/>
                  <a:pt x="4610" y="998156"/>
                  <a:pt x="9219" y="998156"/>
                </a:cubicBezTo>
                <a:cubicBezTo>
                  <a:pt x="13828" y="998156"/>
                  <a:pt x="17285" y="994698"/>
                  <a:pt x="17285" y="990088"/>
                </a:cubicBezTo>
                <a:lnTo>
                  <a:pt x="17285" y="924389"/>
                </a:lnTo>
                <a:cubicBezTo>
                  <a:pt x="17285" y="919779"/>
                  <a:pt x="13828" y="916321"/>
                  <a:pt x="9219" y="916321"/>
                </a:cubicBezTo>
                <a:lnTo>
                  <a:pt x="9219" y="916321"/>
                </a:lnTo>
                <a:close/>
                <a:moveTo>
                  <a:pt x="9219" y="1046565"/>
                </a:moveTo>
                <a:cubicBezTo>
                  <a:pt x="4610" y="1046565"/>
                  <a:pt x="1153" y="1050023"/>
                  <a:pt x="1153" y="1054634"/>
                </a:cubicBezTo>
                <a:lnTo>
                  <a:pt x="1153" y="1120332"/>
                </a:lnTo>
                <a:cubicBezTo>
                  <a:pt x="1153" y="1124943"/>
                  <a:pt x="4610" y="1128400"/>
                  <a:pt x="9219" y="1128400"/>
                </a:cubicBezTo>
                <a:cubicBezTo>
                  <a:pt x="13828" y="1128400"/>
                  <a:pt x="17285" y="1124943"/>
                  <a:pt x="17285" y="1120332"/>
                </a:cubicBezTo>
                <a:lnTo>
                  <a:pt x="17285" y="1054634"/>
                </a:lnTo>
                <a:cubicBezTo>
                  <a:pt x="17285" y="1050023"/>
                  <a:pt x="13828" y="1046565"/>
                  <a:pt x="9219" y="1046565"/>
                </a:cubicBezTo>
                <a:lnTo>
                  <a:pt x="9219" y="1046565"/>
                </a:lnTo>
                <a:close/>
                <a:moveTo>
                  <a:pt x="9219" y="1177962"/>
                </a:moveTo>
                <a:cubicBezTo>
                  <a:pt x="4610" y="1177962"/>
                  <a:pt x="1153" y="1181420"/>
                  <a:pt x="1153" y="1186031"/>
                </a:cubicBezTo>
                <a:lnTo>
                  <a:pt x="1153" y="1251729"/>
                </a:lnTo>
                <a:cubicBezTo>
                  <a:pt x="1153" y="1256339"/>
                  <a:pt x="4610" y="1259797"/>
                  <a:pt x="9219" y="1259797"/>
                </a:cubicBezTo>
                <a:cubicBezTo>
                  <a:pt x="13828" y="1259797"/>
                  <a:pt x="17285" y="1256339"/>
                  <a:pt x="17285" y="1251729"/>
                </a:cubicBezTo>
                <a:lnTo>
                  <a:pt x="17285" y="1186031"/>
                </a:lnTo>
                <a:cubicBezTo>
                  <a:pt x="17285" y="1181420"/>
                  <a:pt x="13828" y="1177962"/>
                  <a:pt x="9219" y="1177962"/>
                </a:cubicBezTo>
                <a:lnTo>
                  <a:pt x="9219" y="1177962"/>
                </a:lnTo>
                <a:close/>
                <a:moveTo>
                  <a:pt x="9219" y="1308207"/>
                </a:moveTo>
                <a:cubicBezTo>
                  <a:pt x="4610" y="1308207"/>
                  <a:pt x="1153" y="1311665"/>
                  <a:pt x="1153" y="1316275"/>
                </a:cubicBezTo>
                <a:lnTo>
                  <a:pt x="1153" y="1381974"/>
                </a:lnTo>
                <a:cubicBezTo>
                  <a:pt x="1153" y="1386584"/>
                  <a:pt x="4610" y="1390042"/>
                  <a:pt x="9219" y="1390042"/>
                </a:cubicBezTo>
                <a:cubicBezTo>
                  <a:pt x="13828" y="1390042"/>
                  <a:pt x="17285" y="1386584"/>
                  <a:pt x="17285" y="1381974"/>
                </a:cubicBezTo>
                <a:lnTo>
                  <a:pt x="17285" y="1316275"/>
                </a:lnTo>
                <a:cubicBezTo>
                  <a:pt x="17285" y="1311665"/>
                  <a:pt x="13828" y="1308207"/>
                  <a:pt x="9219" y="1308207"/>
                </a:cubicBezTo>
                <a:lnTo>
                  <a:pt x="9219" y="1308207"/>
                </a:lnTo>
                <a:close/>
                <a:moveTo>
                  <a:pt x="9219" y="1439604"/>
                </a:moveTo>
                <a:cubicBezTo>
                  <a:pt x="4610" y="1439604"/>
                  <a:pt x="1153" y="1443062"/>
                  <a:pt x="1153" y="1447672"/>
                </a:cubicBezTo>
                <a:lnTo>
                  <a:pt x="1153" y="1513370"/>
                </a:lnTo>
                <a:cubicBezTo>
                  <a:pt x="1153" y="1517981"/>
                  <a:pt x="4610" y="1521439"/>
                  <a:pt x="9219" y="1521439"/>
                </a:cubicBezTo>
                <a:cubicBezTo>
                  <a:pt x="13828" y="1521439"/>
                  <a:pt x="17285" y="1517981"/>
                  <a:pt x="17285" y="1513370"/>
                </a:cubicBezTo>
                <a:lnTo>
                  <a:pt x="17285" y="1447672"/>
                </a:lnTo>
                <a:cubicBezTo>
                  <a:pt x="17285" y="1443062"/>
                  <a:pt x="13828" y="1439604"/>
                  <a:pt x="9219" y="1439604"/>
                </a:cubicBezTo>
                <a:lnTo>
                  <a:pt x="9219" y="1439604"/>
                </a:lnTo>
                <a:close/>
                <a:moveTo>
                  <a:pt x="9219" y="1569848"/>
                </a:moveTo>
                <a:cubicBezTo>
                  <a:pt x="4610" y="1569848"/>
                  <a:pt x="1153" y="1573306"/>
                  <a:pt x="1153" y="1577916"/>
                </a:cubicBezTo>
                <a:lnTo>
                  <a:pt x="1153" y="1643615"/>
                </a:lnTo>
                <a:cubicBezTo>
                  <a:pt x="1153" y="1648225"/>
                  <a:pt x="4610" y="1651683"/>
                  <a:pt x="9219" y="1651683"/>
                </a:cubicBezTo>
                <a:cubicBezTo>
                  <a:pt x="13828" y="1651683"/>
                  <a:pt x="17285" y="1648225"/>
                  <a:pt x="17285" y="1643615"/>
                </a:cubicBezTo>
                <a:lnTo>
                  <a:pt x="17285" y="1577916"/>
                </a:lnTo>
                <a:cubicBezTo>
                  <a:pt x="17285" y="1573306"/>
                  <a:pt x="13828" y="1569848"/>
                  <a:pt x="9219" y="1569848"/>
                </a:cubicBezTo>
                <a:lnTo>
                  <a:pt x="9219" y="1569848"/>
                </a:lnTo>
                <a:close/>
                <a:moveTo>
                  <a:pt x="9219" y="1700092"/>
                </a:moveTo>
                <a:cubicBezTo>
                  <a:pt x="4610" y="1700092"/>
                  <a:pt x="1153" y="1703550"/>
                  <a:pt x="1153" y="1708161"/>
                </a:cubicBezTo>
                <a:lnTo>
                  <a:pt x="1153" y="1773859"/>
                </a:lnTo>
                <a:cubicBezTo>
                  <a:pt x="1153" y="1778470"/>
                  <a:pt x="4610" y="1781927"/>
                  <a:pt x="9219" y="1781927"/>
                </a:cubicBezTo>
                <a:cubicBezTo>
                  <a:pt x="13828" y="1781927"/>
                  <a:pt x="17285" y="1778470"/>
                  <a:pt x="17285" y="1773859"/>
                </a:cubicBezTo>
                <a:lnTo>
                  <a:pt x="17285" y="1708161"/>
                </a:lnTo>
                <a:cubicBezTo>
                  <a:pt x="17285" y="1703550"/>
                  <a:pt x="13828" y="1700092"/>
                  <a:pt x="9219" y="1700092"/>
                </a:cubicBezTo>
                <a:lnTo>
                  <a:pt x="9219" y="1700092"/>
                </a:lnTo>
                <a:close/>
                <a:moveTo>
                  <a:pt x="9219" y="1831489"/>
                </a:moveTo>
                <a:cubicBezTo>
                  <a:pt x="4610" y="1831489"/>
                  <a:pt x="1153" y="1834947"/>
                  <a:pt x="1153" y="1839558"/>
                </a:cubicBezTo>
                <a:lnTo>
                  <a:pt x="1153" y="1905256"/>
                </a:lnTo>
                <a:cubicBezTo>
                  <a:pt x="1153" y="1909867"/>
                  <a:pt x="4610" y="1913324"/>
                  <a:pt x="9219" y="1913324"/>
                </a:cubicBezTo>
                <a:cubicBezTo>
                  <a:pt x="13828" y="1913324"/>
                  <a:pt x="17285" y="1909867"/>
                  <a:pt x="17285" y="1905256"/>
                </a:cubicBezTo>
                <a:lnTo>
                  <a:pt x="17285" y="1839558"/>
                </a:lnTo>
                <a:cubicBezTo>
                  <a:pt x="17285" y="1834947"/>
                  <a:pt x="13828" y="1831489"/>
                  <a:pt x="9219" y="1831489"/>
                </a:cubicBezTo>
                <a:lnTo>
                  <a:pt x="9219" y="1831489"/>
                </a:lnTo>
                <a:close/>
                <a:moveTo>
                  <a:pt x="9219" y="1961734"/>
                </a:moveTo>
                <a:cubicBezTo>
                  <a:pt x="4610" y="1961734"/>
                  <a:pt x="1153" y="1965192"/>
                  <a:pt x="1153" y="1969802"/>
                </a:cubicBezTo>
                <a:lnTo>
                  <a:pt x="1153" y="2035501"/>
                </a:lnTo>
                <a:cubicBezTo>
                  <a:pt x="1153" y="2040111"/>
                  <a:pt x="4610" y="2043569"/>
                  <a:pt x="9219" y="2043569"/>
                </a:cubicBezTo>
                <a:cubicBezTo>
                  <a:pt x="13828" y="2043569"/>
                  <a:pt x="17285" y="2040111"/>
                  <a:pt x="17285" y="2035501"/>
                </a:cubicBezTo>
                <a:lnTo>
                  <a:pt x="17285" y="1969802"/>
                </a:lnTo>
                <a:cubicBezTo>
                  <a:pt x="17285" y="1965192"/>
                  <a:pt x="13828" y="1961734"/>
                  <a:pt x="9219" y="1961734"/>
                </a:cubicBezTo>
                <a:lnTo>
                  <a:pt x="9219" y="1961734"/>
                </a:lnTo>
                <a:close/>
                <a:moveTo>
                  <a:pt x="9219" y="2091978"/>
                </a:moveTo>
                <a:cubicBezTo>
                  <a:pt x="4610" y="2091978"/>
                  <a:pt x="1153" y="2095436"/>
                  <a:pt x="1153" y="2100047"/>
                </a:cubicBezTo>
                <a:lnTo>
                  <a:pt x="1153" y="2165745"/>
                </a:lnTo>
                <a:cubicBezTo>
                  <a:pt x="1153" y="2170355"/>
                  <a:pt x="4610" y="2173813"/>
                  <a:pt x="9219" y="2173813"/>
                </a:cubicBezTo>
                <a:cubicBezTo>
                  <a:pt x="13828" y="2173813"/>
                  <a:pt x="17285" y="2170355"/>
                  <a:pt x="17285" y="2165745"/>
                </a:cubicBezTo>
                <a:lnTo>
                  <a:pt x="17285" y="2100047"/>
                </a:lnTo>
                <a:cubicBezTo>
                  <a:pt x="17285" y="2095436"/>
                  <a:pt x="13828" y="2091978"/>
                  <a:pt x="9219" y="2091978"/>
                </a:cubicBezTo>
                <a:lnTo>
                  <a:pt x="9219" y="2091978"/>
                </a:lnTo>
                <a:close/>
                <a:moveTo>
                  <a:pt x="9219" y="2223375"/>
                </a:moveTo>
                <a:cubicBezTo>
                  <a:pt x="4610" y="2223375"/>
                  <a:pt x="1153" y="2226833"/>
                  <a:pt x="1153" y="2231443"/>
                </a:cubicBezTo>
                <a:lnTo>
                  <a:pt x="1153" y="2297142"/>
                </a:lnTo>
                <a:cubicBezTo>
                  <a:pt x="1153" y="2301752"/>
                  <a:pt x="4610" y="2305210"/>
                  <a:pt x="9219" y="2305210"/>
                </a:cubicBezTo>
                <a:cubicBezTo>
                  <a:pt x="13828" y="2305210"/>
                  <a:pt x="17285" y="2301752"/>
                  <a:pt x="17285" y="2297142"/>
                </a:cubicBezTo>
                <a:lnTo>
                  <a:pt x="17285" y="2231443"/>
                </a:lnTo>
                <a:cubicBezTo>
                  <a:pt x="17285" y="2226833"/>
                  <a:pt x="13828" y="2223375"/>
                  <a:pt x="9219" y="2223375"/>
                </a:cubicBezTo>
                <a:lnTo>
                  <a:pt x="9219" y="2223375"/>
                </a:lnTo>
                <a:close/>
                <a:moveTo>
                  <a:pt x="9219" y="2353620"/>
                </a:moveTo>
                <a:cubicBezTo>
                  <a:pt x="4610" y="2353620"/>
                  <a:pt x="1153" y="2357077"/>
                  <a:pt x="1153" y="2361688"/>
                </a:cubicBezTo>
                <a:lnTo>
                  <a:pt x="1153" y="2427386"/>
                </a:lnTo>
                <a:cubicBezTo>
                  <a:pt x="1153" y="2431997"/>
                  <a:pt x="4610" y="2435455"/>
                  <a:pt x="9219" y="2435455"/>
                </a:cubicBezTo>
                <a:cubicBezTo>
                  <a:pt x="13828" y="2435455"/>
                  <a:pt x="17285" y="2431997"/>
                  <a:pt x="17285" y="2427386"/>
                </a:cubicBezTo>
                <a:lnTo>
                  <a:pt x="17285" y="2361688"/>
                </a:lnTo>
                <a:cubicBezTo>
                  <a:pt x="17285" y="2357077"/>
                  <a:pt x="13828" y="2353620"/>
                  <a:pt x="9219" y="2353620"/>
                </a:cubicBezTo>
                <a:lnTo>
                  <a:pt x="9219" y="2353620"/>
                </a:lnTo>
                <a:close/>
                <a:moveTo>
                  <a:pt x="9219" y="2485017"/>
                </a:moveTo>
                <a:cubicBezTo>
                  <a:pt x="4610" y="2485017"/>
                  <a:pt x="1153" y="2488474"/>
                  <a:pt x="1153" y="2493085"/>
                </a:cubicBezTo>
                <a:lnTo>
                  <a:pt x="1153" y="2558783"/>
                </a:lnTo>
                <a:cubicBezTo>
                  <a:pt x="1153" y="2563394"/>
                  <a:pt x="4610" y="2566852"/>
                  <a:pt x="9219" y="2566852"/>
                </a:cubicBezTo>
                <a:cubicBezTo>
                  <a:pt x="13828" y="2566852"/>
                  <a:pt x="17285" y="2563394"/>
                  <a:pt x="17285" y="2558783"/>
                </a:cubicBezTo>
                <a:lnTo>
                  <a:pt x="17285" y="2493085"/>
                </a:lnTo>
                <a:cubicBezTo>
                  <a:pt x="17285" y="2488474"/>
                  <a:pt x="13828" y="2485017"/>
                  <a:pt x="9219" y="2485017"/>
                </a:cubicBezTo>
                <a:lnTo>
                  <a:pt x="9219" y="2485017"/>
                </a:lnTo>
                <a:close/>
                <a:moveTo>
                  <a:pt x="9219" y="2615261"/>
                </a:moveTo>
                <a:cubicBezTo>
                  <a:pt x="4610" y="2615261"/>
                  <a:pt x="1153" y="2618719"/>
                  <a:pt x="1153" y="2623329"/>
                </a:cubicBezTo>
                <a:lnTo>
                  <a:pt x="1153" y="2689028"/>
                </a:lnTo>
                <a:cubicBezTo>
                  <a:pt x="1153" y="2693638"/>
                  <a:pt x="4610" y="2697096"/>
                  <a:pt x="9219" y="2697096"/>
                </a:cubicBezTo>
                <a:cubicBezTo>
                  <a:pt x="13828" y="2697096"/>
                  <a:pt x="17285" y="2693638"/>
                  <a:pt x="17285" y="2689028"/>
                </a:cubicBezTo>
                <a:lnTo>
                  <a:pt x="17285" y="2623329"/>
                </a:lnTo>
                <a:cubicBezTo>
                  <a:pt x="17285" y="2618719"/>
                  <a:pt x="13828" y="2615261"/>
                  <a:pt x="9219" y="2615261"/>
                </a:cubicBezTo>
                <a:lnTo>
                  <a:pt x="9219" y="2615261"/>
                </a:lnTo>
                <a:close/>
                <a:moveTo>
                  <a:pt x="9219" y="2745505"/>
                </a:moveTo>
                <a:cubicBezTo>
                  <a:pt x="4610" y="2745505"/>
                  <a:pt x="1153" y="2748963"/>
                  <a:pt x="1153" y="2753573"/>
                </a:cubicBezTo>
                <a:lnTo>
                  <a:pt x="1153" y="2819272"/>
                </a:lnTo>
                <a:cubicBezTo>
                  <a:pt x="1153" y="2823882"/>
                  <a:pt x="4610" y="2827340"/>
                  <a:pt x="9219" y="2827340"/>
                </a:cubicBezTo>
                <a:cubicBezTo>
                  <a:pt x="13828" y="2827340"/>
                  <a:pt x="17285" y="2823882"/>
                  <a:pt x="17285" y="2819272"/>
                </a:cubicBezTo>
                <a:lnTo>
                  <a:pt x="17285" y="2753573"/>
                </a:lnTo>
                <a:cubicBezTo>
                  <a:pt x="17285" y="2748963"/>
                  <a:pt x="13828" y="2745505"/>
                  <a:pt x="9219" y="2745505"/>
                </a:cubicBezTo>
                <a:lnTo>
                  <a:pt x="9219" y="2745505"/>
                </a:lnTo>
                <a:close/>
                <a:moveTo>
                  <a:pt x="9219" y="2876902"/>
                </a:moveTo>
                <a:cubicBezTo>
                  <a:pt x="4610" y="2876902"/>
                  <a:pt x="1153" y="2880360"/>
                  <a:pt x="1153" y="2884971"/>
                </a:cubicBezTo>
                <a:lnTo>
                  <a:pt x="1153" y="2950669"/>
                </a:lnTo>
                <a:cubicBezTo>
                  <a:pt x="1153" y="2955279"/>
                  <a:pt x="4610" y="2958737"/>
                  <a:pt x="9219" y="2958737"/>
                </a:cubicBezTo>
                <a:cubicBezTo>
                  <a:pt x="13828" y="2958737"/>
                  <a:pt x="17285" y="2955279"/>
                  <a:pt x="17285" y="2950669"/>
                </a:cubicBezTo>
                <a:lnTo>
                  <a:pt x="17285" y="2884971"/>
                </a:lnTo>
                <a:cubicBezTo>
                  <a:pt x="17285" y="2880360"/>
                  <a:pt x="13828" y="2876902"/>
                  <a:pt x="9219" y="2876902"/>
                </a:cubicBezTo>
                <a:lnTo>
                  <a:pt x="9219" y="2876902"/>
                </a:lnTo>
                <a:close/>
                <a:moveTo>
                  <a:pt x="9219" y="3007147"/>
                </a:moveTo>
                <a:cubicBezTo>
                  <a:pt x="4610" y="3007147"/>
                  <a:pt x="1153" y="3010605"/>
                  <a:pt x="1153" y="3015215"/>
                </a:cubicBezTo>
                <a:lnTo>
                  <a:pt x="1153" y="3080914"/>
                </a:lnTo>
                <a:cubicBezTo>
                  <a:pt x="1153" y="3085524"/>
                  <a:pt x="4610" y="3088982"/>
                  <a:pt x="9219" y="3088982"/>
                </a:cubicBezTo>
                <a:cubicBezTo>
                  <a:pt x="13828" y="3088982"/>
                  <a:pt x="17285" y="3085524"/>
                  <a:pt x="17285" y="3080914"/>
                </a:cubicBezTo>
                <a:lnTo>
                  <a:pt x="17285" y="3015215"/>
                </a:lnTo>
                <a:cubicBezTo>
                  <a:pt x="17285" y="3010605"/>
                  <a:pt x="13828" y="3007147"/>
                  <a:pt x="9219" y="3007147"/>
                </a:cubicBezTo>
                <a:lnTo>
                  <a:pt x="9219" y="3007147"/>
                </a:lnTo>
                <a:close/>
                <a:moveTo>
                  <a:pt x="9219" y="3138544"/>
                </a:moveTo>
                <a:cubicBezTo>
                  <a:pt x="4610" y="3138544"/>
                  <a:pt x="1153" y="3142001"/>
                  <a:pt x="1153" y="3146612"/>
                </a:cubicBezTo>
                <a:lnTo>
                  <a:pt x="1153" y="3212310"/>
                </a:lnTo>
                <a:cubicBezTo>
                  <a:pt x="1153" y="3216921"/>
                  <a:pt x="4610" y="3220378"/>
                  <a:pt x="9219" y="3220378"/>
                </a:cubicBezTo>
                <a:cubicBezTo>
                  <a:pt x="13828" y="3220378"/>
                  <a:pt x="17285" y="3216921"/>
                  <a:pt x="17285" y="3212310"/>
                </a:cubicBezTo>
                <a:lnTo>
                  <a:pt x="17285" y="3146612"/>
                </a:lnTo>
                <a:cubicBezTo>
                  <a:pt x="17285" y="3142001"/>
                  <a:pt x="13828" y="3138544"/>
                  <a:pt x="9219" y="3138544"/>
                </a:cubicBezTo>
                <a:lnTo>
                  <a:pt x="9219" y="3138544"/>
                </a:lnTo>
                <a:close/>
                <a:moveTo>
                  <a:pt x="9219" y="3268788"/>
                </a:moveTo>
                <a:cubicBezTo>
                  <a:pt x="4610" y="3268788"/>
                  <a:pt x="1153" y="3272246"/>
                  <a:pt x="1153" y="3276856"/>
                </a:cubicBezTo>
                <a:lnTo>
                  <a:pt x="1153" y="3342555"/>
                </a:lnTo>
                <a:cubicBezTo>
                  <a:pt x="1153" y="3347165"/>
                  <a:pt x="4610" y="3350623"/>
                  <a:pt x="9219" y="3350623"/>
                </a:cubicBezTo>
                <a:cubicBezTo>
                  <a:pt x="13828" y="3350623"/>
                  <a:pt x="17285" y="3347165"/>
                  <a:pt x="17285" y="3342555"/>
                </a:cubicBezTo>
                <a:lnTo>
                  <a:pt x="17285" y="3276856"/>
                </a:lnTo>
                <a:cubicBezTo>
                  <a:pt x="17285" y="3272246"/>
                  <a:pt x="13828" y="3268788"/>
                  <a:pt x="9219" y="3268788"/>
                </a:cubicBezTo>
                <a:lnTo>
                  <a:pt x="9219" y="3268788"/>
                </a:lnTo>
                <a:close/>
                <a:moveTo>
                  <a:pt x="9219" y="3399032"/>
                </a:moveTo>
                <a:cubicBezTo>
                  <a:pt x="4610" y="3399032"/>
                  <a:pt x="1153" y="3402490"/>
                  <a:pt x="1153" y="3407101"/>
                </a:cubicBezTo>
                <a:lnTo>
                  <a:pt x="1153" y="3472799"/>
                </a:lnTo>
                <a:cubicBezTo>
                  <a:pt x="1153" y="3477410"/>
                  <a:pt x="4610" y="3480867"/>
                  <a:pt x="9219" y="3480867"/>
                </a:cubicBezTo>
                <a:cubicBezTo>
                  <a:pt x="13828" y="3480867"/>
                  <a:pt x="17285" y="3477410"/>
                  <a:pt x="17285" y="3472799"/>
                </a:cubicBezTo>
                <a:lnTo>
                  <a:pt x="17285" y="3407101"/>
                </a:lnTo>
                <a:cubicBezTo>
                  <a:pt x="17285" y="3402490"/>
                  <a:pt x="13828" y="3399032"/>
                  <a:pt x="9219" y="3399032"/>
                </a:cubicBezTo>
                <a:lnTo>
                  <a:pt x="9219" y="3399032"/>
                </a:lnTo>
                <a:close/>
                <a:moveTo>
                  <a:pt x="9219" y="3530429"/>
                </a:moveTo>
                <a:cubicBezTo>
                  <a:pt x="4610" y="3530429"/>
                  <a:pt x="1153" y="3533887"/>
                  <a:pt x="1153" y="3538498"/>
                </a:cubicBezTo>
                <a:lnTo>
                  <a:pt x="1153" y="3604196"/>
                </a:lnTo>
                <a:cubicBezTo>
                  <a:pt x="1153" y="3608806"/>
                  <a:pt x="4610" y="3612264"/>
                  <a:pt x="9219" y="3612264"/>
                </a:cubicBezTo>
                <a:cubicBezTo>
                  <a:pt x="13828" y="3612264"/>
                  <a:pt x="17285" y="3608806"/>
                  <a:pt x="17285" y="3604196"/>
                </a:cubicBezTo>
                <a:lnTo>
                  <a:pt x="17285" y="3538498"/>
                </a:lnTo>
                <a:cubicBezTo>
                  <a:pt x="17285" y="3533887"/>
                  <a:pt x="13828" y="3530429"/>
                  <a:pt x="9219" y="3530429"/>
                </a:cubicBezTo>
                <a:lnTo>
                  <a:pt x="9219" y="3530429"/>
                </a:lnTo>
                <a:close/>
                <a:moveTo>
                  <a:pt x="9219" y="3660674"/>
                </a:moveTo>
                <a:cubicBezTo>
                  <a:pt x="4610" y="3660674"/>
                  <a:pt x="1153" y="3664131"/>
                  <a:pt x="1153" y="3668742"/>
                </a:cubicBezTo>
                <a:lnTo>
                  <a:pt x="1153" y="3734440"/>
                </a:lnTo>
                <a:cubicBezTo>
                  <a:pt x="1153" y="3739051"/>
                  <a:pt x="4610" y="3742509"/>
                  <a:pt x="9219" y="3742509"/>
                </a:cubicBezTo>
                <a:cubicBezTo>
                  <a:pt x="13828" y="3742509"/>
                  <a:pt x="17285" y="3739051"/>
                  <a:pt x="17285" y="3734440"/>
                </a:cubicBezTo>
                <a:lnTo>
                  <a:pt x="17285" y="3668742"/>
                </a:lnTo>
                <a:cubicBezTo>
                  <a:pt x="17285" y="3664131"/>
                  <a:pt x="13828" y="3660674"/>
                  <a:pt x="9219" y="3660674"/>
                </a:cubicBezTo>
                <a:lnTo>
                  <a:pt x="9219" y="3660674"/>
                </a:lnTo>
                <a:close/>
                <a:moveTo>
                  <a:pt x="9219" y="3792071"/>
                </a:moveTo>
                <a:cubicBezTo>
                  <a:pt x="4610" y="3792071"/>
                  <a:pt x="1153" y="3795529"/>
                  <a:pt x="1153" y="3800139"/>
                </a:cubicBezTo>
                <a:lnTo>
                  <a:pt x="1153" y="3865837"/>
                </a:lnTo>
                <a:cubicBezTo>
                  <a:pt x="1153" y="3870448"/>
                  <a:pt x="4610" y="3873906"/>
                  <a:pt x="9219" y="3873906"/>
                </a:cubicBezTo>
                <a:cubicBezTo>
                  <a:pt x="13828" y="3873906"/>
                  <a:pt x="17285" y="3870448"/>
                  <a:pt x="17285" y="3865837"/>
                </a:cubicBezTo>
                <a:lnTo>
                  <a:pt x="17285" y="3800139"/>
                </a:lnTo>
                <a:cubicBezTo>
                  <a:pt x="17285" y="3795529"/>
                  <a:pt x="13828" y="3792071"/>
                  <a:pt x="9219" y="3792071"/>
                </a:cubicBezTo>
                <a:lnTo>
                  <a:pt x="9219" y="3792071"/>
                </a:lnTo>
                <a:close/>
                <a:moveTo>
                  <a:pt x="9219" y="3922315"/>
                </a:moveTo>
                <a:cubicBezTo>
                  <a:pt x="4610" y="3922315"/>
                  <a:pt x="1153" y="3925773"/>
                  <a:pt x="1153" y="3930383"/>
                </a:cubicBezTo>
                <a:lnTo>
                  <a:pt x="1153" y="3996082"/>
                </a:lnTo>
                <a:cubicBezTo>
                  <a:pt x="1153" y="4000692"/>
                  <a:pt x="4610" y="4004150"/>
                  <a:pt x="9219" y="4004150"/>
                </a:cubicBezTo>
                <a:cubicBezTo>
                  <a:pt x="13828" y="4004150"/>
                  <a:pt x="17285" y="4000692"/>
                  <a:pt x="17285" y="3996082"/>
                </a:cubicBezTo>
                <a:lnTo>
                  <a:pt x="17285" y="3930383"/>
                </a:lnTo>
                <a:cubicBezTo>
                  <a:pt x="17285" y="3925773"/>
                  <a:pt x="13828" y="3922315"/>
                  <a:pt x="9219" y="3922315"/>
                </a:cubicBezTo>
                <a:lnTo>
                  <a:pt x="9219" y="3922315"/>
                </a:lnTo>
                <a:close/>
                <a:moveTo>
                  <a:pt x="9219" y="4052559"/>
                </a:moveTo>
                <a:cubicBezTo>
                  <a:pt x="4610" y="4052559"/>
                  <a:pt x="1153" y="4056017"/>
                  <a:pt x="1153" y="4060628"/>
                </a:cubicBezTo>
                <a:lnTo>
                  <a:pt x="1153" y="4126326"/>
                </a:lnTo>
                <a:cubicBezTo>
                  <a:pt x="1153" y="4130936"/>
                  <a:pt x="4610" y="4134394"/>
                  <a:pt x="9219" y="4134394"/>
                </a:cubicBezTo>
                <a:cubicBezTo>
                  <a:pt x="13828" y="4134394"/>
                  <a:pt x="17285" y="4130936"/>
                  <a:pt x="17285" y="4126326"/>
                </a:cubicBezTo>
                <a:lnTo>
                  <a:pt x="17285" y="4060628"/>
                </a:lnTo>
                <a:cubicBezTo>
                  <a:pt x="17285" y="4056017"/>
                  <a:pt x="13828" y="4052559"/>
                  <a:pt x="9219" y="4052559"/>
                </a:cubicBezTo>
                <a:lnTo>
                  <a:pt x="9219" y="4052559"/>
                </a:lnTo>
                <a:close/>
                <a:moveTo>
                  <a:pt x="9219" y="4183956"/>
                </a:moveTo>
                <a:cubicBezTo>
                  <a:pt x="4610" y="4183956"/>
                  <a:pt x="1153" y="4187414"/>
                  <a:pt x="1153" y="4192025"/>
                </a:cubicBezTo>
                <a:lnTo>
                  <a:pt x="1153" y="4257723"/>
                </a:lnTo>
                <a:cubicBezTo>
                  <a:pt x="1153" y="4262334"/>
                  <a:pt x="4610" y="4265791"/>
                  <a:pt x="9219" y="4265791"/>
                </a:cubicBezTo>
                <a:cubicBezTo>
                  <a:pt x="13828" y="4265791"/>
                  <a:pt x="17285" y="4262334"/>
                  <a:pt x="17285" y="4257723"/>
                </a:cubicBezTo>
                <a:lnTo>
                  <a:pt x="17285" y="4192025"/>
                </a:lnTo>
                <a:cubicBezTo>
                  <a:pt x="17285" y="4187414"/>
                  <a:pt x="13828" y="4183956"/>
                  <a:pt x="9219" y="4183956"/>
                </a:cubicBezTo>
                <a:lnTo>
                  <a:pt x="9219" y="4183956"/>
                </a:lnTo>
                <a:close/>
                <a:moveTo>
                  <a:pt x="9219" y="4314201"/>
                </a:moveTo>
                <a:cubicBezTo>
                  <a:pt x="4610" y="4314201"/>
                  <a:pt x="1153" y="4317659"/>
                  <a:pt x="1153" y="4322269"/>
                </a:cubicBezTo>
                <a:lnTo>
                  <a:pt x="1153" y="4387968"/>
                </a:lnTo>
                <a:cubicBezTo>
                  <a:pt x="1153" y="4392578"/>
                  <a:pt x="4610" y="4396036"/>
                  <a:pt x="9219" y="4396036"/>
                </a:cubicBezTo>
                <a:cubicBezTo>
                  <a:pt x="13828" y="4396036"/>
                  <a:pt x="17285" y="4392578"/>
                  <a:pt x="17285" y="4387968"/>
                </a:cubicBezTo>
                <a:lnTo>
                  <a:pt x="17285" y="4322269"/>
                </a:lnTo>
                <a:cubicBezTo>
                  <a:pt x="17285" y="4317659"/>
                  <a:pt x="13828" y="4314201"/>
                  <a:pt x="9219" y="4314201"/>
                </a:cubicBezTo>
                <a:lnTo>
                  <a:pt x="9219" y="4314201"/>
                </a:lnTo>
                <a:close/>
                <a:moveTo>
                  <a:pt x="9219" y="4444445"/>
                </a:moveTo>
                <a:cubicBezTo>
                  <a:pt x="4610" y="4444445"/>
                  <a:pt x="1153" y="4447903"/>
                  <a:pt x="1153" y="4452514"/>
                </a:cubicBezTo>
                <a:lnTo>
                  <a:pt x="1153" y="4518212"/>
                </a:lnTo>
                <a:cubicBezTo>
                  <a:pt x="1153" y="4522822"/>
                  <a:pt x="4610" y="4526280"/>
                  <a:pt x="9219" y="4526280"/>
                </a:cubicBezTo>
                <a:cubicBezTo>
                  <a:pt x="13828" y="4526280"/>
                  <a:pt x="17285" y="4522822"/>
                  <a:pt x="17285" y="4518212"/>
                </a:cubicBezTo>
                <a:lnTo>
                  <a:pt x="17285" y="4452514"/>
                </a:lnTo>
                <a:cubicBezTo>
                  <a:pt x="17285" y="4447903"/>
                  <a:pt x="13828" y="4444445"/>
                  <a:pt x="9219" y="4444445"/>
                </a:cubicBezTo>
                <a:lnTo>
                  <a:pt x="9219" y="4444445"/>
                </a:lnTo>
                <a:close/>
                <a:moveTo>
                  <a:pt x="9219" y="4575842"/>
                </a:moveTo>
                <a:cubicBezTo>
                  <a:pt x="4610" y="4575842"/>
                  <a:pt x="1153" y="4579300"/>
                  <a:pt x="1153" y="4583911"/>
                </a:cubicBezTo>
                <a:lnTo>
                  <a:pt x="1153" y="4649609"/>
                </a:lnTo>
                <a:cubicBezTo>
                  <a:pt x="1153" y="4654220"/>
                  <a:pt x="4610" y="4657677"/>
                  <a:pt x="9219" y="4657677"/>
                </a:cubicBezTo>
                <a:cubicBezTo>
                  <a:pt x="13828" y="4657677"/>
                  <a:pt x="17285" y="4654220"/>
                  <a:pt x="17285" y="4649609"/>
                </a:cubicBezTo>
                <a:lnTo>
                  <a:pt x="17285" y="4583911"/>
                </a:lnTo>
                <a:cubicBezTo>
                  <a:pt x="17285" y="4579300"/>
                  <a:pt x="13828" y="4575842"/>
                  <a:pt x="9219" y="4575842"/>
                </a:cubicBezTo>
                <a:lnTo>
                  <a:pt x="9219" y="4575842"/>
                </a:lnTo>
                <a:close/>
                <a:moveTo>
                  <a:pt x="9219" y="4706087"/>
                </a:moveTo>
                <a:cubicBezTo>
                  <a:pt x="4610" y="4706087"/>
                  <a:pt x="1153" y="4709544"/>
                  <a:pt x="1153" y="4714155"/>
                </a:cubicBezTo>
                <a:lnTo>
                  <a:pt x="1153" y="4779853"/>
                </a:lnTo>
                <a:cubicBezTo>
                  <a:pt x="1153" y="4784464"/>
                  <a:pt x="4610" y="4787921"/>
                  <a:pt x="9219" y="4787921"/>
                </a:cubicBezTo>
                <a:cubicBezTo>
                  <a:pt x="13828" y="4787921"/>
                  <a:pt x="17285" y="4784464"/>
                  <a:pt x="17285" y="4779853"/>
                </a:cubicBezTo>
                <a:lnTo>
                  <a:pt x="17285" y="4714155"/>
                </a:lnTo>
                <a:cubicBezTo>
                  <a:pt x="17285" y="4709544"/>
                  <a:pt x="13828" y="4706087"/>
                  <a:pt x="9219" y="4706087"/>
                </a:cubicBezTo>
                <a:lnTo>
                  <a:pt x="9219" y="4706087"/>
                </a:lnTo>
                <a:close/>
                <a:moveTo>
                  <a:pt x="9219" y="4837484"/>
                </a:moveTo>
                <a:cubicBezTo>
                  <a:pt x="4610" y="4837484"/>
                  <a:pt x="1153" y="4840941"/>
                  <a:pt x="1153" y="4845552"/>
                </a:cubicBezTo>
                <a:lnTo>
                  <a:pt x="1153" y="4911250"/>
                </a:lnTo>
                <a:cubicBezTo>
                  <a:pt x="1153" y="4915861"/>
                  <a:pt x="4610" y="4919319"/>
                  <a:pt x="9219" y="4919319"/>
                </a:cubicBezTo>
                <a:cubicBezTo>
                  <a:pt x="13828" y="4919319"/>
                  <a:pt x="17285" y="4915861"/>
                  <a:pt x="17285" y="4911250"/>
                </a:cubicBezTo>
                <a:lnTo>
                  <a:pt x="17285" y="4845552"/>
                </a:lnTo>
                <a:cubicBezTo>
                  <a:pt x="17285" y="4840941"/>
                  <a:pt x="13828" y="4837484"/>
                  <a:pt x="9219" y="4837484"/>
                </a:cubicBezTo>
                <a:lnTo>
                  <a:pt x="9219" y="4837484"/>
                </a:lnTo>
                <a:close/>
                <a:moveTo>
                  <a:pt x="9219" y="4967728"/>
                </a:moveTo>
                <a:cubicBezTo>
                  <a:pt x="4610" y="4967728"/>
                  <a:pt x="1153" y="4971186"/>
                  <a:pt x="1153" y="4975796"/>
                </a:cubicBezTo>
                <a:lnTo>
                  <a:pt x="1153" y="5041495"/>
                </a:lnTo>
                <a:cubicBezTo>
                  <a:pt x="1153" y="5046105"/>
                  <a:pt x="4610" y="5049563"/>
                  <a:pt x="9219" y="5049563"/>
                </a:cubicBezTo>
                <a:cubicBezTo>
                  <a:pt x="13828" y="5049563"/>
                  <a:pt x="17285" y="5046105"/>
                  <a:pt x="17285" y="5041495"/>
                </a:cubicBezTo>
                <a:lnTo>
                  <a:pt x="17285" y="4975796"/>
                </a:lnTo>
                <a:cubicBezTo>
                  <a:pt x="17285" y="4971186"/>
                  <a:pt x="13828" y="4967728"/>
                  <a:pt x="9219" y="4967728"/>
                </a:cubicBezTo>
                <a:lnTo>
                  <a:pt x="9219" y="4967728"/>
                </a:lnTo>
                <a:close/>
                <a:moveTo>
                  <a:pt x="9219" y="5099125"/>
                </a:moveTo>
                <a:lnTo>
                  <a:pt x="9219" y="5099125"/>
                </a:lnTo>
                <a:cubicBezTo>
                  <a:pt x="4610" y="5099125"/>
                  <a:pt x="1153" y="5103735"/>
                  <a:pt x="1153" y="5107193"/>
                </a:cubicBezTo>
                <a:cubicBezTo>
                  <a:pt x="2305" y="5131398"/>
                  <a:pt x="9219" y="5154450"/>
                  <a:pt x="19590" y="5176349"/>
                </a:cubicBezTo>
                <a:cubicBezTo>
                  <a:pt x="20743" y="5178655"/>
                  <a:pt x="24200" y="5180960"/>
                  <a:pt x="26504" y="5180960"/>
                </a:cubicBezTo>
                <a:cubicBezTo>
                  <a:pt x="28808" y="5180960"/>
                  <a:pt x="28808" y="5180960"/>
                  <a:pt x="29961" y="5180960"/>
                </a:cubicBezTo>
                <a:cubicBezTo>
                  <a:pt x="33418" y="5178655"/>
                  <a:pt x="35723" y="5174044"/>
                  <a:pt x="33418" y="5169434"/>
                </a:cubicBezTo>
                <a:cubicBezTo>
                  <a:pt x="25352" y="5152145"/>
                  <a:pt x="19590" y="5133703"/>
                  <a:pt x="17285" y="5114109"/>
                </a:cubicBezTo>
                <a:lnTo>
                  <a:pt x="17285" y="5114109"/>
                </a:lnTo>
                <a:lnTo>
                  <a:pt x="17285" y="5111804"/>
                </a:lnTo>
                <a:lnTo>
                  <a:pt x="17285" y="5111804"/>
                </a:lnTo>
                <a:lnTo>
                  <a:pt x="17285" y="5109499"/>
                </a:lnTo>
                <a:lnTo>
                  <a:pt x="17285" y="5109499"/>
                </a:lnTo>
                <a:lnTo>
                  <a:pt x="17285" y="5107193"/>
                </a:lnTo>
                <a:lnTo>
                  <a:pt x="17285" y="5107193"/>
                </a:lnTo>
                <a:cubicBezTo>
                  <a:pt x="17285" y="5102583"/>
                  <a:pt x="13828" y="5099125"/>
                  <a:pt x="9219" y="5099125"/>
                </a:cubicBezTo>
                <a:lnTo>
                  <a:pt x="9219" y="5099125"/>
                </a:lnTo>
                <a:lnTo>
                  <a:pt x="9219" y="5096820"/>
                </a:lnTo>
                <a:close/>
                <a:moveTo>
                  <a:pt x="69140" y="5217843"/>
                </a:moveTo>
                <a:cubicBezTo>
                  <a:pt x="66836" y="5217843"/>
                  <a:pt x="64531" y="5217843"/>
                  <a:pt x="63379" y="5221301"/>
                </a:cubicBezTo>
                <a:cubicBezTo>
                  <a:pt x="61074" y="5224759"/>
                  <a:pt x="61074" y="5230522"/>
                  <a:pt x="63379" y="5232827"/>
                </a:cubicBezTo>
                <a:cubicBezTo>
                  <a:pt x="81816" y="5247811"/>
                  <a:pt x="103710" y="5259337"/>
                  <a:pt x="126757" y="5266253"/>
                </a:cubicBezTo>
                <a:cubicBezTo>
                  <a:pt x="126757" y="5266253"/>
                  <a:pt x="127910" y="5266253"/>
                  <a:pt x="129062" y="5266253"/>
                </a:cubicBezTo>
                <a:cubicBezTo>
                  <a:pt x="132519" y="5266253"/>
                  <a:pt x="135976" y="5263947"/>
                  <a:pt x="137129" y="5260490"/>
                </a:cubicBezTo>
                <a:cubicBezTo>
                  <a:pt x="138281" y="5255880"/>
                  <a:pt x="135976" y="5251269"/>
                  <a:pt x="131367" y="5250116"/>
                </a:cubicBezTo>
                <a:cubicBezTo>
                  <a:pt x="117539" y="5246658"/>
                  <a:pt x="104863" y="5240895"/>
                  <a:pt x="93340" y="5233980"/>
                </a:cubicBezTo>
                <a:lnTo>
                  <a:pt x="93340" y="5233980"/>
                </a:lnTo>
                <a:cubicBezTo>
                  <a:pt x="93340" y="5233980"/>
                  <a:pt x="92187" y="5233980"/>
                  <a:pt x="91035" y="5232827"/>
                </a:cubicBezTo>
                <a:lnTo>
                  <a:pt x="91035" y="5232827"/>
                </a:lnTo>
                <a:cubicBezTo>
                  <a:pt x="91035" y="5232827"/>
                  <a:pt x="91035" y="5232827"/>
                  <a:pt x="91035" y="5232827"/>
                </a:cubicBezTo>
                <a:lnTo>
                  <a:pt x="91035" y="5232827"/>
                </a:lnTo>
                <a:cubicBezTo>
                  <a:pt x="91035" y="5232827"/>
                  <a:pt x="91035" y="5232827"/>
                  <a:pt x="91035" y="5232827"/>
                </a:cubicBezTo>
                <a:lnTo>
                  <a:pt x="91035" y="5232827"/>
                </a:lnTo>
                <a:cubicBezTo>
                  <a:pt x="91035" y="5232827"/>
                  <a:pt x="91035" y="5232827"/>
                  <a:pt x="91035" y="5232827"/>
                </a:cubicBezTo>
                <a:lnTo>
                  <a:pt x="91035" y="5232827"/>
                </a:lnTo>
                <a:cubicBezTo>
                  <a:pt x="91035" y="5232827"/>
                  <a:pt x="91035" y="5232827"/>
                  <a:pt x="91035" y="5232827"/>
                </a:cubicBezTo>
                <a:lnTo>
                  <a:pt x="91035" y="5232827"/>
                </a:lnTo>
                <a:cubicBezTo>
                  <a:pt x="91035" y="5232827"/>
                  <a:pt x="91035" y="5232827"/>
                  <a:pt x="91035" y="5232827"/>
                </a:cubicBezTo>
                <a:lnTo>
                  <a:pt x="91035" y="5232827"/>
                </a:lnTo>
                <a:cubicBezTo>
                  <a:pt x="91035" y="5232827"/>
                  <a:pt x="91035" y="5232827"/>
                  <a:pt x="91035" y="5232827"/>
                </a:cubicBezTo>
                <a:lnTo>
                  <a:pt x="91035" y="5232827"/>
                </a:lnTo>
                <a:cubicBezTo>
                  <a:pt x="91035" y="5232827"/>
                  <a:pt x="91035" y="5232827"/>
                  <a:pt x="91035" y="5232827"/>
                </a:cubicBezTo>
                <a:lnTo>
                  <a:pt x="91035" y="5232827"/>
                </a:lnTo>
                <a:cubicBezTo>
                  <a:pt x="87578" y="5230522"/>
                  <a:pt x="85273" y="5228217"/>
                  <a:pt x="81816" y="5225911"/>
                </a:cubicBezTo>
                <a:cubicBezTo>
                  <a:pt x="78360" y="5223606"/>
                  <a:pt x="78360" y="5223606"/>
                  <a:pt x="76055" y="5223606"/>
                </a:cubicBezTo>
                <a:lnTo>
                  <a:pt x="76055" y="5223606"/>
                </a:lnTo>
                <a:lnTo>
                  <a:pt x="76055" y="5220148"/>
                </a:lnTo>
                <a:close/>
                <a:moveTo>
                  <a:pt x="261581" y="5255880"/>
                </a:moveTo>
                <a:lnTo>
                  <a:pt x="195897" y="5255880"/>
                </a:lnTo>
                <a:cubicBezTo>
                  <a:pt x="191289" y="5255880"/>
                  <a:pt x="187832" y="5259337"/>
                  <a:pt x="187832" y="5263947"/>
                </a:cubicBezTo>
                <a:cubicBezTo>
                  <a:pt x="187832" y="5268558"/>
                  <a:pt x="191289" y="5272016"/>
                  <a:pt x="195897" y="5272016"/>
                </a:cubicBezTo>
                <a:lnTo>
                  <a:pt x="261581" y="5272016"/>
                </a:lnTo>
                <a:cubicBezTo>
                  <a:pt x="266191" y="5272016"/>
                  <a:pt x="269647" y="5268558"/>
                  <a:pt x="269647" y="5263947"/>
                </a:cubicBezTo>
                <a:cubicBezTo>
                  <a:pt x="269647" y="5259337"/>
                  <a:pt x="266191" y="5255880"/>
                  <a:pt x="261581" y="5255880"/>
                </a:cubicBezTo>
                <a:lnTo>
                  <a:pt x="261581" y="5255880"/>
                </a:lnTo>
                <a:close/>
                <a:moveTo>
                  <a:pt x="392948" y="5255880"/>
                </a:moveTo>
                <a:lnTo>
                  <a:pt x="327264" y="5255880"/>
                </a:lnTo>
                <a:cubicBezTo>
                  <a:pt x="322655" y="5255880"/>
                  <a:pt x="319198" y="5259337"/>
                  <a:pt x="319198" y="5263947"/>
                </a:cubicBezTo>
                <a:cubicBezTo>
                  <a:pt x="319198" y="5268558"/>
                  <a:pt x="322655" y="5272016"/>
                  <a:pt x="327264" y="5272016"/>
                </a:cubicBezTo>
                <a:lnTo>
                  <a:pt x="392948" y="5272016"/>
                </a:lnTo>
                <a:cubicBezTo>
                  <a:pt x="397557" y="5272016"/>
                  <a:pt x="401014" y="5268558"/>
                  <a:pt x="401014" y="5263947"/>
                </a:cubicBezTo>
                <a:cubicBezTo>
                  <a:pt x="401014" y="5259337"/>
                  <a:pt x="397557" y="5255880"/>
                  <a:pt x="392948" y="5255880"/>
                </a:cubicBezTo>
                <a:lnTo>
                  <a:pt x="392948" y="5255880"/>
                </a:lnTo>
                <a:close/>
                <a:moveTo>
                  <a:pt x="523162" y="5255880"/>
                </a:moveTo>
                <a:lnTo>
                  <a:pt x="457478" y="5255880"/>
                </a:lnTo>
                <a:cubicBezTo>
                  <a:pt x="452869" y="5255880"/>
                  <a:pt x="449412" y="5259337"/>
                  <a:pt x="449412" y="5263947"/>
                </a:cubicBezTo>
                <a:cubicBezTo>
                  <a:pt x="449412" y="5268558"/>
                  <a:pt x="452869" y="5272016"/>
                  <a:pt x="457478" y="5272016"/>
                </a:cubicBezTo>
                <a:lnTo>
                  <a:pt x="523162" y="5272016"/>
                </a:lnTo>
                <a:cubicBezTo>
                  <a:pt x="527771" y="5272016"/>
                  <a:pt x="531228" y="5268558"/>
                  <a:pt x="531228" y="5263947"/>
                </a:cubicBezTo>
                <a:cubicBezTo>
                  <a:pt x="531228" y="5259337"/>
                  <a:pt x="527771" y="5255880"/>
                  <a:pt x="523162" y="5255880"/>
                </a:cubicBezTo>
                <a:lnTo>
                  <a:pt x="523162" y="5255880"/>
                </a:lnTo>
                <a:close/>
                <a:moveTo>
                  <a:pt x="654529" y="5255880"/>
                </a:moveTo>
                <a:lnTo>
                  <a:pt x="588845" y="5255880"/>
                </a:lnTo>
                <a:cubicBezTo>
                  <a:pt x="584236" y="5255880"/>
                  <a:pt x="580779" y="5259337"/>
                  <a:pt x="580779" y="5263947"/>
                </a:cubicBezTo>
                <a:cubicBezTo>
                  <a:pt x="580779" y="5268558"/>
                  <a:pt x="584236" y="5272016"/>
                  <a:pt x="588845" y="5272016"/>
                </a:cubicBezTo>
                <a:lnTo>
                  <a:pt x="654529" y="5272016"/>
                </a:lnTo>
                <a:cubicBezTo>
                  <a:pt x="659138" y="5272016"/>
                  <a:pt x="662594" y="5268558"/>
                  <a:pt x="662594" y="5263947"/>
                </a:cubicBezTo>
                <a:cubicBezTo>
                  <a:pt x="662594" y="5259337"/>
                  <a:pt x="659138" y="5255880"/>
                  <a:pt x="654529" y="5255880"/>
                </a:cubicBezTo>
                <a:lnTo>
                  <a:pt x="654529" y="5255880"/>
                </a:lnTo>
                <a:close/>
                <a:moveTo>
                  <a:pt x="785895" y="5251269"/>
                </a:moveTo>
                <a:cubicBezTo>
                  <a:pt x="785895" y="5251269"/>
                  <a:pt x="785895" y="5251269"/>
                  <a:pt x="783590" y="5251269"/>
                </a:cubicBezTo>
                <a:cubicBezTo>
                  <a:pt x="778981" y="5251269"/>
                  <a:pt x="774371" y="5253574"/>
                  <a:pt x="769762" y="5253574"/>
                </a:cubicBezTo>
                <a:lnTo>
                  <a:pt x="768610" y="5253574"/>
                </a:lnTo>
                <a:cubicBezTo>
                  <a:pt x="768610" y="5253574"/>
                  <a:pt x="768610" y="5253574"/>
                  <a:pt x="768610" y="5253574"/>
                </a:cubicBezTo>
                <a:lnTo>
                  <a:pt x="723669" y="5253574"/>
                </a:lnTo>
                <a:cubicBezTo>
                  <a:pt x="719059" y="5253574"/>
                  <a:pt x="715602" y="5257032"/>
                  <a:pt x="715602" y="5261643"/>
                </a:cubicBezTo>
                <a:cubicBezTo>
                  <a:pt x="715602" y="5266253"/>
                  <a:pt x="719059" y="5269710"/>
                  <a:pt x="723669" y="5269710"/>
                </a:cubicBezTo>
                <a:lnTo>
                  <a:pt x="753629" y="5269710"/>
                </a:lnTo>
                <a:cubicBezTo>
                  <a:pt x="766305" y="5269710"/>
                  <a:pt x="778981" y="5268558"/>
                  <a:pt x="791656" y="5265100"/>
                </a:cubicBezTo>
                <a:cubicBezTo>
                  <a:pt x="796266" y="5265100"/>
                  <a:pt x="798571" y="5259337"/>
                  <a:pt x="797418" y="5255880"/>
                </a:cubicBezTo>
                <a:cubicBezTo>
                  <a:pt x="797418" y="5252421"/>
                  <a:pt x="792809" y="5250116"/>
                  <a:pt x="789352" y="5250116"/>
                </a:cubicBezTo>
                <a:lnTo>
                  <a:pt x="784743" y="5250116"/>
                </a:lnTo>
                <a:close/>
                <a:moveTo>
                  <a:pt x="893062" y="5171739"/>
                </a:moveTo>
                <a:cubicBezTo>
                  <a:pt x="890758" y="5171739"/>
                  <a:pt x="887300" y="5172892"/>
                  <a:pt x="886148" y="5176349"/>
                </a:cubicBezTo>
                <a:cubicBezTo>
                  <a:pt x="886148" y="5176349"/>
                  <a:pt x="886148" y="5176349"/>
                  <a:pt x="886148" y="5177502"/>
                </a:cubicBezTo>
                <a:lnTo>
                  <a:pt x="886148" y="5177502"/>
                </a:lnTo>
                <a:cubicBezTo>
                  <a:pt x="886148" y="5177502"/>
                  <a:pt x="886148" y="5178655"/>
                  <a:pt x="886148" y="5178655"/>
                </a:cubicBezTo>
                <a:lnTo>
                  <a:pt x="886148" y="5178655"/>
                </a:lnTo>
                <a:cubicBezTo>
                  <a:pt x="886148" y="5178655"/>
                  <a:pt x="886148" y="5178655"/>
                  <a:pt x="886148" y="5178655"/>
                </a:cubicBezTo>
                <a:lnTo>
                  <a:pt x="886148" y="5178655"/>
                </a:lnTo>
                <a:cubicBezTo>
                  <a:pt x="886148" y="5178655"/>
                  <a:pt x="886148" y="5178655"/>
                  <a:pt x="886148" y="5178655"/>
                </a:cubicBezTo>
                <a:lnTo>
                  <a:pt x="886148" y="5178655"/>
                </a:lnTo>
                <a:cubicBezTo>
                  <a:pt x="886148" y="5178655"/>
                  <a:pt x="886148" y="5178655"/>
                  <a:pt x="886148" y="5178655"/>
                </a:cubicBezTo>
                <a:lnTo>
                  <a:pt x="886148" y="5178655"/>
                </a:lnTo>
                <a:cubicBezTo>
                  <a:pt x="879235" y="5190181"/>
                  <a:pt x="870015" y="5200554"/>
                  <a:pt x="859645" y="5210928"/>
                </a:cubicBezTo>
                <a:lnTo>
                  <a:pt x="859645" y="5210928"/>
                </a:lnTo>
                <a:cubicBezTo>
                  <a:pt x="859645" y="5210928"/>
                  <a:pt x="859645" y="5210928"/>
                  <a:pt x="859645" y="5210928"/>
                </a:cubicBezTo>
                <a:lnTo>
                  <a:pt x="859645" y="5210928"/>
                </a:lnTo>
                <a:cubicBezTo>
                  <a:pt x="859645" y="5210928"/>
                  <a:pt x="859645" y="5210928"/>
                  <a:pt x="859645" y="5210928"/>
                </a:cubicBezTo>
                <a:lnTo>
                  <a:pt x="859645" y="5210928"/>
                </a:lnTo>
                <a:cubicBezTo>
                  <a:pt x="859645" y="5210928"/>
                  <a:pt x="859645" y="5210928"/>
                  <a:pt x="859645" y="5210928"/>
                </a:cubicBezTo>
                <a:lnTo>
                  <a:pt x="859645" y="5210928"/>
                </a:lnTo>
                <a:cubicBezTo>
                  <a:pt x="859645" y="5210928"/>
                  <a:pt x="859645" y="5210928"/>
                  <a:pt x="859645" y="5210928"/>
                </a:cubicBezTo>
                <a:lnTo>
                  <a:pt x="859645" y="5210928"/>
                </a:lnTo>
                <a:cubicBezTo>
                  <a:pt x="859645" y="5210928"/>
                  <a:pt x="859645" y="5210928"/>
                  <a:pt x="859645" y="5210928"/>
                </a:cubicBezTo>
                <a:lnTo>
                  <a:pt x="859645" y="5210928"/>
                </a:lnTo>
                <a:cubicBezTo>
                  <a:pt x="859645" y="5210928"/>
                  <a:pt x="859645" y="5210928"/>
                  <a:pt x="859645" y="5210928"/>
                </a:cubicBezTo>
                <a:lnTo>
                  <a:pt x="859645" y="5210928"/>
                </a:lnTo>
                <a:cubicBezTo>
                  <a:pt x="859645" y="5210928"/>
                  <a:pt x="859645" y="5210928"/>
                  <a:pt x="859645" y="5210928"/>
                </a:cubicBezTo>
                <a:lnTo>
                  <a:pt x="859645" y="5210928"/>
                </a:lnTo>
                <a:cubicBezTo>
                  <a:pt x="859645" y="5210928"/>
                  <a:pt x="859645" y="5210928"/>
                  <a:pt x="858492" y="5210928"/>
                </a:cubicBezTo>
                <a:cubicBezTo>
                  <a:pt x="858492" y="5210928"/>
                  <a:pt x="858492" y="5210928"/>
                  <a:pt x="858492" y="5210928"/>
                </a:cubicBezTo>
                <a:cubicBezTo>
                  <a:pt x="856188" y="5213233"/>
                  <a:pt x="852730" y="5215538"/>
                  <a:pt x="849273" y="5217843"/>
                </a:cubicBezTo>
                <a:cubicBezTo>
                  <a:pt x="845816" y="5220148"/>
                  <a:pt x="844664" y="5225911"/>
                  <a:pt x="848121" y="5229369"/>
                </a:cubicBezTo>
                <a:cubicBezTo>
                  <a:pt x="849273" y="5231674"/>
                  <a:pt x="851578" y="5232827"/>
                  <a:pt x="855035" y="5232827"/>
                </a:cubicBezTo>
                <a:cubicBezTo>
                  <a:pt x="858492" y="5232827"/>
                  <a:pt x="858492" y="5232827"/>
                  <a:pt x="859645" y="5231674"/>
                </a:cubicBezTo>
                <a:cubicBezTo>
                  <a:pt x="879235" y="5216691"/>
                  <a:pt x="895367" y="5199402"/>
                  <a:pt x="906890" y="5178655"/>
                </a:cubicBezTo>
                <a:cubicBezTo>
                  <a:pt x="909195" y="5175197"/>
                  <a:pt x="906890" y="5169434"/>
                  <a:pt x="903433" y="5167129"/>
                </a:cubicBezTo>
                <a:cubicBezTo>
                  <a:pt x="902281" y="5167129"/>
                  <a:pt x="901129" y="5167129"/>
                  <a:pt x="899977" y="5167129"/>
                </a:cubicBezTo>
                <a:lnTo>
                  <a:pt x="899977" y="5167129"/>
                </a:lnTo>
                <a:lnTo>
                  <a:pt x="896520" y="5169434"/>
                </a:lnTo>
                <a:close/>
                <a:moveTo>
                  <a:pt x="914957" y="5040342"/>
                </a:moveTo>
                <a:cubicBezTo>
                  <a:pt x="910347" y="5040342"/>
                  <a:pt x="906890" y="5043800"/>
                  <a:pt x="906890" y="5048410"/>
                </a:cubicBezTo>
                <a:lnTo>
                  <a:pt x="906890" y="5097972"/>
                </a:lnTo>
                <a:lnTo>
                  <a:pt x="906890" y="5097972"/>
                </a:lnTo>
                <a:lnTo>
                  <a:pt x="906890" y="5100277"/>
                </a:lnTo>
                <a:lnTo>
                  <a:pt x="906890" y="5100277"/>
                </a:lnTo>
                <a:cubicBezTo>
                  <a:pt x="906890" y="5106040"/>
                  <a:pt x="906890" y="5109499"/>
                  <a:pt x="906890" y="5114109"/>
                </a:cubicBezTo>
                <a:cubicBezTo>
                  <a:pt x="906890" y="5118719"/>
                  <a:pt x="909195" y="5122177"/>
                  <a:pt x="913805" y="5123330"/>
                </a:cubicBezTo>
                <a:lnTo>
                  <a:pt x="913805" y="5123330"/>
                </a:lnTo>
                <a:cubicBezTo>
                  <a:pt x="918414" y="5123330"/>
                  <a:pt x="921871" y="5119872"/>
                  <a:pt x="921871" y="5116414"/>
                </a:cubicBezTo>
                <a:cubicBezTo>
                  <a:pt x="921871" y="5110651"/>
                  <a:pt x="921871" y="5104888"/>
                  <a:pt x="921871" y="5099125"/>
                </a:cubicBezTo>
                <a:lnTo>
                  <a:pt x="921871" y="5049563"/>
                </a:lnTo>
                <a:cubicBezTo>
                  <a:pt x="921871" y="5044953"/>
                  <a:pt x="918414" y="5041495"/>
                  <a:pt x="913805" y="5041495"/>
                </a:cubicBezTo>
                <a:lnTo>
                  <a:pt x="913805" y="5041495"/>
                </a:lnTo>
                <a:close/>
                <a:moveTo>
                  <a:pt x="914957" y="4910098"/>
                </a:moveTo>
                <a:cubicBezTo>
                  <a:pt x="910347" y="4910098"/>
                  <a:pt x="906890" y="4913556"/>
                  <a:pt x="906890" y="4918166"/>
                </a:cubicBezTo>
                <a:lnTo>
                  <a:pt x="906890" y="4983864"/>
                </a:lnTo>
                <a:cubicBezTo>
                  <a:pt x="906890" y="4988475"/>
                  <a:pt x="910347" y="4991933"/>
                  <a:pt x="914957" y="4991933"/>
                </a:cubicBezTo>
                <a:cubicBezTo>
                  <a:pt x="919566" y="4991933"/>
                  <a:pt x="923023" y="4988475"/>
                  <a:pt x="923023" y="4983864"/>
                </a:cubicBezTo>
                <a:lnTo>
                  <a:pt x="923023" y="4918166"/>
                </a:lnTo>
                <a:cubicBezTo>
                  <a:pt x="923023" y="4913556"/>
                  <a:pt x="919566" y="4910098"/>
                  <a:pt x="914957" y="4910098"/>
                </a:cubicBezTo>
                <a:lnTo>
                  <a:pt x="914957" y="4910098"/>
                </a:lnTo>
                <a:close/>
                <a:moveTo>
                  <a:pt x="914957" y="4779853"/>
                </a:moveTo>
                <a:cubicBezTo>
                  <a:pt x="910347" y="4779853"/>
                  <a:pt x="906890" y="4783311"/>
                  <a:pt x="906890" y="4787921"/>
                </a:cubicBezTo>
                <a:lnTo>
                  <a:pt x="906890" y="4853620"/>
                </a:lnTo>
                <a:cubicBezTo>
                  <a:pt x="906890" y="4858230"/>
                  <a:pt x="910347" y="4861688"/>
                  <a:pt x="914957" y="4861688"/>
                </a:cubicBezTo>
                <a:cubicBezTo>
                  <a:pt x="919566" y="4861688"/>
                  <a:pt x="923023" y="4858230"/>
                  <a:pt x="923023" y="4853620"/>
                </a:cubicBezTo>
                <a:lnTo>
                  <a:pt x="923023" y="4787921"/>
                </a:lnTo>
                <a:cubicBezTo>
                  <a:pt x="923023" y="4783311"/>
                  <a:pt x="919566" y="4779853"/>
                  <a:pt x="914957" y="4779853"/>
                </a:cubicBezTo>
                <a:lnTo>
                  <a:pt x="914957" y="4779853"/>
                </a:lnTo>
                <a:close/>
                <a:moveTo>
                  <a:pt x="914957" y="4648457"/>
                </a:moveTo>
                <a:cubicBezTo>
                  <a:pt x="910347" y="4648457"/>
                  <a:pt x="906890" y="4651914"/>
                  <a:pt x="906890" y="4656525"/>
                </a:cubicBezTo>
                <a:lnTo>
                  <a:pt x="906890" y="4722223"/>
                </a:lnTo>
                <a:cubicBezTo>
                  <a:pt x="906890" y="4726834"/>
                  <a:pt x="910347" y="4730291"/>
                  <a:pt x="914957" y="4730291"/>
                </a:cubicBezTo>
                <a:cubicBezTo>
                  <a:pt x="919566" y="4730291"/>
                  <a:pt x="923023" y="4726834"/>
                  <a:pt x="923023" y="4722223"/>
                </a:cubicBezTo>
                <a:lnTo>
                  <a:pt x="923023" y="4656525"/>
                </a:lnTo>
                <a:cubicBezTo>
                  <a:pt x="923023" y="4651914"/>
                  <a:pt x="919566" y="4648457"/>
                  <a:pt x="914957" y="4648457"/>
                </a:cubicBezTo>
                <a:lnTo>
                  <a:pt x="914957" y="4648457"/>
                </a:lnTo>
                <a:close/>
                <a:moveTo>
                  <a:pt x="914957" y="4518212"/>
                </a:moveTo>
                <a:cubicBezTo>
                  <a:pt x="910347" y="4518212"/>
                  <a:pt x="906890" y="4521670"/>
                  <a:pt x="906890" y="4526280"/>
                </a:cubicBezTo>
                <a:lnTo>
                  <a:pt x="906890" y="4591979"/>
                </a:lnTo>
                <a:cubicBezTo>
                  <a:pt x="906890" y="4596589"/>
                  <a:pt x="910347" y="4600047"/>
                  <a:pt x="914957" y="4600047"/>
                </a:cubicBezTo>
                <a:cubicBezTo>
                  <a:pt x="919566" y="4600047"/>
                  <a:pt x="923023" y="4596589"/>
                  <a:pt x="923023" y="4591979"/>
                </a:cubicBezTo>
                <a:lnTo>
                  <a:pt x="923023" y="4526280"/>
                </a:lnTo>
                <a:cubicBezTo>
                  <a:pt x="923023" y="4521670"/>
                  <a:pt x="919566" y="4518212"/>
                  <a:pt x="914957" y="4518212"/>
                </a:cubicBezTo>
                <a:lnTo>
                  <a:pt x="914957" y="4518212"/>
                </a:lnTo>
                <a:close/>
                <a:moveTo>
                  <a:pt x="914957" y="4386815"/>
                </a:moveTo>
                <a:cubicBezTo>
                  <a:pt x="910347" y="4386815"/>
                  <a:pt x="906890" y="4390273"/>
                  <a:pt x="906890" y="4394883"/>
                </a:cubicBezTo>
                <a:lnTo>
                  <a:pt x="906890" y="4460582"/>
                </a:lnTo>
                <a:cubicBezTo>
                  <a:pt x="906890" y="4465192"/>
                  <a:pt x="910347" y="4468650"/>
                  <a:pt x="914957" y="4468650"/>
                </a:cubicBezTo>
                <a:cubicBezTo>
                  <a:pt x="919566" y="4468650"/>
                  <a:pt x="923023" y="4465192"/>
                  <a:pt x="923023" y="4460582"/>
                </a:cubicBezTo>
                <a:lnTo>
                  <a:pt x="923023" y="4394883"/>
                </a:lnTo>
                <a:cubicBezTo>
                  <a:pt x="923023" y="4390273"/>
                  <a:pt x="919566" y="4386815"/>
                  <a:pt x="914957" y="4386815"/>
                </a:cubicBezTo>
                <a:lnTo>
                  <a:pt x="914957" y="4386815"/>
                </a:lnTo>
                <a:close/>
                <a:moveTo>
                  <a:pt x="914957" y="4256571"/>
                </a:moveTo>
                <a:cubicBezTo>
                  <a:pt x="910347" y="4256571"/>
                  <a:pt x="906890" y="4260028"/>
                  <a:pt x="906890" y="4264639"/>
                </a:cubicBezTo>
                <a:lnTo>
                  <a:pt x="906890" y="4330337"/>
                </a:lnTo>
                <a:cubicBezTo>
                  <a:pt x="906890" y="4334948"/>
                  <a:pt x="910347" y="4338405"/>
                  <a:pt x="914957" y="4338405"/>
                </a:cubicBezTo>
                <a:cubicBezTo>
                  <a:pt x="919566" y="4338405"/>
                  <a:pt x="923023" y="4334948"/>
                  <a:pt x="923023" y="4330337"/>
                </a:cubicBezTo>
                <a:lnTo>
                  <a:pt x="923023" y="4264639"/>
                </a:lnTo>
                <a:cubicBezTo>
                  <a:pt x="923023" y="4260028"/>
                  <a:pt x="919566" y="4256571"/>
                  <a:pt x="914957" y="4256571"/>
                </a:cubicBezTo>
                <a:lnTo>
                  <a:pt x="914957" y="4256571"/>
                </a:lnTo>
                <a:close/>
                <a:moveTo>
                  <a:pt x="914957" y="4126326"/>
                </a:moveTo>
                <a:cubicBezTo>
                  <a:pt x="910347" y="4126326"/>
                  <a:pt x="906890" y="4129784"/>
                  <a:pt x="906890" y="4134394"/>
                </a:cubicBezTo>
                <a:lnTo>
                  <a:pt x="906890" y="4200093"/>
                </a:lnTo>
                <a:cubicBezTo>
                  <a:pt x="906890" y="4204704"/>
                  <a:pt x="910347" y="4208161"/>
                  <a:pt x="914957" y="4208161"/>
                </a:cubicBezTo>
                <a:cubicBezTo>
                  <a:pt x="919566" y="4208161"/>
                  <a:pt x="923023" y="4204704"/>
                  <a:pt x="923023" y="4200093"/>
                </a:cubicBezTo>
                <a:lnTo>
                  <a:pt x="923023" y="4134394"/>
                </a:lnTo>
                <a:cubicBezTo>
                  <a:pt x="923023" y="4129784"/>
                  <a:pt x="919566" y="4126326"/>
                  <a:pt x="914957" y="4126326"/>
                </a:cubicBezTo>
                <a:lnTo>
                  <a:pt x="914957" y="4126326"/>
                </a:lnTo>
                <a:close/>
                <a:moveTo>
                  <a:pt x="914957" y="3994929"/>
                </a:moveTo>
                <a:cubicBezTo>
                  <a:pt x="910347" y="3994929"/>
                  <a:pt x="906890" y="3998387"/>
                  <a:pt x="906890" y="4002998"/>
                </a:cubicBezTo>
                <a:lnTo>
                  <a:pt x="906890" y="4068696"/>
                </a:lnTo>
                <a:cubicBezTo>
                  <a:pt x="906890" y="4073306"/>
                  <a:pt x="910347" y="4076764"/>
                  <a:pt x="914957" y="4076764"/>
                </a:cubicBezTo>
                <a:cubicBezTo>
                  <a:pt x="919566" y="4076764"/>
                  <a:pt x="923023" y="4073306"/>
                  <a:pt x="923023" y="4068696"/>
                </a:cubicBezTo>
                <a:lnTo>
                  <a:pt x="923023" y="4002998"/>
                </a:lnTo>
                <a:cubicBezTo>
                  <a:pt x="923023" y="3998387"/>
                  <a:pt x="919566" y="3994929"/>
                  <a:pt x="914957" y="3994929"/>
                </a:cubicBezTo>
                <a:lnTo>
                  <a:pt x="914957" y="3994929"/>
                </a:lnTo>
                <a:close/>
                <a:moveTo>
                  <a:pt x="914957" y="3864685"/>
                </a:moveTo>
                <a:cubicBezTo>
                  <a:pt x="910347" y="3864685"/>
                  <a:pt x="906890" y="3868143"/>
                  <a:pt x="906890" y="3872753"/>
                </a:cubicBezTo>
                <a:lnTo>
                  <a:pt x="906890" y="3938452"/>
                </a:lnTo>
                <a:cubicBezTo>
                  <a:pt x="906890" y="3943062"/>
                  <a:pt x="910347" y="3946520"/>
                  <a:pt x="914957" y="3946520"/>
                </a:cubicBezTo>
                <a:cubicBezTo>
                  <a:pt x="919566" y="3946520"/>
                  <a:pt x="923023" y="3943062"/>
                  <a:pt x="923023" y="3938452"/>
                </a:cubicBezTo>
                <a:lnTo>
                  <a:pt x="923023" y="3872753"/>
                </a:lnTo>
                <a:cubicBezTo>
                  <a:pt x="923023" y="3868143"/>
                  <a:pt x="919566" y="3864685"/>
                  <a:pt x="914957" y="3864685"/>
                </a:cubicBezTo>
                <a:lnTo>
                  <a:pt x="914957" y="3864685"/>
                </a:lnTo>
                <a:close/>
                <a:moveTo>
                  <a:pt x="914957" y="3734440"/>
                </a:moveTo>
                <a:cubicBezTo>
                  <a:pt x="910347" y="3734440"/>
                  <a:pt x="906890" y="3737898"/>
                  <a:pt x="906890" y="3742509"/>
                </a:cubicBezTo>
                <a:lnTo>
                  <a:pt x="906890" y="3808207"/>
                </a:lnTo>
                <a:cubicBezTo>
                  <a:pt x="906890" y="3812818"/>
                  <a:pt x="910347" y="3816275"/>
                  <a:pt x="914957" y="3816275"/>
                </a:cubicBezTo>
                <a:cubicBezTo>
                  <a:pt x="919566" y="3816275"/>
                  <a:pt x="923023" y="3812818"/>
                  <a:pt x="923023" y="3808207"/>
                </a:cubicBezTo>
                <a:lnTo>
                  <a:pt x="923023" y="3742509"/>
                </a:lnTo>
                <a:cubicBezTo>
                  <a:pt x="923023" y="3737898"/>
                  <a:pt x="919566" y="3734440"/>
                  <a:pt x="914957" y="3734440"/>
                </a:cubicBezTo>
                <a:lnTo>
                  <a:pt x="914957" y="3734440"/>
                </a:lnTo>
                <a:close/>
                <a:moveTo>
                  <a:pt x="914957" y="3603043"/>
                </a:moveTo>
                <a:cubicBezTo>
                  <a:pt x="910347" y="3603043"/>
                  <a:pt x="906890" y="3606501"/>
                  <a:pt x="906890" y="3611112"/>
                </a:cubicBezTo>
                <a:lnTo>
                  <a:pt x="906890" y="3676810"/>
                </a:lnTo>
                <a:cubicBezTo>
                  <a:pt x="906890" y="3681420"/>
                  <a:pt x="910347" y="3684878"/>
                  <a:pt x="914957" y="3684878"/>
                </a:cubicBezTo>
                <a:cubicBezTo>
                  <a:pt x="919566" y="3684878"/>
                  <a:pt x="923023" y="3681420"/>
                  <a:pt x="923023" y="3676810"/>
                </a:cubicBezTo>
                <a:lnTo>
                  <a:pt x="923023" y="3611112"/>
                </a:lnTo>
                <a:cubicBezTo>
                  <a:pt x="923023" y="3606501"/>
                  <a:pt x="919566" y="3603043"/>
                  <a:pt x="914957" y="3603043"/>
                </a:cubicBezTo>
                <a:lnTo>
                  <a:pt x="914957" y="3603043"/>
                </a:lnTo>
                <a:close/>
                <a:moveTo>
                  <a:pt x="914957" y="3472799"/>
                </a:moveTo>
                <a:cubicBezTo>
                  <a:pt x="910347" y="3472799"/>
                  <a:pt x="906890" y="3476257"/>
                  <a:pt x="906890" y="3480867"/>
                </a:cubicBezTo>
                <a:lnTo>
                  <a:pt x="906890" y="3546566"/>
                </a:lnTo>
                <a:cubicBezTo>
                  <a:pt x="906890" y="3551176"/>
                  <a:pt x="910347" y="3554634"/>
                  <a:pt x="914957" y="3554634"/>
                </a:cubicBezTo>
                <a:cubicBezTo>
                  <a:pt x="919566" y="3554634"/>
                  <a:pt x="923023" y="3551176"/>
                  <a:pt x="923023" y="3546566"/>
                </a:cubicBezTo>
                <a:lnTo>
                  <a:pt x="923023" y="3480867"/>
                </a:lnTo>
                <a:cubicBezTo>
                  <a:pt x="923023" y="3476257"/>
                  <a:pt x="919566" y="3472799"/>
                  <a:pt x="914957" y="3472799"/>
                </a:cubicBezTo>
                <a:lnTo>
                  <a:pt x="914957" y="3472799"/>
                </a:lnTo>
                <a:close/>
                <a:moveTo>
                  <a:pt x="914957" y="3341402"/>
                </a:moveTo>
                <a:cubicBezTo>
                  <a:pt x="910347" y="3341402"/>
                  <a:pt x="906890" y="3344860"/>
                  <a:pt x="906890" y="3349470"/>
                </a:cubicBezTo>
                <a:lnTo>
                  <a:pt x="906890" y="3415169"/>
                </a:lnTo>
                <a:cubicBezTo>
                  <a:pt x="906890" y="3419779"/>
                  <a:pt x="910347" y="3423237"/>
                  <a:pt x="914957" y="3423237"/>
                </a:cubicBezTo>
                <a:cubicBezTo>
                  <a:pt x="919566" y="3423237"/>
                  <a:pt x="923023" y="3419779"/>
                  <a:pt x="923023" y="3415169"/>
                </a:cubicBezTo>
                <a:lnTo>
                  <a:pt x="923023" y="3349470"/>
                </a:lnTo>
                <a:cubicBezTo>
                  <a:pt x="923023" y="3344860"/>
                  <a:pt x="919566" y="3341402"/>
                  <a:pt x="914957" y="3341402"/>
                </a:cubicBezTo>
                <a:lnTo>
                  <a:pt x="914957" y="3341402"/>
                </a:lnTo>
                <a:close/>
                <a:moveTo>
                  <a:pt x="914957" y="3211158"/>
                </a:moveTo>
                <a:cubicBezTo>
                  <a:pt x="910347" y="3211158"/>
                  <a:pt x="906890" y="3214615"/>
                  <a:pt x="906890" y="3219226"/>
                </a:cubicBezTo>
                <a:lnTo>
                  <a:pt x="906890" y="3284924"/>
                </a:lnTo>
                <a:cubicBezTo>
                  <a:pt x="906890" y="3289535"/>
                  <a:pt x="910347" y="3292993"/>
                  <a:pt x="914957" y="3292993"/>
                </a:cubicBezTo>
                <a:cubicBezTo>
                  <a:pt x="919566" y="3292993"/>
                  <a:pt x="923023" y="3289535"/>
                  <a:pt x="923023" y="3284924"/>
                </a:cubicBezTo>
                <a:lnTo>
                  <a:pt x="923023" y="3219226"/>
                </a:lnTo>
                <a:cubicBezTo>
                  <a:pt x="923023" y="3214615"/>
                  <a:pt x="919566" y="3211158"/>
                  <a:pt x="914957" y="3211158"/>
                </a:cubicBezTo>
                <a:lnTo>
                  <a:pt x="914957" y="3211158"/>
                </a:lnTo>
                <a:close/>
                <a:moveTo>
                  <a:pt x="914957" y="3080914"/>
                </a:moveTo>
                <a:cubicBezTo>
                  <a:pt x="910347" y="3080914"/>
                  <a:pt x="906890" y="3084371"/>
                  <a:pt x="906890" y="3088982"/>
                </a:cubicBezTo>
                <a:lnTo>
                  <a:pt x="906890" y="3154680"/>
                </a:lnTo>
                <a:cubicBezTo>
                  <a:pt x="906890" y="3159291"/>
                  <a:pt x="910347" y="3162748"/>
                  <a:pt x="914957" y="3162748"/>
                </a:cubicBezTo>
                <a:cubicBezTo>
                  <a:pt x="919566" y="3162748"/>
                  <a:pt x="923023" y="3159291"/>
                  <a:pt x="923023" y="3154680"/>
                </a:cubicBezTo>
                <a:lnTo>
                  <a:pt x="923023" y="3088982"/>
                </a:lnTo>
                <a:cubicBezTo>
                  <a:pt x="923023" y="3084371"/>
                  <a:pt x="919566" y="3080914"/>
                  <a:pt x="914957" y="3080914"/>
                </a:cubicBezTo>
                <a:lnTo>
                  <a:pt x="914957" y="3080914"/>
                </a:lnTo>
                <a:close/>
                <a:moveTo>
                  <a:pt x="914957" y="2949516"/>
                </a:moveTo>
                <a:cubicBezTo>
                  <a:pt x="910347" y="2949516"/>
                  <a:pt x="906890" y="2952974"/>
                  <a:pt x="906890" y="2957585"/>
                </a:cubicBezTo>
                <a:lnTo>
                  <a:pt x="906890" y="3023283"/>
                </a:lnTo>
                <a:cubicBezTo>
                  <a:pt x="906890" y="3027894"/>
                  <a:pt x="910347" y="3031351"/>
                  <a:pt x="914957" y="3031351"/>
                </a:cubicBezTo>
                <a:cubicBezTo>
                  <a:pt x="919566" y="3031351"/>
                  <a:pt x="923023" y="3027894"/>
                  <a:pt x="923023" y="3023283"/>
                </a:cubicBezTo>
                <a:lnTo>
                  <a:pt x="923023" y="2957585"/>
                </a:lnTo>
                <a:cubicBezTo>
                  <a:pt x="923023" y="2952974"/>
                  <a:pt x="919566" y="2949516"/>
                  <a:pt x="914957" y="2949516"/>
                </a:cubicBezTo>
                <a:lnTo>
                  <a:pt x="914957" y="2949516"/>
                </a:lnTo>
                <a:close/>
                <a:moveTo>
                  <a:pt x="914957" y="2819272"/>
                </a:moveTo>
                <a:cubicBezTo>
                  <a:pt x="910347" y="2819272"/>
                  <a:pt x="906890" y="2822730"/>
                  <a:pt x="906890" y="2827340"/>
                </a:cubicBezTo>
                <a:lnTo>
                  <a:pt x="906890" y="2893039"/>
                </a:lnTo>
                <a:cubicBezTo>
                  <a:pt x="906890" y="2897649"/>
                  <a:pt x="910347" y="2901107"/>
                  <a:pt x="914957" y="2901107"/>
                </a:cubicBezTo>
                <a:cubicBezTo>
                  <a:pt x="919566" y="2901107"/>
                  <a:pt x="923023" y="2897649"/>
                  <a:pt x="923023" y="2893039"/>
                </a:cubicBezTo>
                <a:lnTo>
                  <a:pt x="923023" y="2827340"/>
                </a:lnTo>
                <a:cubicBezTo>
                  <a:pt x="923023" y="2822730"/>
                  <a:pt x="919566" y="2819272"/>
                  <a:pt x="914957" y="2819272"/>
                </a:cubicBezTo>
                <a:lnTo>
                  <a:pt x="914957" y="2819272"/>
                </a:lnTo>
                <a:close/>
                <a:moveTo>
                  <a:pt x="914957" y="2687875"/>
                </a:moveTo>
                <a:cubicBezTo>
                  <a:pt x="910347" y="2687875"/>
                  <a:pt x="906890" y="2691333"/>
                  <a:pt x="906890" y="2695943"/>
                </a:cubicBezTo>
                <a:lnTo>
                  <a:pt x="906890" y="2761642"/>
                </a:lnTo>
                <a:cubicBezTo>
                  <a:pt x="906890" y="2766252"/>
                  <a:pt x="910347" y="2769710"/>
                  <a:pt x="914957" y="2769710"/>
                </a:cubicBezTo>
                <a:cubicBezTo>
                  <a:pt x="919566" y="2769710"/>
                  <a:pt x="923023" y="2766252"/>
                  <a:pt x="923023" y="2761642"/>
                </a:cubicBezTo>
                <a:lnTo>
                  <a:pt x="923023" y="2695943"/>
                </a:lnTo>
                <a:cubicBezTo>
                  <a:pt x="923023" y="2691333"/>
                  <a:pt x="919566" y="2687875"/>
                  <a:pt x="914957" y="2687875"/>
                </a:cubicBezTo>
                <a:lnTo>
                  <a:pt x="914957" y="2687875"/>
                </a:lnTo>
                <a:close/>
                <a:moveTo>
                  <a:pt x="914957" y="2557631"/>
                </a:moveTo>
                <a:cubicBezTo>
                  <a:pt x="910347" y="2557631"/>
                  <a:pt x="906890" y="2561089"/>
                  <a:pt x="906890" y="2565699"/>
                </a:cubicBezTo>
                <a:lnTo>
                  <a:pt x="906890" y="2631398"/>
                </a:lnTo>
                <a:cubicBezTo>
                  <a:pt x="906890" y="2636008"/>
                  <a:pt x="910347" y="2639466"/>
                  <a:pt x="914957" y="2639466"/>
                </a:cubicBezTo>
                <a:cubicBezTo>
                  <a:pt x="919566" y="2639466"/>
                  <a:pt x="923023" y="2636008"/>
                  <a:pt x="923023" y="2631398"/>
                </a:cubicBezTo>
                <a:lnTo>
                  <a:pt x="923023" y="2565699"/>
                </a:lnTo>
                <a:cubicBezTo>
                  <a:pt x="923023" y="2561089"/>
                  <a:pt x="919566" y="2557631"/>
                  <a:pt x="914957" y="2557631"/>
                </a:cubicBezTo>
                <a:lnTo>
                  <a:pt x="914957" y="2557631"/>
                </a:lnTo>
                <a:close/>
                <a:moveTo>
                  <a:pt x="914957" y="2427386"/>
                </a:moveTo>
                <a:cubicBezTo>
                  <a:pt x="910347" y="2427386"/>
                  <a:pt x="906890" y="2430844"/>
                  <a:pt x="906890" y="2435455"/>
                </a:cubicBezTo>
                <a:lnTo>
                  <a:pt x="906890" y="2501153"/>
                </a:lnTo>
                <a:cubicBezTo>
                  <a:pt x="906890" y="2505763"/>
                  <a:pt x="910347" y="2509221"/>
                  <a:pt x="914957" y="2509221"/>
                </a:cubicBezTo>
                <a:cubicBezTo>
                  <a:pt x="919566" y="2509221"/>
                  <a:pt x="923023" y="2505763"/>
                  <a:pt x="923023" y="2501153"/>
                </a:cubicBezTo>
                <a:lnTo>
                  <a:pt x="923023" y="2435455"/>
                </a:lnTo>
                <a:cubicBezTo>
                  <a:pt x="923023" y="2430844"/>
                  <a:pt x="919566" y="2427386"/>
                  <a:pt x="914957" y="2427386"/>
                </a:cubicBezTo>
                <a:lnTo>
                  <a:pt x="914957" y="2427386"/>
                </a:lnTo>
                <a:close/>
                <a:moveTo>
                  <a:pt x="914957" y="2295989"/>
                </a:moveTo>
                <a:cubicBezTo>
                  <a:pt x="910347" y="2295989"/>
                  <a:pt x="906890" y="2299447"/>
                  <a:pt x="906890" y="2304057"/>
                </a:cubicBezTo>
                <a:lnTo>
                  <a:pt x="906890" y="2369756"/>
                </a:lnTo>
                <a:cubicBezTo>
                  <a:pt x="906890" y="2374366"/>
                  <a:pt x="910347" y="2377824"/>
                  <a:pt x="914957" y="2377824"/>
                </a:cubicBezTo>
                <a:cubicBezTo>
                  <a:pt x="919566" y="2377824"/>
                  <a:pt x="923023" y="2374366"/>
                  <a:pt x="923023" y="2369756"/>
                </a:cubicBezTo>
                <a:lnTo>
                  <a:pt x="923023" y="2304057"/>
                </a:lnTo>
                <a:cubicBezTo>
                  <a:pt x="923023" y="2299447"/>
                  <a:pt x="919566" y="2295989"/>
                  <a:pt x="914957" y="2295989"/>
                </a:cubicBezTo>
                <a:lnTo>
                  <a:pt x="914957" y="2295989"/>
                </a:lnTo>
                <a:close/>
                <a:moveTo>
                  <a:pt x="914957" y="2165745"/>
                </a:moveTo>
                <a:cubicBezTo>
                  <a:pt x="910347" y="2165745"/>
                  <a:pt x="906890" y="2169203"/>
                  <a:pt x="906890" y="2173813"/>
                </a:cubicBezTo>
                <a:lnTo>
                  <a:pt x="906890" y="2239512"/>
                </a:lnTo>
                <a:cubicBezTo>
                  <a:pt x="906890" y="2244122"/>
                  <a:pt x="910347" y="2247580"/>
                  <a:pt x="914957" y="2247580"/>
                </a:cubicBezTo>
                <a:cubicBezTo>
                  <a:pt x="919566" y="2247580"/>
                  <a:pt x="923023" y="2244122"/>
                  <a:pt x="923023" y="2239512"/>
                </a:cubicBezTo>
                <a:lnTo>
                  <a:pt x="923023" y="2173813"/>
                </a:lnTo>
                <a:cubicBezTo>
                  <a:pt x="923023" y="2169203"/>
                  <a:pt x="919566" y="2165745"/>
                  <a:pt x="914957" y="2165745"/>
                </a:cubicBezTo>
                <a:lnTo>
                  <a:pt x="914957" y="2165745"/>
                </a:lnTo>
                <a:close/>
                <a:moveTo>
                  <a:pt x="914957" y="2034348"/>
                </a:moveTo>
                <a:cubicBezTo>
                  <a:pt x="910347" y="2034348"/>
                  <a:pt x="906890" y="2037806"/>
                  <a:pt x="906890" y="2042416"/>
                </a:cubicBezTo>
                <a:lnTo>
                  <a:pt x="906890" y="2108115"/>
                </a:lnTo>
                <a:cubicBezTo>
                  <a:pt x="906890" y="2112725"/>
                  <a:pt x="910347" y="2116183"/>
                  <a:pt x="914957" y="2116183"/>
                </a:cubicBezTo>
                <a:cubicBezTo>
                  <a:pt x="919566" y="2116183"/>
                  <a:pt x="923023" y="2112725"/>
                  <a:pt x="923023" y="2108115"/>
                </a:cubicBezTo>
                <a:lnTo>
                  <a:pt x="923023" y="2042416"/>
                </a:lnTo>
                <a:cubicBezTo>
                  <a:pt x="923023" y="2037806"/>
                  <a:pt x="919566" y="2034348"/>
                  <a:pt x="914957" y="2034348"/>
                </a:cubicBezTo>
                <a:lnTo>
                  <a:pt x="914957" y="2034348"/>
                </a:lnTo>
                <a:close/>
                <a:moveTo>
                  <a:pt x="914957" y="1904104"/>
                </a:moveTo>
                <a:cubicBezTo>
                  <a:pt x="910347" y="1904104"/>
                  <a:pt x="906890" y="1907561"/>
                  <a:pt x="906890" y="1912172"/>
                </a:cubicBezTo>
                <a:lnTo>
                  <a:pt x="906890" y="1977870"/>
                </a:lnTo>
                <a:cubicBezTo>
                  <a:pt x="906890" y="1982481"/>
                  <a:pt x="910347" y="1985938"/>
                  <a:pt x="914957" y="1985938"/>
                </a:cubicBezTo>
                <a:cubicBezTo>
                  <a:pt x="919566" y="1985938"/>
                  <a:pt x="923023" y="1982481"/>
                  <a:pt x="923023" y="1977870"/>
                </a:cubicBezTo>
                <a:lnTo>
                  <a:pt x="923023" y="1912172"/>
                </a:lnTo>
                <a:cubicBezTo>
                  <a:pt x="923023" y="1907561"/>
                  <a:pt x="919566" y="1904104"/>
                  <a:pt x="914957" y="1904104"/>
                </a:cubicBezTo>
                <a:lnTo>
                  <a:pt x="914957" y="1904104"/>
                </a:lnTo>
                <a:close/>
                <a:moveTo>
                  <a:pt x="914957" y="1773859"/>
                </a:moveTo>
                <a:cubicBezTo>
                  <a:pt x="910347" y="1773859"/>
                  <a:pt x="906890" y="1777317"/>
                  <a:pt x="906890" y="1781927"/>
                </a:cubicBezTo>
                <a:lnTo>
                  <a:pt x="906890" y="1847626"/>
                </a:lnTo>
                <a:cubicBezTo>
                  <a:pt x="906890" y="1852236"/>
                  <a:pt x="910347" y="1855694"/>
                  <a:pt x="914957" y="1855694"/>
                </a:cubicBezTo>
                <a:cubicBezTo>
                  <a:pt x="919566" y="1855694"/>
                  <a:pt x="923023" y="1852236"/>
                  <a:pt x="923023" y="1847626"/>
                </a:cubicBezTo>
                <a:lnTo>
                  <a:pt x="923023" y="1781927"/>
                </a:lnTo>
                <a:cubicBezTo>
                  <a:pt x="923023" y="1777317"/>
                  <a:pt x="919566" y="1773859"/>
                  <a:pt x="914957" y="1773859"/>
                </a:cubicBezTo>
                <a:lnTo>
                  <a:pt x="914957" y="1773859"/>
                </a:lnTo>
                <a:close/>
                <a:moveTo>
                  <a:pt x="914957" y="1642462"/>
                </a:moveTo>
                <a:cubicBezTo>
                  <a:pt x="910347" y="1642462"/>
                  <a:pt x="906890" y="1645920"/>
                  <a:pt x="906890" y="1650531"/>
                </a:cubicBezTo>
                <a:lnTo>
                  <a:pt x="906890" y="1716229"/>
                </a:lnTo>
                <a:cubicBezTo>
                  <a:pt x="906890" y="1720839"/>
                  <a:pt x="910347" y="1724297"/>
                  <a:pt x="914957" y="1724297"/>
                </a:cubicBezTo>
                <a:cubicBezTo>
                  <a:pt x="919566" y="1724297"/>
                  <a:pt x="923023" y="1720839"/>
                  <a:pt x="923023" y="1716229"/>
                </a:cubicBezTo>
                <a:lnTo>
                  <a:pt x="923023" y="1650531"/>
                </a:lnTo>
                <a:cubicBezTo>
                  <a:pt x="923023" y="1645920"/>
                  <a:pt x="919566" y="1642462"/>
                  <a:pt x="914957" y="1642462"/>
                </a:cubicBezTo>
                <a:lnTo>
                  <a:pt x="914957" y="1642462"/>
                </a:lnTo>
                <a:close/>
                <a:moveTo>
                  <a:pt x="914957" y="1512218"/>
                </a:moveTo>
                <a:cubicBezTo>
                  <a:pt x="910347" y="1512218"/>
                  <a:pt x="906890" y="1515676"/>
                  <a:pt x="906890" y="1520286"/>
                </a:cubicBezTo>
                <a:lnTo>
                  <a:pt x="906890" y="1585985"/>
                </a:lnTo>
                <a:cubicBezTo>
                  <a:pt x="906890" y="1590595"/>
                  <a:pt x="910347" y="1594053"/>
                  <a:pt x="914957" y="1594053"/>
                </a:cubicBezTo>
                <a:cubicBezTo>
                  <a:pt x="919566" y="1594053"/>
                  <a:pt x="923023" y="1590595"/>
                  <a:pt x="923023" y="1585985"/>
                </a:cubicBezTo>
                <a:lnTo>
                  <a:pt x="923023" y="1520286"/>
                </a:lnTo>
                <a:cubicBezTo>
                  <a:pt x="923023" y="1515676"/>
                  <a:pt x="919566" y="1512218"/>
                  <a:pt x="914957" y="1512218"/>
                </a:cubicBezTo>
                <a:lnTo>
                  <a:pt x="914957" y="1512218"/>
                </a:lnTo>
                <a:close/>
                <a:moveTo>
                  <a:pt x="914957" y="1381974"/>
                </a:moveTo>
                <a:cubicBezTo>
                  <a:pt x="910347" y="1381974"/>
                  <a:pt x="906890" y="1385431"/>
                  <a:pt x="906890" y="1390042"/>
                </a:cubicBezTo>
                <a:lnTo>
                  <a:pt x="906890" y="1455740"/>
                </a:lnTo>
                <a:cubicBezTo>
                  <a:pt x="906890" y="1460351"/>
                  <a:pt x="910347" y="1463808"/>
                  <a:pt x="914957" y="1463808"/>
                </a:cubicBezTo>
                <a:cubicBezTo>
                  <a:pt x="919566" y="1463808"/>
                  <a:pt x="923023" y="1460351"/>
                  <a:pt x="923023" y="1455740"/>
                </a:cubicBezTo>
                <a:lnTo>
                  <a:pt x="923023" y="1390042"/>
                </a:lnTo>
                <a:cubicBezTo>
                  <a:pt x="923023" y="1385431"/>
                  <a:pt x="919566" y="1381974"/>
                  <a:pt x="914957" y="1381974"/>
                </a:cubicBezTo>
                <a:lnTo>
                  <a:pt x="914957" y="1381974"/>
                </a:lnTo>
                <a:close/>
                <a:moveTo>
                  <a:pt x="914957" y="1250576"/>
                </a:moveTo>
                <a:cubicBezTo>
                  <a:pt x="910347" y="1250576"/>
                  <a:pt x="906890" y="1254034"/>
                  <a:pt x="906890" y="1258645"/>
                </a:cubicBezTo>
                <a:lnTo>
                  <a:pt x="906890" y="1324343"/>
                </a:lnTo>
                <a:cubicBezTo>
                  <a:pt x="906890" y="1328954"/>
                  <a:pt x="910347" y="1332411"/>
                  <a:pt x="914957" y="1332411"/>
                </a:cubicBezTo>
                <a:cubicBezTo>
                  <a:pt x="919566" y="1332411"/>
                  <a:pt x="923023" y="1328954"/>
                  <a:pt x="923023" y="1324343"/>
                </a:cubicBezTo>
                <a:lnTo>
                  <a:pt x="923023" y="1258645"/>
                </a:lnTo>
                <a:cubicBezTo>
                  <a:pt x="923023" y="1254034"/>
                  <a:pt x="919566" y="1250576"/>
                  <a:pt x="914957" y="1250576"/>
                </a:cubicBezTo>
                <a:lnTo>
                  <a:pt x="914957" y="1250576"/>
                </a:lnTo>
                <a:close/>
                <a:moveTo>
                  <a:pt x="914957" y="1120332"/>
                </a:moveTo>
                <a:cubicBezTo>
                  <a:pt x="910347" y="1120332"/>
                  <a:pt x="906890" y="1123790"/>
                  <a:pt x="906890" y="1128400"/>
                </a:cubicBezTo>
                <a:lnTo>
                  <a:pt x="906890" y="1194099"/>
                </a:lnTo>
                <a:cubicBezTo>
                  <a:pt x="906890" y="1198709"/>
                  <a:pt x="910347" y="1202167"/>
                  <a:pt x="914957" y="1202167"/>
                </a:cubicBezTo>
                <a:cubicBezTo>
                  <a:pt x="919566" y="1202167"/>
                  <a:pt x="923023" y="1198709"/>
                  <a:pt x="923023" y="1194099"/>
                </a:cubicBezTo>
                <a:lnTo>
                  <a:pt x="923023" y="1128400"/>
                </a:lnTo>
                <a:cubicBezTo>
                  <a:pt x="923023" y="1123790"/>
                  <a:pt x="919566" y="1120332"/>
                  <a:pt x="914957" y="1120332"/>
                </a:cubicBezTo>
                <a:lnTo>
                  <a:pt x="914957" y="1120332"/>
                </a:lnTo>
                <a:close/>
                <a:moveTo>
                  <a:pt x="914957" y="990088"/>
                </a:moveTo>
                <a:cubicBezTo>
                  <a:pt x="910347" y="990088"/>
                  <a:pt x="906890" y="993546"/>
                  <a:pt x="906890" y="998156"/>
                </a:cubicBezTo>
                <a:lnTo>
                  <a:pt x="906890" y="1063854"/>
                </a:lnTo>
                <a:cubicBezTo>
                  <a:pt x="906890" y="1068465"/>
                  <a:pt x="910347" y="1071923"/>
                  <a:pt x="914957" y="1071923"/>
                </a:cubicBezTo>
                <a:cubicBezTo>
                  <a:pt x="919566" y="1071923"/>
                  <a:pt x="923023" y="1068465"/>
                  <a:pt x="923023" y="1063854"/>
                </a:cubicBezTo>
                <a:lnTo>
                  <a:pt x="923023" y="998156"/>
                </a:lnTo>
                <a:cubicBezTo>
                  <a:pt x="923023" y="993546"/>
                  <a:pt x="919566" y="990088"/>
                  <a:pt x="914957" y="990088"/>
                </a:cubicBezTo>
                <a:lnTo>
                  <a:pt x="914957" y="990088"/>
                </a:lnTo>
                <a:close/>
                <a:moveTo>
                  <a:pt x="914957" y="858691"/>
                </a:moveTo>
                <a:cubicBezTo>
                  <a:pt x="910347" y="858691"/>
                  <a:pt x="906890" y="862149"/>
                  <a:pt x="906890" y="866759"/>
                </a:cubicBezTo>
                <a:lnTo>
                  <a:pt x="906890" y="932458"/>
                </a:lnTo>
                <a:cubicBezTo>
                  <a:pt x="906890" y="937068"/>
                  <a:pt x="910347" y="940526"/>
                  <a:pt x="914957" y="940526"/>
                </a:cubicBezTo>
                <a:cubicBezTo>
                  <a:pt x="919566" y="940526"/>
                  <a:pt x="923023" y="937068"/>
                  <a:pt x="923023" y="932458"/>
                </a:cubicBezTo>
                <a:lnTo>
                  <a:pt x="923023" y="866759"/>
                </a:lnTo>
                <a:cubicBezTo>
                  <a:pt x="923023" y="862149"/>
                  <a:pt x="919566" y="858691"/>
                  <a:pt x="914957" y="858691"/>
                </a:cubicBezTo>
                <a:lnTo>
                  <a:pt x="914957" y="858691"/>
                </a:lnTo>
                <a:close/>
                <a:moveTo>
                  <a:pt x="914957" y="728446"/>
                </a:moveTo>
                <a:cubicBezTo>
                  <a:pt x="910347" y="728446"/>
                  <a:pt x="906890" y="731904"/>
                  <a:pt x="906890" y="736515"/>
                </a:cubicBezTo>
                <a:lnTo>
                  <a:pt x="906890" y="802213"/>
                </a:lnTo>
                <a:cubicBezTo>
                  <a:pt x="906890" y="806823"/>
                  <a:pt x="910347" y="810281"/>
                  <a:pt x="914957" y="810281"/>
                </a:cubicBezTo>
                <a:cubicBezTo>
                  <a:pt x="919566" y="810281"/>
                  <a:pt x="923023" y="806823"/>
                  <a:pt x="923023" y="802213"/>
                </a:cubicBezTo>
                <a:lnTo>
                  <a:pt x="923023" y="736515"/>
                </a:lnTo>
                <a:cubicBezTo>
                  <a:pt x="923023" y="731904"/>
                  <a:pt x="919566" y="728446"/>
                  <a:pt x="914957" y="728446"/>
                </a:cubicBezTo>
                <a:lnTo>
                  <a:pt x="914957" y="728446"/>
                </a:lnTo>
                <a:close/>
                <a:moveTo>
                  <a:pt x="914957" y="597049"/>
                </a:moveTo>
                <a:cubicBezTo>
                  <a:pt x="910347" y="597049"/>
                  <a:pt x="906890" y="600507"/>
                  <a:pt x="906890" y="605118"/>
                </a:cubicBezTo>
                <a:lnTo>
                  <a:pt x="906890" y="670816"/>
                </a:lnTo>
                <a:cubicBezTo>
                  <a:pt x="906890" y="675427"/>
                  <a:pt x="910347" y="678884"/>
                  <a:pt x="914957" y="678884"/>
                </a:cubicBezTo>
                <a:cubicBezTo>
                  <a:pt x="919566" y="678884"/>
                  <a:pt x="923023" y="675427"/>
                  <a:pt x="923023" y="670816"/>
                </a:cubicBezTo>
                <a:lnTo>
                  <a:pt x="923023" y="605118"/>
                </a:lnTo>
                <a:cubicBezTo>
                  <a:pt x="923023" y="600507"/>
                  <a:pt x="919566" y="597049"/>
                  <a:pt x="914957" y="597049"/>
                </a:cubicBezTo>
                <a:lnTo>
                  <a:pt x="914957" y="597049"/>
                </a:lnTo>
                <a:close/>
                <a:moveTo>
                  <a:pt x="914957" y="466805"/>
                </a:moveTo>
                <a:cubicBezTo>
                  <a:pt x="910347" y="466805"/>
                  <a:pt x="906890" y="470263"/>
                  <a:pt x="906890" y="474873"/>
                </a:cubicBezTo>
                <a:lnTo>
                  <a:pt x="906890" y="540572"/>
                </a:lnTo>
                <a:cubicBezTo>
                  <a:pt x="906890" y="545182"/>
                  <a:pt x="910347" y="548640"/>
                  <a:pt x="914957" y="548640"/>
                </a:cubicBezTo>
                <a:cubicBezTo>
                  <a:pt x="919566" y="548640"/>
                  <a:pt x="923023" y="545182"/>
                  <a:pt x="923023" y="540572"/>
                </a:cubicBezTo>
                <a:lnTo>
                  <a:pt x="923023" y="474873"/>
                </a:lnTo>
                <a:cubicBezTo>
                  <a:pt x="923023" y="470263"/>
                  <a:pt x="919566" y="466805"/>
                  <a:pt x="914957" y="466805"/>
                </a:cubicBezTo>
                <a:lnTo>
                  <a:pt x="914957" y="466805"/>
                </a:lnTo>
                <a:close/>
                <a:moveTo>
                  <a:pt x="914957" y="336561"/>
                </a:moveTo>
                <a:cubicBezTo>
                  <a:pt x="910347" y="336561"/>
                  <a:pt x="906890" y="340019"/>
                  <a:pt x="906890" y="344629"/>
                </a:cubicBezTo>
                <a:lnTo>
                  <a:pt x="906890" y="410327"/>
                </a:lnTo>
                <a:cubicBezTo>
                  <a:pt x="906890" y="414938"/>
                  <a:pt x="910347" y="418396"/>
                  <a:pt x="914957" y="418396"/>
                </a:cubicBezTo>
                <a:cubicBezTo>
                  <a:pt x="919566" y="418396"/>
                  <a:pt x="923023" y="414938"/>
                  <a:pt x="923023" y="410327"/>
                </a:cubicBezTo>
                <a:lnTo>
                  <a:pt x="923023" y="344629"/>
                </a:lnTo>
                <a:cubicBezTo>
                  <a:pt x="923023" y="340019"/>
                  <a:pt x="919566" y="336561"/>
                  <a:pt x="914957" y="336561"/>
                </a:cubicBezTo>
                <a:lnTo>
                  <a:pt x="914957" y="336561"/>
                </a:lnTo>
                <a:close/>
                <a:moveTo>
                  <a:pt x="914957" y="205164"/>
                </a:moveTo>
                <a:cubicBezTo>
                  <a:pt x="910347" y="205164"/>
                  <a:pt x="906890" y="208622"/>
                  <a:pt x="906890" y="213232"/>
                </a:cubicBezTo>
                <a:lnTo>
                  <a:pt x="906890" y="278930"/>
                </a:lnTo>
                <a:cubicBezTo>
                  <a:pt x="906890" y="283541"/>
                  <a:pt x="910347" y="286999"/>
                  <a:pt x="914957" y="286999"/>
                </a:cubicBezTo>
                <a:cubicBezTo>
                  <a:pt x="919566" y="286999"/>
                  <a:pt x="923023" y="283541"/>
                  <a:pt x="923023" y="278930"/>
                </a:cubicBezTo>
                <a:lnTo>
                  <a:pt x="923023" y="213232"/>
                </a:lnTo>
                <a:cubicBezTo>
                  <a:pt x="923023" y="208622"/>
                  <a:pt x="919566" y="205164"/>
                  <a:pt x="914957" y="205164"/>
                </a:cubicBezTo>
                <a:lnTo>
                  <a:pt x="914957" y="205164"/>
                </a:lnTo>
                <a:close/>
                <a:moveTo>
                  <a:pt x="884996" y="76072"/>
                </a:moveTo>
                <a:cubicBezTo>
                  <a:pt x="883844" y="76072"/>
                  <a:pt x="881539" y="76072"/>
                  <a:pt x="880387" y="77225"/>
                </a:cubicBezTo>
                <a:cubicBezTo>
                  <a:pt x="876930" y="79530"/>
                  <a:pt x="875777" y="85293"/>
                  <a:pt x="878082" y="88751"/>
                </a:cubicBezTo>
                <a:cubicBezTo>
                  <a:pt x="878082" y="88751"/>
                  <a:pt x="878082" y="88751"/>
                  <a:pt x="878082" y="88751"/>
                </a:cubicBezTo>
                <a:lnTo>
                  <a:pt x="878082" y="88751"/>
                </a:lnTo>
                <a:cubicBezTo>
                  <a:pt x="878082" y="88751"/>
                  <a:pt x="878082" y="88751"/>
                  <a:pt x="878082" y="88751"/>
                </a:cubicBezTo>
                <a:lnTo>
                  <a:pt x="878082" y="88751"/>
                </a:lnTo>
                <a:cubicBezTo>
                  <a:pt x="878082" y="88751"/>
                  <a:pt x="878082" y="88751"/>
                  <a:pt x="878082" y="88751"/>
                </a:cubicBezTo>
                <a:lnTo>
                  <a:pt x="878082" y="88751"/>
                </a:lnTo>
                <a:cubicBezTo>
                  <a:pt x="878082" y="88751"/>
                  <a:pt x="878082" y="88751"/>
                  <a:pt x="878082" y="88751"/>
                </a:cubicBezTo>
                <a:lnTo>
                  <a:pt x="878082" y="88751"/>
                </a:lnTo>
                <a:cubicBezTo>
                  <a:pt x="878082" y="88751"/>
                  <a:pt x="878082" y="88751"/>
                  <a:pt x="878082" y="88751"/>
                </a:cubicBezTo>
                <a:lnTo>
                  <a:pt x="878082" y="88751"/>
                </a:lnTo>
                <a:cubicBezTo>
                  <a:pt x="878082" y="88751"/>
                  <a:pt x="878082" y="88751"/>
                  <a:pt x="878082" y="88751"/>
                </a:cubicBezTo>
                <a:lnTo>
                  <a:pt x="878082" y="88751"/>
                </a:lnTo>
                <a:cubicBezTo>
                  <a:pt x="878082" y="88751"/>
                  <a:pt x="878082" y="88751"/>
                  <a:pt x="878082" y="88751"/>
                </a:cubicBezTo>
                <a:cubicBezTo>
                  <a:pt x="878082" y="88751"/>
                  <a:pt x="878082" y="88751"/>
                  <a:pt x="878082" y="88751"/>
                </a:cubicBezTo>
                <a:cubicBezTo>
                  <a:pt x="878082" y="88751"/>
                  <a:pt x="878082" y="88751"/>
                  <a:pt x="878082" y="88751"/>
                </a:cubicBezTo>
                <a:lnTo>
                  <a:pt x="878082" y="88751"/>
                </a:lnTo>
                <a:cubicBezTo>
                  <a:pt x="878082" y="88751"/>
                  <a:pt x="878082" y="88751"/>
                  <a:pt x="878082" y="88751"/>
                </a:cubicBezTo>
                <a:lnTo>
                  <a:pt x="878082" y="88751"/>
                </a:lnTo>
                <a:cubicBezTo>
                  <a:pt x="878082" y="89903"/>
                  <a:pt x="878082" y="91056"/>
                  <a:pt x="878082" y="91056"/>
                </a:cubicBezTo>
                <a:lnTo>
                  <a:pt x="878082" y="91056"/>
                </a:lnTo>
                <a:cubicBezTo>
                  <a:pt x="878082" y="91056"/>
                  <a:pt x="878082" y="91056"/>
                  <a:pt x="878082" y="91056"/>
                </a:cubicBezTo>
                <a:lnTo>
                  <a:pt x="878082" y="91056"/>
                </a:lnTo>
                <a:cubicBezTo>
                  <a:pt x="878082" y="91056"/>
                  <a:pt x="878082" y="91056"/>
                  <a:pt x="878082" y="91056"/>
                </a:cubicBezTo>
                <a:lnTo>
                  <a:pt x="878082" y="91056"/>
                </a:lnTo>
                <a:lnTo>
                  <a:pt x="878082" y="93361"/>
                </a:lnTo>
                <a:lnTo>
                  <a:pt x="878082" y="93361"/>
                </a:lnTo>
                <a:cubicBezTo>
                  <a:pt x="878082" y="93361"/>
                  <a:pt x="878082" y="93361"/>
                  <a:pt x="878082" y="93361"/>
                </a:cubicBezTo>
                <a:lnTo>
                  <a:pt x="878082" y="93361"/>
                </a:lnTo>
                <a:lnTo>
                  <a:pt x="878082" y="95666"/>
                </a:lnTo>
                <a:lnTo>
                  <a:pt x="878082" y="95666"/>
                </a:lnTo>
                <a:cubicBezTo>
                  <a:pt x="878082" y="95666"/>
                  <a:pt x="878082" y="95666"/>
                  <a:pt x="878082" y="95666"/>
                </a:cubicBezTo>
                <a:lnTo>
                  <a:pt x="878082" y="95666"/>
                </a:lnTo>
                <a:cubicBezTo>
                  <a:pt x="878082" y="95666"/>
                  <a:pt x="878082" y="95666"/>
                  <a:pt x="878082" y="95666"/>
                </a:cubicBezTo>
                <a:lnTo>
                  <a:pt x="878082" y="95666"/>
                </a:lnTo>
                <a:lnTo>
                  <a:pt x="878082" y="97971"/>
                </a:lnTo>
                <a:lnTo>
                  <a:pt x="878082" y="97971"/>
                </a:lnTo>
                <a:cubicBezTo>
                  <a:pt x="878082" y="97971"/>
                  <a:pt x="878082" y="97971"/>
                  <a:pt x="878082" y="99124"/>
                </a:cubicBezTo>
                <a:lnTo>
                  <a:pt x="878082" y="99124"/>
                </a:lnTo>
                <a:lnTo>
                  <a:pt x="878082" y="101429"/>
                </a:lnTo>
                <a:lnTo>
                  <a:pt x="878082" y="101429"/>
                </a:lnTo>
                <a:cubicBezTo>
                  <a:pt x="878082" y="101429"/>
                  <a:pt x="878082" y="102582"/>
                  <a:pt x="878082" y="103734"/>
                </a:cubicBezTo>
                <a:lnTo>
                  <a:pt x="878082" y="103734"/>
                </a:lnTo>
                <a:cubicBezTo>
                  <a:pt x="878082" y="103734"/>
                  <a:pt x="878082" y="103734"/>
                  <a:pt x="878082" y="103734"/>
                </a:cubicBezTo>
                <a:lnTo>
                  <a:pt x="878082" y="103734"/>
                </a:lnTo>
                <a:cubicBezTo>
                  <a:pt x="878082" y="103734"/>
                  <a:pt x="878082" y="103734"/>
                  <a:pt x="878082" y="103734"/>
                </a:cubicBezTo>
                <a:cubicBezTo>
                  <a:pt x="878082" y="103734"/>
                  <a:pt x="878082" y="103734"/>
                  <a:pt x="878082" y="103734"/>
                </a:cubicBezTo>
                <a:lnTo>
                  <a:pt x="878082" y="103734"/>
                </a:lnTo>
                <a:cubicBezTo>
                  <a:pt x="882691" y="114108"/>
                  <a:pt x="887300" y="124481"/>
                  <a:pt x="889605" y="136007"/>
                </a:cubicBezTo>
                <a:lnTo>
                  <a:pt x="889605" y="136007"/>
                </a:lnTo>
                <a:lnTo>
                  <a:pt x="889605" y="138313"/>
                </a:lnTo>
                <a:lnTo>
                  <a:pt x="889605" y="138313"/>
                </a:lnTo>
                <a:cubicBezTo>
                  <a:pt x="889605" y="138313"/>
                  <a:pt x="889605" y="138313"/>
                  <a:pt x="889605" y="139465"/>
                </a:cubicBezTo>
                <a:lnTo>
                  <a:pt x="889605" y="139465"/>
                </a:lnTo>
                <a:cubicBezTo>
                  <a:pt x="889605" y="144076"/>
                  <a:pt x="894215" y="146381"/>
                  <a:pt x="897672" y="146381"/>
                </a:cubicBezTo>
                <a:cubicBezTo>
                  <a:pt x="901129" y="146381"/>
                  <a:pt x="897672" y="146381"/>
                  <a:pt x="898824" y="146381"/>
                </a:cubicBezTo>
                <a:cubicBezTo>
                  <a:pt x="903433" y="146381"/>
                  <a:pt x="905738" y="141770"/>
                  <a:pt x="905738" y="137160"/>
                </a:cubicBezTo>
                <a:cubicBezTo>
                  <a:pt x="901129" y="112955"/>
                  <a:pt x="891910" y="91056"/>
                  <a:pt x="876930" y="71461"/>
                </a:cubicBezTo>
                <a:cubicBezTo>
                  <a:pt x="875777" y="69156"/>
                  <a:pt x="872320" y="68004"/>
                  <a:pt x="870015" y="68004"/>
                </a:cubicBezTo>
                <a:lnTo>
                  <a:pt x="870015" y="68004"/>
                </a:lnTo>
                <a:lnTo>
                  <a:pt x="879235" y="72614"/>
                </a:lnTo>
                <a:close/>
                <a:moveTo>
                  <a:pt x="770915" y="6916"/>
                </a:moveTo>
                <a:cubicBezTo>
                  <a:pt x="767458" y="6916"/>
                  <a:pt x="762848" y="10373"/>
                  <a:pt x="762848" y="13831"/>
                </a:cubicBezTo>
                <a:cubicBezTo>
                  <a:pt x="762848" y="18442"/>
                  <a:pt x="765153" y="21899"/>
                  <a:pt x="769762" y="23052"/>
                </a:cubicBezTo>
                <a:cubicBezTo>
                  <a:pt x="776676" y="23052"/>
                  <a:pt x="783590" y="25357"/>
                  <a:pt x="790504" y="26510"/>
                </a:cubicBezTo>
                <a:lnTo>
                  <a:pt x="792809" y="26510"/>
                </a:lnTo>
                <a:cubicBezTo>
                  <a:pt x="792809" y="26510"/>
                  <a:pt x="792809" y="26510"/>
                  <a:pt x="793961" y="26510"/>
                </a:cubicBezTo>
                <a:lnTo>
                  <a:pt x="798571" y="26510"/>
                </a:lnTo>
                <a:cubicBezTo>
                  <a:pt x="798571" y="26510"/>
                  <a:pt x="798571" y="26510"/>
                  <a:pt x="800875" y="26510"/>
                </a:cubicBezTo>
                <a:lnTo>
                  <a:pt x="802028" y="26510"/>
                </a:lnTo>
                <a:cubicBezTo>
                  <a:pt x="802028" y="26510"/>
                  <a:pt x="804333" y="26510"/>
                  <a:pt x="805485" y="27662"/>
                </a:cubicBezTo>
                <a:lnTo>
                  <a:pt x="805485" y="27662"/>
                </a:lnTo>
                <a:cubicBezTo>
                  <a:pt x="813551" y="31120"/>
                  <a:pt x="821618" y="34578"/>
                  <a:pt x="829683" y="39189"/>
                </a:cubicBezTo>
                <a:cubicBezTo>
                  <a:pt x="830836" y="39189"/>
                  <a:pt x="831988" y="39189"/>
                  <a:pt x="834293" y="39189"/>
                </a:cubicBezTo>
                <a:cubicBezTo>
                  <a:pt x="836598" y="39189"/>
                  <a:pt x="840055" y="38036"/>
                  <a:pt x="841207" y="35731"/>
                </a:cubicBezTo>
                <a:cubicBezTo>
                  <a:pt x="843512" y="32273"/>
                  <a:pt x="841207" y="26510"/>
                  <a:pt x="838903" y="24205"/>
                </a:cubicBezTo>
                <a:cubicBezTo>
                  <a:pt x="818160" y="11526"/>
                  <a:pt x="795113" y="3458"/>
                  <a:pt x="770915" y="0"/>
                </a:cubicBezTo>
                <a:lnTo>
                  <a:pt x="770915" y="0"/>
                </a:lnTo>
                <a:lnTo>
                  <a:pt x="773219" y="3458"/>
                </a:lnTo>
                <a:close/>
              </a:path>
            </a:pathLst>
          </a:custGeom>
          <a:solidFill>
            <a:srgbClr val="1D1D1B"/>
          </a:solidFill>
          <a:ln w="115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69" name="TextBox 168">
            <a:extLst>
              <a:ext uri="{FF2B5EF4-FFF2-40B4-BE49-F238E27FC236}">
                <a16:creationId xmlns:a16="http://schemas.microsoft.com/office/drawing/2014/main" id="{C5BC8894-7B8D-C2F1-91B8-19B4DA3869EE}"/>
              </a:ext>
            </a:extLst>
          </p:cNvPr>
          <p:cNvSpPr txBox="1"/>
          <p:nvPr/>
        </p:nvSpPr>
        <p:spPr>
          <a:xfrm rot="5400000">
            <a:off x="8633513" y="916912"/>
            <a:ext cx="395229" cy="4094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E1E1C"/>
                </a:solidFill>
                <a:latin typeface="Swell Braille"/>
                <a:sym typeface="Swell Braille"/>
                <a:rtl val="0"/>
              </a:rPr>
              <a:t>⠠</a:t>
            </a:r>
          </a:p>
        </p:txBody>
      </p:sp>
      <p:sp>
        <p:nvSpPr>
          <p:cNvPr id="170" name="TextBox 169">
            <a:extLst>
              <a:ext uri="{FF2B5EF4-FFF2-40B4-BE49-F238E27FC236}">
                <a16:creationId xmlns:a16="http://schemas.microsoft.com/office/drawing/2014/main" id="{48173A6F-800E-4170-8906-CDFDB816E7D4}"/>
              </a:ext>
            </a:extLst>
          </p:cNvPr>
          <p:cNvSpPr txBox="1"/>
          <p:nvPr/>
        </p:nvSpPr>
        <p:spPr>
          <a:xfrm rot="5400000">
            <a:off x="6722364" y="3040582"/>
            <a:ext cx="4217526" cy="4094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Start sound program</a:t>
            </a:r>
          </a:p>
        </p:txBody>
      </p:sp>
      <p:sp>
        <p:nvSpPr>
          <p:cNvPr id="171" name="TextBox 170">
            <a:extLst>
              <a:ext uri="{FF2B5EF4-FFF2-40B4-BE49-F238E27FC236}">
                <a16:creationId xmlns:a16="http://schemas.microsoft.com/office/drawing/2014/main" id="{959C6909-3FD5-6C71-2F39-F2093D1E8AA4}"/>
              </a:ext>
            </a:extLst>
          </p:cNvPr>
          <p:cNvSpPr txBox="1"/>
          <p:nvPr/>
        </p:nvSpPr>
        <p:spPr>
          <a:xfrm rot="5400000">
            <a:off x="7517375" y="1800501"/>
            <a:ext cx="2048588" cy="2960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CBCBCB"/>
                </a:solidFill>
                <a:latin typeface="Monaco"/>
                <a:sym typeface="Monaco"/>
                <a:rtl val="0"/>
              </a:rPr>
              <a:t>Start sound program</a:t>
            </a:r>
          </a:p>
        </p:txBody>
      </p:sp>
      <p:sp>
        <p:nvSpPr>
          <p:cNvPr id="172" name="Freeform 171">
            <a:extLst>
              <a:ext uri="{FF2B5EF4-FFF2-40B4-BE49-F238E27FC236}">
                <a16:creationId xmlns:a16="http://schemas.microsoft.com/office/drawing/2014/main" id="{65D70E87-7CF5-8154-F59F-E1E5F9C299DA}"/>
              </a:ext>
            </a:extLst>
          </p:cNvPr>
          <p:cNvSpPr/>
          <p:nvPr/>
        </p:nvSpPr>
        <p:spPr>
          <a:xfrm>
            <a:off x="9213194" y="1055786"/>
            <a:ext cx="189628" cy="303135"/>
          </a:xfrm>
          <a:custGeom>
            <a:avLst/>
            <a:gdLst>
              <a:gd name="csX0" fmla="*/ 26504 w 189628"/>
              <a:gd name="csY0" fmla="*/ 110650 h 303135"/>
              <a:gd name="csX1" fmla="*/ 34570 w 189628"/>
              <a:gd name="csY1" fmla="*/ 112955 h 303135"/>
              <a:gd name="csX2" fmla="*/ 38027 w 189628"/>
              <a:gd name="csY2" fmla="*/ 112955 h 303135"/>
              <a:gd name="csX3" fmla="*/ 44941 w 189628"/>
              <a:gd name="csY3" fmla="*/ 125634 h 303135"/>
              <a:gd name="csX4" fmla="*/ 1152 w 189628"/>
              <a:gd name="csY4" fmla="*/ 154449 h 303135"/>
              <a:gd name="csX5" fmla="*/ 1152 w 189628"/>
              <a:gd name="csY5" fmla="*/ 192485 h 303135"/>
              <a:gd name="csX6" fmla="*/ 55312 w 189628"/>
              <a:gd name="csY6" fmla="*/ 159060 h 303135"/>
              <a:gd name="csX7" fmla="*/ 48398 w 189628"/>
              <a:gd name="csY7" fmla="*/ 298525 h 303135"/>
              <a:gd name="csX8" fmla="*/ 49550 w 189628"/>
              <a:gd name="csY8" fmla="*/ 301983 h 303135"/>
              <a:gd name="csX9" fmla="*/ 53007 w 189628"/>
              <a:gd name="csY9" fmla="*/ 303135 h 303135"/>
              <a:gd name="csX10" fmla="*/ 73749 w 189628"/>
              <a:gd name="csY10" fmla="*/ 293914 h 303135"/>
              <a:gd name="csX11" fmla="*/ 85273 w 189628"/>
              <a:gd name="csY11" fmla="*/ 268557 h 303135"/>
              <a:gd name="csX12" fmla="*/ 89882 w 189628"/>
              <a:gd name="csY12" fmla="*/ 148686 h 303135"/>
              <a:gd name="csX13" fmla="*/ 99101 w 189628"/>
              <a:gd name="csY13" fmla="*/ 146381 h 303135"/>
              <a:gd name="csX14" fmla="*/ 99101 w 189628"/>
              <a:gd name="csY14" fmla="*/ 146381 h 303135"/>
              <a:gd name="csX15" fmla="*/ 107167 w 189628"/>
              <a:gd name="csY15" fmla="*/ 152144 h 303135"/>
              <a:gd name="csX16" fmla="*/ 164784 w 189628"/>
              <a:gd name="csY16" fmla="*/ 140618 h 303135"/>
              <a:gd name="csX17" fmla="*/ 182069 w 189628"/>
              <a:gd name="csY17" fmla="*/ 72614 h 303135"/>
              <a:gd name="csX18" fmla="*/ 170546 w 189628"/>
              <a:gd name="csY18" fmla="*/ 63393 h 303135"/>
              <a:gd name="csX19" fmla="*/ 112929 w 189628"/>
              <a:gd name="csY19" fmla="*/ 74919 h 303135"/>
              <a:gd name="csX20" fmla="*/ 88730 w 189628"/>
              <a:gd name="csY20" fmla="*/ 111803 h 303135"/>
              <a:gd name="csX21" fmla="*/ 74902 w 189628"/>
              <a:gd name="csY21" fmla="*/ 116413 h 303135"/>
              <a:gd name="csX22" fmla="*/ 67988 w 189628"/>
              <a:gd name="csY22" fmla="*/ 99124 h 303135"/>
              <a:gd name="csX23" fmla="*/ 82968 w 189628"/>
              <a:gd name="csY23" fmla="*/ 56478 h 303135"/>
              <a:gd name="csX24" fmla="*/ 82968 w 189628"/>
              <a:gd name="csY24" fmla="*/ 56478 h 303135"/>
              <a:gd name="csX25" fmla="*/ 55312 w 189628"/>
              <a:gd name="csY25" fmla="*/ 3458 h 303135"/>
              <a:gd name="csX26" fmla="*/ 41484 w 189628"/>
              <a:gd name="csY26" fmla="*/ 0 h 303135"/>
              <a:gd name="csX27" fmla="*/ 0 w 189628"/>
              <a:gd name="csY27" fmla="*/ 55325 h 303135"/>
              <a:gd name="csX28" fmla="*/ 0 w 189628"/>
              <a:gd name="csY28" fmla="*/ 55325 h 303135"/>
              <a:gd name="csX29" fmla="*/ 27656 w 189628"/>
              <a:gd name="csY29" fmla="*/ 108345 h 303135"/>
              <a:gd name="csX30" fmla="*/ 27656 w 189628"/>
              <a:gd name="csY30" fmla="*/ 108345 h 303135"/>
              <a:gd name="csX31" fmla="*/ 111777 w 189628"/>
              <a:gd name="csY31" fmla="*/ 109497 h 303135"/>
              <a:gd name="csX32" fmla="*/ 124452 w 189628"/>
              <a:gd name="csY32" fmla="*/ 91056 h 303135"/>
              <a:gd name="csX33" fmla="*/ 156718 w 189628"/>
              <a:gd name="csY33" fmla="*/ 85293 h 303135"/>
              <a:gd name="csX34" fmla="*/ 163632 w 189628"/>
              <a:gd name="csY34" fmla="*/ 91056 h 303135"/>
              <a:gd name="csX35" fmla="*/ 167089 w 189628"/>
              <a:gd name="csY35" fmla="*/ 109497 h 303135"/>
              <a:gd name="csX36" fmla="*/ 154413 w 189628"/>
              <a:gd name="csY36" fmla="*/ 127939 h 303135"/>
              <a:gd name="csX37" fmla="*/ 122148 w 189628"/>
              <a:gd name="csY37" fmla="*/ 133702 h 303135"/>
              <a:gd name="csX38" fmla="*/ 115234 w 189628"/>
              <a:gd name="csY38" fmla="*/ 127939 h 303135"/>
              <a:gd name="csX39" fmla="*/ 110624 w 189628"/>
              <a:gd name="csY39" fmla="*/ 115261 h 303135"/>
              <a:gd name="csX40" fmla="*/ 110624 w 189628"/>
              <a:gd name="csY40" fmla="*/ 108345 h 303135"/>
              <a:gd name="csX41" fmla="*/ 110624 w 189628"/>
              <a:gd name="csY41" fmla="*/ 108345 h 303135"/>
              <a:gd name="csX42" fmla="*/ 17285 w 189628"/>
              <a:gd name="csY42" fmla="*/ 58783 h 303135"/>
              <a:gd name="csX43" fmla="*/ 40332 w 189628"/>
              <a:gd name="csY43" fmla="*/ 28815 h 303135"/>
              <a:gd name="csX44" fmla="*/ 48398 w 189628"/>
              <a:gd name="csY44" fmla="*/ 31120 h 303135"/>
              <a:gd name="csX45" fmla="*/ 63379 w 189628"/>
              <a:gd name="csY45" fmla="*/ 59936 h 303135"/>
              <a:gd name="csX46" fmla="*/ 63379 w 189628"/>
              <a:gd name="csY46" fmla="*/ 59936 h 303135"/>
              <a:gd name="csX47" fmla="*/ 40332 w 189628"/>
              <a:gd name="csY47" fmla="*/ 89903 h 303135"/>
              <a:gd name="csX48" fmla="*/ 32265 w 189628"/>
              <a:gd name="csY48" fmla="*/ 87598 h 303135"/>
              <a:gd name="csX49" fmla="*/ 17285 w 189628"/>
              <a:gd name="csY49" fmla="*/ 58783 h 303135"/>
              <a:gd name="csX50" fmla="*/ 17285 w 189628"/>
              <a:gd name="csY50" fmla="*/ 58783 h 30313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  <a:cxn ang="0">
                <a:pos x="csX44" y="csY44"/>
              </a:cxn>
              <a:cxn ang="0">
                <a:pos x="csX45" y="csY45"/>
              </a:cxn>
              <a:cxn ang="0">
                <a:pos x="csX46" y="csY46"/>
              </a:cxn>
              <a:cxn ang="0">
                <a:pos x="csX47" y="csY47"/>
              </a:cxn>
              <a:cxn ang="0">
                <a:pos x="csX48" y="csY48"/>
              </a:cxn>
              <a:cxn ang="0">
                <a:pos x="csX49" y="csY49"/>
              </a:cxn>
              <a:cxn ang="0">
                <a:pos x="csX50" y="csY50"/>
              </a:cxn>
            </a:cxnLst>
            <a:rect l="l" t="t" r="r" b="b"/>
            <a:pathLst>
              <a:path w="189628" h="303135">
                <a:moveTo>
                  <a:pt x="26504" y="110650"/>
                </a:moveTo>
                <a:cubicBezTo>
                  <a:pt x="28808" y="110650"/>
                  <a:pt x="31113" y="112955"/>
                  <a:pt x="34570" y="112955"/>
                </a:cubicBezTo>
                <a:cubicBezTo>
                  <a:pt x="34570" y="112955"/>
                  <a:pt x="38027" y="112955"/>
                  <a:pt x="38027" y="112955"/>
                </a:cubicBezTo>
                <a:lnTo>
                  <a:pt x="44941" y="125634"/>
                </a:lnTo>
                <a:lnTo>
                  <a:pt x="1152" y="154449"/>
                </a:lnTo>
                <a:lnTo>
                  <a:pt x="1152" y="192485"/>
                </a:lnTo>
                <a:lnTo>
                  <a:pt x="55312" y="159060"/>
                </a:lnTo>
                <a:lnTo>
                  <a:pt x="48398" y="298525"/>
                </a:lnTo>
                <a:cubicBezTo>
                  <a:pt x="48398" y="299677"/>
                  <a:pt x="48398" y="300830"/>
                  <a:pt x="49550" y="301983"/>
                </a:cubicBezTo>
                <a:cubicBezTo>
                  <a:pt x="49550" y="301983"/>
                  <a:pt x="51855" y="303135"/>
                  <a:pt x="53007" y="303135"/>
                </a:cubicBezTo>
                <a:cubicBezTo>
                  <a:pt x="63379" y="303135"/>
                  <a:pt x="65683" y="300830"/>
                  <a:pt x="73749" y="293914"/>
                </a:cubicBezTo>
                <a:cubicBezTo>
                  <a:pt x="81816" y="286999"/>
                  <a:pt x="85273" y="277778"/>
                  <a:pt x="85273" y="268557"/>
                </a:cubicBezTo>
                <a:lnTo>
                  <a:pt x="89882" y="148686"/>
                </a:lnTo>
                <a:lnTo>
                  <a:pt x="99101" y="146381"/>
                </a:lnTo>
                <a:cubicBezTo>
                  <a:pt x="99101" y="146381"/>
                  <a:pt x="99101" y="146381"/>
                  <a:pt x="99101" y="146381"/>
                </a:cubicBezTo>
                <a:cubicBezTo>
                  <a:pt x="101406" y="148686"/>
                  <a:pt x="103710" y="150991"/>
                  <a:pt x="107167" y="152144"/>
                </a:cubicBezTo>
                <a:cubicBezTo>
                  <a:pt x="123300" y="160212"/>
                  <a:pt x="147499" y="155602"/>
                  <a:pt x="164784" y="140618"/>
                </a:cubicBezTo>
                <a:cubicBezTo>
                  <a:pt x="188983" y="121024"/>
                  <a:pt x="197050" y="91056"/>
                  <a:pt x="182069" y="72614"/>
                </a:cubicBezTo>
                <a:cubicBezTo>
                  <a:pt x="178612" y="69156"/>
                  <a:pt x="175156" y="65699"/>
                  <a:pt x="170546" y="63393"/>
                </a:cubicBezTo>
                <a:cubicBezTo>
                  <a:pt x="154413" y="55325"/>
                  <a:pt x="130214" y="59936"/>
                  <a:pt x="112929" y="74919"/>
                </a:cubicBezTo>
                <a:cubicBezTo>
                  <a:pt x="100254" y="85293"/>
                  <a:pt x="92187" y="99124"/>
                  <a:pt x="88730" y="111803"/>
                </a:cubicBezTo>
                <a:lnTo>
                  <a:pt x="74902" y="116413"/>
                </a:lnTo>
                <a:lnTo>
                  <a:pt x="67988" y="99124"/>
                </a:lnTo>
                <a:cubicBezTo>
                  <a:pt x="77207" y="88751"/>
                  <a:pt x="82968" y="73767"/>
                  <a:pt x="82968" y="56478"/>
                </a:cubicBezTo>
                <a:lnTo>
                  <a:pt x="82968" y="56478"/>
                </a:lnTo>
                <a:cubicBezTo>
                  <a:pt x="82968" y="33426"/>
                  <a:pt x="71445" y="11526"/>
                  <a:pt x="55312" y="3458"/>
                </a:cubicBezTo>
                <a:cubicBezTo>
                  <a:pt x="50702" y="1153"/>
                  <a:pt x="46094" y="0"/>
                  <a:pt x="41484" y="0"/>
                </a:cubicBezTo>
                <a:cubicBezTo>
                  <a:pt x="18437" y="0"/>
                  <a:pt x="0" y="25357"/>
                  <a:pt x="0" y="55325"/>
                </a:cubicBezTo>
                <a:lnTo>
                  <a:pt x="0" y="55325"/>
                </a:lnTo>
                <a:cubicBezTo>
                  <a:pt x="0" y="79530"/>
                  <a:pt x="11523" y="100277"/>
                  <a:pt x="27656" y="108345"/>
                </a:cubicBezTo>
                <a:lnTo>
                  <a:pt x="27656" y="108345"/>
                </a:lnTo>
                <a:close/>
                <a:moveTo>
                  <a:pt x="111777" y="109497"/>
                </a:moveTo>
                <a:cubicBezTo>
                  <a:pt x="114081" y="102582"/>
                  <a:pt x="117539" y="95666"/>
                  <a:pt x="124452" y="91056"/>
                </a:cubicBezTo>
                <a:cubicBezTo>
                  <a:pt x="134824" y="82988"/>
                  <a:pt x="147499" y="80682"/>
                  <a:pt x="156718" y="85293"/>
                </a:cubicBezTo>
                <a:cubicBezTo>
                  <a:pt x="159023" y="86445"/>
                  <a:pt x="161327" y="88751"/>
                  <a:pt x="163632" y="91056"/>
                </a:cubicBezTo>
                <a:cubicBezTo>
                  <a:pt x="167089" y="95666"/>
                  <a:pt x="168241" y="102582"/>
                  <a:pt x="167089" y="109497"/>
                </a:cubicBezTo>
                <a:cubicBezTo>
                  <a:pt x="164784" y="116413"/>
                  <a:pt x="161327" y="123329"/>
                  <a:pt x="154413" y="127939"/>
                </a:cubicBezTo>
                <a:cubicBezTo>
                  <a:pt x="144042" y="136007"/>
                  <a:pt x="131366" y="138313"/>
                  <a:pt x="122148" y="133702"/>
                </a:cubicBezTo>
                <a:cubicBezTo>
                  <a:pt x="119843" y="132550"/>
                  <a:pt x="117539" y="130244"/>
                  <a:pt x="115234" y="127939"/>
                </a:cubicBezTo>
                <a:cubicBezTo>
                  <a:pt x="112929" y="124481"/>
                  <a:pt x="110624" y="119871"/>
                  <a:pt x="110624" y="115261"/>
                </a:cubicBezTo>
                <a:cubicBezTo>
                  <a:pt x="110624" y="110650"/>
                  <a:pt x="110624" y="110650"/>
                  <a:pt x="110624" y="108345"/>
                </a:cubicBezTo>
                <a:lnTo>
                  <a:pt x="110624" y="108345"/>
                </a:lnTo>
                <a:close/>
                <a:moveTo>
                  <a:pt x="17285" y="58783"/>
                </a:moveTo>
                <a:cubicBezTo>
                  <a:pt x="17285" y="42646"/>
                  <a:pt x="27656" y="28815"/>
                  <a:pt x="40332" y="28815"/>
                </a:cubicBezTo>
                <a:cubicBezTo>
                  <a:pt x="53007" y="28815"/>
                  <a:pt x="46094" y="28815"/>
                  <a:pt x="48398" y="31120"/>
                </a:cubicBezTo>
                <a:cubicBezTo>
                  <a:pt x="57617" y="35731"/>
                  <a:pt x="63379" y="47257"/>
                  <a:pt x="63379" y="59936"/>
                </a:cubicBezTo>
                <a:lnTo>
                  <a:pt x="63379" y="59936"/>
                </a:lnTo>
                <a:cubicBezTo>
                  <a:pt x="63379" y="77225"/>
                  <a:pt x="53007" y="89903"/>
                  <a:pt x="40332" y="89903"/>
                </a:cubicBezTo>
                <a:cubicBezTo>
                  <a:pt x="27656" y="89903"/>
                  <a:pt x="34570" y="89903"/>
                  <a:pt x="32265" y="87598"/>
                </a:cubicBezTo>
                <a:cubicBezTo>
                  <a:pt x="23047" y="82988"/>
                  <a:pt x="17285" y="71462"/>
                  <a:pt x="17285" y="58783"/>
                </a:cubicBezTo>
                <a:lnTo>
                  <a:pt x="17285" y="58783"/>
                </a:lnTo>
                <a:close/>
              </a:path>
            </a:pathLst>
          </a:custGeom>
          <a:solidFill>
            <a:srgbClr val="D8D8D8"/>
          </a:solidFill>
          <a:ln w="115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56393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184</TotalTime>
  <Words>57</Words>
  <Application>Microsoft Macintosh PowerPoint</Application>
  <PresentationFormat>A4 Paper (210x297 mm)</PresentationFormat>
  <Paragraphs>27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Aptos</vt:lpstr>
      <vt:lpstr>Aptos Display</vt:lpstr>
      <vt:lpstr>Arial</vt:lpstr>
      <vt:lpstr>Monaco</vt:lpstr>
      <vt:lpstr>Swell Braille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Yvonne Freiherr-Fenton</dc:creator>
  <cp:lastModifiedBy>Yvonne Freiherr-Fenton</cp:lastModifiedBy>
  <cp:revision>9</cp:revision>
  <dcterms:created xsi:type="dcterms:W3CDTF">2026-06-24T09:30:50Z</dcterms:created>
  <dcterms:modified xsi:type="dcterms:W3CDTF">2026-06-24T12:38:41Z</dcterms:modified>
</cp:coreProperties>
</file>