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72"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TufnOQT0t3tEmu9RN0ayy1+g2T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F4FB32-BC52-F9D5-C44C-C7046248D1A5}" name="Anna Smirnova" initials="AS" userId="S::anna@microbit.org::b826b48b-1e60-4518-ae0b-a6b9e903ff4a" providerId="AD"/>
  <p188:author id="{14A85AA7-3D86-89D0-6AE7-1306652E92E4}" name="Emma Posey" initials="EP" userId="aLn8ri3Cis4UPg9Cz2/1OqjjWJ+L2gJAt/4uZUBHKM0="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643DB-3CF7-454C-9F3D-2A71C8DD9996}" v="461" dt="2025-09-17T11:51:49.866"/>
    <p1510:client id="{2757F389-7798-4B62-9B5E-0FEA9361C4EC}" v="12" dt="2025-09-17T16:35:41.199"/>
    <p1510:client id="{BE603824-B3FF-40E1-8940-4C1BC34FF95C}" v="27" dt="2025-09-17T14:56:17.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2"/>
    <p:restoredTop sz="87701"/>
  </p:normalViewPr>
  <p:slideViewPr>
    <p:cSldViewPr snapToGrid="0">
      <p:cViewPr varScale="1">
        <p:scale>
          <a:sx n="152" d="100"/>
          <a:sy n="152" d="100"/>
        </p:scale>
        <p:origin x="512" y="176"/>
      </p:cViewPr>
      <p:guideLst/>
    </p:cSldViewPr>
  </p:slideViewPr>
  <p:outlineViewPr>
    <p:cViewPr>
      <p:scale>
        <a:sx n="33" d="100"/>
        <a:sy n="33" d="100"/>
      </p:scale>
      <p:origin x="0" y="-54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Posey" userId="aLn8ri3Cis4UPg9Cz2/1OqjjWJ+L2gJAt/4uZUBHKM0=" providerId="None" clId="Web-{074643DB-3CF7-454C-9F3D-2A71C8DD9996}"/>
    <pc:docChg chg="addSld delSld modSld">
      <pc:chgData name="Emma Posey" userId="aLn8ri3Cis4UPg9Cz2/1OqjjWJ+L2gJAt/4uZUBHKM0=" providerId="None" clId="Web-{074643DB-3CF7-454C-9F3D-2A71C8DD9996}" dt="2025-09-17T11:51:49.866" v="375" actId="14100"/>
      <pc:docMkLst>
        <pc:docMk/>
      </pc:docMkLst>
      <pc:sldChg chg="addSp delSp modSp">
        <pc:chgData name="Emma Posey" userId="aLn8ri3Cis4UPg9Cz2/1OqjjWJ+L2gJAt/4uZUBHKM0=" providerId="None" clId="Web-{074643DB-3CF7-454C-9F3D-2A71C8DD9996}" dt="2025-09-17T11:44:47.028" v="277" actId="1076"/>
        <pc:sldMkLst>
          <pc:docMk/>
          <pc:sldMk cId="0" sldId="258"/>
        </pc:sldMkLst>
        <pc:spChg chg="mod">
          <ac:chgData name="Emma Posey" userId="aLn8ri3Cis4UPg9Cz2/1OqjjWJ+L2gJAt/4uZUBHKM0=" providerId="None" clId="Web-{074643DB-3CF7-454C-9F3D-2A71C8DD9996}" dt="2025-09-17T10:41:16.131" v="59" actId="20577"/>
          <ac:spMkLst>
            <pc:docMk/>
            <pc:sldMk cId="0" sldId="258"/>
            <ac:spMk id="86" creationId="{00000000-0000-0000-0000-000000000000}"/>
          </ac:spMkLst>
        </pc:spChg>
        <pc:spChg chg="mod">
          <ac:chgData name="Emma Posey" userId="aLn8ri3Cis4UPg9Cz2/1OqjjWJ+L2gJAt/4uZUBHKM0=" providerId="None" clId="Web-{074643DB-3CF7-454C-9F3D-2A71C8DD9996}" dt="2025-09-17T11:44:47.028" v="277" actId="1076"/>
          <ac:spMkLst>
            <pc:docMk/>
            <pc:sldMk cId="0" sldId="258"/>
            <ac:spMk id="87" creationId="{00000000-0000-0000-0000-000000000000}"/>
          </ac:spMkLst>
        </pc:spChg>
        <pc:picChg chg="add mod">
          <ac:chgData name="Emma Posey" userId="aLn8ri3Cis4UPg9Cz2/1OqjjWJ+L2gJAt/4uZUBHKM0=" providerId="None" clId="Web-{074643DB-3CF7-454C-9F3D-2A71C8DD9996}" dt="2025-09-17T11:44:35.746" v="275" actId="14100"/>
          <ac:picMkLst>
            <pc:docMk/>
            <pc:sldMk cId="0" sldId="258"/>
            <ac:picMk id="2" creationId="{A96DDA87-644B-4192-523E-C284A18BF0D6}"/>
          </ac:picMkLst>
        </pc:picChg>
        <pc:picChg chg="add mod">
          <ac:chgData name="Emma Posey" userId="aLn8ri3Cis4UPg9Cz2/1OqjjWJ+L2gJAt/4uZUBHKM0=" providerId="None" clId="Web-{074643DB-3CF7-454C-9F3D-2A71C8DD9996}" dt="2025-09-17T10:41:48.615" v="66" actId="1076"/>
          <ac:picMkLst>
            <pc:docMk/>
            <pc:sldMk cId="0" sldId="258"/>
            <ac:picMk id="3" creationId="{9B3486ED-A489-273D-58DA-F95589A9FE56}"/>
          </ac:picMkLst>
        </pc:picChg>
        <pc:picChg chg="del mod">
          <ac:chgData name="Emma Posey" userId="aLn8ri3Cis4UPg9Cz2/1OqjjWJ+L2gJAt/4uZUBHKM0=" providerId="None" clId="Web-{074643DB-3CF7-454C-9F3D-2A71C8DD9996}" dt="2025-09-17T10:41:42.990" v="65"/>
          <ac:picMkLst>
            <pc:docMk/>
            <pc:sldMk cId="0" sldId="258"/>
            <ac:picMk id="88" creationId="{00000000-0000-0000-0000-000000000000}"/>
          </ac:picMkLst>
        </pc:picChg>
      </pc:sldChg>
      <pc:sldChg chg="addSp delSp modSp">
        <pc:chgData name="Emma Posey" userId="aLn8ri3Cis4UPg9Cz2/1OqjjWJ+L2gJAt/4uZUBHKM0=" providerId="None" clId="Web-{074643DB-3CF7-454C-9F3D-2A71C8DD9996}" dt="2025-09-17T11:51:49.866" v="375" actId="14100"/>
        <pc:sldMkLst>
          <pc:docMk/>
          <pc:sldMk cId="0" sldId="259"/>
        </pc:sldMkLst>
        <pc:spChg chg="mod">
          <ac:chgData name="Emma Posey" userId="aLn8ri3Cis4UPg9Cz2/1OqjjWJ+L2gJAt/4uZUBHKM0=" providerId="None" clId="Web-{074643DB-3CF7-454C-9F3D-2A71C8DD9996}" dt="2025-09-17T11:44:17.557" v="272" actId="1076"/>
          <ac:spMkLst>
            <pc:docMk/>
            <pc:sldMk cId="0" sldId="259"/>
            <ac:spMk id="93" creationId="{00000000-0000-0000-0000-000000000000}"/>
          </ac:spMkLst>
        </pc:spChg>
        <pc:spChg chg="del">
          <ac:chgData name="Emma Posey" userId="aLn8ri3Cis4UPg9Cz2/1OqjjWJ+L2gJAt/4uZUBHKM0=" providerId="None" clId="Web-{074643DB-3CF7-454C-9F3D-2A71C8DD9996}" dt="2025-09-17T10:37:42.676" v="16"/>
          <ac:spMkLst>
            <pc:docMk/>
            <pc:sldMk cId="0" sldId="259"/>
            <ac:spMk id="94" creationId="{00000000-0000-0000-0000-000000000000}"/>
          </ac:spMkLst>
        </pc:spChg>
        <pc:spChg chg="mod">
          <ac:chgData name="Emma Posey" userId="aLn8ri3Cis4UPg9Cz2/1OqjjWJ+L2gJAt/4uZUBHKM0=" providerId="None" clId="Web-{074643DB-3CF7-454C-9F3D-2A71C8DD9996}" dt="2025-09-17T11:51:28.694" v="369" actId="1076"/>
          <ac:spMkLst>
            <pc:docMk/>
            <pc:sldMk cId="0" sldId="259"/>
            <ac:spMk id="95" creationId="{00000000-0000-0000-0000-000000000000}"/>
          </ac:spMkLst>
        </pc:spChg>
        <pc:spChg chg="mod">
          <ac:chgData name="Emma Posey" userId="aLn8ri3Cis4UPg9Cz2/1OqjjWJ+L2gJAt/4uZUBHKM0=" providerId="None" clId="Web-{074643DB-3CF7-454C-9F3D-2A71C8DD9996}" dt="2025-09-17T11:51:12.194" v="366" actId="14100"/>
          <ac:spMkLst>
            <pc:docMk/>
            <pc:sldMk cId="0" sldId="259"/>
            <ac:spMk id="96" creationId="{00000000-0000-0000-0000-000000000000}"/>
          </ac:spMkLst>
        </pc:spChg>
        <pc:spChg chg="mod">
          <ac:chgData name="Emma Posey" userId="aLn8ri3Cis4UPg9Cz2/1OqjjWJ+L2gJAt/4uZUBHKM0=" providerId="None" clId="Web-{074643DB-3CF7-454C-9F3D-2A71C8DD9996}" dt="2025-09-17T11:51:49.866" v="375" actId="14100"/>
          <ac:spMkLst>
            <pc:docMk/>
            <pc:sldMk cId="0" sldId="259"/>
            <ac:spMk id="97" creationId="{00000000-0000-0000-0000-000000000000}"/>
          </ac:spMkLst>
        </pc:spChg>
        <pc:spChg chg="mod">
          <ac:chgData name="Emma Posey" userId="aLn8ri3Cis4UPg9Cz2/1OqjjWJ+L2gJAt/4uZUBHKM0=" providerId="None" clId="Web-{074643DB-3CF7-454C-9F3D-2A71C8DD9996}" dt="2025-09-17T11:51:46.241" v="374" actId="14100"/>
          <ac:spMkLst>
            <pc:docMk/>
            <pc:sldMk cId="0" sldId="259"/>
            <ac:spMk id="98" creationId="{00000000-0000-0000-0000-000000000000}"/>
          </ac:spMkLst>
        </pc:spChg>
        <pc:spChg chg="mod">
          <ac:chgData name="Emma Posey" userId="aLn8ri3Cis4UPg9Cz2/1OqjjWJ+L2gJAt/4uZUBHKM0=" providerId="None" clId="Web-{074643DB-3CF7-454C-9F3D-2A71C8DD9996}" dt="2025-09-17T11:51:33.569" v="370" actId="14100"/>
          <ac:spMkLst>
            <pc:docMk/>
            <pc:sldMk cId="0" sldId="259"/>
            <ac:spMk id="99" creationId="{00000000-0000-0000-0000-000000000000}"/>
          </ac:spMkLst>
        </pc:spChg>
        <pc:spChg chg="mod">
          <ac:chgData name="Emma Posey" userId="aLn8ri3Cis4UPg9Cz2/1OqjjWJ+L2gJAt/4uZUBHKM0=" providerId="None" clId="Web-{074643DB-3CF7-454C-9F3D-2A71C8DD9996}" dt="2025-09-17T11:51:23.600" v="368" actId="1076"/>
          <ac:spMkLst>
            <pc:docMk/>
            <pc:sldMk cId="0" sldId="259"/>
            <ac:spMk id="100" creationId="{00000000-0000-0000-0000-000000000000}"/>
          </ac:spMkLst>
        </pc:spChg>
        <pc:picChg chg="add mod">
          <ac:chgData name="Emma Posey" userId="aLn8ri3Cis4UPg9Cz2/1OqjjWJ+L2gJAt/4uZUBHKM0=" providerId="None" clId="Web-{074643DB-3CF7-454C-9F3D-2A71C8DD9996}" dt="2025-09-17T11:44:23.229" v="274" actId="1076"/>
          <ac:picMkLst>
            <pc:docMk/>
            <pc:sldMk cId="0" sldId="259"/>
            <ac:picMk id="2" creationId="{EAD19C3A-869E-3E32-D090-BD999625107B}"/>
          </ac:picMkLst>
        </pc:picChg>
        <pc:picChg chg="add del">
          <ac:chgData name="Emma Posey" userId="aLn8ri3Cis4UPg9Cz2/1OqjjWJ+L2gJAt/4uZUBHKM0=" providerId="None" clId="Web-{074643DB-3CF7-454C-9F3D-2A71C8DD9996}" dt="2025-09-17T11:29:51.963" v="105"/>
          <ac:picMkLst>
            <pc:docMk/>
            <pc:sldMk cId="0" sldId="259"/>
            <ac:picMk id="4" creationId="{80A170AB-7C07-8602-EC17-8C08F49041FA}"/>
          </ac:picMkLst>
        </pc:picChg>
        <pc:picChg chg="add del">
          <ac:chgData name="Emma Posey" userId="aLn8ri3Cis4UPg9Cz2/1OqjjWJ+L2gJAt/4uZUBHKM0=" providerId="None" clId="Web-{074643DB-3CF7-454C-9F3D-2A71C8DD9996}" dt="2025-09-17T10:38:07.629" v="22"/>
          <ac:picMkLst>
            <pc:docMk/>
            <pc:sldMk cId="0" sldId="259"/>
            <ac:picMk id="4" creationId="{A6C13CF0-479B-D7A6-88E8-7F9BF15D533A}"/>
          </ac:picMkLst>
        </pc:picChg>
        <pc:picChg chg="add del mod">
          <ac:chgData name="Emma Posey" userId="aLn8ri3Cis4UPg9Cz2/1OqjjWJ+L2gJAt/4uZUBHKM0=" providerId="None" clId="Web-{074643DB-3CF7-454C-9F3D-2A71C8DD9996}" dt="2025-09-17T11:44:02.243" v="269"/>
          <ac:picMkLst>
            <pc:docMk/>
            <pc:sldMk cId="0" sldId="259"/>
            <ac:picMk id="6" creationId="{A243FA85-63D4-12EC-622E-07AA8411B763}"/>
          </ac:picMkLst>
        </pc:picChg>
      </pc:sldChg>
      <pc:sldChg chg="modSp">
        <pc:chgData name="Emma Posey" userId="aLn8ri3Cis4UPg9Cz2/1OqjjWJ+L2gJAt/4uZUBHKM0=" providerId="None" clId="Web-{074643DB-3CF7-454C-9F3D-2A71C8DD9996}" dt="2025-09-17T10:43:09.085" v="67" actId="14100"/>
        <pc:sldMkLst>
          <pc:docMk/>
          <pc:sldMk cId="0" sldId="260"/>
        </pc:sldMkLst>
        <pc:spChg chg="mod">
          <ac:chgData name="Emma Posey" userId="aLn8ri3Cis4UPg9Cz2/1OqjjWJ+L2gJAt/4uZUBHKM0=" providerId="None" clId="Web-{074643DB-3CF7-454C-9F3D-2A71C8DD9996}" dt="2025-09-17T10:43:09.085" v="67" actId="14100"/>
          <ac:spMkLst>
            <pc:docMk/>
            <pc:sldMk cId="0" sldId="260"/>
            <ac:spMk id="108" creationId="{00000000-0000-0000-0000-000000000000}"/>
          </ac:spMkLst>
        </pc:spChg>
      </pc:sldChg>
      <pc:sldChg chg="addSp delSp modSp">
        <pc:chgData name="Emma Posey" userId="aLn8ri3Cis4UPg9Cz2/1OqjjWJ+L2gJAt/4uZUBHKM0=" providerId="None" clId="Web-{074643DB-3CF7-454C-9F3D-2A71C8DD9996}" dt="2025-09-17T11:39:48.924" v="233" actId="20577"/>
        <pc:sldMkLst>
          <pc:docMk/>
          <pc:sldMk cId="0" sldId="262"/>
        </pc:sldMkLst>
        <pc:spChg chg="mod">
          <ac:chgData name="Emma Posey" userId="aLn8ri3Cis4UPg9Cz2/1OqjjWJ+L2gJAt/4uZUBHKM0=" providerId="None" clId="Web-{074643DB-3CF7-454C-9F3D-2A71C8DD9996}" dt="2025-09-17T10:43:24.428" v="69" actId="20577"/>
          <ac:spMkLst>
            <pc:docMk/>
            <pc:sldMk cId="0" sldId="262"/>
            <ac:spMk id="121" creationId="{00000000-0000-0000-0000-000000000000}"/>
          </ac:spMkLst>
        </pc:spChg>
        <pc:spChg chg="mod">
          <ac:chgData name="Emma Posey" userId="aLn8ri3Cis4UPg9Cz2/1OqjjWJ+L2gJAt/4uZUBHKM0=" providerId="None" clId="Web-{074643DB-3CF7-454C-9F3D-2A71C8DD9996}" dt="2025-09-17T11:39:48.924" v="233" actId="20577"/>
          <ac:spMkLst>
            <pc:docMk/>
            <pc:sldMk cId="0" sldId="262"/>
            <ac:spMk id="124" creationId="{00000000-0000-0000-0000-000000000000}"/>
          </ac:spMkLst>
        </pc:spChg>
        <pc:spChg chg="del">
          <ac:chgData name="Emma Posey" userId="aLn8ri3Cis4UPg9Cz2/1OqjjWJ+L2gJAt/4uZUBHKM0=" providerId="None" clId="Web-{074643DB-3CF7-454C-9F3D-2A71C8DD9996}" dt="2025-09-17T11:29:07.338" v="97"/>
          <ac:spMkLst>
            <pc:docMk/>
            <pc:sldMk cId="0" sldId="262"/>
            <ac:spMk id="125" creationId="{00000000-0000-0000-0000-000000000000}"/>
          </ac:spMkLst>
        </pc:spChg>
        <pc:picChg chg="add mod">
          <ac:chgData name="Emma Posey" userId="aLn8ri3Cis4UPg9Cz2/1OqjjWJ+L2gJAt/4uZUBHKM0=" providerId="None" clId="Web-{074643DB-3CF7-454C-9F3D-2A71C8DD9996}" dt="2025-09-17T10:43:55.241" v="76" actId="1076"/>
          <ac:picMkLst>
            <pc:docMk/>
            <pc:sldMk cId="0" sldId="262"/>
            <ac:picMk id="2" creationId="{1FAF66D4-0446-3172-C826-1EE8DCB865BE}"/>
          </ac:picMkLst>
        </pc:picChg>
        <pc:picChg chg="add mod">
          <ac:chgData name="Emma Posey" userId="aLn8ri3Cis4UPg9Cz2/1OqjjWJ+L2gJAt/4uZUBHKM0=" providerId="None" clId="Web-{074643DB-3CF7-454C-9F3D-2A71C8DD9996}" dt="2025-09-17T11:29:32.150" v="103" actId="1076"/>
          <ac:picMkLst>
            <pc:docMk/>
            <pc:sldMk cId="0" sldId="262"/>
            <ac:picMk id="3" creationId="{E1DE893D-960F-656A-D770-FDE60CB1D0ED}"/>
          </ac:picMkLst>
        </pc:picChg>
        <pc:picChg chg="del">
          <ac:chgData name="Emma Posey" userId="aLn8ri3Cis4UPg9Cz2/1OqjjWJ+L2gJAt/4uZUBHKM0=" providerId="None" clId="Web-{074643DB-3CF7-454C-9F3D-2A71C8DD9996}" dt="2025-09-17T10:43:51.585" v="75"/>
          <ac:picMkLst>
            <pc:docMk/>
            <pc:sldMk cId="0" sldId="262"/>
            <ac:picMk id="123" creationId="{00000000-0000-0000-0000-000000000000}"/>
          </ac:picMkLst>
        </pc:picChg>
      </pc:sldChg>
      <pc:sldChg chg="addSp delSp modSp del">
        <pc:chgData name="Emma Posey" userId="aLn8ri3Cis4UPg9Cz2/1OqjjWJ+L2gJAt/4uZUBHKM0=" providerId="None" clId="Web-{074643DB-3CF7-454C-9F3D-2A71C8DD9996}" dt="2025-09-17T11:34:52.200" v="166"/>
        <pc:sldMkLst>
          <pc:docMk/>
          <pc:sldMk cId="0" sldId="263"/>
        </pc:sldMkLst>
        <pc:spChg chg="mod">
          <ac:chgData name="Emma Posey" userId="aLn8ri3Cis4UPg9Cz2/1OqjjWJ+L2gJAt/4uZUBHKM0=" providerId="None" clId="Web-{074643DB-3CF7-454C-9F3D-2A71C8DD9996}" dt="2025-09-17T11:33:56.043" v="159" actId="1076"/>
          <ac:spMkLst>
            <pc:docMk/>
            <pc:sldMk cId="0" sldId="263"/>
            <ac:spMk id="132" creationId="{00000000-0000-0000-0000-000000000000}"/>
          </ac:spMkLst>
        </pc:spChg>
        <pc:spChg chg="del">
          <ac:chgData name="Emma Posey" userId="aLn8ri3Cis4UPg9Cz2/1OqjjWJ+L2gJAt/4uZUBHKM0=" providerId="None" clId="Web-{074643DB-3CF7-454C-9F3D-2A71C8DD9996}" dt="2025-09-17T11:30:25.728" v="111"/>
          <ac:spMkLst>
            <pc:docMk/>
            <pc:sldMk cId="0" sldId="263"/>
            <ac:spMk id="133" creationId="{00000000-0000-0000-0000-000000000000}"/>
          </ac:spMkLst>
        </pc:spChg>
        <pc:picChg chg="add">
          <ac:chgData name="Emma Posey" userId="aLn8ri3Cis4UPg9Cz2/1OqjjWJ+L2gJAt/4uZUBHKM0=" providerId="None" clId="Web-{074643DB-3CF7-454C-9F3D-2A71C8DD9996}" dt="2025-09-17T11:30:32.525" v="114"/>
          <ac:picMkLst>
            <pc:docMk/>
            <pc:sldMk cId="0" sldId="263"/>
            <ac:picMk id="3" creationId="{0C3E66FB-9E6F-5D1D-FC16-A33E01187626}"/>
          </ac:picMkLst>
        </pc:picChg>
      </pc:sldChg>
      <pc:sldChg chg="addSp delSp modSp">
        <pc:chgData name="Emma Posey" userId="aLn8ri3Cis4UPg9Cz2/1OqjjWJ+L2gJAt/4uZUBHKM0=" providerId="None" clId="Web-{074643DB-3CF7-454C-9F3D-2A71C8DD9996}" dt="2025-09-17T11:40:07.596" v="236" actId="20577"/>
        <pc:sldMkLst>
          <pc:docMk/>
          <pc:sldMk cId="0" sldId="264"/>
        </pc:sldMkLst>
        <pc:spChg chg="mod">
          <ac:chgData name="Emma Posey" userId="aLn8ri3Cis4UPg9Cz2/1OqjjWJ+L2gJAt/4uZUBHKM0=" providerId="None" clId="Web-{074643DB-3CF7-454C-9F3D-2A71C8DD9996}" dt="2025-09-17T10:44:02.960" v="78" actId="20577"/>
          <ac:spMkLst>
            <pc:docMk/>
            <pc:sldMk cId="0" sldId="264"/>
            <ac:spMk id="138" creationId="{00000000-0000-0000-0000-000000000000}"/>
          </ac:spMkLst>
        </pc:spChg>
        <pc:spChg chg="mod">
          <ac:chgData name="Emma Posey" userId="aLn8ri3Cis4UPg9Cz2/1OqjjWJ+L2gJAt/4uZUBHKM0=" providerId="None" clId="Web-{074643DB-3CF7-454C-9F3D-2A71C8DD9996}" dt="2025-09-17T11:40:07.596" v="236" actId="20577"/>
          <ac:spMkLst>
            <pc:docMk/>
            <pc:sldMk cId="0" sldId="264"/>
            <ac:spMk id="139" creationId="{00000000-0000-0000-0000-000000000000}"/>
          </ac:spMkLst>
        </pc:spChg>
        <pc:spChg chg="del">
          <ac:chgData name="Emma Posey" userId="aLn8ri3Cis4UPg9Cz2/1OqjjWJ+L2gJAt/4uZUBHKM0=" providerId="None" clId="Web-{074643DB-3CF7-454C-9F3D-2A71C8DD9996}" dt="2025-09-17T11:30:59.401" v="118"/>
          <ac:spMkLst>
            <pc:docMk/>
            <pc:sldMk cId="0" sldId="264"/>
            <ac:spMk id="140" creationId="{00000000-0000-0000-0000-000000000000}"/>
          </ac:spMkLst>
        </pc:spChg>
        <pc:picChg chg="add mod">
          <ac:chgData name="Emma Posey" userId="aLn8ri3Cis4UPg9Cz2/1OqjjWJ+L2gJAt/4uZUBHKM0=" providerId="None" clId="Web-{074643DB-3CF7-454C-9F3D-2A71C8DD9996}" dt="2025-09-17T10:44:27.226" v="85" actId="1076"/>
          <ac:picMkLst>
            <pc:docMk/>
            <pc:sldMk cId="0" sldId="264"/>
            <ac:picMk id="2" creationId="{68EC8FE3-4E60-9EE2-7D2C-0C08DCE5975A}"/>
          </ac:picMkLst>
        </pc:picChg>
        <pc:picChg chg="add">
          <ac:chgData name="Emma Posey" userId="aLn8ri3Cis4UPg9Cz2/1OqjjWJ+L2gJAt/4uZUBHKM0=" providerId="None" clId="Web-{074643DB-3CF7-454C-9F3D-2A71C8DD9996}" dt="2025-09-17T11:31:04.870" v="121"/>
          <ac:picMkLst>
            <pc:docMk/>
            <pc:sldMk cId="0" sldId="264"/>
            <ac:picMk id="4" creationId="{A4974242-CC91-A6FD-0841-B27AE4F2CC9B}"/>
          </ac:picMkLst>
        </pc:picChg>
        <pc:picChg chg="del">
          <ac:chgData name="Emma Posey" userId="aLn8ri3Cis4UPg9Cz2/1OqjjWJ+L2gJAt/4uZUBHKM0=" providerId="None" clId="Web-{074643DB-3CF7-454C-9F3D-2A71C8DD9996}" dt="2025-09-17T10:44:23.632" v="84"/>
          <ac:picMkLst>
            <pc:docMk/>
            <pc:sldMk cId="0" sldId="264"/>
            <ac:picMk id="142" creationId="{00000000-0000-0000-0000-000000000000}"/>
          </ac:picMkLst>
        </pc:picChg>
      </pc:sldChg>
      <pc:sldChg chg="addSp delSp modSp">
        <pc:chgData name="Emma Posey" userId="aLn8ri3Cis4UPg9Cz2/1OqjjWJ+L2gJAt/4uZUBHKM0=" providerId="None" clId="Web-{074643DB-3CF7-454C-9F3D-2A71C8DD9996}" dt="2025-09-17T11:41:03.893" v="247" actId="14100"/>
        <pc:sldMkLst>
          <pc:docMk/>
          <pc:sldMk cId="0" sldId="265"/>
        </pc:sldMkLst>
        <pc:spChg chg="add mod">
          <ac:chgData name="Emma Posey" userId="aLn8ri3Cis4UPg9Cz2/1OqjjWJ+L2gJAt/4uZUBHKM0=" providerId="None" clId="Web-{074643DB-3CF7-454C-9F3D-2A71C8DD9996}" dt="2025-09-17T11:40:53.190" v="242" actId="1076"/>
          <ac:spMkLst>
            <pc:docMk/>
            <pc:sldMk cId="0" sldId="265"/>
            <ac:spMk id="5" creationId="{1045E514-F4C1-9E57-3157-40F0279622E7}"/>
          </ac:spMkLst>
        </pc:spChg>
        <pc:spChg chg="add mod">
          <ac:chgData name="Emma Posey" userId="aLn8ri3Cis4UPg9Cz2/1OqjjWJ+L2gJAt/4uZUBHKM0=" providerId="None" clId="Web-{074643DB-3CF7-454C-9F3D-2A71C8DD9996}" dt="2025-09-17T11:40:53.206" v="243" actId="1076"/>
          <ac:spMkLst>
            <pc:docMk/>
            <pc:sldMk cId="0" sldId="265"/>
            <ac:spMk id="7" creationId="{801541C9-F865-52C3-299D-5B4FD306383D}"/>
          </ac:spMkLst>
        </pc:spChg>
        <pc:spChg chg="del">
          <ac:chgData name="Emma Posey" userId="aLn8ri3Cis4UPg9Cz2/1OqjjWJ+L2gJAt/4uZUBHKM0=" providerId="None" clId="Web-{074643DB-3CF7-454C-9F3D-2A71C8DD9996}" dt="2025-09-17T11:40:41.221" v="239"/>
          <ac:spMkLst>
            <pc:docMk/>
            <pc:sldMk cId="0" sldId="265"/>
            <ac:spMk id="149" creationId="{00000000-0000-0000-0000-000000000000}"/>
          </ac:spMkLst>
        </pc:spChg>
        <pc:spChg chg="del">
          <ac:chgData name="Emma Posey" userId="aLn8ri3Cis4UPg9Cz2/1OqjjWJ+L2gJAt/4uZUBHKM0=" providerId="None" clId="Web-{074643DB-3CF7-454C-9F3D-2A71C8DD9996}" dt="2025-09-17T11:40:39.331" v="238"/>
          <ac:spMkLst>
            <pc:docMk/>
            <pc:sldMk cId="0" sldId="265"/>
            <ac:spMk id="150" creationId="{00000000-0000-0000-0000-000000000000}"/>
          </ac:spMkLst>
        </pc:spChg>
        <pc:spChg chg="mod">
          <ac:chgData name="Emma Posey" userId="aLn8ri3Cis4UPg9Cz2/1OqjjWJ+L2gJAt/4uZUBHKM0=" providerId="None" clId="Web-{074643DB-3CF7-454C-9F3D-2A71C8DD9996}" dt="2025-09-17T11:41:03.893" v="247" actId="14100"/>
          <ac:spMkLst>
            <pc:docMk/>
            <pc:sldMk cId="0" sldId="265"/>
            <ac:spMk id="151" creationId="{00000000-0000-0000-0000-000000000000}"/>
          </ac:spMkLst>
        </pc:spChg>
        <pc:spChg chg="del">
          <ac:chgData name="Emma Posey" userId="aLn8ri3Cis4UPg9Cz2/1OqjjWJ+L2gJAt/4uZUBHKM0=" providerId="None" clId="Web-{074643DB-3CF7-454C-9F3D-2A71C8DD9996}" dt="2025-09-17T11:31:19.011" v="124"/>
          <ac:spMkLst>
            <pc:docMk/>
            <pc:sldMk cId="0" sldId="265"/>
            <ac:spMk id="152" creationId="{00000000-0000-0000-0000-000000000000}"/>
          </ac:spMkLst>
        </pc:spChg>
        <pc:picChg chg="add mod">
          <ac:chgData name="Emma Posey" userId="aLn8ri3Cis4UPg9Cz2/1OqjjWJ+L2gJAt/4uZUBHKM0=" providerId="None" clId="Web-{074643DB-3CF7-454C-9F3D-2A71C8DD9996}" dt="2025-09-17T11:31:32.245" v="128" actId="1076"/>
          <ac:picMkLst>
            <pc:docMk/>
            <pc:sldMk cId="0" sldId="265"/>
            <ac:picMk id="3" creationId="{02650AB8-31BE-E933-2EEF-19ACA3A7239F}"/>
          </ac:picMkLst>
        </pc:picChg>
      </pc:sldChg>
      <pc:sldChg chg="addSp delSp modSp">
        <pc:chgData name="Emma Posey" userId="aLn8ri3Cis4UPg9Cz2/1OqjjWJ+L2gJAt/4uZUBHKM0=" providerId="None" clId="Web-{074643DB-3CF7-454C-9F3D-2A71C8DD9996}" dt="2025-09-17T11:41:34.269" v="254" actId="20577"/>
        <pc:sldMkLst>
          <pc:docMk/>
          <pc:sldMk cId="0" sldId="266"/>
        </pc:sldMkLst>
        <pc:spChg chg="mod">
          <ac:chgData name="Emma Posey" userId="aLn8ri3Cis4UPg9Cz2/1OqjjWJ+L2gJAt/4uZUBHKM0=" providerId="None" clId="Web-{074643DB-3CF7-454C-9F3D-2A71C8DD9996}" dt="2025-09-17T10:44:41.741" v="87" actId="20577"/>
          <ac:spMkLst>
            <pc:docMk/>
            <pc:sldMk cId="0" sldId="266"/>
            <ac:spMk id="157" creationId="{00000000-0000-0000-0000-000000000000}"/>
          </ac:spMkLst>
        </pc:spChg>
        <pc:spChg chg="mod">
          <ac:chgData name="Emma Posey" userId="aLn8ri3Cis4UPg9Cz2/1OqjjWJ+L2gJAt/4uZUBHKM0=" providerId="None" clId="Web-{074643DB-3CF7-454C-9F3D-2A71C8DD9996}" dt="2025-09-17T11:41:34.269" v="254" actId="20577"/>
          <ac:spMkLst>
            <pc:docMk/>
            <pc:sldMk cId="0" sldId="266"/>
            <ac:spMk id="158" creationId="{00000000-0000-0000-0000-000000000000}"/>
          </ac:spMkLst>
        </pc:spChg>
        <pc:spChg chg="del">
          <ac:chgData name="Emma Posey" userId="aLn8ri3Cis4UPg9Cz2/1OqjjWJ+L2gJAt/4uZUBHKM0=" providerId="None" clId="Web-{074643DB-3CF7-454C-9F3D-2A71C8DD9996}" dt="2025-09-17T11:31:58.089" v="133"/>
          <ac:spMkLst>
            <pc:docMk/>
            <pc:sldMk cId="0" sldId="266"/>
            <ac:spMk id="159" creationId="{00000000-0000-0000-0000-000000000000}"/>
          </ac:spMkLst>
        </pc:spChg>
        <pc:picChg chg="add mod">
          <ac:chgData name="Emma Posey" userId="aLn8ri3Cis4UPg9Cz2/1OqjjWJ+L2gJAt/4uZUBHKM0=" providerId="None" clId="Web-{074643DB-3CF7-454C-9F3D-2A71C8DD9996}" dt="2025-09-17T10:45:04.663" v="94" actId="1076"/>
          <ac:picMkLst>
            <pc:docMk/>
            <pc:sldMk cId="0" sldId="266"/>
            <ac:picMk id="2" creationId="{8B296B8A-0D80-0B4D-AD24-38F01D993E15}"/>
          </ac:picMkLst>
        </pc:picChg>
        <pc:picChg chg="add">
          <ac:chgData name="Emma Posey" userId="aLn8ri3Cis4UPg9Cz2/1OqjjWJ+L2gJAt/4uZUBHKM0=" providerId="None" clId="Web-{074643DB-3CF7-454C-9F3D-2A71C8DD9996}" dt="2025-09-17T11:32:03.449" v="136"/>
          <ac:picMkLst>
            <pc:docMk/>
            <pc:sldMk cId="0" sldId="266"/>
            <ac:picMk id="4" creationId="{37BF7EB5-E01C-6FC4-83A2-E76ABF0C8801}"/>
          </ac:picMkLst>
        </pc:picChg>
        <pc:picChg chg="del">
          <ac:chgData name="Emma Posey" userId="aLn8ri3Cis4UPg9Cz2/1OqjjWJ+L2gJAt/4uZUBHKM0=" providerId="None" clId="Web-{074643DB-3CF7-454C-9F3D-2A71C8DD9996}" dt="2025-09-17T10:45:01.070" v="93"/>
          <ac:picMkLst>
            <pc:docMk/>
            <pc:sldMk cId="0" sldId="266"/>
            <ac:picMk id="161" creationId="{00000000-0000-0000-0000-000000000000}"/>
          </ac:picMkLst>
        </pc:picChg>
      </pc:sldChg>
      <pc:sldChg chg="addSp delSp modSp">
        <pc:chgData name="Emma Posey" userId="aLn8ri3Cis4UPg9Cz2/1OqjjWJ+L2gJAt/4uZUBHKM0=" providerId="None" clId="Web-{074643DB-3CF7-454C-9F3D-2A71C8DD9996}" dt="2025-09-17T11:50:22.053" v="358" actId="1076"/>
        <pc:sldMkLst>
          <pc:docMk/>
          <pc:sldMk cId="0" sldId="267"/>
        </pc:sldMkLst>
        <pc:spChg chg="mod">
          <ac:chgData name="Emma Posey" userId="aLn8ri3Cis4UPg9Cz2/1OqjjWJ+L2gJAt/4uZUBHKM0=" providerId="None" clId="Web-{074643DB-3CF7-454C-9F3D-2A71C8DD9996}" dt="2025-09-17T11:45:38.171" v="281" actId="20577"/>
          <ac:spMkLst>
            <pc:docMk/>
            <pc:sldMk cId="0" sldId="267"/>
            <ac:spMk id="166" creationId="{00000000-0000-0000-0000-000000000000}"/>
          </ac:spMkLst>
        </pc:spChg>
        <pc:spChg chg="del">
          <ac:chgData name="Emma Posey" userId="aLn8ri3Cis4UPg9Cz2/1OqjjWJ+L2gJAt/4uZUBHKM0=" providerId="None" clId="Web-{074643DB-3CF7-454C-9F3D-2A71C8DD9996}" dt="2025-09-17T11:32:15.511" v="139"/>
          <ac:spMkLst>
            <pc:docMk/>
            <pc:sldMk cId="0" sldId="267"/>
            <ac:spMk id="167" creationId="{00000000-0000-0000-0000-000000000000}"/>
          </ac:spMkLst>
        </pc:spChg>
        <pc:spChg chg="mod">
          <ac:chgData name="Emma Posey" userId="aLn8ri3Cis4UPg9Cz2/1OqjjWJ+L2gJAt/4uZUBHKM0=" providerId="None" clId="Web-{074643DB-3CF7-454C-9F3D-2A71C8DD9996}" dt="2025-09-17T11:50:22.053" v="358" actId="1076"/>
          <ac:spMkLst>
            <pc:docMk/>
            <pc:sldMk cId="0" sldId="267"/>
            <ac:spMk id="169" creationId="{00000000-0000-0000-0000-000000000000}"/>
          </ac:spMkLst>
        </pc:spChg>
        <pc:spChg chg="mod">
          <ac:chgData name="Emma Posey" userId="aLn8ri3Cis4UPg9Cz2/1OqjjWJ+L2gJAt/4uZUBHKM0=" providerId="None" clId="Web-{074643DB-3CF7-454C-9F3D-2A71C8DD9996}" dt="2025-09-17T11:49:09.443" v="348" actId="1076"/>
          <ac:spMkLst>
            <pc:docMk/>
            <pc:sldMk cId="0" sldId="267"/>
            <ac:spMk id="170" creationId="{00000000-0000-0000-0000-000000000000}"/>
          </ac:spMkLst>
        </pc:spChg>
        <pc:picChg chg="add del">
          <ac:chgData name="Emma Posey" userId="aLn8ri3Cis4UPg9Cz2/1OqjjWJ+L2gJAt/4uZUBHKM0=" providerId="None" clId="Web-{074643DB-3CF7-454C-9F3D-2A71C8DD9996}" dt="2025-09-17T11:32:37.668" v="149"/>
          <ac:picMkLst>
            <pc:docMk/>
            <pc:sldMk cId="0" sldId="267"/>
            <ac:picMk id="3" creationId="{52408CEA-7E06-5EA0-A094-18B52FA35857}"/>
          </ac:picMkLst>
        </pc:picChg>
        <pc:picChg chg="add del mod">
          <ac:chgData name="Emma Posey" userId="aLn8ri3Cis4UPg9Cz2/1OqjjWJ+L2gJAt/4uZUBHKM0=" providerId="None" clId="Web-{074643DB-3CF7-454C-9F3D-2A71C8DD9996}" dt="2025-09-17T11:32:41.121" v="150" actId="1076"/>
          <ac:picMkLst>
            <pc:docMk/>
            <pc:sldMk cId="0" sldId="267"/>
            <ac:picMk id="5" creationId="{013DD5B3-1A40-5094-EACB-AA79FAFB9306}"/>
          </ac:picMkLst>
        </pc:picChg>
        <pc:picChg chg="mod">
          <ac:chgData name="Emma Posey" userId="aLn8ri3Cis4UPg9Cz2/1OqjjWJ+L2gJAt/4uZUBHKM0=" providerId="None" clId="Web-{074643DB-3CF7-454C-9F3D-2A71C8DD9996}" dt="2025-09-17T11:49:35.115" v="356" actId="1076"/>
          <ac:picMkLst>
            <pc:docMk/>
            <pc:sldMk cId="0" sldId="267"/>
            <ac:picMk id="168" creationId="{00000000-0000-0000-0000-000000000000}"/>
          </ac:picMkLst>
        </pc:picChg>
      </pc:sldChg>
      <pc:sldChg chg="addSp delSp modSp">
        <pc:chgData name="Emma Posey" userId="aLn8ri3Cis4UPg9Cz2/1OqjjWJ+L2gJAt/4uZUBHKM0=" providerId="None" clId="Web-{074643DB-3CF7-454C-9F3D-2A71C8DD9996}" dt="2025-09-17T11:50:31.116" v="360" actId="20577"/>
        <pc:sldMkLst>
          <pc:docMk/>
          <pc:sldMk cId="0" sldId="268"/>
        </pc:sldMkLst>
        <pc:spChg chg="del">
          <ac:chgData name="Emma Posey" userId="aLn8ri3Cis4UPg9Cz2/1OqjjWJ+L2gJAt/4uZUBHKM0=" providerId="None" clId="Web-{074643DB-3CF7-454C-9F3D-2A71C8DD9996}" dt="2025-09-17T10:39:03.224" v="28"/>
          <ac:spMkLst>
            <pc:docMk/>
            <pc:sldMk cId="0" sldId="268"/>
            <ac:spMk id="175" creationId="{00000000-0000-0000-0000-000000000000}"/>
          </ac:spMkLst>
        </pc:spChg>
        <pc:spChg chg="del">
          <ac:chgData name="Emma Posey" userId="aLn8ri3Cis4UPg9Cz2/1OqjjWJ+L2gJAt/4uZUBHKM0=" providerId="None" clId="Web-{074643DB-3CF7-454C-9F3D-2A71C8DD9996}" dt="2025-09-17T10:38:55.333" v="25"/>
          <ac:spMkLst>
            <pc:docMk/>
            <pc:sldMk cId="0" sldId="268"/>
            <ac:spMk id="176" creationId="{00000000-0000-0000-0000-000000000000}"/>
          </ac:spMkLst>
        </pc:spChg>
        <pc:spChg chg="mod">
          <ac:chgData name="Emma Posey" userId="aLn8ri3Cis4UPg9Cz2/1OqjjWJ+L2gJAt/4uZUBHKM0=" providerId="None" clId="Web-{074643DB-3CF7-454C-9F3D-2A71C8DD9996}" dt="2025-09-17T11:50:31.116" v="360" actId="20577"/>
          <ac:spMkLst>
            <pc:docMk/>
            <pc:sldMk cId="0" sldId="268"/>
            <ac:spMk id="177" creationId="{00000000-0000-0000-0000-000000000000}"/>
          </ac:spMkLst>
        </pc:spChg>
        <pc:spChg chg="mod">
          <ac:chgData name="Emma Posey" userId="aLn8ri3Cis4UPg9Cz2/1OqjjWJ+L2gJAt/4uZUBHKM0=" providerId="None" clId="Web-{074643DB-3CF7-454C-9F3D-2A71C8DD9996}" dt="2025-09-17T11:41:23.066" v="249" actId="20577"/>
          <ac:spMkLst>
            <pc:docMk/>
            <pc:sldMk cId="0" sldId="268"/>
            <ac:spMk id="179" creationId="{00000000-0000-0000-0000-000000000000}"/>
          </ac:spMkLst>
        </pc:spChg>
        <pc:picChg chg="add mod">
          <ac:chgData name="Emma Posey" userId="aLn8ri3Cis4UPg9Cz2/1OqjjWJ+L2gJAt/4uZUBHKM0=" providerId="None" clId="Web-{074643DB-3CF7-454C-9F3D-2A71C8DD9996}" dt="2025-09-17T10:39:15.802" v="31" actId="14100"/>
          <ac:picMkLst>
            <pc:docMk/>
            <pc:sldMk cId="0" sldId="268"/>
            <ac:picMk id="2" creationId="{BE37219A-B944-798A-0E1F-50716C9179A1}"/>
          </ac:picMkLst>
        </pc:picChg>
      </pc:sldChg>
      <pc:sldChg chg="modSp">
        <pc:chgData name="Emma Posey" userId="aLn8ri3Cis4UPg9Cz2/1OqjjWJ+L2gJAt/4uZUBHKM0=" providerId="None" clId="Web-{074643DB-3CF7-454C-9F3D-2A71C8DD9996}" dt="2025-09-17T11:45:14.998" v="279" actId="20577"/>
        <pc:sldMkLst>
          <pc:docMk/>
          <pc:sldMk cId="0" sldId="269"/>
        </pc:sldMkLst>
        <pc:spChg chg="mod">
          <ac:chgData name="Emma Posey" userId="aLn8ri3Cis4UPg9Cz2/1OqjjWJ+L2gJAt/4uZUBHKM0=" providerId="None" clId="Web-{074643DB-3CF7-454C-9F3D-2A71C8DD9996}" dt="2025-09-17T11:41:45.566" v="256" actId="14100"/>
          <ac:spMkLst>
            <pc:docMk/>
            <pc:sldMk cId="0" sldId="269"/>
            <ac:spMk id="188" creationId="{00000000-0000-0000-0000-000000000000}"/>
          </ac:spMkLst>
        </pc:spChg>
        <pc:spChg chg="mod">
          <ac:chgData name="Emma Posey" userId="aLn8ri3Cis4UPg9Cz2/1OqjjWJ+L2gJAt/4uZUBHKM0=" providerId="None" clId="Web-{074643DB-3CF7-454C-9F3D-2A71C8DD9996}" dt="2025-09-17T11:45:14.998" v="279" actId="20577"/>
          <ac:spMkLst>
            <pc:docMk/>
            <pc:sldMk cId="0" sldId="269"/>
            <ac:spMk id="196" creationId="{00000000-0000-0000-0000-000000000000}"/>
          </ac:spMkLst>
        </pc:spChg>
        <pc:grpChg chg="mod">
          <ac:chgData name="Emma Posey" userId="aLn8ri3Cis4UPg9Cz2/1OqjjWJ+L2gJAt/4uZUBHKM0=" providerId="None" clId="Web-{074643DB-3CF7-454C-9F3D-2A71C8DD9996}" dt="2025-09-17T11:42:02.488" v="260" actId="1076"/>
          <ac:grpSpMkLst>
            <pc:docMk/>
            <pc:sldMk cId="0" sldId="269"/>
            <ac:grpSpMk id="187" creationId="{00000000-0000-0000-0000-000000000000}"/>
          </ac:grpSpMkLst>
        </pc:grpChg>
        <pc:grpChg chg="mod">
          <ac:chgData name="Emma Posey" userId="aLn8ri3Cis4UPg9Cz2/1OqjjWJ+L2gJAt/4uZUBHKM0=" providerId="None" clId="Web-{074643DB-3CF7-454C-9F3D-2A71C8DD9996}" dt="2025-09-17T11:41:53.441" v="257" actId="1076"/>
          <ac:grpSpMkLst>
            <pc:docMk/>
            <pc:sldMk cId="0" sldId="269"/>
            <ac:grpSpMk id="190" creationId="{00000000-0000-0000-0000-000000000000}"/>
          </ac:grpSpMkLst>
        </pc:grpChg>
        <pc:grpChg chg="mod">
          <ac:chgData name="Emma Posey" userId="aLn8ri3Cis4UPg9Cz2/1OqjjWJ+L2gJAt/4uZUBHKM0=" providerId="None" clId="Web-{074643DB-3CF7-454C-9F3D-2A71C8DD9996}" dt="2025-09-17T11:41:53.456" v="258" actId="1076"/>
          <ac:grpSpMkLst>
            <pc:docMk/>
            <pc:sldMk cId="0" sldId="269"/>
            <ac:grpSpMk id="193" creationId="{00000000-0000-0000-0000-000000000000}"/>
          </ac:grpSpMkLst>
        </pc:grpChg>
      </pc:sldChg>
      <pc:sldChg chg="addSp delSp modSp new">
        <pc:chgData name="Emma Posey" userId="aLn8ri3Cis4UPg9Cz2/1OqjjWJ+L2gJAt/4uZUBHKM0=" providerId="None" clId="Web-{074643DB-3CF7-454C-9F3D-2A71C8DD9996}" dt="2025-09-17T11:39:55.814" v="234" actId="20577"/>
        <pc:sldMkLst>
          <pc:docMk/>
          <pc:sldMk cId="1101945892" sldId="272"/>
        </pc:sldMkLst>
        <pc:spChg chg="mod">
          <ac:chgData name="Emma Posey" userId="aLn8ri3Cis4UPg9Cz2/1OqjjWJ+L2gJAt/4uZUBHKM0=" providerId="None" clId="Web-{074643DB-3CF7-454C-9F3D-2A71C8DD9996}" dt="2025-09-17T11:39:55.814" v="234" actId="20577"/>
          <ac:spMkLst>
            <pc:docMk/>
            <pc:sldMk cId="1101945892" sldId="272"/>
            <ac:spMk id="2" creationId="{CFA80DDD-3BEB-90F5-264C-FA69C2A274BA}"/>
          </ac:spMkLst>
        </pc:spChg>
        <pc:spChg chg="mod">
          <ac:chgData name="Emma Posey" userId="aLn8ri3Cis4UPg9Cz2/1OqjjWJ+L2gJAt/4uZUBHKM0=" providerId="None" clId="Web-{074643DB-3CF7-454C-9F3D-2A71C8DD9996}" dt="2025-09-17T11:35:26.685" v="173" actId="20577"/>
          <ac:spMkLst>
            <pc:docMk/>
            <pc:sldMk cId="1101945892" sldId="272"/>
            <ac:spMk id="3" creationId="{FF9D450D-A5B5-BF98-7082-ACAA2703E9AE}"/>
          </ac:spMkLst>
        </pc:spChg>
        <pc:spChg chg="del">
          <ac:chgData name="Emma Posey" userId="aLn8ri3Cis4UPg9Cz2/1OqjjWJ+L2gJAt/4uZUBHKM0=" providerId="None" clId="Web-{074643DB-3CF7-454C-9F3D-2A71C8DD9996}" dt="2025-09-17T11:35:32.685" v="174"/>
          <ac:spMkLst>
            <pc:docMk/>
            <pc:sldMk cId="1101945892" sldId="272"/>
            <ac:spMk id="4" creationId="{02B39219-82FF-4E25-4D76-3D1301EDE7FB}"/>
          </ac:spMkLst>
        </pc:spChg>
        <pc:picChg chg="add mod">
          <ac:chgData name="Emma Posey" userId="aLn8ri3Cis4UPg9Cz2/1OqjjWJ+L2gJAt/4uZUBHKM0=" providerId="None" clId="Web-{074643DB-3CF7-454C-9F3D-2A71C8DD9996}" dt="2025-09-17T11:33:39.480" v="157" actId="1076"/>
          <ac:picMkLst>
            <pc:docMk/>
            <pc:sldMk cId="1101945892" sldId="272"/>
            <ac:picMk id="6" creationId="{E46D70C7-94A9-6BB3-7DE2-379722C0DB09}"/>
          </ac:picMkLst>
        </pc:picChg>
        <pc:picChg chg="add">
          <ac:chgData name="Emma Posey" userId="aLn8ri3Cis4UPg9Cz2/1OqjjWJ+L2gJAt/4uZUBHKM0=" providerId="None" clId="Web-{074643DB-3CF7-454C-9F3D-2A71C8DD9996}" dt="2025-09-17T11:33:44.652" v="158"/>
          <ac:picMkLst>
            <pc:docMk/>
            <pc:sldMk cId="1101945892" sldId="272"/>
            <ac:picMk id="8" creationId="{095420E7-05A2-39A3-2BE0-6E252990165E}"/>
          </ac:picMkLst>
        </pc:picChg>
        <pc:picChg chg="add del">
          <ac:chgData name="Emma Posey" userId="aLn8ri3Cis4UPg9Cz2/1OqjjWJ+L2gJAt/4uZUBHKM0=" providerId="None" clId="Web-{074643DB-3CF7-454C-9F3D-2A71C8DD9996}" dt="2025-09-17T11:34:05.621" v="161"/>
          <ac:picMkLst>
            <pc:docMk/>
            <pc:sldMk cId="1101945892" sldId="272"/>
            <ac:picMk id="10" creationId="{968F5E43-F45F-2BDB-D3AF-4395695DB8C3}"/>
          </ac:picMkLst>
        </pc:picChg>
      </pc:sldChg>
      <pc:sldChg chg="add del replId">
        <pc:chgData name="Emma Posey" userId="aLn8ri3Cis4UPg9Cz2/1OqjjWJ+L2gJAt/4uZUBHKM0=" providerId="None" clId="Web-{074643DB-3CF7-454C-9F3D-2A71C8DD9996}" dt="2025-09-17T11:40:17.315" v="237"/>
        <pc:sldMkLst>
          <pc:docMk/>
          <pc:sldMk cId="1625518754" sldId="273"/>
        </pc:sldMkLst>
      </pc:sldChg>
      <pc:sldChg chg="new del">
        <pc:chgData name="Emma Posey" userId="aLn8ri3Cis4UPg9Cz2/1OqjjWJ+L2gJAt/4uZUBHKM0=" providerId="None" clId="Web-{074643DB-3CF7-454C-9F3D-2A71C8DD9996}" dt="2025-09-17T11:47:25.566" v="304"/>
        <pc:sldMkLst>
          <pc:docMk/>
          <pc:sldMk cId="3533593092" sldId="273"/>
        </pc:sldMkLst>
      </pc:sldChg>
      <pc:sldChg chg="addSp delSp modSp new del">
        <pc:chgData name="Emma Posey" userId="aLn8ri3Cis4UPg9Cz2/1OqjjWJ+L2gJAt/4uZUBHKM0=" providerId="None" clId="Web-{074643DB-3CF7-454C-9F3D-2A71C8DD9996}" dt="2025-09-17T11:40:56.253" v="244"/>
        <pc:sldMkLst>
          <pc:docMk/>
          <pc:sldMk cId="269640092" sldId="274"/>
        </pc:sldMkLst>
        <pc:spChg chg="mod">
          <ac:chgData name="Emma Posey" userId="aLn8ri3Cis4UPg9Cz2/1OqjjWJ+L2gJAt/4uZUBHKM0=" providerId="None" clId="Web-{074643DB-3CF7-454C-9F3D-2A71C8DD9996}" dt="2025-09-17T11:38:45.126" v="226" actId="1076"/>
          <ac:spMkLst>
            <pc:docMk/>
            <pc:sldMk cId="269640092" sldId="274"/>
            <ac:spMk id="2" creationId="{A93DBDDB-DCA1-F75E-D0CA-A7A6481323C8}"/>
          </ac:spMkLst>
        </pc:spChg>
        <pc:spChg chg="mod">
          <ac:chgData name="Emma Posey" userId="aLn8ri3Cis4UPg9Cz2/1OqjjWJ+L2gJAt/4uZUBHKM0=" providerId="None" clId="Web-{074643DB-3CF7-454C-9F3D-2A71C8DD9996}" dt="2025-09-17T11:38:07.594" v="215" actId="20577"/>
          <ac:spMkLst>
            <pc:docMk/>
            <pc:sldMk cId="269640092" sldId="274"/>
            <ac:spMk id="3" creationId="{B9070892-1EDA-0CA1-59EA-841995596B26}"/>
          </ac:spMkLst>
        </pc:spChg>
        <pc:spChg chg="mod">
          <ac:chgData name="Emma Posey" userId="aLn8ri3Cis4UPg9Cz2/1OqjjWJ+L2gJAt/4uZUBHKM0=" providerId="None" clId="Web-{074643DB-3CF7-454C-9F3D-2A71C8DD9996}" dt="2025-09-17T11:37:30.468" v="207" actId="1076"/>
          <ac:spMkLst>
            <pc:docMk/>
            <pc:sldMk cId="269640092" sldId="274"/>
            <ac:spMk id="4" creationId="{3FDCAA0F-0036-5B9D-4CCC-4597B29A062A}"/>
          </ac:spMkLst>
        </pc:spChg>
        <pc:spChg chg="add del">
          <ac:chgData name="Emma Posey" userId="aLn8ri3Cis4UPg9Cz2/1OqjjWJ+L2gJAt/4uZUBHKM0=" providerId="None" clId="Web-{074643DB-3CF7-454C-9F3D-2A71C8DD9996}" dt="2025-09-17T11:36:09.514" v="178"/>
          <ac:spMkLst>
            <pc:docMk/>
            <pc:sldMk cId="269640092" sldId="274"/>
            <ac:spMk id="6" creationId="{DFFEE70C-A0C2-6AD3-F301-E6835C53EE0D}"/>
          </ac:spMkLst>
        </pc:spChg>
        <pc:spChg chg="add mod">
          <ac:chgData name="Emma Posey" userId="aLn8ri3Cis4UPg9Cz2/1OqjjWJ+L2gJAt/4uZUBHKM0=" providerId="None" clId="Web-{074643DB-3CF7-454C-9F3D-2A71C8DD9996}" dt="2025-09-17T11:37:55.125" v="211" actId="1076"/>
          <ac:spMkLst>
            <pc:docMk/>
            <pc:sldMk cId="269640092" sldId="274"/>
            <ac:spMk id="8" creationId="{4A47C022-8A90-9147-0832-3BF394D7CFC9}"/>
          </ac:spMkLst>
        </pc:spChg>
        <pc:spChg chg="add mod">
          <ac:chgData name="Emma Posey" userId="aLn8ri3Cis4UPg9Cz2/1OqjjWJ+L2gJAt/4uZUBHKM0=" providerId="None" clId="Web-{074643DB-3CF7-454C-9F3D-2A71C8DD9996}" dt="2025-09-17T11:37:55.141" v="212" actId="1076"/>
          <ac:spMkLst>
            <pc:docMk/>
            <pc:sldMk cId="269640092" sldId="274"/>
            <ac:spMk id="10" creationId="{67D9E381-CA37-AAA7-4A9F-4D35E8FAA691}"/>
          </ac:spMkLst>
        </pc:spChg>
        <pc:spChg chg="add del mod">
          <ac:chgData name="Emma Posey" userId="aLn8ri3Cis4UPg9Cz2/1OqjjWJ+L2gJAt/4uZUBHKM0=" providerId="None" clId="Web-{074643DB-3CF7-454C-9F3D-2A71C8DD9996}" dt="2025-09-17T11:37:11.734" v="196"/>
          <ac:spMkLst>
            <pc:docMk/>
            <pc:sldMk cId="269640092" sldId="274"/>
            <ac:spMk id="11" creationId="{E3B78261-CDF2-F81B-5582-41312AF2731E}"/>
          </ac:spMkLst>
        </pc:spChg>
        <pc:spChg chg="add del mod">
          <ac:chgData name="Emma Posey" userId="aLn8ri3Cis4UPg9Cz2/1OqjjWJ+L2gJAt/4uZUBHKM0=" providerId="None" clId="Web-{074643DB-3CF7-454C-9F3D-2A71C8DD9996}" dt="2025-09-17T11:37:24.093" v="203"/>
          <ac:spMkLst>
            <pc:docMk/>
            <pc:sldMk cId="269640092" sldId="274"/>
            <ac:spMk id="12" creationId="{A71C9E32-D7F2-4FED-3080-4FDFC51BF158}"/>
          </ac:spMkLst>
        </pc:spChg>
        <pc:spChg chg="add mod">
          <ac:chgData name="Emma Posey" userId="aLn8ri3Cis4UPg9Cz2/1OqjjWJ+L2gJAt/4uZUBHKM0=" providerId="None" clId="Web-{074643DB-3CF7-454C-9F3D-2A71C8DD9996}" dt="2025-09-17T11:38:27.625" v="222" actId="1076"/>
          <ac:spMkLst>
            <pc:docMk/>
            <pc:sldMk cId="269640092" sldId="274"/>
            <ac:spMk id="13" creationId="{6B17F131-FBDB-104C-CF54-A27E554CB4A3}"/>
          </ac:spMkLst>
        </pc:spChg>
        <pc:picChg chg="add">
          <ac:chgData name="Emma Posey" userId="aLn8ri3Cis4UPg9Cz2/1OqjjWJ+L2gJAt/4uZUBHKM0=" providerId="None" clId="Web-{074643DB-3CF7-454C-9F3D-2A71C8DD9996}" dt="2025-09-17T11:38:35.313" v="223"/>
          <ac:picMkLst>
            <pc:docMk/>
            <pc:sldMk cId="269640092" sldId="274"/>
            <ac:picMk id="15" creationId="{500D8858-D596-ACC7-2265-F6974EE3F37E}"/>
          </ac:picMkLst>
        </pc:picChg>
      </pc:sldChg>
    </pc:docChg>
  </pc:docChgLst>
  <pc:docChgLst>
    <pc:chgData name="Emma Posey" userId="aLn8ri3Cis4UPg9Cz2/1OqjjWJ+L2gJAt/4uZUBHKM0=" providerId="None" clId="Web-{BE603824-B3FF-40E1-8940-4C1BC34FF95C}"/>
    <pc:docChg chg="mod modSld">
      <pc:chgData name="Emma Posey" userId="aLn8ri3Cis4UPg9Cz2/1OqjjWJ+L2gJAt/4uZUBHKM0=" providerId="None" clId="Web-{BE603824-B3FF-40E1-8940-4C1BC34FF95C}" dt="2025-09-17T14:55:47.439" v="26" actId="20577"/>
      <pc:docMkLst>
        <pc:docMk/>
      </pc:docMkLst>
      <pc:sldChg chg="modSp modCm">
        <pc:chgData name="Emma Posey" userId="aLn8ri3Cis4UPg9Cz2/1OqjjWJ+L2gJAt/4uZUBHKM0=" providerId="None" clId="Web-{BE603824-B3FF-40E1-8940-4C1BC34FF95C}" dt="2025-09-17T14:50:17.691" v="0" actId="20577"/>
        <pc:sldMkLst>
          <pc:docMk/>
          <pc:sldMk cId="0" sldId="257"/>
        </pc:sldMkLst>
        <pc:spChg chg="mod">
          <ac:chgData name="Emma Posey" userId="aLn8ri3Cis4UPg9Cz2/1OqjjWJ+L2gJAt/4uZUBHKM0=" providerId="None" clId="Web-{BE603824-B3FF-40E1-8940-4C1BC34FF95C}" dt="2025-09-17T14:50:17.691" v="0" actId="20577"/>
          <ac:spMkLst>
            <pc:docMk/>
            <pc:sldMk cId="0" sldId="257"/>
            <ac:spMk id="77" creationId="{00000000-0000-0000-0000-000000000000}"/>
          </ac:spMkLst>
        </pc:spChg>
        <pc:extLst>
          <p:ext xmlns:p="http://schemas.openxmlformats.org/presentationml/2006/main" uri="{D6D511B9-2390-475A-947B-AFAB55BFBCF1}">
            <pc226:cmChg xmlns:pc226="http://schemas.microsoft.com/office/powerpoint/2022/06/main/command" chg="mod">
              <pc226:chgData name="Emma Posey" userId="aLn8ri3Cis4UPg9Cz2/1OqjjWJ+L2gJAt/4uZUBHKM0=" providerId="None" clId="Web-{BE603824-B3FF-40E1-8940-4C1BC34FF95C}" dt="2025-09-17T14:50:17.691" v="0" actId="20577"/>
              <pc2:cmMkLst xmlns:pc2="http://schemas.microsoft.com/office/powerpoint/2019/9/main/command">
                <pc:docMk/>
                <pc:sldMk cId="0" sldId="257"/>
                <pc2:cmMk id="{E24FFCCA-6558-C34C-B5A0-723E3A1D820E}"/>
              </pc2:cmMkLst>
            </pc226:cmChg>
          </p:ext>
        </pc:extLst>
      </pc:sldChg>
      <pc:sldChg chg="modSp modCm">
        <pc:chgData name="Emma Posey" userId="aLn8ri3Cis4UPg9Cz2/1OqjjWJ+L2gJAt/4uZUBHKM0=" providerId="None" clId="Web-{BE603824-B3FF-40E1-8940-4C1BC34FF95C}" dt="2025-09-17T14:55:47.439" v="26" actId="20577"/>
        <pc:sldMkLst>
          <pc:docMk/>
          <pc:sldMk cId="0" sldId="267"/>
        </pc:sldMkLst>
        <pc:spChg chg="mod">
          <ac:chgData name="Emma Posey" userId="aLn8ri3Cis4UPg9Cz2/1OqjjWJ+L2gJAt/4uZUBHKM0=" providerId="None" clId="Web-{BE603824-B3FF-40E1-8940-4C1BC34FF95C}" dt="2025-09-17T14:55:47.439" v="26" actId="20577"/>
          <ac:spMkLst>
            <pc:docMk/>
            <pc:sldMk cId="0" sldId="267"/>
            <ac:spMk id="170" creationId="{00000000-0000-0000-0000-000000000000}"/>
          </ac:spMkLst>
        </pc:spChg>
        <pc:extLst>
          <p:ext xmlns:p="http://schemas.openxmlformats.org/presentationml/2006/main" uri="{D6D511B9-2390-475A-947B-AFAB55BFBCF1}">
            <pc226:cmChg xmlns:pc226="http://schemas.microsoft.com/office/powerpoint/2022/06/main/command" chg="mod">
              <pc226:chgData name="Emma Posey" userId="aLn8ri3Cis4UPg9Cz2/1OqjjWJ+L2gJAt/4uZUBHKM0=" providerId="None" clId="Web-{BE603824-B3FF-40E1-8940-4C1BC34FF95C}" dt="2025-09-17T14:55:47.424" v="25" actId="20577"/>
              <pc2:cmMkLst xmlns:pc2="http://schemas.microsoft.com/office/powerpoint/2019/9/main/command">
                <pc:docMk/>
                <pc:sldMk cId="0" sldId="267"/>
                <pc2:cmMk id="{5D568010-4F79-3945-9116-42CBD4F84ABD}"/>
              </pc2:cmMkLst>
            </pc226:cmChg>
            <pc226:cmChg xmlns:pc226="http://schemas.microsoft.com/office/powerpoint/2022/06/main/command" chg="mod">
              <pc226:chgData name="Emma Posey" userId="aLn8ri3Cis4UPg9Cz2/1OqjjWJ+L2gJAt/4uZUBHKM0=" providerId="None" clId="Web-{BE603824-B3FF-40E1-8940-4C1BC34FF95C}" dt="2025-09-17T14:55:47.424" v="25" actId="20577"/>
              <pc2:cmMkLst xmlns:pc2="http://schemas.microsoft.com/office/powerpoint/2019/9/main/command">
                <pc:docMk/>
                <pc:sldMk cId="0" sldId="267"/>
                <pc2:cmMk id="{C4C267E5-4E8F-7C44-BEC0-7DE21263B07A}"/>
              </pc2:cmMkLst>
            </pc226:cmChg>
          </p:ext>
        </pc:extLst>
      </pc:sldChg>
      <pc:sldChg chg="modSp modCm">
        <pc:chgData name="Emma Posey" userId="aLn8ri3Cis4UPg9Cz2/1OqjjWJ+L2gJAt/4uZUBHKM0=" providerId="None" clId="Web-{BE603824-B3FF-40E1-8940-4C1BC34FF95C}" dt="2025-09-17T14:50:30.692" v="4" actId="20577"/>
        <pc:sldMkLst>
          <pc:docMk/>
          <pc:sldMk cId="0" sldId="269"/>
        </pc:sldMkLst>
        <pc:spChg chg="mod">
          <ac:chgData name="Emma Posey" userId="aLn8ri3Cis4UPg9Cz2/1OqjjWJ+L2gJAt/4uZUBHKM0=" providerId="None" clId="Web-{BE603824-B3FF-40E1-8940-4C1BC34FF95C}" dt="2025-09-17T14:50:30.692" v="4" actId="20577"/>
          <ac:spMkLst>
            <pc:docMk/>
            <pc:sldMk cId="0" sldId="269"/>
            <ac:spMk id="188" creationId="{00000000-0000-0000-0000-000000000000}"/>
          </ac:spMkLst>
        </pc:spChg>
        <pc:extLst>
          <p:ext xmlns:p="http://schemas.openxmlformats.org/presentationml/2006/main" uri="{D6D511B9-2390-475A-947B-AFAB55BFBCF1}">
            <pc226:cmChg xmlns:pc226="http://schemas.microsoft.com/office/powerpoint/2022/06/main/command" chg="mod">
              <pc226:chgData name="Emma Posey" userId="aLn8ri3Cis4UPg9Cz2/1OqjjWJ+L2gJAt/4uZUBHKM0=" providerId="None" clId="Web-{BE603824-B3FF-40E1-8940-4C1BC34FF95C}" dt="2025-09-17T14:50:30.692" v="4" actId="20577"/>
              <pc2:cmMkLst xmlns:pc2="http://schemas.microsoft.com/office/powerpoint/2019/9/main/command">
                <pc:docMk/>
                <pc:sldMk cId="0" sldId="269"/>
                <pc2:cmMk id="{1ED434DF-9688-F84F-9096-9C70A963C489}"/>
              </pc2:cmMkLst>
            </pc226:cmChg>
          </p:ext>
        </pc:extLst>
      </pc:sldChg>
      <pc:sldChg chg="modSp modCm">
        <pc:chgData name="Emma Posey" userId="aLn8ri3Cis4UPg9Cz2/1OqjjWJ+L2gJAt/4uZUBHKM0=" providerId="None" clId="Web-{BE603824-B3FF-40E1-8940-4C1BC34FF95C}" dt="2025-09-17T14:53:02.886" v="23" actId="20577"/>
        <pc:sldMkLst>
          <pc:docMk/>
          <pc:sldMk cId="0" sldId="270"/>
        </pc:sldMkLst>
        <pc:spChg chg="mod">
          <ac:chgData name="Emma Posey" userId="aLn8ri3Cis4UPg9Cz2/1OqjjWJ+L2gJAt/4uZUBHKM0=" providerId="None" clId="Web-{BE603824-B3FF-40E1-8940-4C1BC34FF95C}" dt="2025-09-17T14:53:02.886" v="23" actId="20577"/>
          <ac:spMkLst>
            <pc:docMk/>
            <pc:sldMk cId="0" sldId="270"/>
            <ac:spMk id="203" creationId="{00000000-0000-0000-0000-000000000000}"/>
          </ac:spMkLst>
        </pc:spChg>
        <pc:extLst>
          <p:ext xmlns:p="http://schemas.openxmlformats.org/presentationml/2006/main" uri="{D6D511B9-2390-475A-947B-AFAB55BFBCF1}">
            <pc226:cmChg xmlns:pc226="http://schemas.microsoft.com/office/powerpoint/2022/06/main/command" chg="mod">
              <pc226:chgData name="Emma Posey" userId="aLn8ri3Cis4UPg9Cz2/1OqjjWJ+L2gJAt/4uZUBHKM0=" providerId="None" clId="Web-{BE603824-B3FF-40E1-8940-4C1BC34FF95C}" dt="2025-09-17T14:52:22.540" v="21" actId="20577"/>
              <pc2:cmMkLst xmlns:pc2="http://schemas.microsoft.com/office/powerpoint/2019/9/main/command">
                <pc:docMk/>
                <pc:sldMk cId="0" sldId="270"/>
                <pc2:cmMk id="{9336E0D4-5A38-764D-843B-4B5CFFDBEFC0}"/>
              </pc2:cmMkLst>
            </pc226:cmChg>
          </p:ext>
        </pc:extLst>
      </pc:sldChg>
    </pc:docChg>
  </pc:docChgLst>
  <pc:docChgLst>
    <pc:chgData name="Emma Posey" userId="aLn8ri3Cis4UPg9Cz2/1OqjjWJ+L2gJAt/4uZUBHKM0=" providerId="None" clId="Web-{2757F389-7798-4B62-9B5E-0FEA9361C4EC}"/>
    <pc:docChg chg="modSld">
      <pc:chgData name="Emma Posey" userId="aLn8ri3Cis4UPg9Cz2/1OqjjWJ+L2gJAt/4uZUBHKM0=" providerId="None" clId="Web-{2757F389-7798-4B62-9B5E-0FEA9361C4EC}" dt="2025-09-17T16:35:41.199" v="19"/>
      <pc:docMkLst>
        <pc:docMk/>
      </pc:docMkLst>
      <pc:sldChg chg="addSp delSp modSp">
        <pc:chgData name="Emma Posey" userId="aLn8ri3Cis4UPg9Cz2/1OqjjWJ+L2gJAt/4uZUBHKM0=" providerId="None" clId="Web-{2757F389-7798-4B62-9B5E-0FEA9361C4EC}" dt="2025-09-17T16:35:41.199" v="19"/>
        <pc:sldMkLst>
          <pc:docMk/>
          <pc:sldMk cId="0" sldId="268"/>
        </pc:sldMkLst>
        <pc:picChg chg="del">
          <ac:chgData name="Emma Posey" userId="aLn8ri3Cis4UPg9Cz2/1OqjjWJ+L2gJAt/4uZUBHKM0=" providerId="None" clId="Web-{2757F389-7798-4B62-9B5E-0FEA9361C4EC}" dt="2025-09-17T16:35:40.715" v="18"/>
          <ac:picMkLst>
            <pc:docMk/>
            <pc:sldMk cId="0" sldId="268"/>
            <ac:picMk id="2" creationId="{BE37219A-B944-798A-0E1F-50716C9179A1}"/>
          </ac:picMkLst>
        </pc:picChg>
        <pc:picChg chg="add del mod">
          <ac:chgData name="Emma Posey" userId="aLn8ri3Cis4UPg9Cz2/1OqjjWJ+L2gJAt/4uZUBHKM0=" providerId="None" clId="Web-{2757F389-7798-4B62-9B5E-0FEA9361C4EC}" dt="2025-09-17T16:35:39.699" v="17"/>
          <ac:picMkLst>
            <pc:docMk/>
            <pc:sldMk cId="0" sldId="268"/>
            <ac:picMk id="3" creationId="{9D682876-B59D-8B3A-D9D6-5202618AEAD6}"/>
          </ac:picMkLst>
        </pc:picChg>
        <pc:picChg chg="add">
          <ac:chgData name="Emma Posey" userId="aLn8ri3Cis4UPg9Cz2/1OqjjWJ+L2gJAt/4uZUBHKM0=" providerId="None" clId="Web-{2757F389-7798-4B62-9B5E-0FEA9361C4EC}" dt="2025-09-17T16:35:41.199" v="19"/>
          <ac:picMkLst>
            <pc:docMk/>
            <pc:sldMk cId="0" sldId="268"/>
            <ac:picMk id="4" creationId="{9D682876-B59D-8B3A-D9D6-5202618AEAD6}"/>
          </ac:picMkLst>
        </pc:picChg>
      </pc:sldChg>
      <pc:sldChg chg="modSp modCm">
        <pc:chgData name="Emma Posey" userId="aLn8ri3Cis4UPg9Cz2/1OqjjWJ+L2gJAt/4uZUBHKM0=" providerId="None" clId="Web-{2757F389-7798-4B62-9B5E-0FEA9361C4EC}" dt="2025-09-17T16:28:27.960" v="11" actId="20577"/>
        <pc:sldMkLst>
          <pc:docMk/>
          <pc:sldMk cId="0" sldId="270"/>
        </pc:sldMkLst>
        <pc:spChg chg="mod">
          <ac:chgData name="Emma Posey" userId="aLn8ri3Cis4UPg9Cz2/1OqjjWJ+L2gJAt/4uZUBHKM0=" providerId="None" clId="Web-{2757F389-7798-4B62-9B5E-0FEA9361C4EC}" dt="2025-09-17T16:28:27.960" v="11" actId="20577"/>
          <ac:spMkLst>
            <pc:docMk/>
            <pc:sldMk cId="0" sldId="270"/>
            <ac:spMk id="203" creationId="{00000000-0000-0000-0000-000000000000}"/>
          </ac:spMkLst>
        </pc:spChg>
        <pc:extLst>
          <p:ext xmlns:p="http://schemas.openxmlformats.org/presentationml/2006/main" uri="{D6D511B9-2390-475A-947B-AFAB55BFBCF1}">
            <pc226:cmChg xmlns:pc226="http://schemas.microsoft.com/office/powerpoint/2022/06/main/command" chg="mod">
              <pc226:chgData name="Emma Posey" userId="aLn8ri3Cis4UPg9Cz2/1OqjjWJ+L2gJAt/4uZUBHKM0=" providerId="None" clId="Web-{2757F389-7798-4B62-9B5E-0FEA9361C4EC}" dt="2025-09-17T16:28:18.007" v="10" actId="20577"/>
              <pc2:cmMkLst xmlns:pc2="http://schemas.microsoft.com/office/powerpoint/2019/9/main/command">
                <pc:docMk/>
                <pc:sldMk cId="0" sldId="270"/>
                <pc2:cmMk id="{9336E0D4-5A38-764D-843B-4B5CFFDBEFC0}"/>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This content is published by the Micro:bit Educational Foundation under a </a:t>
            </a:r>
            <a:r>
              <a:rPr lang="en-GB" u="sng">
                <a:solidFill>
                  <a:schemeClr val="hlink"/>
                </a:solidFill>
                <a:latin typeface="Arial"/>
                <a:ea typeface="Arial"/>
                <a:cs typeface="Arial"/>
                <a:sym typeface="Arial"/>
                <a:hlinkClick r:id="rId3"/>
              </a:rPr>
              <a:t>Creative Commons Attribution-ShareAlike 4.0 International (CC BY-SA 4.0)</a:t>
            </a:r>
            <a:r>
              <a:rPr lang="en-GB">
                <a:latin typeface="Arial"/>
                <a:ea typeface="Arial"/>
                <a:cs typeface="Arial"/>
                <a:sym typeface="Arial"/>
              </a:rPr>
              <a:t> licence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59" name="Google Shape;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b="0" i="1" u="none" strike="noStrike" cap="none" dirty="0">
                <a:solidFill>
                  <a:schemeClr val="dk1"/>
                </a:solidFill>
                <a:effectLst/>
                <a:latin typeface="Arial"/>
                <a:ea typeface="Arial"/>
                <a:cs typeface="Arial"/>
                <a:sym typeface="Arial"/>
              </a:rPr>
              <a:t>Please be aware when playing YouTube videos via PowerPoint, recommended content may appear at the end of playback. Teachers should supervise playback or stop the video before it ends to avoid unwanted content appearing in class.</a:t>
            </a:r>
            <a:endParaRPr lang="en-GB" sz="900" b="0" i="0" u="none" strike="noStrike" cap="none" dirty="0">
              <a:solidFill>
                <a:schemeClr val="dk1"/>
              </a:solidFill>
              <a:effectLst/>
              <a:latin typeface="Arial"/>
              <a:ea typeface="Arial"/>
              <a:cs typeface="Arial"/>
              <a:sym typeface="Arial"/>
            </a:endParaRPr>
          </a:p>
        </p:txBody>
      </p:sp>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a:p>
        </p:txBody>
      </p:sp>
      <p:sp>
        <p:nvSpPr>
          <p:cNvPr id="184" name="Google Shape;184;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endParaRPr/>
          </a:p>
        </p:txBody>
      </p:sp>
      <p:sp>
        <p:nvSpPr>
          <p:cNvPr id="69" name="Google Shape;6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b="0" i="1" u="none" strike="noStrike" cap="none" dirty="0">
                <a:solidFill>
                  <a:schemeClr val="dk1"/>
                </a:solidFill>
                <a:effectLst/>
                <a:latin typeface="Arial"/>
                <a:ea typeface="Arial"/>
                <a:cs typeface="Arial"/>
                <a:sym typeface="Arial"/>
              </a:rPr>
              <a:t>Please be aware when playing YouTube videos via PowerPoint, recommended content may appear at the end of playback. Teachers should supervise playback or stop the video before it ends to avoid unwanted content appearing in class.</a:t>
            </a:r>
            <a:endParaRPr lang="en-GB" sz="900" b="0" i="0" u="none" strike="noStrike" cap="none" dirty="0">
              <a:solidFill>
                <a:schemeClr val="dk1"/>
              </a:solidFill>
              <a:effectLst/>
              <a:latin typeface="Arial"/>
              <a:ea typeface="Arial"/>
              <a:cs typeface="Arial"/>
              <a:sym typeface="Arial"/>
            </a:endParaRPr>
          </a:p>
        </p:txBody>
      </p:sp>
      <p:sp>
        <p:nvSpPr>
          <p:cNvPr id="84" name="Google Shape;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b="0" i="1" u="none" strike="noStrike" cap="none" dirty="0">
                <a:solidFill>
                  <a:schemeClr val="dk1"/>
                </a:solidFill>
                <a:effectLst/>
                <a:latin typeface="Arial"/>
                <a:ea typeface="Arial"/>
                <a:cs typeface="Arial"/>
                <a:sym typeface="Arial"/>
              </a:rPr>
              <a:t>Please be aware when playing YouTube videos via PowerPoint, recommended content may appear at the end of playback. Teachers should supervise playback or stop the video before it ends to avoid unwanted content appearing in class.</a:t>
            </a:r>
            <a:endParaRPr lang="en-GB" sz="900" b="0" i="0" u="none" strike="noStrike" cap="none" dirty="0">
              <a:solidFill>
                <a:schemeClr val="dk1"/>
              </a:solidFill>
              <a:effectLst/>
              <a:latin typeface="Arial"/>
              <a:ea typeface="Arial"/>
              <a:cs typeface="Arial"/>
              <a:sym typeface="Arial"/>
            </a:endParaRPr>
          </a:p>
        </p:txBody>
      </p:sp>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Arial"/>
                <a:ea typeface="Arial"/>
                <a:cs typeface="Arial"/>
                <a:sym typeface="Arial"/>
              </a:rPr>
              <a:t>8</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37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b="0" i="1" u="none" strike="noStrike" cap="none" dirty="0">
                <a:solidFill>
                  <a:schemeClr val="dk1"/>
                </a:solidFill>
                <a:effectLst/>
                <a:latin typeface="Arial"/>
                <a:ea typeface="Arial"/>
                <a:cs typeface="Arial"/>
                <a:sym typeface="Arial"/>
              </a:rPr>
              <a:t>Please be aware when playing YouTube videos via PowerPoint, recommended content may appear at the end of playback. Teachers should supervise playback or stop the video before it ends to avoid unwanted content appearing in class.</a:t>
            </a:r>
            <a:endParaRPr lang="en-GB" sz="900" b="0" i="0" u="none" strike="noStrike" cap="none" dirty="0">
              <a:solidFill>
                <a:schemeClr val="dk1"/>
              </a:solidFill>
              <a:effectLst/>
              <a:latin typeface="Arial"/>
              <a:ea typeface="Arial"/>
              <a:cs typeface="Arial"/>
              <a:sym typeface="Arial"/>
            </a:endParaRPr>
          </a:p>
        </p:txBody>
      </p:sp>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3"/>
        <p:cNvGrpSpPr/>
        <p:nvPr/>
      </p:nvGrpSpPr>
      <p:grpSpPr>
        <a:xfrm>
          <a:off x="0" y="0"/>
          <a:ext cx="0" cy="0"/>
          <a:chOff x="0" y="0"/>
          <a:chExt cx="0" cy="0"/>
        </a:xfrm>
      </p:grpSpPr>
      <p:sp>
        <p:nvSpPr>
          <p:cNvPr id="14" name="Google Shape;14;p18"/>
          <p:cNvSpPr txBox="1">
            <a:spLocks noGrp="1"/>
          </p:cNvSpPr>
          <p:nvPr>
            <p:ph type="sldNum" idx="12"/>
          </p:nvPr>
        </p:nvSpPr>
        <p:spPr>
          <a:xfrm>
            <a:off x="8556784" y="8983176"/>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8"/>
          <p:cNvSpPr txBox="1"/>
          <p:nvPr/>
        </p:nvSpPr>
        <p:spPr>
          <a:xfrm>
            <a:off x="311700" y="1260000"/>
            <a:ext cx="8520600" cy="184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20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6" name="Google Shape;16;p18"/>
          <p:cNvSpPr/>
          <p:nvPr/>
        </p:nvSpPr>
        <p:spPr>
          <a:xfrm>
            <a:off x="0" y="0"/>
            <a:ext cx="9144000" cy="720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8"/>
          <p:cNvSpPr>
            <a:spLocks noGrp="1"/>
          </p:cNvSpPr>
          <p:nvPr>
            <p:ph type="pic" idx="2"/>
          </p:nvPr>
        </p:nvSpPr>
        <p:spPr>
          <a:xfrm>
            <a:off x="368975" y="1072625"/>
            <a:ext cx="4113000" cy="3351900"/>
          </a:xfrm>
          <a:prstGeom prst="rect">
            <a:avLst/>
          </a:prstGeom>
          <a:noFill/>
          <a:ln>
            <a:noFill/>
          </a:ln>
        </p:spPr>
        <p:txBody>
          <a:bodyPr/>
          <a:lstStyle/>
          <a:p>
            <a:endParaRPr lang="en-US"/>
          </a:p>
        </p:txBody>
      </p:sp>
      <p:sp>
        <p:nvSpPr>
          <p:cNvPr id="18" name="Google Shape;18;p18"/>
          <p:cNvSpPr txBox="1">
            <a:spLocks noGrp="1"/>
          </p:cNvSpPr>
          <p:nvPr>
            <p:ph type="title"/>
          </p:nvPr>
        </p:nvSpPr>
        <p:spPr>
          <a:xfrm>
            <a:off x="4668100" y="1081225"/>
            <a:ext cx="4116000" cy="33432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18" title="Micro-bit_Logo_Secondary_White.png"/>
          <p:cNvPicPr preferRelativeResize="0"/>
          <p:nvPr/>
        </p:nvPicPr>
        <p:blipFill rotWithShape="1">
          <a:blip r:embed="rId2">
            <a:alphaModFix/>
          </a:blip>
          <a:srcRect/>
          <a:stretch/>
        </p:blipFill>
        <p:spPr>
          <a:xfrm>
            <a:off x="162626" y="0"/>
            <a:ext cx="2366698" cy="72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27">
          <p15:clr>
            <a:srgbClr val="E46962"/>
          </p15:clr>
        </p15:guide>
        <p15:guide id="4" pos="5533">
          <p15:clr>
            <a:srgbClr val="E46962"/>
          </p15:clr>
        </p15:guide>
        <p15:guide id="5" orient="horz" pos="227">
          <p15:clr>
            <a:srgbClr val="E46962"/>
          </p15:clr>
        </p15:guide>
        <p15:guide id="6" orient="horz" pos="3014">
          <p15:clr>
            <a:srgbClr val="E46962"/>
          </p15:clr>
        </p15:guide>
        <p15:guide id="7" pos="1016">
          <p15:clr>
            <a:srgbClr val="E46962"/>
          </p15:clr>
        </p15:guide>
        <p15:guide id="8" pos="1129">
          <p15:clr>
            <a:srgbClr val="E46962"/>
          </p15:clr>
        </p15:guide>
        <p15:guide id="9" pos="1921">
          <p15:clr>
            <a:srgbClr val="E46962"/>
          </p15:clr>
        </p15:guide>
        <p15:guide id="10" pos="2034">
          <p15:clr>
            <a:srgbClr val="E46962"/>
          </p15:clr>
        </p15:guide>
        <p15:guide id="11" pos="2823">
          <p15:clr>
            <a:srgbClr val="E46962"/>
          </p15:clr>
        </p15:guide>
        <p15:guide id="12" pos="2937">
          <p15:clr>
            <a:srgbClr val="E46962"/>
          </p15:clr>
        </p15:guide>
        <p15:guide id="13" pos="3726">
          <p15:clr>
            <a:srgbClr val="E46962"/>
          </p15:clr>
        </p15:guide>
        <p15:guide id="14" pos="3839">
          <p15:clr>
            <a:srgbClr val="E46962"/>
          </p15:clr>
        </p15:guide>
        <p15:guide id="15" pos="4631">
          <p15:clr>
            <a:srgbClr val="E46962"/>
          </p15:clr>
        </p15:guide>
        <p15:guide id="16" pos="4744">
          <p15:clr>
            <a:srgbClr val="E46962"/>
          </p15:clr>
        </p15:guide>
        <p15:guide id="17" orient="horz" pos="680">
          <p15:clr>
            <a:srgbClr val="E46962"/>
          </p15:clr>
        </p15:guide>
        <p15:guide id="18" orient="horz" pos="2787">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reen Theme">
  <p:cSld name="4_Title Only">
    <p:spTree>
      <p:nvGrpSpPr>
        <p:cNvPr id="1" name="Shape 20"/>
        <p:cNvGrpSpPr/>
        <p:nvPr/>
      </p:nvGrpSpPr>
      <p:grpSpPr>
        <a:xfrm>
          <a:off x="0" y="0"/>
          <a:ext cx="0" cy="0"/>
          <a:chOff x="0" y="0"/>
          <a:chExt cx="0" cy="0"/>
        </a:xfrm>
      </p:grpSpPr>
      <p:sp>
        <p:nvSpPr>
          <p:cNvPr id="21" name="Google Shape;21;p19"/>
          <p:cNvSpPr/>
          <p:nvPr/>
        </p:nvSpPr>
        <p:spPr>
          <a:xfrm>
            <a:off x="0" y="4784400"/>
            <a:ext cx="9144000" cy="360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9"/>
          <p:cNvSpPr txBox="1"/>
          <p:nvPr/>
        </p:nvSpPr>
        <p:spPr>
          <a:xfrm>
            <a:off x="8423994" y="4784400"/>
            <a:ext cx="360000" cy="360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chemeClr val="lt1"/>
                </a:solidFill>
                <a:latin typeface="Arial"/>
                <a:ea typeface="Arial"/>
                <a:cs typeface="Arial"/>
                <a:sym typeface="Arial"/>
              </a:rPr>
              <a:t>‹#›</a:t>
            </a:fld>
            <a:endParaRPr sz="1000" b="1" i="0" u="none" strike="noStrike" cap="none">
              <a:solidFill>
                <a:schemeClr val="lt1"/>
              </a:solidFill>
              <a:latin typeface="Arial"/>
              <a:ea typeface="Arial"/>
              <a:cs typeface="Arial"/>
              <a:sym typeface="Arial"/>
            </a:endParaRPr>
          </a:p>
        </p:txBody>
      </p:sp>
      <p:pic>
        <p:nvPicPr>
          <p:cNvPr id="23" name="Google Shape;23;p19" title="Micro-bit_Logo_Secondary_Green.png"/>
          <p:cNvPicPr preferRelativeResize="0"/>
          <p:nvPr/>
        </p:nvPicPr>
        <p:blipFill rotWithShape="1">
          <a:blip r:embed="rId2">
            <a:alphaModFix/>
          </a:blip>
          <a:srcRect l="69" r="58"/>
          <a:stretch/>
        </p:blipFill>
        <p:spPr>
          <a:xfrm>
            <a:off x="7611679" y="116541"/>
            <a:ext cx="1532321" cy="466165"/>
          </a:xfrm>
          <a:prstGeom prst="rect">
            <a:avLst/>
          </a:prstGeom>
          <a:noFill/>
          <a:ln>
            <a:noFill/>
          </a:ln>
        </p:spPr>
      </p:pic>
      <p:sp>
        <p:nvSpPr>
          <p:cNvPr id="24" name="Google Shape;24;p19"/>
          <p:cNvSpPr txBox="1">
            <a:spLocks noGrp="1"/>
          </p:cNvSpPr>
          <p:nvPr>
            <p:ph type="title"/>
          </p:nvPr>
        </p:nvSpPr>
        <p:spPr>
          <a:xfrm>
            <a:off x="360000" y="0"/>
            <a:ext cx="5554800" cy="720000"/>
          </a:xfrm>
          <a:prstGeom prst="rect">
            <a:avLst/>
          </a:prstGeom>
          <a:noFill/>
          <a:ln>
            <a:noFill/>
          </a:ln>
        </p:spPr>
        <p:txBody>
          <a:bodyPr spcFirstLastPara="1" wrap="square" lIns="0" tIns="180000" rIns="0" bIns="180000" anchor="ctr" anchorCtr="0">
            <a:noAutofit/>
          </a:bodyPr>
          <a:lstStyle>
            <a:lvl1pPr lvl="0" algn="l">
              <a:lnSpc>
                <a:spcPct val="90000"/>
              </a:lnSpc>
              <a:spcBef>
                <a:spcPts val="0"/>
              </a:spcBef>
              <a:spcAft>
                <a:spcPts val="0"/>
              </a:spcAft>
              <a:buClr>
                <a:schemeClr val="dk2"/>
              </a:buClr>
              <a:buSzPts val="2400"/>
              <a:buFont typeface="Arial"/>
              <a:buNone/>
              <a:defRPr sz="2400" b="1" i="0">
                <a:solidFill>
                  <a:schemeClr val="dk2"/>
                </a:solidFill>
                <a:latin typeface="Arial"/>
                <a:ea typeface="Arial"/>
                <a:cs typeface="Arial"/>
                <a:sym typeface="Arial"/>
              </a:defRPr>
            </a:lvl1pPr>
            <a:lvl2pPr lvl="1" algn="l">
              <a:lnSpc>
                <a:spcPct val="100000"/>
              </a:lnSpc>
              <a:spcBef>
                <a:spcPts val="0"/>
              </a:spcBef>
              <a:spcAft>
                <a:spcPts val="0"/>
              </a:spcAft>
              <a:buClr>
                <a:schemeClr val="lt1"/>
              </a:buClr>
              <a:buSzPts val="1800"/>
              <a:buNone/>
              <a:defRPr>
                <a:solidFill>
                  <a:schemeClr val="lt1"/>
                </a:solidFill>
              </a:defRPr>
            </a:lvl2pPr>
            <a:lvl3pPr lvl="2" algn="l">
              <a:lnSpc>
                <a:spcPct val="100000"/>
              </a:lnSpc>
              <a:spcBef>
                <a:spcPts val="0"/>
              </a:spcBef>
              <a:spcAft>
                <a:spcPts val="0"/>
              </a:spcAft>
              <a:buClr>
                <a:schemeClr val="lt1"/>
              </a:buClr>
              <a:buSzPts val="1800"/>
              <a:buNone/>
              <a:defRPr>
                <a:solidFill>
                  <a:schemeClr val="lt1"/>
                </a:solidFill>
              </a:defRPr>
            </a:lvl3pPr>
            <a:lvl4pPr lvl="3" algn="l">
              <a:lnSpc>
                <a:spcPct val="100000"/>
              </a:lnSpc>
              <a:spcBef>
                <a:spcPts val="0"/>
              </a:spcBef>
              <a:spcAft>
                <a:spcPts val="0"/>
              </a:spcAft>
              <a:buClr>
                <a:schemeClr val="lt1"/>
              </a:buClr>
              <a:buSzPts val="1800"/>
              <a:buNone/>
              <a:defRPr>
                <a:solidFill>
                  <a:schemeClr val="lt1"/>
                </a:solidFill>
              </a:defRPr>
            </a:lvl4pPr>
            <a:lvl5pPr lvl="4" algn="l">
              <a:lnSpc>
                <a:spcPct val="100000"/>
              </a:lnSpc>
              <a:spcBef>
                <a:spcPts val="0"/>
              </a:spcBef>
              <a:spcAft>
                <a:spcPts val="0"/>
              </a:spcAft>
              <a:buClr>
                <a:schemeClr val="lt1"/>
              </a:buClr>
              <a:buSzPts val="1800"/>
              <a:buNone/>
              <a:defRPr>
                <a:solidFill>
                  <a:schemeClr val="lt1"/>
                </a:solidFill>
              </a:defRPr>
            </a:lvl5pPr>
            <a:lvl6pPr lvl="5" algn="l">
              <a:lnSpc>
                <a:spcPct val="100000"/>
              </a:lnSpc>
              <a:spcBef>
                <a:spcPts val="0"/>
              </a:spcBef>
              <a:spcAft>
                <a:spcPts val="0"/>
              </a:spcAft>
              <a:buClr>
                <a:schemeClr val="lt1"/>
              </a:buClr>
              <a:buSzPts val="1800"/>
              <a:buNone/>
              <a:defRPr>
                <a:solidFill>
                  <a:schemeClr val="lt1"/>
                </a:solidFill>
              </a:defRPr>
            </a:lvl6pPr>
            <a:lvl7pPr lvl="6" algn="l">
              <a:lnSpc>
                <a:spcPct val="100000"/>
              </a:lnSpc>
              <a:spcBef>
                <a:spcPts val="0"/>
              </a:spcBef>
              <a:spcAft>
                <a:spcPts val="0"/>
              </a:spcAft>
              <a:buClr>
                <a:schemeClr val="lt1"/>
              </a:buClr>
              <a:buSzPts val="1800"/>
              <a:buNone/>
              <a:defRPr>
                <a:solidFill>
                  <a:schemeClr val="lt1"/>
                </a:solidFill>
              </a:defRPr>
            </a:lvl7pPr>
            <a:lvl8pPr lvl="7" algn="l">
              <a:lnSpc>
                <a:spcPct val="100000"/>
              </a:lnSpc>
              <a:spcBef>
                <a:spcPts val="0"/>
              </a:spcBef>
              <a:spcAft>
                <a:spcPts val="0"/>
              </a:spcAft>
              <a:buClr>
                <a:schemeClr val="lt1"/>
              </a:buClr>
              <a:buSzPts val="1800"/>
              <a:buNone/>
              <a:defRPr>
                <a:solidFill>
                  <a:schemeClr val="lt1"/>
                </a:solidFill>
              </a:defRPr>
            </a:lvl8pPr>
            <a:lvl9pPr lvl="8" algn="l">
              <a:lnSpc>
                <a:spcPct val="100000"/>
              </a:lnSpc>
              <a:spcBef>
                <a:spcPts val="0"/>
              </a:spcBef>
              <a:spcAft>
                <a:spcPts val="0"/>
              </a:spcAft>
              <a:buClr>
                <a:schemeClr val="lt1"/>
              </a:buClr>
              <a:buSzPts val="1800"/>
              <a:buNone/>
              <a:defRPr>
                <a:solidFill>
                  <a:schemeClr val="lt1"/>
                </a:solidFill>
              </a:defRPr>
            </a:lvl9pPr>
          </a:lstStyle>
          <a:p>
            <a:endParaRPr/>
          </a:p>
        </p:txBody>
      </p:sp>
      <p:sp>
        <p:nvSpPr>
          <p:cNvPr id="25" name="Google Shape;25;p19"/>
          <p:cNvSpPr txBox="1"/>
          <p:nvPr/>
        </p:nvSpPr>
        <p:spPr>
          <a:xfrm>
            <a:off x="368975" y="4788250"/>
            <a:ext cx="6982200" cy="360000"/>
          </a:xfrm>
          <a:prstGeom prst="rect">
            <a:avLst/>
          </a:prstGeom>
          <a:noFill/>
          <a:ln>
            <a:noFill/>
          </a:ln>
        </p:spPr>
        <p:txBody>
          <a:bodyPr spcFirstLastPara="1" wrap="square" lIns="0" tIns="91425" rIns="0"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lt1"/>
                </a:solidFill>
                <a:latin typeface="Arial"/>
                <a:ea typeface="Arial"/>
                <a:cs typeface="Arial"/>
                <a:sym typeface="Arial"/>
              </a:rPr>
              <a:t>micro:bit | Introduction to </a:t>
            </a:r>
            <a:r>
              <a:rPr lang="en-GB" sz="1000" b="1">
                <a:solidFill>
                  <a:schemeClr val="lt1"/>
                </a:solidFill>
              </a:rPr>
              <a:t>M</a:t>
            </a:r>
            <a:r>
              <a:rPr lang="en-GB" sz="1000" b="1" i="0" u="none" strike="noStrike" cap="none">
                <a:solidFill>
                  <a:schemeClr val="lt1"/>
                </a:solidFill>
                <a:latin typeface="Arial"/>
                <a:ea typeface="Arial"/>
                <a:cs typeface="Arial"/>
                <a:sym typeface="Arial"/>
              </a:rPr>
              <a:t>achine </a:t>
            </a:r>
            <a:r>
              <a:rPr lang="en-GB" sz="1000" b="1">
                <a:solidFill>
                  <a:schemeClr val="lt1"/>
                </a:solidFill>
              </a:rPr>
              <a:t>L</a:t>
            </a:r>
            <a:r>
              <a:rPr lang="en-GB" sz="1000" b="1" i="0" u="none" strike="noStrike" cap="none">
                <a:solidFill>
                  <a:schemeClr val="lt1"/>
                </a:solidFill>
                <a:latin typeface="Arial"/>
                <a:ea typeface="Arial"/>
                <a:cs typeface="Arial"/>
                <a:sym typeface="Arial"/>
              </a:rPr>
              <a:t>earning (</a:t>
            </a:r>
            <a:r>
              <a:rPr lang="en-GB" sz="1000" b="1">
                <a:solidFill>
                  <a:schemeClr val="lt1"/>
                </a:solidFill>
              </a:rPr>
              <a:t>ML)</a:t>
            </a:r>
            <a:endParaRPr sz="1000" b="1"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reen Theme / With Image">
  <p:cSld name="4_Title Only_1">
    <p:spTree>
      <p:nvGrpSpPr>
        <p:cNvPr id="1" name="Shape 26"/>
        <p:cNvGrpSpPr/>
        <p:nvPr/>
      </p:nvGrpSpPr>
      <p:grpSpPr>
        <a:xfrm>
          <a:off x="0" y="0"/>
          <a:ext cx="0" cy="0"/>
          <a:chOff x="0" y="0"/>
          <a:chExt cx="0" cy="0"/>
        </a:xfrm>
      </p:grpSpPr>
      <p:sp>
        <p:nvSpPr>
          <p:cNvPr id="27" name="Google Shape;27;p20"/>
          <p:cNvSpPr/>
          <p:nvPr/>
        </p:nvSpPr>
        <p:spPr>
          <a:xfrm>
            <a:off x="0" y="4784400"/>
            <a:ext cx="9144000" cy="360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0"/>
          <p:cNvSpPr txBox="1"/>
          <p:nvPr/>
        </p:nvSpPr>
        <p:spPr>
          <a:xfrm>
            <a:off x="8423994" y="4784400"/>
            <a:ext cx="360000" cy="360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chemeClr val="lt1"/>
                </a:solidFill>
                <a:latin typeface="Arial"/>
                <a:ea typeface="Arial"/>
                <a:cs typeface="Arial"/>
                <a:sym typeface="Arial"/>
              </a:rPr>
              <a:t>‹#›</a:t>
            </a:fld>
            <a:endParaRPr sz="1000" b="1" i="0" u="none" strike="noStrike" cap="none">
              <a:solidFill>
                <a:schemeClr val="lt1"/>
              </a:solidFill>
              <a:latin typeface="Arial"/>
              <a:ea typeface="Arial"/>
              <a:cs typeface="Arial"/>
              <a:sym typeface="Arial"/>
            </a:endParaRPr>
          </a:p>
        </p:txBody>
      </p:sp>
      <p:sp>
        <p:nvSpPr>
          <p:cNvPr id="30" name="Google Shape;30;p20"/>
          <p:cNvSpPr txBox="1">
            <a:spLocks noGrp="1"/>
          </p:cNvSpPr>
          <p:nvPr>
            <p:ph type="title"/>
          </p:nvPr>
        </p:nvSpPr>
        <p:spPr>
          <a:xfrm>
            <a:off x="360000" y="0"/>
            <a:ext cx="5554800" cy="720000"/>
          </a:xfrm>
          <a:prstGeom prst="rect">
            <a:avLst/>
          </a:prstGeom>
          <a:noFill/>
          <a:ln>
            <a:noFill/>
          </a:ln>
        </p:spPr>
        <p:txBody>
          <a:bodyPr spcFirstLastPara="1" wrap="square" lIns="0" tIns="180000" rIns="0" bIns="180000" anchor="ctr" anchorCtr="0">
            <a:noAutofit/>
          </a:bodyPr>
          <a:lstStyle>
            <a:lvl1pPr lvl="0" algn="l">
              <a:lnSpc>
                <a:spcPct val="90000"/>
              </a:lnSpc>
              <a:spcBef>
                <a:spcPts val="0"/>
              </a:spcBef>
              <a:spcAft>
                <a:spcPts val="0"/>
              </a:spcAft>
              <a:buClr>
                <a:schemeClr val="dk2"/>
              </a:buClr>
              <a:buSzPts val="2400"/>
              <a:buFont typeface="Arial"/>
              <a:buNone/>
              <a:defRPr sz="2400" b="1" i="0">
                <a:solidFill>
                  <a:schemeClr val="dk2"/>
                </a:solidFill>
                <a:latin typeface="Arial"/>
                <a:ea typeface="Arial"/>
                <a:cs typeface="Arial"/>
                <a:sym typeface="Arial"/>
              </a:defRPr>
            </a:lvl1pPr>
            <a:lvl2pPr lvl="1" algn="l">
              <a:lnSpc>
                <a:spcPct val="100000"/>
              </a:lnSpc>
              <a:spcBef>
                <a:spcPts val="0"/>
              </a:spcBef>
              <a:spcAft>
                <a:spcPts val="0"/>
              </a:spcAft>
              <a:buClr>
                <a:schemeClr val="lt1"/>
              </a:buClr>
              <a:buSzPts val="1800"/>
              <a:buNone/>
              <a:defRPr>
                <a:solidFill>
                  <a:schemeClr val="lt1"/>
                </a:solidFill>
              </a:defRPr>
            </a:lvl2pPr>
            <a:lvl3pPr lvl="2" algn="l">
              <a:lnSpc>
                <a:spcPct val="100000"/>
              </a:lnSpc>
              <a:spcBef>
                <a:spcPts val="0"/>
              </a:spcBef>
              <a:spcAft>
                <a:spcPts val="0"/>
              </a:spcAft>
              <a:buClr>
                <a:schemeClr val="lt1"/>
              </a:buClr>
              <a:buSzPts val="1800"/>
              <a:buNone/>
              <a:defRPr>
                <a:solidFill>
                  <a:schemeClr val="lt1"/>
                </a:solidFill>
              </a:defRPr>
            </a:lvl3pPr>
            <a:lvl4pPr lvl="3" algn="l">
              <a:lnSpc>
                <a:spcPct val="100000"/>
              </a:lnSpc>
              <a:spcBef>
                <a:spcPts val="0"/>
              </a:spcBef>
              <a:spcAft>
                <a:spcPts val="0"/>
              </a:spcAft>
              <a:buClr>
                <a:schemeClr val="lt1"/>
              </a:buClr>
              <a:buSzPts val="1800"/>
              <a:buNone/>
              <a:defRPr>
                <a:solidFill>
                  <a:schemeClr val="lt1"/>
                </a:solidFill>
              </a:defRPr>
            </a:lvl4pPr>
            <a:lvl5pPr lvl="4" algn="l">
              <a:lnSpc>
                <a:spcPct val="100000"/>
              </a:lnSpc>
              <a:spcBef>
                <a:spcPts val="0"/>
              </a:spcBef>
              <a:spcAft>
                <a:spcPts val="0"/>
              </a:spcAft>
              <a:buClr>
                <a:schemeClr val="lt1"/>
              </a:buClr>
              <a:buSzPts val="1800"/>
              <a:buNone/>
              <a:defRPr>
                <a:solidFill>
                  <a:schemeClr val="lt1"/>
                </a:solidFill>
              </a:defRPr>
            </a:lvl5pPr>
            <a:lvl6pPr lvl="5" algn="l">
              <a:lnSpc>
                <a:spcPct val="100000"/>
              </a:lnSpc>
              <a:spcBef>
                <a:spcPts val="0"/>
              </a:spcBef>
              <a:spcAft>
                <a:spcPts val="0"/>
              </a:spcAft>
              <a:buClr>
                <a:schemeClr val="lt1"/>
              </a:buClr>
              <a:buSzPts val="1800"/>
              <a:buNone/>
              <a:defRPr>
                <a:solidFill>
                  <a:schemeClr val="lt1"/>
                </a:solidFill>
              </a:defRPr>
            </a:lvl6pPr>
            <a:lvl7pPr lvl="6" algn="l">
              <a:lnSpc>
                <a:spcPct val="100000"/>
              </a:lnSpc>
              <a:spcBef>
                <a:spcPts val="0"/>
              </a:spcBef>
              <a:spcAft>
                <a:spcPts val="0"/>
              </a:spcAft>
              <a:buClr>
                <a:schemeClr val="lt1"/>
              </a:buClr>
              <a:buSzPts val="1800"/>
              <a:buNone/>
              <a:defRPr>
                <a:solidFill>
                  <a:schemeClr val="lt1"/>
                </a:solidFill>
              </a:defRPr>
            </a:lvl7pPr>
            <a:lvl8pPr lvl="7" algn="l">
              <a:lnSpc>
                <a:spcPct val="100000"/>
              </a:lnSpc>
              <a:spcBef>
                <a:spcPts val="0"/>
              </a:spcBef>
              <a:spcAft>
                <a:spcPts val="0"/>
              </a:spcAft>
              <a:buClr>
                <a:schemeClr val="lt1"/>
              </a:buClr>
              <a:buSzPts val="1800"/>
              <a:buNone/>
              <a:defRPr>
                <a:solidFill>
                  <a:schemeClr val="lt1"/>
                </a:solidFill>
              </a:defRPr>
            </a:lvl8pPr>
            <a:lvl9pPr lvl="8" algn="l">
              <a:lnSpc>
                <a:spcPct val="100000"/>
              </a:lnSpc>
              <a:spcBef>
                <a:spcPts val="0"/>
              </a:spcBef>
              <a:spcAft>
                <a:spcPts val="0"/>
              </a:spcAft>
              <a:buClr>
                <a:schemeClr val="lt1"/>
              </a:buClr>
              <a:buSzPts val="1800"/>
              <a:buNone/>
              <a:defRPr>
                <a:solidFill>
                  <a:schemeClr val="lt1"/>
                </a:solidFill>
              </a:defRPr>
            </a:lvl9pPr>
          </a:lstStyle>
          <a:p>
            <a:endParaRPr/>
          </a:p>
        </p:txBody>
      </p:sp>
      <p:sp>
        <p:nvSpPr>
          <p:cNvPr id="31" name="Google Shape;31;p20"/>
          <p:cNvSpPr txBox="1"/>
          <p:nvPr/>
        </p:nvSpPr>
        <p:spPr>
          <a:xfrm>
            <a:off x="368975" y="4788250"/>
            <a:ext cx="6982200" cy="3600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Clr>
                <a:schemeClr val="dk1"/>
              </a:buClr>
              <a:buSzPts val="1000"/>
              <a:buFont typeface="Arial"/>
              <a:buNone/>
            </a:pPr>
            <a:r>
              <a:rPr lang="en-GB" sz="1000" b="1">
                <a:solidFill>
                  <a:schemeClr val="lt1"/>
                </a:solidFill>
              </a:rPr>
              <a:t>micro:bit | Introduction to Machine Learning (ML)</a:t>
            </a:r>
            <a:endParaRPr sz="1000" b="1">
              <a:solidFill>
                <a:schemeClr val="lt1"/>
              </a:solidFill>
            </a:endParaRPr>
          </a:p>
        </p:txBody>
      </p:sp>
      <p:sp>
        <p:nvSpPr>
          <p:cNvPr id="32" name="Google Shape;32;p20"/>
          <p:cNvSpPr txBox="1">
            <a:spLocks noGrp="1"/>
          </p:cNvSpPr>
          <p:nvPr>
            <p:ph type="body" idx="1"/>
          </p:nvPr>
        </p:nvSpPr>
        <p:spPr>
          <a:xfrm>
            <a:off x="360000" y="720575"/>
            <a:ext cx="4122000" cy="37038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1600"/>
              </a:spcBef>
              <a:spcAft>
                <a:spcPts val="0"/>
              </a:spcAft>
              <a:buSzPts val="1400"/>
              <a:buChar char="•"/>
              <a:defRPr/>
            </a:lvl1pPr>
            <a:lvl2pPr marL="914400" lvl="1" indent="-304800" algn="l">
              <a:lnSpc>
                <a:spcPct val="90000"/>
              </a:lnSpc>
              <a:spcBef>
                <a:spcPts val="1600"/>
              </a:spcBef>
              <a:spcAft>
                <a:spcPts val="0"/>
              </a:spcAft>
              <a:buSzPts val="1200"/>
              <a:buChar char="•"/>
              <a:defRPr/>
            </a:lvl2pPr>
            <a:lvl3pPr marL="1371600" lvl="2" indent="-317500" algn="l">
              <a:lnSpc>
                <a:spcPct val="90000"/>
              </a:lnSpc>
              <a:spcBef>
                <a:spcPts val="1600"/>
              </a:spcBef>
              <a:spcAft>
                <a:spcPts val="0"/>
              </a:spcAft>
              <a:buSzPts val="1400"/>
              <a:buChar char="•"/>
              <a:defRPr/>
            </a:lvl3pPr>
            <a:lvl4pPr marL="1828800" lvl="3" indent="-314325" algn="l">
              <a:lnSpc>
                <a:spcPct val="90000"/>
              </a:lnSpc>
              <a:spcBef>
                <a:spcPts val="1600"/>
              </a:spcBef>
              <a:spcAft>
                <a:spcPts val="0"/>
              </a:spcAft>
              <a:buSzPts val="1350"/>
              <a:buChar char="•"/>
              <a:defRPr/>
            </a:lvl4pPr>
            <a:lvl5pPr marL="2286000" lvl="4" indent="-314325" algn="l">
              <a:lnSpc>
                <a:spcPct val="90000"/>
              </a:lnSpc>
              <a:spcBef>
                <a:spcPts val="1600"/>
              </a:spcBef>
              <a:spcAft>
                <a:spcPts val="0"/>
              </a:spcAft>
              <a:buSzPts val="1350"/>
              <a:buChar char="•"/>
              <a:defRPr/>
            </a:lvl5pPr>
            <a:lvl6pPr marL="2743200" lvl="5" indent="-314325" algn="l">
              <a:lnSpc>
                <a:spcPct val="90000"/>
              </a:lnSpc>
              <a:spcBef>
                <a:spcPts val="1600"/>
              </a:spcBef>
              <a:spcAft>
                <a:spcPts val="0"/>
              </a:spcAft>
              <a:buSzPts val="1350"/>
              <a:buChar char="•"/>
              <a:defRPr/>
            </a:lvl6pPr>
            <a:lvl7pPr marL="3200400" lvl="6" indent="-314325" algn="l">
              <a:lnSpc>
                <a:spcPct val="90000"/>
              </a:lnSpc>
              <a:spcBef>
                <a:spcPts val="1600"/>
              </a:spcBef>
              <a:spcAft>
                <a:spcPts val="0"/>
              </a:spcAft>
              <a:buSzPts val="1350"/>
              <a:buChar char="•"/>
              <a:defRPr/>
            </a:lvl7pPr>
            <a:lvl8pPr marL="3657600" lvl="7" indent="-314325" algn="l">
              <a:lnSpc>
                <a:spcPct val="90000"/>
              </a:lnSpc>
              <a:spcBef>
                <a:spcPts val="1600"/>
              </a:spcBef>
              <a:spcAft>
                <a:spcPts val="0"/>
              </a:spcAft>
              <a:buSzPts val="1350"/>
              <a:buChar char="•"/>
              <a:defRPr/>
            </a:lvl8pPr>
            <a:lvl9pPr marL="4114800" lvl="8" indent="-314325" algn="l">
              <a:lnSpc>
                <a:spcPct val="90000"/>
              </a:lnSpc>
              <a:spcBef>
                <a:spcPts val="1600"/>
              </a:spcBef>
              <a:spcAft>
                <a:spcPts val="800"/>
              </a:spcAft>
              <a:buSzPts val="1350"/>
              <a:buChar char="•"/>
              <a:defRPr/>
            </a:lvl9pPr>
          </a:lstStyle>
          <a:p>
            <a:endParaRPr/>
          </a:p>
        </p:txBody>
      </p:sp>
      <p:sp>
        <p:nvSpPr>
          <p:cNvPr id="33" name="Google Shape;33;p20"/>
          <p:cNvSpPr>
            <a:spLocks noGrp="1"/>
          </p:cNvSpPr>
          <p:nvPr>
            <p:ph type="pic" idx="2"/>
          </p:nvPr>
        </p:nvSpPr>
        <p:spPr>
          <a:xfrm>
            <a:off x="4663100" y="720575"/>
            <a:ext cx="4120800" cy="3703800"/>
          </a:xfrm>
          <a:prstGeom prst="roundRect">
            <a:avLst>
              <a:gd name="adj" fmla="val 2684"/>
            </a:avLst>
          </a:prstGeom>
          <a:noFill/>
          <a:ln>
            <a:noFill/>
          </a:ln>
        </p:spPr>
        <p:txBody>
          <a:bodyPr/>
          <a:lstStyle/>
          <a:p>
            <a:endParaRPr lang="en-US"/>
          </a:p>
        </p:txBody>
      </p:sp>
      <p:pic>
        <p:nvPicPr>
          <p:cNvPr id="2" name="Google Shape;23;p19" title="Micro-bit_Logo_Secondary_Green.png">
            <a:extLst>
              <a:ext uri="{FF2B5EF4-FFF2-40B4-BE49-F238E27FC236}">
                <a16:creationId xmlns:a16="http://schemas.microsoft.com/office/drawing/2014/main" id="{2BFCD739-7F08-16AA-0F5E-66DA1647B31F}"/>
              </a:ext>
            </a:extLst>
          </p:cNvPr>
          <p:cNvPicPr preferRelativeResize="0"/>
          <p:nvPr userDrawn="1"/>
        </p:nvPicPr>
        <p:blipFill rotWithShape="1">
          <a:blip r:embed="rId2">
            <a:alphaModFix/>
          </a:blip>
          <a:srcRect l="69" r="58"/>
          <a:stretch/>
        </p:blipFill>
        <p:spPr>
          <a:xfrm>
            <a:off x="7611679" y="116541"/>
            <a:ext cx="1532321" cy="46616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 Theme">
  <p:cSld name="4_Title Only_1_2">
    <p:spTree>
      <p:nvGrpSpPr>
        <p:cNvPr id="1" name="Shape 34"/>
        <p:cNvGrpSpPr/>
        <p:nvPr/>
      </p:nvGrpSpPr>
      <p:grpSpPr>
        <a:xfrm>
          <a:off x="0" y="0"/>
          <a:ext cx="0" cy="0"/>
          <a:chOff x="0" y="0"/>
          <a:chExt cx="0" cy="0"/>
        </a:xfrm>
      </p:grpSpPr>
      <p:sp>
        <p:nvSpPr>
          <p:cNvPr id="35" name="Google Shape;35;p21"/>
          <p:cNvSpPr/>
          <p:nvPr/>
        </p:nvSpPr>
        <p:spPr>
          <a:xfrm>
            <a:off x="0" y="4784400"/>
            <a:ext cx="9144000" cy="36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1"/>
          <p:cNvSpPr txBox="1"/>
          <p:nvPr/>
        </p:nvSpPr>
        <p:spPr>
          <a:xfrm>
            <a:off x="8423994" y="4784400"/>
            <a:ext cx="360000" cy="360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chemeClr val="lt1"/>
                </a:solidFill>
                <a:latin typeface="Arial"/>
                <a:ea typeface="Arial"/>
                <a:cs typeface="Arial"/>
                <a:sym typeface="Arial"/>
              </a:rPr>
              <a:t>‹#›</a:t>
            </a:fld>
            <a:endParaRPr sz="1000" b="1" i="0" u="none" strike="noStrike" cap="none">
              <a:solidFill>
                <a:schemeClr val="lt1"/>
              </a:solidFill>
              <a:latin typeface="Arial"/>
              <a:ea typeface="Arial"/>
              <a:cs typeface="Arial"/>
              <a:sym typeface="Arial"/>
            </a:endParaRPr>
          </a:p>
        </p:txBody>
      </p:sp>
      <p:sp>
        <p:nvSpPr>
          <p:cNvPr id="38" name="Google Shape;38;p21"/>
          <p:cNvSpPr txBox="1">
            <a:spLocks noGrp="1"/>
          </p:cNvSpPr>
          <p:nvPr>
            <p:ph type="title"/>
          </p:nvPr>
        </p:nvSpPr>
        <p:spPr>
          <a:xfrm>
            <a:off x="360000" y="0"/>
            <a:ext cx="5554800" cy="720000"/>
          </a:xfrm>
          <a:prstGeom prst="rect">
            <a:avLst/>
          </a:prstGeom>
          <a:noFill/>
          <a:ln>
            <a:noFill/>
          </a:ln>
        </p:spPr>
        <p:txBody>
          <a:bodyPr spcFirstLastPara="1" wrap="square" lIns="0" tIns="180000" rIns="0" bIns="180000" anchor="ctr" anchorCtr="0">
            <a:noAutofit/>
          </a:bodyPr>
          <a:lstStyle>
            <a:lvl1pPr lvl="0" algn="l">
              <a:lnSpc>
                <a:spcPct val="90000"/>
              </a:lnSpc>
              <a:spcBef>
                <a:spcPts val="0"/>
              </a:spcBef>
              <a:spcAft>
                <a:spcPts val="0"/>
              </a:spcAft>
              <a:buClr>
                <a:schemeClr val="lt2"/>
              </a:buClr>
              <a:buSzPts val="2400"/>
              <a:buFont typeface="Arial"/>
              <a:buNone/>
              <a:defRPr sz="2400" b="1" i="0">
                <a:solidFill>
                  <a:schemeClr val="lt2"/>
                </a:solidFill>
                <a:latin typeface="Arial"/>
                <a:ea typeface="Arial"/>
                <a:cs typeface="Arial"/>
                <a:sym typeface="Arial"/>
              </a:defRPr>
            </a:lvl1pPr>
            <a:lvl2pPr lvl="1" algn="l">
              <a:lnSpc>
                <a:spcPct val="100000"/>
              </a:lnSpc>
              <a:spcBef>
                <a:spcPts val="0"/>
              </a:spcBef>
              <a:spcAft>
                <a:spcPts val="0"/>
              </a:spcAft>
              <a:buClr>
                <a:schemeClr val="lt1"/>
              </a:buClr>
              <a:buSzPts val="1800"/>
              <a:buNone/>
              <a:defRPr>
                <a:solidFill>
                  <a:schemeClr val="lt1"/>
                </a:solidFill>
              </a:defRPr>
            </a:lvl2pPr>
            <a:lvl3pPr lvl="2" algn="l">
              <a:lnSpc>
                <a:spcPct val="100000"/>
              </a:lnSpc>
              <a:spcBef>
                <a:spcPts val="0"/>
              </a:spcBef>
              <a:spcAft>
                <a:spcPts val="0"/>
              </a:spcAft>
              <a:buClr>
                <a:schemeClr val="lt1"/>
              </a:buClr>
              <a:buSzPts val="1800"/>
              <a:buNone/>
              <a:defRPr>
                <a:solidFill>
                  <a:schemeClr val="lt1"/>
                </a:solidFill>
              </a:defRPr>
            </a:lvl3pPr>
            <a:lvl4pPr lvl="3" algn="l">
              <a:lnSpc>
                <a:spcPct val="100000"/>
              </a:lnSpc>
              <a:spcBef>
                <a:spcPts val="0"/>
              </a:spcBef>
              <a:spcAft>
                <a:spcPts val="0"/>
              </a:spcAft>
              <a:buClr>
                <a:schemeClr val="lt1"/>
              </a:buClr>
              <a:buSzPts val="1800"/>
              <a:buNone/>
              <a:defRPr>
                <a:solidFill>
                  <a:schemeClr val="lt1"/>
                </a:solidFill>
              </a:defRPr>
            </a:lvl4pPr>
            <a:lvl5pPr lvl="4" algn="l">
              <a:lnSpc>
                <a:spcPct val="100000"/>
              </a:lnSpc>
              <a:spcBef>
                <a:spcPts val="0"/>
              </a:spcBef>
              <a:spcAft>
                <a:spcPts val="0"/>
              </a:spcAft>
              <a:buClr>
                <a:schemeClr val="lt1"/>
              </a:buClr>
              <a:buSzPts val="1800"/>
              <a:buNone/>
              <a:defRPr>
                <a:solidFill>
                  <a:schemeClr val="lt1"/>
                </a:solidFill>
              </a:defRPr>
            </a:lvl5pPr>
            <a:lvl6pPr lvl="5" algn="l">
              <a:lnSpc>
                <a:spcPct val="100000"/>
              </a:lnSpc>
              <a:spcBef>
                <a:spcPts val="0"/>
              </a:spcBef>
              <a:spcAft>
                <a:spcPts val="0"/>
              </a:spcAft>
              <a:buClr>
                <a:schemeClr val="lt1"/>
              </a:buClr>
              <a:buSzPts val="1800"/>
              <a:buNone/>
              <a:defRPr>
                <a:solidFill>
                  <a:schemeClr val="lt1"/>
                </a:solidFill>
              </a:defRPr>
            </a:lvl6pPr>
            <a:lvl7pPr lvl="6" algn="l">
              <a:lnSpc>
                <a:spcPct val="100000"/>
              </a:lnSpc>
              <a:spcBef>
                <a:spcPts val="0"/>
              </a:spcBef>
              <a:spcAft>
                <a:spcPts val="0"/>
              </a:spcAft>
              <a:buClr>
                <a:schemeClr val="lt1"/>
              </a:buClr>
              <a:buSzPts val="1800"/>
              <a:buNone/>
              <a:defRPr>
                <a:solidFill>
                  <a:schemeClr val="lt1"/>
                </a:solidFill>
              </a:defRPr>
            </a:lvl7pPr>
            <a:lvl8pPr lvl="7" algn="l">
              <a:lnSpc>
                <a:spcPct val="100000"/>
              </a:lnSpc>
              <a:spcBef>
                <a:spcPts val="0"/>
              </a:spcBef>
              <a:spcAft>
                <a:spcPts val="0"/>
              </a:spcAft>
              <a:buClr>
                <a:schemeClr val="lt1"/>
              </a:buClr>
              <a:buSzPts val="1800"/>
              <a:buNone/>
              <a:defRPr>
                <a:solidFill>
                  <a:schemeClr val="lt1"/>
                </a:solidFill>
              </a:defRPr>
            </a:lvl8pPr>
            <a:lvl9pPr lvl="8" algn="l">
              <a:lnSpc>
                <a:spcPct val="100000"/>
              </a:lnSpc>
              <a:spcBef>
                <a:spcPts val="0"/>
              </a:spcBef>
              <a:spcAft>
                <a:spcPts val="0"/>
              </a:spcAft>
              <a:buClr>
                <a:schemeClr val="lt1"/>
              </a:buClr>
              <a:buSzPts val="1800"/>
              <a:buNone/>
              <a:defRPr>
                <a:solidFill>
                  <a:schemeClr val="lt1"/>
                </a:solidFill>
              </a:defRPr>
            </a:lvl9pPr>
          </a:lstStyle>
          <a:p>
            <a:endParaRPr/>
          </a:p>
        </p:txBody>
      </p:sp>
      <p:sp>
        <p:nvSpPr>
          <p:cNvPr id="39" name="Google Shape;39;p21"/>
          <p:cNvSpPr txBox="1"/>
          <p:nvPr/>
        </p:nvSpPr>
        <p:spPr>
          <a:xfrm>
            <a:off x="368975" y="4788250"/>
            <a:ext cx="6982200" cy="3600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Clr>
                <a:schemeClr val="dk1"/>
              </a:buClr>
              <a:buSzPts val="1000"/>
              <a:buFont typeface="Arial"/>
              <a:buNone/>
            </a:pPr>
            <a:r>
              <a:rPr lang="en-GB" sz="1000" b="1">
                <a:solidFill>
                  <a:schemeClr val="lt1"/>
                </a:solidFill>
              </a:rPr>
              <a:t>micro:bit | Introduction to Machine Learning (ML)</a:t>
            </a:r>
            <a:endParaRPr sz="1000" b="1">
              <a:solidFill>
                <a:schemeClr val="lt1"/>
              </a:solidFill>
            </a:endParaRPr>
          </a:p>
        </p:txBody>
      </p:sp>
      <p:sp>
        <p:nvSpPr>
          <p:cNvPr id="40" name="Google Shape;40;p21"/>
          <p:cNvSpPr txBox="1">
            <a:spLocks noGrp="1"/>
          </p:cNvSpPr>
          <p:nvPr>
            <p:ph type="body" idx="1"/>
          </p:nvPr>
        </p:nvSpPr>
        <p:spPr>
          <a:xfrm>
            <a:off x="360000" y="720575"/>
            <a:ext cx="4122000" cy="37038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1600"/>
              </a:spcBef>
              <a:spcAft>
                <a:spcPts val="0"/>
              </a:spcAft>
              <a:buSzPts val="1400"/>
              <a:buChar char="•"/>
              <a:defRPr/>
            </a:lvl1pPr>
            <a:lvl2pPr marL="914400" lvl="1" indent="-304800" algn="l">
              <a:lnSpc>
                <a:spcPct val="90000"/>
              </a:lnSpc>
              <a:spcBef>
                <a:spcPts val="1600"/>
              </a:spcBef>
              <a:spcAft>
                <a:spcPts val="0"/>
              </a:spcAft>
              <a:buSzPts val="1200"/>
              <a:buChar char="•"/>
              <a:defRPr/>
            </a:lvl2pPr>
            <a:lvl3pPr marL="1371600" lvl="2" indent="-317500" algn="l">
              <a:lnSpc>
                <a:spcPct val="90000"/>
              </a:lnSpc>
              <a:spcBef>
                <a:spcPts val="1600"/>
              </a:spcBef>
              <a:spcAft>
                <a:spcPts val="0"/>
              </a:spcAft>
              <a:buSzPts val="1400"/>
              <a:buChar char="•"/>
              <a:defRPr/>
            </a:lvl3pPr>
            <a:lvl4pPr marL="1828800" lvl="3" indent="-314325" algn="l">
              <a:lnSpc>
                <a:spcPct val="90000"/>
              </a:lnSpc>
              <a:spcBef>
                <a:spcPts val="1600"/>
              </a:spcBef>
              <a:spcAft>
                <a:spcPts val="0"/>
              </a:spcAft>
              <a:buSzPts val="1350"/>
              <a:buChar char="•"/>
              <a:defRPr/>
            </a:lvl4pPr>
            <a:lvl5pPr marL="2286000" lvl="4" indent="-314325" algn="l">
              <a:lnSpc>
                <a:spcPct val="90000"/>
              </a:lnSpc>
              <a:spcBef>
                <a:spcPts val="1600"/>
              </a:spcBef>
              <a:spcAft>
                <a:spcPts val="0"/>
              </a:spcAft>
              <a:buSzPts val="1350"/>
              <a:buChar char="•"/>
              <a:defRPr/>
            </a:lvl5pPr>
            <a:lvl6pPr marL="2743200" lvl="5" indent="-314325" algn="l">
              <a:lnSpc>
                <a:spcPct val="90000"/>
              </a:lnSpc>
              <a:spcBef>
                <a:spcPts val="1600"/>
              </a:spcBef>
              <a:spcAft>
                <a:spcPts val="0"/>
              </a:spcAft>
              <a:buSzPts val="1350"/>
              <a:buChar char="•"/>
              <a:defRPr/>
            </a:lvl6pPr>
            <a:lvl7pPr marL="3200400" lvl="6" indent="-314325" algn="l">
              <a:lnSpc>
                <a:spcPct val="90000"/>
              </a:lnSpc>
              <a:spcBef>
                <a:spcPts val="1600"/>
              </a:spcBef>
              <a:spcAft>
                <a:spcPts val="0"/>
              </a:spcAft>
              <a:buSzPts val="1350"/>
              <a:buChar char="•"/>
              <a:defRPr/>
            </a:lvl7pPr>
            <a:lvl8pPr marL="3657600" lvl="7" indent="-314325" algn="l">
              <a:lnSpc>
                <a:spcPct val="90000"/>
              </a:lnSpc>
              <a:spcBef>
                <a:spcPts val="1600"/>
              </a:spcBef>
              <a:spcAft>
                <a:spcPts val="0"/>
              </a:spcAft>
              <a:buSzPts val="1350"/>
              <a:buChar char="•"/>
              <a:defRPr/>
            </a:lvl8pPr>
            <a:lvl9pPr marL="4114800" lvl="8" indent="-314325" algn="l">
              <a:lnSpc>
                <a:spcPct val="90000"/>
              </a:lnSpc>
              <a:spcBef>
                <a:spcPts val="1600"/>
              </a:spcBef>
              <a:spcAft>
                <a:spcPts val="800"/>
              </a:spcAft>
              <a:buSzPts val="1350"/>
              <a:buChar char="•"/>
              <a:defRPr/>
            </a:lvl9pPr>
          </a:lstStyle>
          <a:p>
            <a:endParaRPr/>
          </a:p>
        </p:txBody>
      </p:sp>
      <p:sp>
        <p:nvSpPr>
          <p:cNvPr id="41" name="Google Shape;41;p21"/>
          <p:cNvSpPr>
            <a:spLocks noGrp="1"/>
          </p:cNvSpPr>
          <p:nvPr>
            <p:ph type="pic" idx="2"/>
          </p:nvPr>
        </p:nvSpPr>
        <p:spPr>
          <a:xfrm>
            <a:off x="4663100" y="720575"/>
            <a:ext cx="4120800" cy="3703800"/>
          </a:xfrm>
          <a:prstGeom prst="roundRect">
            <a:avLst>
              <a:gd name="adj" fmla="val 2684"/>
            </a:avLst>
          </a:prstGeom>
          <a:noFill/>
          <a:ln>
            <a:noFill/>
          </a:ln>
        </p:spPr>
        <p:txBody>
          <a:bodyPr/>
          <a:lstStyle/>
          <a:p>
            <a:endParaRPr lang="en-US"/>
          </a:p>
        </p:txBody>
      </p:sp>
      <p:pic>
        <p:nvPicPr>
          <p:cNvPr id="2" name="Google Shape;23;p19" title="Micro-bit_Logo_Secondary_Green.png">
            <a:extLst>
              <a:ext uri="{FF2B5EF4-FFF2-40B4-BE49-F238E27FC236}">
                <a16:creationId xmlns:a16="http://schemas.microsoft.com/office/drawing/2014/main" id="{0477301B-9AEE-C315-A335-F8FE2B521E92}"/>
              </a:ext>
            </a:extLst>
          </p:cNvPr>
          <p:cNvPicPr preferRelativeResize="0"/>
          <p:nvPr userDrawn="1"/>
        </p:nvPicPr>
        <p:blipFill rotWithShape="1">
          <a:blip r:embed="rId2">
            <a:alphaModFix/>
          </a:blip>
          <a:srcRect l="69" r="58"/>
          <a:stretch/>
        </p:blipFill>
        <p:spPr>
          <a:xfrm>
            <a:off x="7611679" y="116541"/>
            <a:ext cx="1532321" cy="46616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 Theme">
  <p:cSld name="4_Title Only_2">
    <p:spTree>
      <p:nvGrpSpPr>
        <p:cNvPr id="1" name="Shape 42"/>
        <p:cNvGrpSpPr/>
        <p:nvPr/>
      </p:nvGrpSpPr>
      <p:grpSpPr>
        <a:xfrm>
          <a:off x="0" y="0"/>
          <a:ext cx="0" cy="0"/>
          <a:chOff x="0" y="0"/>
          <a:chExt cx="0" cy="0"/>
        </a:xfrm>
      </p:grpSpPr>
      <p:sp>
        <p:nvSpPr>
          <p:cNvPr id="43" name="Google Shape;43;p22"/>
          <p:cNvSpPr/>
          <p:nvPr/>
        </p:nvSpPr>
        <p:spPr>
          <a:xfrm>
            <a:off x="0" y="4784400"/>
            <a:ext cx="9144000" cy="360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2"/>
          <p:cNvSpPr txBox="1"/>
          <p:nvPr/>
        </p:nvSpPr>
        <p:spPr>
          <a:xfrm>
            <a:off x="8423994" y="4784400"/>
            <a:ext cx="360000" cy="360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chemeClr val="lt1"/>
                </a:solidFill>
                <a:latin typeface="Arial"/>
                <a:ea typeface="Arial"/>
                <a:cs typeface="Arial"/>
                <a:sym typeface="Arial"/>
              </a:rPr>
              <a:t>‹#›</a:t>
            </a:fld>
            <a:endParaRPr sz="1000" b="1" i="0" u="none" strike="noStrike" cap="none">
              <a:solidFill>
                <a:schemeClr val="lt1"/>
              </a:solidFill>
              <a:latin typeface="Arial"/>
              <a:ea typeface="Arial"/>
              <a:cs typeface="Arial"/>
              <a:sym typeface="Arial"/>
            </a:endParaRPr>
          </a:p>
        </p:txBody>
      </p:sp>
      <p:sp>
        <p:nvSpPr>
          <p:cNvPr id="46" name="Google Shape;46;p22"/>
          <p:cNvSpPr txBox="1">
            <a:spLocks noGrp="1"/>
          </p:cNvSpPr>
          <p:nvPr>
            <p:ph type="title"/>
          </p:nvPr>
        </p:nvSpPr>
        <p:spPr>
          <a:xfrm>
            <a:off x="360000" y="0"/>
            <a:ext cx="5554800" cy="720000"/>
          </a:xfrm>
          <a:prstGeom prst="rect">
            <a:avLst/>
          </a:prstGeom>
          <a:noFill/>
          <a:ln>
            <a:noFill/>
          </a:ln>
        </p:spPr>
        <p:txBody>
          <a:bodyPr spcFirstLastPara="1" wrap="square" lIns="0" tIns="180000" rIns="0" bIns="180000" anchor="ctr" anchorCtr="0">
            <a:noAutofit/>
          </a:bodyPr>
          <a:lstStyle>
            <a:lvl1pPr lvl="0" algn="l">
              <a:lnSpc>
                <a:spcPct val="90000"/>
              </a:lnSpc>
              <a:spcBef>
                <a:spcPts val="0"/>
              </a:spcBef>
              <a:spcAft>
                <a:spcPts val="0"/>
              </a:spcAft>
              <a:buClr>
                <a:schemeClr val="accent2"/>
              </a:buClr>
              <a:buSzPts val="2400"/>
              <a:buFont typeface="Arial"/>
              <a:buNone/>
              <a:defRPr sz="2400" b="1" i="0">
                <a:solidFill>
                  <a:schemeClr val="accent2"/>
                </a:solidFill>
                <a:latin typeface="Arial"/>
                <a:ea typeface="Arial"/>
                <a:cs typeface="Arial"/>
                <a:sym typeface="Arial"/>
              </a:defRPr>
            </a:lvl1pPr>
            <a:lvl2pPr lvl="1" algn="l">
              <a:lnSpc>
                <a:spcPct val="100000"/>
              </a:lnSpc>
              <a:spcBef>
                <a:spcPts val="0"/>
              </a:spcBef>
              <a:spcAft>
                <a:spcPts val="0"/>
              </a:spcAft>
              <a:buClr>
                <a:schemeClr val="lt1"/>
              </a:buClr>
              <a:buSzPts val="1800"/>
              <a:buNone/>
              <a:defRPr>
                <a:solidFill>
                  <a:schemeClr val="lt1"/>
                </a:solidFill>
              </a:defRPr>
            </a:lvl2pPr>
            <a:lvl3pPr lvl="2" algn="l">
              <a:lnSpc>
                <a:spcPct val="100000"/>
              </a:lnSpc>
              <a:spcBef>
                <a:spcPts val="0"/>
              </a:spcBef>
              <a:spcAft>
                <a:spcPts val="0"/>
              </a:spcAft>
              <a:buClr>
                <a:schemeClr val="lt1"/>
              </a:buClr>
              <a:buSzPts val="1800"/>
              <a:buNone/>
              <a:defRPr>
                <a:solidFill>
                  <a:schemeClr val="lt1"/>
                </a:solidFill>
              </a:defRPr>
            </a:lvl3pPr>
            <a:lvl4pPr lvl="3" algn="l">
              <a:lnSpc>
                <a:spcPct val="100000"/>
              </a:lnSpc>
              <a:spcBef>
                <a:spcPts val="0"/>
              </a:spcBef>
              <a:spcAft>
                <a:spcPts val="0"/>
              </a:spcAft>
              <a:buClr>
                <a:schemeClr val="lt1"/>
              </a:buClr>
              <a:buSzPts val="1800"/>
              <a:buNone/>
              <a:defRPr>
                <a:solidFill>
                  <a:schemeClr val="lt1"/>
                </a:solidFill>
              </a:defRPr>
            </a:lvl4pPr>
            <a:lvl5pPr lvl="4" algn="l">
              <a:lnSpc>
                <a:spcPct val="100000"/>
              </a:lnSpc>
              <a:spcBef>
                <a:spcPts val="0"/>
              </a:spcBef>
              <a:spcAft>
                <a:spcPts val="0"/>
              </a:spcAft>
              <a:buClr>
                <a:schemeClr val="lt1"/>
              </a:buClr>
              <a:buSzPts val="1800"/>
              <a:buNone/>
              <a:defRPr>
                <a:solidFill>
                  <a:schemeClr val="lt1"/>
                </a:solidFill>
              </a:defRPr>
            </a:lvl5pPr>
            <a:lvl6pPr lvl="5" algn="l">
              <a:lnSpc>
                <a:spcPct val="100000"/>
              </a:lnSpc>
              <a:spcBef>
                <a:spcPts val="0"/>
              </a:spcBef>
              <a:spcAft>
                <a:spcPts val="0"/>
              </a:spcAft>
              <a:buClr>
                <a:schemeClr val="lt1"/>
              </a:buClr>
              <a:buSzPts val="1800"/>
              <a:buNone/>
              <a:defRPr>
                <a:solidFill>
                  <a:schemeClr val="lt1"/>
                </a:solidFill>
              </a:defRPr>
            </a:lvl6pPr>
            <a:lvl7pPr lvl="6" algn="l">
              <a:lnSpc>
                <a:spcPct val="100000"/>
              </a:lnSpc>
              <a:spcBef>
                <a:spcPts val="0"/>
              </a:spcBef>
              <a:spcAft>
                <a:spcPts val="0"/>
              </a:spcAft>
              <a:buClr>
                <a:schemeClr val="lt1"/>
              </a:buClr>
              <a:buSzPts val="1800"/>
              <a:buNone/>
              <a:defRPr>
                <a:solidFill>
                  <a:schemeClr val="lt1"/>
                </a:solidFill>
              </a:defRPr>
            </a:lvl7pPr>
            <a:lvl8pPr lvl="7" algn="l">
              <a:lnSpc>
                <a:spcPct val="100000"/>
              </a:lnSpc>
              <a:spcBef>
                <a:spcPts val="0"/>
              </a:spcBef>
              <a:spcAft>
                <a:spcPts val="0"/>
              </a:spcAft>
              <a:buClr>
                <a:schemeClr val="lt1"/>
              </a:buClr>
              <a:buSzPts val="1800"/>
              <a:buNone/>
              <a:defRPr>
                <a:solidFill>
                  <a:schemeClr val="lt1"/>
                </a:solidFill>
              </a:defRPr>
            </a:lvl8pPr>
            <a:lvl9pPr lvl="8" algn="l">
              <a:lnSpc>
                <a:spcPct val="100000"/>
              </a:lnSpc>
              <a:spcBef>
                <a:spcPts val="0"/>
              </a:spcBef>
              <a:spcAft>
                <a:spcPts val="0"/>
              </a:spcAft>
              <a:buClr>
                <a:schemeClr val="lt1"/>
              </a:buClr>
              <a:buSzPts val="1800"/>
              <a:buNone/>
              <a:defRPr>
                <a:solidFill>
                  <a:schemeClr val="lt1"/>
                </a:solidFill>
              </a:defRPr>
            </a:lvl9pPr>
          </a:lstStyle>
          <a:p>
            <a:endParaRPr/>
          </a:p>
        </p:txBody>
      </p:sp>
      <p:sp>
        <p:nvSpPr>
          <p:cNvPr id="47" name="Google Shape;47;p22"/>
          <p:cNvSpPr txBox="1"/>
          <p:nvPr/>
        </p:nvSpPr>
        <p:spPr>
          <a:xfrm>
            <a:off x="368975" y="4788250"/>
            <a:ext cx="6982200" cy="3600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Clr>
                <a:schemeClr val="dk1"/>
              </a:buClr>
              <a:buSzPts val="1000"/>
              <a:buFont typeface="Arial"/>
              <a:buNone/>
            </a:pPr>
            <a:r>
              <a:rPr lang="en-GB" sz="1000" b="1">
                <a:solidFill>
                  <a:schemeClr val="lt1"/>
                </a:solidFill>
              </a:rPr>
              <a:t>micro:bit | Introduction to Machine Learning (ML)</a:t>
            </a:r>
            <a:endParaRPr sz="1000" b="1">
              <a:solidFill>
                <a:schemeClr val="lt1"/>
              </a:solidFill>
            </a:endParaRPr>
          </a:p>
        </p:txBody>
      </p:sp>
      <p:pic>
        <p:nvPicPr>
          <p:cNvPr id="2" name="Google Shape;23;p19" title="Micro-bit_Logo_Secondary_Green.png">
            <a:extLst>
              <a:ext uri="{FF2B5EF4-FFF2-40B4-BE49-F238E27FC236}">
                <a16:creationId xmlns:a16="http://schemas.microsoft.com/office/drawing/2014/main" id="{8C39E32C-2685-BE22-43C3-B8656E8CD2AB}"/>
              </a:ext>
            </a:extLst>
          </p:cNvPr>
          <p:cNvPicPr preferRelativeResize="0"/>
          <p:nvPr userDrawn="1"/>
        </p:nvPicPr>
        <p:blipFill rotWithShape="1">
          <a:blip r:embed="rId2">
            <a:alphaModFix/>
          </a:blip>
          <a:srcRect l="69" r="58"/>
          <a:stretch/>
        </p:blipFill>
        <p:spPr>
          <a:xfrm>
            <a:off x="7611679" y="116541"/>
            <a:ext cx="1532321" cy="46616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rple Theme">
  <p:cSld name="4_Title Only_1_1">
    <p:bg>
      <p:bgPr>
        <a:solidFill>
          <a:schemeClr val="accent1"/>
        </a:solidFill>
        <a:effectLst/>
      </p:bgPr>
    </p:bg>
    <p:spTree>
      <p:nvGrpSpPr>
        <p:cNvPr id="1" name="Shape 48"/>
        <p:cNvGrpSpPr/>
        <p:nvPr/>
      </p:nvGrpSpPr>
      <p:grpSpPr>
        <a:xfrm>
          <a:off x="0" y="0"/>
          <a:ext cx="0" cy="0"/>
          <a:chOff x="0" y="0"/>
          <a:chExt cx="0" cy="0"/>
        </a:xfrm>
      </p:grpSpPr>
      <p:sp>
        <p:nvSpPr>
          <p:cNvPr id="49" name="Google Shape;49;p23"/>
          <p:cNvSpPr/>
          <p:nvPr/>
        </p:nvSpPr>
        <p:spPr>
          <a:xfrm>
            <a:off x="0" y="4784400"/>
            <a:ext cx="9144000" cy="360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3"/>
          <p:cNvSpPr txBox="1"/>
          <p:nvPr/>
        </p:nvSpPr>
        <p:spPr>
          <a:xfrm>
            <a:off x="8423994" y="4784400"/>
            <a:ext cx="360000" cy="360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chemeClr val="dk1"/>
                </a:solidFill>
                <a:latin typeface="Arial"/>
                <a:ea typeface="Arial"/>
                <a:cs typeface="Arial"/>
                <a:sym typeface="Arial"/>
              </a:rPr>
              <a:t>‹#›</a:t>
            </a:fld>
            <a:endParaRPr sz="1000" b="1" i="0" u="none" strike="noStrike" cap="none">
              <a:solidFill>
                <a:schemeClr val="dk1"/>
              </a:solidFill>
              <a:latin typeface="Arial"/>
              <a:ea typeface="Arial"/>
              <a:cs typeface="Arial"/>
              <a:sym typeface="Arial"/>
            </a:endParaRPr>
          </a:p>
        </p:txBody>
      </p:sp>
      <p:pic>
        <p:nvPicPr>
          <p:cNvPr id="51" name="Google Shape;51;p23" title="Micro-bit_Logo_Secondary_White.png"/>
          <p:cNvPicPr preferRelativeResize="0"/>
          <p:nvPr/>
        </p:nvPicPr>
        <p:blipFill rotWithShape="1">
          <a:blip r:embed="rId2">
            <a:alphaModFix/>
          </a:blip>
          <a:srcRect/>
          <a:stretch/>
        </p:blipFill>
        <p:spPr>
          <a:xfrm>
            <a:off x="6614651" y="0"/>
            <a:ext cx="2366698" cy="720000"/>
          </a:xfrm>
          <a:prstGeom prst="rect">
            <a:avLst/>
          </a:prstGeom>
          <a:noFill/>
          <a:ln>
            <a:noFill/>
          </a:ln>
        </p:spPr>
      </p:pic>
      <p:sp>
        <p:nvSpPr>
          <p:cNvPr id="52" name="Google Shape;52;p23"/>
          <p:cNvSpPr txBox="1">
            <a:spLocks noGrp="1"/>
          </p:cNvSpPr>
          <p:nvPr>
            <p:ph type="title"/>
          </p:nvPr>
        </p:nvSpPr>
        <p:spPr>
          <a:xfrm>
            <a:off x="360000" y="0"/>
            <a:ext cx="5554800" cy="720000"/>
          </a:xfrm>
          <a:prstGeom prst="rect">
            <a:avLst/>
          </a:prstGeom>
          <a:noFill/>
          <a:ln>
            <a:noFill/>
          </a:ln>
        </p:spPr>
        <p:txBody>
          <a:bodyPr spcFirstLastPara="1" wrap="square" lIns="0" tIns="180000" rIns="0" bIns="180000" anchor="ctr" anchorCtr="0">
            <a:noAutofit/>
          </a:bodyPr>
          <a:lstStyle>
            <a:lvl1pPr lvl="0" algn="l">
              <a:lnSpc>
                <a:spcPct val="90000"/>
              </a:lnSpc>
              <a:spcBef>
                <a:spcPts val="0"/>
              </a:spcBef>
              <a:spcAft>
                <a:spcPts val="0"/>
              </a:spcAft>
              <a:buClr>
                <a:schemeClr val="lt1"/>
              </a:buClr>
              <a:buSzPts val="2400"/>
              <a:buFont typeface="Arial"/>
              <a:buNone/>
              <a:defRPr sz="2400" b="1" i="0">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1800"/>
              <a:buNone/>
              <a:defRPr>
                <a:solidFill>
                  <a:schemeClr val="lt1"/>
                </a:solidFill>
              </a:defRPr>
            </a:lvl2pPr>
            <a:lvl3pPr lvl="2" algn="l">
              <a:lnSpc>
                <a:spcPct val="100000"/>
              </a:lnSpc>
              <a:spcBef>
                <a:spcPts val="0"/>
              </a:spcBef>
              <a:spcAft>
                <a:spcPts val="0"/>
              </a:spcAft>
              <a:buClr>
                <a:schemeClr val="lt1"/>
              </a:buClr>
              <a:buSzPts val="1800"/>
              <a:buNone/>
              <a:defRPr>
                <a:solidFill>
                  <a:schemeClr val="lt1"/>
                </a:solidFill>
              </a:defRPr>
            </a:lvl3pPr>
            <a:lvl4pPr lvl="3" algn="l">
              <a:lnSpc>
                <a:spcPct val="100000"/>
              </a:lnSpc>
              <a:spcBef>
                <a:spcPts val="0"/>
              </a:spcBef>
              <a:spcAft>
                <a:spcPts val="0"/>
              </a:spcAft>
              <a:buClr>
                <a:schemeClr val="lt1"/>
              </a:buClr>
              <a:buSzPts val="1800"/>
              <a:buNone/>
              <a:defRPr>
                <a:solidFill>
                  <a:schemeClr val="lt1"/>
                </a:solidFill>
              </a:defRPr>
            </a:lvl4pPr>
            <a:lvl5pPr lvl="4" algn="l">
              <a:lnSpc>
                <a:spcPct val="100000"/>
              </a:lnSpc>
              <a:spcBef>
                <a:spcPts val="0"/>
              </a:spcBef>
              <a:spcAft>
                <a:spcPts val="0"/>
              </a:spcAft>
              <a:buClr>
                <a:schemeClr val="lt1"/>
              </a:buClr>
              <a:buSzPts val="1800"/>
              <a:buNone/>
              <a:defRPr>
                <a:solidFill>
                  <a:schemeClr val="lt1"/>
                </a:solidFill>
              </a:defRPr>
            </a:lvl5pPr>
            <a:lvl6pPr lvl="5" algn="l">
              <a:lnSpc>
                <a:spcPct val="100000"/>
              </a:lnSpc>
              <a:spcBef>
                <a:spcPts val="0"/>
              </a:spcBef>
              <a:spcAft>
                <a:spcPts val="0"/>
              </a:spcAft>
              <a:buClr>
                <a:schemeClr val="lt1"/>
              </a:buClr>
              <a:buSzPts val="1800"/>
              <a:buNone/>
              <a:defRPr>
                <a:solidFill>
                  <a:schemeClr val="lt1"/>
                </a:solidFill>
              </a:defRPr>
            </a:lvl6pPr>
            <a:lvl7pPr lvl="6" algn="l">
              <a:lnSpc>
                <a:spcPct val="100000"/>
              </a:lnSpc>
              <a:spcBef>
                <a:spcPts val="0"/>
              </a:spcBef>
              <a:spcAft>
                <a:spcPts val="0"/>
              </a:spcAft>
              <a:buClr>
                <a:schemeClr val="lt1"/>
              </a:buClr>
              <a:buSzPts val="1800"/>
              <a:buNone/>
              <a:defRPr>
                <a:solidFill>
                  <a:schemeClr val="lt1"/>
                </a:solidFill>
              </a:defRPr>
            </a:lvl7pPr>
            <a:lvl8pPr lvl="7" algn="l">
              <a:lnSpc>
                <a:spcPct val="100000"/>
              </a:lnSpc>
              <a:spcBef>
                <a:spcPts val="0"/>
              </a:spcBef>
              <a:spcAft>
                <a:spcPts val="0"/>
              </a:spcAft>
              <a:buClr>
                <a:schemeClr val="lt1"/>
              </a:buClr>
              <a:buSzPts val="1800"/>
              <a:buNone/>
              <a:defRPr>
                <a:solidFill>
                  <a:schemeClr val="lt1"/>
                </a:solidFill>
              </a:defRPr>
            </a:lvl8pPr>
            <a:lvl9pPr lvl="8" algn="l">
              <a:lnSpc>
                <a:spcPct val="100000"/>
              </a:lnSpc>
              <a:spcBef>
                <a:spcPts val="0"/>
              </a:spcBef>
              <a:spcAft>
                <a:spcPts val="0"/>
              </a:spcAft>
              <a:buClr>
                <a:schemeClr val="lt1"/>
              </a:buClr>
              <a:buSzPts val="1800"/>
              <a:buNone/>
              <a:defRPr>
                <a:solidFill>
                  <a:schemeClr val="lt1"/>
                </a:solidFill>
              </a:defRPr>
            </a:lvl9pPr>
          </a:lstStyle>
          <a:p>
            <a:endParaRPr/>
          </a:p>
        </p:txBody>
      </p:sp>
      <p:sp>
        <p:nvSpPr>
          <p:cNvPr id="53" name="Google Shape;53;p23"/>
          <p:cNvSpPr txBox="1"/>
          <p:nvPr/>
        </p:nvSpPr>
        <p:spPr>
          <a:xfrm>
            <a:off x="368975" y="4788250"/>
            <a:ext cx="6982200" cy="3600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Clr>
                <a:schemeClr val="dk1"/>
              </a:buClr>
              <a:buSzPts val="1000"/>
              <a:buFont typeface="Arial"/>
              <a:buNone/>
            </a:pPr>
            <a:r>
              <a:rPr lang="en-GB" sz="1000" b="1"/>
              <a:t>micro:bit | Introduction to Machine Learning (ML)</a:t>
            </a:r>
            <a:endParaRPr sz="1000" b="1"/>
          </a:p>
        </p:txBody>
      </p:sp>
      <p:sp>
        <p:nvSpPr>
          <p:cNvPr id="54" name="Google Shape;54;p23"/>
          <p:cNvSpPr txBox="1">
            <a:spLocks noGrp="1"/>
          </p:cNvSpPr>
          <p:nvPr>
            <p:ph type="body" idx="1"/>
          </p:nvPr>
        </p:nvSpPr>
        <p:spPr>
          <a:xfrm>
            <a:off x="360000" y="720575"/>
            <a:ext cx="4122000" cy="37038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1600"/>
              </a:spcBef>
              <a:spcAft>
                <a:spcPts val="0"/>
              </a:spcAft>
              <a:buClr>
                <a:schemeClr val="lt1"/>
              </a:buClr>
              <a:buSzPts val="1400"/>
              <a:buChar char="•"/>
              <a:defRPr>
                <a:solidFill>
                  <a:schemeClr val="lt1"/>
                </a:solidFill>
              </a:defRPr>
            </a:lvl1pPr>
            <a:lvl2pPr marL="914400" lvl="1" indent="-304800" algn="l">
              <a:lnSpc>
                <a:spcPct val="90000"/>
              </a:lnSpc>
              <a:spcBef>
                <a:spcPts val="1600"/>
              </a:spcBef>
              <a:spcAft>
                <a:spcPts val="0"/>
              </a:spcAft>
              <a:buClr>
                <a:schemeClr val="lt1"/>
              </a:buClr>
              <a:buSzPts val="1200"/>
              <a:buChar char="•"/>
              <a:defRPr>
                <a:solidFill>
                  <a:schemeClr val="lt1"/>
                </a:solidFill>
              </a:defRPr>
            </a:lvl2pPr>
            <a:lvl3pPr marL="1371600" lvl="2" indent="-317500" algn="l">
              <a:lnSpc>
                <a:spcPct val="90000"/>
              </a:lnSpc>
              <a:spcBef>
                <a:spcPts val="1600"/>
              </a:spcBef>
              <a:spcAft>
                <a:spcPts val="0"/>
              </a:spcAft>
              <a:buClr>
                <a:schemeClr val="lt1"/>
              </a:buClr>
              <a:buSzPts val="1400"/>
              <a:buChar char="•"/>
              <a:defRPr>
                <a:solidFill>
                  <a:schemeClr val="lt1"/>
                </a:solidFill>
              </a:defRPr>
            </a:lvl3pPr>
            <a:lvl4pPr marL="1828800" lvl="3" indent="-314325" algn="l">
              <a:lnSpc>
                <a:spcPct val="90000"/>
              </a:lnSpc>
              <a:spcBef>
                <a:spcPts val="1600"/>
              </a:spcBef>
              <a:spcAft>
                <a:spcPts val="0"/>
              </a:spcAft>
              <a:buClr>
                <a:schemeClr val="lt1"/>
              </a:buClr>
              <a:buSzPts val="1350"/>
              <a:buChar char="•"/>
              <a:defRPr>
                <a:solidFill>
                  <a:schemeClr val="lt1"/>
                </a:solidFill>
              </a:defRPr>
            </a:lvl4pPr>
            <a:lvl5pPr marL="2286000" lvl="4" indent="-314325" algn="l">
              <a:lnSpc>
                <a:spcPct val="90000"/>
              </a:lnSpc>
              <a:spcBef>
                <a:spcPts val="1600"/>
              </a:spcBef>
              <a:spcAft>
                <a:spcPts val="0"/>
              </a:spcAft>
              <a:buClr>
                <a:schemeClr val="lt1"/>
              </a:buClr>
              <a:buSzPts val="1350"/>
              <a:buChar char="•"/>
              <a:defRPr>
                <a:solidFill>
                  <a:schemeClr val="lt1"/>
                </a:solidFill>
              </a:defRPr>
            </a:lvl5pPr>
            <a:lvl6pPr marL="2743200" lvl="5" indent="-314325" algn="l">
              <a:lnSpc>
                <a:spcPct val="90000"/>
              </a:lnSpc>
              <a:spcBef>
                <a:spcPts val="1600"/>
              </a:spcBef>
              <a:spcAft>
                <a:spcPts val="0"/>
              </a:spcAft>
              <a:buClr>
                <a:schemeClr val="lt1"/>
              </a:buClr>
              <a:buSzPts val="1350"/>
              <a:buChar char="•"/>
              <a:defRPr>
                <a:solidFill>
                  <a:schemeClr val="lt1"/>
                </a:solidFill>
              </a:defRPr>
            </a:lvl6pPr>
            <a:lvl7pPr marL="3200400" lvl="6" indent="-314325" algn="l">
              <a:lnSpc>
                <a:spcPct val="90000"/>
              </a:lnSpc>
              <a:spcBef>
                <a:spcPts val="1600"/>
              </a:spcBef>
              <a:spcAft>
                <a:spcPts val="0"/>
              </a:spcAft>
              <a:buClr>
                <a:schemeClr val="lt1"/>
              </a:buClr>
              <a:buSzPts val="1350"/>
              <a:buChar char="•"/>
              <a:defRPr>
                <a:solidFill>
                  <a:schemeClr val="lt1"/>
                </a:solidFill>
              </a:defRPr>
            </a:lvl7pPr>
            <a:lvl8pPr marL="3657600" lvl="7" indent="-314325" algn="l">
              <a:lnSpc>
                <a:spcPct val="90000"/>
              </a:lnSpc>
              <a:spcBef>
                <a:spcPts val="1600"/>
              </a:spcBef>
              <a:spcAft>
                <a:spcPts val="0"/>
              </a:spcAft>
              <a:buClr>
                <a:schemeClr val="lt1"/>
              </a:buClr>
              <a:buSzPts val="1350"/>
              <a:buChar char="•"/>
              <a:defRPr>
                <a:solidFill>
                  <a:schemeClr val="lt1"/>
                </a:solidFill>
              </a:defRPr>
            </a:lvl8pPr>
            <a:lvl9pPr marL="4114800" lvl="8" indent="-314325" algn="l">
              <a:lnSpc>
                <a:spcPct val="90000"/>
              </a:lnSpc>
              <a:spcBef>
                <a:spcPts val="1600"/>
              </a:spcBef>
              <a:spcAft>
                <a:spcPts val="800"/>
              </a:spcAft>
              <a:buClr>
                <a:schemeClr val="lt1"/>
              </a:buClr>
              <a:buSzPts val="1350"/>
              <a:buChar char="•"/>
              <a:defRPr>
                <a:solidFill>
                  <a:schemeClr val="lt1"/>
                </a:solidFill>
              </a:defRPr>
            </a:lvl9pPr>
          </a:lstStyle>
          <a:p>
            <a:endParaRPr/>
          </a:p>
        </p:txBody>
      </p:sp>
      <p:sp>
        <p:nvSpPr>
          <p:cNvPr id="55" name="Google Shape;55;p23"/>
          <p:cNvSpPr>
            <a:spLocks noGrp="1"/>
          </p:cNvSpPr>
          <p:nvPr>
            <p:ph type="pic" idx="2"/>
          </p:nvPr>
        </p:nvSpPr>
        <p:spPr>
          <a:xfrm>
            <a:off x="4663100" y="720575"/>
            <a:ext cx="4120800" cy="3703800"/>
          </a:xfrm>
          <a:prstGeom prst="roundRect">
            <a:avLst>
              <a:gd name="adj" fmla="val 2684"/>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360000" y="360000"/>
            <a:ext cx="6991200" cy="36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1600"/>
              </a:spcBef>
              <a:spcAft>
                <a:spcPts val="8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p:nvPr/>
        </p:nvSpPr>
        <p:spPr>
          <a:xfrm>
            <a:off x="8423994" y="4784400"/>
            <a:ext cx="360000" cy="360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1" i="0" u="none" strike="noStrike" cap="none">
                <a:solidFill>
                  <a:schemeClr val="dk1"/>
                </a:solidFill>
                <a:latin typeface="Arial"/>
                <a:ea typeface="Arial"/>
                <a:cs typeface="Arial"/>
                <a:sym typeface="Arial"/>
              </a:rPr>
              <a:t>‹#›</a:t>
            </a:fld>
            <a:endParaRPr sz="1000" b="1"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7">
          <p15:clr>
            <a:srgbClr val="E46962"/>
          </p15:clr>
        </p15:guide>
        <p15:guide id="2" orient="horz" pos="227">
          <p15:clr>
            <a:srgbClr val="E46962"/>
          </p15:clr>
        </p15:guide>
        <p15:guide id="3" pos="1016">
          <p15:clr>
            <a:srgbClr val="E46962"/>
          </p15:clr>
        </p15:guide>
        <p15:guide id="4" pos="1129">
          <p15:clr>
            <a:srgbClr val="E46962"/>
          </p15:clr>
        </p15:guide>
        <p15:guide id="5" pos="1921">
          <p15:clr>
            <a:srgbClr val="E46962"/>
          </p15:clr>
        </p15:guide>
        <p15:guide id="6" pos="2034">
          <p15:clr>
            <a:srgbClr val="E46962"/>
          </p15:clr>
        </p15:guide>
        <p15:guide id="7" pos="2823">
          <p15:clr>
            <a:srgbClr val="E46962"/>
          </p15:clr>
        </p15:guide>
        <p15:guide id="8" pos="2937">
          <p15:clr>
            <a:srgbClr val="E46962"/>
          </p15:clr>
        </p15:guide>
        <p15:guide id="9" pos="3726">
          <p15:clr>
            <a:srgbClr val="E46962"/>
          </p15:clr>
        </p15:guide>
        <p15:guide id="10" pos="3839">
          <p15:clr>
            <a:srgbClr val="E46962"/>
          </p15:clr>
        </p15:guide>
        <p15:guide id="11" pos="4631">
          <p15:clr>
            <a:srgbClr val="E46962"/>
          </p15:clr>
        </p15:guide>
        <p15:guide id="12" pos="4744">
          <p15:clr>
            <a:srgbClr val="E46962"/>
          </p15:clr>
        </p15:guide>
        <p15:guide id="13" pos="5533">
          <p15:clr>
            <a:srgbClr val="E46962"/>
          </p15:clr>
        </p15:guide>
        <p15:guide id="14" orient="horz" pos="454">
          <p15:clr>
            <a:srgbClr val="E46962"/>
          </p15:clr>
        </p15:guide>
        <p15:guide id="15" orient="horz" pos="1620">
          <p15:clr>
            <a:srgbClr val="E46962"/>
          </p15:clr>
        </p15:guide>
        <p15:guide id="16" orient="horz" pos="3240">
          <p15:clr>
            <a:srgbClr val="E46962"/>
          </p15:clr>
        </p15:guide>
        <p15:guide id="17" orient="horz" pos="3014">
          <p15:clr>
            <a:srgbClr val="E46962"/>
          </p15:clr>
        </p15:guide>
        <p15:guide id="18" orient="horz" pos="2787">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icrobit.org/tea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youtu.be/U0vTdTeTGg4" TargetMode="External"/><Relationship Id="rId2" Type="http://schemas.openxmlformats.org/officeDocument/2006/relationships/slideLayout" Target="../slideLayouts/slideLayout3.xml"/><Relationship Id="rId1" Type="http://schemas.openxmlformats.org/officeDocument/2006/relationships/video" Target="https://www.youtube.com/embed/U0vTdTeTGg4?feature=oembed" TargetMode="Externa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hyperlink" Target="https://microbit.org/projects/make-it-code-it/?filters=createai"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microbit.org/teach" TargetMode="External"/><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video" Target="https://www.youtube.com/embed/joHWdyE9VI0?feature=oembed" TargetMode="External"/><Relationship Id="rId6" Type="http://schemas.openxmlformats.org/officeDocument/2006/relationships/image" Target="../media/image7.png"/><Relationship Id="rId5" Type="http://schemas.openxmlformats.org/officeDocument/2006/relationships/hyperlink" Target="https://youtu.be/joHWdyE9VI0"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7.xml"/><Relationship Id="rId7" Type="http://schemas.openxmlformats.org/officeDocument/2006/relationships/image" Target="../media/image17.svg"/><Relationship Id="rId2" Type="http://schemas.openxmlformats.org/officeDocument/2006/relationships/slideLayout" Target="../slideLayouts/slideLayout3.xml"/><Relationship Id="rId1" Type="http://schemas.openxmlformats.org/officeDocument/2006/relationships/video" Target="https://www.youtube.com/embed/KVlYsXnWLwE?feature=oembed" TargetMode="External"/><Relationship Id="rId6" Type="http://schemas.openxmlformats.org/officeDocument/2006/relationships/image" Target="../media/image16.png"/><Relationship Id="rId5" Type="http://schemas.openxmlformats.org/officeDocument/2006/relationships/hyperlink" Target="https://youtu.be/d2Y7J6F_Ntg" TargetMode="External"/><Relationship Id="rId4" Type="http://schemas.openxmlformats.org/officeDocument/2006/relationships/hyperlink" Target="https://youtu.be/KVlYsXnWLw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eai.microbit.org/" TargetMode="Externa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9.xml"/><Relationship Id="rId7" Type="http://schemas.openxmlformats.org/officeDocument/2006/relationships/image" Target="../media/image17.svg"/><Relationship Id="rId2" Type="http://schemas.openxmlformats.org/officeDocument/2006/relationships/slideLayout" Target="../slideLayouts/slideLayout3.xml"/><Relationship Id="rId1" Type="http://schemas.openxmlformats.org/officeDocument/2006/relationships/video" Target="https://www.youtube.com/embed/JW2Kduu8s_c?feature=oembed" TargetMode="External"/><Relationship Id="rId6" Type="http://schemas.openxmlformats.org/officeDocument/2006/relationships/image" Target="../media/image16.png"/><Relationship Id="rId5" Type="http://schemas.openxmlformats.org/officeDocument/2006/relationships/hyperlink" Target="https://youtu.be/kZnvdAIGHwM" TargetMode="External"/><Relationship Id="rId4" Type="http://schemas.openxmlformats.org/officeDocument/2006/relationships/hyperlink" Target="https://youtu.be/JW2Kduu8s_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4" name="Google Shape;64;p1"/>
          <p:cNvSpPr txBox="1">
            <a:spLocks noGrp="1"/>
          </p:cNvSpPr>
          <p:nvPr>
            <p:ph type="title"/>
          </p:nvPr>
        </p:nvSpPr>
        <p:spPr>
          <a:xfrm>
            <a:off x="3882044" y="979500"/>
            <a:ext cx="4901956" cy="217735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800"/>
              <a:buNone/>
            </a:pPr>
            <a:r>
              <a:rPr lang="en-GB" sz="1800" b="0" dirty="0" err="1">
                <a:solidFill>
                  <a:srgbClr val="00A000"/>
                </a:solidFill>
              </a:rPr>
              <a:t>micro:bit</a:t>
            </a:r>
            <a:r>
              <a:rPr lang="en-GB" sz="1800" b="0" dirty="0">
                <a:solidFill>
                  <a:srgbClr val="00A000"/>
                </a:solidFill>
              </a:rPr>
              <a:t> </a:t>
            </a:r>
            <a:r>
              <a:rPr lang="en-GB" sz="1800" b="0" dirty="0" err="1">
                <a:solidFill>
                  <a:srgbClr val="00A000"/>
                </a:solidFill>
              </a:rPr>
              <a:t>CreateAI</a:t>
            </a:r>
            <a:r>
              <a:rPr lang="en-GB" sz="1800" b="0" dirty="0">
                <a:solidFill>
                  <a:srgbClr val="00A000"/>
                </a:solidFill>
              </a:rPr>
              <a:t> taster lessons</a:t>
            </a:r>
            <a:br>
              <a:rPr lang="en-GB" sz="1800" b="0" dirty="0"/>
            </a:br>
            <a:br>
              <a:rPr lang="en-GB" sz="2400" dirty="0"/>
            </a:br>
            <a:r>
              <a:rPr lang="en-GB" sz="2400" b="0" dirty="0"/>
              <a:t>Lesson 2</a:t>
            </a:r>
            <a:br>
              <a:rPr lang="en-GB" sz="3600" dirty="0"/>
            </a:br>
            <a:r>
              <a:rPr lang="en-GB" sz="3600" dirty="0"/>
              <a:t>Introduction to machine learning (ML)</a:t>
            </a:r>
            <a:endParaRPr dirty="0"/>
          </a:p>
        </p:txBody>
      </p:sp>
      <p:sp>
        <p:nvSpPr>
          <p:cNvPr id="61" name="Google Shape;61;p1"/>
          <p:cNvSpPr txBox="1"/>
          <p:nvPr/>
        </p:nvSpPr>
        <p:spPr>
          <a:xfrm>
            <a:off x="3929179" y="4164000"/>
            <a:ext cx="4901955" cy="615553"/>
          </a:xfrm>
          <a:prstGeom prst="rect">
            <a:avLst/>
          </a:prstGeom>
          <a:noFill/>
          <a:ln>
            <a:noFill/>
          </a:ln>
        </p:spPr>
        <p:txBody>
          <a:bodyPr spcFirstLastPara="1" wrap="square" lIns="0" tIns="0" rIns="0" bIns="0" anchor="ctr" anchorCtr="0">
            <a:spAutoFit/>
          </a:bodyPr>
          <a:lstStyle/>
          <a:p>
            <a:pPr>
              <a:buSzPts val="800"/>
            </a:pPr>
            <a:r>
              <a:rPr lang="en-GB" sz="1000" dirty="0">
                <a:solidFill>
                  <a:schemeClr val="tx1"/>
                </a:solidFill>
              </a:rPr>
              <a:t>Updated April 2026. Visit </a:t>
            </a:r>
            <a:r>
              <a:rPr lang="en-GB" sz="1000" dirty="0">
                <a:solidFill>
                  <a:schemeClr val="tx1"/>
                </a:solidFill>
                <a:hlinkClick r:id="rId3"/>
              </a:rPr>
              <a:t>https://microbit.org/teach/</a:t>
            </a:r>
            <a:r>
              <a:rPr lang="en-GB" sz="1000" dirty="0">
                <a:solidFill>
                  <a:schemeClr val="tx1"/>
                </a:solidFill>
              </a:rPr>
              <a:t> for most up-to-date resources.</a:t>
            </a:r>
          </a:p>
          <a:p>
            <a:pPr marL="0" marR="0" lvl="0" indent="0" algn="l" rtl="0">
              <a:lnSpc>
                <a:spcPct val="100000"/>
              </a:lnSpc>
              <a:spcBef>
                <a:spcPts val="0"/>
              </a:spcBef>
              <a:spcAft>
                <a:spcPts val="0"/>
              </a:spcAft>
              <a:buClr>
                <a:srgbClr val="000000"/>
              </a:buClr>
              <a:buSzPts val="800"/>
              <a:buFont typeface="Arial"/>
              <a:buNone/>
            </a:pPr>
            <a:endParaRPr lang="en-GB" sz="1000" dirty="0">
              <a:solidFill>
                <a:schemeClr val="tx1"/>
              </a:solidFill>
            </a:endParaRPr>
          </a:p>
          <a:p>
            <a:pPr marL="0" marR="0" lvl="0" indent="0" algn="l" rtl="0">
              <a:lnSpc>
                <a:spcPct val="100000"/>
              </a:lnSpc>
              <a:spcBef>
                <a:spcPts val="0"/>
              </a:spcBef>
              <a:spcAft>
                <a:spcPts val="0"/>
              </a:spcAft>
              <a:buClr>
                <a:srgbClr val="000000"/>
              </a:buClr>
              <a:buSzPts val="800"/>
              <a:buFont typeface="Arial"/>
              <a:buNone/>
            </a:pPr>
            <a:r>
              <a:rPr lang="en-GB" sz="1000" b="0" i="0" u="none" strike="noStrike" cap="none" dirty="0">
                <a:solidFill>
                  <a:schemeClr val="tx1"/>
                </a:solidFill>
                <a:latin typeface="Arial"/>
                <a:ea typeface="Arial"/>
                <a:cs typeface="Arial"/>
                <a:sym typeface="Arial"/>
              </a:rPr>
              <a:t>This content is published by the </a:t>
            </a:r>
            <a:r>
              <a:rPr lang="en-GB" sz="1000" b="0" i="0" u="none" strike="noStrike" cap="none" dirty="0" err="1">
                <a:solidFill>
                  <a:schemeClr val="tx1"/>
                </a:solidFill>
                <a:latin typeface="Arial"/>
                <a:ea typeface="Arial"/>
                <a:cs typeface="Arial"/>
                <a:sym typeface="Arial"/>
              </a:rPr>
              <a:t>Micro:bit</a:t>
            </a:r>
            <a:r>
              <a:rPr lang="en-GB" sz="1000" b="0" i="0" u="none" strike="noStrike" cap="none" dirty="0">
                <a:solidFill>
                  <a:schemeClr val="tx1"/>
                </a:solidFill>
                <a:latin typeface="Arial"/>
                <a:ea typeface="Arial"/>
                <a:cs typeface="Arial"/>
                <a:sym typeface="Arial"/>
              </a:rPr>
              <a:t> Educational Foundation under a </a:t>
            </a:r>
            <a:r>
              <a:rPr lang="en-GB" sz="10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Creative Commons Attribution-ShareAlike 4.0 International (CC BY-SA 4.0)</a:t>
            </a:r>
            <a:r>
              <a:rPr lang="en-GB" sz="1000" b="0" i="0" u="none" strike="noStrike" cap="none" dirty="0">
                <a:solidFill>
                  <a:schemeClr val="tx1"/>
                </a:solidFill>
                <a:latin typeface="Arial"/>
                <a:ea typeface="Arial"/>
                <a:cs typeface="Arial"/>
                <a:sym typeface="Arial"/>
              </a:rPr>
              <a:t> licence</a:t>
            </a:r>
          </a:p>
        </p:txBody>
      </p:sp>
      <p:pic>
        <p:nvPicPr>
          <p:cNvPr id="62" name="Google Shape;62;p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94471" y="979147"/>
            <a:ext cx="3130759" cy="2727229"/>
          </a:xfrm>
          <a:prstGeom prst="rect">
            <a:avLst/>
          </a:prstGeom>
          <a:noFill/>
          <a:ln>
            <a:noFill/>
          </a:ln>
        </p:spPr>
      </p:pic>
      <p:sp>
        <p:nvSpPr>
          <p:cNvPr id="65" name="Google Shape;65;p1">
            <a:extLst>
              <a:ext uri="{C183D7F6-B498-43B3-948B-1728B52AA6E4}">
                <adec:decorative xmlns:adec="http://schemas.microsoft.com/office/drawing/2017/decorative" val="1"/>
              </a:ext>
            </a:extLst>
          </p:cNvPr>
          <p:cNvSpPr txBox="1">
            <a:spLocks noGrp="1"/>
          </p:cNvSpPr>
          <p:nvPr>
            <p:ph type="sldNum" idx="12"/>
          </p:nvPr>
        </p:nvSpPr>
        <p:spPr>
          <a:xfrm>
            <a:off x="8556784" y="8983176"/>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51" name="Google Shape;151;p10"/>
          <p:cNvSpPr>
            <a:spLocks noGrp="1"/>
          </p:cNvSpPr>
          <p:nvPr>
            <p:ph type="title" idx="4294967295"/>
          </p:nvPr>
        </p:nvSpPr>
        <p:spPr>
          <a:xfrm>
            <a:off x="1501830" y="-25608"/>
            <a:ext cx="5813370" cy="695914"/>
          </a:xfrm>
          <a:prstGeom prst="rect">
            <a:avLst/>
          </a:prstGeom>
          <a:noFill/>
          <a:ln>
            <a:noFill/>
            <a:prstDash/>
          </a:ln>
          <a:effectLst/>
        </p:spPr>
        <p:txBody>
          <a:bodyPr rot="0" spcFirstLastPara="1" vertOverflow="overflow" horzOverflow="overflow" vert="horz" wrap="square" lIns="0" tIns="180000" rIns="0" bIns="180000" numCol="1" spcCol="0" rtlCol="0" fromWordArt="0" anchor="ctr" anchorCtr="0" forceAA="0" compatLnSpc="1">
            <a:prstTxWarp prst="textNoShape">
              <a:avLst/>
            </a:prstTxWarp>
            <a:spAutoFit/>
          </a:bodyPr>
          <a:lstStyle/>
          <a:p>
            <a:pPr marL="182245" marR="0" lvl="0" indent="-13462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GB" sz="2400" b="1" i="0" u="none" strike="noStrike" kern="0" cap="none" spc="0" normalizeH="0" baseline="0" noProof="0" dirty="0">
                <a:ln>
                  <a:noFill/>
                </a:ln>
                <a:solidFill>
                  <a:schemeClr val="dk1"/>
                </a:solidFill>
                <a:effectLst/>
                <a:uLnTx/>
                <a:uFillTx/>
                <a:latin typeface="Arial"/>
                <a:ea typeface="Arial"/>
                <a:cs typeface="Arial"/>
                <a:sym typeface="Arial"/>
              </a:rPr>
              <a:t>Training and testing ML models - steps</a:t>
            </a:r>
            <a:endParaRPr kumimoji="0" lang="en-US" sz="24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47" name="Google Shape;147;p10"/>
          <p:cNvSpPr txBox="1">
            <a:spLocks noGrp="1"/>
          </p:cNvSpPr>
          <p:nvPr>
            <p:ph type="body" idx="1"/>
          </p:nvPr>
        </p:nvSpPr>
        <p:spPr>
          <a:xfrm>
            <a:off x="165510" y="723432"/>
            <a:ext cx="4107713" cy="3303750"/>
          </a:xfrm>
          <a:prstGeom prst="rect">
            <a:avLst/>
          </a:prstGeom>
          <a:noFill/>
          <a:ln>
            <a:noFill/>
          </a:ln>
        </p:spPr>
        <p:txBody>
          <a:bodyPr spcFirstLastPara="1" wrap="square" lIns="0" tIns="0" rIns="0" bIns="0" anchor="t" anchorCtr="0">
            <a:noAutofit/>
          </a:bodyPr>
          <a:lstStyle/>
          <a:p>
            <a:pPr marL="285750" lvl="0" indent="-285750" algn="l" rtl="0">
              <a:lnSpc>
                <a:spcPct val="114999"/>
              </a:lnSpc>
              <a:spcBef>
                <a:spcPts val="1600"/>
              </a:spcBef>
              <a:spcAft>
                <a:spcPts val="0"/>
              </a:spcAft>
              <a:buSzPts val="1400"/>
              <a:buChar char="•"/>
            </a:pPr>
            <a:r>
              <a:rPr lang="en-GB" dirty="0"/>
              <a:t>Step 1: Select the ‘Train model’ button.</a:t>
            </a:r>
            <a:endParaRPr dirty="0"/>
          </a:p>
          <a:p>
            <a:pPr marL="285750" lvl="0" indent="-285750" algn="l" rtl="0">
              <a:lnSpc>
                <a:spcPct val="114999"/>
              </a:lnSpc>
              <a:spcBef>
                <a:spcPts val="1600"/>
              </a:spcBef>
              <a:spcAft>
                <a:spcPts val="0"/>
              </a:spcAft>
              <a:buSzPts val="1400"/>
              <a:buChar char="•"/>
            </a:pPr>
            <a:r>
              <a:rPr lang="en-GB" dirty="0"/>
              <a:t>Step 2: Use the data collection micro:bit to test the model with new movement data.</a:t>
            </a:r>
            <a:endParaRPr dirty="0"/>
          </a:p>
          <a:p>
            <a:pPr marL="285750" lvl="0" indent="-285750" algn="l" rtl="0">
              <a:lnSpc>
                <a:spcPct val="114999"/>
              </a:lnSpc>
              <a:spcBef>
                <a:spcPts val="1600"/>
              </a:spcBef>
              <a:spcAft>
                <a:spcPts val="0"/>
              </a:spcAft>
              <a:buSzPts val="1400"/>
              <a:buChar char="•"/>
            </a:pPr>
            <a:r>
              <a:rPr lang="en-GB" dirty="0"/>
              <a:t>Step 3: Test the model:</a:t>
            </a:r>
            <a:endParaRPr dirty="0"/>
          </a:p>
          <a:p>
            <a:pPr marL="742950" lvl="1" indent="-304800" algn="l" rtl="0">
              <a:lnSpc>
                <a:spcPct val="155357"/>
              </a:lnSpc>
              <a:spcBef>
                <a:spcPts val="0"/>
              </a:spcBef>
              <a:spcAft>
                <a:spcPts val="0"/>
              </a:spcAft>
              <a:buSzPts val="1200"/>
              <a:buFont typeface="Arial"/>
              <a:buChar char="•"/>
            </a:pPr>
            <a:r>
              <a:rPr lang="en-GB" sz="1400" dirty="0"/>
              <a:t>How accurate is the ML model at matching the new movement data to one of your actions?</a:t>
            </a:r>
            <a:endParaRPr sz="1400" dirty="0"/>
          </a:p>
          <a:p>
            <a:pPr marL="742950" lvl="1" indent="-304800" algn="l" rtl="0">
              <a:lnSpc>
                <a:spcPct val="155357"/>
              </a:lnSpc>
              <a:spcBef>
                <a:spcPts val="0"/>
              </a:spcBef>
              <a:spcAft>
                <a:spcPts val="0"/>
              </a:spcAft>
              <a:buSzPts val="1200"/>
              <a:buFont typeface="Arial"/>
              <a:buChar char="•"/>
            </a:pPr>
            <a:r>
              <a:rPr lang="en-GB" sz="1400" dirty="0"/>
              <a:t>Does it estimate you are always doing one action or the other, even when you are not moving?</a:t>
            </a:r>
            <a:endParaRPr sz="1400" dirty="0"/>
          </a:p>
          <a:p>
            <a:pPr marL="285750" lvl="0" indent="-196850" algn="l" rtl="0">
              <a:lnSpc>
                <a:spcPct val="114999"/>
              </a:lnSpc>
              <a:spcBef>
                <a:spcPts val="1600"/>
              </a:spcBef>
              <a:spcAft>
                <a:spcPts val="0"/>
              </a:spcAft>
              <a:buSzPts val="1400"/>
              <a:buNone/>
            </a:pPr>
            <a:endParaRPr dirty="0"/>
          </a:p>
          <a:p>
            <a:pPr marL="285750" lvl="0" indent="-196850" algn="l" rtl="0">
              <a:lnSpc>
                <a:spcPct val="114999"/>
              </a:lnSpc>
              <a:spcBef>
                <a:spcPts val="1600"/>
              </a:spcBef>
              <a:spcAft>
                <a:spcPts val="0"/>
              </a:spcAft>
              <a:buSzPts val="1400"/>
              <a:buNone/>
            </a:pPr>
            <a:endParaRPr dirty="0"/>
          </a:p>
          <a:p>
            <a:pPr marL="285750" lvl="0" indent="-196850" algn="l" rtl="0">
              <a:lnSpc>
                <a:spcPct val="114999"/>
              </a:lnSpc>
              <a:spcBef>
                <a:spcPts val="1600"/>
              </a:spcBef>
              <a:spcAft>
                <a:spcPts val="0"/>
              </a:spcAft>
              <a:buSzPts val="1400"/>
              <a:buNone/>
            </a:pPr>
            <a:endParaRPr dirty="0"/>
          </a:p>
          <a:p>
            <a:pPr marL="285750" lvl="0" indent="-196850" algn="l" rtl="0">
              <a:lnSpc>
                <a:spcPct val="114999"/>
              </a:lnSpc>
              <a:spcBef>
                <a:spcPts val="1600"/>
              </a:spcBef>
              <a:spcAft>
                <a:spcPts val="0"/>
              </a:spcAft>
              <a:buSzPts val="1400"/>
              <a:buNone/>
            </a:pPr>
            <a:endParaRPr dirty="0"/>
          </a:p>
          <a:p>
            <a:pPr marL="139700" lvl="0" indent="0" algn="l" rtl="0">
              <a:lnSpc>
                <a:spcPct val="114999"/>
              </a:lnSpc>
              <a:spcBef>
                <a:spcPts val="1600"/>
              </a:spcBef>
              <a:spcAft>
                <a:spcPts val="0"/>
              </a:spcAft>
              <a:buSzPts val="1400"/>
              <a:buNone/>
            </a:pPr>
            <a:endParaRPr dirty="0"/>
          </a:p>
        </p:txBody>
      </p:sp>
      <p:sp>
        <p:nvSpPr>
          <p:cNvPr id="148" name="Google Shape;148;p10"/>
          <p:cNvSpPr txBox="1"/>
          <p:nvPr/>
        </p:nvSpPr>
        <p:spPr>
          <a:xfrm>
            <a:off x="4572000" y="1121569"/>
            <a:ext cx="4107656" cy="3079241"/>
          </a:xfrm>
          <a:prstGeom prst="rect">
            <a:avLst/>
          </a:prstGeom>
          <a:noFill/>
          <a:ln>
            <a:noFill/>
          </a:ln>
        </p:spPr>
        <p:txBody>
          <a:bodyPr spcFirstLastPara="1" wrap="square" lIns="91425" tIns="45700" rIns="91425" bIns="45700" anchor="t" anchorCtr="0">
            <a:spAutoFit/>
          </a:bodyPr>
          <a:lstStyle/>
          <a:p>
            <a:pPr marL="285750" marR="0" lvl="0" indent="-196850" algn="l" rtl="0">
              <a:lnSpc>
                <a:spcPct val="114999"/>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196850" algn="l" rtl="0">
              <a:lnSpc>
                <a:spcPct val="114999"/>
              </a:lnSpc>
              <a:spcBef>
                <a:spcPts val="1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196850" algn="l" rtl="0">
              <a:lnSpc>
                <a:spcPct val="114999"/>
              </a:lnSpc>
              <a:spcBef>
                <a:spcPts val="1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14999"/>
              </a:lnSpc>
              <a:spcBef>
                <a:spcPts val="1600"/>
              </a:spcBef>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Step 4: Select the ‘Edit data samples’ button to go back and add a ‘still’ action.</a:t>
            </a:r>
            <a:endParaRPr sz="1400" b="0" i="0" u="none" strike="noStrike" cap="none" dirty="0">
              <a:solidFill>
                <a:srgbClr val="000000"/>
              </a:solidFill>
              <a:latin typeface="Arial"/>
              <a:ea typeface="Arial"/>
              <a:cs typeface="Arial"/>
              <a:sym typeface="Arial"/>
            </a:endParaRPr>
          </a:p>
          <a:p>
            <a:pPr marL="285750" marR="0" lvl="0" indent="-285750" algn="l" rtl="0">
              <a:lnSpc>
                <a:spcPct val="114999"/>
              </a:lnSpc>
              <a:spcBef>
                <a:spcPts val="1600"/>
              </a:spcBef>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Step 5: Select the ‘Train model’ button and test again – has it improved?</a:t>
            </a:r>
            <a:endParaRPr sz="1400" b="0" i="0" u="none" strike="noStrike" cap="none" dirty="0">
              <a:solidFill>
                <a:srgbClr val="000000"/>
              </a:solidFill>
              <a:latin typeface="Arial"/>
              <a:ea typeface="Arial"/>
              <a:cs typeface="Arial"/>
              <a:sym typeface="Arial"/>
            </a:endParaRPr>
          </a:p>
          <a:p>
            <a:pPr marL="285750" marR="0" lvl="0" indent="-285750" algn="l" rtl="0">
              <a:lnSpc>
                <a:spcPct val="114999"/>
              </a:lnSpc>
              <a:spcBef>
                <a:spcPts val="1600"/>
              </a:spcBef>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Step 6: Add more data from different people.</a:t>
            </a:r>
            <a:endParaRPr sz="1400" b="0" i="0" u="none" strike="noStrike" cap="none" dirty="0">
              <a:solidFill>
                <a:srgbClr val="000000"/>
              </a:solidFill>
              <a:latin typeface="Arial"/>
              <a:ea typeface="Arial"/>
              <a:cs typeface="Arial"/>
              <a:sym typeface="Arial"/>
            </a:endParaRPr>
          </a:p>
        </p:txBody>
      </p:sp>
      <p:pic>
        <p:nvPicPr>
          <p:cNvPr id="3" name="Graphic 2">
            <a:extLst>
              <a:ext uri="{FF2B5EF4-FFF2-40B4-BE49-F238E27FC236}">
                <a16:creationId xmlns:a16="http://schemas.microsoft.com/office/drawing/2014/main" id="{02650AB8-31BE-E933-2EEF-19ACA3A7239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815" y="87085"/>
            <a:ext cx="1109663" cy="473868"/>
          </a:xfrm>
          <a:prstGeom prst="rect">
            <a:avLst/>
          </a:prstGeom>
        </p:spPr>
      </p:pic>
      <p:sp>
        <p:nvSpPr>
          <p:cNvPr id="5" name="Google Shape;150;p10">
            <a:extLst>
              <a:ext uri="{FF2B5EF4-FFF2-40B4-BE49-F238E27FC236}">
                <a16:creationId xmlns:a16="http://schemas.microsoft.com/office/drawing/2014/main" id="{1045E514-F4C1-9E57-3157-40F0279622E7}"/>
              </a:ext>
              <a:ext uri="{C183D7F6-B498-43B3-948B-1728B52AA6E4}">
                <adec:decorative xmlns:adec="http://schemas.microsoft.com/office/drawing/2017/decorative" val="1"/>
              </a:ext>
            </a:extLst>
          </p:cNvPr>
          <p:cNvSpPr/>
          <p:nvPr/>
        </p:nvSpPr>
        <p:spPr>
          <a:xfrm>
            <a:off x="4673580" y="841691"/>
            <a:ext cx="4122459" cy="1293234"/>
          </a:xfrm>
          <a:prstGeom prst="roundRect">
            <a:avLst>
              <a:gd name="adj" fmla="val 9134"/>
            </a:avLst>
          </a:prstGeom>
          <a:noFill/>
          <a:ln w="28575" cap="flat" cmpd="sng">
            <a:solidFill>
              <a:schemeClr val="accent3"/>
            </a:solidFill>
            <a:prstDash val="solid"/>
            <a:round/>
            <a:headEnd type="none" w="sm" len="sm"/>
            <a:tailEnd type="none" w="sm" len="sm"/>
          </a:ln>
        </p:spPr>
        <p:txBody>
          <a:bodyPr spcFirstLastPara="1" wrap="square" lIns="900000" tIns="108000" rIns="180000" bIns="108000" anchor="ctr" anchorCtr="0">
            <a:noAutofit/>
          </a:bodyPr>
          <a:lstStyle/>
          <a:p>
            <a:pPr marL="0" marR="0" lvl="0" indent="0" algn="l" rtl="0">
              <a:lnSpc>
                <a:spcPct val="100000"/>
              </a:lnSpc>
              <a:spcBef>
                <a:spcPts val="0"/>
              </a:spcBef>
              <a:spcAft>
                <a:spcPts val="0"/>
              </a:spcAft>
              <a:buNone/>
            </a:pPr>
            <a:endParaRPr sz="1400" b="1" i="0" u="none" strike="noStrike" cap="none">
              <a:solidFill>
                <a:schemeClr val="dk1"/>
              </a:solidFill>
              <a:highlight>
                <a:srgbClr val="800080"/>
              </a:highlight>
              <a:latin typeface="Arial"/>
              <a:ea typeface="Arial"/>
              <a:cs typeface="Arial"/>
              <a:sym typeface="Arial"/>
            </a:endParaRPr>
          </a:p>
        </p:txBody>
      </p:sp>
      <p:sp>
        <p:nvSpPr>
          <p:cNvPr id="7" name="Google Shape;149;p10">
            <a:extLst>
              <a:ext uri="{FF2B5EF4-FFF2-40B4-BE49-F238E27FC236}">
                <a16:creationId xmlns:a16="http://schemas.microsoft.com/office/drawing/2014/main" id="{801541C9-F865-52C3-299D-5B4FD306383D}"/>
              </a:ext>
            </a:extLst>
          </p:cNvPr>
          <p:cNvSpPr txBox="1"/>
          <p:nvPr/>
        </p:nvSpPr>
        <p:spPr>
          <a:xfrm>
            <a:off x="4750594" y="905215"/>
            <a:ext cx="3964782" cy="116955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ML models are only as good as their training data. If you make a new kind of movement that it has not been trained on, the model may have less certainty in matching the movement – or give an incorrect answer!</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8" name="Google Shape;158;p11"/>
          <p:cNvSpPr>
            <a:spLocks noGrp="1"/>
          </p:cNvSpPr>
          <p:nvPr>
            <p:ph type="title" idx="4294967295"/>
          </p:nvPr>
        </p:nvSpPr>
        <p:spPr>
          <a:xfrm>
            <a:off x="1541528" y="-18788"/>
            <a:ext cx="6387294" cy="695914"/>
          </a:xfrm>
          <a:prstGeom prst="rect">
            <a:avLst/>
          </a:prstGeom>
          <a:noFill/>
          <a:ln>
            <a:noFill/>
            <a:prstDash/>
          </a:ln>
          <a:effectLst/>
        </p:spPr>
        <p:txBody>
          <a:bodyPr rot="0" spcFirstLastPara="1" vertOverflow="overflow" horzOverflow="overflow" vert="horz" wrap="square" lIns="0" tIns="180000" rIns="0" bIns="180000" numCol="1" spcCol="0" rtlCol="0" fromWordArt="0" anchor="ctr" anchorCtr="0" forceAA="0" compatLnSpc="1">
            <a:prstTxWarp prst="textNoShape">
              <a:avLst/>
            </a:prstTxWarp>
            <a:spAutoFit/>
          </a:bodyPr>
          <a:lstStyle/>
          <a:p>
            <a:pPr marL="182245" marR="0" lvl="0" indent="-13462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GB" sz="2400" b="1" i="0" u="none" strike="noStrike" kern="0" cap="none" spc="0" normalizeH="0" baseline="0" noProof="0" dirty="0">
                <a:ln>
                  <a:noFill/>
                </a:ln>
                <a:solidFill>
                  <a:schemeClr val="dk1"/>
                </a:solidFill>
                <a:effectLst/>
                <a:uLnTx/>
                <a:uFillTx/>
                <a:latin typeface="Arial"/>
                <a:ea typeface="Arial"/>
                <a:cs typeface="Arial"/>
                <a:sym typeface="Arial"/>
              </a:rPr>
              <a:t>Using ML models in </a:t>
            </a:r>
            <a:r>
              <a:rPr kumimoji="0" lang="en-GB" sz="2400" b="1" i="0" u="none" strike="noStrike" kern="0" cap="none" spc="0" normalizeH="0" baseline="0" noProof="0" dirty="0" err="1">
                <a:ln>
                  <a:noFill/>
                </a:ln>
                <a:solidFill>
                  <a:schemeClr val="dk1"/>
                </a:solidFill>
                <a:effectLst/>
                <a:uLnTx/>
                <a:uFillTx/>
                <a:latin typeface="Arial"/>
                <a:ea typeface="Arial"/>
                <a:cs typeface="Arial"/>
                <a:sym typeface="Arial"/>
              </a:rPr>
              <a:t>MakeCode</a:t>
            </a:r>
            <a:r>
              <a:rPr kumimoji="0" lang="en-GB" sz="2400" b="1" i="0" u="none" strike="noStrike" kern="0" cap="none" spc="0" normalizeH="0" baseline="0" noProof="0" dirty="0">
                <a:ln>
                  <a:noFill/>
                </a:ln>
                <a:solidFill>
                  <a:schemeClr val="dk1"/>
                </a:solidFill>
                <a:effectLst/>
                <a:uLnTx/>
                <a:uFillTx/>
                <a:latin typeface="Arial"/>
                <a:ea typeface="Arial"/>
                <a:cs typeface="Arial"/>
                <a:sym typeface="Arial"/>
              </a:rPr>
              <a:t> - watch</a:t>
            </a:r>
            <a:endParaRPr kumimoji="0" lang="en-GB" sz="2400" b="0" i="0" u="none" strike="noStrike" kern="0" cap="none" spc="0" normalizeH="0" baseline="0" noProof="0" dirty="0">
              <a:ln>
                <a:noFill/>
              </a:ln>
              <a:solidFill>
                <a:schemeClr val="dk1"/>
              </a:solidFill>
              <a:effectLst/>
              <a:uLnTx/>
              <a:uFillTx/>
              <a:latin typeface="Arial"/>
              <a:ea typeface="Arial"/>
              <a:cs typeface="Arial"/>
              <a:sym typeface="Arial"/>
            </a:endParaRPr>
          </a:p>
        </p:txBody>
      </p:sp>
      <p:pic>
        <p:nvPicPr>
          <p:cNvPr id="2" name="Online Media 1" title="Taster lesson 2 - 3. Using ML models in micro:bit MakeCode programs.">
            <a:hlinkClick r:id="" action="ppaction://noaction"/>
            <a:extLst>
              <a:ext uri="{FF2B5EF4-FFF2-40B4-BE49-F238E27FC236}">
                <a16:creationId xmlns:a16="http://schemas.microsoft.com/office/drawing/2014/main" id="{8B296B8A-0D80-0B4D-AD24-38F01D993E15}"/>
              </a:ext>
            </a:extLst>
          </p:cNvPr>
          <p:cNvPicPr>
            <a:picLocks noRot="1" noChangeAspect="1"/>
          </p:cNvPicPr>
          <p:nvPr>
            <a:videoFile r:link="rId1"/>
          </p:nvPr>
        </p:nvPicPr>
        <p:blipFill>
          <a:blip r:embed="rId4"/>
          <a:stretch>
            <a:fillRect/>
          </a:stretch>
        </p:blipFill>
        <p:spPr>
          <a:xfrm>
            <a:off x="368981" y="784792"/>
            <a:ext cx="6410892" cy="3645354"/>
          </a:xfrm>
          <a:prstGeom prst="rect">
            <a:avLst/>
          </a:prstGeom>
        </p:spPr>
      </p:pic>
      <p:pic>
        <p:nvPicPr>
          <p:cNvPr id="4" name="Graphic 3">
            <a:extLst>
              <a:ext uri="{FF2B5EF4-FFF2-40B4-BE49-F238E27FC236}">
                <a16:creationId xmlns:a16="http://schemas.microsoft.com/office/drawing/2014/main" id="{37BF7EB5-E01C-6FC4-83A2-E76ABF0C880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815" y="87085"/>
            <a:ext cx="1109663" cy="473868"/>
          </a:xfrm>
          <a:prstGeom prst="rect">
            <a:avLst/>
          </a:prstGeom>
        </p:spPr>
      </p:pic>
      <p:sp>
        <p:nvSpPr>
          <p:cNvPr id="157" name="Google Shape;157;p11"/>
          <p:cNvSpPr txBox="1"/>
          <p:nvPr/>
        </p:nvSpPr>
        <p:spPr>
          <a:xfrm>
            <a:off x="360000" y="4424400"/>
            <a:ext cx="5848776" cy="360000"/>
          </a:xfrm>
          <a:prstGeom prst="rect">
            <a:avLst/>
          </a:prstGeom>
          <a:noFill/>
          <a:ln>
            <a:noFill/>
          </a:ln>
        </p:spPr>
        <p:txBody>
          <a:bodyPr spcFirstLastPara="1" wrap="square" lIns="0" tIns="91425" rIns="0" bIns="91425" anchor="ctr" anchorCtr="0">
            <a:noAutofit/>
          </a:bodyPr>
          <a:lstStyle/>
          <a:p>
            <a:pPr lvl="0">
              <a:buClr>
                <a:schemeClr val="dk1"/>
              </a:buClr>
              <a:buSzPts val="1100"/>
            </a:pPr>
            <a:r>
              <a:rPr lang="en-GB" sz="800" b="0" i="0" u="none" strike="noStrike" cap="none" dirty="0">
                <a:solidFill>
                  <a:srgbClr val="000000"/>
                </a:solidFill>
                <a:latin typeface="Arial"/>
                <a:ea typeface="Arial"/>
                <a:cs typeface="Arial"/>
                <a:sym typeface="Arial"/>
              </a:rPr>
              <a:t>Click the image to play the video or play video with captions using this </a:t>
            </a:r>
            <a:r>
              <a:rPr lang="en-GB" sz="800" i="0" strike="noStrike" cap="none" dirty="0">
                <a:solidFill>
                  <a:schemeClr val="tx1"/>
                </a:solidFill>
                <a:latin typeface="Arial"/>
                <a:ea typeface="Arial"/>
                <a:cs typeface="Arial"/>
                <a:sym typeface="Arial"/>
              </a:rPr>
              <a:t>YouTube </a:t>
            </a:r>
            <a:r>
              <a:rPr lang="en-GB" sz="800" dirty="0">
                <a:solidFill>
                  <a:schemeClr val="tx1"/>
                </a:solidFill>
              </a:rPr>
              <a:t>link</a:t>
            </a:r>
            <a:r>
              <a:rPr lang="en-GB" sz="800" dirty="0">
                <a:solidFill>
                  <a:srgbClr val="0000EE"/>
                </a:solidFill>
              </a:rPr>
              <a:t>: </a:t>
            </a:r>
            <a:r>
              <a:rPr lang="en-GB" sz="800" u="sng" dirty="0">
                <a:solidFill>
                  <a:srgbClr val="0000EE"/>
                </a:solidFill>
                <a:hlinkClick r:id="rId7"/>
              </a:rPr>
              <a:t>https://youtu.be/U0vTdTeTGg4</a:t>
            </a:r>
            <a:r>
              <a:rPr lang="en-GB" sz="800" u="sng" dirty="0">
                <a:solidFill>
                  <a:srgbClr val="0000EE"/>
                </a:solidFill>
              </a:rPr>
              <a:t> </a:t>
            </a:r>
            <a:endParaRPr sz="800" b="0" i="0" u="sng" strike="noStrike" cap="none" dirty="0">
              <a:solidFill>
                <a:srgbClr val="0000EE"/>
              </a:solidFill>
              <a:latin typeface="Arial"/>
              <a:ea typeface="Arial"/>
              <a:cs typeface="Arial"/>
              <a:sym typeface="Arial"/>
              <a:hlinkClick r:id="rId7">
                <a:extLst>
                  <a:ext uri="{A12FA001-AC4F-418D-AE19-62706E023703}">
                    <ahyp:hlinkClr xmlns:ahyp="http://schemas.microsoft.com/office/drawing/2018/hyperlinkcolor" val="tx"/>
                  </a:ext>
                </a:extLst>
              </a:hlinkCli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12"/>
          <p:cNvSpPr>
            <a:spLocks noGrp="1"/>
          </p:cNvSpPr>
          <p:nvPr>
            <p:ph type="title" idx="4294967295"/>
          </p:nvPr>
        </p:nvSpPr>
        <p:spPr>
          <a:xfrm>
            <a:off x="1599802" y="61648"/>
            <a:ext cx="5842398" cy="695914"/>
          </a:xfrm>
          <a:prstGeom prst="rect">
            <a:avLst/>
          </a:prstGeom>
          <a:noFill/>
          <a:ln>
            <a:noFill/>
            <a:prstDash/>
          </a:ln>
          <a:effectLst/>
        </p:spPr>
        <p:txBody>
          <a:bodyPr rot="0" spcFirstLastPara="1" vertOverflow="overflow" horzOverflow="overflow" vert="horz" wrap="square" lIns="0" tIns="180000" rIns="0" bIns="180000" numCol="1" spcCol="0" rtlCol="0" fromWordArt="0" anchor="ctr" anchorCtr="0" forceAA="0" compatLnSpc="1">
            <a:prstTxWarp prst="textNoShape">
              <a:avLst/>
            </a:prstTxWarp>
            <a:spAutoFit/>
          </a:bodyPr>
          <a:lstStyle/>
          <a:p>
            <a:pPr marL="182245" marR="0" lvl="0" indent="-13462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GB" sz="2400" b="1" i="0" u="none" strike="noStrike" kern="0" cap="none" spc="0" normalizeH="0" baseline="0" noProof="0" dirty="0">
                <a:ln>
                  <a:noFill/>
                </a:ln>
                <a:solidFill>
                  <a:schemeClr val="dk1"/>
                </a:solidFill>
                <a:effectLst/>
                <a:uLnTx/>
                <a:uFillTx/>
                <a:latin typeface="Arial"/>
                <a:ea typeface="Arial"/>
                <a:cs typeface="Arial"/>
                <a:sym typeface="Arial"/>
              </a:rPr>
              <a:t>Using ML models in </a:t>
            </a:r>
            <a:r>
              <a:rPr kumimoji="0" lang="en-GB" sz="2400" b="1" i="0" u="none" strike="noStrike" kern="0" cap="none" spc="0" normalizeH="0" baseline="0" noProof="0" dirty="0" err="1">
                <a:ln>
                  <a:noFill/>
                </a:ln>
                <a:solidFill>
                  <a:schemeClr val="dk1"/>
                </a:solidFill>
                <a:effectLst/>
                <a:uLnTx/>
                <a:uFillTx/>
                <a:latin typeface="Arial"/>
                <a:ea typeface="Arial"/>
                <a:cs typeface="Arial"/>
                <a:sym typeface="Arial"/>
              </a:rPr>
              <a:t>MakeCode</a:t>
            </a:r>
            <a:r>
              <a:rPr kumimoji="0" lang="en-GB" sz="2400" b="1" i="0" u="none" strike="noStrike" kern="0" cap="none" spc="0" normalizeH="0" baseline="0" noProof="0" dirty="0">
                <a:ln>
                  <a:noFill/>
                </a:ln>
                <a:solidFill>
                  <a:schemeClr val="dk1"/>
                </a:solidFill>
                <a:effectLst/>
                <a:uLnTx/>
                <a:uFillTx/>
                <a:latin typeface="Arial"/>
                <a:ea typeface="Arial"/>
                <a:cs typeface="Arial"/>
                <a:sym typeface="Arial"/>
              </a:rPr>
              <a:t> - steps</a:t>
            </a:r>
            <a:endParaRPr kumimoji="0" lang="en-US" sz="2400" b="1" i="0" u="none" strike="noStrike" kern="0" cap="none" spc="0" normalizeH="0" baseline="0" noProof="0" dirty="0">
              <a:ln>
                <a:noFill/>
              </a:ln>
              <a:solidFill>
                <a:schemeClr val="dk1"/>
              </a:solidFill>
              <a:effectLst/>
              <a:uLnTx/>
              <a:uFillTx/>
              <a:latin typeface="Arial"/>
              <a:ea typeface="Arial"/>
              <a:cs typeface="Arial"/>
              <a:sym typeface="Arial"/>
            </a:endParaRPr>
          </a:p>
        </p:txBody>
      </p:sp>
      <p:pic>
        <p:nvPicPr>
          <p:cNvPr id="168" name="Google Shape;168;p12" descr="Code blocks for this project. &#10;&#10;on ML walking start, show icon (rollerskate), ring tone Middle C&#10;&#10;on ML still start, show icon (asleep), ring tone 0 hz&#10;&#10;on ML jumping start, show icon (stick figure), ring tone High C"/>
          <p:cNvPicPr preferRelativeResize="0"/>
          <p:nvPr/>
        </p:nvPicPr>
        <p:blipFill rotWithShape="1">
          <a:blip r:embed="rId3">
            <a:alphaModFix/>
          </a:blip>
          <a:srcRect/>
          <a:stretch/>
        </p:blipFill>
        <p:spPr>
          <a:xfrm>
            <a:off x="721845" y="2729829"/>
            <a:ext cx="2228850" cy="1728789"/>
          </a:xfrm>
          <a:prstGeom prst="rect">
            <a:avLst/>
          </a:prstGeom>
          <a:noFill/>
          <a:ln>
            <a:noFill/>
          </a:ln>
        </p:spPr>
      </p:pic>
      <p:sp>
        <p:nvSpPr>
          <p:cNvPr id="169" name="Google Shape;169;p12"/>
          <p:cNvSpPr txBox="1"/>
          <p:nvPr/>
        </p:nvSpPr>
        <p:spPr>
          <a:xfrm>
            <a:off x="321928" y="1046264"/>
            <a:ext cx="4310892" cy="160039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400"/>
              <a:buChar char="•"/>
            </a:pPr>
            <a:r>
              <a:rPr lang="en-GB" sz="1400" b="0" i="0" u="none" strike="noStrike" cap="none" dirty="0">
                <a:solidFill>
                  <a:srgbClr val="000000"/>
                </a:solidFill>
                <a:latin typeface="Arial"/>
                <a:ea typeface="Arial"/>
                <a:cs typeface="Arial"/>
                <a:sym typeface="Arial"/>
              </a:rPr>
              <a:t>Step 1: Select the ‘Edit in </a:t>
            </a:r>
            <a:r>
              <a:rPr lang="en-GB" sz="1400" b="0" i="0" u="none" strike="noStrike" cap="none" dirty="0" err="1">
                <a:solidFill>
                  <a:srgbClr val="000000"/>
                </a:solidFill>
                <a:latin typeface="Arial"/>
                <a:ea typeface="Arial"/>
                <a:cs typeface="Arial"/>
                <a:sym typeface="Arial"/>
              </a:rPr>
              <a:t>MakeCode</a:t>
            </a:r>
            <a:r>
              <a:rPr lang="en-GB" sz="1400" b="0" i="0" u="none" strike="noStrike" cap="none" dirty="0">
                <a:solidFill>
                  <a:srgbClr val="000000"/>
                </a:solidFill>
                <a:latin typeface="Arial"/>
                <a:ea typeface="Arial"/>
                <a:cs typeface="Arial"/>
                <a:sym typeface="Arial"/>
              </a:rPr>
              <a:t>’ button.</a:t>
            </a:r>
            <a:endParaRPr lang="en-US" sz="1400" b="0" i="0" u="none" strike="noStrike" cap="none" dirty="0">
              <a:solidFill>
                <a:srgbClr val="000000"/>
              </a:solidFill>
              <a:latin typeface="Arial"/>
              <a:ea typeface="Arial"/>
              <a:cs typeface="Arial"/>
            </a:endParaRPr>
          </a:p>
          <a:p>
            <a:pPr marL="374650" marR="0" lvl="0" indent="-285750" algn="l" rtl="0">
              <a:spcBef>
                <a:spcPts val="0"/>
              </a:spcBef>
              <a:spcAft>
                <a:spcPts val="0"/>
              </a:spcAft>
              <a:buClr>
                <a:srgbClr val="000000"/>
              </a:buClr>
              <a:buSzPts val="1400"/>
              <a:buFont typeface="Arial"/>
              <a:buChar char="•"/>
            </a:pPr>
            <a:endParaRPr sz="1400" b="0" i="0" u="none" strike="noStrike" cap="none" dirty="0">
              <a:solidFill>
                <a:srgbClr val="000000"/>
              </a:solidFill>
              <a:latin typeface="Arial"/>
              <a:ea typeface="Arial"/>
              <a:cs typeface="Arial"/>
            </a:endParaRPr>
          </a:p>
          <a:p>
            <a:pPr marL="285750" marR="0" lvl="0" indent="-285750" algn="l" rtl="0">
              <a:spcBef>
                <a:spcPts val="0"/>
              </a:spcBef>
              <a:spcAft>
                <a:spcPts val="0"/>
              </a:spcAft>
              <a:buClr>
                <a:srgbClr val="000000"/>
              </a:buClr>
              <a:buSzPts val="1400"/>
              <a:buChar char="•"/>
            </a:pPr>
            <a:r>
              <a:rPr lang="en-GB" sz="1400" b="0" i="0" u="none" strike="noStrike" cap="none" dirty="0">
                <a:solidFill>
                  <a:srgbClr val="000000"/>
                </a:solidFill>
                <a:latin typeface="Arial"/>
                <a:ea typeface="Arial"/>
                <a:cs typeface="Arial"/>
                <a:sym typeface="Arial"/>
              </a:rPr>
              <a:t>Step 2: Go to the Music section and select </a:t>
            </a:r>
            <a:r>
              <a:rPr lang="en-GB" sz="1400" b="1" i="0" u="none" strike="noStrike" cap="none" dirty="0">
                <a:solidFill>
                  <a:srgbClr val="000000"/>
                </a:solidFill>
                <a:latin typeface="Arial"/>
                <a:ea typeface="Arial"/>
                <a:cs typeface="Arial"/>
                <a:sym typeface="Arial"/>
              </a:rPr>
              <a:t>three </a:t>
            </a:r>
            <a:r>
              <a:rPr lang="en-GB" sz="1400" b="0" i="0" u="none" strike="noStrike" cap="none" dirty="0">
                <a:solidFill>
                  <a:srgbClr val="000000"/>
                </a:solidFill>
                <a:latin typeface="Arial"/>
                <a:ea typeface="Arial"/>
                <a:cs typeface="Arial"/>
                <a:sym typeface="Arial"/>
              </a:rPr>
              <a:t>‘ring tone’ blocks to make a:</a:t>
            </a:r>
            <a:endParaRPr sz="1400" b="0" i="0" u="none" strike="noStrike" cap="none" dirty="0">
              <a:solidFill>
                <a:srgbClr val="000000"/>
              </a:solidFill>
              <a:latin typeface="Arial"/>
              <a:ea typeface="Arial"/>
              <a:cs typeface="Arial"/>
            </a:endParaRPr>
          </a:p>
          <a:p>
            <a:pPr marL="742950" marR="0" lvl="1" indent="-285750" algn="l" rtl="0">
              <a:spcBef>
                <a:spcPts val="0"/>
              </a:spcBef>
              <a:spcAft>
                <a:spcPts val="0"/>
              </a:spcAft>
              <a:buClr>
                <a:srgbClr val="000000"/>
              </a:buClr>
              <a:buSzPts val="1400"/>
              <a:buChar char="•"/>
            </a:pPr>
            <a:r>
              <a:rPr lang="en-GB" sz="1400" b="0" i="0" u="none" strike="noStrike" cap="none" dirty="0">
                <a:solidFill>
                  <a:srgbClr val="000000"/>
                </a:solidFill>
                <a:latin typeface="Arial"/>
                <a:ea typeface="Arial"/>
                <a:cs typeface="Arial"/>
                <a:sym typeface="Arial"/>
              </a:rPr>
              <a:t>low-pitched sound when walking</a:t>
            </a:r>
            <a:endParaRPr sz="1400" b="0" i="0" u="none" strike="noStrike" cap="none" dirty="0">
              <a:solidFill>
                <a:srgbClr val="000000"/>
              </a:solidFill>
              <a:latin typeface="Arial"/>
              <a:ea typeface="Arial"/>
              <a:cs typeface="Arial"/>
            </a:endParaRPr>
          </a:p>
          <a:p>
            <a:pPr marL="742950" marR="0" lvl="1" indent="-285750" algn="l" rtl="0">
              <a:spcBef>
                <a:spcPts val="0"/>
              </a:spcBef>
              <a:spcAft>
                <a:spcPts val="0"/>
              </a:spcAft>
              <a:buClr>
                <a:srgbClr val="000000"/>
              </a:buClr>
              <a:buSzPts val="1400"/>
              <a:buChar char="•"/>
            </a:pPr>
            <a:r>
              <a:rPr lang="en-GB" sz="1400" b="0" i="0" u="none" strike="noStrike" cap="none" dirty="0">
                <a:solidFill>
                  <a:srgbClr val="000000"/>
                </a:solidFill>
                <a:latin typeface="Arial"/>
                <a:ea typeface="Arial"/>
                <a:cs typeface="Arial"/>
                <a:sym typeface="Arial"/>
              </a:rPr>
              <a:t>high-pitched sound when jumping</a:t>
            </a:r>
            <a:endParaRPr sz="1400" b="0" i="0" u="none" strike="noStrike" cap="none" dirty="0">
              <a:solidFill>
                <a:srgbClr val="000000"/>
              </a:solidFill>
              <a:latin typeface="Arial"/>
              <a:ea typeface="Arial"/>
              <a:cs typeface="Arial"/>
            </a:endParaRPr>
          </a:p>
          <a:p>
            <a:pPr marL="742950" marR="0" lvl="1" indent="-285750" algn="l" rtl="0">
              <a:spcBef>
                <a:spcPts val="0"/>
              </a:spcBef>
              <a:spcAft>
                <a:spcPts val="0"/>
              </a:spcAft>
              <a:buClr>
                <a:srgbClr val="000000"/>
              </a:buClr>
              <a:buSzPts val="1400"/>
              <a:buChar char="•"/>
            </a:pPr>
            <a:r>
              <a:rPr lang="en-GB" dirty="0"/>
              <a:t>b</a:t>
            </a:r>
            <a:r>
              <a:rPr lang="en-GB" sz="1400" b="0" i="0" u="none" strike="noStrike" cap="none" dirty="0">
                <a:solidFill>
                  <a:srgbClr val="000000"/>
                </a:solidFill>
                <a:latin typeface="Arial"/>
                <a:ea typeface="Arial"/>
                <a:cs typeface="Arial"/>
                <a:sym typeface="Arial"/>
              </a:rPr>
              <a:t>e silent when still</a:t>
            </a:r>
            <a:endParaRPr dirty="0"/>
          </a:p>
        </p:txBody>
      </p:sp>
      <p:sp>
        <p:nvSpPr>
          <p:cNvPr id="170" name="Google Shape;170;p12"/>
          <p:cNvSpPr txBox="1"/>
          <p:nvPr/>
        </p:nvSpPr>
        <p:spPr>
          <a:xfrm>
            <a:off x="4637415" y="1011539"/>
            <a:ext cx="4021931" cy="3267649"/>
          </a:xfrm>
          <a:prstGeom prst="rect">
            <a:avLst/>
          </a:prstGeom>
          <a:noFill/>
          <a:ln>
            <a:noFill/>
          </a:ln>
        </p:spPr>
        <p:txBody>
          <a:bodyPr spcFirstLastPara="1" wrap="square" lIns="91425" tIns="45700" rIns="91425" bIns="45700" anchor="t" anchorCtr="0">
            <a:spAutoFit/>
          </a:bodyPr>
          <a:lstStyle/>
          <a:p>
            <a:pPr marL="285750" indent="-285750">
              <a:lnSpc>
                <a:spcPct val="133928"/>
              </a:lnSpc>
              <a:buChar char="•"/>
            </a:pPr>
            <a:r>
              <a:rPr lang="en-GB" sz="1400" b="0" i="0" u="none" strike="noStrike" cap="none" dirty="0">
                <a:solidFill>
                  <a:srgbClr val="000000"/>
                </a:solidFill>
                <a:latin typeface="Arial"/>
                <a:ea typeface="Arial"/>
                <a:cs typeface="Arial"/>
                <a:sym typeface="Arial"/>
              </a:rPr>
              <a:t>Step </a:t>
            </a:r>
            <a:r>
              <a:rPr lang="en-GB" dirty="0"/>
              <a:t>3: Select ‘Download’ and follow the instructions on screen to download the code and ML model to your micro:bit. </a:t>
            </a:r>
            <a:endParaRPr lang="en-US" dirty="0"/>
          </a:p>
          <a:p>
            <a:pPr marL="285750" indent="-285750">
              <a:lnSpc>
                <a:spcPct val="133928"/>
              </a:lnSpc>
              <a:buSzPts val="1400"/>
              <a:buChar char="•"/>
            </a:pPr>
            <a:r>
              <a:rPr lang="en-GB" dirty="0"/>
              <a:t>Step 4: Unplug the micro:bit and attach a battery pack. </a:t>
            </a:r>
            <a:endParaRPr lang="en-US" dirty="0" err="1"/>
          </a:p>
          <a:p>
            <a:pPr marL="228600" lvl="1" indent="-228600">
              <a:lnSpc>
                <a:spcPct val="133928"/>
              </a:lnSpc>
              <a:buSzPts val="1400"/>
              <a:buFont typeface="Courier New"/>
              <a:buChar char="•"/>
            </a:pPr>
            <a:r>
              <a:rPr lang="en-GB" dirty="0"/>
              <a:t>Step </a:t>
            </a:r>
            <a:r>
              <a:rPr lang="en-GB" sz="1400" b="0" i="0" u="none" strike="noStrike" cap="none" dirty="0">
                <a:solidFill>
                  <a:srgbClr val="000000"/>
                </a:solidFill>
                <a:latin typeface="Arial"/>
                <a:ea typeface="Arial"/>
                <a:cs typeface="Arial"/>
                <a:sym typeface="Arial"/>
              </a:rPr>
              <a:t>5: Test your program – hold or wear your </a:t>
            </a:r>
            <a:r>
              <a:rPr lang="en-GB" sz="1400" b="0" i="0" u="none" strike="noStrike" cap="none" dirty="0" err="1">
                <a:solidFill>
                  <a:srgbClr val="000000"/>
                </a:solidFill>
                <a:latin typeface="Arial"/>
                <a:ea typeface="Arial"/>
                <a:cs typeface="Arial"/>
                <a:sym typeface="Arial"/>
              </a:rPr>
              <a:t>micro:bit</a:t>
            </a:r>
            <a:r>
              <a:rPr lang="en-GB" sz="1400" b="0" i="0" u="none" strike="noStrike" cap="none" dirty="0">
                <a:solidFill>
                  <a:srgbClr val="000000"/>
                </a:solidFill>
                <a:latin typeface="Arial"/>
                <a:ea typeface="Arial"/>
                <a:cs typeface="Arial"/>
                <a:sym typeface="Arial"/>
              </a:rPr>
              <a:t> in the same orientation as you did when you collected the training data.</a:t>
            </a:r>
            <a:endParaRPr sz="1400" b="0" i="0" u="none" strike="noStrike" cap="none" dirty="0">
              <a:solidFill>
                <a:srgbClr val="000000"/>
              </a:solidFill>
              <a:latin typeface="Arial"/>
              <a:ea typeface="Arial"/>
              <a:cs typeface="Arial"/>
            </a:endParaRPr>
          </a:p>
          <a:p>
            <a:pPr marL="228600" lvl="1" indent="-228600">
              <a:lnSpc>
                <a:spcPct val="133928"/>
              </a:lnSpc>
              <a:buSzPts val="1400"/>
              <a:buFont typeface="Courier New"/>
              <a:buChar char="•"/>
            </a:pPr>
            <a:r>
              <a:rPr lang="en-GB" sz="1400" b="0" i="0" u="none" strike="noStrike" cap="none" dirty="0">
                <a:solidFill>
                  <a:srgbClr val="000000"/>
                </a:solidFill>
                <a:latin typeface="Arial"/>
                <a:ea typeface="Arial"/>
                <a:cs typeface="Arial"/>
                <a:sym typeface="Arial"/>
              </a:rPr>
              <a:t>Step 6: Analysis</a:t>
            </a:r>
            <a:r>
              <a:rPr lang="en-GB" dirty="0"/>
              <a:t> – </a:t>
            </a:r>
            <a:r>
              <a:rPr lang="en-GB" sz="1400" b="0" i="0" u="none" strike="noStrike" cap="none" dirty="0">
                <a:solidFill>
                  <a:srgbClr val="000000"/>
                </a:solidFill>
                <a:latin typeface="Arial"/>
                <a:ea typeface="Arial"/>
                <a:cs typeface="Arial"/>
                <a:sym typeface="Arial"/>
              </a:rPr>
              <a:t>How accurate is your ML model? How quickly does it respond when you change your activity? ​</a:t>
            </a:r>
            <a:endParaRPr dirty="0"/>
          </a:p>
        </p:txBody>
      </p:sp>
      <p:pic>
        <p:nvPicPr>
          <p:cNvPr id="5" name="Graphic 4">
            <a:extLst>
              <a:ext uri="{FF2B5EF4-FFF2-40B4-BE49-F238E27FC236}">
                <a16:creationId xmlns:a16="http://schemas.microsoft.com/office/drawing/2014/main" id="{013DD5B3-1A40-5094-EACB-AA79FAFB930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346" y="168048"/>
            <a:ext cx="1109663" cy="4738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9" name="Google Shape;179;p13"/>
          <p:cNvSpPr>
            <a:spLocks noGrp="1"/>
          </p:cNvSpPr>
          <p:nvPr>
            <p:ph type="title" idx="4294967295"/>
          </p:nvPr>
        </p:nvSpPr>
        <p:spPr>
          <a:xfrm>
            <a:off x="1834525" y="133086"/>
            <a:ext cx="4190250" cy="695914"/>
          </a:xfrm>
          <a:prstGeom prst="rect">
            <a:avLst/>
          </a:prstGeom>
          <a:noFill/>
          <a:ln>
            <a:noFill/>
            <a:prstDash/>
          </a:ln>
          <a:effectLst/>
        </p:spPr>
        <p:txBody>
          <a:bodyPr rot="0" spcFirstLastPara="1" vertOverflow="overflow" horzOverflow="overflow" vert="horz" wrap="square" lIns="0" tIns="180000" rIns="0" bIns="180000" numCol="1" spcCol="0" rtlCol="0" fromWordArt="0" anchor="ctr" anchorCtr="0" forceAA="0" compatLnSpc="1">
            <a:prstTxWarp prst="textNoShape">
              <a:avLst/>
            </a:prstTxWarp>
            <a:spAutoFit/>
          </a:bodyPr>
          <a:lstStyle/>
          <a:p>
            <a:pPr marL="182245" marR="0" lvl="0" indent="-13462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GB" sz="2400" b="1" i="0" u="none" strike="noStrike" kern="0" cap="none" spc="0" normalizeH="0" baseline="0" noProof="0" dirty="0">
                <a:ln>
                  <a:noFill/>
                </a:ln>
                <a:solidFill>
                  <a:schemeClr val="dk1"/>
                </a:solidFill>
                <a:effectLst/>
                <a:uLnTx/>
                <a:uFillTx/>
                <a:latin typeface="Arial"/>
                <a:ea typeface="Arial"/>
                <a:cs typeface="Arial"/>
                <a:sym typeface="Arial"/>
              </a:rPr>
              <a:t>Improve your model</a:t>
            </a:r>
            <a:endParaRPr kumimoji="0" lang="en-US" sz="24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77" name="Google Shape;177;p13"/>
          <p:cNvSpPr txBox="1"/>
          <p:nvPr/>
        </p:nvSpPr>
        <p:spPr>
          <a:xfrm>
            <a:off x="374751" y="1067433"/>
            <a:ext cx="4479130" cy="3539390"/>
          </a:xfrm>
          <a:prstGeom prst="rect">
            <a:avLst/>
          </a:prstGeom>
          <a:noFill/>
          <a:ln>
            <a:noFill/>
          </a:ln>
        </p:spPr>
        <p:txBody>
          <a:bodyPr spcFirstLastPara="1" wrap="square" lIns="91425" tIns="45700" rIns="91425" bIns="45700" anchor="t" anchorCtr="0">
            <a:spAutoFit/>
          </a:bodyPr>
          <a:lstStyle/>
          <a:p>
            <a:pPr marL="285750" marR="0" lvl="0" indent="-285750" algn="l" rtl="0">
              <a:spcAft>
                <a:spcPts val="0"/>
              </a:spcAft>
              <a:buClr>
                <a:srgbClr val="000000"/>
              </a:buClr>
              <a:buSzPts val="1400"/>
              <a:buChar char="•"/>
            </a:pPr>
            <a:r>
              <a:rPr lang="en-GB" sz="1400" b="0" i="0" u="none" strike="noStrike" cap="none" dirty="0">
                <a:solidFill>
                  <a:srgbClr val="000000"/>
                </a:solidFill>
                <a:latin typeface="Arial"/>
                <a:ea typeface="Arial"/>
                <a:cs typeface="Arial"/>
                <a:sym typeface="Arial"/>
              </a:rPr>
              <a:t>Step 1: Ask a friend to test your project on your </a:t>
            </a:r>
            <a:r>
              <a:rPr lang="en-GB" sz="1400" b="0" i="0" u="none" strike="noStrike" cap="none" dirty="0" err="1">
                <a:solidFill>
                  <a:srgbClr val="000000"/>
                </a:solidFill>
                <a:latin typeface="Arial"/>
                <a:ea typeface="Arial"/>
                <a:cs typeface="Arial"/>
                <a:sym typeface="Arial"/>
              </a:rPr>
              <a:t>micro:bit</a:t>
            </a:r>
            <a:r>
              <a:rPr lang="en-GB" sz="1400" b="0" i="0" u="none" strike="noStrike" cap="none" dirty="0">
                <a:solidFill>
                  <a:srgbClr val="000000"/>
                </a:solidFill>
                <a:latin typeface="Arial"/>
                <a:ea typeface="Arial"/>
                <a:cs typeface="Arial"/>
                <a:sym typeface="Arial"/>
              </a:rPr>
              <a:t> – they need to wear or hold the </a:t>
            </a:r>
            <a:r>
              <a:rPr lang="en-GB" sz="1400" b="0" i="0" u="none" strike="noStrike" cap="none" dirty="0" err="1">
                <a:solidFill>
                  <a:srgbClr val="000000"/>
                </a:solidFill>
                <a:latin typeface="Arial"/>
                <a:ea typeface="Arial"/>
                <a:cs typeface="Arial"/>
                <a:sym typeface="Arial"/>
              </a:rPr>
              <a:t>micro:bit</a:t>
            </a:r>
            <a:r>
              <a:rPr lang="en-GB" sz="1400" b="0" i="0" u="none" strike="noStrike" cap="none" dirty="0">
                <a:solidFill>
                  <a:srgbClr val="000000"/>
                </a:solidFill>
                <a:latin typeface="Arial"/>
                <a:ea typeface="Arial"/>
                <a:cs typeface="Arial"/>
                <a:sym typeface="Arial"/>
              </a:rPr>
              <a:t> in the same orientation you used when collecting training data.</a:t>
            </a:r>
            <a:endParaRPr lang="en-US" sz="1400" b="0" i="0" u="none" strike="noStrike" cap="none">
              <a:solidFill>
                <a:srgbClr val="000000"/>
              </a:solidFill>
              <a:latin typeface="Arial"/>
              <a:ea typeface="Arial"/>
              <a:cs typeface="Arial"/>
            </a:endParaRPr>
          </a:p>
          <a:p>
            <a:pPr marL="285750" marR="0" lvl="0" indent="-285750" algn="l" rtl="0">
              <a:spcAft>
                <a:spcPts val="0"/>
              </a:spcAft>
              <a:buChar char="•"/>
            </a:pPr>
            <a:endParaRPr sz="1400" b="0" i="0" u="none" strike="noStrike" cap="none">
              <a:solidFill>
                <a:srgbClr val="000000"/>
              </a:solidFill>
              <a:latin typeface="Arial"/>
              <a:ea typeface="Arial"/>
              <a:cs typeface="Arial"/>
            </a:endParaRPr>
          </a:p>
          <a:p>
            <a:pPr marL="285750" marR="0" lvl="0" indent="-285750" algn="l" rtl="0">
              <a:spcAft>
                <a:spcPts val="0"/>
              </a:spcAft>
              <a:buClr>
                <a:srgbClr val="000000"/>
              </a:buClr>
              <a:buSzPts val="1400"/>
              <a:buChar char="•"/>
            </a:pPr>
            <a:r>
              <a:rPr lang="en-GB" sz="1400" b="0" i="0" u="none" strike="noStrike" cap="none" dirty="0">
                <a:solidFill>
                  <a:srgbClr val="000000"/>
                </a:solidFill>
                <a:latin typeface="Arial"/>
                <a:ea typeface="Arial"/>
                <a:cs typeface="Arial"/>
                <a:sym typeface="Arial"/>
              </a:rPr>
              <a:t>Step 2: Analyse your ML model:</a:t>
            </a:r>
            <a:endParaRPr sz="1400" b="0" i="0" u="none" strike="noStrike" cap="none" dirty="0">
              <a:solidFill>
                <a:srgbClr val="000000"/>
              </a:solidFill>
              <a:latin typeface="Arial"/>
              <a:ea typeface="Arial"/>
              <a:cs typeface="Arial"/>
            </a:endParaRPr>
          </a:p>
          <a:p>
            <a:pPr marL="0" marR="0" lvl="0" indent="0" algn="l" rtl="0">
              <a:spcAft>
                <a:spcPts val="0"/>
              </a:spcAft>
              <a:buNone/>
            </a:pPr>
            <a:endParaRPr sz="1400" b="0" i="0" u="none" strike="noStrike" cap="none">
              <a:solidFill>
                <a:srgbClr val="000000"/>
              </a:solidFill>
              <a:latin typeface="Arial"/>
              <a:ea typeface="Arial"/>
              <a:cs typeface="Arial"/>
            </a:endParaRPr>
          </a:p>
          <a:p>
            <a:pPr marL="628650" marR="0" lvl="1" indent="-171450" algn="l" rtl="0">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Does it work as well for different people? If not, why not?</a:t>
            </a:r>
            <a:endParaRPr sz="1400" b="0" i="0" u="none" strike="noStrike" cap="none" dirty="0">
              <a:solidFill>
                <a:srgbClr val="000000"/>
              </a:solidFill>
              <a:latin typeface="Arial"/>
              <a:ea typeface="Arial"/>
              <a:cs typeface="Arial"/>
            </a:endParaRPr>
          </a:p>
          <a:p>
            <a:pPr marL="457200" lvl="1">
              <a:buSzPts val="1400"/>
            </a:pPr>
            <a:endParaRPr lang="en-GB" dirty="0"/>
          </a:p>
          <a:p>
            <a:pPr marL="628650" lvl="1" indent="-171450">
              <a:buSzPts val="1400"/>
              <a:buFont typeface="Arial"/>
              <a:buChar char="•"/>
            </a:pPr>
            <a:r>
              <a:rPr lang="en-GB" sz="1400" b="0" i="0" u="none" strike="noStrike" cap="none" dirty="0">
                <a:solidFill>
                  <a:srgbClr val="000000"/>
                </a:solidFill>
                <a:latin typeface="Arial"/>
                <a:ea typeface="Arial"/>
                <a:cs typeface="Arial"/>
                <a:sym typeface="Arial"/>
              </a:rPr>
              <a:t>It could be because your friend moves differently to you, and you did not collect the training data from them. This is an example of bias caused by not collecting training data from a diverse group of people.</a:t>
            </a:r>
            <a:r>
              <a:rPr lang="en-GB" dirty="0"/>
              <a:t> </a:t>
            </a:r>
            <a:r>
              <a:rPr lang="en-GB" sz="1400" b="0" i="0" u="none" strike="noStrike" cap="none" dirty="0">
                <a:solidFill>
                  <a:srgbClr val="000000"/>
                </a:solidFill>
                <a:latin typeface="Arial"/>
                <a:ea typeface="Arial"/>
                <a:cs typeface="Arial"/>
                <a:sym typeface="Arial"/>
              </a:rPr>
              <a:t>How can you fix it?</a:t>
            </a:r>
            <a:endParaRPr sz="1400" b="0" i="0" u="none" strike="noStrike" cap="none" dirty="0">
              <a:solidFill>
                <a:srgbClr val="000000"/>
              </a:solidFill>
              <a:latin typeface="Arial"/>
              <a:ea typeface="Arial"/>
              <a:cs typeface="Arial"/>
            </a:endParaRPr>
          </a:p>
        </p:txBody>
      </p:sp>
      <p:sp>
        <p:nvSpPr>
          <p:cNvPr id="178" name="Google Shape;178;p13"/>
          <p:cNvSpPr txBox="1"/>
          <p:nvPr/>
        </p:nvSpPr>
        <p:spPr>
          <a:xfrm>
            <a:off x="5000625" y="1064419"/>
            <a:ext cx="389334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Step 3: Go back and collect more data from different people who move in different ways. Retrain and retest the model.</a:t>
            </a:r>
            <a:endParaRPr sz="1400" b="0" i="0" u="none" strike="noStrike" cap="none" dirty="0">
              <a:solidFill>
                <a:srgbClr val="000000"/>
              </a:solidFill>
              <a:latin typeface="Arial"/>
              <a:ea typeface="Arial"/>
              <a:cs typeface="Arial"/>
              <a:sym typeface="Arial"/>
            </a:endParaRPr>
          </a:p>
        </p:txBody>
      </p:sp>
      <p:pic>
        <p:nvPicPr>
          <p:cNvPr id="180" name="Google Shape;180;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000625" y="2274345"/>
            <a:ext cx="3508743" cy="2132145"/>
          </a:xfrm>
          <a:prstGeom prst="rect">
            <a:avLst/>
          </a:prstGeom>
          <a:noFill/>
          <a:ln>
            <a:noFill/>
          </a:ln>
        </p:spPr>
      </p:pic>
      <p:pic>
        <p:nvPicPr>
          <p:cNvPr id="4" name="Graphic 2">
            <a:extLst>
              <a:ext uri="{FF2B5EF4-FFF2-40B4-BE49-F238E27FC236}">
                <a16:creationId xmlns:a16="http://schemas.microsoft.com/office/drawing/2014/main" id="{9D682876-B59D-8B3A-D9D6-5202618AEAD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431" y="159544"/>
            <a:ext cx="1423987" cy="6167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pic>
        <p:nvPicPr>
          <p:cNvPr id="186" name="Google Shape;186;p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448313" y="1287614"/>
            <a:ext cx="2689200" cy="2192871"/>
          </a:xfrm>
          <a:prstGeom prst="rect">
            <a:avLst/>
          </a:prstGeom>
          <a:noFill/>
          <a:ln>
            <a:noFill/>
          </a:ln>
        </p:spPr>
      </p:pic>
      <p:grpSp>
        <p:nvGrpSpPr>
          <p:cNvPr id="187" name="Google Shape;187;p14">
            <a:extLst>
              <a:ext uri="{C183D7F6-B498-43B3-948B-1728B52AA6E4}">
                <adec:decorative xmlns:adec="http://schemas.microsoft.com/office/drawing/2017/decorative" val="1"/>
              </a:ext>
            </a:extLst>
          </p:cNvPr>
          <p:cNvGrpSpPr/>
          <p:nvPr/>
        </p:nvGrpSpPr>
        <p:grpSpPr>
          <a:xfrm>
            <a:off x="360001" y="1080000"/>
            <a:ext cx="4142410" cy="925513"/>
            <a:chOff x="362725" y="2121750"/>
            <a:chExt cx="4122000" cy="900000"/>
          </a:xfrm>
        </p:grpSpPr>
        <p:sp>
          <p:nvSpPr>
            <p:cNvPr id="188" name="Google Shape;188;p14"/>
            <p:cNvSpPr/>
            <p:nvPr/>
          </p:nvSpPr>
          <p:spPr>
            <a:xfrm>
              <a:off x="362725" y="2121750"/>
              <a:ext cx="4122000" cy="900000"/>
            </a:xfrm>
            <a:prstGeom prst="roundRect">
              <a:avLst>
                <a:gd name="adj" fmla="val 9134"/>
              </a:avLst>
            </a:prstGeom>
            <a:solidFill>
              <a:schemeClr val="dk2"/>
            </a:solidFill>
            <a:ln w="28575" cap="flat" cmpd="sng">
              <a:solidFill>
                <a:schemeClr val="dk2"/>
              </a:solidFill>
              <a:prstDash val="solid"/>
              <a:round/>
              <a:headEnd type="none" w="sm" len="sm"/>
              <a:tailEnd type="none" w="sm" len="sm"/>
            </a:ln>
          </p:spPr>
          <p:txBody>
            <a:bodyPr spcFirstLastPara="1" wrap="square" lIns="900000" tIns="108000" rIns="180000" bIns="108000" anchor="ctr" anchorCtr="0">
              <a:noAutofit/>
            </a:bodyPr>
            <a:lstStyle/>
            <a:p>
              <a:pPr>
                <a:lnSpc>
                  <a:spcPct val="114999"/>
                </a:lnSpc>
              </a:pPr>
              <a:r>
                <a:rPr lang="en-GB" sz="1400" b="1" i="0" u="none" strike="noStrike" cap="none" dirty="0">
                  <a:solidFill>
                    <a:schemeClr val="lt1"/>
                  </a:solidFill>
                  <a:latin typeface="Arial"/>
                  <a:ea typeface="Arial"/>
                  <a:cs typeface="Arial"/>
                  <a:sym typeface="Arial"/>
                </a:rPr>
                <a:t>I can collect data, </a:t>
              </a:r>
              <a:r>
                <a:rPr lang="en-GB" b="1" dirty="0">
                  <a:solidFill>
                    <a:schemeClr val="lt1"/>
                  </a:solidFill>
                </a:rPr>
                <a:t>and train</a:t>
              </a:r>
              <a:r>
                <a:rPr lang="en-GB" sz="1400" b="1" i="0" u="none" strike="noStrike" cap="none" dirty="0">
                  <a:solidFill>
                    <a:schemeClr val="lt1"/>
                  </a:solidFill>
                  <a:latin typeface="Arial"/>
                  <a:ea typeface="Arial"/>
                  <a:cs typeface="Arial"/>
                  <a:sym typeface="Arial"/>
                </a:rPr>
                <a:t> and test a machine learning (ML) model to react to different kinds of movements.</a:t>
              </a:r>
              <a:endParaRPr sz="1400" b="0" i="0" u="none" strike="noStrike" cap="none" dirty="0">
                <a:solidFill>
                  <a:schemeClr val="lt1"/>
                </a:solidFill>
                <a:latin typeface="Arial"/>
                <a:ea typeface="Arial"/>
                <a:cs typeface="Arial"/>
                <a:sym typeface="Arial"/>
              </a:endParaRPr>
            </a:p>
          </p:txBody>
        </p:sp>
        <p:pic>
          <p:nvPicPr>
            <p:cNvPr id="189" name="Google Shape;189;p14"/>
            <p:cNvPicPr preferRelativeResize="0"/>
            <p:nvPr/>
          </p:nvPicPr>
          <p:blipFill rotWithShape="1">
            <a:blip r:embed="rId4">
              <a:alphaModFix/>
            </a:blip>
            <a:srcRect t="-26084" b="-26099"/>
            <a:stretch/>
          </p:blipFill>
          <p:spPr>
            <a:xfrm>
              <a:off x="562860" y="2275619"/>
              <a:ext cx="540000" cy="592258"/>
            </a:xfrm>
            <a:prstGeom prst="rect">
              <a:avLst/>
            </a:prstGeom>
            <a:noFill/>
            <a:ln>
              <a:noFill/>
            </a:ln>
          </p:spPr>
        </p:pic>
      </p:grpSp>
      <p:grpSp>
        <p:nvGrpSpPr>
          <p:cNvPr id="190" name="Google Shape;190;p14">
            <a:extLst>
              <a:ext uri="{C183D7F6-B498-43B3-948B-1728B52AA6E4}">
                <adec:decorative xmlns:adec="http://schemas.microsoft.com/office/drawing/2017/decorative" val="1"/>
              </a:ext>
            </a:extLst>
          </p:cNvPr>
          <p:cNvGrpSpPr/>
          <p:nvPr/>
        </p:nvGrpSpPr>
        <p:grpSpPr>
          <a:xfrm>
            <a:off x="360000" y="2162571"/>
            <a:ext cx="4122000" cy="900000"/>
            <a:chOff x="360000" y="2121750"/>
            <a:chExt cx="4122000" cy="900000"/>
          </a:xfrm>
        </p:grpSpPr>
        <p:sp>
          <p:nvSpPr>
            <p:cNvPr id="191" name="Google Shape;191;p14"/>
            <p:cNvSpPr/>
            <p:nvPr/>
          </p:nvSpPr>
          <p:spPr>
            <a:xfrm>
              <a:off x="360000" y="2121750"/>
              <a:ext cx="4122000" cy="900000"/>
            </a:xfrm>
            <a:prstGeom prst="roundRect">
              <a:avLst>
                <a:gd name="adj" fmla="val 9134"/>
              </a:avLst>
            </a:prstGeom>
            <a:solidFill>
              <a:schemeClr val="dk2"/>
            </a:solidFill>
            <a:ln w="28575" cap="flat" cmpd="sng">
              <a:solidFill>
                <a:schemeClr val="dk2"/>
              </a:solidFill>
              <a:prstDash val="solid"/>
              <a:round/>
              <a:headEnd type="none" w="sm" len="sm"/>
              <a:tailEnd type="none" w="sm" len="sm"/>
            </a:ln>
          </p:spPr>
          <p:txBody>
            <a:bodyPr spcFirstLastPara="1" wrap="square" lIns="900000" tIns="108000" rIns="180000" bIns="108000" anchor="ctr" anchorCtr="0">
              <a:noAutofit/>
            </a:bodyPr>
            <a:lstStyle/>
            <a:p>
              <a:pPr marL="0" marR="0" lvl="0" indent="0" algn="l"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I can describe that an ML model matches new data to types of data it has been trained on.</a:t>
              </a:r>
              <a:endParaRPr sz="1400" b="0" i="0" u="none" strike="noStrike" cap="none">
                <a:solidFill>
                  <a:schemeClr val="lt1"/>
                </a:solidFill>
                <a:latin typeface="Arial"/>
                <a:ea typeface="Arial"/>
                <a:cs typeface="Arial"/>
                <a:sym typeface="Arial"/>
              </a:endParaRPr>
            </a:p>
          </p:txBody>
        </p:sp>
        <p:pic>
          <p:nvPicPr>
            <p:cNvPr id="192" name="Google Shape;192;p14"/>
            <p:cNvPicPr preferRelativeResize="0"/>
            <p:nvPr/>
          </p:nvPicPr>
          <p:blipFill rotWithShape="1">
            <a:blip r:embed="rId4">
              <a:alphaModFix/>
            </a:blip>
            <a:srcRect t="-26084" b="-26099"/>
            <a:stretch/>
          </p:blipFill>
          <p:spPr>
            <a:xfrm>
              <a:off x="540000" y="2275619"/>
              <a:ext cx="540000" cy="592258"/>
            </a:xfrm>
            <a:prstGeom prst="rect">
              <a:avLst/>
            </a:prstGeom>
            <a:noFill/>
            <a:ln>
              <a:noFill/>
            </a:ln>
          </p:spPr>
        </p:pic>
      </p:grpSp>
      <p:grpSp>
        <p:nvGrpSpPr>
          <p:cNvPr id="193" name="Google Shape;193;p14">
            <a:extLst>
              <a:ext uri="{C183D7F6-B498-43B3-948B-1728B52AA6E4}">
                <adec:decorative xmlns:adec="http://schemas.microsoft.com/office/drawing/2017/decorative" val="1"/>
              </a:ext>
            </a:extLst>
          </p:cNvPr>
          <p:cNvGrpSpPr/>
          <p:nvPr/>
        </p:nvGrpSpPr>
        <p:grpSpPr>
          <a:xfrm>
            <a:off x="360000" y="3204321"/>
            <a:ext cx="4122000" cy="900000"/>
            <a:chOff x="360000" y="3163500"/>
            <a:chExt cx="4122000" cy="900000"/>
          </a:xfrm>
        </p:grpSpPr>
        <p:sp>
          <p:nvSpPr>
            <p:cNvPr id="194" name="Google Shape;194;p14"/>
            <p:cNvSpPr/>
            <p:nvPr/>
          </p:nvSpPr>
          <p:spPr>
            <a:xfrm>
              <a:off x="360000" y="3163500"/>
              <a:ext cx="4122000" cy="900000"/>
            </a:xfrm>
            <a:prstGeom prst="roundRect">
              <a:avLst>
                <a:gd name="adj" fmla="val 9134"/>
              </a:avLst>
            </a:prstGeom>
            <a:solidFill>
              <a:schemeClr val="dk2"/>
            </a:solidFill>
            <a:ln w="28575" cap="flat" cmpd="sng">
              <a:solidFill>
                <a:schemeClr val="dk2"/>
              </a:solidFill>
              <a:prstDash val="solid"/>
              <a:round/>
              <a:headEnd type="none" w="sm" len="sm"/>
              <a:tailEnd type="none" w="sm" len="sm"/>
            </a:ln>
          </p:spPr>
          <p:txBody>
            <a:bodyPr spcFirstLastPara="1" wrap="square" lIns="900000" tIns="108000" rIns="180000" bIns="108000" anchor="ctr" anchorCtr="0">
              <a:noAutofit/>
            </a:bodyPr>
            <a:lstStyle/>
            <a:p>
              <a:pPr marL="0" marR="0" lvl="0" indent="0" algn="l" rtl="0">
                <a:lnSpc>
                  <a:spcPct val="114999"/>
                </a:lnSpc>
                <a:spcBef>
                  <a:spcPts val="0"/>
                </a:spcBef>
                <a:spcAft>
                  <a:spcPts val="0"/>
                </a:spcAft>
                <a:buNone/>
              </a:pPr>
              <a:r>
                <a:rPr lang="en-GB" sz="1400" b="1" i="0" u="none" strike="noStrike" cap="none">
                  <a:solidFill>
                    <a:schemeClr val="lt1"/>
                  </a:solidFill>
                  <a:latin typeface="Arial"/>
                  <a:ea typeface="Arial"/>
                  <a:cs typeface="Arial"/>
                  <a:sym typeface="Arial"/>
                </a:rPr>
                <a:t>I know that an ML model can only match movements it has been trained on.</a:t>
              </a:r>
              <a:endParaRPr sz="1400" b="0" i="0" u="none" strike="noStrike" cap="none">
                <a:solidFill>
                  <a:schemeClr val="lt1"/>
                </a:solidFill>
                <a:latin typeface="Arial"/>
                <a:ea typeface="Arial"/>
                <a:cs typeface="Arial"/>
                <a:sym typeface="Arial"/>
              </a:endParaRPr>
            </a:p>
          </p:txBody>
        </p:sp>
        <p:pic>
          <p:nvPicPr>
            <p:cNvPr id="195" name="Google Shape;195;p14"/>
            <p:cNvPicPr preferRelativeResize="0"/>
            <p:nvPr/>
          </p:nvPicPr>
          <p:blipFill rotWithShape="1">
            <a:blip r:embed="rId4">
              <a:alphaModFix/>
            </a:blip>
            <a:srcRect t="-26084" b="-26099"/>
            <a:stretch/>
          </p:blipFill>
          <p:spPr>
            <a:xfrm>
              <a:off x="540000" y="3317369"/>
              <a:ext cx="540000" cy="592258"/>
            </a:xfrm>
            <a:prstGeom prst="rect">
              <a:avLst/>
            </a:prstGeom>
            <a:noFill/>
            <a:ln>
              <a:noFill/>
            </a:ln>
          </p:spPr>
        </p:pic>
      </p:grpSp>
      <p:sp>
        <p:nvSpPr>
          <p:cNvPr id="196" name="Google Shape;196;p14"/>
          <p:cNvSpPr>
            <a:spLocks noGrp="1"/>
          </p:cNvSpPr>
          <p:nvPr>
            <p:ph type="title" idx="4294967295"/>
          </p:nvPr>
        </p:nvSpPr>
        <p:spPr>
          <a:xfrm>
            <a:off x="319001" y="214636"/>
            <a:ext cx="4162999" cy="695914"/>
          </a:xfrm>
          <a:prstGeom prst="rect">
            <a:avLst/>
          </a:prstGeom>
          <a:noFill/>
          <a:ln>
            <a:noFill/>
            <a:prstDash/>
          </a:ln>
          <a:effectLst/>
        </p:spPr>
        <p:txBody>
          <a:bodyPr rot="0" spcFirstLastPara="1" vertOverflow="overflow" horzOverflow="overflow" vert="horz" wrap="square" lIns="0" tIns="180000" rIns="0" bIns="180000" numCol="1" spcCol="0" rtlCol="0" fromWordArt="0" anchor="ctr" anchorCtr="0" forceAA="0" compatLnSpc="1">
            <a:prstTxWarp prst="textNoShape">
              <a:avLst/>
            </a:prstTxWarp>
            <a:spAutoFit/>
          </a:bodyPr>
          <a:lstStyle/>
          <a:p>
            <a:pPr marL="182245" marR="0" lvl="0" indent="-13462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GB" sz="2400" b="1" i="0" u="none" strike="noStrike" kern="0" cap="none" spc="0" normalizeH="0" baseline="0" noProof="0" dirty="0">
                <a:ln>
                  <a:noFill/>
                </a:ln>
                <a:solidFill>
                  <a:srgbClr val="00A000"/>
                </a:solidFill>
                <a:effectLst/>
                <a:uLnTx/>
                <a:uFillTx/>
                <a:latin typeface="Arial"/>
                <a:ea typeface="Arial"/>
                <a:cs typeface="Arial"/>
                <a:sym typeface="Arial"/>
              </a:rPr>
              <a:t>Reflect on your learning</a:t>
            </a: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5"/>
          <p:cNvSpPr txBox="1">
            <a:spLocks noGrp="1"/>
          </p:cNvSpPr>
          <p:nvPr>
            <p:ph type="title"/>
          </p:nvPr>
        </p:nvSpPr>
        <p:spPr>
          <a:xfrm>
            <a:off x="360000" y="0"/>
            <a:ext cx="4878900" cy="1041900"/>
          </a:xfrm>
          <a:prstGeom prst="rect">
            <a:avLst/>
          </a:prstGeom>
          <a:noFill/>
          <a:ln>
            <a:noFill/>
          </a:ln>
        </p:spPr>
        <p:txBody>
          <a:bodyPr spcFirstLastPara="1" wrap="square" lIns="0" tIns="194400" rIns="0" bIns="0" anchor="t" anchorCtr="0">
            <a:noAutofit/>
          </a:bodyPr>
          <a:lstStyle/>
          <a:p>
            <a:pPr marL="0" lvl="0" indent="0" algn="l" rtl="0">
              <a:lnSpc>
                <a:spcPct val="90000"/>
              </a:lnSpc>
              <a:spcBef>
                <a:spcPts val="0"/>
              </a:spcBef>
              <a:spcAft>
                <a:spcPts val="0"/>
              </a:spcAft>
              <a:buClr>
                <a:schemeClr val="lt2"/>
              </a:buClr>
              <a:buSzPts val="2400"/>
              <a:buFont typeface="Arial"/>
              <a:buNone/>
            </a:pPr>
            <a:r>
              <a:rPr lang="en-GB"/>
              <a:t>Look ahead...</a:t>
            </a:r>
            <a:endParaRPr/>
          </a:p>
        </p:txBody>
      </p:sp>
      <p:grpSp>
        <p:nvGrpSpPr>
          <p:cNvPr id="202" name="Google Shape;202;p15">
            <a:extLst>
              <a:ext uri="{C183D7F6-B498-43B3-948B-1728B52AA6E4}">
                <adec:decorative xmlns:adec="http://schemas.microsoft.com/office/drawing/2017/decorative" val="1"/>
              </a:ext>
            </a:extLst>
          </p:cNvPr>
          <p:cNvGrpSpPr/>
          <p:nvPr/>
        </p:nvGrpSpPr>
        <p:grpSpPr>
          <a:xfrm>
            <a:off x="360000" y="2642625"/>
            <a:ext cx="4122000" cy="900000"/>
            <a:chOff x="360000" y="2121750"/>
            <a:chExt cx="4122000" cy="900000"/>
          </a:xfrm>
        </p:grpSpPr>
        <p:sp>
          <p:nvSpPr>
            <p:cNvPr id="203" name="Google Shape;203;p15"/>
            <p:cNvSpPr/>
            <p:nvPr/>
          </p:nvSpPr>
          <p:spPr>
            <a:xfrm>
              <a:off x="360000" y="2121750"/>
              <a:ext cx="4122000" cy="900000"/>
            </a:xfrm>
            <a:prstGeom prst="roundRect">
              <a:avLst>
                <a:gd name="adj" fmla="val 9134"/>
              </a:avLst>
            </a:prstGeom>
            <a:noFill/>
            <a:ln w="28575" cap="flat" cmpd="sng">
              <a:solidFill>
                <a:schemeClr val="lt2"/>
              </a:solidFill>
              <a:prstDash val="solid"/>
              <a:round/>
              <a:headEnd type="none" w="sm" len="sm"/>
              <a:tailEnd type="none" w="sm" len="sm"/>
            </a:ln>
          </p:spPr>
          <p:txBody>
            <a:bodyPr spcFirstLastPara="1" wrap="square" lIns="900000" tIns="108000" rIns="180000" bIns="108000" anchor="ctr" anchorCtr="0">
              <a:noAutofit/>
            </a:bodyPr>
            <a:lstStyle/>
            <a:p>
              <a:r>
                <a:rPr lang="en-GB" b="1" dirty="0">
                  <a:solidFill>
                    <a:schemeClr val="dk1"/>
                  </a:solidFill>
                </a:rPr>
                <a:t>What</a:t>
              </a:r>
              <a:r>
                <a:rPr lang="en-GB" sz="1400" b="1" i="0" u="none" strike="noStrike" cap="none" dirty="0">
                  <a:solidFill>
                    <a:schemeClr val="dk1"/>
                  </a:solidFill>
                  <a:latin typeface="Arial"/>
                  <a:ea typeface="Arial"/>
                  <a:cs typeface="Arial"/>
                  <a:sym typeface="Arial"/>
                </a:rPr>
                <a:t> ideas </a:t>
              </a:r>
              <a:r>
                <a:rPr lang="en-GB" b="1" dirty="0">
                  <a:solidFill>
                    <a:schemeClr val="dk1"/>
                  </a:solidFill>
                </a:rPr>
                <a:t>do you have for projects</a:t>
              </a:r>
              <a:r>
                <a:rPr lang="en-GB" sz="1400" b="1" i="0" u="none" strike="noStrike" cap="none" dirty="0">
                  <a:solidFill>
                    <a:schemeClr val="dk1"/>
                  </a:solidFill>
                  <a:latin typeface="Arial"/>
                  <a:ea typeface="Arial"/>
                  <a:cs typeface="Arial"/>
                  <a:sym typeface="Arial"/>
                </a:rPr>
                <a:t> </a:t>
              </a:r>
              <a:r>
                <a:rPr lang="en-GB" b="1" dirty="0">
                  <a:solidFill>
                    <a:schemeClr val="dk1"/>
                  </a:solidFill>
                </a:rPr>
                <a:t>that </a:t>
              </a:r>
              <a:r>
                <a:rPr lang="en-GB" sz="1400" b="1" i="0" u="none" strike="noStrike" cap="none" dirty="0">
                  <a:solidFill>
                    <a:schemeClr val="dk1"/>
                  </a:solidFill>
                  <a:latin typeface="Arial"/>
                  <a:ea typeface="Arial"/>
                  <a:cs typeface="Arial"/>
                  <a:sym typeface="Arial"/>
                </a:rPr>
                <a:t>you could create using </a:t>
              </a:r>
              <a:r>
                <a:rPr lang="en-GB" sz="1400" b="1" i="0" u="none" strike="noStrike" cap="none" dirty="0" err="1">
                  <a:solidFill>
                    <a:schemeClr val="dk1"/>
                  </a:solidFill>
                  <a:latin typeface="Arial"/>
                  <a:ea typeface="Arial"/>
                  <a:cs typeface="Arial"/>
                  <a:sym typeface="Arial"/>
                </a:rPr>
                <a:t>micro:bit</a:t>
              </a:r>
              <a:r>
                <a:rPr lang="en-GB" sz="1400" b="1" i="0" u="none" strike="noStrike" cap="none" dirty="0">
                  <a:solidFill>
                    <a:schemeClr val="dk1"/>
                  </a:solidFill>
                  <a:latin typeface="Arial"/>
                  <a:ea typeface="Arial"/>
                  <a:cs typeface="Arial"/>
                  <a:sym typeface="Arial"/>
                </a:rPr>
                <a:t> </a:t>
              </a:r>
              <a:r>
                <a:rPr lang="en-GB" sz="1400" b="1" i="0" u="none" strike="noStrike" cap="none" dirty="0" err="1">
                  <a:solidFill>
                    <a:schemeClr val="dk1"/>
                  </a:solidFill>
                  <a:latin typeface="Arial"/>
                  <a:ea typeface="Arial"/>
                  <a:cs typeface="Arial"/>
                  <a:sym typeface="Arial"/>
                </a:rPr>
                <a:t>CreateAI</a:t>
              </a:r>
              <a:r>
                <a:rPr lang="en-GB" sz="1400" b="1" i="0" u="none" strike="noStrike" cap="none" dirty="0">
                  <a:solidFill>
                    <a:schemeClr val="dk1"/>
                  </a:solidFill>
                  <a:latin typeface="Arial"/>
                  <a:ea typeface="Arial"/>
                  <a:cs typeface="Arial"/>
                  <a:sym typeface="Arial"/>
                </a:rPr>
                <a:t>?</a:t>
              </a:r>
              <a:endParaRPr lang="en-US">
                <a:solidFill>
                  <a:schemeClr val="dk1"/>
                </a:solidFill>
              </a:endParaRPr>
            </a:p>
          </p:txBody>
        </p:sp>
        <p:pic>
          <p:nvPicPr>
            <p:cNvPr id="204" name="Google Shape;204;p15" title="microbit bulb icon red.png"/>
            <p:cNvPicPr preferRelativeResize="0"/>
            <p:nvPr/>
          </p:nvPicPr>
          <p:blipFill rotWithShape="1">
            <a:blip r:embed="rId3">
              <a:alphaModFix/>
            </a:blip>
            <a:srcRect l="-23616" r="-23616"/>
            <a:stretch/>
          </p:blipFill>
          <p:spPr>
            <a:xfrm>
              <a:off x="540000" y="2275619"/>
              <a:ext cx="540000" cy="592258"/>
            </a:xfrm>
            <a:prstGeom prst="rect">
              <a:avLst/>
            </a:prstGeom>
            <a:noFill/>
            <a:ln>
              <a:noFill/>
            </a:ln>
          </p:spPr>
        </p:pic>
      </p:grpSp>
      <p:grpSp>
        <p:nvGrpSpPr>
          <p:cNvPr id="205" name="Google Shape;205;p15">
            <a:extLst>
              <a:ext uri="{C183D7F6-B498-43B3-948B-1728B52AA6E4}">
                <adec:decorative xmlns:adec="http://schemas.microsoft.com/office/drawing/2017/decorative" val="1"/>
              </a:ext>
            </a:extLst>
          </p:cNvPr>
          <p:cNvGrpSpPr/>
          <p:nvPr/>
        </p:nvGrpSpPr>
        <p:grpSpPr>
          <a:xfrm>
            <a:off x="360000" y="1572860"/>
            <a:ext cx="4122000" cy="900000"/>
            <a:chOff x="362725" y="2121750"/>
            <a:chExt cx="4122000" cy="900000"/>
          </a:xfrm>
        </p:grpSpPr>
        <p:sp>
          <p:nvSpPr>
            <p:cNvPr id="206" name="Google Shape;206;p15"/>
            <p:cNvSpPr/>
            <p:nvPr/>
          </p:nvSpPr>
          <p:spPr>
            <a:xfrm>
              <a:off x="362725" y="2121750"/>
              <a:ext cx="4122000" cy="900000"/>
            </a:xfrm>
            <a:prstGeom prst="roundRect">
              <a:avLst>
                <a:gd name="adj" fmla="val 9134"/>
              </a:avLst>
            </a:prstGeom>
            <a:noFill/>
            <a:ln w="28575" cap="flat" cmpd="sng">
              <a:solidFill>
                <a:schemeClr val="lt2"/>
              </a:solidFill>
              <a:prstDash val="solid"/>
              <a:round/>
              <a:headEnd type="none" w="sm" len="sm"/>
              <a:tailEnd type="none" w="sm" len="sm"/>
            </a:ln>
          </p:spPr>
          <p:txBody>
            <a:bodyPr spcFirstLastPara="1" wrap="square" lIns="900000" tIns="108000" rIns="180000" bIns="108000" anchor="ctr" anchorCtr="0">
              <a:noAutofit/>
            </a:bodyPr>
            <a:lstStyle/>
            <a:p>
              <a:pPr marL="0" marR="0" lvl="0" indent="0" algn="l" rtl="0">
                <a:lnSpc>
                  <a:spcPct val="115000"/>
                </a:lnSpc>
                <a:spcBef>
                  <a:spcPts val="0"/>
                </a:spcBef>
                <a:spcAft>
                  <a:spcPts val="0"/>
                </a:spcAft>
                <a:buNone/>
              </a:pPr>
              <a:r>
                <a:rPr lang="en-GB" sz="1400" b="1" i="0" u="none" strike="noStrike" cap="none" dirty="0">
                  <a:solidFill>
                    <a:schemeClr val="dk1"/>
                  </a:solidFill>
                  <a:latin typeface="Arial"/>
                  <a:ea typeface="Arial"/>
                  <a:cs typeface="Arial"/>
                  <a:sym typeface="Arial"/>
                </a:rPr>
                <a:t>Explore </a:t>
              </a:r>
              <a:r>
                <a:rPr lang="en-GB" b="1" dirty="0">
                  <a:solidFill>
                    <a:schemeClr val="dk1"/>
                  </a:solidFill>
                  <a:hlinkClick r:id="rId4"/>
                </a:rPr>
                <a:t>other </a:t>
              </a:r>
              <a:r>
                <a:rPr lang="en-GB" b="1" dirty="0" err="1">
                  <a:solidFill>
                    <a:schemeClr val="dk1"/>
                  </a:solidFill>
                  <a:hlinkClick r:id="rId4"/>
                </a:rPr>
                <a:t>CreateAI</a:t>
              </a:r>
              <a:r>
                <a:rPr lang="en-GB" b="1" dirty="0">
                  <a:solidFill>
                    <a:schemeClr val="dk1"/>
                  </a:solidFill>
                  <a:hlinkClick r:id="rId4"/>
                </a:rPr>
                <a:t> project ideas</a:t>
              </a:r>
              <a:r>
                <a:rPr lang="en-GB" b="1" dirty="0">
                  <a:solidFill>
                    <a:schemeClr val="dk1"/>
                  </a:solidFill>
                </a:rPr>
                <a:t>.</a:t>
              </a:r>
              <a:endParaRPr sz="1400" b="1" i="0" u="none" strike="noStrike" cap="none" dirty="0">
                <a:solidFill>
                  <a:schemeClr val="dk1"/>
                </a:solidFill>
                <a:latin typeface="Arial"/>
                <a:ea typeface="Arial"/>
                <a:cs typeface="Arial"/>
                <a:sym typeface="Arial"/>
              </a:endParaRPr>
            </a:p>
          </p:txBody>
        </p:sp>
        <p:pic>
          <p:nvPicPr>
            <p:cNvPr id="207" name="Google Shape;207;p15"/>
            <p:cNvPicPr preferRelativeResize="0"/>
            <p:nvPr/>
          </p:nvPicPr>
          <p:blipFill rotWithShape="1">
            <a:blip r:embed="rId3">
              <a:alphaModFix/>
            </a:blip>
            <a:srcRect l="-23616" r="-23616"/>
            <a:stretch/>
          </p:blipFill>
          <p:spPr>
            <a:xfrm>
              <a:off x="534845" y="2275619"/>
              <a:ext cx="540000" cy="592258"/>
            </a:xfrm>
            <a:prstGeom prst="rect">
              <a:avLst/>
            </a:prstGeom>
            <a:noFill/>
            <a:ln>
              <a:noFill/>
            </a:ln>
          </p:spPr>
        </p:pic>
      </p:grpSp>
      <p:pic>
        <p:nvPicPr>
          <p:cNvPr id="208" name="Google Shape;208;p15">
            <a:extLst>
              <a:ext uri="{C183D7F6-B498-43B3-948B-1728B52AA6E4}">
                <adec:decorative xmlns:adec="http://schemas.microsoft.com/office/drawing/2017/decorative" val="1"/>
              </a:ext>
            </a:extLst>
          </p:cNvPr>
          <p:cNvPicPr preferRelativeResize="0"/>
          <p:nvPr/>
        </p:nvPicPr>
        <p:blipFill rotWithShape="1">
          <a:blip r:embed="rId5">
            <a:alphaModFix/>
          </a:blip>
          <a:srcRect l="99" r="89"/>
          <a:stretch/>
        </p:blipFill>
        <p:spPr>
          <a:xfrm>
            <a:off x="5246599" y="1402581"/>
            <a:ext cx="2689198" cy="23425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title"/>
          </p:nvPr>
        </p:nvSpPr>
        <p:spPr>
          <a:xfrm>
            <a:off x="360000" y="3101075"/>
            <a:ext cx="5554800" cy="775800"/>
          </a:xfrm>
          <a:prstGeom prst="rect">
            <a:avLst/>
          </a:prstGeom>
          <a:noFill/>
          <a:ln>
            <a:noFill/>
          </a:ln>
        </p:spPr>
        <p:txBody>
          <a:bodyPr spcFirstLastPara="1" wrap="square" lIns="0" tIns="0" rIns="0" bIns="0" anchor="t" anchorCtr="0">
            <a:spAutoFit/>
          </a:bodyPr>
          <a:lstStyle/>
          <a:p>
            <a:pPr marL="0" lvl="0" indent="0" algn="l" rtl="0">
              <a:lnSpc>
                <a:spcPct val="110000"/>
              </a:lnSpc>
              <a:spcBef>
                <a:spcPts val="0"/>
              </a:spcBef>
              <a:spcAft>
                <a:spcPts val="0"/>
              </a:spcAft>
              <a:buClr>
                <a:srgbClr val="000000"/>
              </a:buClr>
              <a:buSzPts val="2400"/>
              <a:buFont typeface="Arial"/>
              <a:buNone/>
            </a:pPr>
            <a:r>
              <a:rPr lang="en-GB" sz="2400"/>
              <a:t>Visit </a:t>
            </a:r>
            <a:r>
              <a:rPr lang="en-GB" sz="2400" u="sng">
                <a:solidFill>
                  <a:schemeClr val="hlink"/>
                </a:solidFill>
                <a:hlinkClick r:id="rId3"/>
              </a:rPr>
              <a:t>microbit.org/teach</a:t>
            </a:r>
            <a:r>
              <a:rPr lang="en-GB" sz="2400">
                <a:solidFill>
                  <a:srgbClr val="00A000"/>
                </a:solidFill>
              </a:rPr>
              <a:t> </a:t>
            </a:r>
            <a:r>
              <a:rPr lang="en-GB" sz="2400"/>
              <a:t>for more lessons, projects, courses and help</a:t>
            </a:r>
            <a:endParaRPr/>
          </a:p>
        </p:txBody>
      </p:sp>
      <p:pic>
        <p:nvPicPr>
          <p:cNvPr id="215" name="Google Shape;215;p1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9704122">
            <a:off x="1912648" y="2084378"/>
            <a:ext cx="1175485" cy="726035"/>
          </a:xfrm>
          <a:prstGeom prst="rect">
            <a:avLst/>
          </a:prstGeom>
          <a:noFill/>
          <a:ln>
            <a:noFill/>
          </a:ln>
        </p:spPr>
      </p:pic>
      <p:pic>
        <p:nvPicPr>
          <p:cNvPr id="216" name="Google Shape;216;p1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2106377">
            <a:off x="4836137" y="411002"/>
            <a:ext cx="713085" cy="618006"/>
          </a:xfrm>
          <a:prstGeom prst="rect">
            <a:avLst/>
          </a:prstGeom>
          <a:noFill/>
          <a:ln>
            <a:noFill/>
          </a:ln>
        </p:spPr>
      </p:pic>
      <p:pic>
        <p:nvPicPr>
          <p:cNvPr id="217" name="Google Shape;217;p16">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rot="-1095878">
            <a:off x="5819435" y="1360229"/>
            <a:ext cx="190744" cy="529844"/>
          </a:xfrm>
          <a:prstGeom prst="rect">
            <a:avLst/>
          </a:prstGeom>
          <a:noFill/>
          <a:ln>
            <a:noFill/>
          </a:ln>
        </p:spPr>
      </p:pic>
      <p:pic>
        <p:nvPicPr>
          <p:cNvPr id="218" name="Google Shape;218;p1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4804110">
            <a:off x="3941096" y="587111"/>
            <a:ext cx="533925" cy="462735"/>
          </a:xfrm>
          <a:prstGeom prst="rect">
            <a:avLst/>
          </a:prstGeom>
          <a:noFill/>
          <a:ln>
            <a:noFill/>
          </a:ln>
        </p:spPr>
      </p:pic>
      <p:pic>
        <p:nvPicPr>
          <p:cNvPr id="219" name="Google Shape;219;p16">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rot="-2072862">
            <a:off x="4293180" y="1462779"/>
            <a:ext cx="1123617" cy="866791"/>
          </a:xfrm>
          <a:prstGeom prst="rect">
            <a:avLst/>
          </a:prstGeom>
          <a:noFill/>
          <a:ln>
            <a:noFill/>
          </a:ln>
        </p:spPr>
      </p:pic>
      <p:pic>
        <p:nvPicPr>
          <p:cNvPr id="220" name="Google Shape;220;p16">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rot="-1095878">
            <a:off x="3181997" y="1131511"/>
            <a:ext cx="937918" cy="987282"/>
          </a:xfrm>
          <a:prstGeom prst="rect">
            <a:avLst/>
          </a:prstGeom>
          <a:noFill/>
          <a:ln>
            <a:noFill/>
          </a:ln>
        </p:spPr>
      </p:pic>
      <p:sp>
        <p:nvSpPr>
          <p:cNvPr id="221" name="Google Shape;221;p16"/>
          <p:cNvSpPr txBox="1"/>
          <p:nvPr/>
        </p:nvSpPr>
        <p:spPr>
          <a:xfrm>
            <a:off x="360000" y="4116600"/>
            <a:ext cx="5554800" cy="3078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en-GB" sz="1000" b="0" i="0" u="none" strike="noStrike" cap="none">
                <a:solidFill>
                  <a:schemeClr val="dk2"/>
                </a:solidFill>
                <a:latin typeface="Arial"/>
                <a:ea typeface="Arial"/>
                <a:cs typeface="Arial"/>
                <a:sym typeface="Arial"/>
              </a:rPr>
              <a:t>This content is published by the Micro:bit Educational Foundation under a </a:t>
            </a:r>
            <a:r>
              <a:rPr lang="en-GB" sz="1000" b="0" i="0" u="sng" strike="noStrike" cap="none">
                <a:solidFill>
                  <a:schemeClr val="hlink"/>
                </a:solidFill>
                <a:latin typeface="Arial"/>
                <a:ea typeface="Arial"/>
                <a:cs typeface="Arial"/>
                <a:sym typeface="Arial"/>
                <a:hlinkClick r:id="rId9"/>
              </a:rPr>
              <a:t>Creative Commons Attribution-ShareAlike 4.0 International (CC BY-SA 4.0)</a:t>
            </a:r>
            <a:r>
              <a:rPr lang="en-GB" sz="1000" b="0" i="0" u="none" strike="noStrike" cap="none">
                <a:solidFill>
                  <a:schemeClr val="dk2"/>
                </a:solidFill>
                <a:latin typeface="Arial"/>
                <a:ea typeface="Arial"/>
                <a:cs typeface="Arial"/>
                <a:sym typeface="Arial"/>
              </a:rPr>
              <a:t> licence</a:t>
            </a:r>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grpSp>
        <p:nvGrpSpPr>
          <p:cNvPr id="71" name="Google Shape;71;p2">
            <a:extLst>
              <a:ext uri="{C183D7F6-B498-43B3-948B-1728B52AA6E4}">
                <adec:decorative xmlns:adec="http://schemas.microsoft.com/office/drawing/2017/decorative" val="1"/>
              </a:ext>
            </a:extLst>
          </p:cNvPr>
          <p:cNvGrpSpPr/>
          <p:nvPr/>
        </p:nvGrpSpPr>
        <p:grpSpPr>
          <a:xfrm>
            <a:off x="360000" y="2121750"/>
            <a:ext cx="4129143" cy="900000"/>
            <a:chOff x="360000" y="2121750"/>
            <a:chExt cx="4122000" cy="900000"/>
          </a:xfrm>
        </p:grpSpPr>
        <p:sp>
          <p:nvSpPr>
            <p:cNvPr id="72" name="Google Shape;72;p2"/>
            <p:cNvSpPr/>
            <p:nvPr/>
          </p:nvSpPr>
          <p:spPr>
            <a:xfrm>
              <a:off x="360000" y="2121750"/>
              <a:ext cx="4122000" cy="900000"/>
            </a:xfrm>
            <a:prstGeom prst="roundRect">
              <a:avLst>
                <a:gd name="adj" fmla="val 9134"/>
              </a:avLst>
            </a:prstGeom>
            <a:noFill/>
            <a:ln w="28575" cap="flat" cmpd="sng">
              <a:solidFill>
                <a:schemeClr val="dk2"/>
              </a:solidFill>
              <a:prstDash val="solid"/>
              <a:round/>
              <a:headEnd type="none" w="sm" len="sm"/>
              <a:tailEnd type="none" w="sm" len="sm"/>
            </a:ln>
          </p:spPr>
          <p:txBody>
            <a:bodyPr spcFirstLastPara="1" wrap="square" lIns="900000" tIns="108000" rIns="180000" bIns="108000" anchor="ctr" anchorCtr="0">
              <a:noAutofit/>
            </a:bodyPr>
            <a:lstStyle/>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dirty="0">
                  <a:solidFill>
                    <a:schemeClr val="dk1"/>
                  </a:solidFill>
                  <a:latin typeface="Arial"/>
                  <a:ea typeface="Arial"/>
                  <a:cs typeface="Arial"/>
                  <a:sym typeface="Arial"/>
                </a:rPr>
                <a:t>I can describe that an ML model matches new data to types of data it has been trained on.</a:t>
              </a:r>
              <a:endParaRPr sz="1400" b="0" i="0" u="none" strike="noStrike" cap="none" dirty="0">
                <a:solidFill>
                  <a:schemeClr val="dk1"/>
                </a:solidFill>
                <a:latin typeface="Arial"/>
                <a:ea typeface="Arial"/>
                <a:cs typeface="Arial"/>
                <a:sym typeface="Arial"/>
              </a:endParaRPr>
            </a:p>
            <a:p>
              <a:pPr marL="0" marR="0" lvl="0" indent="0" algn="l" rtl="0">
                <a:lnSpc>
                  <a:spcPct val="114999"/>
                </a:lnSpc>
                <a:spcBef>
                  <a:spcPts val="0"/>
                </a:spcBef>
                <a:spcAft>
                  <a:spcPts val="0"/>
                </a:spcAft>
                <a:buClr>
                  <a:srgbClr val="000000"/>
                </a:buClr>
                <a:buSzPts val="1400"/>
                <a:buFont typeface="Arial"/>
                <a:buNone/>
              </a:pPr>
              <a:endParaRPr sz="1400" b="1" i="0" u="none" strike="noStrike" cap="none" dirty="0">
                <a:solidFill>
                  <a:schemeClr val="dk1"/>
                </a:solidFill>
                <a:latin typeface="Arial"/>
                <a:ea typeface="Arial"/>
                <a:cs typeface="Arial"/>
                <a:sym typeface="Arial"/>
              </a:endParaRPr>
            </a:p>
          </p:txBody>
        </p:sp>
        <p:pic>
          <p:nvPicPr>
            <p:cNvPr id="73" name="Google Shape;73;p2" title="microbit flash icon green.png"/>
            <p:cNvPicPr preferRelativeResize="0"/>
            <p:nvPr/>
          </p:nvPicPr>
          <p:blipFill rotWithShape="1">
            <a:blip r:embed="rId3">
              <a:alphaModFix/>
            </a:blip>
            <a:srcRect l="-1515" t="-1512" r="-3020"/>
            <a:stretch/>
          </p:blipFill>
          <p:spPr>
            <a:xfrm>
              <a:off x="540000" y="2275619"/>
              <a:ext cx="540000" cy="592258"/>
            </a:xfrm>
            <a:prstGeom prst="rect">
              <a:avLst/>
            </a:prstGeom>
            <a:noFill/>
            <a:ln>
              <a:noFill/>
            </a:ln>
          </p:spPr>
        </p:pic>
      </p:grpSp>
      <p:pic>
        <p:nvPicPr>
          <p:cNvPr id="74" name="Google Shape;74;p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417497" y="1475312"/>
            <a:ext cx="2689200" cy="2192871"/>
          </a:xfrm>
          <a:prstGeom prst="rect">
            <a:avLst/>
          </a:prstGeom>
          <a:noFill/>
          <a:ln>
            <a:noFill/>
          </a:ln>
        </p:spPr>
      </p:pic>
      <p:sp>
        <p:nvSpPr>
          <p:cNvPr id="75" name="Google Shape;75;p2"/>
          <p:cNvSpPr txBox="1">
            <a:spLocks noGrp="1"/>
          </p:cNvSpPr>
          <p:nvPr>
            <p:ph type="title"/>
          </p:nvPr>
        </p:nvSpPr>
        <p:spPr>
          <a:xfrm>
            <a:off x="360000" y="0"/>
            <a:ext cx="5811975" cy="720000"/>
          </a:xfrm>
          <a:prstGeom prst="rect">
            <a:avLst/>
          </a:prstGeom>
          <a:noFill/>
          <a:ln>
            <a:noFill/>
          </a:ln>
        </p:spPr>
        <p:txBody>
          <a:bodyPr spcFirstLastPara="1" wrap="square" lIns="0" tIns="180000" rIns="0" bIns="180000" anchor="ctr" anchorCtr="0">
            <a:noAutofit/>
          </a:bodyPr>
          <a:lstStyle/>
          <a:p>
            <a:pPr marL="0" lvl="0" indent="0" algn="l" rtl="0">
              <a:lnSpc>
                <a:spcPct val="90000"/>
              </a:lnSpc>
              <a:spcBef>
                <a:spcPts val="0"/>
              </a:spcBef>
              <a:spcAft>
                <a:spcPts val="0"/>
              </a:spcAft>
              <a:buSzPts val="2400"/>
              <a:buNone/>
            </a:pPr>
            <a:r>
              <a:rPr lang="en-GB"/>
              <a:t>Learning objectives</a:t>
            </a:r>
            <a:endParaRPr/>
          </a:p>
        </p:txBody>
      </p:sp>
      <p:grpSp>
        <p:nvGrpSpPr>
          <p:cNvPr id="76" name="Google Shape;76;p2">
            <a:extLst>
              <a:ext uri="{C183D7F6-B498-43B3-948B-1728B52AA6E4}">
                <adec:decorative xmlns:adec="http://schemas.microsoft.com/office/drawing/2017/decorative" val="1"/>
              </a:ext>
            </a:extLst>
          </p:cNvPr>
          <p:cNvGrpSpPr/>
          <p:nvPr/>
        </p:nvGrpSpPr>
        <p:grpSpPr>
          <a:xfrm>
            <a:off x="360000" y="1080000"/>
            <a:ext cx="4129143" cy="900000"/>
            <a:chOff x="362725" y="2121750"/>
            <a:chExt cx="4122000" cy="900000"/>
          </a:xfrm>
        </p:grpSpPr>
        <p:sp>
          <p:nvSpPr>
            <p:cNvPr id="77" name="Google Shape;77;p2"/>
            <p:cNvSpPr/>
            <p:nvPr/>
          </p:nvSpPr>
          <p:spPr>
            <a:xfrm>
              <a:off x="362725" y="2121750"/>
              <a:ext cx="4122000" cy="900000"/>
            </a:xfrm>
            <a:prstGeom prst="roundRect">
              <a:avLst>
                <a:gd name="adj" fmla="val 9134"/>
              </a:avLst>
            </a:prstGeom>
            <a:noFill/>
            <a:ln w="28575" cap="flat" cmpd="sng">
              <a:solidFill>
                <a:schemeClr val="dk2"/>
              </a:solidFill>
              <a:prstDash val="solid"/>
              <a:round/>
              <a:headEnd type="none" w="sm" len="sm"/>
              <a:tailEnd type="none" w="sm" len="sm"/>
            </a:ln>
          </p:spPr>
          <p:txBody>
            <a:bodyPr spcFirstLastPara="1" wrap="square" lIns="900000" tIns="108000" rIns="180000" bIns="108000" anchor="ctr" anchorCtr="0">
              <a:noAutofit/>
            </a:bodyPr>
            <a:lstStyle/>
            <a:p>
              <a:r>
                <a:rPr lang="en-GB" sz="1400" b="1" i="0" u="none" strike="noStrike" cap="none" dirty="0">
                  <a:solidFill>
                    <a:schemeClr val="dk1"/>
                  </a:solidFill>
                  <a:latin typeface="Arial"/>
                  <a:ea typeface="Arial"/>
                  <a:cs typeface="Arial"/>
                  <a:sym typeface="Arial"/>
                </a:rPr>
                <a:t>I can collect data, </a:t>
              </a:r>
              <a:r>
                <a:rPr lang="en-GB" b="1" dirty="0">
                  <a:solidFill>
                    <a:schemeClr val="dk1"/>
                  </a:solidFill>
                </a:rPr>
                <a:t>and </a:t>
              </a:r>
              <a:r>
                <a:rPr lang="en-GB" sz="1400" b="1" i="0" u="none" strike="noStrike" cap="none" dirty="0">
                  <a:solidFill>
                    <a:schemeClr val="dk1"/>
                  </a:solidFill>
                  <a:latin typeface="Arial"/>
                  <a:ea typeface="Arial"/>
                  <a:cs typeface="Arial"/>
                  <a:sym typeface="Arial"/>
                </a:rPr>
                <a:t>train and test a machine learning (ML) model to react to different kinds of movements.</a:t>
              </a:r>
              <a:endParaRPr dirty="0">
                <a:solidFill>
                  <a:schemeClr val="dk1"/>
                </a:solidFill>
              </a:endParaRPr>
            </a:p>
          </p:txBody>
        </p:sp>
        <p:pic>
          <p:nvPicPr>
            <p:cNvPr id="78" name="Google Shape;78;p2"/>
            <p:cNvPicPr preferRelativeResize="0"/>
            <p:nvPr/>
          </p:nvPicPr>
          <p:blipFill rotWithShape="1">
            <a:blip r:embed="rId3">
              <a:alphaModFix/>
            </a:blip>
            <a:srcRect l="-3020" t="-1512" r="-1514"/>
            <a:stretch/>
          </p:blipFill>
          <p:spPr>
            <a:xfrm>
              <a:off x="578034" y="2275619"/>
              <a:ext cx="540000" cy="592258"/>
            </a:xfrm>
            <a:prstGeom prst="rect">
              <a:avLst/>
            </a:prstGeom>
            <a:noFill/>
            <a:ln>
              <a:noFill/>
            </a:ln>
          </p:spPr>
        </p:pic>
      </p:grpSp>
      <p:grpSp>
        <p:nvGrpSpPr>
          <p:cNvPr id="79" name="Google Shape;79;p2">
            <a:extLst>
              <a:ext uri="{C183D7F6-B498-43B3-948B-1728B52AA6E4}">
                <adec:decorative xmlns:adec="http://schemas.microsoft.com/office/drawing/2017/decorative" val="1"/>
              </a:ext>
            </a:extLst>
          </p:cNvPr>
          <p:cNvGrpSpPr/>
          <p:nvPr/>
        </p:nvGrpSpPr>
        <p:grpSpPr>
          <a:xfrm>
            <a:off x="360000" y="3163502"/>
            <a:ext cx="4129143" cy="900000"/>
            <a:chOff x="360000" y="2121750"/>
            <a:chExt cx="4122000" cy="900000"/>
          </a:xfrm>
        </p:grpSpPr>
        <p:sp>
          <p:nvSpPr>
            <p:cNvPr id="80" name="Google Shape;80;p2"/>
            <p:cNvSpPr/>
            <p:nvPr/>
          </p:nvSpPr>
          <p:spPr>
            <a:xfrm>
              <a:off x="360000" y="2121750"/>
              <a:ext cx="4122000" cy="900000"/>
            </a:xfrm>
            <a:prstGeom prst="roundRect">
              <a:avLst>
                <a:gd name="adj" fmla="val 9134"/>
              </a:avLst>
            </a:prstGeom>
            <a:noFill/>
            <a:ln w="28575" cap="flat" cmpd="sng">
              <a:solidFill>
                <a:schemeClr val="dk2"/>
              </a:solidFill>
              <a:prstDash val="solid"/>
              <a:round/>
              <a:headEnd type="none" w="sm" len="sm"/>
              <a:tailEnd type="none" w="sm" len="sm"/>
            </a:ln>
          </p:spPr>
          <p:txBody>
            <a:bodyPr spcFirstLastPara="1" wrap="square" lIns="900000" tIns="108000" rIns="180000" bIns="108000" anchor="ctr" anchorCtr="0">
              <a:noAutofit/>
            </a:bodyPr>
            <a:lstStyle/>
            <a:p>
              <a:pPr marL="0" marR="0" lvl="0" indent="0" algn="l" rtl="0">
                <a:lnSpc>
                  <a:spcPct val="100000"/>
                </a:lnSpc>
                <a:spcBef>
                  <a:spcPts val="0"/>
                </a:spcBef>
                <a:spcAft>
                  <a:spcPts val="0"/>
                </a:spcAft>
                <a:buNone/>
              </a:pPr>
              <a:r>
                <a:rPr lang="en-GB" sz="1400" b="1" i="0" u="none" strike="noStrike" cap="none" dirty="0">
                  <a:solidFill>
                    <a:schemeClr val="dk1"/>
                  </a:solidFill>
                  <a:latin typeface="Arial"/>
                  <a:ea typeface="Arial"/>
                  <a:cs typeface="Arial"/>
                  <a:sym typeface="Arial"/>
                </a:rPr>
                <a:t>I know an ML model can only match movements it has been trained on.</a:t>
              </a:r>
              <a:endParaRPr dirty="0"/>
            </a:p>
          </p:txBody>
        </p:sp>
        <p:pic>
          <p:nvPicPr>
            <p:cNvPr id="81" name="Google Shape;81;p2"/>
            <p:cNvPicPr preferRelativeResize="0"/>
            <p:nvPr/>
          </p:nvPicPr>
          <p:blipFill rotWithShape="1">
            <a:blip r:embed="rId3">
              <a:alphaModFix/>
            </a:blip>
            <a:srcRect l="-1515" t="-1512" r="-3020"/>
            <a:stretch/>
          </p:blipFill>
          <p:spPr>
            <a:xfrm>
              <a:off x="579153" y="2275619"/>
              <a:ext cx="540000" cy="59225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7" name="Google Shape;87;p3"/>
          <p:cNvSpPr>
            <a:spLocks noGrp="1"/>
          </p:cNvSpPr>
          <p:nvPr>
            <p:ph type="title" idx="4294967295"/>
          </p:nvPr>
        </p:nvSpPr>
        <p:spPr>
          <a:xfrm>
            <a:off x="1626313" y="76898"/>
            <a:ext cx="2211900" cy="695914"/>
          </a:xfrm>
          <a:prstGeom prst="rect">
            <a:avLst/>
          </a:prstGeom>
          <a:noFill/>
          <a:ln>
            <a:noFill/>
            <a:prstDash/>
          </a:ln>
          <a:effectLst/>
        </p:spPr>
        <p:txBody>
          <a:bodyPr rot="0" spcFirstLastPara="1" vertOverflow="overflow" horzOverflow="overflow" vert="horz" wrap="square" lIns="0" tIns="180000" rIns="0" bIns="180000" numCol="1" spcCol="0" rtlCol="0" fromWordArt="0" anchor="ctr" anchorCtr="0" forceAA="0" compatLnSpc="1">
            <a:prstTxWarp prst="textNoShape">
              <a:avLst/>
            </a:prstTxWarp>
            <a:spAutoFit/>
          </a:bodyPr>
          <a:lstStyle/>
          <a:p>
            <a:pPr marL="182245" marR="0" lvl="0" indent="-13462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GB" sz="2400" b="1" i="0" u="none" strike="noStrike" kern="0" cap="none" spc="0" normalizeH="0" baseline="0" noProof="0" dirty="0">
                <a:ln>
                  <a:noFill/>
                </a:ln>
                <a:solidFill>
                  <a:schemeClr val="dk1"/>
                </a:solidFill>
                <a:effectLst/>
                <a:uLnTx/>
                <a:uFillTx/>
                <a:latin typeface="Arial"/>
                <a:ea typeface="Arial"/>
                <a:cs typeface="Arial"/>
                <a:sym typeface="Arial"/>
              </a:rPr>
              <a:t>W</a:t>
            </a:r>
            <a:r>
              <a:rPr kumimoji="0" lang="en-GB" sz="2400" b="1" i="0" u="none" strike="noStrike" kern="0" cap="none" spc="0" normalizeH="0" baseline="0" noProof="0" dirty="0">
                <a:ln>
                  <a:noFill/>
                </a:ln>
                <a:solidFill>
                  <a:srgbClr val="000000"/>
                </a:solidFill>
                <a:effectLst/>
                <a:uLnTx/>
                <a:uFillTx/>
                <a:latin typeface="Arial"/>
                <a:ea typeface="Arial"/>
                <a:cs typeface="Arial"/>
                <a:sym typeface="Arial"/>
              </a:rPr>
              <a:t>hat is ML?</a:t>
            </a:r>
            <a:endParaRPr kumimoji="0" lang="en-US" sz="2400" b="1" i="0" u="none" strike="noStrike" kern="0" cap="none" spc="0" normalizeH="0" baseline="0" noProof="0" dirty="0">
              <a:ln>
                <a:noFill/>
              </a:ln>
              <a:solidFill>
                <a:srgbClr val="CE0364"/>
              </a:solidFill>
              <a:effectLst/>
              <a:uLnTx/>
              <a:uFillTx/>
              <a:latin typeface="Arial"/>
              <a:ea typeface="Arial"/>
              <a:cs typeface="Arial"/>
              <a:sym typeface="Arial"/>
            </a:endParaRPr>
          </a:p>
        </p:txBody>
      </p:sp>
      <p:pic>
        <p:nvPicPr>
          <p:cNvPr id="3" name="Online Media 2" title="micro:bit CreateAI: What is machine learning?">
            <a:hlinkClick r:id="" action="ppaction://noaction"/>
            <a:extLst>
              <a:ext uri="{FF2B5EF4-FFF2-40B4-BE49-F238E27FC236}">
                <a16:creationId xmlns:a16="http://schemas.microsoft.com/office/drawing/2014/main" id="{9B3486ED-A489-273D-58DA-F95589A9FE56}"/>
              </a:ext>
            </a:extLst>
          </p:cNvPr>
          <p:cNvPicPr>
            <a:picLocks noRot="1" noChangeAspect="1"/>
          </p:cNvPicPr>
          <p:nvPr>
            <a:videoFile r:link="rId1"/>
          </p:nvPr>
        </p:nvPicPr>
        <p:blipFill>
          <a:blip r:embed="rId4"/>
          <a:stretch>
            <a:fillRect/>
          </a:stretch>
        </p:blipFill>
        <p:spPr>
          <a:xfrm>
            <a:off x="379186" y="830716"/>
            <a:ext cx="6334352" cy="3589225"/>
          </a:xfrm>
          <a:prstGeom prst="rect">
            <a:avLst/>
          </a:prstGeom>
        </p:spPr>
      </p:pic>
      <p:sp>
        <p:nvSpPr>
          <p:cNvPr id="86" name="Google Shape;86;p3"/>
          <p:cNvSpPr txBox="1"/>
          <p:nvPr/>
        </p:nvSpPr>
        <p:spPr>
          <a:xfrm>
            <a:off x="360000" y="4424400"/>
            <a:ext cx="6193200" cy="360000"/>
          </a:xfrm>
          <a:prstGeom prst="rect">
            <a:avLst/>
          </a:prstGeom>
          <a:noFill/>
          <a:ln>
            <a:noFill/>
          </a:ln>
        </p:spPr>
        <p:txBody>
          <a:bodyPr spcFirstLastPara="1" wrap="square" lIns="0" tIns="91425" rIns="0" bIns="91425" anchor="ctr" anchorCtr="0">
            <a:noAutofit/>
          </a:bodyPr>
          <a:lstStyle/>
          <a:p>
            <a:pPr lvl="0">
              <a:buClr>
                <a:schemeClr val="dk1"/>
              </a:buClr>
              <a:buSzPts val="1100"/>
            </a:pPr>
            <a:r>
              <a:rPr lang="en-GB" sz="800" b="0" i="0" u="none" strike="noStrike" cap="none" dirty="0">
                <a:solidFill>
                  <a:srgbClr val="000000"/>
                </a:solidFill>
                <a:latin typeface="Arial"/>
                <a:ea typeface="Arial"/>
                <a:cs typeface="Arial"/>
                <a:sym typeface="Arial"/>
              </a:rPr>
              <a:t>Click the image to play the video or</a:t>
            </a:r>
            <a:r>
              <a:rPr lang="en-GB" sz="800" dirty="0"/>
              <a:t> </a:t>
            </a:r>
            <a:r>
              <a:rPr lang="en-GB" sz="800" b="0" i="0" u="none" strike="noStrike" cap="none" dirty="0">
                <a:solidFill>
                  <a:srgbClr val="000000"/>
                </a:solidFill>
                <a:latin typeface="Arial"/>
                <a:ea typeface="Arial"/>
                <a:cs typeface="Arial"/>
                <a:sym typeface="Arial"/>
              </a:rPr>
              <a:t>play video with captions using this </a:t>
            </a:r>
            <a:r>
              <a:rPr lang="en-GB" sz="800" b="0" i="0" strike="noStrike" cap="none" dirty="0">
                <a:solidFill>
                  <a:schemeClr val="tx1"/>
                </a:solidFill>
                <a:latin typeface="Arial"/>
                <a:ea typeface="Arial"/>
                <a:cs typeface="Arial"/>
                <a:sym typeface="Arial"/>
              </a:rPr>
              <a:t>YouTube </a:t>
            </a:r>
            <a:r>
              <a:rPr lang="en-GB" sz="800" dirty="0">
                <a:solidFill>
                  <a:schemeClr val="tx1"/>
                </a:solidFill>
              </a:rPr>
              <a:t>link: </a:t>
            </a:r>
            <a:r>
              <a:rPr lang="en-GB" sz="800" u="sng" dirty="0">
                <a:solidFill>
                  <a:srgbClr val="0000EE"/>
                </a:solidFill>
                <a:hlinkClick r:id="rId5">
                  <a:extLst>
                    <a:ext uri="{A12FA001-AC4F-418D-AE19-62706E023703}">
                      <ahyp:hlinkClr xmlns:ahyp="http://schemas.microsoft.com/office/drawing/2018/hyperlinkcolor" val="tx"/>
                    </a:ext>
                  </a:extLst>
                </a:hlinkClick>
              </a:rPr>
              <a:t>https://youtu.be/joHWdyE9VI0</a:t>
            </a:r>
            <a:endParaRPr sz="800" b="0" i="0" u="sng" strike="noStrike" cap="none" dirty="0">
              <a:solidFill>
                <a:srgbClr val="0000EE"/>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p:txBody>
      </p:sp>
      <p:pic>
        <p:nvPicPr>
          <p:cNvPr id="2" name="Graphic 1">
            <a:extLst>
              <a:ext uri="{FF2B5EF4-FFF2-40B4-BE49-F238E27FC236}">
                <a16:creationId xmlns:a16="http://schemas.microsoft.com/office/drawing/2014/main" id="{A96DDA87-644B-4192-523E-C284A18BF0D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7188" y="130968"/>
            <a:ext cx="1213416" cy="5820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4"/>
          <p:cNvSpPr>
            <a:spLocks noGrp="1"/>
          </p:cNvSpPr>
          <p:nvPr>
            <p:ph type="title" idx="4294967295"/>
          </p:nvPr>
        </p:nvSpPr>
        <p:spPr>
          <a:xfrm>
            <a:off x="1528365" y="39196"/>
            <a:ext cx="2130434" cy="695914"/>
          </a:xfrm>
          <a:prstGeom prst="rect">
            <a:avLst/>
          </a:prstGeom>
          <a:noFill/>
          <a:ln>
            <a:noFill/>
            <a:prstDash/>
          </a:ln>
          <a:effectLst/>
        </p:spPr>
        <p:txBody>
          <a:bodyPr rot="0" spcFirstLastPara="1" vertOverflow="overflow" horzOverflow="overflow" vert="horz" wrap="square" lIns="0" tIns="180000" rIns="0" bIns="180000" numCol="1" spcCol="0" rtlCol="0" fromWordArt="0" anchor="ctr" anchorCtr="0" forceAA="0" compatLnSpc="1">
            <a:prstTxWarp prst="textNoShape">
              <a:avLst/>
            </a:prstTxWarp>
            <a:spAutoFit/>
          </a:bodyPr>
          <a:lstStyle/>
          <a:p>
            <a:pPr marL="182245" marR="0" lvl="0" indent="-13462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GB" sz="2400" b="1" i="0" u="none" strike="noStrike" kern="0" cap="none" spc="0" normalizeH="0" baseline="0" noProof="0" dirty="0">
                <a:ln>
                  <a:noFill/>
                </a:ln>
                <a:solidFill>
                  <a:schemeClr val="dk1"/>
                </a:solidFill>
                <a:effectLst/>
                <a:uLnTx/>
                <a:uFillTx/>
                <a:latin typeface="Arial"/>
                <a:ea typeface="Arial"/>
                <a:cs typeface="Arial"/>
                <a:sym typeface="Arial"/>
              </a:rPr>
              <a:t>Types of AI</a:t>
            </a:r>
            <a:endParaRPr kumimoji="0" lang="en-GB" sz="24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95" name="Google Shape;95;p4"/>
          <p:cNvSpPr txBox="1"/>
          <p:nvPr/>
        </p:nvSpPr>
        <p:spPr>
          <a:xfrm>
            <a:off x="641737" y="1149569"/>
            <a:ext cx="3161142" cy="17081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400" b="1" i="0" u="none" strike="noStrike" cap="none" dirty="0">
                <a:solidFill>
                  <a:srgbClr val="000000"/>
                </a:solidFill>
                <a:latin typeface="Arial"/>
                <a:ea typeface="Arial"/>
                <a:cs typeface="Arial"/>
                <a:sym typeface="Arial"/>
              </a:rPr>
              <a:t>ML </a:t>
            </a:r>
            <a:r>
              <a:rPr lang="en-GB" sz="1400" b="0" i="0" u="none" strike="noStrike" cap="none" dirty="0">
                <a:solidFill>
                  <a:srgbClr val="000000"/>
                </a:solidFill>
                <a:latin typeface="Arial"/>
                <a:ea typeface="Arial"/>
                <a:cs typeface="Arial"/>
                <a:sym typeface="Arial"/>
              </a:rPr>
              <a:t>(machine learning) is a type of AI used in fitness trackers and other tech. It </a:t>
            </a:r>
            <a:r>
              <a:rPr lang="en-GB" sz="1400" b="0" i="0" u="none" strike="noStrike" cap="none" dirty="0">
                <a:solidFill>
                  <a:srgbClr val="333333"/>
                </a:solidFill>
                <a:latin typeface="Arial"/>
                <a:ea typeface="Arial"/>
                <a:cs typeface="Arial"/>
                <a:sym typeface="Arial"/>
              </a:rPr>
              <a:t>is a type of AI where computers can learn from and make decisions based on data.</a:t>
            </a:r>
            <a:endParaRPr lang="en-US" sz="1400" b="0" i="0" u="none" strike="noStrike" cap="none" dirty="0">
              <a:solidFill>
                <a:srgbClr val="000000"/>
              </a:solidFill>
              <a:latin typeface="Arial"/>
              <a:ea typeface="Arial"/>
              <a:cs typeface="Arial"/>
            </a:endParaRPr>
          </a:p>
        </p:txBody>
      </p:sp>
      <p:sp>
        <p:nvSpPr>
          <p:cNvPr id="96" name="Google Shape;96;p4">
            <a:extLst>
              <a:ext uri="{C183D7F6-B498-43B3-948B-1728B52AA6E4}">
                <adec:decorative xmlns:adec="http://schemas.microsoft.com/office/drawing/2017/decorative" val="1"/>
              </a:ext>
            </a:extLst>
          </p:cNvPr>
          <p:cNvSpPr/>
          <p:nvPr/>
        </p:nvSpPr>
        <p:spPr>
          <a:xfrm>
            <a:off x="415359" y="1124132"/>
            <a:ext cx="3481523" cy="1997024"/>
          </a:xfrm>
          <a:prstGeom prst="roundRect">
            <a:avLst>
              <a:gd name="adj" fmla="val 16667"/>
            </a:avLst>
          </a:prstGeom>
          <a:noFill/>
          <a:ln w="25400" cap="flat" cmpd="sng">
            <a:solidFill>
              <a:srgbClr val="00A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A000"/>
              </a:solidFill>
              <a:latin typeface="Arial"/>
              <a:ea typeface="Arial"/>
              <a:cs typeface="Arial"/>
              <a:sym typeface="Arial"/>
            </a:endParaRPr>
          </a:p>
        </p:txBody>
      </p:sp>
      <p:sp>
        <p:nvSpPr>
          <p:cNvPr id="97" name="Google Shape;97;p4">
            <a:extLst>
              <a:ext uri="{C183D7F6-B498-43B3-948B-1728B52AA6E4}">
                <adec:decorative xmlns:adec="http://schemas.microsoft.com/office/drawing/2017/decorative" val="1"/>
              </a:ext>
            </a:extLst>
          </p:cNvPr>
          <p:cNvSpPr/>
          <p:nvPr/>
        </p:nvSpPr>
        <p:spPr>
          <a:xfrm>
            <a:off x="459569" y="3363198"/>
            <a:ext cx="8206657" cy="757479"/>
          </a:xfrm>
          <a:prstGeom prst="roundRect">
            <a:avLst>
              <a:gd name="adj" fmla="val 16667"/>
            </a:avLst>
          </a:prstGeom>
          <a:noFill/>
          <a:ln w="25400" cap="flat" cmpd="sng">
            <a:solidFill>
              <a:srgbClr val="00A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A000"/>
              </a:solidFill>
              <a:latin typeface="Arial"/>
              <a:ea typeface="Arial"/>
              <a:cs typeface="Arial"/>
              <a:sym typeface="Arial"/>
            </a:endParaRPr>
          </a:p>
        </p:txBody>
      </p:sp>
      <p:sp>
        <p:nvSpPr>
          <p:cNvPr id="100" name="Google Shape;100;p4"/>
          <p:cNvSpPr txBox="1"/>
          <p:nvPr/>
        </p:nvSpPr>
        <p:spPr>
          <a:xfrm>
            <a:off x="4628596" y="1138364"/>
            <a:ext cx="4033546" cy="17081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400" b="1" i="0" u="none" strike="noStrike" cap="none" dirty="0">
                <a:solidFill>
                  <a:srgbClr val="000000"/>
                </a:solidFill>
                <a:latin typeface="Arial"/>
                <a:ea typeface="Arial"/>
                <a:cs typeface="Arial"/>
                <a:sym typeface="Arial"/>
              </a:rPr>
              <a:t>GenAI </a:t>
            </a:r>
            <a:r>
              <a:rPr lang="en-GB" sz="1400" i="0" u="none" strike="noStrike" cap="none" dirty="0">
                <a:solidFill>
                  <a:srgbClr val="000000"/>
                </a:solidFill>
                <a:latin typeface="Arial"/>
                <a:ea typeface="Arial"/>
                <a:cs typeface="Arial"/>
                <a:sym typeface="Arial"/>
              </a:rPr>
              <a:t>(generative AI) </a:t>
            </a:r>
            <a:r>
              <a:rPr lang="en-GB" sz="1400" b="0" i="0" u="none" strike="noStrike" cap="none" dirty="0">
                <a:solidFill>
                  <a:srgbClr val="000000"/>
                </a:solidFill>
                <a:latin typeface="Arial"/>
                <a:ea typeface="Arial"/>
                <a:cs typeface="Arial"/>
                <a:sym typeface="Arial"/>
              </a:rPr>
              <a:t>is a type of AI that is trained on huge sets of data such as text, still or moving images, or sounds, usually collected from the internet. The output is usually generated from a written question (prompt).</a:t>
            </a:r>
            <a:endParaRPr sz="1400" b="0" i="0" u="none" strike="noStrike" cap="none" dirty="0">
              <a:solidFill>
                <a:srgbClr val="000000"/>
              </a:solidFill>
              <a:latin typeface="Arial"/>
              <a:ea typeface="Arial"/>
              <a:cs typeface="Arial"/>
              <a:sym typeface="Arial"/>
            </a:endParaRPr>
          </a:p>
        </p:txBody>
      </p:sp>
      <p:sp>
        <p:nvSpPr>
          <p:cNvPr id="98" name="Google Shape;98;p4"/>
          <p:cNvSpPr txBox="1"/>
          <p:nvPr/>
        </p:nvSpPr>
        <p:spPr>
          <a:xfrm>
            <a:off x="482582" y="3366016"/>
            <a:ext cx="7720385"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400" b="0" i="0" u="none" strike="noStrike" cap="none" dirty="0">
                <a:solidFill>
                  <a:srgbClr val="000000"/>
                </a:solidFill>
                <a:latin typeface="Arial"/>
                <a:ea typeface="Arial"/>
                <a:cs typeface="Arial"/>
                <a:sym typeface="Arial"/>
              </a:rPr>
              <a:t>An </a:t>
            </a:r>
            <a:r>
              <a:rPr lang="en-GB" sz="1400" b="1" i="0" u="none" strike="noStrike" cap="none" dirty="0">
                <a:solidFill>
                  <a:srgbClr val="000000"/>
                </a:solidFill>
                <a:latin typeface="Arial"/>
                <a:ea typeface="Arial"/>
                <a:cs typeface="Arial"/>
                <a:sym typeface="Arial"/>
              </a:rPr>
              <a:t>AI system</a:t>
            </a:r>
            <a:r>
              <a:rPr lang="en-GB" sz="1400" b="0" i="0" u="none" strike="noStrike" cap="none" dirty="0">
                <a:solidFill>
                  <a:srgbClr val="000000"/>
                </a:solidFill>
                <a:latin typeface="Arial"/>
                <a:ea typeface="Arial"/>
                <a:cs typeface="Arial"/>
                <a:sym typeface="Arial"/>
              </a:rPr>
              <a:t> is a collection of technologies – software, data, and hardware – that work together using AI to generate outputs. </a:t>
            </a:r>
            <a:endParaRPr sz="1400" b="0" i="0" u="none" strike="noStrike" cap="none" dirty="0">
              <a:solidFill>
                <a:srgbClr val="000000"/>
              </a:solidFill>
              <a:latin typeface="Arial"/>
              <a:ea typeface="Arial"/>
              <a:cs typeface="Arial"/>
              <a:sym typeface="Arial"/>
            </a:endParaRPr>
          </a:p>
        </p:txBody>
      </p:sp>
      <p:sp>
        <p:nvSpPr>
          <p:cNvPr id="99" name="Google Shape;99;p4">
            <a:extLst>
              <a:ext uri="{C183D7F6-B498-43B3-948B-1728B52AA6E4}">
                <adec:decorative xmlns:adec="http://schemas.microsoft.com/office/drawing/2017/decorative" val="1"/>
              </a:ext>
            </a:extLst>
          </p:cNvPr>
          <p:cNvSpPr/>
          <p:nvPr/>
        </p:nvSpPr>
        <p:spPr>
          <a:xfrm>
            <a:off x="4486543" y="1124133"/>
            <a:ext cx="4175600" cy="1997024"/>
          </a:xfrm>
          <a:prstGeom prst="roundRect">
            <a:avLst>
              <a:gd name="adj" fmla="val 16667"/>
            </a:avLst>
          </a:prstGeom>
          <a:noFill/>
          <a:ln w="25400" cap="flat" cmpd="sng">
            <a:solidFill>
              <a:srgbClr val="00A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A000"/>
              </a:solidFill>
              <a:latin typeface="Arial"/>
              <a:ea typeface="Arial"/>
              <a:cs typeface="Arial"/>
              <a:sym typeface="Arial"/>
            </a:endParaRPr>
          </a:p>
        </p:txBody>
      </p:sp>
      <p:pic>
        <p:nvPicPr>
          <p:cNvPr id="2" name="Graphic 1">
            <a:extLst>
              <a:ext uri="{FF2B5EF4-FFF2-40B4-BE49-F238E27FC236}">
                <a16:creationId xmlns:a16="http://schemas.microsoft.com/office/drawing/2014/main" id="{EAD19C3A-869E-3E32-D090-BD999625107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359" y="129949"/>
            <a:ext cx="1108302" cy="510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animBg="1"/>
      <p:bldP spid="97" grpId="0" animBg="1"/>
      <p:bldP spid="100" grpId="0"/>
      <p:bldP spid="98" grpId="0"/>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pic>
        <p:nvPicPr>
          <p:cNvPr id="105" name="Google Shape;105;p5" descr="A diagram showing the position of the accelerometer on the back of the BBC micro:bit."/>
          <p:cNvPicPr preferRelativeResize="0"/>
          <p:nvPr/>
        </p:nvPicPr>
        <p:blipFill rotWithShape="1">
          <a:blip r:embed="rId3">
            <a:alphaModFix/>
          </a:blip>
          <a:srcRect t="16730" b="10774"/>
          <a:stretch/>
        </p:blipFill>
        <p:spPr>
          <a:xfrm>
            <a:off x="638175" y="2292361"/>
            <a:ext cx="3564732" cy="1439848"/>
          </a:xfrm>
          <a:prstGeom prst="rect">
            <a:avLst/>
          </a:prstGeom>
          <a:noFill/>
          <a:ln>
            <a:noFill/>
          </a:ln>
        </p:spPr>
      </p:pic>
      <p:sp>
        <p:nvSpPr>
          <p:cNvPr id="106" name="Google Shape;106;p5"/>
          <p:cNvSpPr txBox="1">
            <a:spLocks noGrp="1"/>
          </p:cNvSpPr>
          <p:nvPr>
            <p:ph type="title"/>
          </p:nvPr>
        </p:nvSpPr>
        <p:spPr>
          <a:xfrm>
            <a:off x="360000" y="0"/>
            <a:ext cx="5554800" cy="720000"/>
          </a:xfrm>
          <a:prstGeom prst="rect">
            <a:avLst/>
          </a:prstGeom>
          <a:noFill/>
          <a:ln>
            <a:noFill/>
          </a:ln>
        </p:spPr>
        <p:txBody>
          <a:bodyPr spcFirstLastPara="1" wrap="square" lIns="0" tIns="180000" rIns="0" bIns="180000" anchor="ctr" anchorCtr="0">
            <a:noAutofit/>
          </a:bodyPr>
          <a:lstStyle/>
          <a:p>
            <a:pPr marL="0" lvl="0" indent="0" algn="l" rtl="0">
              <a:lnSpc>
                <a:spcPct val="90000"/>
              </a:lnSpc>
              <a:spcBef>
                <a:spcPts val="0"/>
              </a:spcBef>
              <a:spcAft>
                <a:spcPts val="0"/>
              </a:spcAft>
              <a:buClr>
                <a:schemeClr val="dk2"/>
              </a:buClr>
              <a:buSzPts val="2400"/>
              <a:buFont typeface="Arial"/>
              <a:buNone/>
            </a:pPr>
            <a:r>
              <a:rPr lang="en-GB"/>
              <a:t>micro:bit CreateAI</a:t>
            </a:r>
            <a:endParaRPr/>
          </a:p>
        </p:txBody>
      </p:sp>
      <p:sp>
        <p:nvSpPr>
          <p:cNvPr id="108" name="Google Shape;108;p5">
            <a:extLst>
              <a:ext uri="{C183D7F6-B498-43B3-948B-1728B52AA6E4}">
                <adec:decorative xmlns:adec="http://schemas.microsoft.com/office/drawing/2017/decorative" val="0"/>
              </a:ext>
            </a:extLst>
          </p:cNvPr>
          <p:cNvSpPr txBox="1">
            <a:spLocks noGrp="1"/>
          </p:cNvSpPr>
          <p:nvPr>
            <p:ph type="body" idx="1"/>
          </p:nvPr>
        </p:nvSpPr>
        <p:spPr>
          <a:xfrm>
            <a:off x="359541" y="642970"/>
            <a:ext cx="4271182" cy="38575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600"/>
              </a:spcBef>
              <a:spcAft>
                <a:spcPts val="0"/>
              </a:spcAft>
              <a:buSzPts val="1400"/>
              <a:buNone/>
            </a:pPr>
            <a:r>
              <a:rPr lang="en-GB" dirty="0"/>
              <a:t>micro:bit </a:t>
            </a:r>
            <a:r>
              <a:rPr lang="en-GB" dirty="0" err="1"/>
              <a:t>CreateAI</a:t>
            </a:r>
            <a:r>
              <a:rPr lang="en-GB" dirty="0"/>
              <a:t> allows you do make your own AI device to respond to different kinds of movements.</a:t>
            </a:r>
            <a:endParaRPr dirty="0"/>
          </a:p>
          <a:p>
            <a:pPr marL="0" lvl="0" indent="0" algn="l" rtl="0">
              <a:lnSpc>
                <a:spcPct val="100000"/>
              </a:lnSpc>
              <a:spcBef>
                <a:spcPts val="1600"/>
              </a:spcBef>
              <a:spcAft>
                <a:spcPts val="0"/>
              </a:spcAft>
              <a:buSzPts val="1400"/>
              <a:buNone/>
            </a:pPr>
            <a:r>
              <a:rPr lang="en-GB" dirty="0"/>
              <a:t>Using micro:bit </a:t>
            </a:r>
            <a:r>
              <a:rPr lang="en-GB" dirty="0" err="1"/>
              <a:t>CreateAI</a:t>
            </a:r>
            <a:r>
              <a:rPr lang="en-GB" dirty="0"/>
              <a:t>, you can learn some key ideas about how all kinds of AI apps and devices are made using the micro:bit’s accelerometer motion sensor. </a:t>
            </a:r>
            <a:endParaRPr dirty="0">
              <a:solidFill>
                <a:srgbClr val="000000"/>
              </a:solidFill>
            </a:endParaRPr>
          </a:p>
          <a:p>
            <a:pPr marL="0" lvl="0" indent="0" algn="l" rtl="0">
              <a:lnSpc>
                <a:spcPct val="100000"/>
              </a:lnSpc>
              <a:spcBef>
                <a:spcPts val="1600"/>
              </a:spcBef>
              <a:spcAft>
                <a:spcPts val="0"/>
              </a:spcAft>
              <a:buSzPts val="1400"/>
              <a:buNone/>
            </a:pPr>
            <a:endParaRPr dirty="0">
              <a:solidFill>
                <a:srgbClr val="000000"/>
              </a:solidFill>
            </a:endParaRPr>
          </a:p>
          <a:p>
            <a:pPr marL="0" lvl="0" indent="0" algn="l" rtl="0">
              <a:lnSpc>
                <a:spcPct val="100000"/>
              </a:lnSpc>
              <a:spcBef>
                <a:spcPts val="1600"/>
              </a:spcBef>
              <a:spcAft>
                <a:spcPts val="0"/>
              </a:spcAft>
              <a:buSzPts val="1400"/>
              <a:buNone/>
            </a:pPr>
            <a:endParaRPr dirty="0">
              <a:solidFill>
                <a:srgbClr val="000000"/>
              </a:solidFill>
            </a:endParaRPr>
          </a:p>
          <a:p>
            <a:pPr marL="0" lvl="0" indent="0" algn="l" rtl="0">
              <a:lnSpc>
                <a:spcPct val="100000"/>
              </a:lnSpc>
              <a:spcBef>
                <a:spcPts val="1600"/>
              </a:spcBef>
              <a:spcAft>
                <a:spcPts val="0"/>
              </a:spcAft>
              <a:buSzPts val="1400"/>
              <a:buNone/>
            </a:pPr>
            <a:endParaRPr lang="en-GB" dirty="0">
              <a:solidFill>
                <a:srgbClr val="000000"/>
              </a:solidFill>
            </a:endParaRPr>
          </a:p>
          <a:p>
            <a:pPr marL="0" lvl="0" indent="0" algn="l" rtl="0">
              <a:lnSpc>
                <a:spcPct val="100000"/>
              </a:lnSpc>
              <a:spcBef>
                <a:spcPts val="1600"/>
              </a:spcBef>
              <a:spcAft>
                <a:spcPts val="0"/>
              </a:spcAft>
              <a:buSzPts val="1400"/>
              <a:buNone/>
            </a:pPr>
            <a:r>
              <a:rPr lang="en-GB" dirty="0">
                <a:solidFill>
                  <a:srgbClr val="000000"/>
                </a:solidFill>
              </a:rPr>
              <a:t>In this lesson you will make a micro:bit project that responds to walking and jumping and discover some of the ways devices like fitness trackers are made.</a:t>
            </a:r>
            <a:endParaRPr sz="1200" dirty="0">
              <a:latin typeface="Arial"/>
              <a:ea typeface="Arial"/>
              <a:cs typeface="Arial"/>
              <a:sym typeface="Arial"/>
            </a:endParaRPr>
          </a:p>
        </p:txBody>
      </p:sp>
      <p:pic>
        <p:nvPicPr>
          <p:cNvPr id="107" name="Google Shape;107;p5">
            <a:extLst>
              <a:ext uri="{C183D7F6-B498-43B3-948B-1728B52AA6E4}">
                <adec:decorative xmlns:adec="http://schemas.microsoft.com/office/drawing/2017/decorative" val="1"/>
              </a:ext>
            </a:extLst>
          </p:cNvPr>
          <p:cNvPicPr preferRelativeResize="0"/>
          <p:nvPr/>
        </p:nvPicPr>
        <p:blipFill rotWithShape="1">
          <a:blip r:embed="rId4">
            <a:alphaModFix/>
          </a:blip>
          <a:srcRect t="28537" r="9413" b="17330"/>
          <a:stretch>
            <a:fillRect/>
          </a:stretch>
        </p:blipFill>
        <p:spPr>
          <a:xfrm>
            <a:off x="6187858" y="3031298"/>
            <a:ext cx="2596141" cy="1584056"/>
          </a:xfrm>
          <a:prstGeom prst="rect">
            <a:avLst/>
          </a:prstGeom>
          <a:noFill/>
          <a:ln>
            <a:noFill/>
          </a:ln>
        </p:spPr>
      </p:pic>
      <p:pic>
        <p:nvPicPr>
          <p:cNvPr id="3" name="Picture 2">
            <a:extLst>
              <a:ext uri="{FF2B5EF4-FFF2-40B4-BE49-F238E27FC236}">
                <a16:creationId xmlns:a16="http://schemas.microsoft.com/office/drawing/2014/main" id="{727A2F35-515E-AD2F-CC97-4332EF2BB1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62532" y="666434"/>
            <a:ext cx="3821467" cy="21389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360000" y="0"/>
            <a:ext cx="5554800" cy="720000"/>
          </a:xfrm>
          <a:prstGeom prst="rect">
            <a:avLst/>
          </a:prstGeom>
          <a:noFill/>
          <a:ln>
            <a:noFill/>
          </a:ln>
        </p:spPr>
        <p:txBody>
          <a:bodyPr spcFirstLastPara="1" wrap="square" lIns="0" tIns="180000" rIns="0" bIns="180000" anchor="ctr" anchorCtr="0">
            <a:noAutofit/>
          </a:bodyPr>
          <a:lstStyle/>
          <a:p>
            <a:pPr marL="0" lvl="0" indent="0" algn="l" rtl="0">
              <a:lnSpc>
                <a:spcPct val="90000"/>
              </a:lnSpc>
              <a:spcBef>
                <a:spcPts val="0"/>
              </a:spcBef>
              <a:spcAft>
                <a:spcPts val="0"/>
              </a:spcAft>
              <a:buClr>
                <a:schemeClr val="dk2"/>
              </a:buClr>
              <a:buSzPts val="2400"/>
              <a:buFont typeface="Arial"/>
              <a:buNone/>
            </a:pPr>
            <a:r>
              <a:rPr lang="en-GB" dirty="0"/>
              <a:t>Machine learning models</a:t>
            </a:r>
            <a:endParaRPr dirty="0"/>
          </a:p>
        </p:txBody>
      </p:sp>
      <p:sp>
        <p:nvSpPr>
          <p:cNvPr id="114" name="Google Shape;114;p6"/>
          <p:cNvSpPr txBox="1">
            <a:spLocks noGrp="1"/>
          </p:cNvSpPr>
          <p:nvPr>
            <p:ph type="body" idx="1"/>
          </p:nvPr>
        </p:nvSpPr>
        <p:spPr>
          <a:xfrm>
            <a:off x="360000" y="720575"/>
            <a:ext cx="4122000" cy="3703800"/>
          </a:xfrm>
          <a:prstGeom prst="rect">
            <a:avLst/>
          </a:prstGeom>
          <a:noFill/>
          <a:ln>
            <a:noFill/>
          </a:ln>
        </p:spPr>
        <p:txBody>
          <a:bodyPr spcFirstLastPara="1" wrap="square" lIns="0" tIns="0" rIns="0" bIns="0" anchor="t" anchorCtr="0">
            <a:noAutofit/>
          </a:bodyPr>
          <a:lstStyle/>
          <a:p>
            <a:pPr marL="0" lvl="0" indent="0" algn="l" rtl="0">
              <a:lnSpc>
                <a:spcPct val="114999"/>
              </a:lnSpc>
              <a:spcBef>
                <a:spcPts val="1600"/>
              </a:spcBef>
              <a:spcAft>
                <a:spcPts val="0"/>
              </a:spcAft>
              <a:buSzPts val="1400"/>
              <a:buNone/>
            </a:pPr>
            <a:r>
              <a:rPr lang="en-GB" b="1" dirty="0"/>
              <a:t>Machine learning (ML) models</a:t>
            </a:r>
            <a:r>
              <a:rPr lang="en-GB" dirty="0"/>
              <a:t> are made by people collecting data, training a model, testing it, and then using it in code on a physical device.</a:t>
            </a:r>
            <a:endParaRPr dirty="0"/>
          </a:p>
          <a:p>
            <a:pPr marL="0" lvl="0" indent="0" algn="l" rtl="0">
              <a:lnSpc>
                <a:spcPct val="100000"/>
              </a:lnSpc>
              <a:spcBef>
                <a:spcPts val="1600"/>
              </a:spcBef>
              <a:spcAft>
                <a:spcPts val="0"/>
              </a:spcAft>
              <a:buSzPts val="1400"/>
              <a:buNone/>
            </a:pPr>
            <a:r>
              <a:rPr lang="en-GB" dirty="0"/>
              <a:t>In this lesson you will:</a:t>
            </a:r>
            <a:endParaRPr dirty="0"/>
          </a:p>
          <a:p>
            <a:pPr marL="285750" lvl="0" indent="-285750" algn="l" rtl="0">
              <a:lnSpc>
                <a:spcPct val="100000"/>
              </a:lnSpc>
              <a:spcBef>
                <a:spcPts val="1600"/>
              </a:spcBef>
              <a:spcAft>
                <a:spcPts val="0"/>
              </a:spcAft>
              <a:buSzPts val="1400"/>
              <a:buChar char="•"/>
            </a:pPr>
            <a:r>
              <a:rPr lang="en-GB" dirty="0"/>
              <a:t>Collect data for different types of movement or ‘actions’ using the micro:bit.</a:t>
            </a:r>
            <a:endParaRPr dirty="0"/>
          </a:p>
          <a:p>
            <a:pPr marL="285750" lvl="0" indent="-285750" algn="l" rtl="0">
              <a:lnSpc>
                <a:spcPct val="100000"/>
              </a:lnSpc>
              <a:spcBef>
                <a:spcPts val="1600"/>
              </a:spcBef>
              <a:spcAft>
                <a:spcPts val="0"/>
              </a:spcAft>
              <a:buSzPts val="1400"/>
              <a:buChar char="•"/>
            </a:pPr>
            <a:r>
              <a:rPr lang="en-GB" dirty="0"/>
              <a:t>Use micro:bit </a:t>
            </a:r>
            <a:r>
              <a:rPr lang="en-GB" dirty="0" err="1"/>
              <a:t>CreateAI</a:t>
            </a:r>
            <a:r>
              <a:rPr lang="en-GB" dirty="0"/>
              <a:t> to train an ML model to match </a:t>
            </a:r>
            <a:r>
              <a:rPr lang="en-GB" b="1" dirty="0"/>
              <a:t>new</a:t>
            </a:r>
            <a:r>
              <a:rPr lang="en-GB" dirty="0"/>
              <a:t> movement data to one of the actions you trained the model on.</a:t>
            </a:r>
            <a:endParaRPr dirty="0"/>
          </a:p>
          <a:p>
            <a:pPr marL="285750" lvl="0" indent="-285750" algn="l" rtl="0">
              <a:lnSpc>
                <a:spcPct val="100000"/>
              </a:lnSpc>
              <a:spcBef>
                <a:spcPts val="1600"/>
              </a:spcBef>
              <a:spcAft>
                <a:spcPts val="0"/>
              </a:spcAft>
              <a:buSzPts val="1400"/>
              <a:buChar char="•"/>
            </a:pPr>
            <a:r>
              <a:rPr lang="en-GB" dirty="0"/>
              <a:t>Test the model and improve it.</a:t>
            </a:r>
            <a:endParaRPr dirty="0"/>
          </a:p>
          <a:p>
            <a:pPr marL="285750" lvl="0" indent="-285750" algn="l" rtl="0">
              <a:lnSpc>
                <a:spcPct val="100000"/>
              </a:lnSpc>
              <a:spcBef>
                <a:spcPts val="1600"/>
              </a:spcBef>
              <a:spcAft>
                <a:spcPts val="0"/>
              </a:spcAft>
              <a:buSzPts val="1400"/>
              <a:buChar char="•"/>
            </a:pPr>
            <a:r>
              <a:rPr lang="en-GB" dirty="0"/>
              <a:t>Use the model in code to respond to different physical actions just like a fitness tracker.</a:t>
            </a:r>
            <a:endParaRPr dirty="0"/>
          </a:p>
          <a:p>
            <a:pPr marL="0" lvl="0" indent="0" algn="l" rtl="0">
              <a:lnSpc>
                <a:spcPct val="114999"/>
              </a:lnSpc>
              <a:spcBef>
                <a:spcPts val="1600"/>
              </a:spcBef>
              <a:spcAft>
                <a:spcPts val="0"/>
              </a:spcAft>
              <a:buSzPts val="1400"/>
              <a:buNone/>
            </a:pPr>
            <a:endParaRPr dirty="0"/>
          </a:p>
          <a:p>
            <a:pPr marL="0" lvl="0" indent="0" algn="l" rtl="0">
              <a:lnSpc>
                <a:spcPct val="114999"/>
              </a:lnSpc>
              <a:spcBef>
                <a:spcPts val="1600"/>
              </a:spcBef>
              <a:spcAft>
                <a:spcPts val="0"/>
              </a:spcAft>
              <a:buSzPts val="1400"/>
              <a:buNone/>
            </a:pPr>
            <a:endParaRPr dirty="0"/>
          </a:p>
          <a:p>
            <a:pPr marL="0" lvl="0" indent="0" algn="l" rtl="0">
              <a:lnSpc>
                <a:spcPct val="114999"/>
              </a:lnSpc>
              <a:spcBef>
                <a:spcPts val="1600"/>
              </a:spcBef>
              <a:spcAft>
                <a:spcPts val="0"/>
              </a:spcAft>
              <a:buSzPts val="1400"/>
              <a:buNone/>
            </a:pPr>
            <a:endParaRPr dirty="0"/>
          </a:p>
          <a:p>
            <a:pPr marL="0" lvl="0" indent="0" algn="l" rtl="0">
              <a:lnSpc>
                <a:spcPct val="114999"/>
              </a:lnSpc>
              <a:spcBef>
                <a:spcPts val="1600"/>
              </a:spcBef>
              <a:spcAft>
                <a:spcPts val="0"/>
              </a:spcAft>
              <a:buSzPts val="1400"/>
              <a:buNone/>
            </a:pPr>
            <a:endParaRPr dirty="0"/>
          </a:p>
          <a:p>
            <a:pPr marL="0" lvl="0" indent="0" algn="l" rtl="0">
              <a:lnSpc>
                <a:spcPct val="114999"/>
              </a:lnSpc>
              <a:spcBef>
                <a:spcPts val="1600"/>
              </a:spcBef>
              <a:spcAft>
                <a:spcPts val="0"/>
              </a:spcAft>
              <a:buSzPts val="1400"/>
              <a:buNone/>
            </a:pPr>
            <a:endParaRPr dirty="0"/>
          </a:p>
          <a:p>
            <a:pPr marL="0" lvl="0" indent="0" algn="l" rtl="0">
              <a:lnSpc>
                <a:spcPct val="114999"/>
              </a:lnSpc>
              <a:spcBef>
                <a:spcPts val="1600"/>
              </a:spcBef>
              <a:spcAft>
                <a:spcPts val="0"/>
              </a:spcAft>
              <a:buSzPts val="1400"/>
              <a:buNone/>
            </a:pPr>
            <a:endParaRPr dirty="0"/>
          </a:p>
          <a:p>
            <a:pPr marL="0" lvl="0" indent="0" algn="l" rtl="0">
              <a:lnSpc>
                <a:spcPct val="114999"/>
              </a:lnSpc>
              <a:spcBef>
                <a:spcPts val="1600"/>
              </a:spcBef>
              <a:spcAft>
                <a:spcPts val="0"/>
              </a:spcAft>
              <a:buSzPts val="1400"/>
              <a:buNone/>
            </a:pPr>
            <a:endParaRPr dirty="0"/>
          </a:p>
          <a:p>
            <a:pPr marL="0" lvl="0" indent="0" algn="l" rtl="0">
              <a:lnSpc>
                <a:spcPct val="114999"/>
              </a:lnSpc>
              <a:spcBef>
                <a:spcPts val="1600"/>
              </a:spcBef>
              <a:spcAft>
                <a:spcPts val="0"/>
              </a:spcAft>
              <a:buSzPts val="1400"/>
              <a:buNone/>
            </a:pPr>
            <a:endParaRPr dirty="0"/>
          </a:p>
        </p:txBody>
      </p:sp>
      <p:pic>
        <p:nvPicPr>
          <p:cNvPr id="115" name="Google Shape;115;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82982" y="720000"/>
            <a:ext cx="4226172" cy="2265030"/>
          </a:xfrm>
          <a:prstGeom prst="rect">
            <a:avLst/>
          </a:prstGeom>
          <a:noFill/>
          <a:ln>
            <a:noFill/>
          </a:ln>
        </p:spPr>
      </p:pic>
      <p:pic>
        <p:nvPicPr>
          <p:cNvPr id="116" name="Google Shape;116;p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882801" y="2764050"/>
            <a:ext cx="3784574" cy="16616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4" name="Google Shape;124;p7"/>
          <p:cNvSpPr>
            <a:spLocks noGrp="1"/>
          </p:cNvSpPr>
          <p:nvPr>
            <p:ph type="title" idx="4294967295"/>
          </p:nvPr>
        </p:nvSpPr>
        <p:spPr>
          <a:xfrm>
            <a:off x="1535508" y="29501"/>
            <a:ext cx="5568047" cy="695914"/>
          </a:xfrm>
          <a:prstGeom prst="rect">
            <a:avLst/>
          </a:prstGeom>
          <a:noFill/>
          <a:ln>
            <a:noFill/>
            <a:prstDash/>
          </a:ln>
          <a:effectLst/>
        </p:spPr>
        <p:txBody>
          <a:bodyPr rot="0" spcFirstLastPara="1" vertOverflow="overflow" horzOverflow="overflow" vert="horz" wrap="square" lIns="0" tIns="180000" rIns="0" bIns="180000" numCol="1" spcCol="0" rtlCol="0" fromWordArt="0" anchor="ctr" anchorCtr="0" forceAA="0" compatLnSpc="1">
            <a:prstTxWarp prst="textNoShape">
              <a:avLst/>
            </a:prstTxWarp>
            <a:spAutoFit/>
          </a:bodyPr>
          <a:lstStyle/>
          <a:p>
            <a:pPr marL="182245" marR="0" lvl="0" indent="-13462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GB" sz="2400" b="1" i="0" u="none" strike="noStrike" kern="0" cap="none" spc="0" normalizeH="0" baseline="0" noProof="0" dirty="0">
                <a:ln>
                  <a:noFill/>
                </a:ln>
                <a:solidFill>
                  <a:schemeClr val="dk1"/>
                </a:solidFill>
                <a:effectLst/>
                <a:uLnTx/>
                <a:uFillTx/>
                <a:latin typeface="Arial"/>
                <a:ea typeface="Arial"/>
                <a:cs typeface="Arial"/>
                <a:sym typeface="Arial"/>
              </a:rPr>
              <a:t>Collecting and labelling data - watch</a:t>
            </a:r>
            <a:endParaRPr kumimoji="0" lang="en-US" sz="24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21" name="Google Shape;121;p7"/>
          <p:cNvSpPr txBox="1"/>
          <p:nvPr/>
        </p:nvSpPr>
        <p:spPr>
          <a:xfrm>
            <a:off x="359999" y="4424400"/>
            <a:ext cx="5487127" cy="360000"/>
          </a:xfrm>
          <a:prstGeom prst="rect">
            <a:avLst/>
          </a:prstGeom>
          <a:noFill/>
          <a:ln>
            <a:noFill/>
          </a:ln>
        </p:spPr>
        <p:txBody>
          <a:bodyPr spcFirstLastPara="1" wrap="square" lIns="0" tIns="91425" rIns="0" bIns="91425" anchor="ctr" anchorCtr="0">
            <a:noAutofit/>
          </a:bodyPr>
          <a:lstStyle/>
          <a:p>
            <a:pPr lvl="0">
              <a:buClr>
                <a:schemeClr val="dk1"/>
              </a:buClr>
              <a:buSzPts val="1100"/>
            </a:pPr>
            <a:r>
              <a:rPr lang="en-GB" sz="800" b="0" i="0" u="none" strike="noStrike" cap="none" dirty="0">
                <a:solidFill>
                  <a:srgbClr val="000000"/>
                </a:solidFill>
                <a:latin typeface="Arial"/>
                <a:ea typeface="Arial"/>
                <a:cs typeface="Arial"/>
                <a:sym typeface="Arial"/>
              </a:rPr>
              <a:t>Click the image to play the video or play video with captions using this </a:t>
            </a:r>
            <a:r>
              <a:rPr lang="en-GB" sz="800" b="0" i="0" strike="noStrike" cap="none" dirty="0">
                <a:solidFill>
                  <a:schemeClr val="tx1"/>
                </a:solidFill>
                <a:latin typeface="Arial"/>
                <a:ea typeface="Arial"/>
                <a:cs typeface="Arial"/>
                <a:sym typeface="Arial"/>
              </a:rPr>
              <a:t>YouTube link</a:t>
            </a:r>
            <a:r>
              <a:rPr lang="en-GB" sz="800" dirty="0">
                <a:solidFill>
                  <a:schemeClr val="tx1"/>
                </a:solidFill>
              </a:rPr>
              <a:t>: </a:t>
            </a:r>
            <a:r>
              <a:rPr lang="en-GB" sz="800" dirty="0">
                <a:solidFill>
                  <a:schemeClr val="tx1"/>
                </a:solidFill>
                <a:hlinkClick r:id="rId4"/>
              </a:rPr>
              <a:t>https://youtu.be/KVlYsXnWLwE</a:t>
            </a:r>
            <a:r>
              <a:rPr lang="en-GB" sz="800" dirty="0">
                <a:solidFill>
                  <a:schemeClr val="tx1"/>
                </a:solidFill>
              </a:rPr>
              <a:t>  </a:t>
            </a:r>
            <a:endParaRPr sz="800" b="0" i="0"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p:txBody>
      </p:sp>
      <p:pic>
        <p:nvPicPr>
          <p:cNvPr id="3" name="Graphic 2">
            <a:extLst>
              <a:ext uri="{FF2B5EF4-FFF2-40B4-BE49-F238E27FC236}">
                <a16:creationId xmlns:a16="http://schemas.microsoft.com/office/drawing/2014/main" id="{E1DE893D-960F-656A-D770-FDE60CB1D0E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6712" y="138112"/>
            <a:ext cx="1109663" cy="473868"/>
          </a:xfrm>
          <a:prstGeom prst="rect">
            <a:avLst/>
          </a:prstGeom>
        </p:spPr>
      </p:pic>
      <p:pic>
        <p:nvPicPr>
          <p:cNvPr id="2" name="Online Media 1" descr="Taster lesson 2. 1 - Collecting and labelling data in micro:bit CreateAI">
            <a:hlinkClick r:id="" action="ppaction://media"/>
            <a:extLst>
              <a:ext uri="{FF2B5EF4-FFF2-40B4-BE49-F238E27FC236}">
                <a16:creationId xmlns:a16="http://schemas.microsoft.com/office/drawing/2014/main" id="{2D6A02DE-2E09-B054-B798-E51CB8C4164F}"/>
              </a:ext>
            </a:extLst>
          </p:cNvPr>
          <p:cNvPicPr>
            <a:picLocks noRot="1" noChangeAspect="1"/>
          </p:cNvPicPr>
          <p:nvPr>
            <a:videoFile r:link="rId1"/>
          </p:nvPr>
        </p:nvPicPr>
        <p:blipFill>
          <a:blip r:embed="rId8"/>
          <a:stretch>
            <a:fillRect/>
          </a:stretch>
        </p:blipFill>
        <p:spPr>
          <a:xfrm>
            <a:off x="359999" y="725415"/>
            <a:ext cx="6638095" cy="3750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DDD-3BEB-90F5-264C-FA69C2A274BA}"/>
              </a:ext>
            </a:extLst>
          </p:cNvPr>
          <p:cNvSpPr>
            <a:spLocks noGrp="1"/>
          </p:cNvSpPr>
          <p:nvPr>
            <p:ph type="title"/>
          </p:nvPr>
        </p:nvSpPr>
        <p:spPr>
          <a:xfrm>
            <a:off x="1575965" y="17756"/>
            <a:ext cx="5554800" cy="720000"/>
          </a:xfrm>
        </p:spPr>
        <p:txBody>
          <a:bodyPr/>
          <a:lstStyle/>
          <a:p>
            <a:r>
              <a:rPr lang="en-GB" dirty="0">
                <a:solidFill>
                  <a:schemeClr val="dk1"/>
                </a:solidFill>
              </a:rPr>
              <a:t>Collecting and labelling data - steps</a:t>
            </a:r>
            <a:endParaRPr lang="en-US" b="0" dirty="0">
              <a:solidFill>
                <a:schemeClr val="dk1"/>
              </a:solidFill>
            </a:endParaRPr>
          </a:p>
        </p:txBody>
      </p:sp>
      <p:sp>
        <p:nvSpPr>
          <p:cNvPr id="3" name="Text Placeholder 2">
            <a:extLst>
              <a:ext uri="{FF2B5EF4-FFF2-40B4-BE49-F238E27FC236}">
                <a16:creationId xmlns:a16="http://schemas.microsoft.com/office/drawing/2014/main" id="{FF9D450D-A5B5-BF98-7082-ACAA2703E9AE}"/>
              </a:ext>
            </a:extLst>
          </p:cNvPr>
          <p:cNvSpPr>
            <a:spLocks noGrp="1"/>
          </p:cNvSpPr>
          <p:nvPr>
            <p:ph type="body" idx="1"/>
          </p:nvPr>
        </p:nvSpPr>
        <p:spPr>
          <a:xfrm>
            <a:off x="145279" y="870268"/>
            <a:ext cx="4426721" cy="3703800"/>
          </a:xfrm>
        </p:spPr>
        <p:txBody>
          <a:bodyPr/>
          <a:lstStyle/>
          <a:p>
            <a:pPr marL="0" indent="0">
              <a:lnSpc>
                <a:spcPct val="100000"/>
              </a:lnSpc>
              <a:spcBef>
                <a:spcPts val="0"/>
              </a:spcBef>
              <a:buNone/>
            </a:pPr>
            <a:endParaRPr lang="en-GB" dirty="0"/>
          </a:p>
          <a:p>
            <a:pPr marL="285750" indent="-285750">
              <a:lnSpc>
                <a:spcPct val="100000"/>
              </a:lnSpc>
              <a:spcBef>
                <a:spcPts val="0"/>
              </a:spcBef>
            </a:pPr>
            <a:r>
              <a:rPr lang="en-GB" dirty="0"/>
              <a:t>Step 1: Go to </a:t>
            </a:r>
            <a:r>
              <a:rPr lang="en-GB" dirty="0">
                <a:hlinkClick r:id="rId3"/>
              </a:rPr>
              <a:t>https://createai.microbit.org/</a:t>
            </a:r>
            <a:r>
              <a:rPr lang="en-GB" dirty="0"/>
              <a:t> and create a new project. </a:t>
            </a:r>
          </a:p>
          <a:p>
            <a:pPr marL="0" indent="0">
              <a:lnSpc>
                <a:spcPct val="100000"/>
              </a:lnSpc>
              <a:spcBef>
                <a:spcPts val="0"/>
              </a:spcBef>
              <a:buNone/>
            </a:pPr>
            <a:endParaRPr lang="en-GB" dirty="0"/>
          </a:p>
          <a:p>
            <a:pPr marL="285750" indent="-285750">
              <a:lnSpc>
                <a:spcPct val="100000"/>
              </a:lnSpc>
              <a:spcBef>
                <a:spcPts val="0"/>
              </a:spcBef>
            </a:pPr>
            <a:r>
              <a:rPr lang="en-GB" dirty="0"/>
              <a:t>Step 2: Connect your data collection micro:bit to your computer.</a:t>
            </a:r>
            <a:endParaRPr lang="en-US" dirty="0"/>
          </a:p>
          <a:p>
            <a:pPr marL="228600" indent="-139700">
              <a:lnSpc>
                <a:spcPct val="100000"/>
              </a:lnSpc>
              <a:spcBef>
                <a:spcPts val="0"/>
              </a:spcBef>
              <a:buNone/>
            </a:pPr>
            <a:endParaRPr lang="en-US" dirty="0"/>
          </a:p>
          <a:p>
            <a:pPr marL="285750" indent="-285750">
              <a:lnSpc>
                <a:spcPct val="100000"/>
              </a:lnSpc>
              <a:spcBef>
                <a:spcPts val="0"/>
              </a:spcBef>
            </a:pPr>
            <a:r>
              <a:rPr lang="en-GB" dirty="0"/>
              <a:t>Step 3: Wear or hold your micro:bit, making sure you are holding it the same way throughout. </a:t>
            </a:r>
            <a:endParaRPr lang="en-US" dirty="0"/>
          </a:p>
          <a:p>
            <a:pPr marL="374650" indent="-285750">
              <a:lnSpc>
                <a:spcPct val="100000"/>
              </a:lnSpc>
              <a:spcBef>
                <a:spcPts val="0"/>
              </a:spcBef>
            </a:pPr>
            <a:endParaRPr lang="en-US" dirty="0"/>
          </a:p>
          <a:p>
            <a:pPr marL="285750" indent="-285750">
              <a:lnSpc>
                <a:spcPct val="100000"/>
              </a:lnSpc>
              <a:spcBef>
                <a:spcPts val="0"/>
              </a:spcBef>
            </a:pPr>
            <a:r>
              <a:rPr lang="en-GB" dirty="0"/>
              <a:t>Step 4: Observe your movements as live data on the computer screen. The graph shows movement in three dimensions or directions.</a:t>
            </a:r>
            <a:endParaRPr lang="en-US" dirty="0"/>
          </a:p>
          <a:p>
            <a:pPr marL="285750" indent="-285750">
              <a:lnSpc>
                <a:spcPct val="100000"/>
              </a:lnSpc>
              <a:spcBef>
                <a:spcPts val="0"/>
              </a:spcBef>
            </a:pPr>
            <a:endParaRPr lang="en-US" dirty="0"/>
          </a:p>
          <a:p>
            <a:pPr marL="285750" indent="-285750">
              <a:lnSpc>
                <a:spcPct val="100000"/>
              </a:lnSpc>
              <a:spcBef>
                <a:spcPts val="0"/>
              </a:spcBef>
            </a:pPr>
            <a:r>
              <a:rPr lang="en-GB" dirty="0"/>
              <a:t>Step 5: Create actions and collect data for </a:t>
            </a:r>
            <a:r>
              <a:rPr lang="en-GB" b="1" dirty="0"/>
              <a:t>walking</a:t>
            </a:r>
            <a:r>
              <a:rPr lang="en-GB" dirty="0"/>
              <a:t> and </a:t>
            </a:r>
            <a:r>
              <a:rPr lang="en-GB" b="1" dirty="0"/>
              <a:t>jumping</a:t>
            </a:r>
            <a:r>
              <a:rPr lang="en-GB" dirty="0"/>
              <a:t>, choosing your own icons. Collect samples using the option to record for ten seconds.</a:t>
            </a:r>
            <a:endParaRPr lang="en-US" dirty="0"/>
          </a:p>
          <a:p>
            <a:pPr marL="139700" indent="0">
              <a:lnSpc>
                <a:spcPct val="114999"/>
              </a:lnSpc>
              <a:buNone/>
            </a:pPr>
            <a:endParaRPr lang="en-US" dirty="0"/>
          </a:p>
        </p:txBody>
      </p:sp>
      <p:pic>
        <p:nvPicPr>
          <p:cNvPr id="8" name="Graphic 7">
            <a:extLst>
              <a:ext uri="{FF2B5EF4-FFF2-40B4-BE49-F238E27FC236}">
                <a16:creationId xmlns:a16="http://schemas.microsoft.com/office/drawing/2014/main" id="{095420E7-05A2-39A3-2BE0-6E252990165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712" y="138112"/>
            <a:ext cx="1109663" cy="473868"/>
          </a:xfrm>
          <a:prstGeom prst="rect">
            <a:avLst/>
          </a:prstGeom>
        </p:spPr>
      </p:pic>
      <p:pic>
        <p:nvPicPr>
          <p:cNvPr id="4" name="Picture 3">
            <a:extLst>
              <a:ext uri="{FF2B5EF4-FFF2-40B4-BE49-F238E27FC236}">
                <a16:creationId xmlns:a16="http://schemas.microsoft.com/office/drawing/2014/main" id="{BA4FBF3B-4938-7468-9576-7C63E902E1F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800375" y="1629249"/>
            <a:ext cx="1511182" cy="736381"/>
          </a:xfrm>
          <a:prstGeom prst="rect">
            <a:avLst/>
          </a:prstGeom>
        </p:spPr>
      </p:pic>
      <p:pic>
        <p:nvPicPr>
          <p:cNvPr id="5" name="Picture 4">
            <a:extLst>
              <a:ext uri="{FF2B5EF4-FFF2-40B4-BE49-F238E27FC236}">
                <a16:creationId xmlns:a16="http://schemas.microsoft.com/office/drawing/2014/main" id="{110701A0-67BE-CEEA-7EFD-71E589F0269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845345" y="2671500"/>
            <a:ext cx="3923073" cy="1913996"/>
          </a:xfrm>
          <a:prstGeom prst="rect">
            <a:avLst/>
          </a:prstGeom>
          <a:ln>
            <a:solidFill>
              <a:schemeClr val="bg1">
                <a:lumMod val="65000"/>
              </a:schemeClr>
            </a:solidFill>
          </a:ln>
        </p:spPr>
      </p:pic>
      <p:sp>
        <p:nvSpPr>
          <p:cNvPr id="7" name="TextBox 6">
            <a:extLst>
              <a:ext uri="{FF2B5EF4-FFF2-40B4-BE49-F238E27FC236}">
                <a16:creationId xmlns:a16="http://schemas.microsoft.com/office/drawing/2014/main" id="{788087E7-7E41-FB2B-737A-89DB024008B3}"/>
              </a:ext>
            </a:extLst>
          </p:cNvPr>
          <p:cNvSpPr txBox="1"/>
          <p:nvPr/>
        </p:nvSpPr>
        <p:spPr>
          <a:xfrm>
            <a:off x="4800375" y="870268"/>
            <a:ext cx="4572000" cy="584775"/>
          </a:xfrm>
          <a:prstGeom prst="rect">
            <a:avLst/>
          </a:prstGeom>
          <a:noFill/>
        </p:spPr>
        <p:txBody>
          <a:bodyPr wrap="square">
            <a:spAutoFit/>
          </a:bodyPr>
          <a:lstStyle/>
          <a:p>
            <a:r>
              <a:rPr lang="en-GB" sz="3200" b="1" dirty="0">
                <a:solidFill>
                  <a:srgbClr val="00A000"/>
                </a:solidFill>
              </a:rPr>
              <a:t>createai.microbit.org</a:t>
            </a:r>
            <a:r>
              <a:rPr lang="en-GB" sz="3200" dirty="0">
                <a:solidFill>
                  <a:srgbClr val="00A000"/>
                </a:solidFill>
              </a:rPr>
              <a:t> </a:t>
            </a:r>
            <a:endParaRPr lang="en-US" sz="3200" dirty="0">
              <a:solidFill>
                <a:srgbClr val="00A000"/>
              </a:solidFill>
            </a:endParaRPr>
          </a:p>
        </p:txBody>
      </p:sp>
    </p:spTree>
    <p:extLst>
      <p:ext uri="{BB962C8B-B14F-4D97-AF65-F5344CB8AC3E}">
        <p14:creationId xmlns:p14="http://schemas.microsoft.com/office/powerpoint/2010/main" val="11019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9" name="Google Shape;139;p9"/>
          <p:cNvSpPr>
            <a:spLocks noGrp="1"/>
          </p:cNvSpPr>
          <p:nvPr>
            <p:ph type="title" idx="4294967295"/>
          </p:nvPr>
        </p:nvSpPr>
        <p:spPr>
          <a:xfrm>
            <a:off x="1532447" y="25420"/>
            <a:ext cx="6189153" cy="695914"/>
          </a:xfrm>
          <a:prstGeom prst="rect">
            <a:avLst/>
          </a:prstGeom>
          <a:noFill/>
          <a:ln>
            <a:noFill/>
            <a:prstDash/>
          </a:ln>
          <a:effectLst/>
        </p:spPr>
        <p:txBody>
          <a:bodyPr rot="0" spcFirstLastPara="1" vertOverflow="overflow" horzOverflow="overflow" vert="horz" wrap="square" lIns="0" tIns="180000" rIns="0" bIns="180000" numCol="1" spcCol="0" rtlCol="0" fromWordArt="0" anchor="ctr" anchorCtr="0" forceAA="0" compatLnSpc="1">
            <a:prstTxWarp prst="textNoShape">
              <a:avLst/>
            </a:prstTxWarp>
            <a:spAutoFit/>
          </a:bodyPr>
          <a:lstStyle/>
          <a:p>
            <a:pPr marL="182245" marR="0" lvl="0" indent="-13462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GB" sz="2400" b="1" i="0" u="none" strike="noStrike" kern="0" cap="none" spc="0" normalizeH="0" baseline="0" noProof="0" dirty="0">
                <a:ln>
                  <a:noFill/>
                </a:ln>
                <a:solidFill>
                  <a:schemeClr val="dk1"/>
                </a:solidFill>
                <a:effectLst/>
                <a:uLnTx/>
                <a:uFillTx/>
                <a:latin typeface="Arial"/>
                <a:ea typeface="Arial"/>
                <a:cs typeface="Arial"/>
                <a:sym typeface="Arial"/>
              </a:rPr>
              <a:t>Training and testing ML models - watch</a:t>
            </a:r>
            <a:endParaRPr kumimoji="0" lang="en-US" sz="24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38" name="Google Shape;138;p9"/>
          <p:cNvSpPr txBox="1"/>
          <p:nvPr/>
        </p:nvSpPr>
        <p:spPr>
          <a:xfrm>
            <a:off x="360000" y="4424400"/>
            <a:ext cx="5973688" cy="360000"/>
          </a:xfrm>
          <a:prstGeom prst="rect">
            <a:avLst/>
          </a:prstGeom>
          <a:noFill/>
          <a:ln>
            <a:noFill/>
          </a:ln>
        </p:spPr>
        <p:txBody>
          <a:bodyPr spcFirstLastPara="1" wrap="square" lIns="0" tIns="91425" rIns="0" bIns="91425" anchor="ctr" anchorCtr="0">
            <a:noAutofit/>
          </a:bodyPr>
          <a:lstStyle/>
          <a:p>
            <a:pPr lvl="0">
              <a:buClr>
                <a:schemeClr val="dk1"/>
              </a:buClr>
              <a:buSzPts val="1100"/>
            </a:pPr>
            <a:r>
              <a:rPr lang="en-GB" sz="800" b="0" i="0" u="none" strike="noStrike" cap="none" dirty="0">
                <a:solidFill>
                  <a:srgbClr val="000000"/>
                </a:solidFill>
                <a:latin typeface="Arial"/>
                <a:ea typeface="Arial"/>
                <a:cs typeface="Arial"/>
                <a:sym typeface="Arial"/>
              </a:rPr>
              <a:t>Click the image to play the video or, optionally, play video with captions using this </a:t>
            </a:r>
            <a:r>
              <a:rPr lang="en-GB" sz="800" b="0" i="0" strike="noStrike" cap="none" dirty="0">
                <a:solidFill>
                  <a:schemeClr val="tx1"/>
                </a:solidFill>
                <a:latin typeface="Arial"/>
                <a:ea typeface="Arial"/>
                <a:cs typeface="Arial"/>
                <a:sym typeface="Arial"/>
              </a:rPr>
              <a:t>YouTube </a:t>
            </a:r>
            <a:r>
              <a:rPr lang="en-GB" sz="800" dirty="0">
                <a:solidFill>
                  <a:schemeClr val="tx1"/>
                </a:solidFill>
              </a:rPr>
              <a:t>link: </a:t>
            </a:r>
            <a:r>
              <a:rPr lang="en-GB" sz="800" dirty="0">
                <a:solidFill>
                  <a:schemeClr val="tx1"/>
                </a:solidFill>
                <a:hlinkClick r:id="rId4"/>
              </a:rPr>
              <a:t>https://youtu.be/JW2Kduu8s_c</a:t>
            </a:r>
            <a:r>
              <a:rPr lang="en-GB" sz="800" dirty="0">
                <a:solidFill>
                  <a:schemeClr val="tx1"/>
                </a:solidFill>
              </a:rPr>
              <a:t> </a:t>
            </a:r>
            <a:endParaRPr sz="800" b="0" i="0"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p:txBody>
      </p:sp>
      <p:pic>
        <p:nvPicPr>
          <p:cNvPr id="4" name="Graphic 3">
            <a:extLst>
              <a:ext uri="{FF2B5EF4-FFF2-40B4-BE49-F238E27FC236}">
                <a16:creationId xmlns:a16="http://schemas.microsoft.com/office/drawing/2014/main" id="{A4974242-CC91-A6FD-0841-B27AE4F2CC9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6712" y="138112"/>
            <a:ext cx="1109663" cy="473868"/>
          </a:xfrm>
          <a:prstGeom prst="rect">
            <a:avLst/>
          </a:prstGeom>
        </p:spPr>
      </p:pic>
      <p:pic>
        <p:nvPicPr>
          <p:cNvPr id="2" name="Online Media 1" descr="Taster lesson 2. 2 - Training and testing a machine learning model.">
            <a:hlinkClick r:id="" action="ppaction://media"/>
            <a:extLst>
              <a:ext uri="{FF2B5EF4-FFF2-40B4-BE49-F238E27FC236}">
                <a16:creationId xmlns:a16="http://schemas.microsoft.com/office/drawing/2014/main" id="{74553A8A-4222-133C-32F3-2C4F1F8BAA3F}"/>
              </a:ext>
            </a:extLst>
          </p:cNvPr>
          <p:cNvPicPr>
            <a:picLocks noRot="1" noChangeAspect="1"/>
          </p:cNvPicPr>
          <p:nvPr>
            <a:videoFile r:link="rId1"/>
          </p:nvPr>
        </p:nvPicPr>
        <p:blipFill>
          <a:blip r:embed="rId8"/>
          <a:stretch>
            <a:fillRect/>
          </a:stretch>
        </p:blipFill>
        <p:spPr>
          <a:xfrm>
            <a:off x="366712" y="780409"/>
            <a:ext cx="6449542" cy="3643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00A000"/>
      </a:dk2>
      <a:lt2>
        <a:srgbClr val="CD0365"/>
      </a:lt2>
      <a:accent1>
        <a:srgbClr val="6C4BC1"/>
      </a:accent1>
      <a:accent2>
        <a:srgbClr val="2A94D6"/>
      </a:accent2>
      <a:accent3>
        <a:srgbClr val="E7645C"/>
      </a:accent3>
      <a:accent4>
        <a:srgbClr val="7BCDC2"/>
      </a:accent4>
      <a:accent5>
        <a:srgbClr val="E6E7E8"/>
      </a:accent5>
      <a:accent6>
        <a:srgbClr val="70AD47"/>
      </a:accent6>
      <a:hlink>
        <a:srgbClr val="0000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1437</Words>
  <Application>Microsoft Macintosh PowerPoint</Application>
  <PresentationFormat>On-screen Show (16:9)</PresentationFormat>
  <Paragraphs>109</Paragraphs>
  <Slides>16</Slides>
  <Notes>16</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Courier New</vt:lpstr>
      <vt:lpstr>Noto Sans Symbols</vt:lpstr>
      <vt:lpstr>Office Theme</vt:lpstr>
      <vt:lpstr>micro:bit CreateAI taster lessons  Lesson 2 Introduction to machine learning (ML)</vt:lpstr>
      <vt:lpstr>Learning objectives</vt:lpstr>
      <vt:lpstr>What is ML?</vt:lpstr>
      <vt:lpstr>Types of AI</vt:lpstr>
      <vt:lpstr>micro:bit CreateAI</vt:lpstr>
      <vt:lpstr>Machine learning models</vt:lpstr>
      <vt:lpstr>Collecting and labelling data - watch</vt:lpstr>
      <vt:lpstr>Collecting and labelling data - steps</vt:lpstr>
      <vt:lpstr>Training and testing ML models - watch</vt:lpstr>
      <vt:lpstr>Training and testing ML models - steps</vt:lpstr>
      <vt:lpstr>Using ML models in MakeCode - watch</vt:lpstr>
      <vt:lpstr>Using ML models in MakeCode - steps</vt:lpstr>
      <vt:lpstr>Improve your model</vt:lpstr>
      <vt:lpstr>Reflect on your learning</vt:lpstr>
      <vt:lpstr>Look ahead...</vt:lpstr>
      <vt:lpstr>Visit microbit.org/teach for more lessons, projects, courses and help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microbit CreateAI taster lessons Lesson 2: Introduction to machine learning Slides</dc:title>
  <dc:subject/>
  <dc:creator>Micro:bit Educational Foundation</dc:creator>
  <cp:keywords/>
  <dc:description/>
  <cp:lastModifiedBy>Giles Booth</cp:lastModifiedBy>
  <cp:revision>278</cp:revision>
  <dcterms:modified xsi:type="dcterms:W3CDTF">2026-03-12T10:33:52Z</dcterms:modified>
  <cp:category/>
</cp:coreProperties>
</file>