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82" d="100"/>
          <a:sy n="82" d="100"/>
        </p:scale>
        <p:origin x="19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2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6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6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6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2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2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1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7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9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4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B1219FA-A505-D634-DAEB-AF46A834F474}"/>
              </a:ext>
            </a:extLst>
          </p:cNvPr>
          <p:cNvGrpSpPr/>
          <p:nvPr/>
        </p:nvGrpSpPr>
        <p:grpSpPr>
          <a:xfrm>
            <a:off x="8264207" y="8467833"/>
            <a:ext cx="4318452" cy="936400"/>
            <a:chOff x="8264207" y="7863399"/>
            <a:chExt cx="4318452" cy="936400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1B854403-037C-FFE1-76A3-E73E4F28C0C8}"/>
                </a:ext>
              </a:extLst>
            </p:cNvPr>
            <p:cNvSpPr/>
            <p:nvPr/>
          </p:nvSpPr>
          <p:spPr>
            <a:xfrm>
              <a:off x="9544748" y="8385539"/>
              <a:ext cx="144559" cy="144559"/>
            </a:xfrm>
            <a:custGeom>
              <a:avLst/>
              <a:gdLst>
                <a:gd name="csX0" fmla="*/ 72280 w 144559"/>
                <a:gd name="csY0" fmla="*/ 0 h 144559"/>
                <a:gd name="csX1" fmla="*/ 107880 w 144559"/>
                <a:gd name="csY1" fmla="*/ 9709 h 144559"/>
                <a:gd name="csX2" fmla="*/ 134850 w 144559"/>
                <a:gd name="csY2" fmla="*/ 36680 h 144559"/>
                <a:gd name="csX3" fmla="*/ 144559 w 144559"/>
                <a:gd name="csY3" fmla="*/ 72280 h 144559"/>
                <a:gd name="csX4" fmla="*/ 134850 w 144559"/>
                <a:gd name="csY4" fmla="*/ 107880 h 144559"/>
                <a:gd name="csX5" fmla="*/ 107880 w 144559"/>
                <a:gd name="csY5" fmla="*/ 134850 h 144559"/>
                <a:gd name="csX6" fmla="*/ 72280 w 144559"/>
                <a:gd name="csY6" fmla="*/ 144560 h 144559"/>
                <a:gd name="csX7" fmla="*/ 36679 w 144559"/>
                <a:gd name="csY7" fmla="*/ 134850 h 144559"/>
                <a:gd name="csX8" fmla="*/ 9709 w 144559"/>
                <a:gd name="csY8" fmla="*/ 107880 h 144559"/>
                <a:gd name="csX9" fmla="*/ 0 w 144559"/>
                <a:gd name="csY9" fmla="*/ 72280 h 144559"/>
                <a:gd name="csX10" fmla="*/ 9709 w 144559"/>
                <a:gd name="csY10" fmla="*/ 36680 h 144559"/>
                <a:gd name="csX11" fmla="*/ 36679 w 144559"/>
                <a:gd name="csY11" fmla="*/ 9709 h 144559"/>
                <a:gd name="csX12" fmla="*/ 72280 w 144559"/>
                <a:gd name="csY12" fmla="*/ 0 h 144559"/>
                <a:gd name="csX13" fmla="*/ 72280 w 144559"/>
                <a:gd name="csY13" fmla="*/ 11867 h 144559"/>
                <a:gd name="csX14" fmla="*/ 43152 w 144559"/>
                <a:gd name="csY14" fmla="*/ 19418 h 144559"/>
                <a:gd name="csX15" fmla="*/ 20497 w 144559"/>
                <a:gd name="csY15" fmla="*/ 40994 h 144559"/>
                <a:gd name="csX16" fmla="*/ 12946 w 144559"/>
                <a:gd name="csY16" fmla="*/ 71201 h 144559"/>
                <a:gd name="csX17" fmla="*/ 20497 w 144559"/>
                <a:gd name="csY17" fmla="*/ 100329 h 144559"/>
                <a:gd name="csX18" fmla="*/ 43152 w 144559"/>
                <a:gd name="csY18" fmla="*/ 121905 h 144559"/>
                <a:gd name="csX19" fmla="*/ 73359 w 144559"/>
                <a:gd name="csY19" fmla="*/ 129456 h 144559"/>
                <a:gd name="csX20" fmla="*/ 103565 w 144559"/>
                <a:gd name="csY20" fmla="*/ 121905 h 144559"/>
                <a:gd name="csX21" fmla="*/ 125141 w 144559"/>
                <a:gd name="csY21" fmla="*/ 100329 h 144559"/>
                <a:gd name="csX22" fmla="*/ 132693 w 144559"/>
                <a:gd name="csY22" fmla="*/ 71201 h 144559"/>
                <a:gd name="csX23" fmla="*/ 125141 w 144559"/>
                <a:gd name="csY23" fmla="*/ 40994 h 144559"/>
                <a:gd name="csX24" fmla="*/ 102486 w 144559"/>
                <a:gd name="csY24" fmla="*/ 19418 h 144559"/>
                <a:gd name="csX25" fmla="*/ 73359 w 144559"/>
                <a:gd name="csY25" fmla="*/ 11867 h 144559"/>
                <a:gd name="csX26" fmla="*/ 73359 w 144559"/>
                <a:gd name="csY26" fmla="*/ 11867 h 144559"/>
                <a:gd name="csX27" fmla="*/ 94935 w 144559"/>
                <a:gd name="csY27" fmla="*/ 83068 h 144559"/>
                <a:gd name="csX28" fmla="*/ 106801 w 144559"/>
                <a:gd name="csY28" fmla="*/ 86304 h 144559"/>
                <a:gd name="csX29" fmla="*/ 94935 w 144559"/>
                <a:gd name="csY29" fmla="*/ 105723 h 144559"/>
                <a:gd name="csX30" fmla="*/ 72280 w 144559"/>
                <a:gd name="csY30" fmla="*/ 113274 h 144559"/>
                <a:gd name="csX31" fmla="*/ 45310 w 144559"/>
                <a:gd name="csY31" fmla="*/ 102486 h 144559"/>
                <a:gd name="csX32" fmla="*/ 34522 w 144559"/>
                <a:gd name="csY32" fmla="*/ 72280 h 144559"/>
                <a:gd name="csX33" fmla="*/ 38837 w 144559"/>
                <a:gd name="csY33" fmla="*/ 50704 h 144559"/>
                <a:gd name="csX34" fmla="*/ 52861 w 144559"/>
                <a:gd name="csY34" fmla="*/ 36680 h 144559"/>
                <a:gd name="csX35" fmla="*/ 73359 w 144559"/>
                <a:gd name="csY35" fmla="*/ 32364 h 144559"/>
                <a:gd name="csX36" fmla="*/ 93856 w 144559"/>
                <a:gd name="csY36" fmla="*/ 38837 h 144559"/>
                <a:gd name="csX37" fmla="*/ 105723 w 144559"/>
                <a:gd name="csY37" fmla="*/ 55019 h 144559"/>
                <a:gd name="csX38" fmla="*/ 94935 w 144559"/>
                <a:gd name="csY38" fmla="*/ 58256 h 144559"/>
                <a:gd name="csX39" fmla="*/ 86304 w 144559"/>
                <a:gd name="csY39" fmla="*/ 47468 h 144559"/>
                <a:gd name="csX40" fmla="*/ 73359 w 144559"/>
                <a:gd name="csY40" fmla="*/ 44231 h 144559"/>
                <a:gd name="csX41" fmla="*/ 55019 w 144559"/>
                <a:gd name="csY41" fmla="*/ 51782 h 144559"/>
                <a:gd name="csX42" fmla="*/ 47467 w 144559"/>
                <a:gd name="csY42" fmla="*/ 74438 h 144559"/>
                <a:gd name="csX43" fmla="*/ 53940 w 144559"/>
                <a:gd name="csY43" fmla="*/ 96014 h 144559"/>
                <a:gd name="csX44" fmla="*/ 71201 w 144559"/>
                <a:gd name="csY44" fmla="*/ 103566 h 144559"/>
                <a:gd name="csX45" fmla="*/ 86304 w 144559"/>
                <a:gd name="csY45" fmla="*/ 98172 h 144559"/>
                <a:gd name="csX46" fmla="*/ 94935 w 144559"/>
                <a:gd name="csY46" fmla="*/ 85226 h 144559"/>
                <a:gd name="csX47" fmla="*/ 94935 w 144559"/>
                <a:gd name="csY47" fmla="*/ 83068 h 1445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</a:cxnLst>
              <a:rect l="l" t="t" r="r" b="b"/>
              <a:pathLst>
                <a:path w="144559" h="144559">
                  <a:moveTo>
                    <a:pt x="72280" y="0"/>
                  </a:moveTo>
                  <a:cubicBezTo>
                    <a:pt x="84147" y="0"/>
                    <a:pt x="96013" y="3236"/>
                    <a:pt x="107880" y="9709"/>
                  </a:cubicBezTo>
                  <a:cubicBezTo>
                    <a:pt x="119747" y="16182"/>
                    <a:pt x="128377" y="24812"/>
                    <a:pt x="134850" y="36680"/>
                  </a:cubicBezTo>
                  <a:cubicBezTo>
                    <a:pt x="141323" y="48546"/>
                    <a:pt x="144559" y="60413"/>
                    <a:pt x="144559" y="72280"/>
                  </a:cubicBezTo>
                  <a:cubicBezTo>
                    <a:pt x="144559" y="84147"/>
                    <a:pt x="141323" y="96014"/>
                    <a:pt x="134850" y="107880"/>
                  </a:cubicBezTo>
                  <a:cubicBezTo>
                    <a:pt x="128377" y="119748"/>
                    <a:pt x="119747" y="128378"/>
                    <a:pt x="107880" y="134850"/>
                  </a:cubicBezTo>
                  <a:cubicBezTo>
                    <a:pt x="96013" y="141324"/>
                    <a:pt x="84147" y="144560"/>
                    <a:pt x="72280" y="144560"/>
                  </a:cubicBezTo>
                  <a:cubicBezTo>
                    <a:pt x="60413" y="144560"/>
                    <a:pt x="48546" y="141324"/>
                    <a:pt x="36679" y="134850"/>
                  </a:cubicBezTo>
                  <a:cubicBezTo>
                    <a:pt x="24812" y="128378"/>
                    <a:pt x="16182" y="119748"/>
                    <a:pt x="9709" y="107880"/>
                  </a:cubicBezTo>
                  <a:cubicBezTo>
                    <a:pt x="3236" y="96014"/>
                    <a:pt x="0" y="84147"/>
                    <a:pt x="0" y="72280"/>
                  </a:cubicBezTo>
                  <a:cubicBezTo>
                    <a:pt x="0" y="60413"/>
                    <a:pt x="3236" y="47468"/>
                    <a:pt x="9709" y="36680"/>
                  </a:cubicBezTo>
                  <a:cubicBezTo>
                    <a:pt x="16182" y="24812"/>
                    <a:pt x="24812" y="16182"/>
                    <a:pt x="36679" y="9709"/>
                  </a:cubicBezTo>
                  <a:cubicBezTo>
                    <a:pt x="48546" y="3236"/>
                    <a:pt x="59334" y="0"/>
                    <a:pt x="72280" y="0"/>
                  </a:cubicBezTo>
                  <a:close/>
                  <a:moveTo>
                    <a:pt x="72280" y="11867"/>
                  </a:moveTo>
                  <a:cubicBezTo>
                    <a:pt x="62570" y="11867"/>
                    <a:pt x="52861" y="14024"/>
                    <a:pt x="43152" y="19418"/>
                  </a:cubicBezTo>
                  <a:cubicBezTo>
                    <a:pt x="33443" y="24812"/>
                    <a:pt x="25891" y="32364"/>
                    <a:pt x="20497" y="40994"/>
                  </a:cubicBezTo>
                  <a:cubicBezTo>
                    <a:pt x="15103" y="50704"/>
                    <a:pt x="12946" y="60413"/>
                    <a:pt x="12946" y="71201"/>
                  </a:cubicBezTo>
                  <a:cubicBezTo>
                    <a:pt x="12946" y="81989"/>
                    <a:pt x="15103" y="91698"/>
                    <a:pt x="20497" y="100329"/>
                  </a:cubicBezTo>
                  <a:cubicBezTo>
                    <a:pt x="25891" y="110038"/>
                    <a:pt x="33443" y="117590"/>
                    <a:pt x="43152" y="121905"/>
                  </a:cubicBezTo>
                  <a:cubicBezTo>
                    <a:pt x="52861" y="127299"/>
                    <a:pt x="62570" y="129456"/>
                    <a:pt x="73359" y="129456"/>
                  </a:cubicBezTo>
                  <a:cubicBezTo>
                    <a:pt x="84147" y="129456"/>
                    <a:pt x="93856" y="127299"/>
                    <a:pt x="103565" y="121905"/>
                  </a:cubicBezTo>
                  <a:cubicBezTo>
                    <a:pt x="113274" y="116511"/>
                    <a:pt x="120826" y="108960"/>
                    <a:pt x="125141" y="100329"/>
                  </a:cubicBezTo>
                  <a:cubicBezTo>
                    <a:pt x="130535" y="90620"/>
                    <a:pt x="132693" y="80910"/>
                    <a:pt x="132693" y="71201"/>
                  </a:cubicBezTo>
                  <a:cubicBezTo>
                    <a:pt x="132693" y="61492"/>
                    <a:pt x="130535" y="50704"/>
                    <a:pt x="125141" y="40994"/>
                  </a:cubicBezTo>
                  <a:cubicBezTo>
                    <a:pt x="119747" y="31286"/>
                    <a:pt x="112195" y="23734"/>
                    <a:pt x="102486" y="19418"/>
                  </a:cubicBezTo>
                  <a:cubicBezTo>
                    <a:pt x="92777" y="14024"/>
                    <a:pt x="83068" y="11867"/>
                    <a:pt x="73359" y="11867"/>
                  </a:cubicBezTo>
                  <a:lnTo>
                    <a:pt x="73359" y="11867"/>
                  </a:lnTo>
                  <a:close/>
                  <a:moveTo>
                    <a:pt x="94935" y="83068"/>
                  </a:moveTo>
                  <a:lnTo>
                    <a:pt x="106801" y="86304"/>
                  </a:lnTo>
                  <a:cubicBezTo>
                    <a:pt x="104644" y="93856"/>
                    <a:pt x="101407" y="100329"/>
                    <a:pt x="94935" y="105723"/>
                  </a:cubicBezTo>
                  <a:cubicBezTo>
                    <a:pt x="88462" y="110038"/>
                    <a:pt x="80910" y="113274"/>
                    <a:pt x="72280" y="113274"/>
                  </a:cubicBezTo>
                  <a:cubicBezTo>
                    <a:pt x="63649" y="113274"/>
                    <a:pt x="51782" y="110038"/>
                    <a:pt x="45310" y="102486"/>
                  </a:cubicBezTo>
                  <a:cubicBezTo>
                    <a:pt x="38837" y="94935"/>
                    <a:pt x="34522" y="85226"/>
                    <a:pt x="34522" y="72280"/>
                  </a:cubicBezTo>
                  <a:cubicBezTo>
                    <a:pt x="34522" y="59334"/>
                    <a:pt x="34522" y="57176"/>
                    <a:pt x="38837" y="50704"/>
                  </a:cubicBezTo>
                  <a:cubicBezTo>
                    <a:pt x="42073" y="44231"/>
                    <a:pt x="46388" y="39916"/>
                    <a:pt x="52861" y="36680"/>
                  </a:cubicBezTo>
                  <a:cubicBezTo>
                    <a:pt x="58255" y="33443"/>
                    <a:pt x="65807" y="32364"/>
                    <a:pt x="73359" y="32364"/>
                  </a:cubicBezTo>
                  <a:cubicBezTo>
                    <a:pt x="80910" y="32364"/>
                    <a:pt x="88462" y="34522"/>
                    <a:pt x="93856" y="38837"/>
                  </a:cubicBezTo>
                  <a:cubicBezTo>
                    <a:pt x="99250" y="43152"/>
                    <a:pt x="103565" y="48546"/>
                    <a:pt x="105723" y="55019"/>
                  </a:cubicBezTo>
                  <a:lnTo>
                    <a:pt x="94935" y="58256"/>
                  </a:lnTo>
                  <a:cubicBezTo>
                    <a:pt x="92777" y="53940"/>
                    <a:pt x="90619" y="49625"/>
                    <a:pt x="86304" y="47468"/>
                  </a:cubicBezTo>
                  <a:cubicBezTo>
                    <a:pt x="83068" y="45310"/>
                    <a:pt x="78753" y="44231"/>
                    <a:pt x="73359" y="44231"/>
                  </a:cubicBezTo>
                  <a:cubicBezTo>
                    <a:pt x="67965" y="44231"/>
                    <a:pt x="60413" y="46388"/>
                    <a:pt x="55019" y="51782"/>
                  </a:cubicBezTo>
                  <a:cubicBezTo>
                    <a:pt x="50704" y="57176"/>
                    <a:pt x="47467" y="64728"/>
                    <a:pt x="47467" y="74438"/>
                  </a:cubicBezTo>
                  <a:cubicBezTo>
                    <a:pt x="47467" y="84147"/>
                    <a:pt x="49625" y="91698"/>
                    <a:pt x="53940" y="96014"/>
                  </a:cubicBezTo>
                  <a:cubicBezTo>
                    <a:pt x="58255" y="101408"/>
                    <a:pt x="63649" y="103566"/>
                    <a:pt x="71201" y="103566"/>
                  </a:cubicBezTo>
                  <a:cubicBezTo>
                    <a:pt x="78753" y="103566"/>
                    <a:pt x="81989" y="101408"/>
                    <a:pt x="86304" y="98172"/>
                  </a:cubicBezTo>
                  <a:cubicBezTo>
                    <a:pt x="90619" y="94935"/>
                    <a:pt x="93856" y="90620"/>
                    <a:pt x="94935" y="85226"/>
                  </a:cubicBezTo>
                  <a:lnTo>
                    <a:pt x="94935" y="8306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645D349-CBEC-3DE5-90AB-41D6B7457AFF}"/>
                </a:ext>
              </a:extLst>
            </p:cNvPr>
            <p:cNvSpPr/>
            <p:nvPr/>
          </p:nvSpPr>
          <p:spPr>
            <a:xfrm>
              <a:off x="9756193" y="8386619"/>
              <a:ext cx="132692" cy="140244"/>
            </a:xfrm>
            <a:custGeom>
              <a:avLst/>
              <a:gdLst>
                <a:gd name="csX0" fmla="*/ 0 w 132692"/>
                <a:gd name="csY0" fmla="*/ 140244 h 140244"/>
                <a:gd name="csX1" fmla="*/ 0 w 132692"/>
                <a:gd name="csY1" fmla="*/ 1079 h 140244"/>
                <a:gd name="csX2" fmla="*/ 28049 w 132692"/>
                <a:gd name="csY2" fmla="*/ 1079 h 140244"/>
                <a:gd name="csX3" fmla="*/ 60413 w 132692"/>
                <a:gd name="csY3" fmla="*/ 99249 h 140244"/>
                <a:gd name="csX4" fmla="*/ 66886 w 132692"/>
                <a:gd name="csY4" fmla="*/ 119747 h 140244"/>
                <a:gd name="csX5" fmla="*/ 74438 w 132692"/>
                <a:gd name="csY5" fmla="*/ 97092 h 140244"/>
                <a:gd name="csX6" fmla="*/ 107880 w 132692"/>
                <a:gd name="csY6" fmla="*/ 0 h 140244"/>
                <a:gd name="csX7" fmla="*/ 132693 w 132692"/>
                <a:gd name="csY7" fmla="*/ 0 h 140244"/>
                <a:gd name="csX8" fmla="*/ 132693 w 132692"/>
                <a:gd name="csY8" fmla="*/ 139165 h 140244"/>
                <a:gd name="csX9" fmla="*/ 115432 w 132692"/>
                <a:gd name="csY9" fmla="*/ 139165 h 140244"/>
                <a:gd name="csX10" fmla="*/ 115432 w 132692"/>
                <a:gd name="csY10" fmla="*/ 22655 h 140244"/>
                <a:gd name="csX11" fmla="*/ 75516 w 132692"/>
                <a:gd name="csY11" fmla="*/ 139165 h 140244"/>
                <a:gd name="csX12" fmla="*/ 59334 w 132692"/>
                <a:gd name="csY12" fmla="*/ 139165 h 140244"/>
                <a:gd name="csX13" fmla="*/ 19418 w 132692"/>
                <a:gd name="csY13" fmla="*/ 20497 h 140244"/>
                <a:gd name="csX14" fmla="*/ 19418 w 132692"/>
                <a:gd name="csY14" fmla="*/ 139165 h 140244"/>
                <a:gd name="csX15" fmla="*/ 0 w 132692"/>
                <a:gd name="csY15" fmla="*/ 139165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32692" h="140244">
                  <a:moveTo>
                    <a:pt x="0" y="140244"/>
                  </a:moveTo>
                  <a:lnTo>
                    <a:pt x="0" y="1079"/>
                  </a:lnTo>
                  <a:lnTo>
                    <a:pt x="28049" y="1079"/>
                  </a:lnTo>
                  <a:lnTo>
                    <a:pt x="60413" y="99249"/>
                  </a:lnTo>
                  <a:cubicBezTo>
                    <a:pt x="63650" y="107880"/>
                    <a:pt x="65807" y="115431"/>
                    <a:pt x="66886" y="119747"/>
                  </a:cubicBezTo>
                  <a:cubicBezTo>
                    <a:pt x="66886" y="114353"/>
                    <a:pt x="71201" y="106801"/>
                    <a:pt x="74438" y="97092"/>
                  </a:cubicBezTo>
                  <a:lnTo>
                    <a:pt x="107880" y="0"/>
                  </a:lnTo>
                  <a:lnTo>
                    <a:pt x="132693" y="0"/>
                  </a:lnTo>
                  <a:lnTo>
                    <a:pt x="132693" y="139165"/>
                  </a:lnTo>
                  <a:lnTo>
                    <a:pt x="115432" y="139165"/>
                  </a:lnTo>
                  <a:lnTo>
                    <a:pt x="115432" y="22655"/>
                  </a:lnTo>
                  <a:lnTo>
                    <a:pt x="75516" y="139165"/>
                  </a:lnTo>
                  <a:lnTo>
                    <a:pt x="59334" y="139165"/>
                  </a:lnTo>
                  <a:lnTo>
                    <a:pt x="19418" y="20497"/>
                  </a:lnTo>
                  <a:lnTo>
                    <a:pt x="19418" y="139165"/>
                  </a:lnTo>
                  <a:lnTo>
                    <a:pt x="0" y="1391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55597E2-9973-4A59-D8FB-75ED95CDE8B7}"/>
                </a:ext>
              </a:extLst>
            </p:cNvPr>
            <p:cNvSpPr/>
            <p:nvPr/>
          </p:nvSpPr>
          <p:spPr>
            <a:xfrm>
              <a:off x="9916935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6A5A58EA-229E-3D74-6B0F-61E75822A052}"/>
                </a:ext>
              </a:extLst>
            </p:cNvPr>
            <p:cNvSpPr/>
            <p:nvPr/>
          </p:nvSpPr>
          <p:spPr>
            <a:xfrm>
              <a:off x="9954693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1A0C598-877B-1407-E54C-973FFB5C61F4}"/>
                </a:ext>
              </a:extLst>
            </p:cNvPr>
            <p:cNvSpPr/>
            <p:nvPr/>
          </p:nvSpPr>
          <p:spPr>
            <a:xfrm>
              <a:off x="10056100" y="8424377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7 h 103564"/>
                <a:gd name="csX2" fmla="*/ 16182 w 55019"/>
                <a:gd name="csY2" fmla="*/ 2157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39 h 103564"/>
                <a:gd name="csX9" fmla="*/ 26970 w 55019"/>
                <a:gd name="csY9" fmla="*/ 21576 h 103564"/>
                <a:gd name="csX10" fmla="*/ 20498 w 55019"/>
                <a:gd name="csY10" fmla="*/ 31285 h 103564"/>
                <a:gd name="csX11" fmla="*/ 17261 w 55019"/>
                <a:gd name="csY11" fmla="*/ 50703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7"/>
                  </a:lnTo>
                  <a:lnTo>
                    <a:pt x="16182" y="2157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7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39"/>
                    <a:pt x="36680" y="18339"/>
                  </a:cubicBezTo>
                  <a:cubicBezTo>
                    <a:pt x="32364" y="18339"/>
                    <a:pt x="29128" y="18339"/>
                    <a:pt x="26970" y="21576"/>
                  </a:cubicBezTo>
                  <a:cubicBezTo>
                    <a:pt x="23734" y="23733"/>
                    <a:pt x="21576" y="26970"/>
                    <a:pt x="20498" y="31285"/>
                  </a:cubicBezTo>
                  <a:cubicBezTo>
                    <a:pt x="18340" y="37758"/>
                    <a:pt x="17261" y="44231"/>
                    <a:pt x="17261" y="50703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9AF28D3C-877B-7990-0A3E-A1288CA422BC}"/>
                </a:ext>
              </a:extLst>
            </p:cNvPr>
            <p:cNvSpPr/>
            <p:nvPr/>
          </p:nvSpPr>
          <p:spPr>
            <a:xfrm>
              <a:off x="10113277" y="8424377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49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1 h 105722"/>
                <a:gd name="csX10" fmla="*/ 2157 w 94934"/>
                <a:gd name="csY10" fmla="*/ 52861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19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3 h 105722"/>
                <a:gd name="csX17" fmla="*/ 49625 w 94934"/>
                <a:gd name="csY17" fmla="*/ 14024 h 105722"/>
                <a:gd name="csX18" fmla="*/ 28049 w 94934"/>
                <a:gd name="csY18" fmla="*/ 23733 h 105722"/>
                <a:gd name="csX19" fmla="*/ 19418 w 94934"/>
                <a:gd name="csY19" fmla="*/ 52861 h 105722"/>
                <a:gd name="csX20" fmla="*/ 19418 w 94934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5" y="89541"/>
                    <a:pt x="79831" y="94935"/>
                    <a:pt x="72279" y="99249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7"/>
                    <a:pt x="28049" y="80910"/>
                  </a:cubicBezTo>
                  <a:cubicBezTo>
                    <a:pt x="33443" y="87383"/>
                    <a:pt x="40994" y="90619"/>
                    <a:pt x="49625" y="90619"/>
                  </a:cubicBezTo>
                  <a:cubicBezTo>
                    <a:pt x="58255" y="90619"/>
                    <a:pt x="64728" y="87383"/>
                    <a:pt x="71201" y="80910"/>
                  </a:cubicBezTo>
                  <a:cubicBezTo>
                    <a:pt x="77673" y="74437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3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3"/>
                  </a:cubicBezTo>
                  <a:cubicBezTo>
                    <a:pt x="21576" y="30206"/>
                    <a:pt x="19418" y="39915"/>
                    <a:pt x="19418" y="52861"/>
                  </a:cubicBezTo>
                  <a:lnTo>
                    <a:pt x="1941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D4900E13-9895-5112-0E8B-073BE6053B4A}"/>
                </a:ext>
              </a:extLst>
            </p:cNvPr>
            <p:cNvSpPr/>
            <p:nvPr/>
          </p:nvSpPr>
          <p:spPr>
            <a:xfrm>
              <a:off x="10234103" y="8425455"/>
              <a:ext cx="19418" cy="101407"/>
            </a:xfrm>
            <a:custGeom>
              <a:avLst/>
              <a:gdLst>
                <a:gd name="csX0" fmla="*/ 0 w 19418"/>
                <a:gd name="csY0" fmla="*/ 19418 h 101407"/>
                <a:gd name="csX1" fmla="*/ 0 w 19418"/>
                <a:gd name="csY1" fmla="*/ 0 h 101407"/>
                <a:gd name="csX2" fmla="*/ 19419 w 19418"/>
                <a:gd name="csY2" fmla="*/ 0 h 101407"/>
                <a:gd name="csX3" fmla="*/ 19419 w 19418"/>
                <a:gd name="csY3" fmla="*/ 19418 h 101407"/>
                <a:gd name="csX4" fmla="*/ 0 w 19418"/>
                <a:gd name="csY4" fmla="*/ 19418 h 101407"/>
                <a:gd name="csX5" fmla="*/ 0 w 19418"/>
                <a:gd name="csY5" fmla="*/ 101408 h 101407"/>
                <a:gd name="csX6" fmla="*/ 0 w 19418"/>
                <a:gd name="csY6" fmla="*/ 81989 h 101407"/>
                <a:gd name="csX7" fmla="*/ 19419 w 19418"/>
                <a:gd name="csY7" fmla="*/ 81989 h 101407"/>
                <a:gd name="csX8" fmla="*/ 19419 w 19418"/>
                <a:gd name="csY8" fmla="*/ 101408 h 101407"/>
                <a:gd name="csX9" fmla="*/ 0 w 19418"/>
                <a:gd name="csY9" fmla="*/ 101408 h 1014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418" h="101407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  <a:moveTo>
                    <a:pt x="0" y="101408"/>
                  </a:moveTo>
                  <a:lnTo>
                    <a:pt x="0" y="81989"/>
                  </a:lnTo>
                  <a:lnTo>
                    <a:pt x="19419" y="81989"/>
                  </a:lnTo>
                  <a:lnTo>
                    <a:pt x="19419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BC923248-4BAA-2652-29C6-218C4D9E35E3}"/>
                </a:ext>
              </a:extLst>
            </p:cNvPr>
            <p:cNvSpPr/>
            <p:nvPr/>
          </p:nvSpPr>
          <p:spPr>
            <a:xfrm>
              <a:off x="10282649" y="8387697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0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1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4"/>
                    <a:pt x="33443" y="35600"/>
                    <a:pt x="45310" y="35600"/>
                  </a:cubicBezTo>
                  <a:cubicBezTo>
                    <a:pt x="57177" y="35600"/>
                    <a:pt x="57177" y="35600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5"/>
                    <a:pt x="84147" y="116511"/>
                    <a:pt x="75516" y="126220"/>
                  </a:cubicBezTo>
                  <a:cubicBezTo>
                    <a:pt x="66886" y="135929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1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2"/>
                    <a:pt x="51783" y="48546"/>
                    <a:pt x="44231" y="48546"/>
                  </a:cubicBezTo>
                  <a:cubicBezTo>
                    <a:pt x="36680" y="48546"/>
                    <a:pt x="30207" y="51782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13CF0BE-C0B1-C46C-5AAF-A4802E75599B}"/>
                </a:ext>
              </a:extLst>
            </p:cNvPr>
            <p:cNvSpPr/>
            <p:nvPr/>
          </p:nvSpPr>
          <p:spPr>
            <a:xfrm>
              <a:off x="10391609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FED89F78-ADBC-D9B1-1CEF-DE876D24FC19}"/>
                </a:ext>
              </a:extLst>
            </p:cNvPr>
            <p:cNvSpPr/>
            <p:nvPr/>
          </p:nvSpPr>
          <p:spPr>
            <a:xfrm>
              <a:off x="10423973" y="8388776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2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7 w 49624"/>
                <a:gd name="csY13" fmla="*/ 35601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2"/>
                  </a:cubicBezTo>
                  <a:cubicBezTo>
                    <a:pt x="19418" y="130536"/>
                    <a:pt x="17261" y="129456"/>
                    <a:pt x="15103" y="126220"/>
                  </a:cubicBezTo>
                  <a:cubicBezTo>
                    <a:pt x="15103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7" y="35601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A7D76F5-7A38-73CD-DEE6-3C495B21653D}"/>
                </a:ext>
              </a:extLst>
            </p:cNvPr>
            <p:cNvSpPr/>
            <p:nvPr/>
          </p:nvSpPr>
          <p:spPr>
            <a:xfrm>
              <a:off x="10544799" y="8387697"/>
              <a:ext cx="103564" cy="139165"/>
            </a:xfrm>
            <a:custGeom>
              <a:avLst/>
              <a:gdLst>
                <a:gd name="csX0" fmla="*/ 0 w 103564"/>
                <a:gd name="csY0" fmla="*/ 139166 h 139165"/>
                <a:gd name="csX1" fmla="*/ 0 w 103564"/>
                <a:gd name="csY1" fmla="*/ 0 h 139165"/>
                <a:gd name="csX2" fmla="*/ 100329 w 103564"/>
                <a:gd name="csY2" fmla="*/ 0 h 139165"/>
                <a:gd name="csX3" fmla="*/ 100329 w 103564"/>
                <a:gd name="csY3" fmla="*/ 16182 h 139165"/>
                <a:gd name="csX4" fmla="*/ 18339 w 103564"/>
                <a:gd name="csY4" fmla="*/ 16182 h 139165"/>
                <a:gd name="csX5" fmla="*/ 18339 w 103564"/>
                <a:gd name="csY5" fmla="*/ 58256 h 139165"/>
                <a:gd name="csX6" fmla="*/ 94935 w 103564"/>
                <a:gd name="csY6" fmla="*/ 58256 h 139165"/>
                <a:gd name="csX7" fmla="*/ 94935 w 103564"/>
                <a:gd name="csY7" fmla="*/ 74438 h 139165"/>
                <a:gd name="csX8" fmla="*/ 18339 w 103564"/>
                <a:gd name="csY8" fmla="*/ 74438 h 139165"/>
                <a:gd name="csX9" fmla="*/ 18339 w 103564"/>
                <a:gd name="csY9" fmla="*/ 121905 h 139165"/>
                <a:gd name="csX10" fmla="*/ 103565 w 103564"/>
                <a:gd name="csY10" fmla="*/ 121905 h 139165"/>
                <a:gd name="csX11" fmla="*/ 103565 w 103564"/>
                <a:gd name="csY11" fmla="*/ 138087 h 139165"/>
                <a:gd name="csX12" fmla="*/ 0 w 103564"/>
                <a:gd name="csY12" fmla="*/ 138087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3564" h="139165">
                  <a:moveTo>
                    <a:pt x="0" y="139166"/>
                  </a:moveTo>
                  <a:lnTo>
                    <a:pt x="0" y="0"/>
                  </a:lnTo>
                  <a:lnTo>
                    <a:pt x="100329" y="0"/>
                  </a:lnTo>
                  <a:lnTo>
                    <a:pt x="100329" y="16182"/>
                  </a:lnTo>
                  <a:lnTo>
                    <a:pt x="18339" y="16182"/>
                  </a:lnTo>
                  <a:lnTo>
                    <a:pt x="18339" y="58256"/>
                  </a:lnTo>
                  <a:lnTo>
                    <a:pt x="94935" y="58256"/>
                  </a:lnTo>
                  <a:lnTo>
                    <a:pt x="94935" y="74438"/>
                  </a:lnTo>
                  <a:lnTo>
                    <a:pt x="18339" y="74438"/>
                  </a:lnTo>
                  <a:lnTo>
                    <a:pt x="18339" y="121905"/>
                  </a:lnTo>
                  <a:lnTo>
                    <a:pt x="103565" y="121905"/>
                  </a:lnTo>
                  <a:lnTo>
                    <a:pt x="103565" y="138087"/>
                  </a:lnTo>
                  <a:lnTo>
                    <a:pt x="0" y="13808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38F7E0D-E674-E2BE-6A41-8AEF1C2E36B8}"/>
                </a:ext>
              </a:extLst>
            </p:cNvPr>
            <p:cNvSpPr/>
            <p:nvPr/>
          </p:nvSpPr>
          <p:spPr>
            <a:xfrm>
              <a:off x="10665624" y="8389855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2 w 88462"/>
                <a:gd name="csY12" fmla="*/ 0 h 139165"/>
                <a:gd name="csX13" fmla="*/ 88462 w 88462"/>
                <a:gd name="csY13" fmla="*/ 139165 h 139165"/>
                <a:gd name="csX14" fmla="*/ 72280 w 88462"/>
                <a:gd name="csY14" fmla="*/ 139165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1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5 h 139165"/>
                <a:gd name="csX22" fmla="*/ 46389 w 88462"/>
                <a:gd name="csY22" fmla="*/ 48546 h 139165"/>
                <a:gd name="csX23" fmla="*/ 26970 w 88462"/>
                <a:gd name="csY23" fmla="*/ 58255 h 139165"/>
                <a:gd name="csX24" fmla="*/ 19419 w 88462"/>
                <a:gd name="csY24" fmla="*/ 87383 h 139165"/>
                <a:gd name="csX25" fmla="*/ 19419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1"/>
                    <a:pt x="56098" y="139165"/>
                    <a:pt x="44231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3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2" y="0"/>
                  </a:lnTo>
                  <a:lnTo>
                    <a:pt x="88462" y="139165"/>
                  </a:lnTo>
                  <a:lnTo>
                    <a:pt x="72280" y="139165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59"/>
                    <a:pt x="26970" y="115432"/>
                  </a:cubicBezTo>
                  <a:cubicBezTo>
                    <a:pt x="32364" y="121905"/>
                    <a:pt x="38837" y="125141"/>
                    <a:pt x="46389" y="125141"/>
                  </a:cubicBezTo>
                  <a:cubicBezTo>
                    <a:pt x="53940" y="125141"/>
                    <a:pt x="60413" y="121905"/>
                    <a:pt x="65807" y="116511"/>
                  </a:cubicBezTo>
                  <a:cubicBezTo>
                    <a:pt x="71201" y="110038"/>
                    <a:pt x="73359" y="101407"/>
                    <a:pt x="73359" y="88462"/>
                  </a:cubicBezTo>
                  <a:cubicBezTo>
                    <a:pt x="73359" y="75516"/>
                    <a:pt x="71201" y="64728"/>
                    <a:pt x="65807" y="58255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5"/>
                  </a:cubicBezTo>
                  <a:cubicBezTo>
                    <a:pt x="21576" y="64728"/>
                    <a:pt x="19419" y="74437"/>
                    <a:pt x="19419" y="87383"/>
                  </a:cubicBezTo>
                  <a:lnTo>
                    <a:pt x="19419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090305A8-CA59-775C-E88D-052BBCE5AD66}"/>
                </a:ext>
              </a:extLst>
            </p:cNvPr>
            <p:cNvSpPr/>
            <p:nvPr/>
          </p:nvSpPr>
          <p:spPr>
            <a:xfrm>
              <a:off x="10779978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4 w 80910"/>
                <a:gd name="csY9" fmla="*/ 85226 h 103564"/>
                <a:gd name="csX10" fmla="*/ 36679 w 80910"/>
                <a:gd name="csY10" fmla="*/ 89541 h 103564"/>
                <a:gd name="csX11" fmla="*/ 50704 w 80910"/>
                <a:gd name="csY11" fmla="*/ 85226 h 103564"/>
                <a:gd name="csX12" fmla="*/ 60413 w 80910"/>
                <a:gd name="csY12" fmla="*/ 74438 h 103564"/>
                <a:gd name="csX13" fmla="*/ 63649 w 80910"/>
                <a:gd name="csY13" fmla="*/ 55019 h 103564"/>
                <a:gd name="csX14" fmla="*/ 63649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  <a:gd name="csX18" fmla="*/ 65807 w 80910"/>
                <a:gd name="csY18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5" y="98171"/>
                    <a:pt x="47467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6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7" y="81989"/>
                    <a:pt x="23734" y="85226"/>
                  </a:cubicBezTo>
                  <a:cubicBezTo>
                    <a:pt x="26970" y="87383"/>
                    <a:pt x="31285" y="89541"/>
                    <a:pt x="36679" y="89541"/>
                  </a:cubicBezTo>
                  <a:cubicBezTo>
                    <a:pt x="42073" y="89541"/>
                    <a:pt x="46388" y="89541"/>
                    <a:pt x="50704" y="85226"/>
                  </a:cubicBezTo>
                  <a:cubicBezTo>
                    <a:pt x="55019" y="83068"/>
                    <a:pt x="58255" y="78753"/>
                    <a:pt x="60413" y="74438"/>
                  </a:cubicBezTo>
                  <a:cubicBezTo>
                    <a:pt x="62570" y="70122"/>
                    <a:pt x="63649" y="63650"/>
                    <a:pt x="63649" y="55019"/>
                  </a:cubicBezTo>
                  <a:lnTo>
                    <a:pt x="63649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F53D5B51-7FAB-D93F-923F-8BCBFA0BAEFC}"/>
                </a:ext>
              </a:extLst>
            </p:cNvPr>
            <p:cNvSpPr/>
            <p:nvPr/>
          </p:nvSpPr>
          <p:spPr>
            <a:xfrm>
              <a:off x="10882464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5BB5BF-2B7C-C6CB-4A68-C2CA6DA92A55}"/>
                </a:ext>
              </a:extLst>
            </p:cNvPr>
            <p:cNvSpPr/>
            <p:nvPr/>
          </p:nvSpPr>
          <p:spPr>
            <a:xfrm>
              <a:off x="10979557" y="8425455"/>
              <a:ext cx="90619" cy="103564"/>
            </a:xfrm>
            <a:custGeom>
              <a:avLst/>
              <a:gdLst>
                <a:gd name="csX0" fmla="*/ 71201 w 90619"/>
                <a:gd name="csY0" fmla="*/ 88462 h 103564"/>
                <a:gd name="csX1" fmla="*/ 52861 w 90619"/>
                <a:gd name="csY1" fmla="*/ 100329 h 103564"/>
                <a:gd name="csX2" fmla="*/ 34522 w 90619"/>
                <a:gd name="csY2" fmla="*/ 103565 h 103564"/>
                <a:gd name="csX3" fmla="*/ 8630 w 90619"/>
                <a:gd name="csY3" fmla="*/ 94935 h 103564"/>
                <a:gd name="csX4" fmla="*/ 0 w 90619"/>
                <a:gd name="csY4" fmla="*/ 74438 h 103564"/>
                <a:gd name="csX5" fmla="*/ 3236 w 90619"/>
                <a:gd name="csY5" fmla="*/ 60413 h 103564"/>
                <a:gd name="csX6" fmla="*/ 11867 w 90619"/>
                <a:gd name="csY6" fmla="*/ 50704 h 103564"/>
                <a:gd name="csX7" fmla="*/ 23734 w 90619"/>
                <a:gd name="csY7" fmla="*/ 45310 h 103564"/>
                <a:gd name="csX8" fmla="*/ 38837 w 90619"/>
                <a:gd name="csY8" fmla="*/ 43152 h 103564"/>
                <a:gd name="csX9" fmla="*/ 69043 w 90619"/>
                <a:gd name="csY9" fmla="*/ 37758 h 103564"/>
                <a:gd name="csX10" fmla="*/ 69043 w 90619"/>
                <a:gd name="csY10" fmla="*/ 33443 h 103564"/>
                <a:gd name="csX11" fmla="*/ 64728 w 90619"/>
                <a:gd name="csY11" fmla="*/ 18340 h 103564"/>
                <a:gd name="csX12" fmla="*/ 45310 w 90619"/>
                <a:gd name="csY12" fmla="*/ 12946 h 103564"/>
                <a:gd name="csX13" fmla="*/ 28049 w 90619"/>
                <a:gd name="csY13" fmla="*/ 17261 h 103564"/>
                <a:gd name="csX14" fmla="*/ 19418 w 90619"/>
                <a:gd name="csY14" fmla="*/ 32364 h 103564"/>
                <a:gd name="csX15" fmla="*/ 3236 w 90619"/>
                <a:gd name="csY15" fmla="*/ 30206 h 103564"/>
                <a:gd name="csX16" fmla="*/ 10788 w 90619"/>
                <a:gd name="csY16" fmla="*/ 12946 h 103564"/>
                <a:gd name="csX17" fmla="*/ 25891 w 90619"/>
                <a:gd name="csY17" fmla="*/ 3236 h 103564"/>
                <a:gd name="csX18" fmla="*/ 48546 w 90619"/>
                <a:gd name="csY18" fmla="*/ 0 h 103564"/>
                <a:gd name="csX19" fmla="*/ 69043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19 w 90619"/>
                <a:gd name="csY24" fmla="*/ 103565 h 103564"/>
                <a:gd name="csX25" fmla="*/ 72280 w 90619"/>
                <a:gd name="csY25" fmla="*/ 103565 h 103564"/>
                <a:gd name="csX26" fmla="*/ 69043 w 90619"/>
                <a:gd name="csY26" fmla="*/ 90620 h 103564"/>
                <a:gd name="csX27" fmla="*/ 69043 w 90619"/>
                <a:gd name="csY27" fmla="*/ 88462 h 103564"/>
                <a:gd name="csX28" fmla="*/ 70122 w 90619"/>
                <a:gd name="csY28" fmla="*/ 50704 h 103564"/>
                <a:gd name="csX29" fmla="*/ 42073 w 90619"/>
                <a:gd name="csY29" fmla="*/ 57176 h 103564"/>
                <a:gd name="csX30" fmla="*/ 26970 w 90619"/>
                <a:gd name="csY30" fmla="*/ 60413 h 103564"/>
                <a:gd name="csX31" fmla="*/ 20497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7 w 90619"/>
                <a:gd name="csY34" fmla="*/ 90620 h 103564"/>
                <a:gd name="csX35" fmla="*/ 56098 w 90619"/>
                <a:gd name="csY35" fmla="*/ 86304 h 103564"/>
                <a:gd name="csX36" fmla="*/ 66886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5"/>
                    <a:pt x="34522" y="103565"/>
                  </a:cubicBezTo>
                  <a:cubicBezTo>
                    <a:pt x="23734" y="103565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8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4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0"/>
                    <a:pt x="19418" y="5394"/>
                    <a:pt x="25891" y="3236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6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4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5"/>
                  </a:cubicBezTo>
                  <a:lnTo>
                    <a:pt x="72280" y="103565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6"/>
                  </a:cubicBezTo>
                  <a:cubicBezTo>
                    <a:pt x="34522" y="57176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4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02E61964-833B-B248-601A-6960832A61CB}"/>
                </a:ext>
              </a:extLst>
            </p:cNvPr>
            <p:cNvSpPr/>
            <p:nvPr/>
          </p:nvSpPr>
          <p:spPr>
            <a:xfrm>
              <a:off x="11083122" y="8388776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2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8 h 137008"/>
                <a:gd name="csX7" fmla="*/ 0 w 49625"/>
                <a:gd name="csY7" fmla="*/ 47468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1 h 137008"/>
                <a:gd name="csX13" fmla="*/ 47468 w 49625"/>
                <a:gd name="csY13" fmla="*/ 35601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90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E54987B3-E433-1104-C427-1BC24A91CB90}"/>
                </a:ext>
              </a:extLst>
            </p:cNvPr>
            <p:cNvSpPr/>
            <p:nvPr/>
          </p:nvSpPr>
          <p:spPr>
            <a:xfrm>
              <a:off x="11146771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876BBF1D-63EF-EF04-380A-314CEE370D89}"/>
                </a:ext>
              </a:extLst>
            </p:cNvPr>
            <p:cNvSpPr/>
            <p:nvPr/>
          </p:nvSpPr>
          <p:spPr>
            <a:xfrm>
              <a:off x="11181293" y="8424377"/>
              <a:ext cx="94933" cy="105722"/>
            </a:xfrm>
            <a:custGeom>
              <a:avLst/>
              <a:gdLst>
                <a:gd name="csX0" fmla="*/ 2157 w 94933"/>
                <a:gd name="csY0" fmla="*/ 51782 h 105722"/>
                <a:gd name="csX1" fmla="*/ 17261 w 94933"/>
                <a:gd name="csY1" fmla="*/ 10788 h 105722"/>
                <a:gd name="csX2" fmla="*/ 48546 w 94933"/>
                <a:gd name="csY2" fmla="*/ 0 h 105722"/>
                <a:gd name="csX3" fmla="*/ 81989 w 94933"/>
                <a:gd name="csY3" fmla="*/ 14024 h 105722"/>
                <a:gd name="csX4" fmla="*/ 94934 w 94933"/>
                <a:gd name="csY4" fmla="*/ 51782 h 105722"/>
                <a:gd name="csX5" fmla="*/ 89540 w 94933"/>
                <a:gd name="csY5" fmla="*/ 81989 h 105722"/>
                <a:gd name="csX6" fmla="*/ 72279 w 94933"/>
                <a:gd name="csY6" fmla="*/ 99249 h 105722"/>
                <a:gd name="csX7" fmla="*/ 47468 w 94933"/>
                <a:gd name="csY7" fmla="*/ 105723 h 105722"/>
                <a:gd name="csX8" fmla="*/ 12945 w 94933"/>
                <a:gd name="csY8" fmla="*/ 91698 h 105722"/>
                <a:gd name="csX9" fmla="*/ 0 w 94933"/>
                <a:gd name="csY9" fmla="*/ 52861 h 105722"/>
                <a:gd name="csX10" fmla="*/ 2157 w 94933"/>
                <a:gd name="csY10" fmla="*/ 52861 h 105722"/>
                <a:gd name="csX11" fmla="*/ 20498 w 94933"/>
                <a:gd name="csY11" fmla="*/ 51782 h 105722"/>
                <a:gd name="csX12" fmla="*/ 29127 w 94933"/>
                <a:gd name="csY12" fmla="*/ 80910 h 105722"/>
                <a:gd name="csX13" fmla="*/ 50703 w 94933"/>
                <a:gd name="csY13" fmla="*/ 90619 h 105722"/>
                <a:gd name="csX14" fmla="*/ 72279 w 94933"/>
                <a:gd name="csY14" fmla="*/ 80910 h 105722"/>
                <a:gd name="csX15" fmla="*/ 80910 w 94933"/>
                <a:gd name="csY15" fmla="*/ 51782 h 105722"/>
                <a:gd name="csX16" fmla="*/ 72279 w 94933"/>
                <a:gd name="csY16" fmla="*/ 23733 h 105722"/>
                <a:gd name="csX17" fmla="*/ 50703 w 94933"/>
                <a:gd name="csY17" fmla="*/ 14024 h 105722"/>
                <a:gd name="csX18" fmla="*/ 29127 w 94933"/>
                <a:gd name="csY18" fmla="*/ 23733 h 105722"/>
                <a:gd name="csX19" fmla="*/ 20498 w 94933"/>
                <a:gd name="csY19" fmla="*/ 52861 h 105722"/>
                <a:gd name="csX20" fmla="*/ 20498 w 94933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3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8" y="4315"/>
                    <a:pt x="81989" y="14024"/>
                  </a:cubicBezTo>
                  <a:cubicBezTo>
                    <a:pt x="90620" y="22655"/>
                    <a:pt x="94934" y="35600"/>
                    <a:pt x="94934" y="51782"/>
                  </a:cubicBezTo>
                  <a:cubicBezTo>
                    <a:pt x="94934" y="67964"/>
                    <a:pt x="92777" y="74437"/>
                    <a:pt x="89540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2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0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90CE0C77-5F3E-3B52-5EB3-2359F127464A}"/>
                </a:ext>
              </a:extLst>
            </p:cNvPr>
            <p:cNvSpPr/>
            <p:nvPr/>
          </p:nvSpPr>
          <p:spPr>
            <a:xfrm>
              <a:off x="11297803" y="8424377"/>
              <a:ext cx="81990" cy="102486"/>
            </a:xfrm>
            <a:custGeom>
              <a:avLst/>
              <a:gdLst>
                <a:gd name="csX0" fmla="*/ 0 w 81990"/>
                <a:gd name="csY0" fmla="*/ 102486 h 102486"/>
                <a:gd name="csX1" fmla="*/ 0 w 81990"/>
                <a:gd name="csY1" fmla="*/ 2157 h 102486"/>
                <a:gd name="csX2" fmla="*/ 15104 w 81990"/>
                <a:gd name="csY2" fmla="*/ 2157 h 102486"/>
                <a:gd name="csX3" fmla="*/ 15104 w 81990"/>
                <a:gd name="csY3" fmla="*/ 16182 h 102486"/>
                <a:gd name="csX4" fmla="*/ 47468 w 81990"/>
                <a:gd name="csY4" fmla="*/ 0 h 102486"/>
                <a:gd name="csX5" fmla="*/ 64728 w 81990"/>
                <a:gd name="csY5" fmla="*/ 3236 h 102486"/>
                <a:gd name="csX6" fmla="*/ 76596 w 81990"/>
                <a:gd name="csY6" fmla="*/ 11867 h 102486"/>
                <a:gd name="csX7" fmla="*/ 81990 w 81990"/>
                <a:gd name="csY7" fmla="*/ 24812 h 102486"/>
                <a:gd name="csX8" fmla="*/ 81990 w 81990"/>
                <a:gd name="csY8" fmla="*/ 102486 h 102486"/>
                <a:gd name="csX9" fmla="*/ 64728 w 81990"/>
                <a:gd name="csY9" fmla="*/ 102486 h 102486"/>
                <a:gd name="csX10" fmla="*/ 64728 w 81990"/>
                <a:gd name="csY10" fmla="*/ 40994 h 102486"/>
                <a:gd name="csX11" fmla="*/ 62571 w 81990"/>
                <a:gd name="csY11" fmla="*/ 25891 h 102486"/>
                <a:gd name="csX12" fmla="*/ 55020 w 81990"/>
                <a:gd name="csY12" fmla="*/ 17261 h 102486"/>
                <a:gd name="csX13" fmla="*/ 43152 w 81990"/>
                <a:gd name="csY13" fmla="*/ 14024 h 102486"/>
                <a:gd name="csX14" fmla="*/ 24813 w 81990"/>
                <a:gd name="csY14" fmla="*/ 20497 h 102486"/>
                <a:gd name="csX15" fmla="*/ 17262 w 81990"/>
                <a:gd name="csY15" fmla="*/ 46388 h 102486"/>
                <a:gd name="csX16" fmla="*/ 17262 w 81990"/>
                <a:gd name="csY16" fmla="*/ 101407 h 102486"/>
                <a:gd name="csX17" fmla="*/ 0 w 81990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90" h="102486">
                  <a:moveTo>
                    <a:pt x="0" y="102486"/>
                  </a:moveTo>
                  <a:lnTo>
                    <a:pt x="0" y="2157"/>
                  </a:lnTo>
                  <a:lnTo>
                    <a:pt x="15104" y="2157"/>
                  </a:lnTo>
                  <a:lnTo>
                    <a:pt x="15104" y="16182"/>
                  </a:lnTo>
                  <a:cubicBezTo>
                    <a:pt x="22656" y="5394"/>
                    <a:pt x="33444" y="0"/>
                    <a:pt x="47468" y="0"/>
                  </a:cubicBezTo>
                  <a:cubicBezTo>
                    <a:pt x="61493" y="0"/>
                    <a:pt x="59334" y="0"/>
                    <a:pt x="64728" y="3236"/>
                  </a:cubicBezTo>
                  <a:cubicBezTo>
                    <a:pt x="70122" y="6473"/>
                    <a:pt x="73359" y="8630"/>
                    <a:pt x="76596" y="11867"/>
                  </a:cubicBezTo>
                  <a:cubicBezTo>
                    <a:pt x="79832" y="15103"/>
                    <a:pt x="80910" y="19418"/>
                    <a:pt x="81990" y="24812"/>
                  </a:cubicBezTo>
                  <a:lnTo>
                    <a:pt x="81990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1" y="25891"/>
                  </a:cubicBezTo>
                  <a:cubicBezTo>
                    <a:pt x="62571" y="22655"/>
                    <a:pt x="59334" y="19418"/>
                    <a:pt x="55020" y="17261"/>
                  </a:cubicBezTo>
                  <a:cubicBezTo>
                    <a:pt x="51783" y="15103"/>
                    <a:pt x="47468" y="14024"/>
                    <a:pt x="43152" y="14024"/>
                  </a:cubicBezTo>
                  <a:cubicBezTo>
                    <a:pt x="35601" y="14024"/>
                    <a:pt x="29128" y="16182"/>
                    <a:pt x="24813" y="20497"/>
                  </a:cubicBezTo>
                  <a:cubicBezTo>
                    <a:pt x="20498" y="24812"/>
                    <a:pt x="17262" y="33443"/>
                    <a:pt x="17262" y="46388"/>
                  </a:cubicBezTo>
                  <a:lnTo>
                    <a:pt x="17262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F49F124-1B7A-253C-D703-D2BB5FC164CD}"/>
                </a:ext>
              </a:extLst>
            </p:cNvPr>
            <p:cNvSpPr/>
            <p:nvPr/>
          </p:nvSpPr>
          <p:spPr>
            <a:xfrm>
              <a:off x="11400290" y="8425455"/>
              <a:ext cx="90619" cy="103564"/>
            </a:xfrm>
            <a:custGeom>
              <a:avLst/>
              <a:gdLst>
                <a:gd name="csX0" fmla="*/ 71202 w 90619"/>
                <a:gd name="csY0" fmla="*/ 88462 h 103564"/>
                <a:gd name="csX1" fmla="*/ 52862 w 90619"/>
                <a:gd name="csY1" fmla="*/ 100329 h 103564"/>
                <a:gd name="csX2" fmla="*/ 34523 w 90619"/>
                <a:gd name="csY2" fmla="*/ 103565 h 103564"/>
                <a:gd name="csX3" fmla="*/ 8631 w 90619"/>
                <a:gd name="csY3" fmla="*/ 94935 h 103564"/>
                <a:gd name="csX4" fmla="*/ 0 w 90619"/>
                <a:gd name="csY4" fmla="*/ 74438 h 103564"/>
                <a:gd name="csX5" fmla="*/ 3237 w 90619"/>
                <a:gd name="csY5" fmla="*/ 60413 h 103564"/>
                <a:gd name="csX6" fmla="*/ 11868 w 90619"/>
                <a:gd name="csY6" fmla="*/ 50704 h 103564"/>
                <a:gd name="csX7" fmla="*/ 23734 w 90619"/>
                <a:gd name="csY7" fmla="*/ 45310 h 103564"/>
                <a:gd name="csX8" fmla="*/ 38838 w 90619"/>
                <a:gd name="csY8" fmla="*/ 43152 h 103564"/>
                <a:gd name="csX9" fmla="*/ 69044 w 90619"/>
                <a:gd name="csY9" fmla="*/ 37758 h 103564"/>
                <a:gd name="csX10" fmla="*/ 69044 w 90619"/>
                <a:gd name="csY10" fmla="*/ 33443 h 103564"/>
                <a:gd name="csX11" fmla="*/ 64728 w 90619"/>
                <a:gd name="csY11" fmla="*/ 18340 h 103564"/>
                <a:gd name="csX12" fmla="*/ 45311 w 90619"/>
                <a:gd name="csY12" fmla="*/ 12946 h 103564"/>
                <a:gd name="csX13" fmla="*/ 28050 w 90619"/>
                <a:gd name="csY13" fmla="*/ 17261 h 103564"/>
                <a:gd name="csX14" fmla="*/ 19419 w 90619"/>
                <a:gd name="csY14" fmla="*/ 32364 h 103564"/>
                <a:gd name="csX15" fmla="*/ 3237 w 90619"/>
                <a:gd name="csY15" fmla="*/ 30206 h 103564"/>
                <a:gd name="csX16" fmla="*/ 10788 w 90619"/>
                <a:gd name="csY16" fmla="*/ 12946 h 103564"/>
                <a:gd name="csX17" fmla="*/ 25892 w 90619"/>
                <a:gd name="csY17" fmla="*/ 3236 h 103564"/>
                <a:gd name="csX18" fmla="*/ 48546 w 90619"/>
                <a:gd name="csY18" fmla="*/ 0 h 103564"/>
                <a:gd name="csX19" fmla="*/ 69044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20 w 90619"/>
                <a:gd name="csY24" fmla="*/ 103565 h 103564"/>
                <a:gd name="csX25" fmla="*/ 72281 w 90619"/>
                <a:gd name="csY25" fmla="*/ 103565 h 103564"/>
                <a:gd name="csX26" fmla="*/ 69044 w 90619"/>
                <a:gd name="csY26" fmla="*/ 90620 h 103564"/>
                <a:gd name="csX27" fmla="*/ 69044 w 90619"/>
                <a:gd name="csY27" fmla="*/ 88462 h 103564"/>
                <a:gd name="csX28" fmla="*/ 70122 w 90619"/>
                <a:gd name="csY28" fmla="*/ 50704 h 103564"/>
                <a:gd name="csX29" fmla="*/ 42074 w 90619"/>
                <a:gd name="csY29" fmla="*/ 57176 h 103564"/>
                <a:gd name="csX30" fmla="*/ 26970 w 90619"/>
                <a:gd name="csY30" fmla="*/ 60413 h 103564"/>
                <a:gd name="csX31" fmla="*/ 20498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8 w 90619"/>
                <a:gd name="csY34" fmla="*/ 90620 h 103564"/>
                <a:gd name="csX35" fmla="*/ 56099 w 90619"/>
                <a:gd name="csY35" fmla="*/ 86304 h 103564"/>
                <a:gd name="csX36" fmla="*/ 66887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2" y="88462"/>
                  </a:moveTo>
                  <a:cubicBezTo>
                    <a:pt x="64728" y="93856"/>
                    <a:pt x="58256" y="97092"/>
                    <a:pt x="52862" y="100329"/>
                  </a:cubicBezTo>
                  <a:cubicBezTo>
                    <a:pt x="47468" y="102486"/>
                    <a:pt x="40995" y="103565"/>
                    <a:pt x="34523" y="103565"/>
                  </a:cubicBezTo>
                  <a:cubicBezTo>
                    <a:pt x="23734" y="103565"/>
                    <a:pt x="15104" y="101408"/>
                    <a:pt x="8631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7" y="60413"/>
                  </a:cubicBezTo>
                  <a:cubicBezTo>
                    <a:pt x="5394" y="56098"/>
                    <a:pt x="8631" y="52862"/>
                    <a:pt x="11868" y="50704"/>
                  </a:cubicBezTo>
                  <a:cubicBezTo>
                    <a:pt x="15104" y="48546"/>
                    <a:pt x="19419" y="46388"/>
                    <a:pt x="23734" y="45310"/>
                  </a:cubicBezTo>
                  <a:cubicBezTo>
                    <a:pt x="26970" y="45310"/>
                    <a:pt x="32364" y="43152"/>
                    <a:pt x="38838" y="43152"/>
                  </a:cubicBezTo>
                  <a:cubicBezTo>
                    <a:pt x="52862" y="40994"/>
                    <a:pt x="62571" y="39916"/>
                    <a:pt x="69044" y="37758"/>
                  </a:cubicBezTo>
                  <a:lnTo>
                    <a:pt x="69044" y="33443"/>
                  </a:lnTo>
                  <a:cubicBezTo>
                    <a:pt x="69044" y="26970"/>
                    <a:pt x="69044" y="21576"/>
                    <a:pt x="64728" y="18340"/>
                  </a:cubicBezTo>
                  <a:cubicBezTo>
                    <a:pt x="60414" y="15104"/>
                    <a:pt x="53940" y="12946"/>
                    <a:pt x="45311" y="12946"/>
                  </a:cubicBezTo>
                  <a:cubicBezTo>
                    <a:pt x="36680" y="12946"/>
                    <a:pt x="31286" y="12946"/>
                    <a:pt x="28050" y="17261"/>
                  </a:cubicBezTo>
                  <a:cubicBezTo>
                    <a:pt x="23734" y="20498"/>
                    <a:pt x="21576" y="24812"/>
                    <a:pt x="19419" y="32364"/>
                  </a:cubicBezTo>
                  <a:lnTo>
                    <a:pt x="3237" y="30206"/>
                  </a:lnTo>
                  <a:cubicBezTo>
                    <a:pt x="3237" y="22655"/>
                    <a:pt x="7552" y="17261"/>
                    <a:pt x="10788" y="12946"/>
                  </a:cubicBezTo>
                  <a:cubicBezTo>
                    <a:pt x="14025" y="8630"/>
                    <a:pt x="19419" y="5394"/>
                    <a:pt x="25892" y="3236"/>
                  </a:cubicBezTo>
                  <a:cubicBezTo>
                    <a:pt x="32364" y="1079"/>
                    <a:pt x="39917" y="0"/>
                    <a:pt x="48546" y="0"/>
                  </a:cubicBezTo>
                  <a:cubicBezTo>
                    <a:pt x="57177" y="0"/>
                    <a:pt x="63650" y="0"/>
                    <a:pt x="69044" y="3236"/>
                  </a:cubicBezTo>
                  <a:cubicBezTo>
                    <a:pt x="74438" y="6473"/>
                    <a:pt x="78753" y="7552"/>
                    <a:pt x="80910" y="10788"/>
                  </a:cubicBezTo>
                  <a:cubicBezTo>
                    <a:pt x="83069" y="14024"/>
                    <a:pt x="85226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3" y="100329"/>
                    <a:pt x="90620" y="103565"/>
                  </a:cubicBezTo>
                  <a:lnTo>
                    <a:pt x="72281" y="103565"/>
                  </a:lnTo>
                  <a:cubicBezTo>
                    <a:pt x="70122" y="100329"/>
                    <a:pt x="69044" y="96014"/>
                    <a:pt x="69044" y="90620"/>
                  </a:cubicBezTo>
                  <a:lnTo>
                    <a:pt x="69044" y="88462"/>
                  </a:lnTo>
                  <a:close/>
                  <a:moveTo>
                    <a:pt x="70122" y="50704"/>
                  </a:moveTo>
                  <a:cubicBezTo>
                    <a:pt x="63650" y="52862"/>
                    <a:pt x="55020" y="55019"/>
                    <a:pt x="42074" y="57176"/>
                  </a:cubicBezTo>
                  <a:cubicBezTo>
                    <a:pt x="34523" y="57176"/>
                    <a:pt x="30207" y="59334"/>
                    <a:pt x="26970" y="60413"/>
                  </a:cubicBezTo>
                  <a:cubicBezTo>
                    <a:pt x="23734" y="61492"/>
                    <a:pt x="21576" y="63650"/>
                    <a:pt x="20498" y="65807"/>
                  </a:cubicBezTo>
                  <a:cubicBezTo>
                    <a:pt x="19419" y="67964"/>
                    <a:pt x="18340" y="71201"/>
                    <a:pt x="18340" y="74438"/>
                  </a:cubicBezTo>
                  <a:cubicBezTo>
                    <a:pt x="18340" y="77674"/>
                    <a:pt x="20498" y="83068"/>
                    <a:pt x="23734" y="86304"/>
                  </a:cubicBezTo>
                  <a:cubicBezTo>
                    <a:pt x="26970" y="89541"/>
                    <a:pt x="32364" y="90620"/>
                    <a:pt x="38838" y="90620"/>
                  </a:cubicBezTo>
                  <a:cubicBezTo>
                    <a:pt x="45311" y="90620"/>
                    <a:pt x="51783" y="90620"/>
                    <a:pt x="56099" y="86304"/>
                  </a:cubicBezTo>
                  <a:cubicBezTo>
                    <a:pt x="61493" y="83068"/>
                    <a:pt x="64728" y="79832"/>
                    <a:pt x="66887" y="74438"/>
                  </a:cubicBezTo>
                  <a:cubicBezTo>
                    <a:pt x="69044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637B485-EC44-3194-46F8-44EFA0B069AC}"/>
                </a:ext>
              </a:extLst>
            </p:cNvPr>
            <p:cNvSpPr/>
            <p:nvPr/>
          </p:nvSpPr>
          <p:spPr>
            <a:xfrm>
              <a:off x="11513564" y="8387697"/>
              <a:ext cx="17261" cy="139165"/>
            </a:xfrm>
            <a:custGeom>
              <a:avLst/>
              <a:gdLst>
                <a:gd name="csX0" fmla="*/ 0 w 17261"/>
                <a:gd name="csY0" fmla="*/ 139166 h 139165"/>
                <a:gd name="csX1" fmla="*/ 0 w 17261"/>
                <a:gd name="csY1" fmla="*/ 0 h 139165"/>
                <a:gd name="csX2" fmla="*/ 17262 w 17261"/>
                <a:gd name="csY2" fmla="*/ 0 h 139165"/>
                <a:gd name="csX3" fmla="*/ 17262 w 17261"/>
                <a:gd name="csY3" fmla="*/ 139166 h 139165"/>
                <a:gd name="csX4" fmla="*/ 0 w 17261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1" h="139165">
                  <a:moveTo>
                    <a:pt x="0" y="139166"/>
                  </a:moveTo>
                  <a:lnTo>
                    <a:pt x="0" y="0"/>
                  </a:lnTo>
                  <a:lnTo>
                    <a:pt x="17262" y="0"/>
                  </a:lnTo>
                  <a:lnTo>
                    <a:pt x="17262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68DBEC5E-0366-C2B7-D5B8-882FBE6ADDD1}"/>
                </a:ext>
              </a:extLst>
            </p:cNvPr>
            <p:cNvSpPr/>
            <p:nvPr/>
          </p:nvSpPr>
          <p:spPr>
            <a:xfrm>
              <a:off x="11614972" y="8387697"/>
              <a:ext cx="93856" cy="139165"/>
            </a:xfrm>
            <a:custGeom>
              <a:avLst/>
              <a:gdLst>
                <a:gd name="csX0" fmla="*/ 0 w 93856"/>
                <a:gd name="csY0" fmla="*/ 139166 h 139165"/>
                <a:gd name="csX1" fmla="*/ 0 w 93856"/>
                <a:gd name="csY1" fmla="*/ 0 h 139165"/>
                <a:gd name="csX2" fmla="*/ 93857 w 93856"/>
                <a:gd name="csY2" fmla="*/ 0 h 139165"/>
                <a:gd name="csX3" fmla="*/ 93857 w 93856"/>
                <a:gd name="csY3" fmla="*/ 16182 h 139165"/>
                <a:gd name="csX4" fmla="*/ 18340 w 93856"/>
                <a:gd name="csY4" fmla="*/ 16182 h 139165"/>
                <a:gd name="csX5" fmla="*/ 18340 w 93856"/>
                <a:gd name="csY5" fmla="*/ 59334 h 139165"/>
                <a:gd name="csX6" fmla="*/ 83069 w 93856"/>
                <a:gd name="csY6" fmla="*/ 59334 h 139165"/>
                <a:gd name="csX7" fmla="*/ 83069 w 93856"/>
                <a:gd name="csY7" fmla="*/ 75516 h 139165"/>
                <a:gd name="csX8" fmla="*/ 18340 w 93856"/>
                <a:gd name="csY8" fmla="*/ 75516 h 139165"/>
                <a:gd name="csX9" fmla="*/ 18340 w 93856"/>
                <a:gd name="csY9" fmla="*/ 139166 h 139165"/>
                <a:gd name="csX10" fmla="*/ 0 w 93856"/>
                <a:gd name="csY10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3856" h="139165">
                  <a:moveTo>
                    <a:pt x="0" y="139166"/>
                  </a:moveTo>
                  <a:lnTo>
                    <a:pt x="0" y="0"/>
                  </a:lnTo>
                  <a:lnTo>
                    <a:pt x="93857" y="0"/>
                  </a:lnTo>
                  <a:lnTo>
                    <a:pt x="93857" y="16182"/>
                  </a:lnTo>
                  <a:lnTo>
                    <a:pt x="18340" y="16182"/>
                  </a:lnTo>
                  <a:lnTo>
                    <a:pt x="18340" y="59334"/>
                  </a:lnTo>
                  <a:lnTo>
                    <a:pt x="83069" y="59334"/>
                  </a:lnTo>
                  <a:lnTo>
                    <a:pt x="83069" y="75516"/>
                  </a:lnTo>
                  <a:lnTo>
                    <a:pt x="18340" y="75516"/>
                  </a:lnTo>
                  <a:lnTo>
                    <a:pt x="18340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8FCF23EA-E050-C53A-2A5E-6F9C81011352}"/>
                </a:ext>
              </a:extLst>
            </p:cNvPr>
            <p:cNvSpPr/>
            <p:nvPr/>
          </p:nvSpPr>
          <p:spPr>
            <a:xfrm>
              <a:off x="11721774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19419 w 94935"/>
                <a:gd name="csY11" fmla="*/ 51782 h 105722"/>
                <a:gd name="csX12" fmla="*/ 28049 w 94935"/>
                <a:gd name="csY12" fmla="*/ 80910 h 105722"/>
                <a:gd name="csX13" fmla="*/ 49625 w 94935"/>
                <a:gd name="csY13" fmla="*/ 90619 h 105722"/>
                <a:gd name="csX14" fmla="*/ 71201 w 94935"/>
                <a:gd name="csY14" fmla="*/ 80910 h 105722"/>
                <a:gd name="csX15" fmla="*/ 79832 w 94935"/>
                <a:gd name="csY15" fmla="*/ 51782 h 105722"/>
                <a:gd name="csX16" fmla="*/ 71201 w 94935"/>
                <a:gd name="csY16" fmla="*/ 23733 h 105722"/>
                <a:gd name="csX17" fmla="*/ 49625 w 94935"/>
                <a:gd name="csY17" fmla="*/ 14024 h 105722"/>
                <a:gd name="csX18" fmla="*/ 28049 w 94935"/>
                <a:gd name="csY18" fmla="*/ 23733 h 105722"/>
                <a:gd name="csX19" fmla="*/ 19419 w 94935"/>
                <a:gd name="csY19" fmla="*/ 52861 h 105722"/>
                <a:gd name="csX20" fmla="*/ 19419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9" y="51782"/>
                  </a:moveTo>
                  <a:cubicBezTo>
                    <a:pt x="19419" y="64728"/>
                    <a:pt x="22655" y="74437"/>
                    <a:pt x="28049" y="80910"/>
                  </a:cubicBezTo>
                  <a:cubicBezTo>
                    <a:pt x="33443" y="87383"/>
                    <a:pt x="40995" y="90619"/>
                    <a:pt x="49625" y="90619"/>
                  </a:cubicBezTo>
                  <a:cubicBezTo>
                    <a:pt x="58256" y="90619"/>
                    <a:pt x="64728" y="87383"/>
                    <a:pt x="71201" y="80910"/>
                  </a:cubicBezTo>
                  <a:cubicBezTo>
                    <a:pt x="77673" y="74437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3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5" y="14024"/>
                    <a:pt x="34521" y="17261"/>
                    <a:pt x="28049" y="23733"/>
                  </a:cubicBezTo>
                  <a:cubicBezTo>
                    <a:pt x="21576" y="30206"/>
                    <a:pt x="19419" y="39915"/>
                    <a:pt x="19419" y="52861"/>
                  </a:cubicBezTo>
                  <a:lnTo>
                    <a:pt x="19419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23712820-451E-76E6-3226-9021E1E155C5}"/>
                </a:ext>
              </a:extLst>
            </p:cNvPr>
            <p:cNvSpPr/>
            <p:nvPr/>
          </p:nvSpPr>
          <p:spPr>
            <a:xfrm>
              <a:off x="11838285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3 w 80910"/>
                <a:gd name="csY9" fmla="*/ 85226 h 103564"/>
                <a:gd name="csX10" fmla="*/ 36678 w 80910"/>
                <a:gd name="csY10" fmla="*/ 89541 h 103564"/>
                <a:gd name="csX11" fmla="*/ 50703 w 80910"/>
                <a:gd name="csY11" fmla="*/ 85226 h 103564"/>
                <a:gd name="csX12" fmla="*/ 60413 w 80910"/>
                <a:gd name="csY12" fmla="*/ 74438 h 103564"/>
                <a:gd name="csX13" fmla="*/ 63648 w 80910"/>
                <a:gd name="csY13" fmla="*/ 55019 h 103564"/>
                <a:gd name="csX14" fmla="*/ 63648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4" y="98171"/>
                    <a:pt x="47466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5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6" y="81989"/>
                    <a:pt x="23733" y="85226"/>
                  </a:cubicBezTo>
                  <a:cubicBezTo>
                    <a:pt x="26970" y="87383"/>
                    <a:pt x="31284" y="89541"/>
                    <a:pt x="36678" y="89541"/>
                  </a:cubicBezTo>
                  <a:cubicBezTo>
                    <a:pt x="42072" y="89541"/>
                    <a:pt x="46388" y="89541"/>
                    <a:pt x="50703" y="85226"/>
                  </a:cubicBezTo>
                  <a:cubicBezTo>
                    <a:pt x="55019" y="83068"/>
                    <a:pt x="58254" y="78753"/>
                    <a:pt x="60413" y="74438"/>
                  </a:cubicBezTo>
                  <a:cubicBezTo>
                    <a:pt x="62570" y="70122"/>
                    <a:pt x="63648" y="63650"/>
                    <a:pt x="63648" y="55019"/>
                  </a:cubicBezTo>
                  <a:lnTo>
                    <a:pt x="63648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3EC54E31-C569-B7CD-D11B-1BDB7D9938C2}"/>
                </a:ext>
              </a:extLst>
            </p:cNvPr>
            <p:cNvSpPr/>
            <p:nvPr/>
          </p:nvSpPr>
          <p:spPr>
            <a:xfrm>
              <a:off x="11946165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429DDBBC-3156-600D-8ED3-8201D8913C37}"/>
                </a:ext>
              </a:extLst>
            </p:cNvPr>
            <p:cNvSpPr/>
            <p:nvPr/>
          </p:nvSpPr>
          <p:spPr>
            <a:xfrm>
              <a:off x="12047572" y="8389855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5 h 139165"/>
                <a:gd name="csX14" fmla="*/ 72281 w 88462"/>
                <a:gd name="csY14" fmla="*/ 139165 h 139165"/>
                <a:gd name="csX15" fmla="*/ 72281 w 88462"/>
                <a:gd name="csY15" fmla="*/ 137008 h 139165"/>
                <a:gd name="csX16" fmla="*/ 17262 w 88462"/>
                <a:gd name="csY16" fmla="*/ 86304 h 139165"/>
                <a:gd name="csX17" fmla="*/ 25892 w 88462"/>
                <a:gd name="csY17" fmla="*/ 115432 h 139165"/>
                <a:gd name="csX18" fmla="*/ 45311 w 88462"/>
                <a:gd name="csY18" fmla="*/ 125141 h 139165"/>
                <a:gd name="csX19" fmla="*/ 64728 w 88462"/>
                <a:gd name="csY19" fmla="*/ 116511 h 139165"/>
                <a:gd name="csX20" fmla="*/ 72281 w 88462"/>
                <a:gd name="csY20" fmla="*/ 88462 h 139165"/>
                <a:gd name="csX21" fmla="*/ 64728 w 88462"/>
                <a:gd name="csY21" fmla="*/ 58255 h 139165"/>
                <a:gd name="csX22" fmla="*/ 45311 w 88462"/>
                <a:gd name="csY22" fmla="*/ 48546 h 139165"/>
                <a:gd name="csX23" fmla="*/ 25892 w 88462"/>
                <a:gd name="csY23" fmla="*/ 58255 h 139165"/>
                <a:gd name="csX24" fmla="*/ 18340 w 88462"/>
                <a:gd name="csY24" fmla="*/ 87383 h 139165"/>
                <a:gd name="csX25" fmla="*/ 17262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1"/>
                    <a:pt x="56099" y="139165"/>
                    <a:pt x="44232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3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5"/>
                  </a:lnTo>
                  <a:lnTo>
                    <a:pt x="72281" y="139165"/>
                  </a:lnTo>
                  <a:lnTo>
                    <a:pt x="72281" y="137008"/>
                  </a:lnTo>
                  <a:close/>
                  <a:moveTo>
                    <a:pt x="17262" y="86304"/>
                  </a:moveTo>
                  <a:cubicBezTo>
                    <a:pt x="17262" y="99250"/>
                    <a:pt x="20498" y="108959"/>
                    <a:pt x="25892" y="115432"/>
                  </a:cubicBezTo>
                  <a:cubicBezTo>
                    <a:pt x="31286" y="121905"/>
                    <a:pt x="37758" y="125141"/>
                    <a:pt x="45311" y="125141"/>
                  </a:cubicBezTo>
                  <a:cubicBezTo>
                    <a:pt x="52862" y="125141"/>
                    <a:pt x="59334" y="121905"/>
                    <a:pt x="64728" y="116511"/>
                  </a:cubicBezTo>
                  <a:cubicBezTo>
                    <a:pt x="70122" y="110038"/>
                    <a:pt x="72281" y="101407"/>
                    <a:pt x="72281" y="88462"/>
                  </a:cubicBezTo>
                  <a:cubicBezTo>
                    <a:pt x="72281" y="75516"/>
                    <a:pt x="70122" y="64728"/>
                    <a:pt x="64728" y="58255"/>
                  </a:cubicBezTo>
                  <a:cubicBezTo>
                    <a:pt x="59334" y="51782"/>
                    <a:pt x="52862" y="48546"/>
                    <a:pt x="45311" y="48546"/>
                  </a:cubicBezTo>
                  <a:cubicBezTo>
                    <a:pt x="37758" y="48546"/>
                    <a:pt x="31286" y="51782"/>
                    <a:pt x="25892" y="58255"/>
                  </a:cubicBezTo>
                  <a:cubicBezTo>
                    <a:pt x="20498" y="64728"/>
                    <a:pt x="18340" y="74437"/>
                    <a:pt x="18340" y="87383"/>
                  </a:cubicBezTo>
                  <a:lnTo>
                    <a:pt x="17262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9ADC458-3A9A-2979-1E4E-355D8E72C9B6}"/>
                </a:ext>
              </a:extLst>
            </p:cNvPr>
            <p:cNvSpPr/>
            <p:nvPr/>
          </p:nvSpPr>
          <p:spPr>
            <a:xfrm>
              <a:off x="12156532" y="8425455"/>
              <a:ext cx="90618" cy="103564"/>
            </a:xfrm>
            <a:custGeom>
              <a:avLst/>
              <a:gdLst>
                <a:gd name="csX0" fmla="*/ 71201 w 90618"/>
                <a:gd name="csY0" fmla="*/ 88462 h 103564"/>
                <a:gd name="csX1" fmla="*/ 52860 w 90618"/>
                <a:gd name="csY1" fmla="*/ 100329 h 103564"/>
                <a:gd name="csX2" fmla="*/ 34521 w 90618"/>
                <a:gd name="csY2" fmla="*/ 103565 h 103564"/>
                <a:gd name="csX3" fmla="*/ 8630 w 90618"/>
                <a:gd name="csY3" fmla="*/ 94935 h 103564"/>
                <a:gd name="csX4" fmla="*/ 0 w 90618"/>
                <a:gd name="csY4" fmla="*/ 74438 h 103564"/>
                <a:gd name="csX5" fmla="*/ 3236 w 90618"/>
                <a:gd name="csY5" fmla="*/ 60413 h 103564"/>
                <a:gd name="csX6" fmla="*/ 11867 w 90618"/>
                <a:gd name="csY6" fmla="*/ 50704 h 103564"/>
                <a:gd name="csX7" fmla="*/ 23733 w 90618"/>
                <a:gd name="csY7" fmla="*/ 45310 h 103564"/>
                <a:gd name="csX8" fmla="*/ 38837 w 90618"/>
                <a:gd name="csY8" fmla="*/ 43152 h 103564"/>
                <a:gd name="csX9" fmla="*/ 69042 w 90618"/>
                <a:gd name="csY9" fmla="*/ 37758 h 103564"/>
                <a:gd name="csX10" fmla="*/ 69042 w 90618"/>
                <a:gd name="csY10" fmla="*/ 33443 h 103564"/>
                <a:gd name="csX11" fmla="*/ 64728 w 90618"/>
                <a:gd name="csY11" fmla="*/ 18340 h 103564"/>
                <a:gd name="csX12" fmla="*/ 45309 w 90618"/>
                <a:gd name="csY12" fmla="*/ 12946 h 103564"/>
                <a:gd name="csX13" fmla="*/ 28049 w 90618"/>
                <a:gd name="csY13" fmla="*/ 17261 h 103564"/>
                <a:gd name="csX14" fmla="*/ 19418 w 90618"/>
                <a:gd name="csY14" fmla="*/ 32364 h 103564"/>
                <a:gd name="csX15" fmla="*/ 3236 w 90618"/>
                <a:gd name="csY15" fmla="*/ 30206 h 103564"/>
                <a:gd name="csX16" fmla="*/ 10788 w 90618"/>
                <a:gd name="csY16" fmla="*/ 12946 h 103564"/>
                <a:gd name="csX17" fmla="*/ 25890 w 90618"/>
                <a:gd name="csY17" fmla="*/ 3236 h 103564"/>
                <a:gd name="csX18" fmla="*/ 48546 w 90618"/>
                <a:gd name="csY18" fmla="*/ 0 h 103564"/>
                <a:gd name="csX19" fmla="*/ 69042 w 90618"/>
                <a:gd name="csY19" fmla="*/ 3236 h 103564"/>
                <a:gd name="csX20" fmla="*/ 80910 w 90618"/>
                <a:gd name="csY20" fmla="*/ 10788 h 103564"/>
                <a:gd name="csX21" fmla="*/ 86304 w 90618"/>
                <a:gd name="csY21" fmla="*/ 22655 h 103564"/>
                <a:gd name="csX22" fmla="*/ 86304 w 90618"/>
                <a:gd name="csY22" fmla="*/ 61492 h 103564"/>
                <a:gd name="csX23" fmla="*/ 86304 w 90618"/>
                <a:gd name="csY23" fmla="*/ 91698 h 103564"/>
                <a:gd name="csX24" fmla="*/ 90618 w 90618"/>
                <a:gd name="csY24" fmla="*/ 103565 h 103564"/>
                <a:gd name="csX25" fmla="*/ 72279 w 90618"/>
                <a:gd name="csY25" fmla="*/ 103565 h 103564"/>
                <a:gd name="csX26" fmla="*/ 69042 w 90618"/>
                <a:gd name="csY26" fmla="*/ 90620 h 103564"/>
                <a:gd name="csX27" fmla="*/ 69042 w 90618"/>
                <a:gd name="csY27" fmla="*/ 88462 h 103564"/>
                <a:gd name="csX28" fmla="*/ 70122 w 90618"/>
                <a:gd name="csY28" fmla="*/ 50704 h 103564"/>
                <a:gd name="csX29" fmla="*/ 42072 w 90618"/>
                <a:gd name="csY29" fmla="*/ 57176 h 103564"/>
                <a:gd name="csX30" fmla="*/ 26970 w 90618"/>
                <a:gd name="csY30" fmla="*/ 60413 h 103564"/>
                <a:gd name="csX31" fmla="*/ 20496 w 90618"/>
                <a:gd name="csY31" fmla="*/ 65807 h 103564"/>
                <a:gd name="csX32" fmla="*/ 18339 w 90618"/>
                <a:gd name="csY32" fmla="*/ 74438 h 103564"/>
                <a:gd name="csX33" fmla="*/ 23733 w 90618"/>
                <a:gd name="csY33" fmla="*/ 86304 h 103564"/>
                <a:gd name="csX34" fmla="*/ 38837 w 90618"/>
                <a:gd name="csY34" fmla="*/ 90620 h 103564"/>
                <a:gd name="csX35" fmla="*/ 56097 w 90618"/>
                <a:gd name="csY35" fmla="*/ 86304 h 103564"/>
                <a:gd name="csX36" fmla="*/ 66885 w 90618"/>
                <a:gd name="csY36" fmla="*/ 74438 h 103564"/>
                <a:gd name="csX37" fmla="*/ 70122 w 90618"/>
                <a:gd name="csY37" fmla="*/ 57176 h 103564"/>
                <a:gd name="csX38" fmla="*/ 70122 w 90618"/>
                <a:gd name="csY38" fmla="*/ 50704 h 103564"/>
                <a:gd name="csX39" fmla="*/ 70122 w 90618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4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5"/>
                    <a:pt x="34521" y="103565"/>
                  </a:cubicBezTo>
                  <a:cubicBezTo>
                    <a:pt x="23733" y="103565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8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4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0"/>
                    <a:pt x="19418" y="5394"/>
                    <a:pt x="25890" y="3236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6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4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5"/>
                  </a:cubicBezTo>
                  <a:lnTo>
                    <a:pt x="72279" y="103565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6"/>
                  </a:cubicBezTo>
                  <a:cubicBezTo>
                    <a:pt x="34521" y="57176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4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55156FF1-88A8-D696-D7DB-E74E220778B4}"/>
                </a:ext>
              </a:extLst>
            </p:cNvPr>
            <p:cNvSpPr/>
            <p:nvPr/>
          </p:nvSpPr>
          <p:spPr>
            <a:xfrm>
              <a:off x="12260097" y="8388776"/>
              <a:ext cx="49624" cy="137008"/>
            </a:xfrm>
            <a:custGeom>
              <a:avLst/>
              <a:gdLst>
                <a:gd name="csX0" fmla="*/ 47468 w 49624"/>
                <a:gd name="csY0" fmla="*/ 121905 h 137008"/>
                <a:gd name="csX1" fmla="*/ 49625 w 49624"/>
                <a:gd name="csY1" fmla="*/ 137008 h 137008"/>
                <a:gd name="csX2" fmla="*/ 36680 w 49624"/>
                <a:gd name="csY2" fmla="*/ 137008 h 137008"/>
                <a:gd name="csX3" fmla="*/ 22655 w 49624"/>
                <a:gd name="csY3" fmla="*/ 133772 h 137008"/>
                <a:gd name="csX4" fmla="*/ 15104 w 49624"/>
                <a:gd name="csY4" fmla="*/ 126220 h 137008"/>
                <a:gd name="csX5" fmla="*/ 12945 w 49624"/>
                <a:gd name="csY5" fmla="*/ 105723 h 137008"/>
                <a:gd name="csX6" fmla="*/ 12945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5 w 49624"/>
                <a:gd name="csY9" fmla="*/ 34522 h 137008"/>
                <a:gd name="csX10" fmla="*/ 12945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8 w 49624"/>
                <a:gd name="csY13" fmla="*/ 35601 h 137008"/>
                <a:gd name="csX14" fmla="*/ 47468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8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09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5" y="116511"/>
                    <a:pt x="12945" y="105723"/>
                  </a:cubicBezTo>
                  <a:lnTo>
                    <a:pt x="12945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5" y="34522"/>
                  </a:lnTo>
                  <a:lnTo>
                    <a:pt x="12945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A0D0D25-B7E6-3F6B-E4CA-3C8E2D39CF43}"/>
                </a:ext>
              </a:extLst>
            </p:cNvPr>
            <p:cNvSpPr/>
            <p:nvPr/>
          </p:nvSpPr>
          <p:spPr>
            <a:xfrm>
              <a:off x="12323747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E888BE7B-0E38-1DE6-5710-6DE7659D8662}"/>
                </a:ext>
              </a:extLst>
            </p:cNvPr>
            <p:cNvSpPr/>
            <p:nvPr/>
          </p:nvSpPr>
          <p:spPr>
            <a:xfrm>
              <a:off x="12358268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20498 w 94935"/>
                <a:gd name="csY11" fmla="*/ 51782 h 105722"/>
                <a:gd name="csX12" fmla="*/ 29127 w 94935"/>
                <a:gd name="csY12" fmla="*/ 80910 h 105722"/>
                <a:gd name="csX13" fmla="*/ 50703 w 94935"/>
                <a:gd name="csY13" fmla="*/ 90619 h 105722"/>
                <a:gd name="csX14" fmla="*/ 72279 w 94935"/>
                <a:gd name="csY14" fmla="*/ 80910 h 105722"/>
                <a:gd name="csX15" fmla="*/ 80910 w 94935"/>
                <a:gd name="csY15" fmla="*/ 51782 h 105722"/>
                <a:gd name="csX16" fmla="*/ 72279 w 94935"/>
                <a:gd name="csY16" fmla="*/ 23733 h 105722"/>
                <a:gd name="csX17" fmla="*/ 50703 w 94935"/>
                <a:gd name="csY17" fmla="*/ 14024 h 105722"/>
                <a:gd name="csX18" fmla="*/ 29127 w 94935"/>
                <a:gd name="csY18" fmla="*/ 23733 h 105722"/>
                <a:gd name="csX19" fmla="*/ 20498 w 94935"/>
                <a:gd name="csY19" fmla="*/ 52861 h 105722"/>
                <a:gd name="csX20" fmla="*/ 20498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3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1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87D2BB8A-C2AB-DE35-8EB3-98A8814099A2}"/>
                </a:ext>
              </a:extLst>
            </p:cNvPr>
            <p:cNvSpPr/>
            <p:nvPr/>
          </p:nvSpPr>
          <p:spPr>
            <a:xfrm>
              <a:off x="12474779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8AAA22A7-6069-91DE-22B6-F80AEE4C093E}"/>
                </a:ext>
              </a:extLst>
            </p:cNvPr>
            <p:cNvSpPr/>
            <p:nvPr/>
          </p:nvSpPr>
          <p:spPr>
            <a:xfrm>
              <a:off x="8264207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81F581D-AB5A-0A58-D06F-771AB3067507}"/>
                </a:ext>
              </a:extLst>
            </p:cNvPr>
            <p:cNvSpPr/>
            <p:nvPr/>
          </p:nvSpPr>
          <p:spPr>
            <a:xfrm>
              <a:off x="8428186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715B6383-471A-142C-FEAE-D845A0EB53B4}"/>
                </a:ext>
              </a:extLst>
            </p:cNvPr>
            <p:cNvSpPr/>
            <p:nvPr/>
          </p:nvSpPr>
          <p:spPr>
            <a:xfrm>
              <a:off x="8465944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C0F7C751-30E1-026B-B772-5DDE87A6D2DB}"/>
                </a:ext>
              </a:extLst>
            </p:cNvPr>
            <p:cNvSpPr/>
            <p:nvPr/>
          </p:nvSpPr>
          <p:spPr>
            <a:xfrm>
              <a:off x="8567351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274B7261-73B2-1BEB-FD4D-8873D9B17301}"/>
                </a:ext>
              </a:extLst>
            </p:cNvPr>
            <p:cNvSpPr/>
            <p:nvPr/>
          </p:nvSpPr>
          <p:spPr>
            <a:xfrm>
              <a:off x="8624528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A2B1F299-E4BA-087A-B613-2CE11054D48C}"/>
                </a:ext>
              </a:extLst>
            </p:cNvPr>
            <p:cNvSpPr/>
            <p:nvPr/>
          </p:nvSpPr>
          <p:spPr>
            <a:xfrm>
              <a:off x="8739960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5"/>
                    <a:pt x="33443" y="35601"/>
                    <a:pt x="45310" y="35601"/>
                  </a:cubicBezTo>
                  <a:cubicBezTo>
                    <a:pt x="57177" y="35601"/>
                    <a:pt x="57177" y="35601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3"/>
                    <a:pt x="51783" y="48546"/>
                    <a:pt x="44231" y="48546"/>
                  </a:cubicBezTo>
                  <a:cubicBezTo>
                    <a:pt x="36680" y="48546"/>
                    <a:pt x="30207" y="51783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BFC868D-14E8-AA02-1E66-C671E67A8766}"/>
                </a:ext>
              </a:extLst>
            </p:cNvPr>
            <p:cNvSpPr/>
            <p:nvPr/>
          </p:nvSpPr>
          <p:spPr>
            <a:xfrm>
              <a:off x="8848919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CC8A1040-14EE-FE81-4906-085B17068EEE}"/>
                </a:ext>
              </a:extLst>
            </p:cNvPr>
            <p:cNvSpPr/>
            <p:nvPr/>
          </p:nvSpPr>
          <p:spPr>
            <a:xfrm>
              <a:off x="8881283" y="8621798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1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7 h 137008"/>
                <a:gd name="csX7" fmla="*/ 0 w 49624"/>
                <a:gd name="csY7" fmla="*/ 47467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0 h 137008"/>
                <a:gd name="csX13" fmla="*/ 47467 w 49624"/>
                <a:gd name="csY13" fmla="*/ 35600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89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1"/>
                  </a:cubicBezTo>
                  <a:cubicBezTo>
                    <a:pt x="19418" y="130535"/>
                    <a:pt x="17261" y="129456"/>
                    <a:pt x="15103" y="126220"/>
                  </a:cubicBezTo>
                  <a:cubicBezTo>
                    <a:pt x="15103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7" y="35600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2D7B024-DB76-4991-E354-06975472AC5C}"/>
                </a:ext>
              </a:extLst>
            </p:cNvPr>
            <p:cNvSpPr/>
            <p:nvPr/>
          </p:nvSpPr>
          <p:spPr>
            <a:xfrm>
              <a:off x="8950326" y="8740466"/>
              <a:ext cx="19418" cy="19418"/>
            </a:xfrm>
            <a:custGeom>
              <a:avLst/>
              <a:gdLst>
                <a:gd name="csX0" fmla="*/ 0 w 19418"/>
                <a:gd name="csY0" fmla="*/ 19418 h 19418"/>
                <a:gd name="csX1" fmla="*/ 0 w 19418"/>
                <a:gd name="csY1" fmla="*/ 0 h 19418"/>
                <a:gd name="csX2" fmla="*/ 19419 w 19418"/>
                <a:gd name="csY2" fmla="*/ 0 h 19418"/>
                <a:gd name="csX3" fmla="*/ 19419 w 19418"/>
                <a:gd name="csY3" fmla="*/ 19418 h 19418"/>
                <a:gd name="csX4" fmla="*/ 0 w 19418"/>
                <a:gd name="csY4" fmla="*/ 19418 h 194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9418" h="19418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3EEFB38C-D92D-411A-B4AC-B3B02D2CB600}"/>
                </a:ext>
              </a:extLst>
            </p:cNvPr>
            <p:cNvSpPr/>
            <p:nvPr/>
          </p:nvSpPr>
          <p:spPr>
            <a:xfrm>
              <a:off x="8991321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2446E24-241C-3944-045A-359102E592D5}"/>
                </a:ext>
              </a:extLst>
            </p:cNvPr>
            <p:cNvSpPr/>
            <p:nvPr/>
          </p:nvSpPr>
          <p:spPr>
            <a:xfrm>
              <a:off x="9106753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92314819-29D5-EBB5-BCBE-BDA552D4D938}"/>
                </a:ext>
              </a:extLst>
            </p:cNvPr>
            <p:cNvSpPr/>
            <p:nvPr/>
          </p:nvSpPr>
          <p:spPr>
            <a:xfrm>
              <a:off x="9162851" y="8656319"/>
              <a:ext cx="89540" cy="143480"/>
            </a:xfrm>
            <a:custGeom>
              <a:avLst/>
              <a:gdLst>
                <a:gd name="csX0" fmla="*/ 6473 w 89540"/>
                <a:gd name="csY0" fmla="*/ 111117 h 143480"/>
                <a:gd name="csX1" fmla="*/ 22655 w 89540"/>
                <a:gd name="csY1" fmla="*/ 113274 h 143480"/>
                <a:gd name="csX2" fmla="*/ 28049 w 89540"/>
                <a:gd name="csY2" fmla="*/ 124062 h 143480"/>
                <a:gd name="csX3" fmla="*/ 45310 w 89540"/>
                <a:gd name="csY3" fmla="*/ 128377 h 143480"/>
                <a:gd name="csX4" fmla="*/ 63650 w 89540"/>
                <a:gd name="csY4" fmla="*/ 124062 h 143480"/>
                <a:gd name="csX5" fmla="*/ 72280 w 89540"/>
                <a:gd name="csY5" fmla="*/ 111117 h 143480"/>
                <a:gd name="csX6" fmla="*/ 72280 w 89540"/>
                <a:gd name="csY6" fmla="*/ 89541 h 143480"/>
                <a:gd name="csX7" fmla="*/ 44231 w 89540"/>
                <a:gd name="csY7" fmla="*/ 102486 h 143480"/>
                <a:gd name="csX8" fmla="*/ 11867 w 89540"/>
                <a:gd name="csY8" fmla="*/ 87383 h 143480"/>
                <a:gd name="csX9" fmla="*/ 0 w 89540"/>
                <a:gd name="csY9" fmla="*/ 51782 h 143480"/>
                <a:gd name="csX10" fmla="*/ 5394 w 89540"/>
                <a:gd name="csY10" fmla="*/ 24812 h 143480"/>
                <a:gd name="csX11" fmla="*/ 20498 w 89540"/>
                <a:gd name="csY11" fmla="*/ 6473 h 143480"/>
                <a:gd name="csX12" fmla="*/ 44231 w 89540"/>
                <a:gd name="csY12" fmla="*/ 0 h 143480"/>
                <a:gd name="csX13" fmla="*/ 73359 w 89540"/>
                <a:gd name="csY13" fmla="*/ 14024 h 143480"/>
                <a:gd name="csX14" fmla="*/ 73359 w 89540"/>
                <a:gd name="csY14" fmla="*/ 2157 h 143480"/>
                <a:gd name="csX15" fmla="*/ 89541 w 89540"/>
                <a:gd name="csY15" fmla="*/ 2157 h 143480"/>
                <a:gd name="csX16" fmla="*/ 89541 w 89540"/>
                <a:gd name="csY16" fmla="*/ 89541 h 143480"/>
                <a:gd name="csX17" fmla="*/ 85226 w 89540"/>
                <a:gd name="csY17" fmla="*/ 122983 h 143480"/>
                <a:gd name="csX18" fmla="*/ 70122 w 89540"/>
                <a:gd name="csY18" fmla="*/ 138087 h 143480"/>
                <a:gd name="csX19" fmla="*/ 44231 w 89540"/>
                <a:gd name="csY19" fmla="*/ 143481 h 143480"/>
                <a:gd name="csX20" fmla="*/ 15104 w 89540"/>
                <a:gd name="csY20" fmla="*/ 134850 h 143480"/>
                <a:gd name="csX21" fmla="*/ 4315 w 89540"/>
                <a:gd name="csY21" fmla="*/ 110037 h 143480"/>
                <a:gd name="csX22" fmla="*/ 5394 w 89540"/>
                <a:gd name="csY22" fmla="*/ 110037 h 143480"/>
                <a:gd name="csX23" fmla="*/ 20498 w 89540"/>
                <a:gd name="csY23" fmla="*/ 50703 h 143480"/>
                <a:gd name="csX24" fmla="*/ 28049 w 89540"/>
                <a:gd name="csY24" fmla="*/ 79831 h 143480"/>
                <a:gd name="csX25" fmla="*/ 47468 w 89540"/>
                <a:gd name="csY25" fmla="*/ 88461 h 143480"/>
                <a:gd name="csX26" fmla="*/ 66886 w 89540"/>
                <a:gd name="csY26" fmla="*/ 79831 h 143480"/>
                <a:gd name="csX27" fmla="*/ 74438 w 89540"/>
                <a:gd name="csY27" fmla="*/ 51782 h 143480"/>
                <a:gd name="csX28" fmla="*/ 65807 w 89540"/>
                <a:gd name="csY28" fmla="*/ 23733 h 143480"/>
                <a:gd name="csX29" fmla="*/ 46388 w 89540"/>
                <a:gd name="csY29" fmla="*/ 14024 h 143480"/>
                <a:gd name="csX30" fmla="*/ 26970 w 89540"/>
                <a:gd name="csY30" fmla="*/ 23733 h 143480"/>
                <a:gd name="csX31" fmla="*/ 19418 w 89540"/>
                <a:gd name="csY31" fmla="*/ 50703 h 143480"/>
                <a:gd name="csX32" fmla="*/ 19418 w 89540"/>
                <a:gd name="csY32" fmla="*/ 50703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</a:cxnLst>
              <a:rect l="l" t="t" r="r" b="b"/>
              <a:pathLst>
                <a:path w="89540" h="143480">
                  <a:moveTo>
                    <a:pt x="6473" y="111117"/>
                  </a:moveTo>
                  <a:lnTo>
                    <a:pt x="22655" y="113274"/>
                  </a:lnTo>
                  <a:cubicBezTo>
                    <a:pt x="22655" y="118668"/>
                    <a:pt x="24812" y="121905"/>
                    <a:pt x="28049" y="124062"/>
                  </a:cubicBezTo>
                  <a:cubicBezTo>
                    <a:pt x="32364" y="127299"/>
                    <a:pt x="37758" y="128377"/>
                    <a:pt x="45310" y="128377"/>
                  </a:cubicBezTo>
                  <a:cubicBezTo>
                    <a:pt x="52862" y="128377"/>
                    <a:pt x="59334" y="128377"/>
                    <a:pt x="63650" y="124062"/>
                  </a:cubicBezTo>
                  <a:cubicBezTo>
                    <a:pt x="67965" y="119747"/>
                    <a:pt x="71201" y="116511"/>
                    <a:pt x="72280" y="111117"/>
                  </a:cubicBezTo>
                  <a:cubicBezTo>
                    <a:pt x="72280" y="107880"/>
                    <a:pt x="72280" y="100329"/>
                    <a:pt x="72280" y="89541"/>
                  </a:cubicBezTo>
                  <a:cubicBezTo>
                    <a:pt x="64728" y="98171"/>
                    <a:pt x="55019" y="102486"/>
                    <a:pt x="44231" y="102486"/>
                  </a:cubicBezTo>
                  <a:cubicBezTo>
                    <a:pt x="33443" y="102486"/>
                    <a:pt x="19418" y="97092"/>
                    <a:pt x="11867" y="87383"/>
                  </a:cubicBezTo>
                  <a:cubicBezTo>
                    <a:pt x="4315" y="77673"/>
                    <a:pt x="0" y="65807"/>
                    <a:pt x="0" y="51782"/>
                  </a:cubicBezTo>
                  <a:cubicBezTo>
                    <a:pt x="0" y="37758"/>
                    <a:pt x="2158" y="33443"/>
                    <a:pt x="5394" y="24812"/>
                  </a:cubicBezTo>
                  <a:cubicBezTo>
                    <a:pt x="8630" y="16182"/>
                    <a:pt x="14024" y="10788"/>
                    <a:pt x="20498" y="6473"/>
                  </a:cubicBezTo>
                  <a:cubicBezTo>
                    <a:pt x="26970" y="2157"/>
                    <a:pt x="34522" y="0"/>
                    <a:pt x="44231" y="0"/>
                  </a:cubicBezTo>
                  <a:cubicBezTo>
                    <a:pt x="53940" y="0"/>
                    <a:pt x="65807" y="4315"/>
                    <a:pt x="73359" y="14024"/>
                  </a:cubicBezTo>
                  <a:lnTo>
                    <a:pt x="73359" y="2157"/>
                  </a:lnTo>
                  <a:lnTo>
                    <a:pt x="89541" y="2157"/>
                  </a:lnTo>
                  <a:lnTo>
                    <a:pt x="89541" y="89541"/>
                  </a:lnTo>
                  <a:cubicBezTo>
                    <a:pt x="89541" y="105723"/>
                    <a:pt x="89541" y="116511"/>
                    <a:pt x="85226" y="122983"/>
                  </a:cubicBezTo>
                  <a:cubicBezTo>
                    <a:pt x="81989" y="129456"/>
                    <a:pt x="76595" y="134850"/>
                    <a:pt x="70122" y="138087"/>
                  </a:cubicBezTo>
                  <a:cubicBezTo>
                    <a:pt x="63650" y="142402"/>
                    <a:pt x="55019" y="143481"/>
                    <a:pt x="44231" y="143481"/>
                  </a:cubicBezTo>
                  <a:cubicBezTo>
                    <a:pt x="33443" y="143481"/>
                    <a:pt x="22655" y="141323"/>
                    <a:pt x="15104" y="134850"/>
                  </a:cubicBezTo>
                  <a:cubicBezTo>
                    <a:pt x="7552" y="129456"/>
                    <a:pt x="4315" y="120825"/>
                    <a:pt x="4315" y="110037"/>
                  </a:cubicBezTo>
                  <a:lnTo>
                    <a:pt x="5394" y="110037"/>
                  </a:lnTo>
                  <a:close/>
                  <a:moveTo>
                    <a:pt x="20498" y="50703"/>
                  </a:moveTo>
                  <a:cubicBezTo>
                    <a:pt x="20498" y="63649"/>
                    <a:pt x="22655" y="73359"/>
                    <a:pt x="28049" y="79831"/>
                  </a:cubicBezTo>
                  <a:cubicBezTo>
                    <a:pt x="33443" y="86304"/>
                    <a:pt x="39916" y="88461"/>
                    <a:pt x="47468" y="88461"/>
                  </a:cubicBezTo>
                  <a:cubicBezTo>
                    <a:pt x="55019" y="88461"/>
                    <a:pt x="61492" y="85225"/>
                    <a:pt x="66886" y="79831"/>
                  </a:cubicBezTo>
                  <a:cubicBezTo>
                    <a:pt x="72280" y="73359"/>
                    <a:pt x="74438" y="64728"/>
                    <a:pt x="74438" y="51782"/>
                  </a:cubicBezTo>
                  <a:cubicBezTo>
                    <a:pt x="74438" y="38837"/>
                    <a:pt x="71201" y="30206"/>
                    <a:pt x="65807" y="23733"/>
                  </a:cubicBezTo>
                  <a:cubicBezTo>
                    <a:pt x="60413" y="17261"/>
                    <a:pt x="53940" y="14024"/>
                    <a:pt x="46388" y="14024"/>
                  </a:cubicBezTo>
                  <a:cubicBezTo>
                    <a:pt x="38837" y="14024"/>
                    <a:pt x="32364" y="17261"/>
                    <a:pt x="26970" y="23733"/>
                  </a:cubicBezTo>
                  <a:cubicBezTo>
                    <a:pt x="21576" y="30206"/>
                    <a:pt x="19418" y="38837"/>
                    <a:pt x="19418" y="50703"/>
                  </a:cubicBezTo>
                  <a:lnTo>
                    <a:pt x="19418" y="5070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46DC1F4D-47A7-2839-8605-36EC310635A8}"/>
                </a:ext>
              </a:extLst>
            </p:cNvPr>
            <p:cNvSpPr/>
            <p:nvPr/>
          </p:nvSpPr>
          <p:spPr>
            <a:xfrm>
              <a:off x="9267495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83D37FA0-A182-A703-9A78-2623EEE4A379}"/>
                </a:ext>
              </a:extLst>
            </p:cNvPr>
            <p:cNvSpPr/>
            <p:nvPr/>
          </p:nvSpPr>
          <p:spPr>
            <a:xfrm>
              <a:off x="9328987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B22DACA7-EBF3-E720-5CC5-F7CD069D95A7}"/>
                </a:ext>
              </a:extLst>
            </p:cNvPr>
            <p:cNvSpPr/>
            <p:nvPr/>
          </p:nvSpPr>
          <p:spPr>
            <a:xfrm>
              <a:off x="9436867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88EFA6A2-485D-489E-D5FA-0082774DA664}"/>
                </a:ext>
              </a:extLst>
            </p:cNvPr>
            <p:cNvSpPr/>
            <p:nvPr/>
          </p:nvSpPr>
          <p:spPr>
            <a:xfrm>
              <a:off x="9533960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FB3EAD8B-5AAF-2A67-9165-981608AA2F27}"/>
                </a:ext>
              </a:extLst>
            </p:cNvPr>
            <p:cNvSpPr/>
            <p:nvPr/>
          </p:nvSpPr>
          <p:spPr>
            <a:xfrm>
              <a:off x="963105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C93565D-1F31-C0CB-7ABE-50B3478EA5BB}"/>
                </a:ext>
              </a:extLst>
            </p:cNvPr>
            <p:cNvSpPr/>
            <p:nvPr/>
          </p:nvSpPr>
          <p:spPr>
            <a:xfrm>
              <a:off x="9736775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C2B27120-A3A7-1F0C-9EF7-F655482FB869}"/>
                </a:ext>
              </a:extLst>
            </p:cNvPr>
            <p:cNvSpPr/>
            <p:nvPr/>
          </p:nvSpPr>
          <p:spPr>
            <a:xfrm>
              <a:off x="9833867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BB41F038-73A0-C788-DBFE-B91BEE6C44ED}"/>
                </a:ext>
              </a:extLst>
            </p:cNvPr>
            <p:cNvSpPr/>
            <p:nvPr/>
          </p:nvSpPr>
          <p:spPr>
            <a:xfrm>
              <a:off x="9938511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F1A7122-74A8-7198-6201-99234C53A7C1}"/>
                </a:ext>
              </a:extLst>
            </p:cNvPr>
            <p:cNvSpPr/>
            <p:nvPr/>
          </p:nvSpPr>
          <p:spPr>
            <a:xfrm>
              <a:off x="9981663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0 w 88462"/>
                <a:gd name="csY6" fmla="*/ 38837 h 140244"/>
                <a:gd name="csX7" fmla="*/ 76595 w 88462"/>
                <a:gd name="csY7" fmla="*/ 49625 h 140244"/>
                <a:gd name="csX8" fmla="*/ 85225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0 w 88462"/>
                <a:gd name="csY18" fmla="*/ 116511 h 140244"/>
                <a:gd name="csX19" fmla="*/ 71201 w 88462"/>
                <a:gd name="csY19" fmla="*/ 87383 h 140244"/>
                <a:gd name="csX20" fmla="*/ 63649 w 88462"/>
                <a:gd name="csY20" fmla="*/ 58256 h 140244"/>
                <a:gd name="csX21" fmla="*/ 44231 w 88462"/>
                <a:gd name="csY21" fmla="*/ 48546 h 140244"/>
                <a:gd name="csX22" fmla="*/ 24812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2" y="40995"/>
                    <a:pt x="33443" y="35601"/>
                    <a:pt x="45310" y="35601"/>
                  </a:cubicBezTo>
                  <a:cubicBezTo>
                    <a:pt x="57176" y="35601"/>
                    <a:pt x="57176" y="35601"/>
                    <a:pt x="62570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1" y="53940"/>
                    <a:pt x="83068" y="59334"/>
                    <a:pt x="85225" y="65807"/>
                  </a:cubicBezTo>
                  <a:cubicBezTo>
                    <a:pt x="87383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6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2" y="126220"/>
                    <a:pt x="57176" y="122984"/>
                    <a:pt x="62570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3" y="64728"/>
                    <a:pt x="63649" y="58256"/>
                  </a:cubicBezTo>
                  <a:cubicBezTo>
                    <a:pt x="58255" y="51783"/>
                    <a:pt x="51782" y="48546"/>
                    <a:pt x="44231" y="48546"/>
                  </a:cubicBezTo>
                  <a:cubicBezTo>
                    <a:pt x="36679" y="48546"/>
                    <a:pt x="30206" y="51783"/>
                    <a:pt x="24812" y="58256"/>
                  </a:cubicBezTo>
                  <a:cubicBezTo>
                    <a:pt x="19418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E374D9DA-4229-4F88-4D61-C7EE6792302B}"/>
                </a:ext>
              </a:extLst>
            </p:cNvPr>
            <p:cNvSpPr/>
            <p:nvPr/>
          </p:nvSpPr>
          <p:spPr>
            <a:xfrm>
              <a:off x="10089544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A87396A5-BA0B-C660-621C-0E8CAD85A1F1}"/>
                </a:ext>
              </a:extLst>
            </p:cNvPr>
            <p:cNvSpPr/>
            <p:nvPr/>
          </p:nvSpPr>
          <p:spPr>
            <a:xfrm>
              <a:off x="10132696" y="8620718"/>
              <a:ext cx="17260" cy="139165"/>
            </a:xfrm>
            <a:custGeom>
              <a:avLst/>
              <a:gdLst>
                <a:gd name="csX0" fmla="*/ 0 w 17260"/>
                <a:gd name="csY0" fmla="*/ 139166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39166 h 139165"/>
                <a:gd name="csX4" fmla="*/ 0 w 17260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0" h="139165">
                  <a:moveTo>
                    <a:pt x="0" y="139166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08917DB-155F-7E96-1AB4-46A6461A9914}"/>
                </a:ext>
              </a:extLst>
            </p:cNvPr>
            <p:cNvSpPr/>
            <p:nvPr/>
          </p:nvSpPr>
          <p:spPr>
            <a:xfrm>
              <a:off x="10175848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B92C17D9-AC6F-E877-8CE8-D6D57F3B8CD5}"/>
                </a:ext>
              </a:extLst>
            </p:cNvPr>
            <p:cNvSpPr/>
            <p:nvPr/>
          </p:nvSpPr>
          <p:spPr>
            <a:xfrm>
              <a:off x="10209291" y="8621798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1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7 h 137008"/>
                <a:gd name="csX7" fmla="*/ 0 w 49625"/>
                <a:gd name="csY7" fmla="*/ 47467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0 h 137008"/>
                <a:gd name="csX13" fmla="*/ 47468 w 49625"/>
                <a:gd name="csY13" fmla="*/ 35600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89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1"/>
                  </a:cubicBezTo>
                  <a:cubicBezTo>
                    <a:pt x="19418" y="130535"/>
                    <a:pt x="17261" y="129456"/>
                    <a:pt x="15104" y="126220"/>
                  </a:cubicBezTo>
                  <a:cubicBezTo>
                    <a:pt x="15104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8" y="35600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289B29BE-9BA4-D78D-AB1B-5CD3B9F20970}"/>
                </a:ext>
              </a:extLst>
            </p:cNvPr>
            <p:cNvSpPr/>
            <p:nvPr/>
          </p:nvSpPr>
          <p:spPr>
            <a:xfrm>
              <a:off x="10262152" y="8656319"/>
              <a:ext cx="92776" cy="142401"/>
            </a:xfrm>
            <a:custGeom>
              <a:avLst/>
              <a:gdLst>
                <a:gd name="csX0" fmla="*/ 10788 w 92776"/>
                <a:gd name="csY0" fmla="*/ 142402 h 142401"/>
                <a:gd name="csX1" fmla="*/ 8630 w 92776"/>
                <a:gd name="csY1" fmla="*/ 126219 h 142401"/>
                <a:gd name="csX2" fmla="*/ 18340 w 92776"/>
                <a:gd name="csY2" fmla="*/ 126219 h 142401"/>
                <a:gd name="csX3" fmla="*/ 26970 w 92776"/>
                <a:gd name="csY3" fmla="*/ 124062 h 142401"/>
                <a:gd name="csX4" fmla="*/ 32364 w 92776"/>
                <a:gd name="csY4" fmla="*/ 118668 h 142401"/>
                <a:gd name="csX5" fmla="*/ 37758 w 92776"/>
                <a:gd name="csY5" fmla="*/ 105723 h 142401"/>
                <a:gd name="csX6" fmla="*/ 37758 w 92776"/>
                <a:gd name="csY6" fmla="*/ 101407 h 142401"/>
                <a:gd name="csX7" fmla="*/ 0 w 92776"/>
                <a:gd name="csY7" fmla="*/ 0 h 142401"/>
                <a:gd name="csX8" fmla="*/ 18340 w 92776"/>
                <a:gd name="csY8" fmla="*/ 0 h 142401"/>
                <a:gd name="csX9" fmla="*/ 38837 w 92776"/>
                <a:gd name="csY9" fmla="*/ 58255 h 142401"/>
                <a:gd name="csX10" fmla="*/ 46388 w 92776"/>
                <a:gd name="csY10" fmla="*/ 81989 h 142401"/>
                <a:gd name="csX11" fmla="*/ 53940 w 92776"/>
                <a:gd name="csY11" fmla="*/ 59334 h 142401"/>
                <a:gd name="csX12" fmla="*/ 75516 w 92776"/>
                <a:gd name="csY12" fmla="*/ 1079 h 142401"/>
                <a:gd name="csX13" fmla="*/ 92777 w 92776"/>
                <a:gd name="csY13" fmla="*/ 1079 h 142401"/>
                <a:gd name="csX14" fmla="*/ 53940 w 92776"/>
                <a:gd name="csY14" fmla="*/ 103565 h 142401"/>
                <a:gd name="csX15" fmla="*/ 44231 w 92776"/>
                <a:gd name="csY15" fmla="*/ 126219 h 142401"/>
                <a:gd name="csX16" fmla="*/ 33443 w 92776"/>
                <a:gd name="csY16" fmla="*/ 138087 h 142401"/>
                <a:gd name="csX17" fmla="*/ 19418 w 92776"/>
                <a:gd name="csY17" fmla="*/ 142402 h 142401"/>
                <a:gd name="csX18" fmla="*/ 8630 w 92776"/>
                <a:gd name="csY18" fmla="*/ 140244 h 142401"/>
                <a:gd name="csX19" fmla="*/ 8630 w 92776"/>
                <a:gd name="csY19" fmla="*/ 140244 h 1424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92776" h="142401">
                  <a:moveTo>
                    <a:pt x="10788" y="142402"/>
                  </a:moveTo>
                  <a:lnTo>
                    <a:pt x="8630" y="126219"/>
                  </a:lnTo>
                  <a:cubicBezTo>
                    <a:pt x="11867" y="126219"/>
                    <a:pt x="15103" y="126219"/>
                    <a:pt x="18340" y="126219"/>
                  </a:cubicBezTo>
                  <a:cubicBezTo>
                    <a:pt x="21576" y="126219"/>
                    <a:pt x="24812" y="126219"/>
                    <a:pt x="26970" y="124062"/>
                  </a:cubicBezTo>
                  <a:cubicBezTo>
                    <a:pt x="29128" y="121905"/>
                    <a:pt x="31285" y="120825"/>
                    <a:pt x="32364" y="118668"/>
                  </a:cubicBezTo>
                  <a:cubicBezTo>
                    <a:pt x="32364" y="116511"/>
                    <a:pt x="35600" y="112195"/>
                    <a:pt x="37758" y="105723"/>
                  </a:cubicBezTo>
                  <a:cubicBezTo>
                    <a:pt x="37758" y="105723"/>
                    <a:pt x="37758" y="103565"/>
                    <a:pt x="37758" y="101407"/>
                  </a:cubicBezTo>
                  <a:lnTo>
                    <a:pt x="0" y="0"/>
                  </a:lnTo>
                  <a:lnTo>
                    <a:pt x="18340" y="0"/>
                  </a:lnTo>
                  <a:lnTo>
                    <a:pt x="38837" y="58255"/>
                  </a:lnTo>
                  <a:cubicBezTo>
                    <a:pt x="42073" y="65807"/>
                    <a:pt x="44231" y="73359"/>
                    <a:pt x="46388" y="81989"/>
                  </a:cubicBezTo>
                  <a:cubicBezTo>
                    <a:pt x="48546" y="74437"/>
                    <a:pt x="50704" y="66885"/>
                    <a:pt x="53940" y="59334"/>
                  </a:cubicBezTo>
                  <a:lnTo>
                    <a:pt x="75516" y="1079"/>
                  </a:lnTo>
                  <a:lnTo>
                    <a:pt x="92777" y="1079"/>
                  </a:lnTo>
                  <a:lnTo>
                    <a:pt x="53940" y="103565"/>
                  </a:lnTo>
                  <a:cubicBezTo>
                    <a:pt x="49625" y="114353"/>
                    <a:pt x="46388" y="121905"/>
                    <a:pt x="44231" y="126219"/>
                  </a:cubicBezTo>
                  <a:cubicBezTo>
                    <a:pt x="40994" y="131614"/>
                    <a:pt x="37758" y="135929"/>
                    <a:pt x="33443" y="138087"/>
                  </a:cubicBezTo>
                  <a:cubicBezTo>
                    <a:pt x="29128" y="140244"/>
                    <a:pt x="24812" y="142402"/>
                    <a:pt x="19418" y="142402"/>
                  </a:cubicBezTo>
                  <a:cubicBezTo>
                    <a:pt x="14024" y="142402"/>
                    <a:pt x="12946" y="142402"/>
                    <a:pt x="8630" y="140244"/>
                  </a:cubicBezTo>
                  <a:lnTo>
                    <a:pt x="8630" y="14024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A01CE18C-F4EF-55DC-DAD6-25B6AF750197}"/>
                </a:ext>
              </a:extLst>
            </p:cNvPr>
            <p:cNvSpPr/>
            <p:nvPr/>
          </p:nvSpPr>
          <p:spPr>
            <a:xfrm>
              <a:off x="10357087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6C85DEE3-D584-E357-A049-23DED0F02B31}"/>
                </a:ext>
              </a:extLst>
            </p:cNvPr>
            <p:cNvSpPr/>
            <p:nvPr/>
          </p:nvSpPr>
          <p:spPr>
            <a:xfrm>
              <a:off x="10421815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A0E7337F-1D19-E0D9-F92B-E1E991154F85}"/>
                </a:ext>
              </a:extLst>
            </p:cNvPr>
            <p:cNvSpPr/>
            <p:nvPr/>
          </p:nvSpPr>
          <p:spPr>
            <a:xfrm>
              <a:off x="10580399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C6BA480F-7345-CD24-8ACE-DF9542305282}"/>
                </a:ext>
              </a:extLst>
            </p:cNvPr>
            <p:cNvSpPr/>
            <p:nvPr/>
          </p:nvSpPr>
          <p:spPr>
            <a:xfrm>
              <a:off x="10692595" y="8620718"/>
              <a:ext cx="84147" cy="139165"/>
            </a:xfrm>
            <a:custGeom>
              <a:avLst/>
              <a:gdLst>
                <a:gd name="csX0" fmla="*/ 2158 w 84147"/>
                <a:gd name="csY0" fmla="*/ 139166 h 139165"/>
                <a:gd name="csX1" fmla="*/ 2158 w 84147"/>
                <a:gd name="csY1" fmla="*/ 0 h 139165"/>
                <a:gd name="csX2" fmla="*/ 19419 w 84147"/>
                <a:gd name="csY2" fmla="*/ 0 h 139165"/>
                <a:gd name="csX3" fmla="*/ 19419 w 84147"/>
                <a:gd name="csY3" fmla="*/ 78753 h 139165"/>
                <a:gd name="csX4" fmla="*/ 59334 w 84147"/>
                <a:gd name="csY4" fmla="*/ 37758 h 139165"/>
                <a:gd name="csX5" fmla="*/ 80910 w 84147"/>
                <a:gd name="csY5" fmla="*/ 37758 h 139165"/>
                <a:gd name="csX6" fmla="*/ 42074 w 84147"/>
                <a:gd name="csY6" fmla="*/ 75516 h 139165"/>
                <a:gd name="csX7" fmla="*/ 84147 w 84147"/>
                <a:gd name="csY7" fmla="*/ 139166 h 139165"/>
                <a:gd name="csX8" fmla="*/ 62571 w 84147"/>
                <a:gd name="csY8" fmla="*/ 139166 h 139165"/>
                <a:gd name="csX9" fmla="*/ 29128 w 84147"/>
                <a:gd name="csY9" fmla="*/ 87383 h 139165"/>
                <a:gd name="csX10" fmla="*/ 17261 w 84147"/>
                <a:gd name="csY10" fmla="*/ 99250 h 139165"/>
                <a:gd name="csX11" fmla="*/ 17261 w 84147"/>
                <a:gd name="csY11" fmla="*/ 139166 h 139165"/>
                <a:gd name="csX12" fmla="*/ 0 w 84147"/>
                <a:gd name="csY12" fmla="*/ 139166 h 139165"/>
                <a:gd name="csX13" fmla="*/ 2158 w 84147"/>
                <a:gd name="csY13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84147" h="139165">
                  <a:moveTo>
                    <a:pt x="2158" y="139166"/>
                  </a:moveTo>
                  <a:lnTo>
                    <a:pt x="2158" y="0"/>
                  </a:lnTo>
                  <a:lnTo>
                    <a:pt x="19419" y="0"/>
                  </a:lnTo>
                  <a:lnTo>
                    <a:pt x="19419" y="78753"/>
                  </a:lnTo>
                  <a:lnTo>
                    <a:pt x="59334" y="37758"/>
                  </a:lnTo>
                  <a:lnTo>
                    <a:pt x="80910" y="37758"/>
                  </a:lnTo>
                  <a:lnTo>
                    <a:pt x="42074" y="75516"/>
                  </a:lnTo>
                  <a:lnTo>
                    <a:pt x="84147" y="139166"/>
                  </a:lnTo>
                  <a:lnTo>
                    <a:pt x="62571" y="139166"/>
                  </a:lnTo>
                  <a:lnTo>
                    <a:pt x="29128" y="87383"/>
                  </a:lnTo>
                  <a:lnTo>
                    <a:pt x="17261" y="99250"/>
                  </a:lnTo>
                  <a:lnTo>
                    <a:pt x="17261" y="139166"/>
                  </a:lnTo>
                  <a:lnTo>
                    <a:pt x="0" y="139166"/>
                  </a:lnTo>
                  <a:lnTo>
                    <a:pt x="2158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FFDE194C-BF83-9862-CDDA-369E7573BE5C}"/>
                </a:ext>
              </a:extLst>
            </p:cNvPr>
            <p:cNvSpPr/>
            <p:nvPr/>
          </p:nvSpPr>
          <p:spPr>
            <a:xfrm>
              <a:off x="1078537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211B6B45-A89D-1854-A317-589FF2C3142D}"/>
                </a:ext>
              </a:extLst>
            </p:cNvPr>
            <p:cNvSpPr/>
            <p:nvPr/>
          </p:nvSpPr>
          <p:spPr>
            <a:xfrm>
              <a:off x="10893252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2D025705-4DDC-5B75-8DD2-2CC858919DBF}"/>
                </a:ext>
              </a:extLst>
            </p:cNvPr>
            <p:cNvSpPr/>
            <p:nvPr/>
          </p:nvSpPr>
          <p:spPr>
            <a:xfrm>
              <a:off x="10988187" y="8657398"/>
              <a:ext cx="94934" cy="105722"/>
            </a:xfrm>
            <a:custGeom>
              <a:avLst/>
              <a:gdLst>
                <a:gd name="csX0" fmla="*/ 2158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80 w 94934"/>
                <a:gd name="csY6" fmla="*/ 99250 h 105722"/>
                <a:gd name="csX7" fmla="*/ 47468 w 94934"/>
                <a:gd name="csY7" fmla="*/ 105723 h 105722"/>
                <a:gd name="csX8" fmla="*/ 12946 w 94934"/>
                <a:gd name="csY8" fmla="*/ 91698 h 105722"/>
                <a:gd name="csX9" fmla="*/ 0 w 94934"/>
                <a:gd name="csY9" fmla="*/ 52862 h 105722"/>
                <a:gd name="csX10" fmla="*/ 2158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2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8" y="51782"/>
                  </a:moveTo>
                  <a:cubicBezTo>
                    <a:pt x="2158" y="33443"/>
                    <a:pt x="7552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6" y="89541"/>
                    <a:pt x="79832" y="94935"/>
                    <a:pt x="72280" y="99250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8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6" y="90620"/>
                    <a:pt x="64728" y="87383"/>
                    <a:pt x="71201" y="80910"/>
                  </a:cubicBezTo>
                  <a:cubicBezTo>
                    <a:pt x="77674" y="74438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4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4" y="14024"/>
                    <a:pt x="34522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B9E27D26-9A28-7EBA-729D-61D01EA59A55}"/>
                </a:ext>
              </a:extLst>
            </p:cNvPr>
            <p:cNvSpPr/>
            <p:nvPr/>
          </p:nvSpPr>
          <p:spPr>
            <a:xfrm>
              <a:off x="11097146" y="8622876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0 w 88462"/>
                <a:gd name="csY14" fmla="*/ 139166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2"/>
                    <a:pt x="56098" y="139166"/>
                    <a:pt x="44231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4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0" y="139166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7" y="125142"/>
                    <a:pt x="46389" y="125142"/>
                  </a:cubicBezTo>
                  <a:cubicBezTo>
                    <a:pt x="53940" y="125142"/>
                    <a:pt x="60413" y="121905"/>
                    <a:pt x="65807" y="116511"/>
                  </a:cubicBezTo>
                  <a:cubicBezTo>
                    <a:pt x="71201" y="110038"/>
                    <a:pt x="73359" y="101408"/>
                    <a:pt x="73359" y="88462"/>
                  </a:cubicBezTo>
                  <a:cubicBezTo>
                    <a:pt x="73359" y="75516"/>
                    <a:pt x="71201" y="64728"/>
                    <a:pt x="65807" y="58256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D448F7B9-55B4-740A-3E9F-44FA45EEA6F9}"/>
                </a:ext>
              </a:extLst>
            </p:cNvPr>
            <p:cNvSpPr/>
            <p:nvPr/>
          </p:nvSpPr>
          <p:spPr>
            <a:xfrm>
              <a:off x="11207185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9E6B75D5-3D64-79FB-F19E-152421404BCD}"/>
                </a:ext>
              </a:extLst>
            </p:cNvPr>
            <p:cNvSpPr/>
            <p:nvPr/>
          </p:nvSpPr>
          <p:spPr>
            <a:xfrm>
              <a:off x="11307513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7 w 53940"/>
                <a:gd name="csY1" fmla="*/ 0 h 143480"/>
                <a:gd name="csX2" fmla="*/ 53940 w 53940"/>
                <a:gd name="csY2" fmla="*/ 0 h 143480"/>
                <a:gd name="csX3" fmla="*/ 14025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7" y="0"/>
                  </a:lnTo>
                  <a:lnTo>
                    <a:pt x="53940" y="0"/>
                  </a:lnTo>
                  <a:lnTo>
                    <a:pt x="14025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329113B0-AE6F-7AC9-B687-A449BFBF34FE}"/>
                </a:ext>
              </a:extLst>
            </p:cNvPr>
            <p:cNvSpPr/>
            <p:nvPr/>
          </p:nvSpPr>
          <p:spPr>
            <a:xfrm>
              <a:off x="11366847" y="8656319"/>
              <a:ext cx="84147" cy="105722"/>
            </a:xfrm>
            <a:custGeom>
              <a:avLst/>
              <a:gdLst>
                <a:gd name="csX0" fmla="*/ 1079 w 84147"/>
                <a:gd name="csY0" fmla="*/ 73359 h 105722"/>
                <a:gd name="csX1" fmla="*/ 18340 w 84147"/>
                <a:gd name="csY1" fmla="*/ 71201 h 105722"/>
                <a:gd name="csX2" fmla="*/ 25892 w 84147"/>
                <a:gd name="csY2" fmla="*/ 86304 h 105722"/>
                <a:gd name="csX3" fmla="*/ 44231 w 84147"/>
                <a:gd name="csY3" fmla="*/ 91698 h 105722"/>
                <a:gd name="csX4" fmla="*/ 61493 w 84147"/>
                <a:gd name="csY4" fmla="*/ 87383 h 105722"/>
                <a:gd name="csX5" fmla="*/ 66887 w 84147"/>
                <a:gd name="csY5" fmla="*/ 76595 h 105722"/>
                <a:gd name="csX6" fmla="*/ 61493 w 84147"/>
                <a:gd name="csY6" fmla="*/ 67964 h 105722"/>
                <a:gd name="csX7" fmla="*/ 44231 w 84147"/>
                <a:gd name="csY7" fmla="*/ 62570 h 105722"/>
                <a:gd name="csX8" fmla="*/ 18340 w 84147"/>
                <a:gd name="csY8" fmla="*/ 53940 h 105722"/>
                <a:gd name="csX9" fmla="*/ 7552 w 84147"/>
                <a:gd name="csY9" fmla="*/ 44231 h 105722"/>
                <a:gd name="csX10" fmla="*/ 4315 w 84147"/>
                <a:gd name="csY10" fmla="*/ 30206 h 105722"/>
                <a:gd name="csX11" fmla="*/ 7552 w 84147"/>
                <a:gd name="csY11" fmla="*/ 17261 h 105722"/>
                <a:gd name="csX12" fmla="*/ 16182 w 84147"/>
                <a:gd name="csY12" fmla="*/ 7551 h 105722"/>
                <a:gd name="csX13" fmla="*/ 26970 w 84147"/>
                <a:gd name="csY13" fmla="*/ 2157 h 105722"/>
                <a:gd name="csX14" fmla="*/ 42074 w 84147"/>
                <a:gd name="csY14" fmla="*/ 0 h 105722"/>
                <a:gd name="csX15" fmla="*/ 62571 w 84147"/>
                <a:gd name="csY15" fmla="*/ 3236 h 105722"/>
                <a:gd name="csX16" fmla="*/ 75516 w 84147"/>
                <a:gd name="csY16" fmla="*/ 12945 h 105722"/>
                <a:gd name="csX17" fmla="*/ 80910 w 84147"/>
                <a:gd name="csY17" fmla="*/ 28049 h 105722"/>
                <a:gd name="csX18" fmla="*/ 64728 w 84147"/>
                <a:gd name="csY18" fmla="*/ 30206 h 105722"/>
                <a:gd name="csX19" fmla="*/ 58256 w 84147"/>
                <a:gd name="csY19" fmla="*/ 18339 h 105722"/>
                <a:gd name="csX20" fmla="*/ 43152 w 84147"/>
                <a:gd name="csY20" fmla="*/ 14024 h 105722"/>
                <a:gd name="csX21" fmla="*/ 25892 w 84147"/>
                <a:gd name="csY21" fmla="*/ 18339 h 105722"/>
                <a:gd name="csX22" fmla="*/ 20498 w 84147"/>
                <a:gd name="csY22" fmla="*/ 26970 h 105722"/>
                <a:gd name="csX23" fmla="*/ 22655 w 84147"/>
                <a:gd name="csY23" fmla="*/ 33443 h 105722"/>
                <a:gd name="csX24" fmla="*/ 29128 w 84147"/>
                <a:gd name="csY24" fmla="*/ 37758 h 105722"/>
                <a:gd name="csX25" fmla="*/ 44231 w 84147"/>
                <a:gd name="csY25" fmla="*/ 42073 h 105722"/>
                <a:gd name="csX26" fmla="*/ 69044 w 84147"/>
                <a:gd name="csY26" fmla="*/ 49625 h 105722"/>
                <a:gd name="csX27" fmla="*/ 79832 w 84147"/>
                <a:gd name="csY27" fmla="*/ 58255 h 105722"/>
                <a:gd name="csX28" fmla="*/ 84147 w 84147"/>
                <a:gd name="csY28" fmla="*/ 73359 h 105722"/>
                <a:gd name="csX29" fmla="*/ 78753 w 84147"/>
                <a:gd name="csY29" fmla="*/ 89541 h 105722"/>
                <a:gd name="csX30" fmla="*/ 64728 w 84147"/>
                <a:gd name="csY30" fmla="*/ 101407 h 105722"/>
                <a:gd name="csX31" fmla="*/ 43152 w 84147"/>
                <a:gd name="csY31" fmla="*/ 105723 h 105722"/>
                <a:gd name="csX32" fmla="*/ 12946 w 84147"/>
                <a:gd name="csY32" fmla="*/ 97092 h 105722"/>
                <a:gd name="csX33" fmla="*/ 0 w 84147"/>
                <a:gd name="csY33" fmla="*/ 73359 h 105722"/>
                <a:gd name="csX34" fmla="*/ 1079 w 84147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7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7" y="89541"/>
                    <a:pt x="36680" y="91698"/>
                    <a:pt x="44231" y="91698"/>
                  </a:cubicBezTo>
                  <a:cubicBezTo>
                    <a:pt x="51783" y="91698"/>
                    <a:pt x="58256" y="91698"/>
                    <a:pt x="61493" y="87383"/>
                  </a:cubicBezTo>
                  <a:cubicBezTo>
                    <a:pt x="65807" y="84147"/>
                    <a:pt x="66887" y="80910"/>
                    <a:pt x="66887" y="76595"/>
                  </a:cubicBezTo>
                  <a:cubicBezTo>
                    <a:pt x="66887" y="72279"/>
                    <a:pt x="64728" y="70122"/>
                    <a:pt x="61493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5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7" y="0"/>
                    <a:pt x="62571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3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7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1" y="39915"/>
                    <a:pt x="44231" y="42073"/>
                  </a:cubicBezTo>
                  <a:cubicBezTo>
                    <a:pt x="56099" y="45309"/>
                    <a:pt x="64728" y="47467"/>
                    <a:pt x="69044" y="49625"/>
                  </a:cubicBezTo>
                  <a:cubicBezTo>
                    <a:pt x="73359" y="51782"/>
                    <a:pt x="77675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3" y="105723"/>
                    <a:pt x="43152" y="105723"/>
                  </a:cubicBezTo>
                  <a:cubicBezTo>
                    <a:pt x="30207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1079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0B5D8F07-9F5B-EF80-FC01-6B73FC995E41}"/>
                </a:ext>
              </a:extLst>
            </p:cNvPr>
            <p:cNvSpPr/>
            <p:nvPr/>
          </p:nvSpPr>
          <p:spPr>
            <a:xfrm>
              <a:off x="11466098" y="8655240"/>
              <a:ext cx="88461" cy="105722"/>
            </a:xfrm>
            <a:custGeom>
              <a:avLst/>
              <a:gdLst>
                <a:gd name="csX0" fmla="*/ 71201 w 88461"/>
                <a:gd name="csY0" fmla="*/ 66886 h 105722"/>
                <a:gd name="csX1" fmla="*/ 88461 w 88461"/>
                <a:gd name="csY1" fmla="*/ 69044 h 105722"/>
                <a:gd name="csX2" fmla="*/ 74436 w 88461"/>
                <a:gd name="csY2" fmla="*/ 96014 h 105722"/>
                <a:gd name="csX3" fmla="*/ 46388 w 88461"/>
                <a:gd name="csY3" fmla="*/ 105723 h 105722"/>
                <a:gd name="csX4" fmla="*/ 12945 w 88461"/>
                <a:gd name="csY4" fmla="*/ 91698 h 105722"/>
                <a:gd name="csX5" fmla="*/ 0 w 88461"/>
                <a:gd name="csY5" fmla="*/ 52862 h 105722"/>
                <a:gd name="csX6" fmla="*/ 5394 w 88461"/>
                <a:gd name="csY6" fmla="*/ 24812 h 105722"/>
                <a:gd name="csX7" fmla="*/ 21576 w 88461"/>
                <a:gd name="csY7" fmla="*/ 6473 h 105722"/>
                <a:gd name="csX8" fmla="*/ 45309 w 88461"/>
                <a:gd name="csY8" fmla="*/ 0 h 105722"/>
                <a:gd name="csX9" fmla="*/ 72279 w 88461"/>
                <a:gd name="csY9" fmla="*/ 8630 h 105722"/>
                <a:gd name="csX10" fmla="*/ 85224 w 88461"/>
                <a:gd name="csY10" fmla="*/ 32364 h 105722"/>
                <a:gd name="csX11" fmla="*/ 69042 w 88461"/>
                <a:gd name="csY11" fmla="*/ 34522 h 105722"/>
                <a:gd name="csX12" fmla="*/ 60413 w 88461"/>
                <a:gd name="csY12" fmla="*/ 19418 h 105722"/>
                <a:gd name="csX13" fmla="*/ 46388 w 88461"/>
                <a:gd name="csY13" fmla="*/ 14024 h 105722"/>
                <a:gd name="csX14" fmla="*/ 25890 w 88461"/>
                <a:gd name="csY14" fmla="*/ 23734 h 105722"/>
                <a:gd name="csX15" fmla="*/ 18339 w 88461"/>
                <a:gd name="csY15" fmla="*/ 52862 h 105722"/>
                <a:gd name="csX16" fmla="*/ 25890 w 88461"/>
                <a:gd name="csY16" fmla="*/ 81989 h 105722"/>
                <a:gd name="csX17" fmla="*/ 46388 w 88461"/>
                <a:gd name="csY17" fmla="*/ 91698 h 105722"/>
                <a:gd name="csX18" fmla="*/ 63648 w 88461"/>
                <a:gd name="csY18" fmla="*/ 85226 h 105722"/>
                <a:gd name="csX19" fmla="*/ 72279 w 88461"/>
                <a:gd name="csY19" fmla="*/ 65807 h 105722"/>
                <a:gd name="csX20" fmla="*/ 72279 w 88461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1" h="105722">
                  <a:moveTo>
                    <a:pt x="71201" y="66886"/>
                  </a:moveTo>
                  <a:lnTo>
                    <a:pt x="88461" y="69044"/>
                  </a:lnTo>
                  <a:cubicBezTo>
                    <a:pt x="86304" y="80910"/>
                    <a:pt x="81989" y="89541"/>
                    <a:pt x="74436" y="96014"/>
                  </a:cubicBezTo>
                  <a:cubicBezTo>
                    <a:pt x="66885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5" y="91698"/>
                  </a:cubicBezTo>
                  <a:cubicBezTo>
                    <a:pt x="4314" y="83068"/>
                    <a:pt x="0" y="70122"/>
                    <a:pt x="0" y="52862"/>
                  </a:cubicBezTo>
                  <a:cubicBezTo>
                    <a:pt x="0" y="35600"/>
                    <a:pt x="2157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7" y="2158"/>
                    <a:pt x="36678" y="0"/>
                    <a:pt x="45309" y="0"/>
                  </a:cubicBezTo>
                  <a:cubicBezTo>
                    <a:pt x="53940" y="0"/>
                    <a:pt x="64728" y="3236"/>
                    <a:pt x="72279" y="8630"/>
                  </a:cubicBezTo>
                  <a:cubicBezTo>
                    <a:pt x="78752" y="14024"/>
                    <a:pt x="84146" y="21576"/>
                    <a:pt x="85224" y="32364"/>
                  </a:cubicBezTo>
                  <a:lnTo>
                    <a:pt x="69042" y="34522"/>
                  </a:lnTo>
                  <a:cubicBezTo>
                    <a:pt x="69042" y="28049"/>
                    <a:pt x="64728" y="22655"/>
                    <a:pt x="60413" y="19418"/>
                  </a:cubicBezTo>
                  <a:cubicBezTo>
                    <a:pt x="56097" y="16182"/>
                    <a:pt x="51782" y="14024"/>
                    <a:pt x="46388" y="14024"/>
                  </a:cubicBezTo>
                  <a:cubicBezTo>
                    <a:pt x="37758" y="14024"/>
                    <a:pt x="31284" y="17261"/>
                    <a:pt x="25890" y="23734"/>
                  </a:cubicBezTo>
                  <a:cubicBezTo>
                    <a:pt x="20496" y="30206"/>
                    <a:pt x="18339" y="39916"/>
                    <a:pt x="18339" y="52862"/>
                  </a:cubicBezTo>
                  <a:cubicBezTo>
                    <a:pt x="18339" y="65807"/>
                    <a:pt x="20496" y="76595"/>
                    <a:pt x="25890" y="81989"/>
                  </a:cubicBezTo>
                  <a:cubicBezTo>
                    <a:pt x="31284" y="87383"/>
                    <a:pt x="37758" y="91698"/>
                    <a:pt x="46388" y="91698"/>
                  </a:cubicBezTo>
                  <a:cubicBezTo>
                    <a:pt x="55019" y="91698"/>
                    <a:pt x="58254" y="89541"/>
                    <a:pt x="63648" y="85226"/>
                  </a:cubicBezTo>
                  <a:cubicBezTo>
                    <a:pt x="69042" y="80910"/>
                    <a:pt x="71201" y="74438"/>
                    <a:pt x="72279" y="65807"/>
                  </a:cubicBezTo>
                  <a:lnTo>
                    <a:pt x="72279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3DE1C945-DECD-6BFB-5090-D7A5AA80C2EF}"/>
                </a:ext>
              </a:extLst>
            </p:cNvPr>
            <p:cNvSpPr/>
            <p:nvPr/>
          </p:nvSpPr>
          <p:spPr>
            <a:xfrm>
              <a:off x="11567504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8AEA0372-2762-C088-8678-C08E3E1A679D}"/>
                </a:ext>
              </a:extLst>
            </p:cNvPr>
            <p:cNvSpPr/>
            <p:nvPr/>
          </p:nvSpPr>
          <p:spPr>
            <a:xfrm>
              <a:off x="11627918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609255F5-9FEA-BB8B-CBAE-D9B9AA5617E3}"/>
                </a:ext>
              </a:extLst>
            </p:cNvPr>
            <p:cNvSpPr/>
            <p:nvPr/>
          </p:nvSpPr>
          <p:spPr>
            <a:xfrm>
              <a:off x="11735799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2D13D11-C0B4-6182-1CF4-D11D22CB3C91}"/>
                </a:ext>
              </a:extLst>
            </p:cNvPr>
            <p:cNvSpPr/>
            <p:nvPr/>
          </p:nvSpPr>
          <p:spPr>
            <a:xfrm>
              <a:off x="11849073" y="8657398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8 h 102486"/>
                <a:gd name="csX2" fmla="*/ 15102 w 81988"/>
                <a:gd name="csY2" fmla="*/ 2158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2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8 h 102486"/>
                <a:gd name="csX15" fmla="*/ 17261 w 81988"/>
                <a:gd name="csY15" fmla="*/ 46388 h 102486"/>
                <a:gd name="csX16" fmla="*/ 17261 w 81988"/>
                <a:gd name="csY16" fmla="*/ 101408 h 102486"/>
                <a:gd name="csX17" fmla="*/ 0 w 81988"/>
                <a:gd name="csY17" fmla="*/ 101408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8"/>
                  </a:lnTo>
                  <a:lnTo>
                    <a:pt x="15102" y="2158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4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2"/>
                    <a:pt x="64728" y="29128"/>
                    <a:pt x="62570" y="25892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4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8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CE6E9430-9B7A-9C29-EEBA-0E39567E6574}"/>
                </a:ext>
              </a:extLst>
            </p:cNvPr>
            <p:cNvSpPr/>
            <p:nvPr/>
          </p:nvSpPr>
          <p:spPr>
            <a:xfrm>
              <a:off x="11950480" y="8700550"/>
              <a:ext cx="52861" cy="17260"/>
            </a:xfrm>
            <a:custGeom>
              <a:avLst/>
              <a:gdLst>
                <a:gd name="csX0" fmla="*/ 0 w 52861"/>
                <a:gd name="csY0" fmla="*/ 17261 h 17260"/>
                <a:gd name="csX1" fmla="*/ 0 w 52861"/>
                <a:gd name="csY1" fmla="*/ 0 h 17260"/>
                <a:gd name="csX2" fmla="*/ 52862 w 52861"/>
                <a:gd name="csY2" fmla="*/ 0 h 17260"/>
                <a:gd name="csX3" fmla="*/ 52862 w 52861"/>
                <a:gd name="csY3" fmla="*/ 17261 h 17260"/>
                <a:gd name="csX4" fmla="*/ 0 w 52861"/>
                <a:gd name="csY4" fmla="*/ 17261 h 172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861" h="17260">
                  <a:moveTo>
                    <a:pt x="0" y="17261"/>
                  </a:moveTo>
                  <a:lnTo>
                    <a:pt x="0" y="0"/>
                  </a:lnTo>
                  <a:lnTo>
                    <a:pt x="52862" y="0"/>
                  </a:lnTo>
                  <a:lnTo>
                    <a:pt x="52862" y="17261"/>
                  </a:lnTo>
                  <a:lnTo>
                    <a:pt x="0" y="172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957CC484-2B26-4EF7-395C-1CF1BC3419F8}"/>
                </a:ext>
              </a:extLst>
            </p:cNvPr>
            <p:cNvSpPr/>
            <p:nvPr/>
          </p:nvSpPr>
          <p:spPr>
            <a:xfrm>
              <a:off x="1202060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61D8453B-C2EB-7943-534E-749D7BD0DCF4}"/>
                </a:ext>
              </a:extLst>
            </p:cNvPr>
            <p:cNvSpPr/>
            <p:nvPr/>
          </p:nvSpPr>
          <p:spPr>
            <a:xfrm>
              <a:off x="12081016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11AA5439-5DFE-0D80-7AAE-F4A57898F4DD}"/>
                </a:ext>
              </a:extLst>
            </p:cNvPr>
            <p:cNvSpPr/>
            <p:nvPr/>
          </p:nvSpPr>
          <p:spPr>
            <a:xfrm>
              <a:off x="12188896" y="8658477"/>
              <a:ext cx="90618" cy="103565"/>
            </a:xfrm>
            <a:custGeom>
              <a:avLst/>
              <a:gdLst>
                <a:gd name="csX0" fmla="*/ 71201 w 90618"/>
                <a:gd name="csY0" fmla="*/ 88462 h 103565"/>
                <a:gd name="csX1" fmla="*/ 52860 w 90618"/>
                <a:gd name="csY1" fmla="*/ 100329 h 103565"/>
                <a:gd name="csX2" fmla="*/ 34521 w 90618"/>
                <a:gd name="csY2" fmla="*/ 103566 h 103565"/>
                <a:gd name="csX3" fmla="*/ 8630 w 90618"/>
                <a:gd name="csY3" fmla="*/ 94935 h 103565"/>
                <a:gd name="csX4" fmla="*/ 0 w 90618"/>
                <a:gd name="csY4" fmla="*/ 74438 h 103565"/>
                <a:gd name="csX5" fmla="*/ 3236 w 90618"/>
                <a:gd name="csY5" fmla="*/ 60413 h 103565"/>
                <a:gd name="csX6" fmla="*/ 11867 w 90618"/>
                <a:gd name="csY6" fmla="*/ 50704 h 103565"/>
                <a:gd name="csX7" fmla="*/ 23733 w 90618"/>
                <a:gd name="csY7" fmla="*/ 45310 h 103565"/>
                <a:gd name="csX8" fmla="*/ 38837 w 90618"/>
                <a:gd name="csY8" fmla="*/ 43152 h 103565"/>
                <a:gd name="csX9" fmla="*/ 69042 w 90618"/>
                <a:gd name="csY9" fmla="*/ 37758 h 103565"/>
                <a:gd name="csX10" fmla="*/ 69042 w 90618"/>
                <a:gd name="csY10" fmla="*/ 33443 h 103565"/>
                <a:gd name="csX11" fmla="*/ 64728 w 90618"/>
                <a:gd name="csY11" fmla="*/ 18340 h 103565"/>
                <a:gd name="csX12" fmla="*/ 45309 w 90618"/>
                <a:gd name="csY12" fmla="*/ 12946 h 103565"/>
                <a:gd name="csX13" fmla="*/ 28049 w 90618"/>
                <a:gd name="csY13" fmla="*/ 17261 h 103565"/>
                <a:gd name="csX14" fmla="*/ 19418 w 90618"/>
                <a:gd name="csY14" fmla="*/ 32364 h 103565"/>
                <a:gd name="csX15" fmla="*/ 3236 w 90618"/>
                <a:gd name="csY15" fmla="*/ 30207 h 103565"/>
                <a:gd name="csX16" fmla="*/ 10788 w 90618"/>
                <a:gd name="csY16" fmla="*/ 12946 h 103565"/>
                <a:gd name="csX17" fmla="*/ 25890 w 90618"/>
                <a:gd name="csY17" fmla="*/ 3237 h 103565"/>
                <a:gd name="csX18" fmla="*/ 48546 w 90618"/>
                <a:gd name="csY18" fmla="*/ 0 h 103565"/>
                <a:gd name="csX19" fmla="*/ 69042 w 90618"/>
                <a:gd name="csY19" fmla="*/ 3237 h 103565"/>
                <a:gd name="csX20" fmla="*/ 80910 w 90618"/>
                <a:gd name="csY20" fmla="*/ 10788 h 103565"/>
                <a:gd name="csX21" fmla="*/ 86304 w 90618"/>
                <a:gd name="csY21" fmla="*/ 22655 h 103565"/>
                <a:gd name="csX22" fmla="*/ 86304 w 90618"/>
                <a:gd name="csY22" fmla="*/ 61492 h 103565"/>
                <a:gd name="csX23" fmla="*/ 86304 w 90618"/>
                <a:gd name="csY23" fmla="*/ 91698 h 103565"/>
                <a:gd name="csX24" fmla="*/ 90618 w 90618"/>
                <a:gd name="csY24" fmla="*/ 103566 h 103565"/>
                <a:gd name="csX25" fmla="*/ 72279 w 90618"/>
                <a:gd name="csY25" fmla="*/ 103566 h 103565"/>
                <a:gd name="csX26" fmla="*/ 69042 w 90618"/>
                <a:gd name="csY26" fmla="*/ 90620 h 103565"/>
                <a:gd name="csX27" fmla="*/ 69042 w 90618"/>
                <a:gd name="csY27" fmla="*/ 88462 h 103565"/>
                <a:gd name="csX28" fmla="*/ 70122 w 90618"/>
                <a:gd name="csY28" fmla="*/ 50704 h 103565"/>
                <a:gd name="csX29" fmla="*/ 42072 w 90618"/>
                <a:gd name="csY29" fmla="*/ 57177 h 103565"/>
                <a:gd name="csX30" fmla="*/ 26970 w 90618"/>
                <a:gd name="csY30" fmla="*/ 60413 h 103565"/>
                <a:gd name="csX31" fmla="*/ 20496 w 90618"/>
                <a:gd name="csY31" fmla="*/ 65807 h 103565"/>
                <a:gd name="csX32" fmla="*/ 18339 w 90618"/>
                <a:gd name="csY32" fmla="*/ 74438 h 103565"/>
                <a:gd name="csX33" fmla="*/ 23733 w 90618"/>
                <a:gd name="csY33" fmla="*/ 86304 h 103565"/>
                <a:gd name="csX34" fmla="*/ 38837 w 90618"/>
                <a:gd name="csY34" fmla="*/ 90620 h 103565"/>
                <a:gd name="csX35" fmla="*/ 56097 w 90618"/>
                <a:gd name="csY35" fmla="*/ 86304 h 103565"/>
                <a:gd name="csX36" fmla="*/ 66885 w 90618"/>
                <a:gd name="csY36" fmla="*/ 74438 h 103565"/>
                <a:gd name="csX37" fmla="*/ 70122 w 90618"/>
                <a:gd name="csY37" fmla="*/ 57177 h 103565"/>
                <a:gd name="csX38" fmla="*/ 70122 w 90618"/>
                <a:gd name="csY38" fmla="*/ 50704 h 103565"/>
                <a:gd name="csX39" fmla="*/ 70122 w 90618"/>
                <a:gd name="csY39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5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6"/>
                    <a:pt x="34521" y="103566"/>
                  </a:cubicBezTo>
                  <a:cubicBezTo>
                    <a:pt x="23733" y="103566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9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5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1"/>
                    <a:pt x="19418" y="5394"/>
                    <a:pt x="25890" y="3237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7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5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6"/>
                  </a:cubicBezTo>
                  <a:lnTo>
                    <a:pt x="72279" y="103566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7"/>
                  </a:cubicBezTo>
                  <a:cubicBezTo>
                    <a:pt x="34521" y="57177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5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7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E5D21F2B-8C2B-3057-CD81-5B09A218EC83}"/>
                </a:ext>
              </a:extLst>
            </p:cNvPr>
            <p:cNvSpPr/>
            <p:nvPr/>
          </p:nvSpPr>
          <p:spPr>
            <a:xfrm>
              <a:off x="12295697" y="8622876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1 w 88462"/>
                <a:gd name="csY14" fmla="*/ 139166 h 139165"/>
                <a:gd name="csX15" fmla="*/ 72281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8 w 88462"/>
                <a:gd name="csY19" fmla="*/ 116511 h 139165"/>
                <a:gd name="csX20" fmla="*/ 73359 w 88462"/>
                <a:gd name="csY20" fmla="*/ 88462 h 139165"/>
                <a:gd name="csX21" fmla="*/ 65808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2"/>
                    <a:pt x="56099" y="139166"/>
                    <a:pt x="44232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4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1" y="139166"/>
                  </a:lnTo>
                  <a:lnTo>
                    <a:pt x="72281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8" y="125142"/>
                    <a:pt x="46389" y="125142"/>
                  </a:cubicBezTo>
                  <a:cubicBezTo>
                    <a:pt x="53940" y="125142"/>
                    <a:pt x="60414" y="121905"/>
                    <a:pt x="65808" y="116511"/>
                  </a:cubicBezTo>
                  <a:cubicBezTo>
                    <a:pt x="71202" y="110038"/>
                    <a:pt x="73359" y="101408"/>
                    <a:pt x="73359" y="88462"/>
                  </a:cubicBezTo>
                  <a:cubicBezTo>
                    <a:pt x="73359" y="75516"/>
                    <a:pt x="71202" y="64728"/>
                    <a:pt x="65808" y="58256"/>
                  </a:cubicBezTo>
                  <a:cubicBezTo>
                    <a:pt x="60414" y="51782"/>
                    <a:pt x="53940" y="48546"/>
                    <a:pt x="46389" y="48546"/>
                  </a:cubicBezTo>
                  <a:cubicBezTo>
                    <a:pt x="38838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2FDADC98-565E-61BF-3CBD-ED1B71E386A5}"/>
                </a:ext>
              </a:extLst>
            </p:cNvPr>
            <p:cNvSpPr/>
            <p:nvPr/>
          </p:nvSpPr>
          <p:spPr>
            <a:xfrm>
              <a:off x="12404657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2804F2BB-0DAF-6D1C-8B29-57F79830EFB2}"/>
                </a:ext>
              </a:extLst>
            </p:cNvPr>
            <p:cNvSpPr/>
            <p:nvPr/>
          </p:nvSpPr>
          <p:spPr>
            <a:xfrm>
              <a:off x="1251685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D629C14B-937E-8813-2EC8-E00417BF5847}"/>
                </a:ext>
              </a:extLst>
            </p:cNvPr>
            <p:cNvSpPr/>
            <p:nvPr/>
          </p:nvSpPr>
          <p:spPr>
            <a:xfrm>
              <a:off x="12061597" y="7939994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5F2AB178-4A5B-8E93-EEEC-6A9106FD7DE2}"/>
                </a:ext>
              </a:extLst>
            </p:cNvPr>
            <p:cNvSpPr/>
            <p:nvPr/>
          </p:nvSpPr>
          <p:spPr>
            <a:xfrm>
              <a:off x="11150008" y="7938915"/>
              <a:ext cx="253518" cy="197420"/>
            </a:xfrm>
            <a:custGeom>
              <a:avLst/>
              <a:gdLst>
                <a:gd name="csX0" fmla="*/ 253519 w 253518"/>
                <a:gd name="csY0" fmla="*/ 197421 h 197420"/>
                <a:gd name="csX1" fmla="*/ 213604 w 253518"/>
                <a:gd name="csY1" fmla="*/ 197421 h 197420"/>
                <a:gd name="csX2" fmla="*/ 213604 w 253518"/>
                <a:gd name="csY2" fmla="*/ 84147 h 197420"/>
                <a:gd name="csX3" fmla="*/ 180160 w 253518"/>
                <a:gd name="csY3" fmla="*/ 40994 h 197420"/>
                <a:gd name="csX4" fmla="*/ 146717 w 253518"/>
                <a:gd name="csY4" fmla="*/ 84147 h 197420"/>
                <a:gd name="csX5" fmla="*/ 146717 w 253518"/>
                <a:gd name="csY5" fmla="*/ 197421 h 197420"/>
                <a:gd name="csX6" fmla="*/ 106802 w 253518"/>
                <a:gd name="csY6" fmla="*/ 197421 h 197420"/>
                <a:gd name="csX7" fmla="*/ 106802 w 253518"/>
                <a:gd name="csY7" fmla="*/ 84147 h 197420"/>
                <a:gd name="csX8" fmla="*/ 73359 w 253518"/>
                <a:gd name="csY8" fmla="*/ 40994 h 197420"/>
                <a:gd name="csX9" fmla="*/ 39915 w 253518"/>
                <a:gd name="csY9" fmla="*/ 84147 h 197420"/>
                <a:gd name="csX10" fmla="*/ 39915 w 253518"/>
                <a:gd name="csY10" fmla="*/ 197421 h 197420"/>
                <a:gd name="csX11" fmla="*/ 0 w 253518"/>
                <a:gd name="csY11" fmla="*/ 197421 h 197420"/>
                <a:gd name="csX12" fmla="*/ 0 w 253518"/>
                <a:gd name="csY12" fmla="*/ 86304 h 197420"/>
                <a:gd name="csX13" fmla="*/ 73359 w 253518"/>
                <a:gd name="csY13" fmla="*/ 0 h 197420"/>
                <a:gd name="csX14" fmla="*/ 126220 w 253518"/>
                <a:gd name="csY14" fmla="*/ 25891 h 197420"/>
                <a:gd name="csX15" fmla="*/ 180160 w 253518"/>
                <a:gd name="csY15" fmla="*/ 0 h 197420"/>
                <a:gd name="csX16" fmla="*/ 253519 w 253518"/>
                <a:gd name="csY16" fmla="*/ 86304 h 197420"/>
                <a:gd name="csX17" fmla="*/ 253519 w 253518"/>
                <a:gd name="csY17" fmla="*/ 197421 h 197420"/>
                <a:gd name="csX18" fmla="*/ 253519 w 253518"/>
                <a:gd name="csY18" fmla="*/ 197421 h 1974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53518" h="197420">
                  <a:moveTo>
                    <a:pt x="253519" y="197421"/>
                  </a:moveTo>
                  <a:lnTo>
                    <a:pt x="213604" y="197421"/>
                  </a:lnTo>
                  <a:lnTo>
                    <a:pt x="213604" y="84147"/>
                  </a:lnTo>
                  <a:cubicBezTo>
                    <a:pt x="213604" y="59334"/>
                    <a:pt x="199579" y="40994"/>
                    <a:pt x="180160" y="40994"/>
                  </a:cubicBezTo>
                  <a:cubicBezTo>
                    <a:pt x="160742" y="40994"/>
                    <a:pt x="146717" y="59334"/>
                    <a:pt x="146717" y="84147"/>
                  </a:cubicBezTo>
                  <a:lnTo>
                    <a:pt x="146717" y="197421"/>
                  </a:lnTo>
                  <a:lnTo>
                    <a:pt x="106802" y="197421"/>
                  </a:lnTo>
                  <a:lnTo>
                    <a:pt x="106802" y="84147"/>
                  </a:lnTo>
                  <a:cubicBezTo>
                    <a:pt x="106802" y="55019"/>
                    <a:pt x="89541" y="40994"/>
                    <a:pt x="73359" y="40994"/>
                  </a:cubicBezTo>
                  <a:cubicBezTo>
                    <a:pt x="57177" y="40994"/>
                    <a:pt x="39915" y="59334"/>
                    <a:pt x="39915" y="84147"/>
                  </a:cubicBezTo>
                  <a:lnTo>
                    <a:pt x="39915" y="197421"/>
                  </a:lnTo>
                  <a:lnTo>
                    <a:pt x="0" y="197421"/>
                  </a:lnTo>
                  <a:lnTo>
                    <a:pt x="0" y="86304"/>
                  </a:lnTo>
                  <a:cubicBezTo>
                    <a:pt x="0" y="35600"/>
                    <a:pt x="30207" y="0"/>
                    <a:pt x="73359" y="0"/>
                  </a:cubicBezTo>
                  <a:cubicBezTo>
                    <a:pt x="116511" y="0"/>
                    <a:pt x="111117" y="8630"/>
                    <a:pt x="126220" y="25891"/>
                  </a:cubicBezTo>
                  <a:cubicBezTo>
                    <a:pt x="141323" y="8630"/>
                    <a:pt x="159664" y="0"/>
                    <a:pt x="180160" y="0"/>
                  </a:cubicBezTo>
                  <a:cubicBezTo>
                    <a:pt x="223312" y="0"/>
                    <a:pt x="253519" y="35600"/>
                    <a:pt x="253519" y="86304"/>
                  </a:cubicBezTo>
                  <a:lnTo>
                    <a:pt x="253519" y="197421"/>
                  </a:lnTo>
                  <a:lnTo>
                    <a:pt x="253519" y="197421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FA31EDCC-883A-6788-012A-D34B1AB4616A}"/>
                </a:ext>
              </a:extLst>
            </p:cNvPr>
            <p:cNvSpPr/>
            <p:nvPr/>
          </p:nvSpPr>
          <p:spPr>
            <a:xfrm>
              <a:off x="11435891" y="7863399"/>
              <a:ext cx="52861" cy="272937"/>
            </a:xfrm>
            <a:custGeom>
              <a:avLst/>
              <a:gdLst>
                <a:gd name="csX0" fmla="*/ 46389 w 52861"/>
                <a:gd name="csY0" fmla="*/ 272937 h 272937"/>
                <a:gd name="csX1" fmla="*/ 5394 w 52861"/>
                <a:gd name="csY1" fmla="*/ 272937 h 272937"/>
                <a:gd name="csX2" fmla="*/ 5394 w 52861"/>
                <a:gd name="csY2" fmla="*/ 80910 h 272937"/>
                <a:gd name="csX3" fmla="*/ 46389 w 52861"/>
                <a:gd name="csY3" fmla="*/ 80910 h 272937"/>
                <a:gd name="csX4" fmla="*/ 46389 w 52861"/>
                <a:gd name="csY4" fmla="*/ 272937 h 272937"/>
                <a:gd name="csX5" fmla="*/ 25892 w 52861"/>
                <a:gd name="csY5" fmla="*/ 52861 h 272937"/>
                <a:gd name="csX6" fmla="*/ 0 w 52861"/>
                <a:gd name="csY6" fmla="*/ 25891 h 272937"/>
                <a:gd name="csX7" fmla="*/ 25892 w 52861"/>
                <a:gd name="csY7" fmla="*/ 0 h 272937"/>
                <a:gd name="csX8" fmla="*/ 52862 w 52861"/>
                <a:gd name="csY8" fmla="*/ 25891 h 272937"/>
                <a:gd name="csX9" fmla="*/ 25892 w 52861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1" h="272937">
                  <a:moveTo>
                    <a:pt x="46389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9" y="80910"/>
                  </a:lnTo>
                  <a:lnTo>
                    <a:pt x="46389" y="272937"/>
                  </a:lnTo>
                  <a:close/>
                  <a:moveTo>
                    <a:pt x="25892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2" y="0"/>
                  </a:cubicBezTo>
                  <a:cubicBezTo>
                    <a:pt x="40995" y="0"/>
                    <a:pt x="52862" y="11867"/>
                    <a:pt x="52862" y="25891"/>
                  </a:cubicBezTo>
                  <a:cubicBezTo>
                    <a:pt x="52862" y="39915"/>
                    <a:pt x="40995" y="52861"/>
                    <a:pt x="25892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E631CDD3-5399-500E-1DEA-B85E416B3E5F}"/>
                </a:ext>
              </a:extLst>
            </p:cNvPr>
            <p:cNvSpPr/>
            <p:nvPr/>
          </p:nvSpPr>
          <p:spPr>
            <a:xfrm>
              <a:off x="11521116" y="7938915"/>
              <a:ext cx="176924" cy="202814"/>
            </a:xfrm>
            <a:custGeom>
              <a:avLst/>
              <a:gdLst>
                <a:gd name="csX0" fmla="*/ 98171 w 176924"/>
                <a:gd name="csY0" fmla="*/ 202815 h 202814"/>
                <a:gd name="csX1" fmla="*/ 28049 w 176924"/>
                <a:gd name="csY1" fmla="*/ 172609 h 202814"/>
                <a:gd name="csX2" fmla="*/ 0 w 176924"/>
                <a:gd name="csY2" fmla="*/ 101407 h 202814"/>
                <a:gd name="csX3" fmla="*/ 29127 w 176924"/>
                <a:gd name="csY3" fmla="*/ 30206 h 202814"/>
                <a:gd name="csX4" fmla="*/ 99249 w 176924"/>
                <a:gd name="csY4" fmla="*/ 0 h 202814"/>
                <a:gd name="csX5" fmla="*/ 170450 w 176924"/>
                <a:gd name="csY5" fmla="*/ 29127 h 202814"/>
                <a:gd name="csX6" fmla="*/ 175844 w 176924"/>
                <a:gd name="csY6" fmla="*/ 34521 h 202814"/>
                <a:gd name="csX7" fmla="*/ 146717 w 176924"/>
                <a:gd name="csY7" fmla="*/ 64728 h 202814"/>
                <a:gd name="csX8" fmla="*/ 141323 w 176924"/>
                <a:gd name="csY8" fmla="*/ 59334 h 202814"/>
                <a:gd name="csX9" fmla="*/ 99249 w 176924"/>
                <a:gd name="csY9" fmla="*/ 40994 h 202814"/>
                <a:gd name="csX10" fmla="*/ 39915 w 176924"/>
                <a:gd name="csY10" fmla="*/ 101407 h 202814"/>
                <a:gd name="csX11" fmla="*/ 99249 w 176924"/>
                <a:gd name="csY11" fmla="*/ 161821 h 202814"/>
                <a:gd name="csX12" fmla="*/ 141323 w 176924"/>
                <a:gd name="csY12" fmla="*/ 143481 h 202814"/>
                <a:gd name="csX13" fmla="*/ 146717 w 176924"/>
                <a:gd name="csY13" fmla="*/ 139165 h 202814"/>
                <a:gd name="csX14" fmla="*/ 176924 w 176924"/>
                <a:gd name="csY14" fmla="*/ 167215 h 202814"/>
                <a:gd name="csX15" fmla="*/ 170450 w 176924"/>
                <a:gd name="csY15" fmla="*/ 172609 h 202814"/>
                <a:gd name="csX16" fmla="*/ 99249 w 176924"/>
                <a:gd name="csY16" fmla="*/ 201736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76924" h="202814">
                  <a:moveTo>
                    <a:pt x="98171" y="202815"/>
                  </a:moveTo>
                  <a:cubicBezTo>
                    <a:pt x="71201" y="202815"/>
                    <a:pt x="46388" y="192027"/>
                    <a:pt x="28049" y="172609"/>
                  </a:cubicBezTo>
                  <a:cubicBezTo>
                    <a:pt x="9709" y="154269"/>
                    <a:pt x="0" y="128377"/>
                    <a:pt x="0" y="101407"/>
                  </a:cubicBezTo>
                  <a:cubicBezTo>
                    <a:pt x="0" y="74437"/>
                    <a:pt x="9709" y="48546"/>
                    <a:pt x="29127" y="30206"/>
                  </a:cubicBezTo>
                  <a:cubicBezTo>
                    <a:pt x="47468" y="11867"/>
                    <a:pt x="73358" y="0"/>
                    <a:pt x="99249" y="0"/>
                  </a:cubicBezTo>
                  <a:cubicBezTo>
                    <a:pt x="125141" y="0"/>
                    <a:pt x="152111" y="9709"/>
                    <a:pt x="170450" y="29127"/>
                  </a:cubicBezTo>
                  <a:lnTo>
                    <a:pt x="175844" y="34521"/>
                  </a:lnTo>
                  <a:lnTo>
                    <a:pt x="146717" y="64728"/>
                  </a:lnTo>
                  <a:lnTo>
                    <a:pt x="141323" y="59334"/>
                  </a:lnTo>
                  <a:cubicBezTo>
                    <a:pt x="127298" y="46388"/>
                    <a:pt x="114353" y="40994"/>
                    <a:pt x="99249" y="40994"/>
                  </a:cubicBezTo>
                  <a:cubicBezTo>
                    <a:pt x="66885" y="40994"/>
                    <a:pt x="39915" y="67964"/>
                    <a:pt x="39915" y="101407"/>
                  </a:cubicBezTo>
                  <a:cubicBezTo>
                    <a:pt x="39915" y="134850"/>
                    <a:pt x="66885" y="161821"/>
                    <a:pt x="99249" y="161821"/>
                  </a:cubicBezTo>
                  <a:cubicBezTo>
                    <a:pt x="131614" y="161821"/>
                    <a:pt x="128378" y="156427"/>
                    <a:pt x="141323" y="143481"/>
                  </a:cubicBezTo>
                  <a:lnTo>
                    <a:pt x="146717" y="139165"/>
                  </a:lnTo>
                  <a:lnTo>
                    <a:pt x="176924" y="167215"/>
                  </a:lnTo>
                  <a:lnTo>
                    <a:pt x="170450" y="172609"/>
                  </a:lnTo>
                  <a:cubicBezTo>
                    <a:pt x="148874" y="192027"/>
                    <a:pt x="125141" y="201736"/>
                    <a:pt x="99249" y="201736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94B27A73-A77A-6C91-AA40-448B046FA452}"/>
                </a:ext>
              </a:extLst>
            </p:cNvPr>
            <p:cNvSpPr/>
            <p:nvPr/>
          </p:nvSpPr>
          <p:spPr>
            <a:xfrm>
              <a:off x="11712064" y="7944309"/>
              <a:ext cx="94935" cy="192026"/>
            </a:xfrm>
            <a:custGeom>
              <a:avLst/>
              <a:gdLst>
                <a:gd name="csX0" fmla="*/ 43152 w 94935"/>
                <a:gd name="csY0" fmla="*/ 192027 h 192026"/>
                <a:gd name="csX1" fmla="*/ 0 w 94935"/>
                <a:gd name="csY1" fmla="*/ 192027 h 192026"/>
                <a:gd name="csX2" fmla="*/ 0 w 94935"/>
                <a:gd name="csY2" fmla="*/ 96013 h 192026"/>
                <a:gd name="csX3" fmla="*/ 86304 w 94935"/>
                <a:gd name="csY3" fmla="*/ 0 h 192026"/>
                <a:gd name="csX4" fmla="*/ 94935 w 94935"/>
                <a:gd name="csY4" fmla="*/ 0 h 192026"/>
                <a:gd name="csX5" fmla="*/ 94935 w 94935"/>
                <a:gd name="csY5" fmla="*/ 39915 h 192026"/>
                <a:gd name="csX6" fmla="*/ 88463 w 94935"/>
                <a:gd name="csY6" fmla="*/ 39915 h 192026"/>
                <a:gd name="csX7" fmla="*/ 43152 w 94935"/>
                <a:gd name="csY7" fmla="*/ 93855 h 192026"/>
                <a:gd name="csX8" fmla="*/ 43152 w 94935"/>
                <a:gd name="csY8" fmla="*/ 192027 h 192026"/>
                <a:gd name="csX9" fmla="*/ 43152 w 94935"/>
                <a:gd name="csY9" fmla="*/ 192027 h 192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94935" h="192026">
                  <a:moveTo>
                    <a:pt x="43152" y="192027"/>
                  </a:moveTo>
                  <a:lnTo>
                    <a:pt x="0" y="192027"/>
                  </a:lnTo>
                  <a:lnTo>
                    <a:pt x="0" y="96013"/>
                  </a:lnTo>
                  <a:cubicBezTo>
                    <a:pt x="0" y="34521"/>
                    <a:pt x="26970" y="4315"/>
                    <a:pt x="86304" y="0"/>
                  </a:cubicBezTo>
                  <a:lnTo>
                    <a:pt x="94935" y="0"/>
                  </a:lnTo>
                  <a:lnTo>
                    <a:pt x="94935" y="39915"/>
                  </a:lnTo>
                  <a:lnTo>
                    <a:pt x="88463" y="39915"/>
                  </a:lnTo>
                  <a:cubicBezTo>
                    <a:pt x="56099" y="44231"/>
                    <a:pt x="43152" y="58255"/>
                    <a:pt x="43152" y="93855"/>
                  </a:cubicBezTo>
                  <a:lnTo>
                    <a:pt x="43152" y="192027"/>
                  </a:lnTo>
                  <a:lnTo>
                    <a:pt x="43152" y="192027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FFC943F7-B975-1603-D28B-12E07D362718}"/>
                </a:ext>
              </a:extLst>
            </p:cNvPr>
            <p:cNvSpPr/>
            <p:nvPr/>
          </p:nvSpPr>
          <p:spPr>
            <a:xfrm>
              <a:off x="11824260" y="7938915"/>
              <a:ext cx="198500" cy="202814"/>
            </a:xfrm>
            <a:custGeom>
              <a:avLst/>
              <a:gdLst>
                <a:gd name="csX0" fmla="*/ 99249 w 198500"/>
                <a:gd name="csY0" fmla="*/ 202815 h 202814"/>
                <a:gd name="csX1" fmla="*/ 29127 w 198500"/>
                <a:gd name="csY1" fmla="*/ 172609 h 202814"/>
                <a:gd name="csX2" fmla="*/ 0 w 198500"/>
                <a:gd name="csY2" fmla="*/ 101407 h 202814"/>
                <a:gd name="csX3" fmla="*/ 29127 w 198500"/>
                <a:gd name="csY3" fmla="*/ 30206 h 202814"/>
                <a:gd name="csX4" fmla="*/ 99249 w 198500"/>
                <a:gd name="csY4" fmla="*/ 0 h 202814"/>
                <a:gd name="csX5" fmla="*/ 169372 w 198500"/>
                <a:gd name="csY5" fmla="*/ 30206 h 202814"/>
                <a:gd name="csX6" fmla="*/ 198500 w 198500"/>
                <a:gd name="csY6" fmla="*/ 101407 h 202814"/>
                <a:gd name="csX7" fmla="*/ 169372 w 198500"/>
                <a:gd name="csY7" fmla="*/ 172609 h 202814"/>
                <a:gd name="csX8" fmla="*/ 99249 w 198500"/>
                <a:gd name="csY8" fmla="*/ 202815 h 202814"/>
                <a:gd name="csX9" fmla="*/ 99249 w 198500"/>
                <a:gd name="csY9" fmla="*/ 40994 h 202814"/>
                <a:gd name="csX10" fmla="*/ 42074 w 198500"/>
                <a:gd name="csY10" fmla="*/ 101407 h 202814"/>
                <a:gd name="csX11" fmla="*/ 99249 w 198500"/>
                <a:gd name="csY11" fmla="*/ 161821 h 202814"/>
                <a:gd name="csX12" fmla="*/ 156427 w 198500"/>
                <a:gd name="csY12" fmla="*/ 101407 h 202814"/>
                <a:gd name="csX13" fmla="*/ 99249 w 198500"/>
                <a:gd name="csY13" fmla="*/ 40994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98500" h="202814">
                  <a:moveTo>
                    <a:pt x="99249" y="202815"/>
                  </a:moveTo>
                  <a:cubicBezTo>
                    <a:pt x="72279" y="202815"/>
                    <a:pt x="47468" y="192027"/>
                    <a:pt x="29127" y="172609"/>
                  </a:cubicBezTo>
                  <a:cubicBezTo>
                    <a:pt x="10788" y="153190"/>
                    <a:pt x="0" y="128377"/>
                    <a:pt x="0" y="101407"/>
                  </a:cubicBezTo>
                  <a:cubicBezTo>
                    <a:pt x="0" y="74437"/>
                    <a:pt x="10788" y="49625"/>
                    <a:pt x="29127" y="30206"/>
                  </a:cubicBezTo>
                  <a:cubicBezTo>
                    <a:pt x="47468" y="10788"/>
                    <a:pt x="73359" y="0"/>
                    <a:pt x="99249" y="0"/>
                  </a:cubicBezTo>
                  <a:cubicBezTo>
                    <a:pt x="125141" y="0"/>
                    <a:pt x="149954" y="10788"/>
                    <a:pt x="169372" y="30206"/>
                  </a:cubicBezTo>
                  <a:cubicBezTo>
                    <a:pt x="187712" y="48546"/>
                    <a:pt x="198500" y="74437"/>
                    <a:pt x="198500" y="101407"/>
                  </a:cubicBezTo>
                  <a:cubicBezTo>
                    <a:pt x="198500" y="128377"/>
                    <a:pt x="187712" y="154269"/>
                    <a:pt x="169372" y="172609"/>
                  </a:cubicBezTo>
                  <a:cubicBezTo>
                    <a:pt x="151033" y="192027"/>
                    <a:pt x="126220" y="202815"/>
                    <a:pt x="99249" y="202815"/>
                  </a:cubicBezTo>
                  <a:moveTo>
                    <a:pt x="99249" y="40994"/>
                  </a:moveTo>
                  <a:cubicBezTo>
                    <a:pt x="67965" y="40994"/>
                    <a:pt x="42074" y="67964"/>
                    <a:pt x="42074" y="101407"/>
                  </a:cubicBezTo>
                  <a:cubicBezTo>
                    <a:pt x="42074" y="134850"/>
                    <a:pt x="67965" y="161821"/>
                    <a:pt x="99249" y="161821"/>
                  </a:cubicBezTo>
                  <a:cubicBezTo>
                    <a:pt x="130535" y="161821"/>
                    <a:pt x="156427" y="135929"/>
                    <a:pt x="156427" y="101407"/>
                  </a:cubicBezTo>
                  <a:cubicBezTo>
                    <a:pt x="156427" y="66885"/>
                    <a:pt x="130535" y="40994"/>
                    <a:pt x="99249" y="40994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7C3BB156-C62A-6536-502F-87482E68C28C}"/>
                </a:ext>
              </a:extLst>
            </p:cNvPr>
            <p:cNvSpPr/>
            <p:nvPr/>
          </p:nvSpPr>
          <p:spPr>
            <a:xfrm>
              <a:off x="12061597" y="8080238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B9521A2D-27B7-0362-78EB-87BB4283D5BF}"/>
                </a:ext>
              </a:extLst>
            </p:cNvPr>
            <p:cNvSpPr/>
            <p:nvPr/>
          </p:nvSpPr>
          <p:spPr>
            <a:xfrm>
              <a:off x="12156532" y="7863399"/>
              <a:ext cx="198498" cy="278331"/>
            </a:xfrm>
            <a:custGeom>
              <a:avLst/>
              <a:gdLst>
                <a:gd name="csX0" fmla="*/ 99249 w 198498"/>
                <a:gd name="csY0" fmla="*/ 278331 h 278331"/>
                <a:gd name="csX1" fmla="*/ 0 w 198498"/>
                <a:gd name="csY1" fmla="*/ 168293 h 278331"/>
                <a:gd name="csX2" fmla="*/ 0 w 198498"/>
                <a:gd name="csY2" fmla="*/ 155347 h 278331"/>
                <a:gd name="csX3" fmla="*/ 0 w 198498"/>
                <a:gd name="csY3" fmla="*/ 0 h 278331"/>
                <a:gd name="csX4" fmla="*/ 40994 w 198498"/>
                <a:gd name="csY4" fmla="*/ 0 h 278331"/>
                <a:gd name="csX5" fmla="*/ 40994 w 198498"/>
                <a:gd name="csY5" fmla="*/ 94935 h 278331"/>
                <a:gd name="csX6" fmla="*/ 99249 w 198498"/>
                <a:gd name="csY6" fmla="*/ 76595 h 278331"/>
                <a:gd name="csX7" fmla="*/ 169372 w 198498"/>
                <a:gd name="csY7" fmla="*/ 105723 h 278331"/>
                <a:gd name="csX8" fmla="*/ 198499 w 198498"/>
                <a:gd name="csY8" fmla="*/ 176923 h 278331"/>
                <a:gd name="csX9" fmla="*/ 169372 w 198498"/>
                <a:gd name="csY9" fmla="*/ 248125 h 278331"/>
                <a:gd name="csX10" fmla="*/ 99249 w 198498"/>
                <a:gd name="csY10" fmla="*/ 278331 h 278331"/>
                <a:gd name="csX11" fmla="*/ 99249 w 198498"/>
                <a:gd name="csY11" fmla="*/ 116511 h 278331"/>
                <a:gd name="csX12" fmla="*/ 39915 w 198498"/>
                <a:gd name="csY12" fmla="*/ 176923 h 278331"/>
                <a:gd name="csX13" fmla="*/ 99249 w 198498"/>
                <a:gd name="csY13" fmla="*/ 237337 h 278331"/>
                <a:gd name="csX14" fmla="*/ 158584 w 198498"/>
                <a:gd name="csY14" fmla="*/ 176923 h 278331"/>
                <a:gd name="csX15" fmla="*/ 99249 w 198498"/>
                <a:gd name="csY15" fmla="*/ 116511 h 2783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98498" h="278331">
                  <a:moveTo>
                    <a:pt x="99249" y="278331"/>
                  </a:moveTo>
                  <a:cubicBezTo>
                    <a:pt x="40994" y="278331"/>
                    <a:pt x="0" y="233021"/>
                    <a:pt x="0" y="168293"/>
                  </a:cubicBezTo>
                  <a:cubicBezTo>
                    <a:pt x="0" y="103565"/>
                    <a:pt x="0" y="159663"/>
                    <a:pt x="0" y="155347"/>
                  </a:cubicBezTo>
                  <a:lnTo>
                    <a:pt x="0" y="0"/>
                  </a:lnTo>
                  <a:lnTo>
                    <a:pt x="40994" y="0"/>
                  </a:lnTo>
                  <a:lnTo>
                    <a:pt x="40994" y="94935"/>
                  </a:lnTo>
                  <a:cubicBezTo>
                    <a:pt x="58254" y="81989"/>
                    <a:pt x="77673" y="76595"/>
                    <a:pt x="99249" y="76595"/>
                  </a:cubicBezTo>
                  <a:cubicBezTo>
                    <a:pt x="120826" y="76595"/>
                    <a:pt x="151033" y="87383"/>
                    <a:pt x="169372" y="105723"/>
                  </a:cubicBezTo>
                  <a:cubicBezTo>
                    <a:pt x="187711" y="125141"/>
                    <a:pt x="198499" y="149953"/>
                    <a:pt x="198499" y="176923"/>
                  </a:cubicBezTo>
                  <a:cubicBezTo>
                    <a:pt x="198499" y="203893"/>
                    <a:pt x="187711" y="229785"/>
                    <a:pt x="169372" y="248125"/>
                  </a:cubicBezTo>
                  <a:cubicBezTo>
                    <a:pt x="151033" y="267543"/>
                    <a:pt x="126220" y="278331"/>
                    <a:pt x="99249" y="278331"/>
                  </a:cubicBezTo>
                  <a:moveTo>
                    <a:pt x="99249" y="116511"/>
                  </a:moveTo>
                  <a:cubicBezTo>
                    <a:pt x="66885" y="116511"/>
                    <a:pt x="39915" y="143481"/>
                    <a:pt x="39915" y="176923"/>
                  </a:cubicBezTo>
                  <a:cubicBezTo>
                    <a:pt x="39915" y="210367"/>
                    <a:pt x="65807" y="237337"/>
                    <a:pt x="99249" y="237337"/>
                  </a:cubicBezTo>
                  <a:cubicBezTo>
                    <a:pt x="132692" y="237337"/>
                    <a:pt x="158584" y="210367"/>
                    <a:pt x="158584" y="176923"/>
                  </a:cubicBezTo>
                  <a:cubicBezTo>
                    <a:pt x="158584" y="143481"/>
                    <a:pt x="131614" y="116511"/>
                    <a:pt x="99249" y="11651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EC296DC0-7251-11C4-856C-640165DC6E82}"/>
                </a:ext>
              </a:extLst>
            </p:cNvPr>
            <p:cNvSpPr/>
            <p:nvPr/>
          </p:nvSpPr>
          <p:spPr>
            <a:xfrm>
              <a:off x="12383081" y="7863399"/>
              <a:ext cx="52860" cy="272937"/>
            </a:xfrm>
            <a:custGeom>
              <a:avLst/>
              <a:gdLst>
                <a:gd name="csX0" fmla="*/ 46388 w 52860"/>
                <a:gd name="csY0" fmla="*/ 272937 h 272937"/>
                <a:gd name="csX1" fmla="*/ 5394 w 52860"/>
                <a:gd name="csY1" fmla="*/ 272937 h 272937"/>
                <a:gd name="csX2" fmla="*/ 5394 w 52860"/>
                <a:gd name="csY2" fmla="*/ 80910 h 272937"/>
                <a:gd name="csX3" fmla="*/ 46388 w 52860"/>
                <a:gd name="csY3" fmla="*/ 80910 h 272937"/>
                <a:gd name="csX4" fmla="*/ 46388 w 52860"/>
                <a:gd name="csY4" fmla="*/ 272937 h 272937"/>
                <a:gd name="csX5" fmla="*/ 25890 w 52860"/>
                <a:gd name="csY5" fmla="*/ 52861 h 272937"/>
                <a:gd name="csX6" fmla="*/ 0 w 52860"/>
                <a:gd name="csY6" fmla="*/ 25891 h 272937"/>
                <a:gd name="csX7" fmla="*/ 25890 w 52860"/>
                <a:gd name="csY7" fmla="*/ 0 h 272937"/>
                <a:gd name="csX8" fmla="*/ 52860 w 52860"/>
                <a:gd name="csY8" fmla="*/ 25891 h 272937"/>
                <a:gd name="csX9" fmla="*/ 25890 w 52860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0" h="272937">
                  <a:moveTo>
                    <a:pt x="46388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8" y="80910"/>
                  </a:lnTo>
                  <a:lnTo>
                    <a:pt x="46388" y="272937"/>
                  </a:lnTo>
                  <a:close/>
                  <a:moveTo>
                    <a:pt x="25890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0" y="0"/>
                  </a:cubicBezTo>
                  <a:cubicBezTo>
                    <a:pt x="40994" y="0"/>
                    <a:pt x="52860" y="11867"/>
                    <a:pt x="52860" y="25891"/>
                  </a:cubicBezTo>
                  <a:cubicBezTo>
                    <a:pt x="52860" y="39915"/>
                    <a:pt x="40994" y="52861"/>
                    <a:pt x="25890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C655B3B3-8467-2E0B-1F48-A46F3E2E784F}"/>
                </a:ext>
              </a:extLst>
            </p:cNvPr>
            <p:cNvSpPr/>
            <p:nvPr/>
          </p:nvSpPr>
          <p:spPr>
            <a:xfrm>
              <a:off x="12466148" y="7902236"/>
              <a:ext cx="116511" cy="239494"/>
            </a:xfrm>
            <a:custGeom>
              <a:avLst/>
              <a:gdLst>
                <a:gd name="csX0" fmla="*/ 116511 w 116511"/>
                <a:gd name="csY0" fmla="*/ 239495 h 239494"/>
                <a:gd name="csX1" fmla="*/ 107880 w 116511"/>
                <a:gd name="csY1" fmla="*/ 237337 h 239494"/>
                <a:gd name="csX2" fmla="*/ 24813 w 116511"/>
                <a:gd name="csY2" fmla="*/ 130535 h 239494"/>
                <a:gd name="csX3" fmla="*/ 24813 w 116511"/>
                <a:gd name="csY3" fmla="*/ 76595 h 239494"/>
                <a:gd name="csX4" fmla="*/ 0 w 116511"/>
                <a:gd name="csY4" fmla="*/ 76595 h 239494"/>
                <a:gd name="csX5" fmla="*/ 0 w 116511"/>
                <a:gd name="csY5" fmla="*/ 39916 h 239494"/>
                <a:gd name="csX6" fmla="*/ 24813 w 116511"/>
                <a:gd name="csY6" fmla="*/ 39916 h 239494"/>
                <a:gd name="csX7" fmla="*/ 24813 w 116511"/>
                <a:gd name="csY7" fmla="*/ 0 h 239494"/>
                <a:gd name="csX8" fmla="*/ 65807 w 116511"/>
                <a:gd name="csY8" fmla="*/ 0 h 239494"/>
                <a:gd name="csX9" fmla="*/ 65807 w 116511"/>
                <a:gd name="csY9" fmla="*/ 39916 h 239494"/>
                <a:gd name="csX10" fmla="*/ 116511 w 116511"/>
                <a:gd name="csY10" fmla="*/ 39916 h 239494"/>
                <a:gd name="csX11" fmla="*/ 116511 w 116511"/>
                <a:gd name="csY11" fmla="*/ 76595 h 239494"/>
                <a:gd name="csX12" fmla="*/ 65807 w 116511"/>
                <a:gd name="csY12" fmla="*/ 76595 h 239494"/>
                <a:gd name="csX13" fmla="*/ 65807 w 116511"/>
                <a:gd name="csY13" fmla="*/ 137008 h 239494"/>
                <a:gd name="csX14" fmla="*/ 110037 w 116511"/>
                <a:gd name="csY14" fmla="*/ 195263 h 239494"/>
                <a:gd name="csX15" fmla="*/ 116511 w 116511"/>
                <a:gd name="csY15" fmla="*/ 195263 h 239494"/>
                <a:gd name="csX16" fmla="*/ 116511 w 116511"/>
                <a:gd name="csY16" fmla="*/ 238415 h 239494"/>
                <a:gd name="csX17" fmla="*/ 116511 w 116511"/>
                <a:gd name="csY17" fmla="*/ 238415 h 239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16511" h="239494">
                  <a:moveTo>
                    <a:pt x="116511" y="239495"/>
                  </a:moveTo>
                  <a:lnTo>
                    <a:pt x="107880" y="237337"/>
                  </a:lnTo>
                  <a:cubicBezTo>
                    <a:pt x="47468" y="225470"/>
                    <a:pt x="24813" y="196342"/>
                    <a:pt x="24813" y="130535"/>
                  </a:cubicBezTo>
                  <a:lnTo>
                    <a:pt x="24813" y="76595"/>
                  </a:lnTo>
                  <a:lnTo>
                    <a:pt x="0" y="76595"/>
                  </a:lnTo>
                  <a:lnTo>
                    <a:pt x="0" y="39916"/>
                  </a:lnTo>
                  <a:lnTo>
                    <a:pt x="24813" y="39916"/>
                  </a:lnTo>
                  <a:lnTo>
                    <a:pt x="24813" y="0"/>
                  </a:lnTo>
                  <a:lnTo>
                    <a:pt x="65807" y="0"/>
                  </a:lnTo>
                  <a:lnTo>
                    <a:pt x="65807" y="39916"/>
                  </a:lnTo>
                  <a:lnTo>
                    <a:pt x="116511" y="39916"/>
                  </a:lnTo>
                  <a:lnTo>
                    <a:pt x="116511" y="76595"/>
                  </a:lnTo>
                  <a:lnTo>
                    <a:pt x="65807" y="76595"/>
                  </a:lnTo>
                  <a:lnTo>
                    <a:pt x="65807" y="137008"/>
                  </a:lnTo>
                  <a:cubicBezTo>
                    <a:pt x="65807" y="172609"/>
                    <a:pt x="79832" y="190948"/>
                    <a:pt x="110037" y="195263"/>
                  </a:cubicBezTo>
                  <a:lnTo>
                    <a:pt x="116511" y="195263"/>
                  </a:lnTo>
                  <a:lnTo>
                    <a:pt x="116511" y="238415"/>
                  </a:lnTo>
                  <a:lnTo>
                    <a:pt x="116511" y="238415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C29E714F-2536-B581-134C-8B8E9DF40895}"/>
                </a:ext>
              </a:extLst>
            </p:cNvPr>
            <p:cNvSpPr/>
            <p:nvPr/>
          </p:nvSpPr>
          <p:spPr>
            <a:xfrm>
              <a:off x="10891095" y="8009037"/>
              <a:ext cx="64728" cy="64728"/>
            </a:xfrm>
            <a:custGeom>
              <a:avLst/>
              <a:gdLst>
                <a:gd name="csX0" fmla="*/ 32364 w 64728"/>
                <a:gd name="csY0" fmla="*/ 64728 h 64728"/>
                <a:gd name="csX1" fmla="*/ 64728 w 64728"/>
                <a:gd name="csY1" fmla="*/ 32364 h 64728"/>
                <a:gd name="csX2" fmla="*/ 32364 w 64728"/>
                <a:gd name="csY2" fmla="*/ 0 h 64728"/>
                <a:gd name="csX3" fmla="*/ 0 w 64728"/>
                <a:gd name="csY3" fmla="*/ 32364 h 64728"/>
                <a:gd name="csX4" fmla="*/ 32364 w 64728"/>
                <a:gd name="csY4" fmla="*/ 64728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64728"/>
                  </a:moveTo>
                  <a:cubicBezTo>
                    <a:pt x="50704" y="64728"/>
                    <a:pt x="64728" y="49625"/>
                    <a:pt x="64728" y="32364"/>
                  </a:cubicBezTo>
                  <a:cubicBezTo>
                    <a:pt x="64728" y="15103"/>
                    <a:pt x="50704" y="0"/>
                    <a:pt x="32364" y="0"/>
                  </a:cubicBez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93679CC8-5438-A432-5045-BD6E4500B456}"/>
                </a:ext>
              </a:extLst>
            </p:cNvPr>
            <p:cNvSpPr/>
            <p:nvPr/>
          </p:nvSpPr>
          <p:spPr>
            <a:xfrm>
              <a:off x="10652679" y="8009037"/>
              <a:ext cx="64728" cy="64728"/>
            </a:xfrm>
            <a:custGeom>
              <a:avLst/>
              <a:gdLst>
                <a:gd name="csX0" fmla="*/ 32364 w 64728"/>
                <a:gd name="csY0" fmla="*/ 0 h 64728"/>
                <a:gd name="csX1" fmla="*/ 0 w 64728"/>
                <a:gd name="csY1" fmla="*/ 32364 h 64728"/>
                <a:gd name="csX2" fmla="*/ 32364 w 64728"/>
                <a:gd name="csY2" fmla="*/ 64728 h 64728"/>
                <a:gd name="csX3" fmla="*/ 64728 w 64728"/>
                <a:gd name="csY3" fmla="*/ 32364 h 64728"/>
                <a:gd name="csX4" fmla="*/ 32364 w 64728"/>
                <a:gd name="csY4" fmla="*/ 0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0"/>
                  </a:move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  <a:cubicBezTo>
                    <a:pt x="50703" y="64728"/>
                    <a:pt x="64728" y="49625"/>
                    <a:pt x="64728" y="32364"/>
                  </a:cubicBezTo>
                  <a:cubicBezTo>
                    <a:pt x="64728" y="15103"/>
                    <a:pt x="50703" y="0"/>
                    <a:pt x="32364" y="0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414076B-8A86-A52E-9FFD-B67D5F563C87}"/>
                </a:ext>
              </a:extLst>
            </p:cNvPr>
            <p:cNvSpPr/>
            <p:nvPr/>
          </p:nvSpPr>
          <p:spPr>
            <a:xfrm>
              <a:off x="10524301" y="7880659"/>
              <a:ext cx="563135" cy="321483"/>
            </a:xfrm>
            <a:custGeom>
              <a:avLst/>
              <a:gdLst>
                <a:gd name="csX0" fmla="*/ 160742 w 563135"/>
                <a:gd name="csY0" fmla="*/ 63650 h 321483"/>
                <a:gd name="csX1" fmla="*/ 63650 w 563135"/>
                <a:gd name="csY1" fmla="*/ 160742 h 321483"/>
                <a:gd name="csX2" fmla="*/ 160742 w 563135"/>
                <a:gd name="csY2" fmla="*/ 257834 h 321483"/>
                <a:gd name="csX3" fmla="*/ 402394 w 563135"/>
                <a:gd name="csY3" fmla="*/ 257834 h 321483"/>
                <a:gd name="csX4" fmla="*/ 499486 w 563135"/>
                <a:gd name="csY4" fmla="*/ 160742 h 321483"/>
                <a:gd name="csX5" fmla="*/ 402394 w 563135"/>
                <a:gd name="csY5" fmla="*/ 63650 h 321483"/>
                <a:gd name="csX6" fmla="*/ 160742 w 563135"/>
                <a:gd name="csY6" fmla="*/ 63650 h 321483"/>
                <a:gd name="csX7" fmla="*/ 402394 w 563135"/>
                <a:gd name="csY7" fmla="*/ 321483 h 321483"/>
                <a:gd name="csX8" fmla="*/ 160742 w 563135"/>
                <a:gd name="csY8" fmla="*/ 321483 h 321483"/>
                <a:gd name="csX9" fmla="*/ 0 w 563135"/>
                <a:gd name="csY9" fmla="*/ 160742 h 321483"/>
                <a:gd name="csX10" fmla="*/ 160742 w 563135"/>
                <a:gd name="csY10" fmla="*/ 0 h 321483"/>
                <a:gd name="csX11" fmla="*/ 402394 w 563135"/>
                <a:gd name="csY11" fmla="*/ 0 h 321483"/>
                <a:gd name="csX12" fmla="*/ 563136 w 563135"/>
                <a:gd name="csY12" fmla="*/ 160742 h 321483"/>
                <a:gd name="csX13" fmla="*/ 402394 w 563135"/>
                <a:gd name="csY13" fmla="*/ 321483 h 3214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63135" h="321483">
                  <a:moveTo>
                    <a:pt x="160742" y="63650"/>
                  </a:moveTo>
                  <a:cubicBezTo>
                    <a:pt x="107880" y="63650"/>
                    <a:pt x="63650" y="106802"/>
                    <a:pt x="63650" y="160742"/>
                  </a:cubicBezTo>
                  <a:cubicBezTo>
                    <a:pt x="63650" y="214682"/>
                    <a:pt x="106802" y="257834"/>
                    <a:pt x="160742" y="257834"/>
                  </a:cubicBezTo>
                  <a:lnTo>
                    <a:pt x="402394" y="257834"/>
                  </a:lnTo>
                  <a:cubicBezTo>
                    <a:pt x="455255" y="257834"/>
                    <a:pt x="499486" y="214682"/>
                    <a:pt x="499486" y="160742"/>
                  </a:cubicBezTo>
                  <a:cubicBezTo>
                    <a:pt x="499486" y="106802"/>
                    <a:pt x="456334" y="63650"/>
                    <a:pt x="402394" y="63650"/>
                  </a:cubicBezTo>
                  <a:lnTo>
                    <a:pt x="160742" y="63650"/>
                  </a:lnTo>
                  <a:moveTo>
                    <a:pt x="402394" y="321483"/>
                  </a:moveTo>
                  <a:lnTo>
                    <a:pt x="160742" y="321483"/>
                  </a:lnTo>
                  <a:cubicBezTo>
                    <a:pt x="72280" y="321483"/>
                    <a:pt x="0" y="249203"/>
                    <a:pt x="0" y="160742"/>
                  </a:cubicBezTo>
                  <a:cubicBezTo>
                    <a:pt x="0" y="72280"/>
                    <a:pt x="72280" y="0"/>
                    <a:pt x="160742" y="0"/>
                  </a:cubicBezTo>
                  <a:lnTo>
                    <a:pt x="402394" y="0"/>
                  </a:lnTo>
                  <a:cubicBezTo>
                    <a:pt x="490856" y="0"/>
                    <a:pt x="563136" y="72280"/>
                    <a:pt x="563136" y="160742"/>
                  </a:cubicBezTo>
                  <a:cubicBezTo>
                    <a:pt x="563136" y="249203"/>
                    <a:pt x="490856" y="321483"/>
                    <a:pt x="402394" y="321483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8" name="Graphic 643">
            <a:extLst>
              <a:ext uri="{FF2B5EF4-FFF2-40B4-BE49-F238E27FC236}">
                <a16:creationId xmlns:a16="http://schemas.microsoft.com/office/drawing/2014/main" id="{DEF3619C-FC37-6C4B-1E84-0948FC9005E8}"/>
              </a:ext>
            </a:extLst>
          </p:cNvPr>
          <p:cNvGrpSpPr/>
          <p:nvPr/>
        </p:nvGrpSpPr>
        <p:grpSpPr>
          <a:xfrm>
            <a:off x="563021" y="5037471"/>
            <a:ext cx="7663998" cy="1406510"/>
            <a:chOff x="563021" y="5037471"/>
            <a:chExt cx="7663998" cy="1406510"/>
          </a:xfrm>
        </p:grpSpPr>
        <p:sp>
          <p:nvSpPr>
            <p:cNvPr id="649" name="Freeform 648">
              <a:extLst>
                <a:ext uri="{FF2B5EF4-FFF2-40B4-BE49-F238E27FC236}">
                  <a16:creationId xmlns:a16="http://schemas.microsoft.com/office/drawing/2014/main" id="{C4F292EE-593C-7F61-6D3C-53BB38922B26}"/>
                </a:ext>
              </a:extLst>
            </p:cNvPr>
            <p:cNvSpPr/>
            <p:nvPr/>
          </p:nvSpPr>
          <p:spPr>
            <a:xfrm>
              <a:off x="563021" y="5037471"/>
              <a:ext cx="7663998" cy="1406510"/>
            </a:xfrm>
            <a:custGeom>
              <a:avLst/>
              <a:gdLst>
                <a:gd name="csX0" fmla="*/ 1525090 w 7663998"/>
                <a:gd name="csY0" fmla="*/ 0 h 1406510"/>
                <a:gd name="csX1" fmla="*/ 1392050 w 7663998"/>
                <a:gd name="csY1" fmla="*/ 63834 h 1406510"/>
                <a:gd name="csX2" fmla="*/ 1292541 w 7663998"/>
                <a:gd name="csY2" fmla="*/ 163372 h 1406510"/>
                <a:gd name="csX3" fmla="*/ 1227644 w 7663998"/>
                <a:gd name="csY3" fmla="*/ 199075 h 1406510"/>
                <a:gd name="csX4" fmla="*/ 796075 w 7663998"/>
                <a:gd name="csY4" fmla="*/ 199075 h 1406510"/>
                <a:gd name="csX5" fmla="*/ 731178 w 7663998"/>
                <a:gd name="csY5" fmla="*/ 163372 h 1406510"/>
                <a:gd name="csX6" fmla="*/ 631669 w 7663998"/>
                <a:gd name="csY6" fmla="*/ 63834 h 1406510"/>
                <a:gd name="csX7" fmla="*/ 498629 w 7663998"/>
                <a:gd name="csY7" fmla="*/ 0 h 1406510"/>
                <a:gd name="csX8" fmla="*/ 147101 w 7663998"/>
                <a:gd name="csY8" fmla="*/ 0 h 1406510"/>
                <a:gd name="csX9" fmla="*/ 0 w 7663998"/>
                <a:gd name="csY9" fmla="*/ 147143 h 1406510"/>
                <a:gd name="csX10" fmla="*/ 0 w 7663998"/>
                <a:gd name="csY10" fmla="*/ 1060292 h 1406510"/>
                <a:gd name="csX11" fmla="*/ 147101 w 7663998"/>
                <a:gd name="csY11" fmla="*/ 1207435 h 1406510"/>
                <a:gd name="csX12" fmla="*/ 521343 w 7663998"/>
                <a:gd name="csY12" fmla="*/ 1207435 h 1406510"/>
                <a:gd name="csX13" fmla="*/ 597057 w 7663998"/>
                <a:gd name="csY13" fmla="*/ 1243139 h 1406510"/>
                <a:gd name="csX14" fmla="*/ 696566 w 7663998"/>
                <a:gd name="csY14" fmla="*/ 1342677 h 1406510"/>
                <a:gd name="csX15" fmla="*/ 705219 w 7663998"/>
                <a:gd name="csY15" fmla="*/ 1352414 h 1406510"/>
                <a:gd name="csX16" fmla="*/ 829606 w 7663998"/>
                <a:gd name="csY16" fmla="*/ 1406510 h 1406510"/>
                <a:gd name="csX17" fmla="*/ 1189787 w 7663998"/>
                <a:gd name="csY17" fmla="*/ 1406510 h 1406510"/>
                <a:gd name="csX18" fmla="*/ 1315255 w 7663998"/>
                <a:gd name="csY18" fmla="*/ 1350250 h 1406510"/>
                <a:gd name="csX19" fmla="*/ 1322827 w 7663998"/>
                <a:gd name="csY19" fmla="*/ 1342677 h 1406510"/>
                <a:gd name="csX20" fmla="*/ 1422336 w 7663998"/>
                <a:gd name="csY20" fmla="*/ 1243139 h 1406510"/>
                <a:gd name="csX21" fmla="*/ 1494805 w 7663998"/>
                <a:gd name="csY21" fmla="*/ 1207435 h 1406510"/>
                <a:gd name="csX22" fmla="*/ 7584350 w 7663998"/>
                <a:gd name="csY22" fmla="*/ 1207435 h 1406510"/>
                <a:gd name="csX23" fmla="*/ 7564881 w 7663998"/>
                <a:gd name="csY23" fmla="*/ 597226 h 1406510"/>
                <a:gd name="csX24" fmla="*/ 7564881 w 7663998"/>
                <a:gd name="csY24" fmla="*/ 597226 h 1406510"/>
                <a:gd name="csX25" fmla="*/ 7537840 w 7663998"/>
                <a:gd name="csY25" fmla="*/ 0 h 1406510"/>
                <a:gd name="csX26" fmla="*/ 1525090 w 7663998"/>
                <a:gd name="csY26" fmla="*/ 0 h 14065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7663998" h="1406510">
                  <a:moveTo>
                    <a:pt x="1525090" y="0"/>
                  </a:moveTo>
                  <a:cubicBezTo>
                    <a:pt x="1455866" y="0"/>
                    <a:pt x="1419091" y="36786"/>
                    <a:pt x="1392050" y="63834"/>
                  </a:cubicBezTo>
                  <a:lnTo>
                    <a:pt x="1292541" y="163372"/>
                  </a:lnTo>
                  <a:cubicBezTo>
                    <a:pt x="1268745" y="187174"/>
                    <a:pt x="1255766" y="199075"/>
                    <a:pt x="1227644" y="199075"/>
                  </a:cubicBezTo>
                  <a:lnTo>
                    <a:pt x="796075" y="199075"/>
                  </a:lnTo>
                  <a:cubicBezTo>
                    <a:pt x="767953" y="199075"/>
                    <a:pt x="754974" y="187174"/>
                    <a:pt x="731178" y="163372"/>
                  </a:cubicBezTo>
                  <a:lnTo>
                    <a:pt x="631669" y="63834"/>
                  </a:lnTo>
                  <a:cubicBezTo>
                    <a:pt x="604628" y="36786"/>
                    <a:pt x="567853" y="0"/>
                    <a:pt x="498629" y="0"/>
                  </a:cubicBezTo>
                  <a:lnTo>
                    <a:pt x="147101" y="0"/>
                  </a:lnTo>
                  <a:cubicBezTo>
                    <a:pt x="65979" y="0"/>
                    <a:pt x="0" y="65998"/>
                    <a:pt x="0" y="147143"/>
                  </a:cubicBezTo>
                  <a:lnTo>
                    <a:pt x="0" y="1060292"/>
                  </a:lnTo>
                  <a:cubicBezTo>
                    <a:pt x="0" y="1141437"/>
                    <a:pt x="65979" y="1207435"/>
                    <a:pt x="147101" y="1207435"/>
                  </a:cubicBezTo>
                  <a:lnTo>
                    <a:pt x="521343" y="1207435"/>
                  </a:lnTo>
                  <a:cubicBezTo>
                    <a:pt x="548383" y="1207435"/>
                    <a:pt x="573261" y="1218255"/>
                    <a:pt x="597057" y="1243139"/>
                  </a:cubicBezTo>
                  <a:lnTo>
                    <a:pt x="696566" y="1342677"/>
                  </a:lnTo>
                  <a:cubicBezTo>
                    <a:pt x="699811" y="1345922"/>
                    <a:pt x="703056" y="1349168"/>
                    <a:pt x="705219" y="1352414"/>
                  </a:cubicBezTo>
                  <a:cubicBezTo>
                    <a:pt x="726851" y="1375135"/>
                    <a:pt x="756055" y="1406510"/>
                    <a:pt x="829606" y="1406510"/>
                  </a:cubicBezTo>
                  <a:lnTo>
                    <a:pt x="1189787" y="1406510"/>
                  </a:lnTo>
                  <a:cubicBezTo>
                    <a:pt x="1261174" y="1406510"/>
                    <a:pt x="1292541" y="1374052"/>
                    <a:pt x="1315255" y="1350250"/>
                  </a:cubicBezTo>
                  <a:cubicBezTo>
                    <a:pt x="1317418" y="1348086"/>
                    <a:pt x="1319582" y="1345922"/>
                    <a:pt x="1322827" y="1342677"/>
                  </a:cubicBezTo>
                  <a:lnTo>
                    <a:pt x="1422336" y="1243139"/>
                  </a:lnTo>
                  <a:cubicBezTo>
                    <a:pt x="1443968" y="1221500"/>
                    <a:pt x="1464519" y="1207435"/>
                    <a:pt x="1494805" y="1207435"/>
                  </a:cubicBezTo>
                  <a:lnTo>
                    <a:pt x="7584350" y="1207435"/>
                  </a:lnTo>
                  <a:cubicBezTo>
                    <a:pt x="7693593" y="1023507"/>
                    <a:pt x="7693593" y="785482"/>
                    <a:pt x="7564881" y="597226"/>
                  </a:cubicBezTo>
                  <a:lnTo>
                    <a:pt x="7564881" y="597226"/>
                  </a:lnTo>
                  <a:cubicBezTo>
                    <a:pt x="7438330" y="413298"/>
                    <a:pt x="7436167" y="181764"/>
                    <a:pt x="7537840" y="0"/>
                  </a:cubicBezTo>
                  <a:lnTo>
                    <a:pt x="1525090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0" name="Freeform 649">
              <a:extLst>
                <a:ext uri="{FF2B5EF4-FFF2-40B4-BE49-F238E27FC236}">
                  <a16:creationId xmlns:a16="http://schemas.microsoft.com/office/drawing/2014/main" id="{58EC19D8-D43C-FC19-6A03-AF173FF3896E}"/>
                </a:ext>
              </a:extLst>
            </p:cNvPr>
            <p:cNvSpPr/>
            <p:nvPr/>
          </p:nvSpPr>
          <p:spPr>
            <a:xfrm>
              <a:off x="608449" y="5085076"/>
              <a:ext cx="7503227" cy="1311300"/>
            </a:xfrm>
            <a:custGeom>
              <a:avLst/>
              <a:gdLst>
                <a:gd name="csX0" fmla="*/ 7408045 w 7503227"/>
                <a:gd name="csY0" fmla="*/ 0 h 1311300"/>
                <a:gd name="csX1" fmla="*/ 1479662 w 7503227"/>
                <a:gd name="csY1" fmla="*/ 0 h 1311300"/>
                <a:gd name="csX2" fmla="*/ 1380153 w 7503227"/>
                <a:gd name="csY2" fmla="*/ 49769 h 1311300"/>
                <a:gd name="csX3" fmla="*/ 1280643 w 7503227"/>
                <a:gd name="csY3" fmla="*/ 149306 h 1311300"/>
                <a:gd name="csX4" fmla="*/ 1181134 w 7503227"/>
                <a:gd name="csY4" fmla="*/ 199075 h 1311300"/>
                <a:gd name="csX5" fmla="*/ 749566 w 7503227"/>
                <a:gd name="csY5" fmla="*/ 199075 h 1311300"/>
                <a:gd name="csX6" fmla="*/ 650056 w 7503227"/>
                <a:gd name="csY6" fmla="*/ 149306 h 1311300"/>
                <a:gd name="csX7" fmla="*/ 550547 w 7503227"/>
                <a:gd name="csY7" fmla="*/ 49769 h 1311300"/>
                <a:gd name="csX8" fmla="*/ 451037 w 7503227"/>
                <a:gd name="csY8" fmla="*/ 0 h 1311300"/>
                <a:gd name="csX9" fmla="*/ 99509 w 7503227"/>
                <a:gd name="csY9" fmla="*/ 0 h 1311300"/>
                <a:gd name="csX10" fmla="*/ 0 w 7503227"/>
                <a:gd name="csY10" fmla="*/ 99538 h 1311300"/>
                <a:gd name="csX11" fmla="*/ 0 w 7503227"/>
                <a:gd name="csY11" fmla="*/ 1012687 h 1311300"/>
                <a:gd name="csX12" fmla="*/ 99509 w 7503227"/>
                <a:gd name="csY12" fmla="*/ 1112225 h 1311300"/>
                <a:gd name="csX13" fmla="*/ 473751 w 7503227"/>
                <a:gd name="csY13" fmla="*/ 1112225 h 1311300"/>
                <a:gd name="csX14" fmla="*/ 582995 w 7503227"/>
                <a:gd name="csY14" fmla="*/ 1161994 h 1311300"/>
                <a:gd name="csX15" fmla="*/ 682505 w 7503227"/>
                <a:gd name="csY15" fmla="*/ 1261531 h 1311300"/>
                <a:gd name="csX16" fmla="*/ 782014 w 7503227"/>
                <a:gd name="csY16" fmla="*/ 1311301 h 1311300"/>
                <a:gd name="csX17" fmla="*/ 1142195 w 7503227"/>
                <a:gd name="csY17" fmla="*/ 1311301 h 1311300"/>
                <a:gd name="csX18" fmla="*/ 1241705 w 7503227"/>
                <a:gd name="csY18" fmla="*/ 1261531 h 1311300"/>
                <a:gd name="csX19" fmla="*/ 1341214 w 7503227"/>
                <a:gd name="csY19" fmla="*/ 1161994 h 1311300"/>
                <a:gd name="csX20" fmla="*/ 1447213 w 7503227"/>
                <a:gd name="csY20" fmla="*/ 1112225 h 1311300"/>
                <a:gd name="csX21" fmla="*/ 7503228 w 7503227"/>
                <a:gd name="csY21" fmla="*/ 1112225 h 13113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7503227" h="1311300">
                  <a:moveTo>
                    <a:pt x="7408045" y="0"/>
                  </a:moveTo>
                  <a:lnTo>
                    <a:pt x="1479662" y="0"/>
                  </a:lnTo>
                  <a:cubicBezTo>
                    <a:pt x="1429907" y="0"/>
                    <a:pt x="1405030" y="24884"/>
                    <a:pt x="1380153" y="49769"/>
                  </a:cubicBezTo>
                  <a:lnTo>
                    <a:pt x="1280643" y="149306"/>
                  </a:lnTo>
                  <a:cubicBezTo>
                    <a:pt x="1255766" y="174191"/>
                    <a:pt x="1230888" y="199075"/>
                    <a:pt x="1181134" y="199075"/>
                  </a:cubicBezTo>
                  <a:lnTo>
                    <a:pt x="749566" y="199075"/>
                  </a:lnTo>
                  <a:cubicBezTo>
                    <a:pt x="699811" y="199075"/>
                    <a:pt x="674934" y="174191"/>
                    <a:pt x="650056" y="149306"/>
                  </a:cubicBezTo>
                  <a:lnTo>
                    <a:pt x="550547" y="49769"/>
                  </a:lnTo>
                  <a:cubicBezTo>
                    <a:pt x="525669" y="24884"/>
                    <a:pt x="500792" y="0"/>
                    <a:pt x="451037" y="0"/>
                  </a:cubicBezTo>
                  <a:lnTo>
                    <a:pt x="99509" y="0"/>
                  </a:lnTo>
                  <a:cubicBezTo>
                    <a:pt x="44347" y="0"/>
                    <a:pt x="0" y="44359"/>
                    <a:pt x="0" y="99538"/>
                  </a:cubicBezTo>
                  <a:lnTo>
                    <a:pt x="0" y="1012687"/>
                  </a:lnTo>
                  <a:cubicBezTo>
                    <a:pt x="0" y="1067866"/>
                    <a:pt x="44347" y="1112225"/>
                    <a:pt x="99509" y="1112225"/>
                  </a:cubicBezTo>
                  <a:lnTo>
                    <a:pt x="473751" y="1112225"/>
                  </a:lnTo>
                  <a:cubicBezTo>
                    <a:pt x="523506" y="1112225"/>
                    <a:pt x="558118" y="1137109"/>
                    <a:pt x="582995" y="1161994"/>
                  </a:cubicBezTo>
                  <a:lnTo>
                    <a:pt x="682505" y="1261531"/>
                  </a:lnTo>
                  <a:cubicBezTo>
                    <a:pt x="707382" y="1286416"/>
                    <a:pt x="720362" y="1311301"/>
                    <a:pt x="782014" y="1311301"/>
                  </a:cubicBezTo>
                  <a:lnTo>
                    <a:pt x="1142195" y="1311301"/>
                  </a:lnTo>
                  <a:cubicBezTo>
                    <a:pt x="1199521" y="1311301"/>
                    <a:pt x="1216827" y="1286416"/>
                    <a:pt x="1241705" y="1261531"/>
                  </a:cubicBezTo>
                  <a:lnTo>
                    <a:pt x="1341214" y="1161994"/>
                  </a:lnTo>
                  <a:cubicBezTo>
                    <a:pt x="1366091" y="1137109"/>
                    <a:pt x="1398540" y="1112225"/>
                    <a:pt x="1447213" y="1112225"/>
                  </a:cubicBezTo>
                  <a:lnTo>
                    <a:pt x="7503228" y="1112225"/>
                  </a:lnTo>
                </a:path>
              </a:pathLst>
            </a:custGeom>
            <a:solidFill>
              <a:srgbClr val="E53023"/>
            </a:solidFill>
            <a:ln w="30279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51" name="Graphic 643">
              <a:extLst>
                <a:ext uri="{FF2B5EF4-FFF2-40B4-BE49-F238E27FC236}">
                  <a16:creationId xmlns:a16="http://schemas.microsoft.com/office/drawing/2014/main" id="{BB6FC286-3407-0F4E-41FC-FD2BA1AE9862}"/>
                </a:ext>
              </a:extLst>
            </p:cNvPr>
            <p:cNvGrpSpPr/>
            <p:nvPr/>
          </p:nvGrpSpPr>
          <p:grpSpPr>
            <a:xfrm>
              <a:off x="1113568" y="5407449"/>
              <a:ext cx="825414" cy="483394"/>
              <a:chOff x="1113568" y="5407449"/>
              <a:chExt cx="825414" cy="483394"/>
            </a:xfrm>
          </p:grpSpPr>
          <p:grpSp>
            <p:nvGrpSpPr>
              <p:cNvPr id="652" name="Graphic 643">
                <a:extLst>
                  <a:ext uri="{FF2B5EF4-FFF2-40B4-BE49-F238E27FC236}">
                    <a16:creationId xmlns:a16="http://schemas.microsoft.com/office/drawing/2014/main" id="{F9DFFE1B-C9A8-2AC2-BDD4-AC007FBF98D5}"/>
                  </a:ext>
                </a:extLst>
              </p:cNvPr>
              <p:cNvGrpSpPr/>
              <p:nvPr/>
            </p:nvGrpSpPr>
            <p:grpSpPr>
              <a:xfrm>
                <a:off x="1163323" y="5692039"/>
                <a:ext cx="381659" cy="198804"/>
                <a:chOff x="1163323" y="5692039"/>
                <a:chExt cx="381659" cy="198804"/>
              </a:xfrm>
            </p:grpSpPr>
            <p:sp>
              <p:nvSpPr>
                <p:cNvPr id="653" name="TextBox 652">
                  <a:extLst>
                    <a:ext uri="{FF2B5EF4-FFF2-40B4-BE49-F238E27FC236}">
                      <a16:creationId xmlns:a16="http://schemas.microsoft.com/office/drawing/2014/main" id="{48983D0C-1487-10E3-C980-15D1FC47E41B}"/>
                    </a:ext>
                  </a:extLst>
                </p:cNvPr>
                <p:cNvSpPr txBox="1"/>
                <p:nvPr/>
              </p:nvSpPr>
              <p:spPr>
                <a:xfrm>
                  <a:off x="1071883" y="5646319"/>
                  <a:ext cx="564539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/>
                      <a:solidFill>
                        <a:srgbClr val="FFFFFF"/>
                      </a:solidFill>
                      <a:latin typeface="Monaco"/>
                      <a:sym typeface="Monaco"/>
                      <a:rtl val="0"/>
                    </a:rPr>
                    <a:t>play</a:t>
                  </a:r>
                </a:p>
              </p:txBody>
            </p:sp>
            <p:sp>
              <p:nvSpPr>
                <p:cNvPr id="654" name="TextBox 653">
                  <a:extLst>
                    <a:ext uri="{FF2B5EF4-FFF2-40B4-BE49-F238E27FC236}">
                      <a16:creationId xmlns:a16="http://schemas.microsoft.com/office/drawing/2014/main" id="{45CA0302-34F0-1149-28CC-176AF0A3EE1D}"/>
                    </a:ext>
                  </a:extLst>
                </p:cNvPr>
                <p:cNvSpPr txBox="1"/>
                <p:nvPr/>
              </p:nvSpPr>
              <p:spPr>
                <a:xfrm>
                  <a:off x="1071883" y="5646319"/>
                  <a:ext cx="564539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 w="5408" cap="flat">
                        <a:solidFill>
                          <a:srgbClr val="FFFFFF"/>
                        </a:solidFill>
                        <a:miter/>
                      </a:ln>
                      <a:noFill/>
                      <a:latin typeface="Monaco"/>
                      <a:sym typeface="Monaco"/>
                      <a:rtl val="0"/>
                    </a:rPr>
                    <a:t>play</a:t>
                  </a:r>
                </a:p>
              </p:txBody>
            </p:sp>
          </p:grpSp>
          <p:sp>
            <p:nvSpPr>
              <p:cNvPr id="655" name="TextBox 654">
                <a:extLst>
                  <a:ext uri="{FF2B5EF4-FFF2-40B4-BE49-F238E27FC236}">
                    <a16:creationId xmlns:a16="http://schemas.microsoft.com/office/drawing/2014/main" id="{1AED88E6-0F49-687F-D7EE-C3209368500D}"/>
                  </a:ext>
                </a:extLst>
              </p:cNvPr>
              <p:cNvSpPr txBox="1"/>
              <p:nvPr/>
            </p:nvSpPr>
            <p:spPr>
              <a:xfrm>
                <a:off x="1022128" y="5361729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656" name="Freeform 655">
              <a:extLst>
                <a:ext uri="{FF2B5EF4-FFF2-40B4-BE49-F238E27FC236}">
                  <a16:creationId xmlns:a16="http://schemas.microsoft.com/office/drawing/2014/main" id="{5AAB8F09-BBD1-30A4-4F6A-9EB5EC060E3A}"/>
                </a:ext>
              </a:extLst>
            </p:cNvPr>
            <p:cNvSpPr/>
            <p:nvPr/>
          </p:nvSpPr>
          <p:spPr>
            <a:xfrm>
              <a:off x="746897" y="5454014"/>
              <a:ext cx="294201" cy="217468"/>
            </a:xfrm>
            <a:custGeom>
              <a:avLst/>
              <a:gdLst>
                <a:gd name="csX0" fmla="*/ 275814 w 294201"/>
                <a:gd name="csY0" fmla="*/ 217468 h 217468"/>
                <a:gd name="csX1" fmla="*/ 294202 w 294201"/>
                <a:gd name="csY1" fmla="*/ 147143 h 217468"/>
                <a:gd name="csX2" fmla="*/ 147101 w 294201"/>
                <a:gd name="csY2" fmla="*/ 0 h 217468"/>
                <a:gd name="csX3" fmla="*/ 0 w 294201"/>
                <a:gd name="csY3" fmla="*/ 147143 h 217468"/>
                <a:gd name="csX4" fmla="*/ 18388 w 294201"/>
                <a:gd name="csY4" fmla="*/ 217468 h 217468"/>
                <a:gd name="csX5" fmla="*/ 276896 w 294201"/>
                <a:gd name="csY5" fmla="*/ 217468 h 217468"/>
                <a:gd name="csX6" fmla="*/ 276896 w 294201"/>
                <a:gd name="csY6" fmla="*/ 217468 h 21746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94201" h="217468">
                  <a:moveTo>
                    <a:pt x="275814" y="217468"/>
                  </a:moveTo>
                  <a:cubicBezTo>
                    <a:pt x="287712" y="196911"/>
                    <a:pt x="294202" y="172027"/>
                    <a:pt x="294202" y="147143"/>
                  </a:cubicBezTo>
                  <a:cubicBezTo>
                    <a:pt x="294202" y="65998"/>
                    <a:pt x="228223" y="0"/>
                    <a:pt x="147101" y="0"/>
                  </a:cubicBezTo>
                  <a:cubicBezTo>
                    <a:pt x="65979" y="0"/>
                    <a:pt x="0" y="65998"/>
                    <a:pt x="0" y="147143"/>
                  </a:cubicBezTo>
                  <a:cubicBezTo>
                    <a:pt x="0" y="228288"/>
                    <a:pt x="6490" y="196911"/>
                    <a:pt x="18388" y="217468"/>
                  </a:cubicBezTo>
                  <a:lnTo>
                    <a:pt x="276896" y="217468"/>
                  </a:lnTo>
                  <a:lnTo>
                    <a:pt x="276896" y="217468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7" name="Rounded Rectangle 656">
              <a:extLst>
                <a:ext uri="{FF2B5EF4-FFF2-40B4-BE49-F238E27FC236}">
                  <a16:creationId xmlns:a16="http://schemas.microsoft.com/office/drawing/2014/main" id="{EBC9C11B-44A2-A214-8D82-71388A5E6131}"/>
                </a:ext>
              </a:extLst>
            </p:cNvPr>
            <p:cNvSpPr/>
            <p:nvPr/>
          </p:nvSpPr>
          <p:spPr>
            <a:xfrm>
              <a:off x="2003745" y="5250611"/>
              <a:ext cx="6027891" cy="819021"/>
            </a:xfrm>
            <a:prstGeom prst="roundRect">
              <a:avLst>
                <a:gd name="adj" fmla="val 49655"/>
              </a:avLst>
            </a:prstGeom>
            <a:solidFill>
              <a:srgbClr val="C4291D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58" name="Graphic 643">
              <a:extLst>
                <a:ext uri="{FF2B5EF4-FFF2-40B4-BE49-F238E27FC236}">
                  <a16:creationId xmlns:a16="http://schemas.microsoft.com/office/drawing/2014/main" id="{8702AE3F-2369-6A01-4D11-8382B598356F}"/>
                </a:ext>
              </a:extLst>
            </p:cNvPr>
            <p:cNvGrpSpPr/>
            <p:nvPr/>
          </p:nvGrpSpPr>
          <p:grpSpPr>
            <a:xfrm>
              <a:off x="2075132" y="5406367"/>
              <a:ext cx="825414" cy="483394"/>
              <a:chOff x="2075132" y="5406367"/>
              <a:chExt cx="825414" cy="483394"/>
            </a:xfrm>
          </p:grpSpPr>
          <p:grpSp>
            <p:nvGrpSpPr>
              <p:cNvPr id="659" name="Graphic 643">
                <a:extLst>
                  <a:ext uri="{FF2B5EF4-FFF2-40B4-BE49-F238E27FC236}">
                    <a16:creationId xmlns:a16="http://schemas.microsoft.com/office/drawing/2014/main" id="{66E5E26C-04B6-6D0D-32D7-E584ABBE06BF}"/>
                  </a:ext>
                </a:extLst>
              </p:cNvPr>
              <p:cNvGrpSpPr/>
              <p:nvPr/>
            </p:nvGrpSpPr>
            <p:grpSpPr>
              <a:xfrm>
                <a:off x="2124886" y="5690957"/>
                <a:ext cx="381659" cy="198804"/>
                <a:chOff x="2124886" y="5690957"/>
                <a:chExt cx="381659" cy="198804"/>
              </a:xfrm>
            </p:grpSpPr>
            <p:sp>
              <p:nvSpPr>
                <p:cNvPr id="660" name="TextBox 659">
                  <a:extLst>
                    <a:ext uri="{FF2B5EF4-FFF2-40B4-BE49-F238E27FC236}">
                      <a16:creationId xmlns:a16="http://schemas.microsoft.com/office/drawing/2014/main" id="{5AB8C215-B9F9-195D-334B-AA1C63EF7FCF}"/>
                    </a:ext>
                  </a:extLst>
                </p:cNvPr>
                <p:cNvSpPr txBox="1"/>
                <p:nvPr/>
              </p:nvSpPr>
              <p:spPr>
                <a:xfrm>
                  <a:off x="2033446" y="5645237"/>
                  <a:ext cx="564539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/>
                      <a:solidFill>
                        <a:srgbClr val="FFFFFF"/>
                      </a:solidFill>
                      <a:latin typeface="Monaco"/>
                      <a:sym typeface="Monaco"/>
                      <a:rtl val="0"/>
                    </a:rPr>
                    <a:t>tone</a:t>
                  </a:r>
                </a:p>
              </p:txBody>
            </p:sp>
            <p:sp>
              <p:nvSpPr>
                <p:cNvPr id="661" name="TextBox 660">
                  <a:extLst>
                    <a:ext uri="{FF2B5EF4-FFF2-40B4-BE49-F238E27FC236}">
                      <a16:creationId xmlns:a16="http://schemas.microsoft.com/office/drawing/2014/main" id="{22BD4F6A-3BCD-998E-766A-6F6D4429A1A2}"/>
                    </a:ext>
                  </a:extLst>
                </p:cNvPr>
                <p:cNvSpPr txBox="1"/>
                <p:nvPr/>
              </p:nvSpPr>
              <p:spPr>
                <a:xfrm>
                  <a:off x="2033446" y="5645237"/>
                  <a:ext cx="564539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 w="5408" cap="flat">
                        <a:solidFill>
                          <a:srgbClr val="FFFFFF"/>
                        </a:solidFill>
                        <a:miter/>
                      </a:ln>
                      <a:noFill/>
                      <a:latin typeface="Monaco"/>
                      <a:sym typeface="Monaco"/>
                      <a:rtl val="0"/>
                    </a:rPr>
                    <a:t>tone</a:t>
                  </a:r>
                </a:p>
              </p:txBody>
            </p:sp>
          </p:grpSp>
          <p:sp>
            <p:nvSpPr>
              <p:cNvPr id="662" name="TextBox 661">
                <a:extLst>
                  <a:ext uri="{FF2B5EF4-FFF2-40B4-BE49-F238E27FC236}">
                    <a16:creationId xmlns:a16="http://schemas.microsoft.com/office/drawing/2014/main" id="{249746DB-8E74-49D0-B39A-06B7DEE6CEDF}"/>
                  </a:ext>
                </a:extLst>
              </p:cNvPr>
              <p:cNvSpPr txBox="1"/>
              <p:nvPr/>
            </p:nvSpPr>
            <p:spPr>
              <a:xfrm>
                <a:off x="1983692" y="5360647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</p:grpSp>
        <p:grpSp>
          <p:nvGrpSpPr>
            <p:cNvPr id="663" name="Graphic 643">
              <a:extLst>
                <a:ext uri="{FF2B5EF4-FFF2-40B4-BE49-F238E27FC236}">
                  <a16:creationId xmlns:a16="http://schemas.microsoft.com/office/drawing/2014/main" id="{66E225CD-46E8-FF81-6EE8-56AA222DB383}"/>
                </a:ext>
              </a:extLst>
            </p:cNvPr>
            <p:cNvGrpSpPr/>
            <p:nvPr/>
          </p:nvGrpSpPr>
          <p:grpSpPr>
            <a:xfrm>
              <a:off x="5126394" y="5406367"/>
              <a:ext cx="619060" cy="483394"/>
              <a:chOff x="5126394" y="5406367"/>
              <a:chExt cx="619060" cy="483394"/>
            </a:xfrm>
          </p:grpSpPr>
          <p:grpSp>
            <p:nvGrpSpPr>
              <p:cNvPr id="664" name="Graphic 643">
                <a:extLst>
                  <a:ext uri="{FF2B5EF4-FFF2-40B4-BE49-F238E27FC236}">
                    <a16:creationId xmlns:a16="http://schemas.microsoft.com/office/drawing/2014/main" id="{1406159A-D873-42AB-7EDC-60920741B2D4}"/>
                  </a:ext>
                </a:extLst>
              </p:cNvPr>
              <p:cNvGrpSpPr/>
              <p:nvPr/>
            </p:nvGrpSpPr>
            <p:grpSpPr>
              <a:xfrm>
                <a:off x="5177230" y="5690957"/>
                <a:ext cx="286244" cy="198804"/>
                <a:chOff x="5177230" y="5690957"/>
                <a:chExt cx="286244" cy="198804"/>
              </a:xfrm>
            </p:grpSpPr>
            <p:sp>
              <p:nvSpPr>
                <p:cNvPr id="665" name="TextBox 664">
                  <a:extLst>
                    <a:ext uri="{FF2B5EF4-FFF2-40B4-BE49-F238E27FC236}">
                      <a16:creationId xmlns:a16="http://schemas.microsoft.com/office/drawing/2014/main" id="{AA794572-C2C1-1DC4-F620-48F691CC2F35}"/>
                    </a:ext>
                  </a:extLst>
                </p:cNvPr>
                <p:cNvSpPr txBox="1"/>
                <p:nvPr/>
              </p:nvSpPr>
              <p:spPr>
                <a:xfrm>
                  <a:off x="5085790" y="5645237"/>
                  <a:ext cx="469124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/>
                      <a:solidFill>
                        <a:srgbClr val="FFFFFF"/>
                      </a:solidFill>
                      <a:latin typeface="Monaco"/>
                      <a:sym typeface="Monaco"/>
                      <a:rtl val="0"/>
                    </a:rPr>
                    <a:t>for</a:t>
                  </a:r>
                </a:p>
              </p:txBody>
            </p:sp>
            <p:sp>
              <p:nvSpPr>
                <p:cNvPr id="666" name="TextBox 665">
                  <a:extLst>
                    <a:ext uri="{FF2B5EF4-FFF2-40B4-BE49-F238E27FC236}">
                      <a16:creationId xmlns:a16="http://schemas.microsoft.com/office/drawing/2014/main" id="{4F518DB1-4E1F-04E7-249F-01377BA38498}"/>
                    </a:ext>
                  </a:extLst>
                </p:cNvPr>
                <p:cNvSpPr txBox="1"/>
                <p:nvPr/>
              </p:nvSpPr>
              <p:spPr>
                <a:xfrm>
                  <a:off x="5085790" y="5645237"/>
                  <a:ext cx="469124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 w="5408" cap="flat">
                        <a:solidFill>
                          <a:srgbClr val="FFFFFF"/>
                        </a:solidFill>
                        <a:miter/>
                      </a:ln>
                      <a:noFill/>
                      <a:latin typeface="Monaco"/>
                      <a:sym typeface="Monaco"/>
                      <a:rtl val="0"/>
                    </a:rPr>
                    <a:t>for</a:t>
                  </a:r>
                </a:p>
              </p:txBody>
            </p:sp>
          </p:grpSp>
          <p:sp>
            <p:nvSpPr>
              <p:cNvPr id="667" name="TextBox 666">
                <a:extLst>
                  <a:ext uri="{FF2B5EF4-FFF2-40B4-BE49-F238E27FC236}">
                    <a16:creationId xmlns:a16="http://schemas.microsoft.com/office/drawing/2014/main" id="{9438FEE6-72CD-68DD-7E37-4FBB3E802328}"/>
                  </a:ext>
                </a:extLst>
              </p:cNvPr>
              <p:cNvSpPr txBox="1"/>
              <p:nvPr/>
            </p:nvSpPr>
            <p:spPr>
              <a:xfrm>
                <a:off x="5034954" y="5360647"/>
                <a:ext cx="801940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</p:grpSp>
        <p:grpSp>
          <p:nvGrpSpPr>
            <p:cNvPr id="668" name="Graphic 643">
              <a:extLst>
                <a:ext uri="{FF2B5EF4-FFF2-40B4-BE49-F238E27FC236}">
                  <a16:creationId xmlns:a16="http://schemas.microsoft.com/office/drawing/2014/main" id="{2352E9DA-4F6E-0546-7E14-46FF416A4BCF}"/>
                </a:ext>
              </a:extLst>
            </p:cNvPr>
            <p:cNvGrpSpPr/>
            <p:nvPr/>
          </p:nvGrpSpPr>
          <p:grpSpPr>
            <a:xfrm>
              <a:off x="3015063" y="5363132"/>
              <a:ext cx="1993433" cy="588570"/>
              <a:chOff x="3015063" y="5363132"/>
              <a:chExt cx="1993433" cy="588570"/>
            </a:xfrm>
          </p:grpSpPr>
          <p:sp>
            <p:nvSpPr>
              <p:cNvPr id="669" name="Rounded Rectangle 668">
                <a:extLst>
                  <a:ext uri="{FF2B5EF4-FFF2-40B4-BE49-F238E27FC236}">
                    <a16:creationId xmlns:a16="http://schemas.microsoft.com/office/drawing/2014/main" id="{1E12A595-EEA7-ED02-6D63-76474881830F}"/>
                  </a:ext>
                </a:extLst>
              </p:cNvPr>
              <p:cNvSpPr/>
              <p:nvPr/>
            </p:nvSpPr>
            <p:spPr>
              <a:xfrm>
                <a:off x="3015063" y="5363132"/>
                <a:ext cx="1993433" cy="588570"/>
              </a:xfrm>
              <a:prstGeom prst="roundRect">
                <a:avLst>
                  <a:gd name="adj" fmla="val 47780"/>
                </a:avLst>
              </a:prstGeom>
              <a:solidFill>
                <a:srgbClr val="FFFFFF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0" name="TextBox 669">
                <a:extLst>
                  <a:ext uri="{FF2B5EF4-FFF2-40B4-BE49-F238E27FC236}">
                    <a16:creationId xmlns:a16="http://schemas.microsoft.com/office/drawing/2014/main" id="{0CAD4144-7E76-00DF-4117-E06A5C1D83B4}"/>
                  </a:ext>
                </a:extLst>
              </p:cNvPr>
              <p:cNvSpPr txBox="1"/>
              <p:nvPr/>
            </p:nvSpPr>
            <p:spPr>
              <a:xfrm>
                <a:off x="3125887" y="5646319"/>
                <a:ext cx="946198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</p:grpSp>
        <p:sp>
          <p:nvSpPr>
            <p:cNvPr id="671" name="Freeform 670">
              <a:extLst>
                <a:ext uri="{FF2B5EF4-FFF2-40B4-BE49-F238E27FC236}">
                  <a16:creationId xmlns:a16="http://schemas.microsoft.com/office/drawing/2014/main" id="{896A90CD-6AB9-3C9F-3075-D3A3CC171915}"/>
                </a:ext>
              </a:extLst>
            </p:cNvPr>
            <p:cNvSpPr/>
            <p:nvPr/>
          </p:nvSpPr>
          <p:spPr>
            <a:xfrm>
              <a:off x="2930696" y="5276578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6 h 759515"/>
                <a:gd name="csX10" fmla="*/ 1249276 w 1249276"/>
                <a:gd name="csY10" fmla="*/ 759516 h 759515"/>
                <a:gd name="csX11" fmla="*/ 1249276 w 1249276"/>
                <a:gd name="csY11" fmla="*/ 722730 h 759515"/>
                <a:gd name="csX12" fmla="*/ 1249276 w 1249276"/>
                <a:gd name="csY12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6"/>
                    <a:pt x="379650" y="759516"/>
                  </a:cubicBezTo>
                  <a:lnTo>
                    <a:pt x="1249276" y="759516"/>
                  </a:lnTo>
                  <a:lnTo>
                    <a:pt x="1249276" y="722730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2" name="Freeform 671">
              <a:extLst>
                <a:ext uri="{FF2B5EF4-FFF2-40B4-BE49-F238E27FC236}">
                  <a16:creationId xmlns:a16="http://schemas.microsoft.com/office/drawing/2014/main" id="{9E2B8CFD-2185-0A87-5B65-79FD5B8BF4E9}"/>
                </a:ext>
              </a:extLst>
            </p:cNvPr>
            <p:cNvSpPr/>
            <p:nvPr/>
          </p:nvSpPr>
          <p:spPr>
            <a:xfrm>
              <a:off x="5760226" y="5276578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6 h 759515"/>
                <a:gd name="csX10" fmla="*/ 1249276 w 1249276"/>
                <a:gd name="csY10" fmla="*/ 759516 h 759515"/>
                <a:gd name="csX11" fmla="*/ 1249276 w 1249276"/>
                <a:gd name="csY11" fmla="*/ 722730 h 759515"/>
                <a:gd name="csX12" fmla="*/ 1249276 w 1249276"/>
                <a:gd name="csY12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6"/>
                    <a:pt x="379650" y="759516"/>
                  </a:cubicBezTo>
                  <a:lnTo>
                    <a:pt x="1249276" y="759516"/>
                  </a:lnTo>
                  <a:lnTo>
                    <a:pt x="1249276" y="722730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73" name="Graphic 643">
              <a:extLst>
                <a:ext uri="{FF2B5EF4-FFF2-40B4-BE49-F238E27FC236}">
                  <a16:creationId xmlns:a16="http://schemas.microsoft.com/office/drawing/2014/main" id="{31C25174-C801-5A9B-82F1-1EE62DC6324D}"/>
                </a:ext>
              </a:extLst>
            </p:cNvPr>
            <p:cNvGrpSpPr/>
            <p:nvPr/>
          </p:nvGrpSpPr>
          <p:grpSpPr>
            <a:xfrm>
              <a:off x="5838103" y="5363132"/>
              <a:ext cx="2108085" cy="588570"/>
              <a:chOff x="5838103" y="5363132"/>
              <a:chExt cx="2108085" cy="588570"/>
            </a:xfrm>
          </p:grpSpPr>
          <p:sp>
            <p:nvSpPr>
              <p:cNvPr id="674" name="Rounded Rectangle 673">
                <a:extLst>
                  <a:ext uri="{FF2B5EF4-FFF2-40B4-BE49-F238E27FC236}">
                    <a16:creationId xmlns:a16="http://schemas.microsoft.com/office/drawing/2014/main" id="{A4412AF9-00CC-1AE2-B532-0CDCC5EB6E3B}"/>
                  </a:ext>
                </a:extLst>
              </p:cNvPr>
              <p:cNvSpPr/>
              <p:nvPr/>
            </p:nvSpPr>
            <p:spPr>
              <a:xfrm>
                <a:off x="5838103" y="5363132"/>
                <a:ext cx="2108085" cy="588570"/>
              </a:xfrm>
              <a:prstGeom prst="roundRect">
                <a:avLst>
                  <a:gd name="adj" fmla="val 47780"/>
                </a:avLst>
              </a:prstGeom>
              <a:solidFill>
                <a:srgbClr val="C4291D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5" name="Graphic 643">
                <a:extLst>
                  <a:ext uri="{FF2B5EF4-FFF2-40B4-BE49-F238E27FC236}">
                    <a16:creationId xmlns:a16="http://schemas.microsoft.com/office/drawing/2014/main" id="{E4611934-7655-3A19-7780-9A7483E402CE}"/>
                  </a:ext>
                </a:extLst>
              </p:cNvPr>
              <p:cNvGrpSpPr/>
              <p:nvPr/>
            </p:nvGrpSpPr>
            <p:grpSpPr>
              <a:xfrm>
                <a:off x="5909490" y="5408531"/>
                <a:ext cx="1466817" cy="482313"/>
                <a:chOff x="5909490" y="5408531"/>
                <a:chExt cx="1466817" cy="482313"/>
              </a:xfrm>
            </p:grpSpPr>
            <p:grpSp>
              <p:nvGrpSpPr>
                <p:cNvPr id="676" name="Graphic 643">
                  <a:extLst>
                    <a:ext uri="{FF2B5EF4-FFF2-40B4-BE49-F238E27FC236}">
                      <a16:creationId xmlns:a16="http://schemas.microsoft.com/office/drawing/2014/main" id="{09FA7580-A9D3-2835-B118-A9A532F63956}"/>
                    </a:ext>
                  </a:extLst>
                </p:cNvPr>
                <p:cNvGrpSpPr/>
                <p:nvPr/>
              </p:nvGrpSpPr>
              <p:grpSpPr>
                <a:xfrm>
                  <a:off x="6028468" y="5408531"/>
                  <a:ext cx="1347839" cy="482313"/>
                  <a:chOff x="6028468" y="5408531"/>
                  <a:chExt cx="1347839" cy="482313"/>
                </a:xfrm>
              </p:grpSpPr>
              <p:sp>
                <p:nvSpPr>
                  <p:cNvPr id="677" name="Freeform 676">
                    <a:extLst>
                      <a:ext uri="{FF2B5EF4-FFF2-40B4-BE49-F238E27FC236}">
                        <a16:creationId xmlns:a16="http://schemas.microsoft.com/office/drawing/2014/main" id="{2D53DC38-B81B-2993-F2CB-717A14DC830B}"/>
                      </a:ext>
                    </a:extLst>
                  </p:cNvPr>
                  <p:cNvSpPr/>
                  <p:nvPr/>
                </p:nvSpPr>
                <p:spPr>
                  <a:xfrm>
                    <a:off x="6317532" y="5591690"/>
                    <a:ext cx="189825" cy="119824"/>
                  </a:xfrm>
                  <a:custGeom>
                    <a:avLst/>
                    <a:gdLst>
                      <a:gd name="csX0" fmla="*/ 94912 w 189825"/>
                      <a:gd name="csY0" fmla="*/ 119824 h 119824"/>
                      <a:gd name="csX1" fmla="*/ 77607 w 189825"/>
                      <a:gd name="csY1" fmla="*/ 112251 h 119824"/>
                      <a:gd name="csX2" fmla="*/ 7301 w 189825"/>
                      <a:gd name="csY2" fmla="*/ 43007 h 119824"/>
                      <a:gd name="csX3" fmla="*/ 7301 w 189825"/>
                      <a:gd name="csY3" fmla="*/ 7303 h 119824"/>
                      <a:gd name="csX4" fmla="*/ 182524 w 189825"/>
                      <a:gd name="csY4" fmla="*/ 7303 h 119824"/>
                      <a:gd name="csX5" fmla="*/ 182524 w 189825"/>
                      <a:gd name="csY5" fmla="*/ 43007 h 119824"/>
                      <a:gd name="csX6" fmla="*/ 113300 w 189825"/>
                      <a:gd name="csY6" fmla="*/ 112251 h 119824"/>
                      <a:gd name="csX7" fmla="*/ 94912 w 189825"/>
                      <a:gd name="csY7" fmla="*/ 119824 h 119824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</a:cxnLst>
                    <a:rect l="l" t="t" r="r" b="b"/>
                    <a:pathLst>
                      <a:path w="189825" h="119824">
                        <a:moveTo>
                          <a:pt x="94912" y="119824"/>
                        </a:moveTo>
                        <a:cubicBezTo>
                          <a:pt x="88423" y="119824"/>
                          <a:pt x="81933" y="116578"/>
                          <a:pt x="77607" y="112251"/>
                        </a:cubicBezTo>
                        <a:lnTo>
                          <a:pt x="7301" y="43007"/>
                        </a:lnTo>
                        <a:cubicBezTo>
                          <a:pt x="-2434" y="33270"/>
                          <a:pt x="-2434" y="17041"/>
                          <a:pt x="7301" y="7303"/>
                        </a:cubicBezTo>
                        <a:cubicBezTo>
                          <a:pt x="17035" y="-2434"/>
                          <a:pt x="172790" y="-2434"/>
                          <a:pt x="182524" y="7303"/>
                        </a:cubicBezTo>
                        <a:cubicBezTo>
                          <a:pt x="192259" y="17041"/>
                          <a:pt x="192259" y="33270"/>
                          <a:pt x="182524" y="43007"/>
                        </a:cubicBezTo>
                        <a:lnTo>
                          <a:pt x="113300" y="112251"/>
                        </a:lnTo>
                        <a:cubicBezTo>
                          <a:pt x="108973" y="116578"/>
                          <a:pt x="102484" y="119824"/>
                          <a:pt x="94912" y="119824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814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678" name="Graphic 643">
                    <a:extLst>
                      <a:ext uri="{FF2B5EF4-FFF2-40B4-BE49-F238E27FC236}">
                        <a16:creationId xmlns:a16="http://schemas.microsoft.com/office/drawing/2014/main" id="{CE4DA857-2A8B-7437-1B8B-14F6C4C5EB76}"/>
                      </a:ext>
                    </a:extLst>
                  </p:cNvPr>
                  <p:cNvGrpSpPr/>
                  <p:nvPr/>
                </p:nvGrpSpPr>
                <p:grpSpPr>
                  <a:xfrm>
                    <a:off x="6028468" y="5692039"/>
                    <a:ext cx="95414" cy="198804"/>
                    <a:chOff x="6028468" y="5692039"/>
                    <a:chExt cx="95414" cy="198804"/>
                  </a:xfrm>
                </p:grpSpPr>
                <p:sp>
                  <p:nvSpPr>
                    <p:cNvPr id="679" name="TextBox 678">
                      <a:extLst>
                        <a:ext uri="{FF2B5EF4-FFF2-40B4-BE49-F238E27FC236}">
                          <a16:creationId xmlns:a16="http://schemas.microsoft.com/office/drawing/2014/main" id="{0A67363D-3380-9F8B-9F87-D4E03D1C473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37028" y="5646319"/>
                      <a:ext cx="278294" cy="2902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l"/>
                      <a:r>
                        <a:rPr lang="en-US" sz="1102" spc="0" baseline="0">
                          <a:ln/>
                          <a:solidFill>
                            <a:srgbClr val="FFFFFF"/>
                          </a:solidFill>
                          <a:latin typeface="Monaco"/>
                          <a:sym typeface="Monaco"/>
                          <a:rtl val="0"/>
                        </a:rPr>
                        <a:t>1</a:t>
                      </a:r>
                    </a:p>
                  </p:txBody>
                </p:sp>
                <p:sp>
                  <p:nvSpPr>
                    <p:cNvPr id="680" name="TextBox 679">
                      <a:extLst>
                        <a:ext uri="{FF2B5EF4-FFF2-40B4-BE49-F238E27FC236}">
                          <a16:creationId xmlns:a16="http://schemas.microsoft.com/office/drawing/2014/main" id="{7748F272-4144-A29B-C43C-1FB1281F4C5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37028" y="5646319"/>
                      <a:ext cx="278294" cy="2902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l"/>
                      <a:r>
                        <a:rPr lang="en-US" sz="1102" spc="0" baseline="0">
                          <a:ln w="5408" cap="flat">
                            <a:solidFill>
                              <a:srgbClr val="FFFFFF"/>
                            </a:solidFill>
                            <a:miter/>
                          </a:ln>
                          <a:noFill/>
                          <a:latin typeface="Monaco"/>
                          <a:sym typeface="Monaco"/>
                          <a:rtl val="0"/>
                        </a:rPr>
                        <a:t>1</a:t>
                      </a:r>
                    </a:p>
                  </p:txBody>
                </p:sp>
              </p:grpSp>
              <p:grpSp>
                <p:nvGrpSpPr>
                  <p:cNvPr id="681" name="Graphic 643">
                    <a:extLst>
                      <a:ext uri="{FF2B5EF4-FFF2-40B4-BE49-F238E27FC236}">
                        <a16:creationId xmlns:a16="http://schemas.microsoft.com/office/drawing/2014/main" id="{7C7D700B-5A8F-C5E7-BE8B-526EEC934EE4}"/>
                      </a:ext>
                    </a:extLst>
                  </p:cNvPr>
                  <p:cNvGrpSpPr/>
                  <p:nvPr/>
                </p:nvGrpSpPr>
                <p:grpSpPr>
                  <a:xfrm>
                    <a:off x="6613627" y="5692039"/>
                    <a:ext cx="381659" cy="198804"/>
                    <a:chOff x="6613627" y="5692039"/>
                    <a:chExt cx="381659" cy="198804"/>
                  </a:xfrm>
                </p:grpSpPr>
                <p:sp>
                  <p:nvSpPr>
                    <p:cNvPr id="682" name="TextBox 681">
                      <a:extLst>
                        <a:ext uri="{FF2B5EF4-FFF2-40B4-BE49-F238E27FC236}">
                          <a16:creationId xmlns:a16="http://schemas.microsoft.com/office/drawing/2014/main" id="{948FDACF-2D9B-A090-2E01-2E0ACE0BFFE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22187" y="5646319"/>
                      <a:ext cx="564539" cy="2902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l"/>
                      <a:r>
                        <a:rPr lang="en-US" sz="1102" spc="0" baseline="0">
                          <a:ln/>
                          <a:solidFill>
                            <a:srgbClr val="FFFFFF"/>
                          </a:solidFill>
                          <a:latin typeface="Monaco"/>
                          <a:sym typeface="Monaco"/>
                          <a:rtl val="0"/>
                        </a:rPr>
                        <a:t>beat</a:t>
                      </a:r>
                    </a:p>
                  </p:txBody>
                </p:sp>
                <p:sp>
                  <p:nvSpPr>
                    <p:cNvPr id="683" name="TextBox 682">
                      <a:extLst>
                        <a:ext uri="{FF2B5EF4-FFF2-40B4-BE49-F238E27FC236}">
                          <a16:creationId xmlns:a16="http://schemas.microsoft.com/office/drawing/2014/main" id="{2338ABA7-8F8B-3C04-9C63-6DB03C135E9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22187" y="5646319"/>
                      <a:ext cx="564539" cy="2902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l"/>
                      <a:r>
                        <a:rPr lang="en-US" sz="1102" spc="0" baseline="0">
                          <a:ln w="5408" cap="flat">
                            <a:solidFill>
                              <a:srgbClr val="FFFFFF"/>
                            </a:solidFill>
                            <a:miter/>
                          </a:ln>
                          <a:noFill/>
                          <a:latin typeface="Monaco"/>
                          <a:sym typeface="Monaco"/>
                          <a:rtl val="0"/>
                        </a:rPr>
                        <a:t>beat</a:t>
                      </a:r>
                    </a:p>
                  </p:txBody>
                </p:sp>
              </p:grpSp>
              <p:sp>
                <p:nvSpPr>
                  <p:cNvPr id="684" name="TextBox 683">
                    <a:extLst>
                      <a:ext uri="{FF2B5EF4-FFF2-40B4-BE49-F238E27FC236}">
                        <a16:creationId xmlns:a16="http://schemas.microsoft.com/office/drawing/2014/main" id="{4116B3C8-8B69-60FD-C408-D68B8F7AF9BB}"/>
                      </a:ext>
                    </a:extLst>
                  </p:cNvPr>
                  <p:cNvSpPr txBox="1"/>
                  <p:nvPr/>
                </p:nvSpPr>
                <p:spPr>
                  <a:xfrm>
                    <a:off x="6459453" y="5362811"/>
                    <a:ext cx="1008294" cy="40050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980" spc="0" baseline="0">
                        <a:ln/>
                        <a:solidFill>
                          <a:srgbClr val="1D1D1B"/>
                        </a:solidFill>
                        <a:latin typeface="Swell Braille"/>
                        <a:sym typeface="Swell Braille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685" name="TextBox 684">
                  <a:extLst>
                    <a:ext uri="{FF2B5EF4-FFF2-40B4-BE49-F238E27FC236}">
                      <a16:creationId xmlns:a16="http://schemas.microsoft.com/office/drawing/2014/main" id="{3AD4F97D-89E3-8A75-044E-319A675D2144}"/>
                    </a:ext>
                  </a:extLst>
                </p:cNvPr>
                <p:cNvSpPr txBox="1"/>
                <p:nvPr/>
              </p:nvSpPr>
              <p:spPr>
                <a:xfrm>
                  <a:off x="5818050" y="5362811"/>
                  <a:ext cx="595587" cy="4005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8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⠼1</a:t>
                  </a:r>
                </a:p>
              </p:txBody>
            </p:sp>
          </p:grpSp>
        </p:grpSp>
        <p:sp>
          <p:nvSpPr>
            <p:cNvPr id="686" name="Freeform 685">
              <a:extLst>
                <a:ext uri="{FF2B5EF4-FFF2-40B4-BE49-F238E27FC236}">
                  <a16:creationId xmlns:a16="http://schemas.microsoft.com/office/drawing/2014/main" id="{73D0BCF3-27A8-8952-9127-9BF023555F16}"/>
                </a:ext>
              </a:extLst>
            </p:cNvPr>
            <p:cNvSpPr/>
            <p:nvPr/>
          </p:nvSpPr>
          <p:spPr>
            <a:xfrm>
              <a:off x="3847914" y="5276578"/>
              <a:ext cx="1249276" cy="759515"/>
            </a:xfrm>
            <a:custGeom>
              <a:avLst/>
              <a:gdLst>
                <a:gd name="csX0" fmla="*/ 0 w 1249276"/>
                <a:gd name="csY0" fmla="*/ 759516 h 759515"/>
                <a:gd name="csX1" fmla="*/ 869626 w 1249276"/>
                <a:gd name="csY1" fmla="*/ 759516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6 h 759515"/>
                <a:gd name="csX12" fmla="*/ 0 w 1249276"/>
                <a:gd name="csY12" fmla="*/ 759516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0" y="759516"/>
                  </a:moveTo>
                  <a:lnTo>
                    <a:pt x="869626" y="759516"/>
                  </a:lnTo>
                  <a:cubicBezTo>
                    <a:pt x="1078379" y="759516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6"/>
                  </a:lnTo>
                  <a:lnTo>
                    <a:pt x="0" y="759516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7" name="Freeform 686">
              <a:extLst>
                <a:ext uri="{FF2B5EF4-FFF2-40B4-BE49-F238E27FC236}">
                  <a16:creationId xmlns:a16="http://schemas.microsoft.com/office/drawing/2014/main" id="{BF505FD6-2171-6AA2-1E04-956586253725}"/>
                </a:ext>
              </a:extLst>
            </p:cNvPr>
            <p:cNvSpPr/>
            <p:nvPr/>
          </p:nvSpPr>
          <p:spPr>
            <a:xfrm>
              <a:off x="6748830" y="5276578"/>
              <a:ext cx="1249276" cy="759515"/>
            </a:xfrm>
            <a:custGeom>
              <a:avLst/>
              <a:gdLst>
                <a:gd name="csX0" fmla="*/ 0 w 1249276"/>
                <a:gd name="csY0" fmla="*/ 759516 h 759515"/>
                <a:gd name="csX1" fmla="*/ 869626 w 1249276"/>
                <a:gd name="csY1" fmla="*/ 759516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6 h 759515"/>
                <a:gd name="csX12" fmla="*/ 0 w 1249276"/>
                <a:gd name="csY12" fmla="*/ 759516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0" y="759516"/>
                  </a:moveTo>
                  <a:lnTo>
                    <a:pt x="869626" y="759516"/>
                  </a:lnTo>
                  <a:cubicBezTo>
                    <a:pt x="1078379" y="759516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6"/>
                  </a:lnTo>
                  <a:lnTo>
                    <a:pt x="0" y="759516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88" name="Graphic 643">
            <a:extLst>
              <a:ext uri="{FF2B5EF4-FFF2-40B4-BE49-F238E27FC236}">
                <a16:creationId xmlns:a16="http://schemas.microsoft.com/office/drawing/2014/main" id="{FA4B8502-33B3-306F-505B-60E16EFFC374}"/>
              </a:ext>
            </a:extLst>
          </p:cNvPr>
          <p:cNvGrpSpPr/>
          <p:nvPr/>
        </p:nvGrpSpPr>
        <p:grpSpPr>
          <a:xfrm>
            <a:off x="7991616" y="5085076"/>
            <a:ext cx="2960405" cy="1112225"/>
            <a:chOff x="7991616" y="5085076"/>
            <a:chExt cx="2960405" cy="1112225"/>
          </a:xfrm>
        </p:grpSpPr>
        <p:sp>
          <p:nvSpPr>
            <p:cNvPr id="689" name="Freeform 688">
              <a:extLst>
                <a:ext uri="{FF2B5EF4-FFF2-40B4-BE49-F238E27FC236}">
                  <a16:creationId xmlns:a16="http://schemas.microsoft.com/office/drawing/2014/main" id="{12BC7096-4F03-D0ED-90FB-7D65F30A4D81}"/>
                </a:ext>
              </a:extLst>
            </p:cNvPr>
            <p:cNvSpPr/>
            <p:nvPr/>
          </p:nvSpPr>
          <p:spPr>
            <a:xfrm>
              <a:off x="7991616" y="5085076"/>
              <a:ext cx="2960405" cy="1112225"/>
            </a:xfrm>
            <a:custGeom>
              <a:avLst/>
              <a:gdLst>
                <a:gd name="csX0" fmla="*/ 95183 w 2960405"/>
                <a:gd name="csY0" fmla="*/ 1112225 h 1112225"/>
                <a:gd name="csX1" fmla="*/ 2860896 w 2960405"/>
                <a:gd name="csY1" fmla="*/ 1112225 h 1112225"/>
                <a:gd name="csX2" fmla="*/ 2960406 w 2960405"/>
                <a:gd name="csY2" fmla="*/ 1012687 h 1112225"/>
                <a:gd name="csX3" fmla="*/ 2960406 w 2960405"/>
                <a:gd name="csY3" fmla="*/ 99538 h 1112225"/>
                <a:gd name="csX4" fmla="*/ 2860896 w 2960405"/>
                <a:gd name="csY4" fmla="*/ 0 h 1112225"/>
                <a:gd name="csX5" fmla="*/ 0 w 2960405"/>
                <a:gd name="csY5" fmla="*/ 0 h 11122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60405" h="1112225">
                  <a:moveTo>
                    <a:pt x="95183" y="1112225"/>
                  </a:moveTo>
                  <a:lnTo>
                    <a:pt x="2860896" y="1112225"/>
                  </a:lnTo>
                  <a:cubicBezTo>
                    <a:pt x="2916060" y="1112225"/>
                    <a:pt x="2960406" y="1067866"/>
                    <a:pt x="2960406" y="1012687"/>
                  </a:cubicBezTo>
                  <a:lnTo>
                    <a:pt x="2960406" y="99538"/>
                  </a:lnTo>
                  <a:cubicBezTo>
                    <a:pt x="2960406" y="44359"/>
                    <a:pt x="2916060" y="0"/>
                    <a:pt x="2860896" y="0"/>
                  </a:cubicBezTo>
                  <a:lnTo>
                    <a:pt x="0" y="0"/>
                  </a:lnTo>
                </a:path>
              </a:pathLst>
            </a:custGeom>
            <a:solidFill>
              <a:srgbClr val="E53023"/>
            </a:solidFill>
            <a:ln w="30279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90" name="Graphic 643">
              <a:extLst>
                <a:ext uri="{FF2B5EF4-FFF2-40B4-BE49-F238E27FC236}">
                  <a16:creationId xmlns:a16="http://schemas.microsoft.com/office/drawing/2014/main" id="{357F6E73-1A1D-A3A2-6077-39C1F9D30B48}"/>
                </a:ext>
              </a:extLst>
            </p:cNvPr>
            <p:cNvGrpSpPr/>
            <p:nvPr/>
          </p:nvGrpSpPr>
          <p:grpSpPr>
            <a:xfrm>
              <a:off x="8167921" y="5338248"/>
              <a:ext cx="2652142" cy="610209"/>
              <a:chOff x="8167921" y="5338248"/>
              <a:chExt cx="2652142" cy="610209"/>
            </a:xfrm>
          </p:grpSpPr>
          <p:grpSp>
            <p:nvGrpSpPr>
              <p:cNvPr id="691" name="Graphic 643">
                <a:extLst>
                  <a:ext uri="{FF2B5EF4-FFF2-40B4-BE49-F238E27FC236}">
                    <a16:creationId xmlns:a16="http://schemas.microsoft.com/office/drawing/2014/main" id="{0F9CE5D3-E91A-F76B-F4BF-DB8013D3513D}"/>
                  </a:ext>
                </a:extLst>
              </p:cNvPr>
              <p:cNvGrpSpPr/>
              <p:nvPr/>
            </p:nvGrpSpPr>
            <p:grpSpPr>
              <a:xfrm>
                <a:off x="8290145" y="5663909"/>
                <a:ext cx="954147" cy="198804"/>
                <a:chOff x="8290145" y="5663909"/>
                <a:chExt cx="954147" cy="198804"/>
              </a:xfrm>
            </p:grpSpPr>
            <p:sp>
              <p:nvSpPr>
                <p:cNvPr id="692" name="TextBox 691">
                  <a:extLst>
                    <a:ext uri="{FF2B5EF4-FFF2-40B4-BE49-F238E27FC236}">
                      <a16:creationId xmlns:a16="http://schemas.microsoft.com/office/drawing/2014/main" id="{C2027219-D9E2-8968-B6F6-3A9650F953A7}"/>
                    </a:ext>
                  </a:extLst>
                </p:cNvPr>
                <p:cNvSpPr txBox="1"/>
                <p:nvPr/>
              </p:nvSpPr>
              <p:spPr>
                <a:xfrm>
                  <a:off x="8198705" y="5618189"/>
                  <a:ext cx="1137027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/>
                      <a:solidFill>
                        <a:srgbClr val="FFFFFF"/>
                      </a:solidFill>
                      <a:latin typeface="Monaco"/>
                      <a:sym typeface="Monaco"/>
                      <a:rtl val="0"/>
                    </a:rPr>
                    <a:t>until done</a:t>
                  </a:r>
                </a:p>
              </p:txBody>
            </p:sp>
            <p:sp>
              <p:nvSpPr>
                <p:cNvPr id="693" name="TextBox 692">
                  <a:extLst>
                    <a:ext uri="{FF2B5EF4-FFF2-40B4-BE49-F238E27FC236}">
                      <a16:creationId xmlns:a16="http://schemas.microsoft.com/office/drawing/2014/main" id="{E3287F0B-5358-A8CE-6ADE-C3547DB0C02C}"/>
                    </a:ext>
                  </a:extLst>
                </p:cNvPr>
                <p:cNvSpPr txBox="1"/>
                <p:nvPr/>
              </p:nvSpPr>
              <p:spPr>
                <a:xfrm>
                  <a:off x="8198705" y="5618189"/>
                  <a:ext cx="1137027" cy="2902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102" spc="0" baseline="0">
                      <a:ln w="5408" cap="flat">
                        <a:solidFill>
                          <a:srgbClr val="FFFFFF"/>
                        </a:solidFill>
                        <a:miter/>
                      </a:ln>
                      <a:noFill/>
                      <a:latin typeface="Monaco"/>
                      <a:sym typeface="Monaco"/>
                      <a:rtl val="0"/>
                    </a:rPr>
                    <a:t>until done</a:t>
                  </a:r>
                </a:p>
              </p:txBody>
            </p:sp>
          </p:grpSp>
          <p:sp>
            <p:nvSpPr>
              <p:cNvPr id="694" name="Freeform 693">
                <a:extLst>
                  <a:ext uri="{FF2B5EF4-FFF2-40B4-BE49-F238E27FC236}">
                    <a16:creationId xmlns:a16="http://schemas.microsoft.com/office/drawing/2014/main" id="{5C0CAEB5-DEBE-5C19-DFF8-6799B8B390AD}"/>
                  </a:ext>
                </a:extLst>
              </p:cNvPr>
              <p:cNvSpPr/>
              <p:nvPr/>
            </p:nvSpPr>
            <p:spPr>
              <a:xfrm>
                <a:off x="10465561" y="5590608"/>
                <a:ext cx="189825" cy="119823"/>
              </a:xfrm>
              <a:custGeom>
                <a:avLst/>
                <a:gdLst>
                  <a:gd name="csX0" fmla="*/ 94912 w 189825"/>
                  <a:gd name="csY0" fmla="*/ 119824 h 119823"/>
                  <a:gd name="csX1" fmla="*/ 77607 w 189825"/>
                  <a:gd name="csY1" fmla="*/ 112250 h 119823"/>
                  <a:gd name="csX2" fmla="*/ 7301 w 189825"/>
                  <a:gd name="csY2" fmla="*/ 43007 h 119823"/>
                  <a:gd name="csX3" fmla="*/ 7301 w 189825"/>
                  <a:gd name="csY3" fmla="*/ 7303 h 119823"/>
                  <a:gd name="csX4" fmla="*/ 182524 w 189825"/>
                  <a:gd name="csY4" fmla="*/ 7303 h 119823"/>
                  <a:gd name="csX5" fmla="*/ 182524 w 189825"/>
                  <a:gd name="csY5" fmla="*/ 43007 h 119823"/>
                  <a:gd name="csX6" fmla="*/ 113300 w 189825"/>
                  <a:gd name="csY6" fmla="*/ 112250 h 119823"/>
                  <a:gd name="csX7" fmla="*/ 94912 w 189825"/>
                  <a:gd name="csY7" fmla="*/ 119824 h 1198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</a:cxnLst>
                <a:rect l="l" t="t" r="r" b="b"/>
                <a:pathLst>
                  <a:path w="189825" h="119823">
                    <a:moveTo>
                      <a:pt x="94912" y="119824"/>
                    </a:moveTo>
                    <a:cubicBezTo>
                      <a:pt x="88423" y="119824"/>
                      <a:pt x="81933" y="116578"/>
                      <a:pt x="77607" y="112250"/>
                    </a:cubicBezTo>
                    <a:lnTo>
                      <a:pt x="7301" y="43007"/>
                    </a:lnTo>
                    <a:cubicBezTo>
                      <a:pt x="-2434" y="33269"/>
                      <a:pt x="-2434" y="17040"/>
                      <a:pt x="7301" y="7303"/>
                    </a:cubicBezTo>
                    <a:cubicBezTo>
                      <a:pt x="17035" y="-2434"/>
                      <a:pt x="172790" y="-2434"/>
                      <a:pt x="182524" y="7303"/>
                    </a:cubicBezTo>
                    <a:cubicBezTo>
                      <a:pt x="192259" y="17040"/>
                      <a:pt x="192259" y="33269"/>
                      <a:pt x="182524" y="43007"/>
                    </a:cubicBezTo>
                    <a:lnTo>
                      <a:pt x="113300" y="112250"/>
                    </a:lnTo>
                    <a:cubicBezTo>
                      <a:pt x="108973" y="116578"/>
                      <a:pt x="102484" y="119824"/>
                      <a:pt x="94912" y="119824"/>
                    </a:cubicBezTo>
                    <a:close/>
                  </a:path>
                </a:pathLst>
              </a:custGeom>
              <a:solidFill>
                <a:srgbClr val="1D1D1B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5" name="Freeform 694">
                <a:extLst>
                  <a:ext uri="{FF2B5EF4-FFF2-40B4-BE49-F238E27FC236}">
                    <a16:creationId xmlns:a16="http://schemas.microsoft.com/office/drawing/2014/main" id="{1AEBBB69-0E5D-A96A-AA84-DC4601B98CEC}"/>
                  </a:ext>
                </a:extLst>
              </p:cNvPr>
              <p:cNvSpPr/>
              <p:nvPr/>
            </p:nvSpPr>
            <p:spPr>
              <a:xfrm>
                <a:off x="8167921" y="5338248"/>
                <a:ext cx="2652142" cy="610209"/>
              </a:xfrm>
              <a:custGeom>
                <a:avLst/>
                <a:gdLst>
                  <a:gd name="csX0" fmla="*/ 2582919 w 2652142"/>
                  <a:gd name="csY0" fmla="*/ 28130 h 610209"/>
                  <a:gd name="csX1" fmla="*/ 2624021 w 2652142"/>
                  <a:gd name="csY1" fmla="*/ 69244 h 610209"/>
                  <a:gd name="csX2" fmla="*/ 2624021 w 2652142"/>
                  <a:gd name="csY2" fmla="*/ 540966 h 610209"/>
                  <a:gd name="csX3" fmla="*/ 2582919 w 2652142"/>
                  <a:gd name="csY3" fmla="*/ 582079 h 610209"/>
                  <a:gd name="csX4" fmla="*/ 69224 w 2652142"/>
                  <a:gd name="csY4" fmla="*/ 582079 h 610209"/>
                  <a:gd name="csX5" fmla="*/ 28123 w 2652142"/>
                  <a:gd name="csY5" fmla="*/ 540966 h 610209"/>
                  <a:gd name="csX6" fmla="*/ 28123 w 2652142"/>
                  <a:gd name="csY6" fmla="*/ 69244 h 610209"/>
                  <a:gd name="csX7" fmla="*/ 69224 w 2652142"/>
                  <a:gd name="csY7" fmla="*/ 28130 h 610209"/>
                  <a:gd name="csX8" fmla="*/ 2582919 w 2652142"/>
                  <a:gd name="csY8" fmla="*/ 28130 h 610209"/>
                  <a:gd name="csX9" fmla="*/ 2582919 w 2652142"/>
                  <a:gd name="csY9" fmla="*/ 0 h 610209"/>
                  <a:gd name="csX10" fmla="*/ 69224 w 2652142"/>
                  <a:gd name="csY10" fmla="*/ 0 h 610209"/>
                  <a:gd name="csX11" fmla="*/ 0 w 2652142"/>
                  <a:gd name="csY11" fmla="*/ 69244 h 610209"/>
                  <a:gd name="csX12" fmla="*/ 0 w 2652142"/>
                  <a:gd name="csY12" fmla="*/ 540966 h 610209"/>
                  <a:gd name="csX13" fmla="*/ 69224 w 2652142"/>
                  <a:gd name="csY13" fmla="*/ 610209 h 610209"/>
                  <a:gd name="csX14" fmla="*/ 2582919 w 2652142"/>
                  <a:gd name="csY14" fmla="*/ 610209 h 610209"/>
                  <a:gd name="csX15" fmla="*/ 2652143 w 2652142"/>
                  <a:gd name="csY15" fmla="*/ 540966 h 610209"/>
                  <a:gd name="csX16" fmla="*/ 2652143 w 2652142"/>
                  <a:gd name="csY16" fmla="*/ 69244 h 610209"/>
                  <a:gd name="csX17" fmla="*/ 2582919 w 2652142"/>
                  <a:gd name="csY17" fmla="*/ 0 h 610209"/>
                  <a:gd name="csX18" fmla="*/ 2582919 w 2652142"/>
                  <a:gd name="csY18" fmla="*/ 0 h 6102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652142" h="610209">
                    <a:moveTo>
                      <a:pt x="2582919" y="28130"/>
                    </a:moveTo>
                    <a:cubicBezTo>
                      <a:pt x="2605633" y="28130"/>
                      <a:pt x="2624021" y="46523"/>
                      <a:pt x="2624021" y="69244"/>
                    </a:cubicBezTo>
                    <a:lnTo>
                      <a:pt x="2624021" y="540966"/>
                    </a:lnTo>
                    <a:cubicBezTo>
                      <a:pt x="2624021" y="563686"/>
                      <a:pt x="2605633" y="582079"/>
                      <a:pt x="2582919" y="582079"/>
                    </a:cubicBezTo>
                    <a:lnTo>
                      <a:pt x="69224" y="582079"/>
                    </a:lnTo>
                    <a:cubicBezTo>
                      <a:pt x="46510" y="582079"/>
                      <a:pt x="28123" y="563686"/>
                      <a:pt x="28123" y="540966"/>
                    </a:cubicBezTo>
                    <a:lnTo>
                      <a:pt x="28123" y="69244"/>
                    </a:lnTo>
                    <a:cubicBezTo>
                      <a:pt x="28123" y="46523"/>
                      <a:pt x="46510" y="28130"/>
                      <a:pt x="69224" y="28130"/>
                    </a:cubicBezTo>
                    <a:lnTo>
                      <a:pt x="2582919" y="28130"/>
                    </a:lnTo>
                    <a:moveTo>
                      <a:pt x="2582919" y="0"/>
                    </a:moveTo>
                    <a:lnTo>
                      <a:pt x="69224" y="0"/>
                    </a:lnTo>
                    <a:cubicBezTo>
                      <a:pt x="31367" y="0"/>
                      <a:pt x="0" y="31376"/>
                      <a:pt x="0" y="69244"/>
                    </a:cubicBezTo>
                    <a:lnTo>
                      <a:pt x="0" y="540966"/>
                    </a:lnTo>
                    <a:cubicBezTo>
                      <a:pt x="0" y="578834"/>
                      <a:pt x="31367" y="610209"/>
                      <a:pt x="69224" y="610209"/>
                    </a:cubicBezTo>
                    <a:lnTo>
                      <a:pt x="2582919" y="610209"/>
                    </a:lnTo>
                    <a:cubicBezTo>
                      <a:pt x="2620776" y="610209"/>
                      <a:pt x="2652143" y="578834"/>
                      <a:pt x="2652143" y="540966"/>
                    </a:cubicBezTo>
                    <a:lnTo>
                      <a:pt x="2652143" y="69244"/>
                    </a:lnTo>
                    <a:cubicBezTo>
                      <a:pt x="2652143" y="31376"/>
                      <a:pt x="2620776" y="0"/>
                      <a:pt x="2582919" y="0"/>
                    </a:cubicBezTo>
                    <a:lnTo>
                      <a:pt x="2582919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6" name="TextBox 695">
                <a:extLst>
                  <a:ext uri="{FF2B5EF4-FFF2-40B4-BE49-F238E27FC236}">
                    <a16:creationId xmlns:a16="http://schemas.microsoft.com/office/drawing/2014/main" id="{390AC44E-92CF-4189-7B4F-F38F9370D301}"/>
                  </a:ext>
                </a:extLst>
              </p:cNvPr>
              <p:cNvSpPr txBox="1"/>
              <p:nvPr/>
            </p:nvSpPr>
            <p:spPr>
              <a:xfrm>
                <a:off x="8201950" y="5360647"/>
                <a:ext cx="2246416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</p:grpSp>
      <p:grpSp>
        <p:nvGrpSpPr>
          <p:cNvPr id="697" name="Graphic 643">
            <a:extLst>
              <a:ext uri="{FF2B5EF4-FFF2-40B4-BE49-F238E27FC236}">
                <a16:creationId xmlns:a16="http://schemas.microsoft.com/office/drawing/2014/main" id="{C0ED9807-3B14-6EEB-9181-AB844E4386FD}"/>
              </a:ext>
            </a:extLst>
          </p:cNvPr>
          <p:cNvGrpSpPr/>
          <p:nvPr/>
        </p:nvGrpSpPr>
        <p:grpSpPr>
          <a:xfrm>
            <a:off x="3016145" y="5364214"/>
            <a:ext cx="1993433" cy="588570"/>
            <a:chOff x="3016145" y="5364214"/>
            <a:chExt cx="1993433" cy="588570"/>
          </a:xfrm>
        </p:grpSpPr>
        <p:sp>
          <p:nvSpPr>
            <p:cNvPr id="698" name="Freeform 697">
              <a:extLst>
                <a:ext uri="{FF2B5EF4-FFF2-40B4-BE49-F238E27FC236}">
                  <a16:creationId xmlns:a16="http://schemas.microsoft.com/office/drawing/2014/main" id="{1E8B3013-6E60-6C7B-4C70-BCE6ACC0B628}"/>
                </a:ext>
              </a:extLst>
            </p:cNvPr>
            <p:cNvSpPr/>
            <p:nvPr/>
          </p:nvSpPr>
          <p:spPr>
            <a:xfrm>
              <a:off x="3026961" y="5375033"/>
              <a:ext cx="1971801" cy="566932"/>
            </a:xfrm>
            <a:custGeom>
              <a:avLst/>
              <a:gdLst>
                <a:gd name="csX0" fmla="*/ 270406 w 1971801"/>
                <a:gd name="csY0" fmla="*/ 0 h 566932"/>
                <a:gd name="csX1" fmla="*/ 1701395 w 1971801"/>
                <a:gd name="csY1" fmla="*/ 0 h 566932"/>
                <a:gd name="csX2" fmla="*/ 1971801 w 1971801"/>
                <a:gd name="csY2" fmla="*/ 270483 h 566932"/>
                <a:gd name="csX3" fmla="*/ 1971801 w 1971801"/>
                <a:gd name="csY3" fmla="*/ 296449 h 566932"/>
                <a:gd name="csX4" fmla="*/ 1701395 w 1971801"/>
                <a:gd name="csY4" fmla="*/ 566932 h 566932"/>
                <a:gd name="csX5" fmla="*/ 270406 w 1971801"/>
                <a:gd name="csY5" fmla="*/ 566932 h 566932"/>
                <a:gd name="csX6" fmla="*/ 0 w 1971801"/>
                <a:gd name="csY6" fmla="*/ 296449 h 566932"/>
                <a:gd name="csX7" fmla="*/ 0 w 1971801"/>
                <a:gd name="csY7" fmla="*/ 270483 h 566932"/>
                <a:gd name="csX8" fmla="*/ 270406 w 1971801"/>
                <a:gd name="csY8" fmla="*/ 0 h 566932"/>
                <a:gd name="csX9" fmla="*/ 270406 w 1971801"/>
                <a:gd name="csY9" fmla="*/ 0 h 5669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71801" h="566932">
                  <a:moveTo>
                    <a:pt x="270406" y="0"/>
                  </a:moveTo>
                  <a:lnTo>
                    <a:pt x="1701395" y="0"/>
                  </a:lnTo>
                  <a:cubicBezTo>
                    <a:pt x="1850659" y="0"/>
                    <a:pt x="1971801" y="121176"/>
                    <a:pt x="1971801" y="270483"/>
                  </a:cubicBezTo>
                  <a:lnTo>
                    <a:pt x="1971801" y="296449"/>
                  </a:lnTo>
                  <a:cubicBezTo>
                    <a:pt x="1971801" y="445756"/>
                    <a:pt x="1850659" y="566932"/>
                    <a:pt x="1701395" y="566932"/>
                  </a:cubicBezTo>
                  <a:lnTo>
                    <a:pt x="270406" y="566932"/>
                  </a:lnTo>
                  <a:cubicBezTo>
                    <a:pt x="121142" y="566932"/>
                    <a:pt x="0" y="445756"/>
                    <a:pt x="0" y="296449"/>
                  </a:cubicBezTo>
                  <a:lnTo>
                    <a:pt x="0" y="270483"/>
                  </a:lnTo>
                  <a:cubicBezTo>
                    <a:pt x="0" y="121176"/>
                    <a:pt x="121142" y="0"/>
                    <a:pt x="270406" y="0"/>
                  </a:cubicBezTo>
                  <a:lnTo>
                    <a:pt x="270406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9" name="Freeform 698">
              <a:extLst>
                <a:ext uri="{FF2B5EF4-FFF2-40B4-BE49-F238E27FC236}">
                  <a16:creationId xmlns:a16="http://schemas.microsoft.com/office/drawing/2014/main" id="{64B9F622-EF8A-9034-3A87-B396A4355D36}"/>
                </a:ext>
              </a:extLst>
            </p:cNvPr>
            <p:cNvSpPr/>
            <p:nvPr/>
          </p:nvSpPr>
          <p:spPr>
            <a:xfrm>
              <a:off x="3016145" y="5364214"/>
              <a:ext cx="1993433" cy="588570"/>
            </a:xfrm>
            <a:custGeom>
              <a:avLst/>
              <a:gdLst>
                <a:gd name="csX0" fmla="*/ 1712211 w 1993433"/>
                <a:gd name="csY0" fmla="*/ 21639 h 588570"/>
                <a:gd name="csX1" fmla="*/ 1970720 w 1993433"/>
                <a:gd name="csY1" fmla="*/ 280220 h 588570"/>
                <a:gd name="csX2" fmla="*/ 1970720 w 1993433"/>
                <a:gd name="csY2" fmla="*/ 306186 h 588570"/>
                <a:gd name="csX3" fmla="*/ 1712211 w 1993433"/>
                <a:gd name="csY3" fmla="*/ 564768 h 588570"/>
                <a:gd name="csX4" fmla="*/ 281222 w 1993433"/>
                <a:gd name="csY4" fmla="*/ 564768 h 588570"/>
                <a:gd name="csX5" fmla="*/ 22714 w 1993433"/>
                <a:gd name="csY5" fmla="*/ 306186 h 588570"/>
                <a:gd name="csX6" fmla="*/ 22714 w 1993433"/>
                <a:gd name="csY6" fmla="*/ 280220 h 588570"/>
                <a:gd name="csX7" fmla="*/ 281222 w 1993433"/>
                <a:gd name="csY7" fmla="*/ 21639 h 588570"/>
                <a:gd name="csX8" fmla="*/ 1712211 w 1993433"/>
                <a:gd name="csY8" fmla="*/ 21639 h 588570"/>
                <a:gd name="csX9" fmla="*/ 1712211 w 1993433"/>
                <a:gd name="csY9" fmla="*/ 0 h 588570"/>
                <a:gd name="csX10" fmla="*/ 281222 w 1993433"/>
                <a:gd name="csY10" fmla="*/ 0 h 588570"/>
                <a:gd name="csX11" fmla="*/ 0 w 1993433"/>
                <a:gd name="csY11" fmla="*/ 281302 h 588570"/>
                <a:gd name="csX12" fmla="*/ 0 w 1993433"/>
                <a:gd name="csY12" fmla="*/ 307269 h 588570"/>
                <a:gd name="csX13" fmla="*/ 281222 w 1993433"/>
                <a:gd name="csY13" fmla="*/ 588571 h 588570"/>
                <a:gd name="csX14" fmla="*/ 1712211 w 1993433"/>
                <a:gd name="csY14" fmla="*/ 588571 h 588570"/>
                <a:gd name="csX15" fmla="*/ 1993434 w 1993433"/>
                <a:gd name="csY15" fmla="*/ 307269 h 588570"/>
                <a:gd name="csX16" fmla="*/ 1993434 w 1993433"/>
                <a:gd name="csY16" fmla="*/ 281302 h 588570"/>
                <a:gd name="csX17" fmla="*/ 1712211 w 1993433"/>
                <a:gd name="csY17" fmla="*/ 0 h 588570"/>
                <a:gd name="csX18" fmla="*/ 1712211 w 1993433"/>
                <a:gd name="csY18" fmla="*/ 0 h 5885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993433" h="588570">
                  <a:moveTo>
                    <a:pt x="1712211" y="21639"/>
                  </a:moveTo>
                  <a:cubicBezTo>
                    <a:pt x="1854986" y="21639"/>
                    <a:pt x="1970720" y="137405"/>
                    <a:pt x="1970720" y="280220"/>
                  </a:cubicBezTo>
                  <a:lnTo>
                    <a:pt x="1970720" y="306186"/>
                  </a:lnTo>
                  <a:cubicBezTo>
                    <a:pt x="1970720" y="449001"/>
                    <a:pt x="1854986" y="564768"/>
                    <a:pt x="1712211" y="564768"/>
                  </a:cubicBezTo>
                  <a:lnTo>
                    <a:pt x="281222" y="564768"/>
                  </a:lnTo>
                  <a:cubicBezTo>
                    <a:pt x="138448" y="564768"/>
                    <a:pt x="22714" y="449001"/>
                    <a:pt x="22714" y="306186"/>
                  </a:cubicBezTo>
                  <a:lnTo>
                    <a:pt x="22714" y="280220"/>
                  </a:lnTo>
                  <a:cubicBezTo>
                    <a:pt x="22714" y="137405"/>
                    <a:pt x="138448" y="21639"/>
                    <a:pt x="281222" y="21639"/>
                  </a:cubicBezTo>
                  <a:lnTo>
                    <a:pt x="1712211" y="21639"/>
                  </a:lnTo>
                  <a:moveTo>
                    <a:pt x="1712211" y="0"/>
                  </a:moveTo>
                  <a:lnTo>
                    <a:pt x="281222" y="0"/>
                  </a:lnTo>
                  <a:cubicBezTo>
                    <a:pt x="126550" y="0"/>
                    <a:pt x="0" y="126586"/>
                    <a:pt x="0" y="281302"/>
                  </a:cubicBezTo>
                  <a:lnTo>
                    <a:pt x="0" y="307269"/>
                  </a:lnTo>
                  <a:cubicBezTo>
                    <a:pt x="0" y="461985"/>
                    <a:pt x="126550" y="588571"/>
                    <a:pt x="281222" y="588571"/>
                  </a:cubicBezTo>
                  <a:lnTo>
                    <a:pt x="1712211" y="588571"/>
                  </a:lnTo>
                  <a:cubicBezTo>
                    <a:pt x="1866884" y="588571"/>
                    <a:pt x="1993434" y="461985"/>
                    <a:pt x="1993434" y="307269"/>
                  </a:cubicBezTo>
                  <a:lnTo>
                    <a:pt x="1993434" y="281302"/>
                  </a:lnTo>
                  <a:cubicBezTo>
                    <a:pt x="1993434" y="126586"/>
                    <a:pt x="1866884" y="0"/>
                    <a:pt x="1712211" y="0"/>
                  </a:cubicBezTo>
                  <a:lnTo>
                    <a:pt x="1712211" y="0"/>
                  </a:lnTo>
                  <a:close/>
                </a:path>
              </a:pathLst>
            </a:custGeom>
            <a:solidFill>
              <a:srgbClr val="EBEBE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0" name="TextBox 699">
            <a:extLst>
              <a:ext uri="{FF2B5EF4-FFF2-40B4-BE49-F238E27FC236}">
                <a16:creationId xmlns:a16="http://schemas.microsoft.com/office/drawing/2014/main" id="{F654F5CF-0C39-7639-136A-DEAFA610D2D5}"/>
              </a:ext>
            </a:extLst>
          </p:cNvPr>
          <p:cNvSpPr txBox="1"/>
          <p:nvPr/>
        </p:nvSpPr>
        <p:spPr>
          <a:xfrm>
            <a:off x="3126969" y="5647401"/>
            <a:ext cx="946198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701" name="TextBox 700">
            <a:extLst>
              <a:ext uri="{FF2B5EF4-FFF2-40B4-BE49-F238E27FC236}">
                <a16:creationId xmlns:a16="http://schemas.microsoft.com/office/drawing/2014/main" id="{D5849BB3-8DCC-BA02-098C-8413929E96D1}"/>
              </a:ext>
            </a:extLst>
          </p:cNvPr>
          <p:cNvSpPr txBox="1"/>
          <p:nvPr/>
        </p:nvSpPr>
        <p:spPr>
          <a:xfrm>
            <a:off x="3091275" y="5362811"/>
            <a:ext cx="1833709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702" name="Freeform 701">
            <a:extLst>
              <a:ext uri="{FF2B5EF4-FFF2-40B4-BE49-F238E27FC236}">
                <a16:creationId xmlns:a16="http://schemas.microsoft.com/office/drawing/2014/main" id="{EC1C8EB2-8ABB-81FC-06B9-18A9191BBDEF}"/>
              </a:ext>
            </a:extLst>
          </p:cNvPr>
          <p:cNvSpPr/>
          <p:nvPr/>
        </p:nvSpPr>
        <p:spPr>
          <a:xfrm>
            <a:off x="162820" y="6092353"/>
            <a:ext cx="5121490" cy="991049"/>
          </a:xfrm>
          <a:custGeom>
            <a:avLst/>
            <a:gdLst>
              <a:gd name="csX0" fmla="*/ 0 w 5121490"/>
              <a:gd name="csY0" fmla="*/ 0 h 991049"/>
              <a:gd name="csX1" fmla="*/ 0 w 5121490"/>
              <a:gd name="csY1" fmla="*/ 843906 h 991049"/>
              <a:gd name="csX2" fmla="*/ 147101 w 5121490"/>
              <a:gd name="csY2" fmla="*/ 991049 h 991049"/>
              <a:gd name="csX3" fmla="*/ 4974390 w 5121490"/>
              <a:gd name="csY3" fmla="*/ 991049 h 991049"/>
              <a:gd name="csX4" fmla="*/ 5121491 w 5121490"/>
              <a:gd name="csY4" fmla="*/ 843906 h 991049"/>
              <a:gd name="csX5" fmla="*/ 5121491 w 5121490"/>
              <a:gd name="csY5" fmla="*/ 344055 h 991049"/>
              <a:gd name="csX6" fmla="*/ 4974390 w 5121490"/>
              <a:gd name="csY6" fmla="*/ 196912 h 991049"/>
              <a:gd name="csX7" fmla="*/ 1915557 w 5121490"/>
              <a:gd name="csY7" fmla="*/ 196912 h 991049"/>
              <a:gd name="csX8" fmla="*/ 1782517 w 5121490"/>
              <a:gd name="csY8" fmla="*/ 260746 h 991049"/>
              <a:gd name="csX9" fmla="*/ 1683007 w 5121490"/>
              <a:gd name="csY9" fmla="*/ 360284 h 991049"/>
              <a:gd name="csX10" fmla="*/ 1618110 w 5121490"/>
              <a:gd name="csY10" fmla="*/ 395987 h 991049"/>
              <a:gd name="csX11" fmla="*/ 1175726 w 5121490"/>
              <a:gd name="csY11" fmla="*/ 395987 h 991049"/>
              <a:gd name="csX12" fmla="*/ 1110828 w 5121490"/>
              <a:gd name="csY12" fmla="*/ 360284 h 991049"/>
              <a:gd name="csX13" fmla="*/ 1011319 w 5121490"/>
              <a:gd name="csY13" fmla="*/ 260746 h 991049"/>
              <a:gd name="csX14" fmla="*/ 878279 w 5121490"/>
              <a:gd name="csY14" fmla="*/ 196912 h 991049"/>
              <a:gd name="csX15" fmla="*/ 479160 w 5121490"/>
              <a:gd name="csY15" fmla="*/ 196912 h 991049"/>
              <a:gd name="csX16" fmla="*/ 381813 w 5121490"/>
              <a:gd name="csY16" fmla="*/ 95210 h 991049"/>
              <a:gd name="csX17" fmla="*/ 381813 w 5121490"/>
              <a:gd name="csY17" fmla="*/ 0 h 9910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5121490" h="991049">
                <a:moveTo>
                  <a:pt x="0" y="0"/>
                </a:moveTo>
                <a:lnTo>
                  <a:pt x="0" y="843906"/>
                </a:lnTo>
                <a:cubicBezTo>
                  <a:pt x="0" y="925051"/>
                  <a:pt x="65979" y="991049"/>
                  <a:pt x="147101" y="991049"/>
                </a:cubicBezTo>
                <a:lnTo>
                  <a:pt x="4974390" y="991049"/>
                </a:lnTo>
                <a:cubicBezTo>
                  <a:pt x="5055512" y="991049"/>
                  <a:pt x="5121491" y="925051"/>
                  <a:pt x="5121491" y="843906"/>
                </a:cubicBezTo>
                <a:lnTo>
                  <a:pt x="5121491" y="344055"/>
                </a:lnTo>
                <a:cubicBezTo>
                  <a:pt x="5121491" y="262910"/>
                  <a:pt x="5055512" y="196912"/>
                  <a:pt x="4974390" y="196912"/>
                </a:cubicBezTo>
                <a:lnTo>
                  <a:pt x="1915557" y="196912"/>
                </a:lnTo>
                <a:cubicBezTo>
                  <a:pt x="1846333" y="196912"/>
                  <a:pt x="1809557" y="233698"/>
                  <a:pt x="1782517" y="260746"/>
                </a:cubicBezTo>
                <a:lnTo>
                  <a:pt x="1683007" y="360284"/>
                </a:lnTo>
                <a:cubicBezTo>
                  <a:pt x="1659212" y="384086"/>
                  <a:pt x="1646232" y="395987"/>
                  <a:pt x="1618110" y="395987"/>
                </a:cubicBezTo>
                <a:lnTo>
                  <a:pt x="1175726" y="395987"/>
                </a:lnTo>
                <a:cubicBezTo>
                  <a:pt x="1147603" y="395987"/>
                  <a:pt x="1134624" y="384086"/>
                  <a:pt x="1110828" y="360284"/>
                </a:cubicBezTo>
                <a:lnTo>
                  <a:pt x="1011319" y="260746"/>
                </a:lnTo>
                <a:cubicBezTo>
                  <a:pt x="984278" y="233698"/>
                  <a:pt x="947503" y="196912"/>
                  <a:pt x="878279" y="196912"/>
                </a:cubicBezTo>
                <a:lnTo>
                  <a:pt x="479160" y="196912"/>
                </a:lnTo>
                <a:cubicBezTo>
                  <a:pt x="449956" y="196912"/>
                  <a:pt x="381813" y="133078"/>
                  <a:pt x="381813" y="95210"/>
                </a:cubicBezTo>
                <a:lnTo>
                  <a:pt x="381813" y="0"/>
                </a:lnTo>
              </a:path>
            </a:pathLst>
          </a:custGeom>
          <a:solidFill>
            <a:srgbClr val="FFFFFF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4" name="Freeform 703">
            <a:extLst>
              <a:ext uri="{FF2B5EF4-FFF2-40B4-BE49-F238E27FC236}">
                <a16:creationId xmlns:a16="http://schemas.microsoft.com/office/drawing/2014/main" id="{28A97716-ACD1-B49C-DAF2-9E0077910FDF}"/>
              </a:ext>
            </a:extLst>
          </p:cNvPr>
          <p:cNvSpPr/>
          <p:nvPr/>
        </p:nvSpPr>
        <p:spPr>
          <a:xfrm>
            <a:off x="563021" y="3827872"/>
            <a:ext cx="4777534" cy="1406510"/>
          </a:xfrm>
          <a:custGeom>
            <a:avLst/>
            <a:gdLst>
              <a:gd name="csX0" fmla="*/ 4628270 w 4777534"/>
              <a:gd name="csY0" fmla="*/ 0 h 1406510"/>
              <a:gd name="csX1" fmla="*/ 1525090 w 4777534"/>
              <a:gd name="csY1" fmla="*/ 0 h 1406510"/>
              <a:gd name="csX2" fmla="*/ 1392050 w 4777534"/>
              <a:gd name="csY2" fmla="*/ 63834 h 1406510"/>
              <a:gd name="csX3" fmla="*/ 1292541 w 4777534"/>
              <a:gd name="csY3" fmla="*/ 163372 h 1406510"/>
              <a:gd name="csX4" fmla="*/ 1227644 w 4777534"/>
              <a:gd name="csY4" fmla="*/ 199076 h 1406510"/>
              <a:gd name="csX5" fmla="*/ 796075 w 4777534"/>
              <a:gd name="csY5" fmla="*/ 199076 h 1406510"/>
              <a:gd name="csX6" fmla="*/ 731178 w 4777534"/>
              <a:gd name="csY6" fmla="*/ 163372 h 1406510"/>
              <a:gd name="csX7" fmla="*/ 631669 w 4777534"/>
              <a:gd name="csY7" fmla="*/ 63834 h 1406510"/>
              <a:gd name="csX8" fmla="*/ 498629 w 4777534"/>
              <a:gd name="csY8" fmla="*/ 0 h 1406510"/>
              <a:gd name="csX9" fmla="*/ 147101 w 4777534"/>
              <a:gd name="csY9" fmla="*/ 0 h 1406510"/>
              <a:gd name="csX10" fmla="*/ 0 w 4777534"/>
              <a:gd name="csY10" fmla="*/ 147143 h 1406510"/>
              <a:gd name="csX11" fmla="*/ 0 w 4777534"/>
              <a:gd name="csY11" fmla="*/ 1060293 h 1406510"/>
              <a:gd name="csX12" fmla="*/ 147101 w 4777534"/>
              <a:gd name="csY12" fmla="*/ 1207435 h 1406510"/>
              <a:gd name="csX13" fmla="*/ 521343 w 4777534"/>
              <a:gd name="csY13" fmla="*/ 1207435 h 1406510"/>
              <a:gd name="csX14" fmla="*/ 597057 w 4777534"/>
              <a:gd name="csY14" fmla="*/ 1243139 h 1406510"/>
              <a:gd name="csX15" fmla="*/ 696566 w 4777534"/>
              <a:gd name="csY15" fmla="*/ 1342677 h 1406510"/>
              <a:gd name="csX16" fmla="*/ 705219 w 4777534"/>
              <a:gd name="csY16" fmla="*/ 1352414 h 1406510"/>
              <a:gd name="csX17" fmla="*/ 829606 w 4777534"/>
              <a:gd name="csY17" fmla="*/ 1406511 h 1406510"/>
              <a:gd name="csX18" fmla="*/ 1189787 w 4777534"/>
              <a:gd name="csY18" fmla="*/ 1406511 h 1406510"/>
              <a:gd name="csX19" fmla="*/ 1315255 w 4777534"/>
              <a:gd name="csY19" fmla="*/ 1350250 h 1406510"/>
              <a:gd name="csX20" fmla="*/ 1322827 w 4777534"/>
              <a:gd name="csY20" fmla="*/ 1342677 h 1406510"/>
              <a:gd name="csX21" fmla="*/ 1422336 w 4777534"/>
              <a:gd name="csY21" fmla="*/ 1243139 h 1406510"/>
              <a:gd name="csX22" fmla="*/ 1494805 w 4777534"/>
              <a:gd name="csY22" fmla="*/ 1207435 h 1406510"/>
              <a:gd name="csX23" fmla="*/ 4630434 w 4777534"/>
              <a:gd name="csY23" fmla="*/ 1207435 h 1406510"/>
              <a:gd name="csX24" fmla="*/ 4777535 w 4777534"/>
              <a:gd name="csY24" fmla="*/ 1060293 h 1406510"/>
              <a:gd name="csX25" fmla="*/ 4777535 w 4777534"/>
              <a:gd name="csY25" fmla="*/ 147143 h 1406510"/>
              <a:gd name="csX26" fmla="*/ 4630434 w 4777534"/>
              <a:gd name="csY26" fmla="*/ 0 h 1406510"/>
              <a:gd name="csX27" fmla="*/ 4628270 w 4777534"/>
              <a:gd name="csY27" fmla="*/ 0 h 140651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4777534" h="1406510">
                <a:moveTo>
                  <a:pt x="4628270" y="0"/>
                </a:moveTo>
                <a:lnTo>
                  <a:pt x="1525090" y="0"/>
                </a:lnTo>
                <a:cubicBezTo>
                  <a:pt x="1455866" y="0"/>
                  <a:pt x="1419091" y="36786"/>
                  <a:pt x="1392050" y="63834"/>
                </a:cubicBezTo>
                <a:lnTo>
                  <a:pt x="1292541" y="163372"/>
                </a:lnTo>
                <a:cubicBezTo>
                  <a:pt x="1268745" y="187174"/>
                  <a:pt x="1255766" y="199076"/>
                  <a:pt x="1227644" y="199076"/>
                </a:cubicBezTo>
                <a:lnTo>
                  <a:pt x="796075" y="199076"/>
                </a:lnTo>
                <a:cubicBezTo>
                  <a:pt x="767953" y="199076"/>
                  <a:pt x="754974" y="187174"/>
                  <a:pt x="731178" y="163372"/>
                </a:cubicBezTo>
                <a:lnTo>
                  <a:pt x="631669" y="63834"/>
                </a:lnTo>
                <a:cubicBezTo>
                  <a:pt x="604628" y="36786"/>
                  <a:pt x="567853" y="0"/>
                  <a:pt x="498629" y="0"/>
                </a:cubicBezTo>
                <a:lnTo>
                  <a:pt x="147101" y="0"/>
                </a:lnTo>
                <a:cubicBezTo>
                  <a:pt x="65979" y="0"/>
                  <a:pt x="0" y="65998"/>
                  <a:pt x="0" y="147143"/>
                </a:cubicBezTo>
                <a:lnTo>
                  <a:pt x="0" y="1060293"/>
                </a:lnTo>
                <a:cubicBezTo>
                  <a:pt x="0" y="1141437"/>
                  <a:pt x="65979" y="1207435"/>
                  <a:pt x="147101" y="1207435"/>
                </a:cubicBezTo>
                <a:lnTo>
                  <a:pt x="521343" y="1207435"/>
                </a:lnTo>
                <a:cubicBezTo>
                  <a:pt x="548383" y="1207435"/>
                  <a:pt x="573261" y="1218255"/>
                  <a:pt x="597057" y="1243139"/>
                </a:cubicBezTo>
                <a:lnTo>
                  <a:pt x="696566" y="1342677"/>
                </a:lnTo>
                <a:cubicBezTo>
                  <a:pt x="699811" y="1345923"/>
                  <a:pt x="703056" y="1349168"/>
                  <a:pt x="705219" y="1352414"/>
                </a:cubicBezTo>
                <a:cubicBezTo>
                  <a:pt x="726851" y="1375135"/>
                  <a:pt x="756055" y="1406511"/>
                  <a:pt x="829606" y="1406511"/>
                </a:cubicBezTo>
                <a:lnTo>
                  <a:pt x="1189787" y="1406511"/>
                </a:lnTo>
                <a:cubicBezTo>
                  <a:pt x="1261174" y="1406511"/>
                  <a:pt x="1292541" y="1374053"/>
                  <a:pt x="1315255" y="1350250"/>
                </a:cubicBezTo>
                <a:cubicBezTo>
                  <a:pt x="1317418" y="1348086"/>
                  <a:pt x="1319582" y="1345923"/>
                  <a:pt x="1322827" y="1342677"/>
                </a:cubicBezTo>
                <a:lnTo>
                  <a:pt x="1422336" y="1243139"/>
                </a:lnTo>
                <a:cubicBezTo>
                  <a:pt x="1443968" y="1221501"/>
                  <a:pt x="1464519" y="1207435"/>
                  <a:pt x="1494805" y="1207435"/>
                </a:cubicBezTo>
                <a:lnTo>
                  <a:pt x="4630434" y="1207435"/>
                </a:lnTo>
                <a:cubicBezTo>
                  <a:pt x="4711556" y="1207435"/>
                  <a:pt x="4777535" y="1141437"/>
                  <a:pt x="4777535" y="1060293"/>
                </a:cubicBezTo>
                <a:lnTo>
                  <a:pt x="4777535" y="147143"/>
                </a:lnTo>
                <a:cubicBezTo>
                  <a:pt x="4777535" y="65998"/>
                  <a:pt x="4711556" y="0"/>
                  <a:pt x="4630434" y="0"/>
                </a:cubicBezTo>
                <a:lnTo>
                  <a:pt x="4628270" y="0"/>
                </a:lnTo>
                <a:close/>
              </a:path>
            </a:pathLst>
          </a:custGeom>
          <a:solidFill>
            <a:srgbClr val="FFFFFF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5" name="Freeform 704">
            <a:extLst>
              <a:ext uri="{FF2B5EF4-FFF2-40B4-BE49-F238E27FC236}">
                <a16:creationId xmlns:a16="http://schemas.microsoft.com/office/drawing/2014/main" id="{6BE7DEF6-B3A0-94C0-6EE0-306746A1BC30}"/>
              </a:ext>
            </a:extLst>
          </p:cNvPr>
          <p:cNvSpPr/>
          <p:nvPr/>
        </p:nvSpPr>
        <p:spPr>
          <a:xfrm>
            <a:off x="608449" y="3875477"/>
            <a:ext cx="4682351" cy="1311300"/>
          </a:xfrm>
          <a:custGeom>
            <a:avLst/>
            <a:gdLst>
              <a:gd name="csX0" fmla="*/ 4582842 w 4682351"/>
              <a:gd name="csY0" fmla="*/ 1112225 h 1311300"/>
              <a:gd name="csX1" fmla="*/ 4682352 w 4682351"/>
              <a:gd name="csY1" fmla="*/ 1012687 h 1311300"/>
              <a:gd name="csX2" fmla="*/ 4682352 w 4682351"/>
              <a:gd name="csY2" fmla="*/ 99537 h 1311300"/>
              <a:gd name="csX3" fmla="*/ 4582842 w 4682351"/>
              <a:gd name="csY3" fmla="*/ 0 h 1311300"/>
              <a:gd name="csX4" fmla="*/ 1479662 w 4682351"/>
              <a:gd name="csY4" fmla="*/ 0 h 1311300"/>
              <a:gd name="csX5" fmla="*/ 1380153 w 4682351"/>
              <a:gd name="csY5" fmla="*/ 49769 h 1311300"/>
              <a:gd name="csX6" fmla="*/ 1280643 w 4682351"/>
              <a:gd name="csY6" fmla="*/ 149306 h 1311300"/>
              <a:gd name="csX7" fmla="*/ 1181134 w 4682351"/>
              <a:gd name="csY7" fmla="*/ 199075 h 1311300"/>
              <a:gd name="csX8" fmla="*/ 749566 w 4682351"/>
              <a:gd name="csY8" fmla="*/ 199075 h 1311300"/>
              <a:gd name="csX9" fmla="*/ 650056 w 4682351"/>
              <a:gd name="csY9" fmla="*/ 149306 h 1311300"/>
              <a:gd name="csX10" fmla="*/ 550547 w 4682351"/>
              <a:gd name="csY10" fmla="*/ 49769 h 1311300"/>
              <a:gd name="csX11" fmla="*/ 451037 w 4682351"/>
              <a:gd name="csY11" fmla="*/ 0 h 1311300"/>
              <a:gd name="csX12" fmla="*/ 99509 w 4682351"/>
              <a:gd name="csY12" fmla="*/ 0 h 1311300"/>
              <a:gd name="csX13" fmla="*/ 0 w 4682351"/>
              <a:gd name="csY13" fmla="*/ 99537 h 1311300"/>
              <a:gd name="csX14" fmla="*/ 0 w 4682351"/>
              <a:gd name="csY14" fmla="*/ 1012687 h 1311300"/>
              <a:gd name="csX15" fmla="*/ 99509 w 4682351"/>
              <a:gd name="csY15" fmla="*/ 1112225 h 1311300"/>
              <a:gd name="csX16" fmla="*/ 473751 w 4682351"/>
              <a:gd name="csY16" fmla="*/ 1112225 h 1311300"/>
              <a:gd name="csX17" fmla="*/ 582995 w 4682351"/>
              <a:gd name="csY17" fmla="*/ 1161994 h 1311300"/>
              <a:gd name="csX18" fmla="*/ 682505 w 4682351"/>
              <a:gd name="csY18" fmla="*/ 1261531 h 1311300"/>
              <a:gd name="csX19" fmla="*/ 782014 w 4682351"/>
              <a:gd name="csY19" fmla="*/ 1311300 h 1311300"/>
              <a:gd name="csX20" fmla="*/ 1142195 w 4682351"/>
              <a:gd name="csY20" fmla="*/ 1311300 h 1311300"/>
              <a:gd name="csX21" fmla="*/ 1241705 w 4682351"/>
              <a:gd name="csY21" fmla="*/ 1261531 h 1311300"/>
              <a:gd name="csX22" fmla="*/ 1341214 w 4682351"/>
              <a:gd name="csY22" fmla="*/ 1161994 h 1311300"/>
              <a:gd name="csX23" fmla="*/ 1447213 w 4682351"/>
              <a:gd name="csY23" fmla="*/ 1112225 h 1311300"/>
              <a:gd name="csX24" fmla="*/ 4582842 w 4682351"/>
              <a:gd name="csY24" fmla="*/ 1112225 h 13113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4682351" h="1311300">
                <a:moveTo>
                  <a:pt x="4582842" y="1112225"/>
                </a:moveTo>
                <a:cubicBezTo>
                  <a:pt x="4638005" y="1112225"/>
                  <a:pt x="4682352" y="1067866"/>
                  <a:pt x="4682352" y="1012687"/>
                </a:cubicBezTo>
                <a:lnTo>
                  <a:pt x="4682352" y="99537"/>
                </a:lnTo>
                <a:cubicBezTo>
                  <a:pt x="4682352" y="44359"/>
                  <a:pt x="4638005" y="0"/>
                  <a:pt x="4582842" y="0"/>
                </a:cubicBezTo>
                <a:lnTo>
                  <a:pt x="1479662" y="0"/>
                </a:lnTo>
                <a:cubicBezTo>
                  <a:pt x="1429907" y="0"/>
                  <a:pt x="1405030" y="24884"/>
                  <a:pt x="1380153" y="49769"/>
                </a:cubicBezTo>
                <a:lnTo>
                  <a:pt x="1280643" y="149306"/>
                </a:lnTo>
                <a:cubicBezTo>
                  <a:pt x="1255766" y="174191"/>
                  <a:pt x="1230888" y="199075"/>
                  <a:pt x="1181134" y="199075"/>
                </a:cubicBezTo>
                <a:lnTo>
                  <a:pt x="749566" y="199075"/>
                </a:lnTo>
                <a:cubicBezTo>
                  <a:pt x="699811" y="199075"/>
                  <a:pt x="674934" y="174191"/>
                  <a:pt x="650056" y="149306"/>
                </a:cubicBezTo>
                <a:lnTo>
                  <a:pt x="550547" y="49769"/>
                </a:lnTo>
                <a:cubicBezTo>
                  <a:pt x="525669" y="24884"/>
                  <a:pt x="500792" y="0"/>
                  <a:pt x="451037" y="0"/>
                </a:cubicBezTo>
                <a:lnTo>
                  <a:pt x="99509" y="0"/>
                </a:lnTo>
                <a:cubicBezTo>
                  <a:pt x="44347" y="0"/>
                  <a:pt x="0" y="44359"/>
                  <a:pt x="0" y="99537"/>
                </a:cubicBezTo>
                <a:lnTo>
                  <a:pt x="0" y="1012687"/>
                </a:lnTo>
                <a:cubicBezTo>
                  <a:pt x="0" y="1067866"/>
                  <a:pt x="44347" y="1112225"/>
                  <a:pt x="99509" y="1112225"/>
                </a:cubicBezTo>
                <a:lnTo>
                  <a:pt x="473751" y="1112225"/>
                </a:lnTo>
                <a:cubicBezTo>
                  <a:pt x="523506" y="1112225"/>
                  <a:pt x="558118" y="1137109"/>
                  <a:pt x="582995" y="1161994"/>
                </a:cubicBezTo>
                <a:lnTo>
                  <a:pt x="682505" y="1261531"/>
                </a:lnTo>
                <a:cubicBezTo>
                  <a:pt x="707382" y="1286416"/>
                  <a:pt x="720362" y="1311300"/>
                  <a:pt x="782014" y="1311300"/>
                </a:cubicBezTo>
                <a:lnTo>
                  <a:pt x="1142195" y="1311300"/>
                </a:lnTo>
                <a:cubicBezTo>
                  <a:pt x="1199521" y="1311300"/>
                  <a:pt x="1216827" y="1286416"/>
                  <a:pt x="1241705" y="1261531"/>
                </a:cubicBezTo>
                <a:lnTo>
                  <a:pt x="1341214" y="1161994"/>
                </a:lnTo>
                <a:cubicBezTo>
                  <a:pt x="1366091" y="1137109"/>
                  <a:pt x="1398540" y="1112225"/>
                  <a:pt x="1447213" y="1112225"/>
                </a:cubicBezTo>
                <a:lnTo>
                  <a:pt x="4582842" y="1112225"/>
                </a:lnTo>
                <a:close/>
              </a:path>
            </a:pathLst>
          </a:custGeom>
          <a:solidFill>
            <a:srgbClr val="ED6E65"/>
          </a:solidFill>
          <a:ln w="367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6" name="TextBox 705">
            <a:extLst>
              <a:ext uri="{FF2B5EF4-FFF2-40B4-BE49-F238E27FC236}">
                <a16:creationId xmlns:a16="http://schemas.microsoft.com/office/drawing/2014/main" id="{2429BBCF-CA4F-1285-A767-C77DBED013A9}"/>
              </a:ext>
            </a:extLst>
          </p:cNvPr>
          <p:cNvSpPr txBox="1"/>
          <p:nvPr/>
        </p:nvSpPr>
        <p:spPr>
          <a:xfrm>
            <a:off x="1145433" y="4436720"/>
            <a:ext cx="946198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707" name="TextBox 706">
            <a:extLst>
              <a:ext uri="{FF2B5EF4-FFF2-40B4-BE49-F238E27FC236}">
                <a16:creationId xmlns:a16="http://schemas.microsoft.com/office/drawing/2014/main" id="{EB30902D-A378-61F6-C1C7-B79683136E1B}"/>
              </a:ext>
            </a:extLst>
          </p:cNvPr>
          <p:cNvSpPr txBox="1"/>
          <p:nvPr/>
        </p:nvSpPr>
        <p:spPr>
          <a:xfrm>
            <a:off x="1094597" y="4152130"/>
            <a:ext cx="1833709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708" name="Freeform 707">
            <a:extLst>
              <a:ext uri="{FF2B5EF4-FFF2-40B4-BE49-F238E27FC236}">
                <a16:creationId xmlns:a16="http://schemas.microsoft.com/office/drawing/2014/main" id="{24CC77A0-8871-3DE5-D88B-218C7D4BE852}"/>
              </a:ext>
            </a:extLst>
          </p:cNvPr>
          <p:cNvSpPr/>
          <p:nvPr/>
        </p:nvSpPr>
        <p:spPr>
          <a:xfrm>
            <a:off x="769611" y="4236842"/>
            <a:ext cx="294201" cy="217468"/>
          </a:xfrm>
          <a:custGeom>
            <a:avLst/>
            <a:gdLst>
              <a:gd name="csX0" fmla="*/ 275814 w 294201"/>
              <a:gd name="csY0" fmla="*/ 217468 h 217468"/>
              <a:gd name="csX1" fmla="*/ 294202 w 294201"/>
              <a:gd name="csY1" fmla="*/ 147143 h 217468"/>
              <a:gd name="csX2" fmla="*/ 147101 w 294201"/>
              <a:gd name="csY2" fmla="*/ 0 h 217468"/>
              <a:gd name="csX3" fmla="*/ 0 w 294201"/>
              <a:gd name="csY3" fmla="*/ 147143 h 217468"/>
              <a:gd name="csX4" fmla="*/ 18388 w 294201"/>
              <a:gd name="csY4" fmla="*/ 217468 h 217468"/>
              <a:gd name="csX5" fmla="*/ 276896 w 294201"/>
              <a:gd name="csY5" fmla="*/ 217468 h 217468"/>
              <a:gd name="csX6" fmla="*/ 276896 w 294201"/>
              <a:gd name="csY6" fmla="*/ 217468 h 2174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94201" h="217468">
                <a:moveTo>
                  <a:pt x="275814" y="217468"/>
                </a:moveTo>
                <a:cubicBezTo>
                  <a:pt x="287712" y="196911"/>
                  <a:pt x="294202" y="172027"/>
                  <a:pt x="294202" y="147143"/>
                </a:cubicBezTo>
                <a:cubicBezTo>
                  <a:pt x="294202" y="65998"/>
                  <a:pt x="228223" y="0"/>
                  <a:pt x="147101" y="0"/>
                </a:cubicBezTo>
                <a:cubicBezTo>
                  <a:pt x="65979" y="0"/>
                  <a:pt x="0" y="65998"/>
                  <a:pt x="0" y="147143"/>
                </a:cubicBezTo>
                <a:cubicBezTo>
                  <a:pt x="0" y="228288"/>
                  <a:pt x="6490" y="196911"/>
                  <a:pt x="18388" y="217468"/>
                </a:cubicBezTo>
                <a:lnTo>
                  <a:pt x="276896" y="217468"/>
                </a:lnTo>
                <a:lnTo>
                  <a:pt x="276896" y="217468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10" name="Freeform 709">
            <a:extLst>
              <a:ext uri="{FF2B5EF4-FFF2-40B4-BE49-F238E27FC236}">
                <a16:creationId xmlns:a16="http://schemas.microsoft.com/office/drawing/2014/main" id="{32EEF776-3FAD-C5A7-514F-321E2D7B41F6}"/>
              </a:ext>
            </a:extLst>
          </p:cNvPr>
          <p:cNvSpPr/>
          <p:nvPr/>
        </p:nvSpPr>
        <p:spPr>
          <a:xfrm>
            <a:off x="2940431" y="4064815"/>
            <a:ext cx="1249276" cy="759515"/>
          </a:xfrm>
          <a:custGeom>
            <a:avLst/>
            <a:gdLst>
              <a:gd name="csX0" fmla="*/ 1249276 w 1249276"/>
              <a:gd name="csY0" fmla="*/ 722730 h 759515"/>
              <a:gd name="csX1" fmla="*/ 379650 w 1249276"/>
              <a:gd name="csY1" fmla="*/ 722730 h 759515"/>
              <a:gd name="csX2" fmla="*/ 36775 w 1249276"/>
              <a:gd name="csY2" fmla="*/ 379758 h 759515"/>
              <a:gd name="csX3" fmla="*/ 36775 w 1249276"/>
              <a:gd name="csY3" fmla="*/ 379758 h 759515"/>
              <a:gd name="csX4" fmla="*/ 379650 w 1249276"/>
              <a:gd name="csY4" fmla="*/ 36786 h 759515"/>
              <a:gd name="csX5" fmla="*/ 1249276 w 1249276"/>
              <a:gd name="csY5" fmla="*/ 36786 h 759515"/>
              <a:gd name="csX6" fmla="*/ 1249276 w 1249276"/>
              <a:gd name="csY6" fmla="*/ 0 h 759515"/>
              <a:gd name="csX7" fmla="*/ 379650 w 1249276"/>
              <a:gd name="csY7" fmla="*/ 0 h 759515"/>
              <a:gd name="csX8" fmla="*/ 0 w 1249276"/>
              <a:gd name="csY8" fmla="*/ 379758 h 759515"/>
              <a:gd name="csX9" fmla="*/ 379650 w 1249276"/>
              <a:gd name="csY9" fmla="*/ 759515 h 759515"/>
              <a:gd name="csX10" fmla="*/ 1249276 w 1249276"/>
              <a:gd name="csY10" fmla="*/ 759515 h 759515"/>
              <a:gd name="csX11" fmla="*/ 1249276 w 1249276"/>
              <a:gd name="csY11" fmla="*/ 722730 h 7595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9276" h="759515">
                <a:moveTo>
                  <a:pt x="1249276" y="722730"/>
                </a:moveTo>
                <a:lnTo>
                  <a:pt x="379650" y="722730"/>
                </a:lnTo>
                <a:cubicBezTo>
                  <a:pt x="191448" y="722730"/>
                  <a:pt x="36775" y="569096"/>
                  <a:pt x="36775" y="379758"/>
                </a:cubicBezTo>
                <a:lnTo>
                  <a:pt x="36775" y="379758"/>
                </a:lnTo>
                <a:cubicBezTo>
                  <a:pt x="36775" y="191502"/>
                  <a:pt x="190366" y="36786"/>
                  <a:pt x="379650" y="36786"/>
                </a:cubicBezTo>
                <a:lnTo>
                  <a:pt x="1249276" y="36786"/>
                </a:lnTo>
                <a:lnTo>
                  <a:pt x="1249276" y="0"/>
                </a:lnTo>
                <a:lnTo>
                  <a:pt x="379650" y="0"/>
                </a:lnTo>
                <a:cubicBezTo>
                  <a:pt x="170897" y="0"/>
                  <a:pt x="0" y="169863"/>
                  <a:pt x="0" y="379758"/>
                </a:cubicBezTo>
                <a:cubicBezTo>
                  <a:pt x="0" y="589652"/>
                  <a:pt x="169815" y="759515"/>
                  <a:pt x="379650" y="759515"/>
                </a:cubicBezTo>
                <a:lnTo>
                  <a:pt x="1249276" y="759515"/>
                </a:lnTo>
                <a:lnTo>
                  <a:pt x="1249276" y="722730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711" name="Graphic 643">
            <a:extLst>
              <a:ext uri="{FF2B5EF4-FFF2-40B4-BE49-F238E27FC236}">
                <a16:creationId xmlns:a16="http://schemas.microsoft.com/office/drawing/2014/main" id="{E82640A5-53BC-4B62-F728-5D9930B59F17}"/>
              </a:ext>
            </a:extLst>
          </p:cNvPr>
          <p:cNvGrpSpPr/>
          <p:nvPr/>
        </p:nvGrpSpPr>
        <p:grpSpPr>
          <a:xfrm>
            <a:off x="3018308" y="4151369"/>
            <a:ext cx="2108085" cy="588570"/>
            <a:chOff x="3018308" y="4151369"/>
            <a:chExt cx="2108085" cy="588570"/>
          </a:xfrm>
        </p:grpSpPr>
        <p:sp>
          <p:nvSpPr>
            <p:cNvPr id="712" name="Rounded Rectangle 711">
              <a:extLst>
                <a:ext uri="{FF2B5EF4-FFF2-40B4-BE49-F238E27FC236}">
                  <a16:creationId xmlns:a16="http://schemas.microsoft.com/office/drawing/2014/main" id="{FCDE0862-823A-163F-AE88-928C84A27358}"/>
                </a:ext>
              </a:extLst>
            </p:cNvPr>
            <p:cNvSpPr/>
            <p:nvPr/>
          </p:nvSpPr>
          <p:spPr>
            <a:xfrm>
              <a:off x="3018308" y="4151369"/>
              <a:ext cx="2108085" cy="588570"/>
            </a:xfrm>
            <a:prstGeom prst="roundRect">
              <a:avLst>
                <a:gd name="adj" fmla="val 47780"/>
              </a:avLst>
            </a:prstGeom>
            <a:solidFill>
              <a:srgbClr val="C4291D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3" name="Graphic 643">
              <a:extLst>
                <a:ext uri="{FF2B5EF4-FFF2-40B4-BE49-F238E27FC236}">
                  <a16:creationId xmlns:a16="http://schemas.microsoft.com/office/drawing/2014/main" id="{D869D46A-0A2A-6E0D-AD17-F96F2C19E6B4}"/>
                </a:ext>
              </a:extLst>
            </p:cNvPr>
            <p:cNvGrpSpPr/>
            <p:nvPr/>
          </p:nvGrpSpPr>
          <p:grpSpPr>
            <a:xfrm>
              <a:off x="3088614" y="4195686"/>
              <a:ext cx="1914610" cy="483394"/>
              <a:chOff x="3088614" y="4195686"/>
              <a:chExt cx="1914610" cy="483394"/>
            </a:xfrm>
          </p:grpSpPr>
          <p:grpSp>
            <p:nvGrpSpPr>
              <p:cNvPr id="714" name="Graphic 643">
                <a:extLst>
                  <a:ext uri="{FF2B5EF4-FFF2-40B4-BE49-F238E27FC236}">
                    <a16:creationId xmlns:a16="http://schemas.microsoft.com/office/drawing/2014/main" id="{3FCD6DA6-BF65-A15C-485E-8E31A835FDDF}"/>
                  </a:ext>
                </a:extLst>
              </p:cNvPr>
              <p:cNvGrpSpPr/>
              <p:nvPr/>
            </p:nvGrpSpPr>
            <p:grpSpPr>
              <a:xfrm>
                <a:off x="3207592" y="4195686"/>
                <a:ext cx="1795631" cy="483394"/>
                <a:chOff x="3207592" y="4195686"/>
                <a:chExt cx="1795631" cy="483394"/>
              </a:xfrm>
            </p:grpSpPr>
            <p:sp>
              <p:nvSpPr>
                <p:cNvPr id="715" name="Freeform 714">
                  <a:extLst>
                    <a:ext uri="{FF2B5EF4-FFF2-40B4-BE49-F238E27FC236}">
                      <a16:creationId xmlns:a16="http://schemas.microsoft.com/office/drawing/2014/main" id="{331A56FB-2882-375D-ABE4-19F96EF62766}"/>
                    </a:ext>
                  </a:extLst>
                </p:cNvPr>
                <p:cNvSpPr/>
                <p:nvPr/>
              </p:nvSpPr>
              <p:spPr>
                <a:xfrm>
                  <a:off x="3943367" y="4379927"/>
                  <a:ext cx="189825" cy="119823"/>
                </a:xfrm>
                <a:custGeom>
                  <a:avLst/>
                  <a:gdLst>
                    <a:gd name="csX0" fmla="*/ 94912 w 189825"/>
                    <a:gd name="csY0" fmla="*/ 119824 h 119823"/>
                    <a:gd name="csX1" fmla="*/ 77607 w 189825"/>
                    <a:gd name="csY1" fmla="*/ 112250 h 119823"/>
                    <a:gd name="csX2" fmla="*/ 7301 w 189825"/>
                    <a:gd name="csY2" fmla="*/ 43007 h 119823"/>
                    <a:gd name="csX3" fmla="*/ 7301 w 189825"/>
                    <a:gd name="csY3" fmla="*/ 7303 h 119823"/>
                    <a:gd name="csX4" fmla="*/ 182524 w 189825"/>
                    <a:gd name="csY4" fmla="*/ 7303 h 119823"/>
                    <a:gd name="csX5" fmla="*/ 182524 w 189825"/>
                    <a:gd name="csY5" fmla="*/ 43007 h 119823"/>
                    <a:gd name="csX6" fmla="*/ 113300 w 189825"/>
                    <a:gd name="csY6" fmla="*/ 112250 h 119823"/>
                    <a:gd name="csX7" fmla="*/ 94912 w 189825"/>
                    <a:gd name="csY7" fmla="*/ 119824 h 11982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</a:cxnLst>
                  <a:rect l="l" t="t" r="r" b="b"/>
                  <a:pathLst>
                    <a:path w="189825" h="119823">
                      <a:moveTo>
                        <a:pt x="94912" y="119824"/>
                      </a:moveTo>
                      <a:cubicBezTo>
                        <a:pt x="88423" y="119824"/>
                        <a:pt x="81933" y="116578"/>
                        <a:pt x="77607" y="112250"/>
                      </a:cubicBezTo>
                      <a:lnTo>
                        <a:pt x="7301" y="43007"/>
                      </a:lnTo>
                      <a:cubicBezTo>
                        <a:pt x="-2434" y="33269"/>
                        <a:pt x="-2434" y="17040"/>
                        <a:pt x="7301" y="7303"/>
                      </a:cubicBezTo>
                      <a:cubicBezTo>
                        <a:pt x="17036" y="-2434"/>
                        <a:pt x="172790" y="-2434"/>
                        <a:pt x="182524" y="7303"/>
                      </a:cubicBezTo>
                      <a:cubicBezTo>
                        <a:pt x="192259" y="17040"/>
                        <a:pt x="192259" y="33269"/>
                        <a:pt x="182524" y="43007"/>
                      </a:cubicBezTo>
                      <a:lnTo>
                        <a:pt x="113300" y="112250"/>
                      </a:lnTo>
                      <a:cubicBezTo>
                        <a:pt x="108974" y="116578"/>
                        <a:pt x="102484" y="119824"/>
                        <a:pt x="94912" y="119824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10814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716" name="Graphic 643">
                  <a:extLst>
                    <a:ext uri="{FF2B5EF4-FFF2-40B4-BE49-F238E27FC236}">
                      <a16:creationId xmlns:a16="http://schemas.microsoft.com/office/drawing/2014/main" id="{C127C33C-5E00-5802-F736-E1FC378BAF5F}"/>
                    </a:ext>
                  </a:extLst>
                </p:cNvPr>
                <p:cNvGrpSpPr/>
                <p:nvPr/>
              </p:nvGrpSpPr>
              <p:grpSpPr>
                <a:xfrm>
                  <a:off x="3207592" y="4480276"/>
                  <a:ext cx="95414" cy="198804"/>
                  <a:chOff x="3207592" y="4480276"/>
                  <a:chExt cx="95414" cy="198804"/>
                </a:xfrm>
              </p:grpSpPr>
              <p:sp>
                <p:nvSpPr>
                  <p:cNvPr id="717" name="TextBox 716">
                    <a:extLst>
                      <a:ext uri="{FF2B5EF4-FFF2-40B4-BE49-F238E27FC236}">
                        <a16:creationId xmlns:a16="http://schemas.microsoft.com/office/drawing/2014/main" id="{DEFCE266-D827-F925-6DB1-28F4DD5CEB5D}"/>
                      </a:ext>
                    </a:extLst>
                  </p:cNvPr>
                  <p:cNvSpPr txBox="1"/>
                  <p:nvPr/>
                </p:nvSpPr>
                <p:spPr>
                  <a:xfrm>
                    <a:off x="3116152" y="4434556"/>
                    <a:ext cx="278294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  <p:sp>
                <p:nvSpPr>
                  <p:cNvPr id="718" name="TextBox 717">
                    <a:extLst>
                      <a:ext uri="{FF2B5EF4-FFF2-40B4-BE49-F238E27FC236}">
                        <a16:creationId xmlns:a16="http://schemas.microsoft.com/office/drawing/2014/main" id="{5D427464-C42F-9D1B-E937-B18FD6C44EBD}"/>
                      </a:ext>
                    </a:extLst>
                  </p:cNvPr>
                  <p:cNvSpPr txBox="1"/>
                  <p:nvPr/>
                </p:nvSpPr>
                <p:spPr>
                  <a:xfrm>
                    <a:off x="3116152" y="4434556"/>
                    <a:ext cx="278294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 w="5408" cap="flat">
                          <a:solidFill>
                            <a:srgbClr val="FFFFFF"/>
                          </a:solidFill>
                          <a:miter/>
                        </a:ln>
                        <a:noFill/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</p:grpSp>
            <p:grpSp>
              <p:nvGrpSpPr>
                <p:cNvPr id="719" name="Graphic 643">
                  <a:extLst>
                    <a:ext uri="{FF2B5EF4-FFF2-40B4-BE49-F238E27FC236}">
                      <a16:creationId xmlns:a16="http://schemas.microsoft.com/office/drawing/2014/main" id="{2450481F-288A-0E90-0CF2-8F6D99787C02}"/>
                    </a:ext>
                  </a:extLst>
                </p:cNvPr>
                <p:cNvGrpSpPr/>
                <p:nvPr/>
              </p:nvGrpSpPr>
              <p:grpSpPr>
                <a:xfrm>
                  <a:off x="4240544" y="4480276"/>
                  <a:ext cx="381659" cy="198804"/>
                  <a:chOff x="4240544" y="4480276"/>
                  <a:chExt cx="381659" cy="198804"/>
                </a:xfrm>
              </p:grpSpPr>
              <p:sp>
                <p:nvSpPr>
                  <p:cNvPr id="720" name="TextBox 719">
                    <a:extLst>
                      <a:ext uri="{FF2B5EF4-FFF2-40B4-BE49-F238E27FC236}">
                        <a16:creationId xmlns:a16="http://schemas.microsoft.com/office/drawing/2014/main" id="{57B821E0-BF11-5344-9DC1-59F89ACBB381}"/>
                      </a:ext>
                    </a:extLst>
                  </p:cNvPr>
                  <p:cNvSpPr txBox="1"/>
                  <p:nvPr/>
                </p:nvSpPr>
                <p:spPr>
                  <a:xfrm>
                    <a:off x="4149104" y="4434556"/>
                    <a:ext cx="564539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  <p:sp>
                <p:nvSpPr>
                  <p:cNvPr id="721" name="TextBox 720">
                    <a:extLst>
                      <a:ext uri="{FF2B5EF4-FFF2-40B4-BE49-F238E27FC236}">
                        <a16:creationId xmlns:a16="http://schemas.microsoft.com/office/drawing/2014/main" id="{69BCE469-6380-5516-FDE3-532B921DC4A6}"/>
                      </a:ext>
                    </a:extLst>
                  </p:cNvPr>
                  <p:cNvSpPr txBox="1"/>
                  <p:nvPr/>
                </p:nvSpPr>
                <p:spPr>
                  <a:xfrm>
                    <a:off x="4149104" y="4434556"/>
                    <a:ext cx="564539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 w="5408" cap="flat">
                          <a:solidFill>
                            <a:srgbClr val="FFFFFF"/>
                          </a:solidFill>
                          <a:miter/>
                        </a:ln>
                        <a:noFill/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722" name="TextBox 721">
                  <a:extLst>
                    <a:ext uri="{FF2B5EF4-FFF2-40B4-BE49-F238E27FC236}">
                      <a16:creationId xmlns:a16="http://schemas.microsoft.com/office/drawing/2014/main" id="{E09A3E51-F199-D1DC-F05E-DA299380CA00}"/>
                    </a:ext>
                  </a:extLst>
                </p:cNvPr>
                <p:cNvSpPr txBox="1"/>
                <p:nvPr/>
              </p:nvSpPr>
              <p:spPr>
                <a:xfrm>
                  <a:off x="4086369" y="4149966"/>
                  <a:ext cx="1008294" cy="4005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8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beat</a:t>
                  </a:r>
                </a:p>
              </p:txBody>
            </p:sp>
          </p:grpSp>
          <p:sp>
            <p:nvSpPr>
              <p:cNvPr id="723" name="TextBox 722">
                <a:extLst>
                  <a:ext uri="{FF2B5EF4-FFF2-40B4-BE49-F238E27FC236}">
                    <a16:creationId xmlns:a16="http://schemas.microsoft.com/office/drawing/2014/main" id="{745F1AAD-30A5-5F26-49CB-9F3B551706AB}"/>
                  </a:ext>
                </a:extLst>
              </p:cNvPr>
              <p:cNvSpPr txBox="1"/>
              <p:nvPr/>
            </p:nvSpPr>
            <p:spPr>
              <a:xfrm>
                <a:off x="2997174" y="4149966"/>
                <a:ext cx="595587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⠼1</a:t>
                </a:r>
              </a:p>
            </p:txBody>
          </p:sp>
        </p:grpSp>
      </p:grpSp>
      <p:sp>
        <p:nvSpPr>
          <p:cNvPr id="724" name="Freeform 723">
            <a:extLst>
              <a:ext uri="{FF2B5EF4-FFF2-40B4-BE49-F238E27FC236}">
                <a16:creationId xmlns:a16="http://schemas.microsoft.com/office/drawing/2014/main" id="{67E70E08-C1F9-AAED-2525-D5E3FE8EB029}"/>
              </a:ext>
            </a:extLst>
          </p:cNvPr>
          <p:cNvSpPr/>
          <p:nvPr/>
        </p:nvSpPr>
        <p:spPr>
          <a:xfrm>
            <a:off x="3949587" y="4064815"/>
            <a:ext cx="1249276" cy="759515"/>
          </a:xfrm>
          <a:custGeom>
            <a:avLst/>
            <a:gdLst>
              <a:gd name="csX0" fmla="*/ 0 w 1249276"/>
              <a:gd name="csY0" fmla="*/ 759515 h 759515"/>
              <a:gd name="csX1" fmla="*/ 869626 w 1249276"/>
              <a:gd name="csY1" fmla="*/ 759515 h 759515"/>
              <a:gd name="csX2" fmla="*/ 1249276 w 1249276"/>
              <a:gd name="csY2" fmla="*/ 379758 h 759515"/>
              <a:gd name="csX3" fmla="*/ 869626 w 1249276"/>
              <a:gd name="csY3" fmla="*/ 0 h 759515"/>
              <a:gd name="csX4" fmla="*/ 0 w 1249276"/>
              <a:gd name="csY4" fmla="*/ 0 h 759515"/>
              <a:gd name="csX5" fmla="*/ 0 w 1249276"/>
              <a:gd name="csY5" fmla="*/ 36786 h 759515"/>
              <a:gd name="csX6" fmla="*/ 869626 w 1249276"/>
              <a:gd name="csY6" fmla="*/ 36786 h 759515"/>
              <a:gd name="csX7" fmla="*/ 1212501 w 1249276"/>
              <a:gd name="csY7" fmla="*/ 379758 h 759515"/>
              <a:gd name="csX8" fmla="*/ 1212501 w 1249276"/>
              <a:gd name="csY8" fmla="*/ 379758 h 759515"/>
              <a:gd name="csX9" fmla="*/ 869626 w 1249276"/>
              <a:gd name="csY9" fmla="*/ 722730 h 759515"/>
              <a:gd name="csX10" fmla="*/ 0 w 1249276"/>
              <a:gd name="csY10" fmla="*/ 722730 h 759515"/>
              <a:gd name="csX11" fmla="*/ 0 w 1249276"/>
              <a:gd name="csY11" fmla="*/ 759515 h 7595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49276" h="759515">
                <a:moveTo>
                  <a:pt x="0" y="759515"/>
                </a:moveTo>
                <a:lnTo>
                  <a:pt x="869626" y="759515"/>
                </a:lnTo>
                <a:cubicBezTo>
                  <a:pt x="1078379" y="759515"/>
                  <a:pt x="1249276" y="589652"/>
                  <a:pt x="1249276" y="379758"/>
                </a:cubicBezTo>
                <a:cubicBezTo>
                  <a:pt x="1249276" y="169863"/>
                  <a:pt x="1079461" y="0"/>
                  <a:pt x="869626" y="0"/>
                </a:cubicBezTo>
                <a:lnTo>
                  <a:pt x="0" y="0"/>
                </a:lnTo>
                <a:lnTo>
                  <a:pt x="0" y="36786"/>
                </a:lnTo>
                <a:lnTo>
                  <a:pt x="869626" y="36786"/>
                </a:lnTo>
                <a:cubicBezTo>
                  <a:pt x="1057828" y="36786"/>
                  <a:pt x="1212501" y="190420"/>
                  <a:pt x="1212501" y="379758"/>
                </a:cubicBezTo>
                <a:lnTo>
                  <a:pt x="1212501" y="379758"/>
                </a:lnTo>
                <a:cubicBezTo>
                  <a:pt x="1212501" y="568014"/>
                  <a:pt x="1058910" y="722730"/>
                  <a:pt x="869626" y="722730"/>
                </a:cubicBezTo>
                <a:lnTo>
                  <a:pt x="0" y="722730"/>
                </a:lnTo>
                <a:lnTo>
                  <a:pt x="0" y="759515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5" name="Freeform 724">
            <a:extLst>
              <a:ext uri="{FF2B5EF4-FFF2-40B4-BE49-F238E27FC236}">
                <a16:creationId xmlns:a16="http://schemas.microsoft.com/office/drawing/2014/main" id="{49E1A860-3F78-0AAF-E2AE-FEECCB29A711}"/>
              </a:ext>
            </a:extLst>
          </p:cNvPr>
          <p:cNvSpPr/>
          <p:nvPr/>
        </p:nvSpPr>
        <p:spPr>
          <a:xfrm>
            <a:off x="162820" y="1363233"/>
            <a:ext cx="5113919" cy="1409756"/>
          </a:xfrm>
          <a:custGeom>
            <a:avLst/>
            <a:gdLst>
              <a:gd name="csX0" fmla="*/ 335304 w 5113919"/>
              <a:gd name="csY0" fmla="*/ 1409756 h 1409756"/>
              <a:gd name="csX1" fmla="*/ 382895 w 5113919"/>
              <a:gd name="csY1" fmla="*/ 1409756 h 1409756"/>
              <a:gd name="csX2" fmla="*/ 382895 w 5113919"/>
              <a:gd name="csY2" fmla="*/ 1312383 h 1409756"/>
              <a:gd name="csX3" fmla="*/ 492139 w 5113919"/>
              <a:gd name="csY3" fmla="*/ 1206353 h 1409756"/>
              <a:gd name="csX4" fmla="*/ 910728 w 5113919"/>
              <a:gd name="csY4" fmla="*/ 1206353 h 1409756"/>
              <a:gd name="csX5" fmla="*/ 984278 w 5113919"/>
              <a:gd name="csY5" fmla="*/ 1242057 h 1409756"/>
              <a:gd name="csX6" fmla="*/ 1085951 w 5113919"/>
              <a:gd name="csY6" fmla="*/ 1343758 h 1409756"/>
              <a:gd name="csX7" fmla="*/ 1093522 w 5113919"/>
              <a:gd name="csY7" fmla="*/ 1351332 h 1409756"/>
              <a:gd name="csX8" fmla="*/ 1210338 w 5113919"/>
              <a:gd name="csY8" fmla="*/ 1406511 h 1409756"/>
              <a:gd name="csX9" fmla="*/ 1587825 w 5113919"/>
              <a:gd name="csY9" fmla="*/ 1406511 h 1409756"/>
              <a:gd name="csX10" fmla="*/ 1706803 w 5113919"/>
              <a:gd name="csY10" fmla="*/ 1350250 h 1409756"/>
              <a:gd name="csX11" fmla="*/ 1714375 w 5113919"/>
              <a:gd name="csY11" fmla="*/ 1342677 h 1409756"/>
              <a:gd name="csX12" fmla="*/ 1813884 w 5113919"/>
              <a:gd name="csY12" fmla="*/ 1243139 h 1409756"/>
              <a:gd name="csX13" fmla="*/ 1887434 w 5113919"/>
              <a:gd name="csY13" fmla="*/ 1206353 h 1409756"/>
              <a:gd name="csX14" fmla="*/ 4966819 w 5113919"/>
              <a:gd name="csY14" fmla="*/ 1206353 h 1409756"/>
              <a:gd name="csX15" fmla="*/ 5113920 w 5113919"/>
              <a:gd name="csY15" fmla="*/ 1059211 h 1409756"/>
              <a:gd name="csX16" fmla="*/ 5113920 w 5113919"/>
              <a:gd name="csY16" fmla="*/ 147143 h 1409756"/>
              <a:gd name="csX17" fmla="*/ 4966819 w 5113919"/>
              <a:gd name="csY17" fmla="*/ 0 h 1409756"/>
              <a:gd name="csX18" fmla="*/ 147101 w 5113919"/>
              <a:gd name="csY18" fmla="*/ 0 h 1409756"/>
              <a:gd name="csX19" fmla="*/ 0 w 5113919"/>
              <a:gd name="csY19" fmla="*/ 147143 h 1409756"/>
              <a:gd name="csX20" fmla="*/ 0 w 5113919"/>
              <a:gd name="csY20" fmla="*/ 1408675 h 1409756"/>
              <a:gd name="csX21" fmla="*/ 335304 w 5113919"/>
              <a:gd name="csY21" fmla="*/ 1408675 h 1409756"/>
              <a:gd name="csX22" fmla="*/ 335304 w 5113919"/>
              <a:gd name="csY22" fmla="*/ 1408675 h 14097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5113919" h="1409756">
                <a:moveTo>
                  <a:pt x="335304" y="1409756"/>
                </a:moveTo>
                <a:lnTo>
                  <a:pt x="382895" y="1409756"/>
                </a:lnTo>
                <a:lnTo>
                  <a:pt x="382895" y="1312383"/>
                </a:lnTo>
                <a:cubicBezTo>
                  <a:pt x="382895" y="1270187"/>
                  <a:pt x="448874" y="1206353"/>
                  <a:pt x="492139" y="1206353"/>
                </a:cubicBezTo>
                <a:lnTo>
                  <a:pt x="910728" y="1206353"/>
                </a:lnTo>
                <a:cubicBezTo>
                  <a:pt x="937768" y="1206353"/>
                  <a:pt x="959401" y="1217173"/>
                  <a:pt x="984278" y="1242057"/>
                </a:cubicBezTo>
                <a:lnTo>
                  <a:pt x="1085951" y="1343758"/>
                </a:lnTo>
                <a:lnTo>
                  <a:pt x="1093522" y="1351332"/>
                </a:lnTo>
                <a:cubicBezTo>
                  <a:pt x="1117318" y="1376216"/>
                  <a:pt x="1146522" y="1406511"/>
                  <a:pt x="1210338" y="1406511"/>
                </a:cubicBezTo>
                <a:lnTo>
                  <a:pt x="1587825" y="1406511"/>
                </a:lnTo>
                <a:cubicBezTo>
                  <a:pt x="1651640" y="1406511"/>
                  <a:pt x="1684089" y="1374053"/>
                  <a:pt x="1706803" y="1350250"/>
                </a:cubicBezTo>
                <a:cubicBezTo>
                  <a:pt x="1708966" y="1348086"/>
                  <a:pt x="1711130" y="1344840"/>
                  <a:pt x="1714375" y="1342677"/>
                </a:cubicBezTo>
                <a:lnTo>
                  <a:pt x="1813884" y="1243139"/>
                </a:lnTo>
                <a:cubicBezTo>
                  <a:pt x="1839843" y="1217173"/>
                  <a:pt x="1861475" y="1206353"/>
                  <a:pt x="1887434" y="1206353"/>
                </a:cubicBezTo>
                <a:lnTo>
                  <a:pt x="4966819" y="1206353"/>
                </a:lnTo>
                <a:cubicBezTo>
                  <a:pt x="5047941" y="1206353"/>
                  <a:pt x="5113920" y="1140355"/>
                  <a:pt x="5113920" y="1059211"/>
                </a:cubicBezTo>
                <a:lnTo>
                  <a:pt x="5113920" y="147143"/>
                </a:lnTo>
                <a:cubicBezTo>
                  <a:pt x="5113920" y="65998"/>
                  <a:pt x="5047941" y="0"/>
                  <a:pt x="4966819" y="0"/>
                </a:cubicBezTo>
                <a:lnTo>
                  <a:pt x="147101" y="0"/>
                </a:lnTo>
                <a:cubicBezTo>
                  <a:pt x="65979" y="0"/>
                  <a:pt x="0" y="65998"/>
                  <a:pt x="0" y="147143"/>
                </a:cubicBezTo>
                <a:lnTo>
                  <a:pt x="0" y="1408675"/>
                </a:lnTo>
                <a:lnTo>
                  <a:pt x="335304" y="1408675"/>
                </a:lnTo>
                <a:lnTo>
                  <a:pt x="335304" y="1408675"/>
                </a:lnTo>
                <a:close/>
              </a:path>
            </a:pathLst>
          </a:custGeom>
          <a:solidFill>
            <a:srgbClr val="FFFFFF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6" name="Freeform 725">
            <a:extLst>
              <a:ext uri="{FF2B5EF4-FFF2-40B4-BE49-F238E27FC236}">
                <a16:creationId xmlns:a16="http://schemas.microsoft.com/office/drawing/2014/main" id="{E0CAC3D6-D1CA-FF84-226F-649CD75E70F1}"/>
              </a:ext>
            </a:extLst>
          </p:cNvPr>
          <p:cNvSpPr/>
          <p:nvPr/>
        </p:nvSpPr>
        <p:spPr>
          <a:xfrm>
            <a:off x="210412" y="1411920"/>
            <a:ext cx="5026307" cy="5624960"/>
          </a:xfrm>
          <a:custGeom>
            <a:avLst/>
            <a:gdLst>
              <a:gd name="csX0" fmla="*/ 0 w 5026307"/>
              <a:gd name="csY0" fmla="*/ 4708565 h 5624960"/>
              <a:gd name="csX1" fmla="*/ 0 w 5026307"/>
              <a:gd name="csY1" fmla="*/ 5525423 h 5624960"/>
              <a:gd name="csX2" fmla="*/ 99509 w 5026307"/>
              <a:gd name="csY2" fmla="*/ 5624960 h 5624960"/>
              <a:gd name="csX3" fmla="*/ 4926799 w 5026307"/>
              <a:gd name="csY3" fmla="*/ 5624960 h 5624960"/>
              <a:gd name="csX4" fmla="*/ 5026308 w 5026307"/>
              <a:gd name="csY4" fmla="*/ 5525423 h 5624960"/>
              <a:gd name="csX5" fmla="*/ 5026308 w 5026307"/>
              <a:gd name="csY5" fmla="*/ 5025570 h 5624960"/>
              <a:gd name="csX6" fmla="*/ 4926799 w 5026307"/>
              <a:gd name="csY6" fmla="*/ 4926033 h 5624960"/>
              <a:gd name="csX7" fmla="*/ 1867965 w 5026307"/>
              <a:gd name="csY7" fmla="*/ 4926033 h 5624960"/>
              <a:gd name="csX8" fmla="*/ 1768456 w 5026307"/>
              <a:gd name="csY8" fmla="*/ 4975802 h 5624960"/>
              <a:gd name="csX9" fmla="*/ 1668946 w 5026307"/>
              <a:gd name="csY9" fmla="*/ 5075339 h 5624960"/>
              <a:gd name="csX10" fmla="*/ 1569437 w 5026307"/>
              <a:gd name="csY10" fmla="*/ 5125108 h 5624960"/>
              <a:gd name="csX11" fmla="*/ 1127053 w 5026307"/>
              <a:gd name="csY11" fmla="*/ 5125108 h 5624960"/>
              <a:gd name="csX12" fmla="*/ 1027543 w 5026307"/>
              <a:gd name="csY12" fmla="*/ 5075339 h 5624960"/>
              <a:gd name="csX13" fmla="*/ 928034 w 5026307"/>
              <a:gd name="csY13" fmla="*/ 4975802 h 5624960"/>
              <a:gd name="csX14" fmla="*/ 828524 w 5026307"/>
              <a:gd name="csY14" fmla="*/ 4926033 h 5624960"/>
              <a:gd name="csX15" fmla="*/ 454282 w 5026307"/>
              <a:gd name="csY15" fmla="*/ 4926033 h 5624960"/>
              <a:gd name="csX16" fmla="*/ 492139 w 5026307"/>
              <a:gd name="csY16" fmla="*/ 4926033 h 5624960"/>
              <a:gd name="csX17" fmla="*/ 430486 w 5026307"/>
              <a:gd name="csY17" fmla="*/ 4926033 h 5624960"/>
              <a:gd name="csX18" fmla="*/ 285549 w 5026307"/>
              <a:gd name="csY18" fmla="*/ 4776726 h 5624960"/>
              <a:gd name="csX19" fmla="*/ 285549 w 5026307"/>
              <a:gd name="csY19" fmla="*/ 1238811 h 5624960"/>
              <a:gd name="csX20" fmla="*/ 417507 w 5026307"/>
              <a:gd name="csY20" fmla="*/ 1111143 h 5624960"/>
              <a:gd name="csX21" fmla="*/ 862055 w 5026307"/>
              <a:gd name="csY21" fmla="*/ 1111143 h 5624960"/>
              <a:gd name="csX22" fmla="*/ 969135 w 5026307"/>
              <a:gd name="csY22" fmla="*/ 1160912 h 5624960"/>
              <a:gd name="csX23" fmla="*/ 1070808 w 5026307"/>
              <a:gd name="csY23" fmla="*/ 1262614 h 5624960"/>
              <a:gd name="csX24" fmla="*/ 1161665 w 5026307"/>
              <a:gd name="csY24" fmla="*/ 1311301 h 5624960"/>
              <a:gd name="csX25" fmla="*/ 1539151 w 5026307"/>
              <a:gd name="csY25" fmla="*/ 1311301 h 5624960"/>
              <a:gd name="csX26" fmla="*/ 1631089 w 5026307"/>
              <a:gd name="csY26" fmla="*/ 1261532 h 5624960"/>
              <a:gd name="csX27" fmla="*/ 1730599 w 5026307"/>
              <a:gd name="csY27" fmla="*/ 1161994 h 5624960"/>
              <a:gd name="csX28" fmla="*/ 1837680 w 5026307"/>
              <a:gd name="csY28" fmla="*/ 1111143 h 5624960"/>
              <a:gd name="csX29" fmla="*/ 4917064 w 5026307"/>
              <a:gd name="csY29" fmla="*/ 1111143 h 5624960"/>
              <a:gd name="csX30" fmla="*/ 5016574 w 5026307"/>
              <a:gd name="csY30" fmla="*/ 1011606 h 5624960"/>
              <a:gd name="csX31" fmla="*/ 5016574 w 5026307"/>
              <a:gd name="csY31" fmla="*/ 99538 h 5624960"/>
              <a:gd name="csX32" fmla="*/ 4917064 w 5026307"/>
              <a:gd name="csY32" fmla="*/ 0 h 5624960"/>
              <a:gd name="csX33" fmla="*/ 99509 w 5026307"/>
              <a:gd name="csY33" fmla="*/ 0 h 5624960"/>
              <a:gd name="csX34" fmla="*/ 0 w 5026307"/>
              <a:gd name="csY34" fmla="*/ 99538 h 5624960"/>
              <a:gd name="csX35" fmla="*/ 0 w 5026307"/>
              <a:gd name="csY35" fmla="*/ 4708565 h 5624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5026307" h="5624960">
                <a:moveTo>
                  <a:pt x="0" y="4708565"/>
                </a:moveTo>
                <a:lnTo>
                  <a:pt x="0" y="5525423"/>
                </a:lnTo>
                <a:cubicBezTo>
                  <a:pt x="0" y="5580601"/>
                  <a:pt x="44347" y="5624960"/>
                  <a:pt x="99509" y="5624960"/>
                </a:cubicBezTo>
                <a:lnTo>
                  <a:pt x="4926799" y="5624960"/>
                </a:lnTo>
                <a:cubicBezTo>
                  <a:pt x="4981962" y="5624960"/>
                  <a:pt x="5026308" y="5580601"/>
                  <a:pt x="5026308" y="5525423"/>
                </a:cubicBezTo>
                <a:lnTo>
                  <a:pt x="5026308" y="5025570"/>
                </a:lnTo>
                <a:cubicBezTo>
                  <a:pt x="5026308" y="4970392"/>
                  <a:pt x="4981962" y="4926033"/>
                  <a:pt x="4926799" y="4926033"/>
                </a:cubicBezTo>
                <a:lnTo>
                  <a:pt x="1867965" y="4926033"/>
                </a:lnTo>
                <a:cubicBezTo>
                  <a:pt x="1818210" y="4926033"/>
                  <a:pt x="1793333" y="4950917"/>
                  <a:pt x="1768456" y="4975802"/>
                </a:cubicBezTo>
                <a:lnTo>
                  <a:pt x="1668946" y="5075339"/>
                </a:lnTo>
                <a:cubicBezTo>
                  <a:pt x="1644069" y="5100224"/>
                  <a:pt x="1619192" y="5125108"/>
                  <a:pt x="1569437" y="5125108"/>
                </a:cubicBezTo>
                <a:lnTo>
                  <a:pt x="1127053" y="5125108"/>
                </a:lnTo>
                <a:cubicBezTo>
                  <a:pt x="1077298" y="5125108"/>
                  <a:pt x="1052420" y="5100224"/>
                  <a:pt x="1027543" y="5075339"/>
                </a:cubicBezTo>
                <a:lnTo>
                  <a:pt x="928034" y="4975802"/>
                </a:lnTo>
                <a:cubicBezTo>
                  <a:pt x="903156" y="4950917"/>
                  <a:pt x="878279" y="4926033"/>
                  <a:pt x="828524" y="4926033"/>
                </a:cubicBezTo>
                <a:lnTo>
                  <a:pt x="454282" y="4926033"/>
                </a:lnTo>
                <a:lnTo>
                  <a:pt x="492139" y="4926033"/>
                </a:lnTo>
                <a:lnTo>
                  <a:pt x="430486" y="4926033"/>
                </a:lnTo>
                <a:cubicBezTo>
                  <a:pt x="376405" y="4926033"/>
                  <a:pt x="285549" y="4841642"/>
                  <a:pt x="285549" y="4776726"/>
                </a:cubicBezTo>
                <a:lnTo>
                  <a:pt x="285549" y="1238811"/>
                </a:lnTo>
                <a:cubicBezTo>
                  <a:pt x="285549" y="1170650"/>
                  <a:pt x="346120" y="1111143"/>
                  <a:pt x="417507" y="1111143"/>
                </a:cubicBezTo>
                <a:lnTo>
                  <a:pt x="862055" y="1111143"/>
                </a:lnTo>
                <a:cubicBezTo>
                  <a:pt x="911809" y="1111143"/>
                  <a:pt x="944258" y="1136028"/>
                  <a:pt x="969135" y="1160912"/>
                </a:cubicBezTo>
                <a:lnTo>
                  <a:pt x="1070808" y="1262614"/>
                </a:lnTo>
                <a:cubicBezTo>
                  <a:pt x="1095685" y="1287498"/>
                  <a:pt x="1111910" y="1311301"/>
                  <a:pt x="1161665" y="1311301"/>
                </a:cubicBezTo>
                <a:lnTo>
                  <a:pt x="1539151" y="1311301"/>
                </a:lnTo>
                <a:cubicBezTo>
                  <a:pt x="1588906" y="1311301"/>
                  <a:pt x="1606212" y="1286416"/>
                  <a:pt x="1631089" y="1261532"/>
                </a:cubicBezTo>
                <a:lnTo>
                  <a:pt x="1730599" y="1161994"/>
                </a:lnTo>
                <a:cubicBezTo>
                  <a:pt x="1755476" y="1137110"/>
                  <a:pt x="1789007" y="1111143"/>
                  <a:pt x="1837680" y="1111143"/>
                </a:cubicBezTo>
                <a:lnTo>
                  <a:pt x="4917064" y="1111143"/>
                </a:lnTo>
                <a:cubicBezTo>
                  <a:pt x="4972227" y="1111143"/>
                  <a:pt x="5016574" y="1066784"/>
                  <a:pt x="5016574" y="1011606"/>
                </a:cubicBezTo>
                <a:lnTo>
                  <a:pt x="5016574" y="99538"/>
                </a:lnTo>
                <a:cubicBezTo>
                  <a:pt x="5016574" y="44359"/>
                  <a:pt x="4972227" y="0"/>
                  <a:pt x="4917064" y="0"/>
                </a:cubicBezTo>
                <a:lnTo>
                  <a:pt x="99509" y="0"/>
                </a:lnTo>
                <a:cubicBezTo>
                  <a:pt x="44347" y="0"/>
                  <a:pt x="0" y="44359"/>
                  <a:pt x="0" y="99538"/>
                </a:cubicBezTo>
                <a:lnTo>
                  <a:pt x="0" y="4708565"/>
                </a:lnTo>
                <a:close/>
              </a:path>
            </a:pathLst>
          </a:custGeom>
          <a:solidFill>
            <a:srgbClr val="E566E5"/>
          </a:solidFill>
          <a:ln w="367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8" name="TextBox 727">
            <a:extLst>
              <a:ext uri="{FF2B5EF4-FFF2-40B4-BE49-F238E27FC236}">
                <a16:creationId xmlns:a16="http://schemas.microsoft.com/office/drawing/2014/main" id="{3ABCC796-EC8E-8F35-30AC-60A4BCF3C965}"/>
              </a:ext>
            </a:extLst>
          </p:cNvPr>
          <p:cNvSpPr txBox="1"/>
          <p:nvPr/>
        </p:nvSpPr>
        <p:spPr>
          <a:xfrm>
            <a:off x="713865" y="1981818"/>
            <a:ext cx="1041613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 button</a:t>
            </a:r>
          </a:p>
        </p:txBody>
      </p:sp>
      <p:sp>
        <p:nvSpPr>
          <p:cNvPr id="729" name="TextBox 728">
            <a:extLst>
              <a:ext uri="{FF2B5EF4-FFF2-40B4-BE49-F238E27FC236}">
                <a16:creationId xmlns:a16="http://schemas.microsoft.com/office/drawing/2014/main" id="{A149D568-DE65-FD54-155B-C671119C0D7E}"/>
              </a:ext>
            </a:extLst>
          </p:cNvPr>
          <p:cNvSpPr txBox="1"/>
          <p:nvPr/>
        </p:nvSpPr>
        <p:spPr>
          <a:xfrm>
            <a:off x="663029" y="1697228"/>
            <a:ext cx="2040062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button</a:t>
            </a:r>
          </a:p>
        </p:txBody>
      </p:sp>
      <p:sp>
        <p:nvSpPr>
          <p:cNvPr id="730" name="Freeform 729">
            <a:extLst>
              <a:ext uri="{FF2B5EF4-FFF2-40B4-BE49-F238E27FC236}">
                <a16:creationId xmlns:a16="http://schemas.microsoft.com/office/drawing/2014/main" id="{4FBF89F7-99CD-9F60-4600-683BC4A6C371}"/>
              </a:ext>
            </a:extLst>
          </p:cNvPr>
          <p:cNvSpPr/>
          <p:nvPr/>
        </p:nvSpPr>
        <p:spPr>
          <a:xfrm>
            <a:off x="368329" y="1755974"/>
            <a:ext cx="317997" cy="318087"/>
          </a:xfrm>
          <a:custGeom>
            <a:avLst/>
            <a:gdLst>
              <a:gd name="csX0" fmla="*/ 158999 w 317997"/>
              <a:gd name="csY0" fmla="*/ 0 h 318087"/>
              <a:gd name="csX1" fmla="*/ 0 w 317997"/>
              <a:gd name="csY1" fmla="*/ 159044 h 318087"/>
              <a:gd name="csX2" fmla="*/ 158999 w 317997"/>
              <a:gd name="csY2" fmla="*/ 318088 h 318087"/>
              <a:gd name="csX3" fmla="*/ 317998 w 317997"/>
              <a:gd name="csY3" fmla="*/ 159044 h 318087"/>
              <a:gd name="csX4" fmla="*/ 158999 w 317997"/>
              <a:gd name="csY4" fmla="*/ 0 h 3180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7997" h="318087">
                <a:moveTo>
                  <a:pt x="158999" y="0"/>
                </a:moveTo>
                <a:cubicBezTo>
                  <a:pt x="71387" y="0"/>
                  <a:pt x="0" y="71407"/>
                  <a:pt x="0" y="159044"/>
                </a:cubicBezTo>
                <a:cubicBezTo>
                  <a:pt x="0" y="246680"/>
                  <a:pt x="71387" y="318088"/>
                  <a:pt x="158999" y="318088"/>
                </a:cubicBezTo>
                <a:cubicBezTo>
                  <a:pt x="246610" y="318088"/>
                  <a:pt x="317998" y="246680"/>
                  <a:pt x="317998" y="159044"/>
                </a:cubicBezTo>
                <a:cubicBezTo>
                  <a:pt x="317998" y="71407"/>
                  <a:pt x="246610" y="0"/>
                  <a:pt x="158999" y="0"/>
                </a:cubicBez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1" name="Freeform 730">
            <a:extLst>
              <a:ext uri="{FF2B5EF4-FFF2-40B4-BE49-F238E27FC236}">
                <a16:creationId xmlns:a16="http://schemas.microsoft.com/office/drawing/2014/main" id="{11C4A7E8-9796-262E-EBFC-B23E88520328}"/>
              </a:ext>
            </a:extLst>
          </p:cNvPr>
          <p:cNvSpPr/>
          <p:nvPr/>
        </p:nvSpPr>
        <p:spPr>
          <a:xfrm>
            <a:off x="3176496" y="1866601"/>
            <a:ext cx="189825" cy="119823"/>
          </a:xfrm>
          <a:custGeom>
            <a:avLst/>
            <a:gdLst>
              <a:gd name="csX0" fmla="*/ 94913 w 189825"/>
              <a:gd name="csY0" fmla="*/ 119824 h 119823"/>
              <a:gd name="csX1" fmla="*/ 77606 w 189825"/>
              <a:gd name="csY1" fmla="*/ 112250 h 119823"/>
              <a:gd name="csX2" fmla="*/ 7301 w 189825"/>
              <a:gd name="csY2" fmla="*/ 43007 h 119823"/>
              <a:gd name="csX3" fmla="*/ 7301 w 189825"/>
              <a:gd name="csY3" fmla="*/ 7303 h 119823"/>
              <a:gd name="csX4" fmla="*/ 182524 w 189825"/>
              <a:gd name="csY4" fmla="*/ 7303 h 119823"/>
              <a:gd name="csX5" fmla="*/ 182524 w 189825"/>
              <a:gd name="csY5" fmla="*/ 43007 h 119823"/>
              <a:gd name="csX6" fmla="*/ 113300 w 189825"/>
              <a:gd name="csY6" fmla="*/ 112250 h 119823"/>
              <a:gd name="csX7" fmla="*/ 94913 w 189825"/>
              <a:gd name="csY7" fmla="*/ 119824 h 1198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9825" h="119823">
                <a:moveTo>
                  <a:pt x="94913" y="119824"/>
                </a:moveTo>
                <a:cubicBezTo>
                  <a:pt x="88423" y="119824"/>
                  <a:pt x="81933" y="116578"/>
                  <a:pt x="77606" y="112250"/>
                </a:cubicBezTo>
                <a:lnTo>
                  <a:pt x="7301" y="43007"/>
                </a:lnTo>
                <a:cubicBezTo>
                  <a:pt x="-2434" y="33269"/>
                  <a:pt x="-2434" y="17040"/>
                  <a:pt x="7301" y="7303"/>
                </a:cubicBezTo>
                <a:cubicBezTo>
                  <a:pt x="17036" y="-2434"/>
                  <a:pt x="172790" y="-2434"/>
                  <a:pt x="182524" y="7303"/>
                </a:cubicBezTo>
                <a:cubicBezTo>
                  <a:pt x="192259" y="17040"/>
                  <a:pt x="192259" y="33269"/>
                  <a:pt x="182524" y="43007"/>
                </a:cubicBezTo>
                <a:lnTo>
                  <a:pt x="113300" y="112250"/>
                </a:lnTo>
                <a:cubicBezTo>
                  <a:pt x="108974" y="116578"/>
                  <a:pt x="102484" y="119824"/>
                  <a:pt x="94913" y="119824"/>
                </a:cubicBez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2" name="Rounded Rectangle 731">
            <a:extLst>
              <a:ext uri="{FF2B5EF4-FFF2-40B4-BE49-F238E27FC236}">
                <a16:creationId xmlns:a16="http://schemas.microsoft.com/office/drawing/2014/main" id="{738A01B2-2716-AC78-B97F-3C0D4D4B5519}"/>
              </a:ext>
            </a:extLst>
          </p:cNvPr>
          <p:cNvSpPr/>
          <p:nvPr/>
        </p:nvSpPr>
        <p:spPr>
          <a:xfrm>
            <a:off x="2688413" y="1661846"/>
            <a:ext cx="790667" cy="634011"/>
          </a:xfrm>
          <a:prstGeom prst="roundRect">
            <a:avLst>
              <a:gd name="adj" fmla="val 5971"/>
            </a:avLst>
          </a:prstGeom>
          <a:noFill/>
          <a:ln w="25953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4" name="TextBox 733">
            <a:extLst>
              <a:ext uri="{FF2B5EF4-FFF2-40B4-BE49-F238E27FC236}">
                <a16:creationId xmlns:a16="http://schemas.microsoft.com/office/drawing/2014/main" id="{52A83434-2ABA-936B-E028-C6E85E4B130E}"/>
              </a:ext>
            </a:extLst>
          </p:cNvPr>
          <p:cNvSpPr txBox="1"/>
          <p:nvPr/>
        </p:nvSpPr>
        <p:spPr>
          <a:xfrm>
            <a:off x="2815461" y="1977491"/>
            <a:ext cx="278294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A</a:t>
            </a:r>
          </a:p>
        </p:txBody>
      </p:sp>
      <p:sp>
        <p:nvSpPr>
          <p:cNvPr id="735" name="TextBox 734">
            <a:extLst>
              <a:ext uri="{FF2B5EF4-FFF2-40B4-BE49-F238E27FC236}">
                <a16:creationId xmlns:a16="http://schemas.microsoft.com/office/drawing/2014/main" id="{F25F6BA3-B599-F1BE-1693-F07263BE8543}"/>
              </a:ext>
            </a:extLst>
          </p:cNvPr>
          <p:cNvSpPr txBox="1"/>
          <p:nvPr/>
        </p:nvSpPr>
        <p:spPr>
          <a:xfrm>
            <a:off x="2662952" y="1693982"/>
            <a:ext cx="595587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⠠⠁</a:t>
            </a:r>
          </a:p>
        </p:txBody>
      </p:sp>
      <p:sp>
        <p:nvSpPr>
          <p:cNvPr id="737" name="TextBox 736">
            <a:extLst>
              <a:ext uri="{FF2B5EF4-FFF2-40B4-BE49-F238E27FC236}">
                <a16:creationId xmlns:a16="http://schemas.microsoft.com/office/drawing/2014/main" id="{AB6E1B50-0840-61FC-7EA6-62A3509C782E}"/>
              </a:ext>
            </a:extLst>
          </p:cNvPr>
          <p:cNvSpPr txBox="1"/>
          <p:nvPr/>
        </p:nvSpPr>
        <p:spPr>
          <a:xfrm>
            <a:off x="3593149" y="1977491"/>
            <a:ext cx="850783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pressed</a:t>
            </a:r>
          </a:p>
        </p:txBody>
      </p:sp>
      <p:sp>
        <p:nvSpPr>
          <p:cNvPr id="738" name="TextBox 737">
            <a:extLst>
              <a:ext uri="{FF2B5EF4-FFF2-40B4-BE49-F238E27FC236}">
                <a16:creationId xmlns:a16="http://schemas.microsoft.com/office/drawing/2014/main" id="{F5F526A9-D68C-8264-D6F0-FA252EF0C835}"/>
              </a:ext>
            </a:extLst>
          </p:cNvPr>
          <p:cNvSpPr txBox="1"/>
          <p:nvPr/>
        </p:nvSpPr>
        <p:spPr>
          <a:xfrm>
            <a:off x="3542312" y="1693982"/>
            <a:ext cx="1627355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pressed</a:t>
            </a:r>
          </a:p>
        </p:txBody>
      </p:sp>
      <p:sp>
        <p:nvSpPr>
          <p:cNvPr id="739" name="Rounded Rectangle 738">
            <a:extLst>
              <a:ext uri="{FF2B5EF4-FFF2-40B4-BE49-F238E27FC236}">
                <a16:creationId xmlns:a16="http://schemas.microsoft.com/office/drawing/2014/main" id="{55D75B8D-9315-0F96-1719-FF4EDBBA32DC}"/>
              </a:ext>
            </a:extLst>
          </p:cNvPr>
          <p:cNvSpPr/>
          <p:nvPr/>
        </p:nvSpPr>
        <p:spPr>
          <a:xfrm>
            <a:off x="3024798" y="4148123"/>
            <a:ext cx="2108085" cy="588570"/>
          </a:xfrm>
          <a:prstGeom prst="roundRect">
            <a:avLst>
              <a:gd name="adj" fmla="val 47780"/>
            </a:avLst>
          </a:prstGeom>
          <a:solidFill>
            <a:srgbClr val="D0544A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1" name="Freeform 740">
            <a:extLst>
              <a:ext uri="{FF2B5EF4-FFF2-40B4-BE49-F238E27FC236}">
                <a16:creationId xmlns:a16="http://schemas.microsoft.com/office/drawing/2014/main" id="{DCBF27EC-DEEE-5EF2-9796-9EA4D67864C5}"/>
              </a:ext>
            </a:extLst>
          </p:cNvPr>
          <p:cNvSpPr/>
          <p:nvPr/>
        </p:nvSpPr>
        <p:spPr>
          <a:xfrm>
            <a:off x="3950939" y="4376681"/>
            <a:ext cx="189825" cy="119824"/>
          </a:xfrm>
          <a:custGeom>
            <a:avLst/>
            <a:gdLst>
              <a:gd name="csX0" fmla="*/ 94913 w 189825"/>
              <a:gd name="csY0" fmla="*/ 119824 h 119824"/>
              <a:gd name="csX1" fmla="*/ 77606 w 189825"/>
              <a:gd name="csY1" fmla="*/ 112250 h 119824"/>
              <a:gd name="csX2" fmla="*/ 7301 w 189825"/>
              <a:gd name="csY2" fmla="*/ 43007 h 119824"/>
              <a:gd name="csX3" fmla="*/ 7301 w 189825"/>
              <a:gd name="csY3" fmla="*/ 7303 h 119824"/>
              <a:gd name="csX4" fmla="*/ 182524 w 189825"/>
              <a:gd name="csY4" fmla="*/ 7303 h 119824"/>
              <a:gd name="csX5" fmla="*/ 182524 w 189825"/>
              <a:gd name="csY5" fmla="*/ 43007 h 119824"/>
              <a:gd name="csX6" fmla="*/ 113300 w 189825"/>
              <a:gd name="csY6" fmla="*/ 112250 h 119824"/>
              <a:gd name="csX7" fmla="*/ 94913 w 189825"/>
              <a:gd name="csY7" fmla="*/ 119824 h 119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89825" h="119824">
                <a:moveTo>
                  <a:pt x="94913" y="119824"/>
                </a:moveTo>
                <a:cubicBezTo>
                  <a:pt x="88423" y="119824"/>
                  <a:pt x="81933" y="116578"/>
                  <a:pt x="77606" y="112250"/>
                </a:cubicBezTo>
                <a:lnTo>
                  <a:pt x="7301" y="43007"/>
                </a:lnTo>
                <a:cubicBezTo>
                  <a:pt x="-2434" y="33270"/>
                  <a:pt x="-2434" y="17041"/>
                  <a:pt x="7301" y="7303"/>
                </a:cubicBezTo>
                <a:cubicBezTo>
                  <a:pt x="17035" y="-2434"/>
                  <a:pt x="172790" y="-2434"/>
                  <a:pt x="182524" y="7303"/>
                </a:cubicBezTo>
                <a:cubicBezTo>
                  <a:pt x="192259" y="17041"/>
                  <a:pt x="192259" y="33270"/>
                  <a:pt x="182524" y="43007"/>
                </a:cubicBezTo>
                <a:lnTo>
                  <a:pt x="113300" y="112250"/>
                </a:lnTo>
                <a:cubicBezTo>
                  <a:pt x="108974" y="116578"/>
                  <a:pt x="102484" y="119824"/>
                  <a:pt x="94913" y="119824"/>
                </a:cubicBez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CDA5B966-3CAC-EDCD-540D-F5A15310FF4B}"/>
              </a:ext>
            </a:extLst>
          </p:cNvPr>
          <p:cNvSpPr txBox="1"/>
          <p:nvPr/>
        </p:nvSpPr>
        <p:spPr>
          <a:xfrm>
            <a:off x="3122642" y="4431311"/>
            <a:ext cx="469124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743" name="TextBox 742">
            <a:extLst>
              <a:ext uri="{FF2B5EF4-FFF2-40B4-BE49-F238E27FC236}">
                <a16:creationId xmlns:a16="http://schemas.microsoft.com/office/drawing/2014/main" id="{E80B135B-28AB-5206-5DD5-62176B3E3E9F}"/>
              </a:ext>
            </a:extLst>
          </p:cNvPr>
          <p:cNvSpPr txBox="1"/>
          <p:nvPr/>
        </p:nvSpPr>
        <p:spPr>
          <a:xfrm>
            <a:off x="3004745" y="4146720"/>
            <a:ext cx="1008294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⠼a/d</a:t>
            </a:r>
          </a:p>
        </p:txBody>
      </p:sp>
      <p:sp>
        <p:nvSpPr>
          <p:cNvPr id="744" name="TextBox 743">
            <a:extLst>
              <a:ext uri="{FF2B5EF4-FFF2-40B4-BE49-F238E27FC236}">
                <a16:creationId xmlns:a16="http://schemas.microsoft.com/office/drawing/2014/main" id="{7A372965-77E9-47D8-C5A4-707D0B13CB85}"/>
              </a:ext>
            </a:extLst>
          </p:cNvPr>
          <p:cNvSpPr txBox="1"/>
          <p:nvPr/>
        </p:nvSpPr>
        <p:spPr>
          <a:xfrm>
            <a:off x="4155593" y="4431311"/>
            <a:ext cx="564539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745" name="TextBox 744">
            <a:extLst>
              <a:ext uri="{FF2B5EF4-FFF2-40B4-BE49-F238E27FC236}">
                <a16:creationId xmlns:a16="http://schemas.microsoft.com/office/drawing/2014/main" id="{4AA2D973-B9F0-9FFC-3C33-846AAB753821}"/>
              </a:ext>
            </a:extLst>
          </p:cNvPr>
          <p:cNvSpPr txBox="1"/>
          <p:nvPr/>
        </p:nvSpPr>
        <p:spPr>
          <a:xfrm>
            <a:off x="4092859" y="4146720"/>
            <a:ext cx="1008294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747" name="Freeform 746">
            <a:extLst>
              <a:ext uri="{FF2B5EF4-FFF2-40B4-BE49-F238E27FC236}">
                <a16:creationId xmlns:a16="http://schemas.microsoft.com/office/drawing/2014/main" id="{F0723A0A-2BEA-091C-0F49-D9E392873F09}"/>
              </a:ext>
            </a:extLst>
          </p:cNvPr>
          <p:cNvSpPr/>
          <p:nvPr/>
        </p:nvSpPr>
        <p:spPr>
          <a:xfrm>
            <a:off x="3026961" y="5375033"/>
            <a:ext cx="1971801" cy="566932"/>
          </a:xfrm>
          <a:custGeom>
            <a:avLst/>
            <a:gdLst>
              <a:gd name="csX0" fmla="*/ 270406 w 1971801"/>
              <a:gd name="csY0" fmla="*/ 0 h 566932"/>
              <a:gd name="csX1" fmla="*/ 1701395 w 1971801"/>
              <a:gd name="csY1" fmla="*/ 0 h 566932"/>
              <a:gd name="csX2" fmla="*/ 1971801 w 1971801"/>
              <a:gd name="csY2" fmla="*/ 270483 h 566932"/>
              <a:gd name="csX3" fmla="*/ 1971801 w 1971801"/>
              <a:gd name="csY3" fmla="*/ 296449 h 566932"/>
              <a:gd name="csX4" fmla="*/ 1701395 w 1971801"/>
              <a:gd name="csY4" fmla="*/ 566932 h 566932"/>
              <a:gd name="csX5" fmla="*/ 270406 w 1971801"/>
              <a:gd name="csY5" fmla="*/ 566932 h 566932"/>
              <a:gd name="csX6" fmla="*/ 0 w 1971801"/>
              <a:gd name="csY6" fmla="*/ 296449 h 566932"/>
              <a:gd name="csX7" fmla="*/ 0 w 1971801"/>
              <a:gd name="csY7" fmla="*/ 270483 h 566932"/>
              <a:gd name="csX8" fmla="*/ 270406 w 1971801"/>
              <a:gd name="csY8" fmla="*/ 0 h 566932"/>
              <a:gd name="csX9" fmla="*/ 270406 w 1971801"/>
              <a:gd name="csY9" fmla="*/ 0 h 5669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971801" h="566932">
                <a:moveTo>
                  <a:pt x="270406" y="0"/>
                </a:moveTo>
                <a:lnTo>
                  <a:pt x="1701395" y="0"/>
                </a:lnTo>
                <a:cubicBezTo>
                  <a:pt x="1850659" y="0"/>
                  <a:pt x="1971801" y="121176"/>
                  <a:pt x="1971801" y="270483"/>
                </a:cubicBezTo>
                <a:lnTo>
                  <a:pt x="1971801" y="296449"/>
                </a:lnTo>
                <a:cubicBezTo>
                  <a:pt x="1971801" y="445756"/>
                  <a:pt x="1850659" y="566932"/>
                  <a:pt x="1701395" y="566932"/>
                </a:cubicBezTo>
                <a:lnTo>
                  <a:pt x="270406" y="566932"/>
                </a:lnTo>
                <a:cubicBezTo>
                  <a:pt x="121142" y="566932"/>
                  <a:pt x="0" y="445756"/>
                  <a:pt x="0" y="296449"/>
                </a:cubicBezTo>
                <a:lnTo>
                  <a:pt x="0" y="270483"/>
                </a:lnTo>
                <a:cubicBezTo>
                  <a:pt x="0" y="121176"/>
                  <a:pt x="121142" y="0"/>
                  <a:pt x="270406" y="0"/>
                </a:cubicBezTo>
                <a:lnTo>
                  <a:pt x="270406" y="0"/>
                </a:lnTo>
                <a:close/>
              </a:path>
            </a:pathLst>
          </a:custGeom>
          <a:solidFill>
            <a:srgbClr val="FFFFFF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8" name="Freeform 747">
            <a:extLst>
              <a:ext uri="{FF2B5EF4-FFF2-40B4-BE49-F238E27FC236}">
                <a16:creationId xmlns:a16="http://schemas.microsoft.com/office/drawing/2014/main" id="{41CBAEA3-3A99-654E-6CFD-BDCCD4DC3A3C}"/>
              </a:ext>
            </a:extLst>
          </p:cNvPr>
          <p:cNvSpPr/>
          <p:nvPr/>
        </p:nvSpPr>
        <p:spPr>
          <a:xfrm>
            <a:off x="3016145" y="5363132"/>
            <a:ext cx="1993433" cy="588570"/>
          </a:xfrm>
          <a:custGeom>
            <a:avLst/>
            <a:gdLst>
              <a:gd name="csX0" fmla="*/ 1712211 w 1993433"/>
              <a:gd name="csY0" fmla="*/ 22720 h 588570"/>
              <a:gd name="csX1" fmla="*/ 1970720 w 1993433"/>
              <a:gd name="csY1" fmla="*/ 281302 h 588570"/>
              <a:gd name="csX2" fmla="*/ 1970720 w 1993433"/>
              <a:gd name="csY2" fmla="*/ 307268 h 588570"/>
              <a:gd name="csX3" fmla="*/ 1712211 w 1993433"/>
              <a:gd name="csY3" fmla="*/ 565850 h 588570"/>
              <a:gd name="csX4" fmla="*/ 281222 w 1993433"/>
              <a:gd name="csY4" fmla="*/ 565850 h 588570"/>
              <a:gd name="csX5" fmla="*/ 22714 w 1993433"/>
              <a:gd name="csY5" fmla="*/ 307268 h 588570"/>
              <a:gd name="csX6" fmla="*/ 22714 w 1993433"/>
              <a:gd name="csY6" fmla="*/ 281302 h 588570"/>
              <a:gd name="csX7" fmla="*/ 281222 w 1993433"/>
              <a:gd name="csY7" fmla="*/ 22720 h 588570"/>
              <a:gd name="csX8" fmla="*/ 1712211 w 1993433"/>
              <a:gd name="csY8" fmla="*/ 22720 h 588570"/>
              <a:gd name="csX9" fmla="*/ 1712211 w 1993433"/>
              <a:gd name="csY9" fmla="*/ 0 h 588570"/>
              <a:gd name="csX10" fmla="*/ 281222 w 1993433"/>
              <a:gd name="csY10" fmla="*/ 0 h 588570"/>
              <a:gd name="csX11" fmla="*/ 0 w 1993433"/>
              <a:gd name="csY11" fmla="*/ 281302 h 588570"/>
              <a:gd name="csX12" fmla="*/ 0 w 1993433"/>
              <a:gd name="csY12" fmla="*/ 307268 h 588570"/>
              <a:gd name="csX13" fmla="*/ 281222 w 1993433"/>
              <a:gd name="csY13" fmla="*/ 588570 h 588570"/>
              <a:gd name="csX14" fmla="*/ 1712211 w 1993433"/>
              <a:gd name="csY14" fmla="*/ 588570 h 588570"/>
              <a:gd name="csX15" fmla="*/ 1993434 w 1993433"/>
              <a:gd name="csY15" fmla="*/ 307268 h 588570"/>
              <a:gd name="csX16" fmla="*/ 1993434 w 1993433"/>
              <a:gd name="csY16" fmla="*/ 281302 h 588570"/>
              <a:gd name="csX17" fmla="*/ 1712211 w 1993433"/>
              <a:gd name="csY17" fmla="*/ 0 h 588570"/>
              <a:gd name="csX18" fmla="*/ 1712211 w 1993433"/>
              <a:gd name="csY18" fmla="*/ 0 h 5885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993433" h="588570">
                <a:moveTo>
                  <a:pt x="1712211" y="22720"/>
                </a:moveTo>
                <a:cubicBezTo>
                  <a:pt x="1854986" y="22720"/>
                  <a:pt x="1970720" y="138487"/>
                  <a:pt x="1970720" y="281302"/>
                </a:cubicBezTo>
                <a:lnTo>
                  <a:pt x="1970720" y="307268"/>
                </a:lnTo>
                <a:cubicBezTo>
                  <a:pt x="1970720" y="450083"/>
                  <a:pt x="1854986" y="565850"/>
                  <a:pt x="1712211" y="565850"/>
                </a:cubicBezTo>
                <a:lnTo>
                  <a:pt x="281222" y="565850"/>
                </a:lnTo>
                <a:cubicBezTo>
                  <a:pt x="138448" y="565850"/>
                  <a:pt x="22714" y="450083"/>
                  <a:pt x="22714" y="307268"/>
                </a:cubicBezTo>
                <a:lnTo>
                  <a:pt x="22714" y="281302"/>
                </a:lnTo>
                <a:cubicBezTo>
                  <a:pt x="22714" y="138487"/>
                  <a:pt x="138448" y="22720"/>
                  <a:pt x="281222" y="22720"/>
                </a:cubicBezTo>
                <a:lnTo>
                  <a:pt x="1712211" y="22720"/>
                </a:lnTo>
                <a:moveTo>
                  <a:pt x="1712211" y="0"/>
                </a:moveTo>
                <a:lnTo>
                  <a:pt x="281222" y="0"/>
                </a:lnTo>
                <a:cubicBezTo>
                  <a:pt x="126550" y="0"/>
                  <a:pt x="0" y="126586"/>
                  <a:pt x="0" y="281302"/>
                </a:cubicBezTo>
                <a:lnTo>
                  <a:pt x="0" y="307268"/>
                </a:lnTo>
                <a:cubicBezTo>
                  <a:pt x="0" y="461985"/>
                  <a:pt x="126550" y="588570"/>
                  <a:pt x="281222" y="588570"/>
                </a:cubicBezTo>
                <a:lnTo>
                  <a:pt x="1712211" y="588570"/>
                </a:lnTo>
                <a:cubicBezTo>
                  <a:pt x="1866884" y="588570"/>
                  <a:pt x="1993434" y="461985"/>
                  <a:pt x="1993434" y="307268"/>
                </a:cubicBezTo>
                <a:lnTo>
                  <a:pt x="1993434" y="281302"/>
                </a:lnTo>
                <a:cubicBezTo>
                  <a:pt x="1993434" y="126586"/>
                  <a:pt x="1866884" y="0"/>
                  <a:pt x="1712211" y="0"/>
                </a:cubicBezTo>
                <a:lnTo>
                  <a:pt x="1712211" y="0"/>
                </a:lnTo>
                <a:close/>
              </a:path>
            </a:pathLst>
          </a:custGeom>
          <a:solidFill>
            <a:srgbClr val="EBEBE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9" name="TextBox 748">
            <a:extLst>
              <a:ext uri="{FF2B5EF4-FFF2-40B4-BE49-F238E27FC236}">
                <a16:creationId xmlns:a16="http://schemas.microsoft.com/office/drawing/2014/main" id="{EBF45270-7E1A-9780-7BEC-5220D3B8627C}"/>
              </a:ext>
            </a:extLst>
          </p:cNvPr>
          <p:cNvSpPr txBox="1"/>
          <p:nvPr/>
        </p:nvSpPr>
        <p:spPr>
          <a:xfrm>
            <a:off x="3126969" y="5646319"/>
            <a:ext cx="946198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750" name="TextBox 749">
            <a:extLst>
              <a:ext uri="{FF2B5EF4-FFF2-40B4-BE49-F238E27FC236}">
                <a16:creationId xmlns:a16="http://schemas.microsoft.com/office/drawing/2014/main" id="{80000ABC-3754-9BE0-F392-D862AA8AF681}"/>
              </a:ext>
            </a:extLst>
          </p:cNvPr>
          <p:cNvSpPr txBox="1"/>
          <p:nvPr/>
        </p:nvSpPr>
        <p:spPr>
          <a:xfrm>
            <a:off x="3091275" y="5362811"/>
            <a:ext cx="1833709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grpSp>
        <p:nvGrpSpPr>
          <p:cNvPr id="752" name="Graphic 643">
            <a:extLst>
              <a:ext uri="{FF2B5EF4-FFF2-40B4-BE49-F238E27FC236}">
                <a16:creationId xmlns:a16="http://schemas.microsoft.com/office/drawing/2014/main" id="{1A72B559-6856-D69D-E827-54E923847407}"/>
              </a:ext>
            </a:extLst>
          </p:cNvPr>
          <p:cNvGrpSpPr/>
          <p:nvPr/>
        </p:nvGrpSpPr>
        <p:grpSpPr>
          <a:xfrm>
            <a:off x="563021" y="2603126"/>
            <a:ext cx="7663998" cy="1406510"/>
            <a:chOff x="563021" y="2603126"/>
            <a:chExt cx="7663998" cy="1406510"/>
          </a:xfrm>
        </p:grpSpPr>
        <p:sp>
          <p:nvSpPr>
            <p:cNvPr id="753" name="Freeform 752">
              <a:extLst>
                <a:ext uri="{FF2B5EF4-FFF2-40B4-BE49-F238E27FC236}">
                  <a16:creationId xmlns:a16="http://schemas.microsoft.com/office/drawing/2014/main" id="{62178054-AE0A-CA98-C596-20F0DB187D12}"/>
                </a:ext>
              </a:extLst>
            </p:cNvPr>
            <p:cNvSpPr/>
            <p:nvPr/>
          </p:nvSpPr>
          <p:spPr>
            <a:xfrm>
              <a:off x="563021" y="2603126"/>
              <a:ext cx="7663998" cy="1406510"/>
            </a:xfrm>
            <a:custGeom>
              <a:avLst/>
              <a:gdLst>
                <a:gd name="csX0" fmla="*/ 1525090 w 7663998"/>
                <a:gd name="csY0" fmla="*/ 0 h 1406510"/>
                <a:gd name="csX1" fmla="*/ 1392050 w 7663998"/>
                <a:gd name="csY1" fmla="*/ 63834 h 1406510"/>
                <a:gd name="csX2" fmla="*/ 1292541 w 7663998"/>
                <a:gd name="csY2" fmla="*/ 163372 h 1406510"/>
                <a:gd name="csX3" fmla="*/ 1227644 w 7663998"/>
                <a:gd name="csY3" fmla="*/ 199075 h 1406510"/>
                <a:gd name="csX4" fmla="*/ 796075 w 7663998"/>
                <a:gd name="csY4" fmla="*/ 199075 h 1406510"/>
                <a:gd name="csX5" fmla="*/ 731178 w 7663998"/>
                <a:gd name="csY5" fmla="*/ 163372 h 1406510"/>
                <a:gd name="csX6" fmla="*/ 631669 w 7663998"/>
                <a:gd name="csY6" fmla="*/ 63834 h 1406510"/>
                <a:gd name="csX7" fmla="*/ 498629 w 7663998"/>
                <a:gd name="csY7" fmla="*/ 0 h 1406510"/>
                <a:gd name="csX8" fmla="*/ 147101 w 7663998"/>
                <a:gd name="csY8" fmla="*/ 0 h 1406510"/>
                <a:gd name="csX9" fmla="*/ 0 w 7663998"/>
                <a:gd name="csY9" fmla="*/ 147143 h 1406510"/>
                <a:gd name="csX10" fmla="*/ 0 w 7663998"/>
                <a:gd name="csY10" fmla="*/ 1060293 h 1406510"/>
                <a:gd name="csX11" fmla="*/ 147101 w 7663998"/>
                <a:gd name="csY11" fmla="*/ 1207435 h 1406510"/>
                <a:gd name="csX12" fmla="*/ 521343 w 7663998"/>
                <a:gd name="csY12" fmla="*/ 1207435 h 1406510"/>
                <a:gd name="csX13" fmla="*/ 597057 w 7663998"/>
                <a:gd name="csY13" fmla="*/ 1243139 h 1406510"/>
                <a:gd name="csX14" fmla="*/ 696566 w 7663998"/>
                <a:gd name="csY14" fmla="*/ 1342677 h 1406510"/>
                <a:gd name="csX15" fmla="*/ 705219 w 7663998"/>
                <a:gd name="csY15" fmla="*/ 1352414 h 1406510"/>
                <a:gd name="csX16" fmla="*/ 829606 w 7663998"/>
                <a:gd name="csY16" fmla="*/ 1406511 h 1406510"/>
                <a:gd name="csX17" fmla="*/ 1189787 w 7663998"/>
                <a:gd name="csY17" fmla="*/ 1406511 h 1406510"/>
                <a:gd name="csX18" fmla="*/ 1315255 w 7663998"/>
                <a:gd name="csY18" fmla="*/ 1350250 h 1406510"/>
                <a:gd name="csX19" fmla="*/ 1322827 w 7663998"/>
                <a:gd name="csY19" fmla="*/ 1342677 h 1406510"/>
                <a:gd name="csX20" fmla="*/ 1422336 w 7663998"/>
                <a:gd name="csY20" fmla="*/ 1243139 h 1406510"/>
                <a:gd name="csX21" fmla="*/ 1494805 w 7663998"/>
                <a:gd name="csY21" fmla="*/ 1207435 h 1406510"/>
                <a:gd name="csX22" fmla="*/ 7584350 w 7663998"/>
                <a:gd name="csY22" fmla="*/ 1207435 h 1406510"/>
                <a:gd name="csX23" fmla="*/ 7564881 w 7663998"/>
                <a:gd name="csY23" fmla="*/ 597226 h 1406510"/>
                <a:gd name="csX24" fmla="*/ 7564881 w 7663998"/>
                <a:gd name="csY24" fmla="*/ 597226 h 1406510"/>
                <a:gd name="csX25" fmla="*/ 7537840 w 7663998"/>
                <a:gd name="csY25" fmla="*/ 0 h 1406510"/>
                <a:gd name="csX26" fmla="*/ 1525090 w 7663998"/>
                <a:gd name="csY26" fmla="*/ 0 h 14065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7663998" h="1406510">
                  <a:moveTo>
                    <a:pt x="1525090" y="0"/>
                  </a:moveTo>
                  <a:cubicBezTo>
                    <a:pt x="1455866" y="0"/>
                    <a:pt x="1419091" y="36786"/>
                    <a:pt x="1392050" y="63834"/>
                  </a:cubicBezTo>
                  <a:lnTo>
                    <a:pt x="1292541" y="163372"/>
                  </a:lnTo>
                  <a:cubicBezTo>
                    <a:pt x="1268745" y="187174"/>
                    <a:pt x="1255766" y="199075"/>
                    <a:pt x="1227644" y="199075"/>
                  </a:cubicBezTo>
                  <a:lnTo>
                    <a:pt x="796075" y="199075"/>
                  </a:lnTo>
                  <a:cubicBezTo>
                    <a:pt x="767953" y="199075"/>
                    <a:pt x="754974" y="187174"/>
                    <a:pt x="731178" y="163372"/>
                  </a:cubicBezTo>
                  <a:lnTo>
                    <a:pt x="631669" y="63834"/>
                  </a:lnTo>
                  <a:cubicBezTo>
                    <a:pt x="604628" y="36786"/>
                    <a:pt x="567853" y="0"/>
                    <a:pt x="498629" y="0"/>
                  </a:cubicBezTo>
                  <a:lnTo>
                    <a:pt x="147101" y="0"/>
                  </a:lnTo>
                  <a:cubicBezTo>
                    <a:pt x="65979" y="0"/>
                    <a:pt x="0" y="65998"/>
                    <a:pt x="0" y="147143"/>
                  </a:cubicBezTo>
                  <a:lnTo>
                    <a:pt x="0" y="1060293"/>
                  </a:lnTo>
                  <a:cubicBezTo>
                    <a:pt x="0" y="1141437"/>
                    <a:pt x="65979" y="1207435"/>
                    <a:pt x="147101" y="1207435"/>
                  </a:cubicBezTo>
                  <a:lnTo>
                    <a:pt x="521343" y="1207435"/>
                  </a:lnTo>
                  <a:cubicBezTo>
                    <a:pt x="548383" y="1207435"/>
                    <a:pt x="573261" y="1218255"/>
                    <a:pt x="597057" y="1243139"/>
                  </a:cubicBezTo>
                  <a:lnTo>
                    <a:pt x="696566" y="1342677"/>
                  </a:lnTo>
                  <a:cubicBezTo>
                    <a:pt x="699811" y="1345922"/>
                    <a:pt x="703056" y="1349168"/>
                    <a:pt x="705219" y="1352414"/>
                  </a:cubicBezTo>
                  <a:cubicBezTo>
                    <a:pt x="726851" y="1375135"/>
                    <a:pt x="756055" y="1406511"/>
                    <a:pt x="829606" y="1406511"/>
                  </a:cubicBezTo>
                  <a:lnTo>
                    <a:pt x="1189787" y="1406511"/>
                  </a:lnTo>
                  <a:cubicBezTo>
                    <a:pt x="1261174" y="1406511"/>
                    <a:pt x="1292541" y="1374053"/>
                    <a:pt x="1315255" y="1350250"/>
                  </a:cubicBezTo>
                  <a:cubicBezTo>
                    <a:pt x="1317418" y="1348086"/>
                    <a:pt x="1319582" y="1345922"/>
                    <a:pt x="1322827" y="1342677"/>
                  </a:cubicBezTo>
                  <a:lnTo>
                    <a:pt x="1422336" y="1243139"/>
                  </a:lnTo>
                  <a:cubicBezTo>
                    <a:pt x="1443968" y="1221500"/>
                    <a:pt x="1464519" y="1207435"/>
                    <a:pt x="1494805" y="1207435"/>
                  </a:cubicBezTo>
                  <a:lnTo>
                    <a:pt x="7584350" y="1207435"/>
                  </a:lnTo>
                  <a:cubicBezTo>
                    <a:pt x="7693593" y="1023507"/>
                    <a:pt x="7693593" y="785482"/>
                    <a:pt x="7564881" y="597226"/>
                  </a:cubicBezTo>
                  <a:lnTo>
                    <a:pt x="7564881" y="597226"/>
                  </a:lnTo>
                  <a:cubicBezTo>
                    <a:pt x="7438330" y="413298"/>
                    <a:pt x="7436167" y="181764"/>
                    <a:pt x="7537840" y="0"/>
                  </a:cubicBezTo>
                  <a:lnTo>
                    <a:pt x="1525090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4" name="Freeform 753">
              <a:extLst>
                <a:ext uri="{FF2B5EF4-FFF2-40B4-BE49-F238E27FC236}">
                  <a16:creationId xmlns:a16="http://schemas.microsoft.com/office/drawing/2014/main" id="{0E64ACC0-2A5B-90C5-64A1-29D770747A81}"/>
                </a:ext>
              </a:extLst>
            </p:cNvPr>
            <p:cNvSpPr/>
            <p:nvPr/>
          </p:nvSpPr>
          <p:spPr>
            <a:xfrm>
              <a:off x="608449" y="2650731"/>
              <a:ext cx="7503227" cy="1311300"/>
            </a:xfrm>
            <a:custGeom>
              <a:avLst/>
              <a:gdLst>
                <a:gd name="csX0" fmla="*/ 7408045 w 7503227"/>
                <a:gd name="csY0" fmla="*/ 0 h 1311300"/>
                <a:gd name="csX1" fmla="*/ 1479662 w 7503227"/>
                <a:gd name="csY1" fmla="*/ 0 h 1311300"/>
                <a:gd name="csX2" fmla="*/ 1380153 w 7503227"/>
                <a:gd name="csY2" fmla="*/ 49769 h 1311300"/>
                <a:gd name="csX3" fmla="*/ 1280643 w 7503227"/>
                <a:gd name="csY3" fmla="*/ 149306 h 1311300"/>
                <a:gd name="csX4" fmla="*/ 1181134 w 7503227"/>
                <a:gd name="csY4" fmla="*/ 199075 h 1311300"/>
                <a:gd name="csX5" fmla="*/ 749566 w 7503227"/>
                <a:gd name="csY5" fmla="*/ 199075 h 1311300"/>
                <a:gd name="csX6" fmla="*/ 650056 w 7503227"/>
                <a:gd name="csY6" fmla="*/ 149306 h 1311300"/>
                <a:gd name="csX7" fmla="*/ 550547 w 7503227"/>
                <a:gd name="csY7" fmla="*/ 49769 h 1311300"/>
                <a:gd name="csX8" fmla="*/ 451037 w 7503227"/>
                <a:gd name="csY8" fmla="*/ 0 h 1311300"/>
                <a:gd name="csX9" fmla="*/ 99509 w 7503227"/>
                <a:gd name="csY9" fmla="*/ 0 h 1311300"/>
                <a:gd name="csX10" fmla="*/ 0 w 7503227"/>
                <a:gd name="csY10" fmla="*/ 99538 h 1311300"/>
                <a:gd name="csX11" fmla="*/ 0 w 7503227"/>
                <a:gd name="csY11" fmla="*/ 1012688 h 1311300"/>
                <a:gd name="csX12" fmla="*/ 99509 w 7503227"/>
                <a:gd name="csY12" fmla="*/ 1112225 h 1311300"/>
                <a:gd name="csX13" fmla="*/ 473751 w 7503227"/>
                <a:gd name="csY13" fmla="*/ 1112225 h 1311300"/>
                <a:gd name="csX14" fmla="*/ 582995 w 7503227"/>
                <a:gd name="csY14" fmla="*/ 1161994 h 1311300"/>
                <a:gd name="csX15" fmla="*/ 682505 w 7503227"/>
                <a:gd name="csY15" fmla="*/ 1261532 h 1311300"/>
                <a:gd name="csX16" fmla="*/ 782014 w 7503227"/>
                <a:gd name="csY16" fmla="*/ 1311301 h 1311300"/>
                <a:gd name="csX17" fmla="*/ 1142195 w 7503227"/>
                <a:gd name="csY17" fmla="*/ 1311301 h 1311300"/>
                <a:gd name="csX18" fmla="*/ 1241705 w 7503227"/>
                <a:gd name="csY18" fmla="*/ 1261532 h 1311300"/>
                <a:gd name="csX19" fmla="*/ 1341214 w 7503227"/>
                <a:gd name="csY19" fmla="*/ 1161994 h 1311300"/>
                <a:gd name="csX20" fmla="*/ 1447213 w 7503227"/>
                <a:gd name="csY20" fmla="*/ 1112225 h 1311300"/>
                <a:gd name="csX21" fmla="*/ 7503228 w 7503227"/>
                <a:gd name="csY21" fmla="*/ 1112225 h 13113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7503227" h="1311300">
                  <a:moveTo>
                    <a:pt x="7408045" y="0"/>
                  </a:moveTo>
                  <a:lnTo>
                    <a:pt x="1479662" y="0"/>
                  </a:lnTo>
                  <a:cubicBezTo>
                    <a:pt x="1429907" y="0"/>
                    <a:pt x="1405030" y="24884"/>
                    <a:pt x="1380153" y="49769"/>
                  </a:cubicBezTo>
                  <a:lnTo>
                    <a:pt x="1280643" y="149306"/>
                  </a:lnTo>
                  <a:cubicBezTo>
                    <a:pt x="1255766" y="174191"/>
                    <a:pt x="1230888" y="199075"/>
                    <a:pt x="1181134" y="199075"/>
                  </a:cubicBezTo>
                  <a:lnTo>
                    <a:pt x="749566" y="199075"/>
                  </a:lnTo>
                  <a:cubicBezTo>
                    <a:pt x="699811" y="199075"/>
                    <a:pt x="674934" y="174191"/>
                    <a:pt x="650056" y="149306"/>
                  </a:cubicBezTo>
                  <a:lnTo>
                    <a:pt x="550547" y="49769"/>
                  </a:lnTo>
                  <a:cubicBezTo>
                    <a:pt x="525669" y="24884"/>
                    <a:pt x="500792" y="0"/>
                    <a:pt x="451037" y="0"/>
                  </a:cubicBezTo>
                  <a:lnTo>
                    <a:pt x="99509" y="0"/>
                  </a:lnTo>
                  <a:cubicBezTo>
                    <a:pt x="44347" y="0"/>
                    <a:pt x="0" y="44359"/>
                    <a:pt x="0" y="99538"/>
                  </a:cubicBezTo>
                  <a:lnTo>
                    <a:pt x="0" y="1012688"/>
                  </a:lnTo>
                  <a:cubicBezTo>
                    <a:pt x="0" y="1067866"/>
                    <a:pt x="44347" y="1112225"/>
                    <a:pt x="99509" y="1112225"/>
                  </a:cubicBezTo>
                  <a:lnTo>
                    <a:pt x="473751" y="1112225"/>
                  </a:lnTo>
                  <a:cubicBezTo>
                    <a:pt x="523506" y="1112225"/>
                    <a:pt x="558118" y="1137110"/>
                    <a:pt x="582995" y="1161994"/>
                  </a:cubicBezTo>
                  <a:lnTo>
                    <a:pt x="682505" y="1261532"/>
                  </a:lnTo>
                  <a:cubicBezTo>
                    <a:pt x="707382" y="1286416"/>
                    <a:pt x="720362" y="1311301"/>
                    <a:pt x="782014" y="1311301"/>
                  </a:cubicBezTo>
                  <a:lnTo>
                    <a:pt x="1142195" y="1311301"/>
                  </a:lnTo>
                  <a:cubicBezTo>
                    <a:pt x="1199521" y="1311301"/>
                    <a:pt x="1216827" y="1286416"/>
                    <a:pt x="1241705" y="1261532"/>
                  </a:cubicBezTo>
                  <a:lnTo>
                    <a:pt x="1341214" y="1161994"/>
                  </a:lnTo>
                  <a:cubicBezTo>
                    <a:pt x="1366091" y="1137110"/>
                    <a:pt x="1398540" y="1112225"/>
                    <a:pt x="1447213" y="1112225"/>
                  </a:cubicBezTo>
                  <a:lnTo>
                    <a:pt x="7503228" y="1112225"/>
                  </a:lnTo>
                </a:path>
              </a:pathLst>
            </a:custGeom>
            <a:solidFill>
              <a:srgbClr val="ED6E65"/>
            </a:solidFill>
            <a:ln w="36767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55" name="Graphic 643">
              <a:extLst>
                <a:ext uri="{FF2B5EF4-FFF2-40B4-BE49-F238E27FC236}">
                  <a16:creationId xmlns:a16="http://schemas.microsoft.com/office/drawing/2014/main" id="{F6FCF1D9-44BD-24A4-200C-8C1AA92678B4}"/>
                </a:ext>
              </a:extLst>
            </p:cNvPr>
            <p:cNvGrpSpPr/>
            <p:nvPr/>
          </p:nvGrpSpPr>
          <p:grpSpPr>
            <a:xfrm>
              <a:off x="1113568" y="2973104"/>
              <a:ext cx="825414" cy="482313"/>
              <a:chOff x="1113568" y="2973104"/>
              <a:chExt cx="825414" cy="482313"/>
            </a:xfrm>
          </p:grpSpPr>
          <p:sp>
            <p:nvSpPr>
              <p:cNvPr id="756" name="TextBox 755">
                <a:extLst>
                  <a:ext uri="{FF2B5EF4-FFF2-40B4-BE49-F238E27FC236}">
                    <a16:creationId xmlns:a16="http://schemas.microsoft.com/office/drawing/2014/main" id="{4BDBE9B7-3F6B-6E00-7015-7C66C5A015B8}"/>
                  </a:ext>
                </a:extLst>
              </p:cNvPr>
              <p:cNvSpPr txBox="1"/>
              <p:nvPr/>
            </p:nvSpPr>
            <p:spPr>
              <a:xfrm>
                <a:off x="1071883" y="3210892"/>
                <a:ext cx="564539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757" name="TextBox 756">
                <a:extLst>
                  <a:ext uri="{FF2B5EF4-FFF2-40B4-BE49-F238E27FC236}">
                    <a16:creationId xmlns:a16="http://schemas.microsoft.com/office/drawing/2014/main" id="{48C0AEF4-8953-D06C-EB2A-575F631BDEED}"/>
                  </a:ext>
                </a:extLst>
              </p:cNvPr>
              <p:cNvSpPr txBox="1"/>
              <p:nvPr/>
            </p:nvSpPr>
            <p:spPr>
              <a:xfrm>
                <a:off x="1022128" y="2927384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758" name="Freeform 757">
              <a:extLst>
                <a:ext uri="{FF2B5EF4-FFF2-40B4-BE49-F238E27FC236}">
                  <a16:creationId xmlns:a16="http://schemas.microsoft.com/office/drawing/2014/main" id="{22AD1F0C-9238-4366-A5A2-B687D5677704}"/>
                </a:ext>
              </a:extLst>
            </p:cNvPr>
            <p:cNvSpPr/>
            <p:nvPr/>
          </p:nvSpPr>
          <p:spPr>
            <a:xfrm>
              <a:off x="746897" y="3019669"/>
              <a:ext cx="294201" cy="217468"/>
            </a:xfrm>
            <a:custGeom>
              <a:avLst/>
              <a:gdLst>
                <a:gd name="csX0" fmla="*/ 275814 w 294201"/>
                <a:gd name="csY0" fmla="*/ 217468 h 217468"/>
                <a:gd name="csX1" fmla="*/ 294202 w 294201"/>
                <a:gd name="csY1" fmla="*/ 147143 h 217468"/>
                <a:gd name="csX2" fmla="*/ 147101 w 294201"/>
                <a:gd name="csY2" fmla="*/ 0 h 217468"/>
                <a:gd name="csX3" fmla="*/ 0 w 294201"/>
                <a:gd name="csY3" fmla="*/ 147143 h 217468"/>
                <a:gd name="csX4" fmla="*/ 18388 w 294201"/>
                <a:gd name="csY4" fmla="*/ 217468 h 217468"/>
                <a:gd name="csX5" fmla="*/ 276896 w 294201"/>
                <a:gd name="csY5" fmla="*/ 217468 h 217468"/>
                <a:gd name="csX6" fmla="*/ 276896 w 294201"/>
                <a:gd name="csY6" fmla="*/ 217468 h 21746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94201" h="217468">
                  <a:moveTo>
                    <a:pt x="275814" y="217468"/>
                  </a:moveTo>
                  <a:cubicBezTo>
                    <a:pt x="287712" y="196911"/>
                    <a:pt x="294202" y="172027"/>
                    <a:pt x="294202" y="147143"/>
                  </a:cubicBezTo>
                  <a:cubicBezTo>
                    <a:pt x="294202" y="65998"/>
                    <a:pt x="228223" y="0"/>
                    <a:pt x="147101" y="0"/>
                  </a:cubicBezTo>
                  <a:cubicBezTo>
                    <a:pt x="65979" y="0"/>
                    <a:pt x="0" y="65998"/>
                    <a:pt x="0" y="147143"/>
                  </a:cubicBezTo>
                  <a:cubicBezTo>
                    <a:pt x="0" y="228288"/>
                    <a:pt x="6490" y="196911"/>
                    <a:pt x="18388" y="217468"/>
                  </a:cubicBezTo>
                  <a:lnTo>
                    <a:pt x="276896" y="217468"/>
                  </a:lnTo>
                  <a:lnTo>
                    <a:pt x="276896" y="217468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9" name="Rounded Rectangle 758">
              <a:extLst>
                <a:ext uri="{FF2B5EF4-FFF2-40B4-BE49-F238E27FC236}">
                  <a16:creationId xmlns:a16="http://schemas.microsoft.com/office/drawing/2014/main" id="{22205BBF-17AF-0D75-A512-80BA2AA22138}"/>
                </a:ext>
              </a:extLst>
            </p:cNvPr>
            <p:cNvSpPr/>
            <p:nvPr/>
          </p:nvSpPr>
          <p:spPr>
            <a:xfrm>
              <a:off x="2003745" y="2816266"/>
              <a:ext cx="6027891" cy="819021"/>
            </a:xfrm>
            <a:prstGeom prst="roundRect">
              <a:avLst>
                <a:gd name="adj" fmla="val 49655"/>
              </a:avLst>
            </a:prstGeom>
            <a:solidFill>
              <a:srgbClr val="CA3E34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60" name="Graphic 643">
              <a:extLst>
                <a:ext uri="{FF2B5EF4-FFF2-40B4-BE49-F238E27FC236}">
                  <a16:creationId xmlns:a16="http://schemas.microsoft.com/office/drawing/2014/main" id="{AC1F6284-8216-E568-F685-E58A5EA784EF}"/>
                </a:ext>
              </a:extLst>
            </p:cNvPr>
            <p:cNvGrpSpPr/>
            <p:nvPr/>
          </p:nvGrpSpPr>
          <p:grpSpPr>
            <a:xfrm>
              <a:off x="2075132" y="2972022"/>
              <a:ext cx="825414" cy="482313"/>
              <a:chOff x="2075132" y="2972022"/>
              <a:chExt cx="825414" cy="482313"/>
            </a:xfrm>
          </p:grpSpPr>
          <p:sp>
            <p:nvSpPr>
              <p:cNvPr id="761" name="TextBox 760">
                <a:extLst>
                  <a:ext uri="{FF2B5EF4-FFF2-40B4-BE49-F238E27FC236}">
                    <a16:creationId xmlns:a16="http://schemas.microsoft.com/office/drawing/2014/main" id="{E1C9524C-CF8A-D3D8-7805-B6937F17D401}"/>
                  </a:ext>
                </a:extLst>
              </p:cNvPr>
              <p:cNvSpPr txBox="1"/>
              <p:nvPr/>
            </p:nvSpPr>
            <p:spPr>
              <a:xfrm>
                <a:off x="2033446" y="3209810"/>
                <a:ext cx="564539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tone</a:t>
                </a:r>
              </a:p>
            </p:txBody>
          </p:sp>
          <p:sp>
            <p:nvSpPr>
              <p:cNvPr id="762" name="TextBox 761">
                <a:extLst>
                  <a:ext uri="{FF2B5EF4-FFF2-40B4-BE49-F238E27FC236}">
                    <a16:creationId xmlns:a16="http://schemas.microsoft.com/office/drawing/2014/main" id="{CC85DFE9-D133-ED5C-2F51-9D0500FC4AC8}"/>
                  </a:ext>
                </a:extLst>
              </p:cNvPr>
              <p:cNvSpPr txBox="1"/>
              <p:nvPr/>
            </p:nvSpPr>
            <p:spPr>
              <a:xfrm>
                <a:off x="1983692" y="2926302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</p:grpSp>
        <p:grpSp>
          <p:nvGrpSpPr>
            <p:cNvPr id="763" name="Graphic 643">
              <a:extLst>
                <a:ext uri="{FF2B5EF4-FFF2-40B4-BE49-F238E27FC236}">
                  <a16:creationId xmlns:a16="http://schemas.microsoft.com/office/drawing/2014/main" id="{9B6B9922-6EBA-4D57-D169-F39D6D8467EB}"/>
                </a:ext>
              </a:extLst>
            </p:cNvPr>
            <p:cNvGrpSpPr/>
            <p:nvPr/>
          </p:nvGrpSpPr>
          <p:grpSpPr>
            <a:xfrm>
              <a:off x="5126394" y="2972022"/>
              <a:ext cx="619060" cy="482313"/>
              <a:chOff x="5126394" y="2972022"/>
              <a:chExt cx="619060" cy="482313"/>
            </a:xfrm>
          </p:grpSpPr>
          <p:sp>
            <p:nvSpPr>
              <p:cNvPr id="764" name="TextBox 763">
                <a:extLst>
                  <a:ext uri="{FF2B5EF4-FFF2-40B4-BE49-F238E27FC236}">
                    <a16:creationId xmlns:a16="http://schemas.microsoft.com/office/drawing/2014/main" id="{6B19318C-6ADE-AE9C-1D6F-CFA92E87BD29}"/>
                  </a:ext>
                </a:extLst>
              </p:cNvPr>
              <p:cNvSpPr txBox="1"/>
              <p:nvPr/>
            </p:nvSpPr>
            <p:spPr>
              <a:xfrm>
                <a:off x="5085790" y="3209810"/>
                <a:ext cx="469124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for</a:t>
                </a:r>
              </a:p>
            </p:txBody>
          </p:sp>
          <p:sp>
            <p:nvSpPr>
              <p:cNvPr id="765" name="TextBox 764">
                <a:extLst>
                  <a:ext uri="{FF2B5EF4-FFF2-40B4-BE49-F238E27FC236}">
                    <a16:creationId xmlns:a16="http://schemas.microsoft.com/office/drawing/2014/main" id="{0777EBB6-FDB2-8A11-90BB-A16E6F39433F}"/>
                  </a:ext>
                </a:extLst>
              </p:cNvPr>
              <p:cNvSpPr txBox="1"/>
              <p:nvPr/>
            </p:nvSpPr>
            <p:spPr>
              <a:xfrm>
                <a:off x="5034954" y="2926302"/>
                <a:ext cx="801940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</p:grpSp>
        <p:grpSp>
          <p:nvGrpSpPr>
            <p:cNvPr id="766" name="Graphic 643">
              <a:extLst>
                <a:ext uri="{FF2B5EF4-FFF2-40B4-BE49-F238E27FC236}">
                  <a16:creationId xmlns:a16="http://schemas.microsoft.com/office/drawing/2014/main" id="{582DC8AE-5876-1CBD-AD7A-95DDD38C07E8}"/>
                </a:ext>
              </a:extLst>
            </p:cNvPr>
            <p:cNvGrpSpPr/>
            <p:nvPr/>
          </p:nvGrpSpPr>
          <p:grpSpPr>
            <a:xfrm>
              <a:off x="3015063" y="2928787"/>
              <a:ext cx="1993433" cy="588570"/>
              <a:chOff x="3015063" y="2928787"/>
              <a:chExt cx="1993433" cy="588570"/>
            </a:xfrm>
          </p:grpSpPr>
          <p:sp>
            <p:nvSpPr>
              <p:cNvPr id="767" name="Rounded Rectangle 766">
                <a:extLst>
                  <a:ext uri="{FF2B5EF4-FFF2-40B4-BE49-F238E27FC236}">
                    <a16:creationId xmlns:a16="http://schemas.microsoft.com/office/drawing/2014/main" id="{F66902CC-B86F-4391-1F54-6628F2FFF297}"/>
                  </a:ext>
                </a:extLst>
              </p:cNvPr>
              <p:cNvSpPr/>
              <p:nvPr/>
            </p:nvSpPr>
            <p:spPr>
              <a:xfrm>
                <a:off x="3015063" y="2928787"/>
                <a:ext cx="1993433" cy="588570"/>
              </a:xfrm>
              <a:prstGeom prst="roundRect">
                <a:avLst>
                  <a:gd name="adj" fmla="val 47780"/>
                </a:avLst>
              </a:prstGeom>
              <a:solidFill>
                <a:srgbClr val="FFFFFF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8" name="TextBox 767">
                <a:extLst>
                  <a:ext uri="{FF2B5EF4-FFF2-40B4-BE49-F238E27FC236}">
                    <a16:creationId xmlns:a16="http://schemas.microsoft.com/office/drawing/2014/main" id="{A8E74C11-ED48-6C14-44A4-9C724BC6C8AD}"/>
                  </a:ext>
                </a:extLst>
              </p:cNvPr>
              <p:cNvSpPr txBox="1"/>
              <p:nvPr/>
            </p:nvSpPr>
            <p:spPr>
              <a:xfrm>
                <a:off x="3125887" y="3211974"/>
                <a:ext cx="946198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</p:grpSp>
        <p:sp>
          <p:nvSpPr>
            <p:cNvPr id="769" name="Freeform 768">
              <a:extLst>
                <a:ext uri="{FF2B5EF4-FFF2-40B4-BE49-F238E27FC236}">
                  <a16:creationId xmlns:a16="http://schemas.microsoft.com/office/drawing/2014/main" id="{753058CE-47C3-7196-868C-A1A1194EAE95}"/>
                </a:ext>
              </a:extLst>
            </p:cNvPr>
            <p:cNvSpPr/>
            <p:nvPr/>
          </p:nvSpPr>
          <p:spPr>
            <a:xfrm>
              <a:off x="2930696" y="2842233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5 h 759515"/>
                <a:gd name="csX10" fmla="*/ 1249276 w 1249276"/>
                <a:gd name="csY10" fmla="*/ 759515 h 759515"/>
                <a:gd name="csX11" fmla="*/ 1249276 w 1249276"/>
                <a:gd name="csY11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5"/>
                    <a:pt x="379650" y="759515"/>
                  </a:cubicBezTo>
                  <a:lnTo>
                    <a:pt x="1249276" y="759515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0" name="Freeform 769">
              <a:extLst>
                <a:ext uri="{FF2B5EF4-FFF2-40B4-BE49-F238E27FC236}">
                  <a16:creationId xmlns:a16="http://schemas.microsoft.com/office/drawing/2014/main" id="{1DE39EA5-4334-B16F-3B56-E6E5187C63A8}"/>
                </a:ext>
              </a:extLst>
            </p:cNvPr>
            <p:cNvSpPr/>
            <p:nvPr/>
          </p:nvSpPr>
          <p:spPr>
            <a:xfrm>
              <a:off x="5760226" y="2842233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5 h 759515"/>
                <a:gd name="csX10" fmla="*/ 1249276 w 1249276"/>
                <a:gd name="csY10" fmla="*/ 759515 h 759515"/>
                <a:gd name="csX11" fmla="*/ 1249276 w 1249276"/>
                <a:gd name="csY11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5"/>
                    <a:pt x="379650" y="759515"/>
                  </a:cubicBezTo>
                  <a:lnTo>
                    <a:pt x="1249276" y="759515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71" name="Graphic 643">
              <a:extLst>
                <a:ext uri="{FF2B5EF4-FFF2-40B4-BE49-F238E27FC236}">
                  <a16:creationId xmlns:a16="http://schemas.microsoft.com/office/drawing/2014/main" id="{230ABFAD-CA87-CAE9-679C-FAAD41F41D22}"/>
                </a:ext>
              </a:extLst>
            </p:cNvPr>
            <p:cNvGrpSpPr/>
            <p:nvPr/>
          </p:nvGrpSpPr>
          <p:grpSpPr>
            <a:xfrm>
              <a:off x="5838103" y="2928787"/>
              <a:ext cx="2108085" cy="588570"/>
              <a:chOff x="5838103" y="2928787"/>
              <a:chExt cx="2108085" cy="588570"/>
            </a:xfrm>
          </p:grpSpPr>
          <p:sp>
            <p:nvSpPr>
              <p:cNvPr id="772" name="Rounded Rectangle 771">
                <a:extLst>
                  <a:ext uri="{FF2B5EF4-FFF2-40B4-BE49-F238E27FC236}">
                    <a16:creationId xmlns:a16="http://schemas.microsoft.com/office/drawing/2014/main" id="{6AE7AD8A-5ADB-3DE1-725D-8DB057412689}"/>
                  </a:ext>
                </a:extLst>
              </p:cNvPr>
              <p:cNvSpPr/>
              <p:nvPr/>
            </p:nvSpPr>
            <p:spPr>
              <a:xfrm>
                <a:off x="5838103" y="2928787"/>
                <a:ext cx="2108085" cy="588570"/>
              </a:xfrm>
              <a:prstGeom prst="roundRect">
                <a:avLst>
                  <a:gd name="adj" fmla="val 47780"/>
                </a:avLst>
              </a:prstGeom>
              <a:solidFill>
                <a:srgbClr val="D0544A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73" name="Graphic 643">
                <a:extLst>
                  <a:ext uri="{FF2B5EF4-FFF2-40B4-BE49-F238E27FC236}">
                    <a16:creationId xmlns:a16="http://schemas.microsoft.com/office/drawing/2014/main" id="{67CB9233-22DB-6C74-5299-DDDB5750FCBC}"/>
                  </a:ext>
                </a:extLst>
              </p:cNvPr>
              <p:cNvGrpSpPr/>
              <p:nvPr/>
            </p:nvGrpSpPr>
            <p:grpSpPr>
              <a:xfrm>
                <a:off x="5909490" y="2973104"/>
                <a:ext cx="1466817" cy="483394"/>
                <a:chOff x="5909490" y="2973104"/>
                <a:chExt cx="1466817" cy="483394"/>
              </a:xfrm>
            </p:grpSpPr>
            <p:grpSp>
              <p:nvGrpSpPr>
                <p:cNvPr id="774" name="Graphic 643">
                  <a:extLst>
                    <a:ext uri="{FF2B5EF4-FFF2-40B4-BE49-F238E27FC236}">
                      <a16:creationId xmlns:a16="http://schemas.microsoft.com/office/drawing/2014/main" id="{61DFB951-3053-6DC7-7587-58A9507432D7}"/>
                    </a:ext>
                  </a:extLst>
                </p:cNvPr>
                <p:cNvGrpSpPr/>
                <p:nvPr/>
              </p:nvGrpSpPr>
              <p:grpSpPr>
                <a:xfrm>
                  <a:off x="6028468" y="2973104"/>
                  <a:ext cx="1347839" cy="483394"/>
                  <a:chOff x="6028468" y="2973104"/>
                  <a:chExt cx="1347839" cy="483394"/>
                </a:xfrm>
              </p:grpSpPr>
              <p:sp>
                <p:nvSpPr>
                  <p:cNvPr id="775" name="Freeform 774">
                    <a:extLst>
                      <a:ext uri="{FF2B5EF4-FFF2-40B4-BE49-F238E27FC236}">
                        <a16:creationId xmlns:a16="http://schemas.microsoft.com/office/drawing/2014/main" id="{5293D62D-B448-1A63-A77F-D2CC8626F7C8}"/>
                      </a:ext>
                    </a:extLst>
                  </p:cNvPr>
                  <p:cNvSpPr/>
                  <p:nvPr/>
                </p:nvSpPr>
                <p:spPr>
                  <a:xfrm>
                    <a:off x="6317532" y="3157345"/>
                    <a:ext cx="189825" cy="119823"/>
                  </a:xfrm>
                  <a:custGeom>
                    <a:avLst/>
                    <a:gdLst>
                      <a:gd name="csX0" fmla="*/ 94912 w 189825"/>
                      <a:gd name="csY0" fmla="*/ 119824 h 119823"/>
                      <a:gd name="csX1" fmla="*/ 77607 w 189825"/>
                      <a:gd name="csY1" fmla="*/ 112250 h 119823"/>
                      <a:gd name="csX2" fmla="*/ 7301 w 189825"/>
                      <a:gd name="csY2" fmla="*/ 43007 h 119823"/>
                      <a:gd name="csX3" fmla="*/ 7301 w 189825"/>
                      <a:gd name="csY3" fmla="*/ 7303 h 119823"/>
                      <a:gd name="csX4" fmla="*/ 182524 w 189825"/>
                      <a:gd name="csY4" fmla="*/ 7303 h 119823"/>
                      <a:gd name="csX5" fmla="*/ 182524 w 189825"/>
                      <a:gd name="csY5" fmla="*/ 43007 h 119823"/>
                      <a:gd name="csX6" fmla="*/ 113300 w 189825"/>
                      <a:gd name="csY6" fmla="*/ 112250 h 119823"/>
                      <a:gd name="csX7" fmla="*/ 94912 w 189825"/>
                      <a:gd name="csY7" fmla="*/ 119824 h 11982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</a:cxnLst>
                    <a:rect l="l" t="t" r="r" b="b"/>
                    <a:pathLst>
                      <a:path w="189825" h="119823">
                        <a:moveTo>
                          <a:pt x="94912" y="119824"/>
                        </a:moveTo>
                        <a:cubicBezTo>
                          <a:pt x="88423" y="119824"/>
                          <a:pt x="81933" y="116578"/>
                          <a:pt x="77607" y="112250"/>
                        </a:cubicBezTo>
                        <a:lnTo>
                          <a:pt x="7301" y="43007"/>
                        </a:lnTo>
                        <a:cubicBezTo>
                          <a:pt x="-2434" y="33269"/>
                          <a:pt x="-2434" y="17040"/>
                          <a:pt x="7301" y="7303"/>
                        </a:cubicBezTo>
                        <a:cubicBezTo>
                          <a:pt x="17035" y="-2434"/>
                          <a:pt x="172790" y="-2434"/>
                          <a:pt x="182524" y="7303"/>
                        </a:cubicBezTo>
                        <a:cubicBezTo>
                          <a:pt x="192259" y="17040"/>
                          <a:pt x="192259" y="33269"/>
                          <a:pt x="182524" y="43007"/>
                        </a:cubicBezTo>
                        <a:lnTo>
                          <a:pt x="113300" y="112250"/>
                        </a:lnTo>
                        <a:cubicBezTo>
                          <a:pt x="108973" y="116578"/>
                          <a:pt x="102484" y="119824"/>
                          <a:pt x="94912" y="119824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814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776" name="TextBox 775">
                    <a:extLst>
                      <a:ext uri="{FF2B5EF4-FFF2-40B4-BE49-F238E27FC236}">
                        <a16:creationId xmlns:a16="http://schemas.microsoft.com/office/drawing/2014/main" id="{5B511B55-7EB6-ABF8-0BC1-120846DC704D}"/>
                      </a:ext>
                    </a:extLst>
                  </p:cNvPr>
                  <p:cNvSpPr txBox="1"/>
                  <p:nvPr/>
                </p:nvSpPr>
                <p:spPr>
                  <a:xfrm>
                    <a:off x="5937028" y="3211974"/>
                    <a:ext cx="278294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  <p:sp>
                <p:nvSpPr>
                  <p:cNvPr id="777" name="TextBox 776">
                    <a:extLst>
                      <a:ext uri="{FF2B5EF4-FFF2-40B4-BE49-F238E27FC236}">
                        <a16:creationId xmlns:a16="http://schemas.microsoft.com/office/drawing/2014/main" id="{6DB72722-BFE8-51A1-7E83-4D46BD4DA3AC}"/>
                      </a:ext>
                    </a:extLst>
                  </p:cNvPr>
                  <p:cNvSpPr txBox="1"/>
                  <p:nvPr/>
                </p:nvSpPr>
                <p:spPr>
                  <a:xfrm>
                    <a:off x="6522187" y="3211974"/>
                    <a:ext cx="564539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  <p:sp>
                <p:nvSpPr>
                  <p:cNvPr id="778" name="TextBox 777">
                    <a:extLst>
                      <a:ext uri="{FF2B5EF4-FFF2-40B4-BE49-F238E27FC236}">
                        <a16:creationId xmlns:a16="http://schemas.microsoft.com/office/drawing/2014/main" id="{BF999BB2-31C1-4D8D-4CDD-2387DC94A153}"/>
                      </a:ext>
                    </a:extLst>
                  </p:cNvPr>
                  <p:cNvSpPr txBox="1"/>
                  <p:nvPr/>
                </p:nvSpPr>
                <p:spPr>
                  <a:xfrm>
                    <a:off x="6459453" y="2927384"/>
                    <a:ext cx="1008294" cy="40050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980" spc="0" baseline="0">
                        <a:ln/>
                        <a:solidFill>
                          <a:srgbClr val="1D1D1B"/>
                        </a:solidFill>
                        <a:latin typeface="Swell Braille"/>
                        <a:sym typeface="Swell Braille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779" name="TextBox 778">
                  <a:extLst>
                    <a:ext uri="{FF2B5EF4-FFF2-40B4-BE49-F238E27FC236}">
                      <a16:creationId xmlns:a16="http://schemas.microsoft.com/office/drawing/2014/main" id="{CB008700-ACB4-DE63-779D-2238A27009C2}"/>
                    </a:ext>
                  </a:extLst>
                </p:cNvPr>
                <p:cNvSpPr txBox="1"/>
                <p:nvPr/>
              </p:nvSpPr>
              <p:spPr>
                <a:xfrm>
                  <a:off x="5818050" y="2927384"/>
                  <a:ext cx="595587" cy="4005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8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⠼a</a:t>
                  </a:r>
                </a:p>
              </p:txBody>
            </p:sp>
          </p:grpSp>
        </p:grp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03E9C77C-2CAE-EFEA-835A-F063E59B65B7}"/>
                </a:ext>
              </a:extLst>
            </p:cNvPr>
            <p:cNvSpPr/>
            <p:nvPr/>
          </p:nvSpPr>
          <p:spPr>
            <a:xfrm>
              <a:off x="3847914" y="2842233"/>
              <a:ext cx="1249276" cy="759515"/>
            </a:xfrm>
            <a:custGeom>
              <a:avLst/>
              <a:gdLst>
                <a:gd name="csX0" fmla="*/ 0 w 1249276"/>
                <a:gd name="csY0" fmla="*/ 759515 h 759515"/>
                <a:gd name="csX1" fmla="*/ 869626 w 1249276"/>
                <a:gd name="csY1" fmla="*/ 759515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5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49276" h="759515">
                  <a:moveTo>
                    <a:pt x="0" y="759515"/>
                  </a:moveTo>
                  <a:lnTo>
                    <a:pt x="869626" y="759515"/>
                  </a:lnTo>
                  <a:cubicBezTo>
                    <a:pt x="1078379" y="759515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5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1" name="Freeform 780">
              <a:extLst>
                <a:ext uri="{FF2B5EF4-FFF2-40B4-BE49-F238E27FC236}">
                  <a16:creationId xmlns:a16="http://schemas.microsoft.com/office/drawing/2014/main" id="{752E6701-B851-B0EF-4731-748CB399EAA9}"/>
                </a:ext>
              </a:extLst>
            </p:cNvPr>
            <p:cNvSpPr/>
            <p:nvPr/>
          </p:nvSpPr>
          <p:spPr>
            <a:xfrm>
              <a:off x="6748830" y="2842233"/>
              <a:ext cx="1249276" cy="759515"/>
            </a:xfrm>
            <a:custGeom>
              <a:avLst/>
              <a:gdLst>
                <a:gd name="csX0" fmla="*/ 0 w 1249276"/>
                <a:gd name="csY0" fmla="*/ 759515 h 759515"/>
                <a:gd name="csX1" fmla="*/ 869626 w 1249276"/>
                <a:gd name="csY1" fmla="*/ 759515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5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49276" h="759515">
                  <a:moveTo>
                    <a:pt x="0" y="759515"/>
                  </a:moveTo>
                  <a:lnTo>
                    <a:pt x="869626" y="759515"/>
                  </a:lnTo>
                  <a:cubicBezTo>
                    <a:pt x="1078379" y="759515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5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82" name="Graphic 643">
            <a:extLst>
              <a:ext uri="{FF2B5EF4-FFF2-40B4-BE49-F238E27FC236}">
                <a16:creationId xmlns:a16="http://schemas.microsoft.com/office/drawing/2014/main" id="{C5626C1C-518D-34EC-8D1A-B4DBA919592B}"/>
              </a:ext>
            </a:extLst>
          </p:cNvPr>
          <p:cNvGrpSpPr/>
          <p:nvPr/>
        </p:nvGrpSpPr>
        <p:grpSpPr>
          <a:xfrm>
            <a:off x="7991616" y="2649649"/>
            <a:ext cx="2960405" cy="1112225"/>
            <a:chOff x="7991616" y="2649649"/>
            <a:chExt cx="2960405" cy="1112225"/>
          </a:xfrm>
        </p:grpSpPr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EC4AA91F-FF17-D226-F6F0-D79A6614A6F0}"/>
                </a:ext>
              </a:extLst>
            </p:cNvPr>
            <p:cNvSpPr/>
            <p:nvPr/>
          </p:nvSpPr>
          <p:spPr>
            <a:xfrm>
              <a:off x="7991616" y="2649649"/>
              <a:ext cx="2960405" cy="1112225"/>
            </a:xfrm>
            <a:custGeom>
              <a:avLst/>
              <a:gdLst>
                <a:gd name="csX0" fmla="*/ 95183 w 2960405"/>
                <a:gd name="csY0" fmla="*/ 1112225 h 1112225"/>
                <a:gd name="csX1" fmla="*/ 2860896 w 2960405"/>
                <a:gd name="csY1" fmla="*/ 1112225 h 1112225"/>
                <a:gd name="csX2" fmla="*/ 2960406 w 2960405"/>
                <a:gd name="csY2" fmla="*/ 1012688 h 1112225"/>
                <a:gd name="csX3" fmla="*/ 2960406 w 2960405"/>
                <a:gd name="csY3" fmla="*/ 99538 h 1112225"/>
                <a:gd name="csX4" fmla="*/ 2860896 w 2960405"/>
                <a:gd name="csY4" fmla="*/ 0 h 1112225"/>
                <a:gd name="csX5" fmla="*/ 0 w 2960405"/>
                <a:gd name="csY5" fmla="*/ 0 h 11122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60405" h="1112225">
                  <a:moveTo>
                    <a:pt x="95183" y="1112225"/>
                  </a:moveTo>
                  <a:lnTo>
                    <a:pt x="2860896" y="1112225"/>
                  </a:lnTo>
                  <a:cubicBezTo>
                    <a:pt x="2916060" y="1112225"/>
                    <a:pt x="2960406" y="1067866"/>
                    <a:pt x="2960406" y="1012688"/>
                  </a:cubicBezTo>
                  <a:lnTo>
                    <a:pt x="2960406" y="99538"/>
                  </a:lnTo>
                  <a:cubicBezTo>
                    <a:pt x="2960406" y="44359"/>
                    <a:pt x="2916060" y="0"/>
                    <a:pt x="2860896" y="0"/>
                  </a:cubicBezTo>
                  <a:lnTo>
                    <a:pt x="0" y="0"/>
                  </a:lnTo>
                </a:path>
              </a:pathLst>
            </a:custGeom>
            <a:solidFill>
              <a:srgbClr val="ED6E65"/>
            </a:solidFill>
            <a:ln w="36767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84" name="Graphic 643">
              <a:extLst>
                <a:ext uri="{FF2B5EF4-FFF2-40B4-BE49-F238E27FC236}">
                  <a16:creationId xmlns:a16="http://schemas.microsoft.com/office/drawing/2014/main" id="{1608A0E3-ACCF-6282-CF7B-F14BBED83B98}"/>
                </a:ext>
              </a:extLst>
            </p:cNvPr>
            <p:cNvGrpSpPr/>
            <p:nvPr/>
          </p:nvGrpSpPr>
          <p:grpSpPr>
            <a:xfrm>
              <a:off x="8167921" y="2903903"/>
              <a:ext cx="2652142" cy="610209"/>
              <a:chOff x="8167921" y="2903903"/>
              <a:chExt cx="2652142" cy="610209"/>
            </a:xfrm>
          </p:grpSpPr>
          <p:sp>
            <p:nvSpPr>
              <p:cNvPr id="785" name="TextBox 784">
                <a:extLst>
                  <a:ext uri="{FF2B5EF4-FFF2-40B4-BE49-F238E27FC236}">
                    <a16:creationId xmlns:a16="http://schemas.microsoft.com/office/drawing/2014/main" id="{1C3DD3D7-E30F-8655-DA53-E29D93348BC6}"/>
                  </a:ext>
                </a:extLst>
              </p:cNvPr>
              <p:cNvSpPr txBox="1"/>
              <p:nvPr/>
            </p:nvSpPr>
            <p:spPr>
              <a:xfrm>
                <a:off x="8198705" y="3183844"/>
                <a:ext cx="1137027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786" name="Freeform 785">
                <a:extLst>
                  <a:ext uri="{FF2B5EF4-FFF2-40B4-BE49-F238E27FC236}">
                    <a16:creationId xmlns:a16="http://schemas.microsoft.com/office/drawing/2014/main" id="{E250298C-2A58-371C-FF1A-3122EFE7750B}"/>
                  </a:ext>
                </a:extLst>
              </p:cNvPr>
              <p:cNvSpPr/>
              <p:nvPr/>
            </p:nvSpPr>
            <p:spPr>
              <a:xfrm>
                <a:off x="10465561" y="3156263"/>
                <a:ext cx="189825" cy="119823"/>
              </a:xfrm>
              <a:custGeom>
                <a:avLst/>
                <a:gdLst>
                  <a:gd name="csX0" fmla="*/ 94912 w 189825"/>
                  <a:gd name="csY0" fmla="*/ 119824 h 119823"/>
                  <a:gd name="csX1" fmla="*/ 77607 w 189825"/>
                  <a:gd name="csY1" fmla="*/ 112250 h 119823"/>
                  <a:gd name="csX2" fmla="*/ 7301 w 189825"/>
                  <a:gd name="csY2" fmla="*/ 43007 h 119823"/>
                  <a:gd name="csX3" fmla="*/ 7301 w 189825"/>
                  <a:gd name="csY3" fmla="*/ 7303 h 119823"/>
                  <a:gd name="csX4" fmla="*/ 182524 w 189825"/>
                  <a:gd name="csY4" fmla="*/ 7303 h 119823"/>
                  <a:gd name="csX5" fmla="*/ 182524 w 189825"/>
                  <a:gd name="csY5" fmla="*/ 43007 h 119823"/>
                  <a:gd name="csX6" fmla="*/ 113300 w 189825"/>
                  <a:gd name="csY6" fmla="*/ 112250 h 119823"/>
                  <a:gd name="csX7" fmla="*/ 94912 w 189825"/>
                  <a:gd name="csY7" fmla="*/ 119824 h 1198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</a:cxnLst>
                <a:rect l="l" t="t" r="r" b="b"/>
                <a:pathLst>
                  <a:path w="189825" h="119823">
                    <a:moveTo>
                      <a:pt x="94912" y="119824"/>
                    </a:moveTo>
                    <a:cubicBezTo>
                      <a:pt x="88423" y="119824"/>
                      <a:pt x="81933" y="116578"/>
                      <a:pt x="77607" y="112250"/>
                    </a:cubicBezTo>
                    <a:lnTo>
                      <a:pt x="7301" y="43007"/>
                    </a:lnTo>
                    <a:cubicBezTo>
                      <a:pt x="-2434" y="33269"/>
                      <a:pt x="-2434" y="17040"/>
                      <a:pt x="7301" y="7303"/>
                    </a:cubicBezTo>
                    <a:cubicBezTo>
                      <a:pt x="17035" y="-2434"/>
                      <a:pt x="172790" y="-2434"/>
                      <a:pt x="182524" y="7303"/>
                    </a:cubicBezTo>
                    <a:cubicBezTo>
                      <a:pt x="192259" y="17040"/>
                      <a:pt x="192259" y="33269"/>
                      <a:pt x="182524" y="43007"/>
                    </a:cubicBezTo>
                    <a:lnTo>
                      <a:pt x="113300" y="112250"/>
                    </a:lnTo>
                    <a:cubicBezTo>
                      <a:pt x="108973" y="116578"/>
                      <a:pt x="102484" y="119824"/>
                      <a:pt x="94912" y="119824"/>
                    </a:cubicBezTo>
                    <a:close/>
                  </a:path>
                </a:pathLst>
              </a:custGeom>
              <a:solidFill>
                <a:srgbClr val="1D1D1B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7" name="Freeform 786">
                <a:extLst>
                  <a:ext uri="{FF2B5EF4-FFF2-40B4-BE49-F238E27FC236}">
                    <a16:creationId xmlns:a16="http://schemas.microsoft.com/office/drawing/2014/main" id="{2029F804-5212-AB5F-A8F0-87A8326ECC78}"/>
                  </a:ext>
                </a:extLst>
              </p:cNvPr>
              <p:cNvSpPr/>
              <p:nvPr/>
            </p:nvSpPr>
            <p:spPr>
              <a:xfrm>
                <a:off x="8167921" y="2903903"/>
                <a:ext cx="2652142" cy="610209"/>
              </a:xfrm>
              <a:custGeom>
                <a:avLst/>
                <a:gdLst>
                  <a:gd name="csX0" fmla="*/ 2582919 w 2652142"/>
                  <a:gd name="csY0" fmla="*/ 28130 h 610209"/>
                  <a:gd name="csX1" fmla="*/ 2624021 w 2652142"/>
                  <a:gd name="csY1" fmla="*/ 69244 h 610209"/>
                  <a:gd name="csX2" fmla="*/ 2624021 w 2652142"/>
                  <a:gd name="csY2" fmla="*/ 540966 h 610209"/>
                  <a:gd name="csX3" fmla="*/ 2582919 w 2652142"/>
                  <a:gd name="csY3" fmla="*/ 582079 h 610209"/>
                  <a:gd name="csX4" fmla="*/ 69224 w 2652142"/>
                  <a:gd name="csY4" fmla="*/ 582079 h 610209"/>
                  <a:gd name="csX5" fmla="*/ 28123 w 2652142"/>
                  <a:gd name="csY5" fmla="*/ 540966 h 610209"/>
                  <a:gd name="csX6" fmla="*/ 28123 w 2652142"/>
                  <a:gd name="csY6" fmla="*/ 69244 h 610209"/>
                  <a:gd name="csX7" fmla="*/ 69224 w 2652142"/>
                  <a:gd name="csY7" fmla="*/ 28130 h 610209"/>
                  <a:gd name="csX8" fmla="*/ 2582919 w 2652142"/>
                  <a:gd name="csY8" fmla="*/ 28130 h 610209"/>
                  <a:gd name="csX9" fmla="*/ 2582919 w 2652142"/>
                  <a:gd name="csY9" fmla="*/ 0 h 610209"/>
                  <a:gd name="csX10" fmla="*/ 69224 w 2652142"/>
                  <a:gd name="csY10" fmla="*/ 0 h 610209"/>
                  <a:gd name="csX11" fmla="*/ 0 w 2652142"/>
                  <a:gd name="csY11" fmla="*/ 69244 h 610209"/>
                  <a:gd name="csX12" fmla="*/ 0 w 2652142"/>
                  <a:gd name="csY12" fmla="*/ 540966 h 610209"/>
                  <a:gd name="csX13" fmla="*/ 69224 w 2652142"/>
                  <a:gd name="csY13" fmla="*/ 610209 h 610209"/>
                  <a:gd name="csX14" fmla="*/ 2582919 w 2652142"/>
                  <a:gd name="csY14" fmla="*/ 610209 h 610209"/>
                  <a:gd name="csX15" fmla="*/ 2652143 w 2652142"/>
                  <a:gd name="csY15" fmla="*/ 540966 h 610209"/>
                  <a:gd name="csX16" fmla="*/ 2652143 w 2652142"/>
                  <a:gd name="csY16" fmla="*/ 69244 h 610209"/>
                  <a:gd name="csX17" fmla="*/ 2582919 w 2652142"/>
                  <a:gd name="csY17" fmla="*/ 0 h 610209"/>
                  <a:gd name="csX18" fmla="*/ 2582919 w 2652142"/>
                  <a:gd name="csY18" fmla="*/ 0 h 6102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652142" h="610209">
                    <a:moveTo>
                      <a:pt x="2582919" y="28130"/>
                    </a:moveTo>
                    <a:cubicBezTo>
                      <a:pt x="2605633" y="28130"/>
                      <a:pt x="2624021" y="46523"/>
                      <a:pt x="2624021" y="69244"/>
                    </a:cubicBezTo>
                    <a:lnTo>
                      <a:pt x="2624021" y="540966"/>
                    </a:lnTo>
                    <a:cubicBezTo>
                      <a:pt x="2624021" y="563686"/>
                      <a:pt x="2605633" y="582079"/>
                      <a:pt x="2582919" y="582079"/>
                    </a:cubicBezTo>
                    <a:lnTo>
                      <a:pt x="69224" y="582079"/>
                    </a:lnTo>
                    <a:cubicBezTo>
                      <a:pt x="46510" y="582079"/>
                      <a:pt x="28123" y="563686"/>
                      <a:pt x="28123" y="540966"/>
                    </a:cubicBezTo>
                    <a:lnTo>
                      <a:pt x="28123" y="69244"/>
                    </a:lnTo>
                    <a:cubicBezTo>
                      <a:pt x="28123" y="46523"/>
                      <a:pt x="46510" y="28130"/>
                      <a:pt x="69224" y="28130"/>
                    </a:cubicBezTo>
                    <a:lnTo>
                      <a:pt x="2582919" y="28130"/>
                    </a:lnTo>
                    <a:moveTo>
                      <a:pt x="2582919" y="0"/>
                    </a:moveTo>
                    <a:lnTo>
                      <a:pt x="69224" y="0"/>
                    </a:lnTo>
                    <a:cubicBezTo>
                      <a:pt x="31367" y="0"/>
                      <a:pt x="0" y="31376"/>
                      <a:pt x="0" y="69244"/>
                    </a:cubicBezTo>
                    <a:lnTo>
                      <a:pt x="0" y="540966"/>
                    </a:lnTo>
                    <a:cubicBezTo>
                      <a:pt x="0" y="578833"/>
                      <a:pt x="31367" y="610209"/>
                      <a:pt x="69224" y="610209"/>
                    </a:cubicBezTo>
                    <a:lnTo>
                      <a:pt x="2582919" y="610209"/>
                    </a:lnTo>
                    <a:cubicBezTo>
                      <a:pt x="2620776" y="610209"/>
                      <a:pt x="2652143" y="578833"/>
                      <a:pt x="2652143" y="540966"/>
                    </a:cubicBezTo>
                    <a:lnTo>
                      <a:pt x="2652143" y="69244"/>
                    </a:lnTo>
                    <a:cubicBezTo>
                      <a:pt x="2652143" y="31376"/>
                      <a:pt x="2620776" y="0"/>
                      <a:pt x="2582919" y="0"/>
                    </a:cubicBezTo>
                    <a:lnTo>
                      <a:pt x="2582919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8" name="TextBox 787">
                <a:extLst>
                  <a:ext uri="{FF2B5EF4-FFF2-40B4-BE49-F238E27FC236}">
                    <a16:creationId xmlns:a16="http://schemas.microsoft.com/office/drawing/2014/main" id="{1576861C-6612-BC4A-202B-3D23461FE35A}"/>
                  </a:ext>
                </a:extLst>
              </p:cNvPr>
              <p:cNvSpPr txBox="1"/>
              <p:nvPr/>
            </p:nvSpPr>
            <p:spPr>
              <a:xfrm>
                <a:off x="8201950" y="2926302"/>
                <a:ext cx="2246416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</p:grpSp>
      <p:grpSp>
        <p:nvGrpSpPr>
          <p:cNvPr id="789" name="Graphic 643">
            <a:extLst>
              <a:ext uri="{FF2B5EF4-FFF2-40B4-BE49-F238E27FC236}">
                <a16:creationId xmlns:a16="http://schemas.microsoft.com/office/drawing/2014/main" id="{B517E915-F67A-6085-45B2-7917543B1EBC}"/>
              </a:ext>
            </a:extLst>
          </p:cNvPr>
          <p:cNvGrpSpPr/>
          <p:nvPr/>
        </p:nvGrpSpPr>
        <p:grpSpPr>
          <a:xfrm>
            <a:off x="3016145" y="2928787"/>
            <a:ext cx="1993433" cy="588570"/>
            <a:chOff x="3016145" y="2928787"/>
            <a:chExt cx="1993433" cy="588570"/>
          </a:xfrm>
        </p:grpSpPr>
        <p:sp>
          <p:nvSpPr>
            <p:cNvPr id="790" name="Freeform 789">
              <a:extLst>
                <a:ext uri="{FF2B5EF4-FFF2-40B4-BE49-F238E27FC236}">
                  <a16:creationId xmlns:a16="http://schemas.microsoft.com/office/drawing/2014/main" id="{03E58346-B577-6B06-9826-936D9476B851}"/>
                </a:ext>
              </a:extLst>
            </p:cNvPr>
            <p:cNvSpPr/>
            <p:nvPr/>
          </p:nvSpPr>
          <p:spPr>
            <a:xfrm>
              <a:off x="3026961" y="2940688"/>
              <a:ext cx="1971801" cy="566932"/>
            </a:xfrm>
            <a:custGeom>
              <a:avLst/>
              <a:gdLst>
                <a:gd name="csX0" fmla="*/ 270406 w 1971801"/>
                <a:gd name="csY0" fmla="*/ 0 h 566932"/>
                <a:gd name="csX1" fmla="*/ 1701395 w 1971801"/>
                <a:gd name="csY1" fmla="*/ 0 h 566932"/>
                <a:gd name="csX2" fmla="*/ 1971801 w 1971801"/>
                <a:gd name="csY2" fmla="*/ 270483 h 566932"/>
                <a:gd name="csX3" fmla="*/ 1971801 w 1971801"/>
                <a:gd name="csY3" fmla="*/ 296449 h 566932"/>
                <a:gd name="csX4" fmla="*/ 1701395 w 1971801"/>
                <a:gd name="csY4" fmla="*/ 566932 h 566932"/>
                <a:gd name="csX5" fmla="*/ 270406 w 1971801"/>
                <a:gd name="csY5" fmla="*/ 566932 h 566932"/>
                <a:gd name="csX6" fmla="*/ 0 w 1971801"/>
                <a:gd name="csY6" fmla="*/ 296449 h 566932"/>
                <a:gd name="csX7" fmla="*/ 0 w 1971801"/>
                <a:gd name="csY7" fmla="*/ 270483 h 566932"/>
                <a:gd name="csX8" fmla="*/ 270406 w 1971801"/>
                <a:gd name="csY8" fmla="*/ 0 h 566932"/>
                <a:gd name="csX9" fmla="*/ 270406 w 1971801"/>
                <a:gd name="csY9" fmla="*/ 0 h 5669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71801" h="566932">
                  <a:moveTo>
                    <a:pt x="270406" y="0"/>
                  </a:moveTo>
                  <a:lnTo>
                    <a:pt x="1701395" y="0"/>
                  </a:lnTo>
                  <a:cubicBezTo>
                    <a:pt x="1850659" y="0"/>
                    <a:pt x="1971801" y="121176"/>
                    <a:pt x="1971801" y="270483"/>
                  </a:cubicBezTo>
                  <a:lnTo>
                    <a:pt x="1971801" y="296449"/>
                  </a:lnTo>
                  <a:cubicBezTo>
                    <a:pt x="1971801" y="445756"/>
                    <a:pt x="1850659" y="566932"/>
                    <a:pt x="1701395" y="566932"/>
                  </a:cubicBezTo>
                  <a:lnTo>
                    <a:pt x="270406" y="566932"/>
                  </a:lnTo>
                  <a:cubicBezTo>
                    <a:pt x="121142" y="566932"/>
                    <a:pt x="0" y="445756"/>
                    <a:pt x="0" y="296449"/>
                  </a:cubicBezTo>
                  <a:lnTo>
                    <a:pt x="0" y="270483"/>
                  </a:lnTo>
                  <a:cubicBezTo>
                    <a:pt x="0" y="121176"/>
                    <a:pt x="121142" y="0"/>
                    <a:pt x="270406" y="0"/>
                  </a:cubicBezTo>
                  <a:lnTo>
                    <a:pt x="270406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A3C96AEC-70A5-7BCC-9B91-3075495B486D}"/>
                </a:ext>
              </a:extLst>
            </p:cNvPr>
            <p:cNvSpPr/>
            <p:nvPr/>
          </p:nvSpPr>
          <p:spPr>
            <a:xfrm>
              <a:off x="3016145" y="2928787"/>
              <a:ext cx="1993433" cy="588570"/>
            </a:xfrm>
            <a:custGeom>
              <a:avLst/>
              <a:gdLst>
                <a:gd name="csX0" fmla="*/ 1712211 w 1993433"/>
                <a:gd name="csY0" fmla="*/ 22720 h 588570"/>
                <a:gd name="csX1" fmla="*/ 1970720 w 1993433"/>
                <a:gd name="csY1" fmla="*/ 281302 h 588570"/>
                <a:gd name="csX2" fmla="*/ 1970720 w 1993433"/>
                <a:gd name="csY2" fmla="*/ 307268 h 588570"/>
                <a:gd name="csX3" fmla="*/ 1712211 w 1993433"/>
                <a:gd name="csY3" fmla="*/ 565850 h 588570"/>
                <a:gd name="csX4" fmla="*/ 281222 w 1993433"/>
                <a:gd name="csY4" fmla="*/ 565850 h 588570"/>
                <a:gd name="csX5" fmla="*/ 22714 w 1993433"/>
                <a:gd name="csY5" fmla="*/ 307268 h 588570"/>
                <a:gd name="csX6" fmla="*/ 22714 w 1993433"/>
                <a:gd name="csY6" fmla="*/ 281302 h 588570"/>
                <a:gd name="csX7" fmla="*/ 281222 w 1993433"/>
                <a:gd name="csY7" fmla="*/ 22720 h 588570"/>
                <a:gd name="csX8" fmla="*/ 1712211 w 1993433"/>
                <a:gd name="csY8" fmla="*/ 22720 h 588570"/>
                <a:gd name="csX9" fmla="*/ 1712211 w 1993433"/>
                <a:gd name="csY9" fmla="*/ 0 h 588570"/>
                <a:gd name="csX10" fmla="*/ 281222 w 1993433"/>
                <a:gd name="csY10" fmla="*/ 0 h 588570"/>
                <a:gd name="csX11" fmla="*/ 0 w 1993433"/>
                <a:gd name="csY11" fmla="*/ 281302 h 588570"/>
                <a:gd name="csX12" fmla="*/ 0 w 1993433"/>
                <a:gd name="csY12" fmla="*/ 307268 h 588570"/>
                <a:gd name="csX13" fmla="*/ 281222 w 1993433"/>
                <a:gd name="csY13" fmla="*/ 588570 h 588570"/>
                <a:gd name="csX14" fmla="*/ 1712211 w 1993433"/>
                <a:gd name="csY14" fmla="*/ 588570 h 588570"/>
                <a:gd name="csX15" fmla="*/ 1993434 w 1993433"/>
                <a:gd name="csY15" fmla="*/ 307268 h 588570"/>
                <a:gd name="csX16" fmla="*/ 1993434 w 1993433"/>
                <a:gd name="csY16" fmla="*/ 281302 h 588570"/>
                <a:gd name="csX17" fmla="*/ 1712211 w 1993433"/>
                <a:gd name="csY17" fmla="*/ 0 h 588570"/>
                <a:gd name="csX18" fmla="*/ 1712211 w 1993433"/>
                <a:gd name="csY18" fmla="*/ 0 h 5885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993433" h="588570">
                  <a:moveTo>
                    <a:pt x="1712211" y="22720"/>
                  </a:moveTo>
                  <a:cubicBezTo>
                    <a:pt x="1854986" y="22720"/>
                    <a:pt x="1970720" y="138487"/>
                    <a:pt x="1970720" y="281302"/>
                  </a:cubicBezTo>
                  <a:lnTo>
                    <a:pt x="1970720" y="307268"/>
                  </a:lnTo>
                  <a:cubicBezTo>
                    <a:pt x="1970720" y="450083"/>
                    <a:pt x="1854986" y="565850"/>
                    <a:pt x="1712211" y="565850"/>
                  </a:cubicBezTo>
                  <a:lnTo>
                    <a:pt x="281222" y="565850"/>
                  </a:lnTo>
                  <a:cubicBezTo>
                    <a:pt x="138448" y="565850"/>
                    <a:pt x="22714" y="450083"/>
                    <a:pt x="22714" y="307268"/>
                  </a:cubicBezTo>
                  <a:lnTo>
                    <a:pt x="22714" y="281302"/>
                  </a:lnTo>
                  <a:cubicBezTo>
                    <a:pt x="22714" y="138487"/>
                    <a:pt x="138448" y="22720"/>
                    <a:pt x="281222" y="22720"/>
                  </a:cubicBezTo>
                  <a:lnTo>
                    <a:pt x="1712211" y="22720"/>
                  </a:lnTo>
                  <a:moveTo>
                    <a:pt x="1712211" y="0"/>
                  </a:moveTo>
                  <a:lnTo>
                    <a:pt x="281222" y="0"/>
                  </a:lnTo>
                  <a:cubicBezTo>
                    <a:pt x="126550" y="0"/>
                    <a:pt x="0" y="126586"/>
                    <a:pt x="0" y="281302"/>
                  </a:cubicBezTo>
                  <a:lnTo>
                    <a:pt x="0" y="307268"/>
                  </a:lnTo>
                  <a:cubicBezTo>
                    <a:pt x="0" y="461984"/>
                    <a:pt x="126550" y="588570"/>
                    <a:pt x="281222" y="588570"/>
                  </a:cubicBezTo>
                  <a:lnTo>
                    <a:pt x="1712211" y="588570"/>
                  </a:lnTo>
                  <a:cubicBezTo>
                    <a:pt x="1866884" y="588570"/>
                    <a:pt x="1993434" y="461984"/>
                    <a:pt x="1993434" y="307268"/>
                  </a:cubicBezTo>
                  <a:lnTo>
                    <a:pt x="1993434" y="281302"/>
                  </a:lnTo>
                  <a:cubicBezTo>
                    <a:pt x="1993434" y="126586"/>
                    <a:pt x="1866884" y="0"/>
                    <a:pt x="1712211" y="0"/>
                  </a:cubicBezTo>
                  <a:lnTo>
                    <a:pt x="1712211" y="0"/>
                  </a:lnTo>
                  <a:close/>
                </a:path>
              </a:pathLst>
            </a:custGeom>
            <a:solidFill>
              <a:srgbClr val="EBEBE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2" name="TextBox 791">
            <a:extLst>
              <a:ext uri="{FF2B5EF4-FFF2-40B4-BE49-F238E27FC236}">
                <a16:creationId xmlns:a16="http://schemas.microsoft.com/office/drawing/2014/main" id="{08E45CCE-CA44-D081-2256-12631F19C772}"/>
              </a:ext>
            </a:extLst>
          </p:cNvPr>
          <p:cNvSpPr txBox="1"/>
          <p:nvPr/>
        </p:nvSpPr>
        <p:spPr>
          <a:xfrm>
            <a:off x="3126969" y="3211974"/>
            <a:ext cx="946198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793" name="TextBox 792">
            <a:extLst>
              <a:ext uri="{FF2B5EF4-FFF2-40B4-BE49-F238E27FC236}">
                <a16:creationId xmlns:a16="http://schemas.microsoft.com/office/drawing/2014/main" id="{0F62EC9F-53AE-C620-EA55-4CC6B658795B}"/>
              </a:ext>
            </a:extLst>
          </p:cNvPr>
          <p:cNvSpPr txBox="1"/>
          <p:nvPr/>
        </p:nvSpPr>
        <p:spPr>
          <a:xfrm>
            <a:off x="3091275" y="2928466"/>
            <a:ext cx="1833709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grpSp>
        <p:nvGrpSpPr>
          <p:cNvPr id="795" name="Graphic 643">
            <a:extLst>
              <a:ext uri="{FF2B5EF4-FFF2-40B4-BE49-F238E27FC236}">
                <a16:creationId xmlns:a16="http://schemas.microsoft.com/office/drawing/2014/main" id="{E6EB5168-7568-02AD-BCC8-E8DE1ADBE8E3}"/>
              </a:ext>
            </a:extLst>
          </p:cNvPr>
          <p:cNvGrpSpPr/>
          <p:nvPr/>
        </p:nvGrpSpPr>
        <p:grpSpPr>
          <a:xfrm>
            <a:off x="563021" y="5037471"/>
            <a:ext cx="7663998" cy="1406510"/>
            <a:chOff x="563021" y="5037471"/>
            <a:chExt cx="7663998" cy="1406510"/>
          </a:xfrm>
        </p:grpSpPr>
        <p:sp>
          <p:nvSpPr>
            <p:cNvPr id="796" name="Freeform 795">
              <a:extLst>
                <a:ext uri="{FF2B5EF4-FFF2-40B4-BE49-F238E27FC236}">
                  <a16:creationId xmlns:a16="http://schemas.microsoft.com/office/drawing/2014/main" id="{42BEF468-D7ED-1ABD-8232-F9B52BBD0A08}"/>
                </a:ext>
              </a:extLst>
            </p:cNvPr>
            <p:cNvSpPr/>
            <p:nvPr/>
          </p:nvSpPr>
          <p:spPr>
            <a:xfrm>
              <a:off x="563021" y="5037471"/>
              <a:ext cx="7663998" cy="1406510"/>
            </a:xfrm>
            <a:custGeom>
              <a:avLst/>
              <a:gdLst>
                <a:gd name="csX0" fmla="*/ 1525090 w 7663998"/>
                <a:gd name="csY0" fmla="*/ 0 h 1406510"/>
                <a:gd name="csX1" fmla="*/ 1392050 w 7663998"/>
                <a:gd name="csY1" fmla="*/ 63834 h 1406510"/>
                <a:gd name="csX2" fmla="*/ 1292541 w 7663998"/>
                <a:gd name="csY2" fmla="*/ 163372 h 1406510"/>
                <a:gd name="csX3" fmla="*/ 1227644 w 7663998"/>
                <a:gd name="csY3" fmla="*/ 199075 h 1406510"/>
                <a:gd name="csX4" fmla="*/ 796075 w 7663998"/>
                <a:gd name="csY4" fmla="*/ 199075 h 1406510"/>
                <a:gd name="csX5" fmla="*/ 731178 w 7663998"/>
                <a:gd name="csY5" fmla="*/ 163372 h 1406510"/>
                <a:gd name="csX6" fmla="*/ 631669 w 7663998"/>
                <a:gd name="csY6" fmla="*/ 63834 h 1406510"/>
                <a:gd name="csX7" fmla="*/ 498629 w 7663998"/>
                <a:gd name="csY7" fmla="*/ 0 h 1406510"/>
                <a:gd name="csX8" fmla="*/ 147101 w 7663998"/>
                <a:gd name="csY8" fmla="*/ 0 h 1406510"/>
                <a:gd name="csX9" fmla="*/ 0 w 7663998"/>
                <a:gd name="csY9" fmla="*/ 147143 h 1406510"/>
                <a:gd name="csX10" fmla="*/ 0 w 7663998"/>
                <a:gd name="csY10" fmla="*/ 1060292 h 1406510"/>
                <a:gd name="csX11" fmla="*/ 147101 w 7663998"/>
                <a:gd name="csY11" fmla="*/ 1207435 h 1406510"/>
                <a:gd name="csX12" fmla="*/ 521343 w 7663998"/>
                <a:gd name="csY12" fmla="*/ 1207435 h 1406510"/>
                <a:gd name="csX13" fmla="*/ 597057 w 7663998"/>
                <a:gd name="csY13" fmla="*/ 1243139 h 1406510"/>
                <a:gd name="csX14" fmla="*/ 696566 w 7663998"/>
                <a:gd name="csY14" fmla="*/ 1342677 h 1406510"/>
                <a:gd name="csX15" fmla="*/ 705219 w 7663998"/>
                <a:gd name="csY15" fmla="*/ 1352414 h 1406510"/>
                <a:gd name="csX16" fmla="*/ 829606 w 7663998"/>
                <a:gd name="csY16" fmla="*/ 1406510 h 1406510"/>
                <a:gd name="csX17" fmla="*/ 1189787 w 7663998"/>
                <a:gd name="csY17" fmla="*/ 1406510 h 1406510"/>
                <a:gd name="csX18" fmla="*/ 1315255 w 7663998"/>
                <a:gd name="csY18" fmla="*/ 1350250 h 1406510"/>
                <a:gd name="csX19" fmla="*/ 1322827 w 7663998"/>
                <a:gd name="csY19" fmla="*/ 1342677 h 1406510"/>
                <a:gd name="csX20" fmla="*/ 1422336 w 7663998"/>
                <a:gd name="csY20" fmla="*/ 1243139 h 1406510"/>
                <a:gd name="csX21" fmla="*/ 1494805 w 7663998"/>
                <a:gd name="csY21" fmla="*/ 1207435 h 1406510"/>
                <a:gd name="csX22" fmla="*/ 7584350 w 7663998"/>
                <a:gd name="csY22" fmla="*/ 1207435 h 1406510"/>
                <a:gd name="csX23" fmla="*/ 7564881 w 7663998"/>
                <a:gd name="csY23" fmla="*/ 597226 h 1406510"/>
                <a:gd name="csX24" fmla="*/ 7564881 w 7663998"/>
                <a:gd name="csY24" fmla="*/ 597226 h 1406510"/>
                <a:gd name="csX25" fmla="*/ 7537840 w 7663998"/>
                <a:gd name="csY25" fmla="*/ 0 h 1406510"/>
                <a:gd name="csX26" fmla="*/ 1525090 w 7663998"/>
                <a:gd name="csY26" fmla="*/ 0 h 14065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7663998" h="1406510">
                  <a:moveTo>
                    <a:pt x="1525090" y="0"/>
                  </a:moveTo>
                  <a:cubicBezTo>
                    <a:pt x="1455866" y="0"/>
                    <a:pt x="1419091" y="36786"/>
                    <a:pt x="1392050" y="63834"/>
                  </a:cubicBezTo>
                  <a:lnTo>
                    <a:pt x="1292541" y="163372"/>
                  </a:lnTo>
                  <a:cubicBezTo>
                    <a:pt x="1268745" y="187174"/>
                    <a:pt x="1255766" y="199075"/>
                    <a:pt x="1227644" y="199075"/>
                  </a:cubicBezTo>
                  <a:lnTo>
                    <a:pt x="796075" y="199075"/>
                  </a:lnTo>
                  <a:cubicBezTo>
                    <a:pt x="767953" y="199075"/>
                    <a:pt x="754974" y="187174"/>
                    <a:pt x="731178" y="163372"/>
                  </a:cubicBezTo>
                  <a:lnTo>
                    <a:pt x="631669" y="63834"/>
                  </a:lnTo>
                  <a:cubicBezTo>
                    <a:pt x="604628" y="36786"/>
                    <a:pt x="567853" y="0"/>
                    <a:pt x="498629" y="0"/>
                  </a:cubicBezTo>
                  <a:lnTo>
                    <a:pt x="147101" y="0"/>
                  </a:lnTo>
                  <a:cubicBezTo>
                    <a:pt x="65979" y="0"/>
                    <a:pt x="0" y="65998"/>
                    <a:pt x="0" y="147143"/>
                  </a:cubicBezTo>
                  <a:lnTo>
                    <a:pt x="0" y="1060292"/>
                  </a:lnTo>
                  <a:cubicBezTo>
                    <a:pt x="0" y="1141437"/>
                    <a:pt x="65979" y="1207435"/>
                    <a:pt x="147101" y="1207435"/>
                  </a:cubicBezTo>
                  <a:lnTo>
                    <a:pt x="521343" y="1207435"/>
                  </a:lnTo>
                  <a:cubicBezTo>
                    <a:pt x="548383" y="1207435"/>
                    <a:pt x="573261" y="1218255"/>
                    <a:pt x="597057" y="1243139"/>
                  </a:cubicBezTo>
                  <a:lnTo>
                    <a:pt x="696566" y="1342677"/>
                  </a:lnTo>
                  <a:cubicBezTo>
                    <a:pt x="699811" y="1345922"/>
                    <a:pt x="703056" y="1349168"/>
                    <a:pt x="705219" y="1352414"/>
                  </a:cubicBezTo>
                  <a:cubicBezTo>
                    <a:pt x="726851" y="1375135"/>
                    <a:pt x="756055" y="1406510"/>
                    <a:pt x="829606" y="1406510"/>
                  </a:cubicBezTo>
                  <a:lnTo>
                    <a:pt x="1189787" y="1406510"/>
                  </a:lnTo>
                  <a:cubicBezTo>
                    <a:pt x="1261174" y="1406510"/>
                    <a:pt x="1292541" y="1374052"/>
                    <a:pt x="1315255" y="1350250"/>
                  </a:cubicBezTo>
                  <a:cubicBezTo>
                    <a:pt x="1317418" y="1348086"/>
                    <a:pt x="1319582" y="1345922"/>
                    <a:pt x="1322827" y="1342677"/>
                  </a:cubicBezTo>
                  <a:lnTo>
                    <a:pt x="1422336" y="1243139"/>
                  </a:lnTo>
                  <a:cubicBezTo>
                    <a:pt x="1443968" y="1221500"/>
                    <a:pt x="1464519" y="1207435"/>
                    <a:pt x="1494805" y="1207435"/>
                  </a:cubicBezTo>
                  <a:lnTo>
                    <a:pt x="7584350" y="1207435"/>
                  </a:lnTo>
                  <a:cubicBezTo>
                    <a:pt x="7693593" y="1023507"/>
                    <a:pt x="7693593" y="785482"/>
                    <a:pt x="7564881" y="597226"/>
                  </a:cubicBezTo>
                  <a:lnTo>
                    <a:pt x="7564881" y="597226"/>
                  </a:lnTo>
                  <a:cubicBezTo>
                    <a:pt x="7438330" y="413298"/>
                    <a:pt x="7436167" y="181764"/>
                    <a:pt x="7537840" y="0"/>
                  </a:cubicBezTo>
                  <a:lnTo>
                    <a:pt x="1525090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ED327F10-9F55-3988-6AF5-280F32C32C94}"/>
                </a:ext>
              </a:extLst>
            </p:cNvPr>
            <p:cNvSpPr/>
            <p:nvPr/>
          </p:nvSpPr>
          <p:spPr>
            <a:xfrm>
              <a:off x="608449" y="5085076"/>
              <a:ext cx="7503227" cy="1311300"/>
            </a:xfrm>
            <a:custGeom>
              <a:avLst/>
              <a:gdLst>
                <a:gd name="csX0" fmla="*/ 7408045 w 7503227"/>
                <a:gd name="csY0" fmla="*/ 0 h 1311300"/>
                <a:gd name="csX1" fmla="*/ 1479662 w 7503227"/>
                <a:gd name="csY1" fmla="*/ 0 h 1311300"/>
                <a:gd name="csX2" fmla="*/ 1380153 w 7503227"/>
                <a:gd name="csY2" fmla="*/ 49769 h 1311300"/>
                <a:gd name="csX3" fmla="*/ 1280643 w 7503227"/>
                <a:gd name="csY3" fmla="*/ 149306 h 1311300"/>
                <a:gd name="csX4" fmla="*/ 1181134 w 7503227"/>
                <a:gd name="csY4" fmla="*/ 199075 h 1311300"/>
                <a:gd name="csX5" fmla="*/ 749566 w 7503227"/>
                <a:gd name="csY5" fmla="*/ 199075 h 1311300"/>
                <a:gd name="csX6" fmla="*/ 650056 w 7503227"/>
                <a:gd name="csY6" fmla="*/ 149306 h 1311300"/>
                <a:gd name="csX7" fmla="*/ 550547 w 7503227"/>
                <a:gd name="csY7" fmla="*/ 49769 h 1311300"/>
                <a:gd name="csX8" fmla="*/ 451037 w 7503227"/>
                <a:gd name="csY8" fmla="*/ 0 h 1311300"/>
                <a:gd name="csX9" fmla="*/ 99509 w 7503227"/>
                <a:gd name="csY9" fmla="*/ 0 h 1311300"/>
                <a:gd name="csX10" fmla="*/ 0 w 7503227"/>
                <a:gd name="csY10" fmla="*/ 99538 h 1311300"/>
                <a:gd name="csX11" fmla="*/ 0 w 7503227"/>
                <a:gd name="csY11" fmla="*/ 1012687 h 1311300"/>
                <a:gd name="csX12" fmla="*/ 99509 w 7503227"/>
                <a:gd name="csY12" fmla="*/ 1112225 h 1311300"/>
                <a:gd name="csX13" fmla="*/ 473751 w 7503227"/>
                <a:gd name="csY13" fmla="*/ 1112225 h 1311300"/>
                <a:gd name="csX14" fmla="*/ 582995 w 7503227"/>
                <a:gd name="csY14" fmla="*/ 1161994 h 1311300"/>
                <a:gd name="csX15" fmla="*/ 682505 w 7503227"/>
                <a:gd name="csY15" fmla="*/ 1261531 h 1311300"/>
                <a:gd name="csX16" fmla="*/ 782014 w 7503227"/>
                <a:gd name="csY16" fmla="*/ 1311301 h 1311300"/>
                <a:gd name="csX17" fmla="*/ 1142195 w 7503227"/>
                <a:gd name="csY17" fmla="*/ 1311301 h 1311300"/>
                <a:gd name="csX18" fmla="*/ 1241705 w 7503227"/>
                <a:gd name="csY18" fmla="*/ 1261531 h 1311300"/>
                <a:gd name="csX19" fmla="*/ 1341214 w 7503227"/>
                <a:gd name="csY19" fmla="*/ 1161994 h 1311300"/>
                <a:gd name="csX20" fmla="*/ 1447213 w 7503227"/>
                <a:gd name="csY20" fmla="*/ 1112225 h 1311300"/>
                <a:gd name="csX21" fmla="*/ 7503228 w 7503227"/>
                <a:gd name="csY21" fmla="*/ 1112225 h 13113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7503227" h="1311300">
                  <a:moveTo>
                    <a:pt x="7408045" y="0"/>
                  </a:moveTo>
                  <a:lnTo>
                    <a:pt x="1479662" y="0"/>
                  </a:lnTo>
                  <a:cubicBezTo>
                    <a:pt x="1429907" y="0"/>
                    <a:pt x="1405030" y="24884"/>
                    <a:pt x="1380153" y="49769"/>
                  </a:cubicBezTo>
                  <a:lnTo>
                    <a:pt x="1280643" y="149306"/>
                  </a:lnTo>
                  <a:cubicBezTo>
                    <a:pt x="1255766" y="174191"/>
                    <a:pt x="1230888" y="199075"/>
                    <a:pt x="1181134" y="199075"/>
                  </a:cubicBezTo>
                  <a:lnTo>
                    <a:pt x="749566" y="199075"/>
                  </a:lnTo>
                  <a:cubicBezTo>
                    <a:pt x="699811" y="199075"/>
                    <a:pt x="674934" y="174191"/>
                    <a:pt x="650056" y="149306"/>
                  </a:cubicBezTo>
                  <a:lnTo>
                    <a:pt x="550547" y="49769"/>
                  </a:lnTo>
                  <a:cubicBezTo>
                    <a:pt x="525669" y="24884"/>
                    <a:pt x="500792" y="0"/>
                    <a:pt x="451037" y="0"/>
                  </a:cubicBezTo>
                  <a:lnTo>
                    <a:pt x="99509" y="0"/>
                  </a:lnTo>
                  <a:cubicBezTo>
                    <a:pt x="44347" y="0"/>
                    <a:pt x="0" y="44359"/>
                    <a:pt x="0" y="99538"/>
                  </a:cubicBezTo>
                  <a:lnTo>
                    <a:pt x="0" y="1012687"/>
                  </a:lnTo>
                  <a:cubicBezTo>
                    <a:pt x="0" y="1067866"/>
                    <a:pt x="44347" y="1112225"/>
                    <a:pt x="99509" y="1112225"/>
                  </a:cubicBezTo>
                  <a:lnTo>
                    <a:pt x="473751" y="1112225"/>
                  </a:lnTo>
                  <a:cubicBezTo>
                    <a:pt x="523506" y="1112225"/>
                    <a:pt x="558118" y="1137109"/>
                    <a:pt x="582995" y="1161994"/>
                  </a:cubicBezTo>
                  <a:lnTo>
                    <a:pt x="682505" y="1261531"/>
                  </a:lnTo>
                  <a:cubicBezTo>
                    <a:pt x="707382" y="1286416"/>
                    <a:pt x="720362" y="1311301"/>
                    <a:pt x="782014" y="1311301"/>
                  </a:cubicBezTo>
                  <a:lnTo>
                    <a:pt x="1142195" y="1311301"/>
                  </a:lnTo>
                  <a:cubicBezTo>
                    <a:pt x="1199521" y="1311301"/>
                    <a:pt x="1216827" y="1286416"/>
                    <a:pt x="1241705" y="1261531"/>
                  </a:cubicBezTo>
                  <a:lnTo>
                    <a:pt x="1341214" y="1161994"/>
                  </a:lnTo>
                  <a:cubicBezTo>
                    <a:pt x="1366091" y="1137109"/>
                    <a:pt x="1398540" y="1112225"/>
                    <a:pt x="1447213" y="1112225"/>
                  </a:cubicBezTo>
                  <a:lnTo>
                    <a:pt x="7503228" y="1112225"/>
                  </a:lnTo>
                </a:path>
              </a:pathLst>
            </a:custGeom>
            <a:solidFill>
              <a:srgbClr val="ED6E65"/>
            </a:solidFill>
            <a:ln w="36767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98" name="Graphic 643">
              <a:extLst>
                <a:ext uri="{FF2B5EF4-FFF2-40B4-BE49-F238E27FC236}">
                  <a16:creationId xmlns:a16="http://schemas.microsoft.com/office/drawing/2014/main" id="{6BD3EDDD-9D65-7A2D-0BBC-3FA058B0650D}"/>
                </a:ext>
              </a:extLst>
            </p:cNvPr>
            <p:cNvGrpSpPr/>
            <p:nvPr/>
          </p:nvGrpSpPr>
          <p:grpSpPr>
            <a:xfrm>
              <a:off x="1113568" y="5407449"/>
              <a:ext cx="825414" cy="483394"/>
              <a:chOff x="1113568" y="5407449"/>
              <a:chExt cx="825414" cy="483394"/>
            </a:xfrm>
          </p:grpSpPr>
          <p:sp>
            <p:nvSpPr>
              <p:cNvPr id="799" name="TextBox 798">
                <a:extLst>
                  <a:ext uri="{FF2B5EF4-FFF2-40B4-BE49-F238E27FC236}">
                    <a16:creationId xmlns:a16="http://schemas.microsoft.com/office/drawing/2014/main" id="{70EF7B33-5CA4-6850-311C-A7490C7104C5}"/>
                  </a:ext>
                </a:extLst>
              </p:cNvPr>
              <p:cNvSpPr txBox="1"/>
              <p:nvPr/>
            </p:nvSpPr>
            <p:spPr>
              <a:xfrm>
                <a:off x="1071883" y="5646319"/>
                <a:ext cx="564539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800" name="TextBox 799">
                <a:extLst>
                  <a:ext uri="{FF2B5EF4-FFF2-40B4-BE49-F238E27FC236}">
                    <a16:creationId xmlns:a16="http://schemas.microsoft.com/office/drawing/2014/main" id="{A48E0730-2D85-97FB-E77E-C09B9417E1F0}"/>
                  </a:ext>
                </a:extLst>
              </p:cNvPr>
              <p:cNvSpPr txBox="1"/>
              <p:nvPr/>
            </p:nvSpPr>
            <p:spPr>
              <a:xfrm>
                <a:off x="1022128" y="5361729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ADA774CE-C951-D7B9-5948-6D4F4753B1CA}"/>
                </a:ext>
              </a:extLst>
            </p:cNvPr>
            <p:cNvSpPr/>
            <p:nvPr/>
          </p:nvSpPr>
          <p:spPr>
            <a:xfrm>
              <a:off x="746897" y="5454014"/>
              <a:ext cx="294201" cy="217468"/>
            </a:xfrm>
            <a:custGeom>
              <a:avLst/>
              <a:gdLst>
                <a:gd name="csX0" fmla="*/ 275814 w 294201"/>
                <a:gd name="csY0" fmla="*/ 217468 h 217468"/>
                <a:gd name="csX1" fmla="*/ 294202 w 294201"/>
                <a:gd name="csY1" fmla="*/ 147143 h 217468"/>
                <a:gd name="csX2" fmla="*/ 147101 w 294201"/>
                <a:gd name="csY2" fmla="*/ 0 h 217468"/>
                <a:gd name="csX3" fmla="*/ 0 w 294201"/>
                <a:gd name="csY3" fmla="*/ 147143 h 217468"/>
                <a:gd name="csX4" fmla="*/ 18388 w 294201"/>
                <a:gd name="csY4" fmla="*/ 217468 h 217468"/>
                <a:gd name="csX5" fmla="*/ 276896 w 294201"/>
                <a:gd name="csY5" fmla="*/ 217468 h 217468"/>
                <a:gd name="csX6" fmla="*/ 276896 w 294201"/>
                <a:gd name="csY6" fmla="*/ 217468 h 21746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94201" h="217468">
                  <a:moveTo>
                    <a:pt x="275814" y="217468"/>
                  </a:moveTo>
                  <a:cubicBezTo>
                    <a:pt x="287712" y="196911"/>
                    <a:pt x="294202" y="172027"/>
                    <a:pt x="294202" y="147143"/>
                  </a:cubicBezTo>
                  <a:cubicBezTo>
                    <a:pt x="294202" y="65998"/>
                    <a:pt x="228223" y="0"/>
                    <a:pt x="147101" y="0"/>
                  </a:cubicBezTo>
                  <a:cubicBezTo>
                    <a:pt x="65979" y="0"/>
                    <a:pt x="0" y="65998"/>
                    <a:pt x="0" y="147143"/>
                  </a:cubicBezTo>
                  <a:cubicBezTo>
                    <a:pt x="0" y="228288"/>
                    <a:pt x="6490" y="196911"/>
                    <a:pt x="18388" y="217468"/>
                  </a:cubicBezTo>
                  <a:lnTo>
                    <a:pt x="276896" y="217468"/>
                  </a:lnTo>
                  <a:lnTo>
                    <a:pt x="276896" y="217468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2" name="Rounded Rectangle 801">
              <a:extLst>
                <a:ext uri="{FF2B5EF4-FFF2-40B4-BE49-F238E27FC236}">
                  <a16:creationId xmlns:a16="http://schemas.microsoft.com/office/drawing/2014/main" id="{3F191305-2540-8C9E-CD80-CBFFEC57A61D}"/>
                </a:ext>
              </a:extLst>
            </p:cNvPr>
            <p:cNvSpPr/>
            <p:nvPr/>
          </p:nvSpPr>
          <p:spPr>
            <a:xfrm>
              <a:off x="2003745" y="5250611"/>
              <a:ext cx="6027891" cy="819021"/>
            </a:xfrm>
            <a:prstGeom prst="roundRect">
              <a:avLst>
                <a:gd name="adj" fmla="val 49655"/>
              </a:avLst>
            </a:prstGeom>
            <a:solidFill>
              <a:srgbClr val="CA3E34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03" name="Graphic 643">
              <a:extLst>
                <a:ext uri="{FF2B5EF4-FFF2-40B4-BE49-F238E27FC236}">
                  <a16:creationId xmlns:a16="http://schemas.microsoft.com/office/drawing/2014/main" id="{2ED619E9-3D58-1670-3034-DDB7B6AA4C1F}"/>
                </a:ext>
              </a:extLst>
            </p:cNvPr>
            <p:cNvGrpSpPr/>
            <p:nvPr/>
          </p:nvGrpSpPr>
          <p:grpSpPr>
            <a:xfrm>
              <a:off x="2075132" y="5406367"/>
              <a:ext cx="825414" cy="483394"/>
              <a:chOff x="2075132" y="5406367"/>
              <a:chExt cx="825414" cy="483394"/>
            </a:xfrm>
          </p:grpSpPr>
          <p:sp>
            <p:nvSpPr>
              <p:cNvPr id="804" name="TextBox 803">
                <a:extLst>
                  <a:ext uri="{FF2B5EF4-FFF2-40B4-BE49-F238E27FC236}">
                    <a16:creationId xmlns:a16="http://schemas.microsoft.com/office/drawing/2014/main" id="{0C170C02-B0EB-7D55-9FFA-106216DFA17D}"/>
                  </a:ext>
                </a:extLst>
              </p:cNvPr>
              <p:cNvSpPr txBox="1"/>
              <p:nvPr/>
            </p:nvSpPr>
            <p:spPr>
              <a:xfrm>
                <a:off x="2033446" y="5645237"/>
                <a:ext cx="564539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tone</a:t>
                </a:r>
              </a:p>
            </p:txBody>
          </p:sp>
          <p:sp>
            <p:nvSpPr>
              <p:cNvPr id="805" name="TextBox 804">
                <a:extLst>
                  <a:ext uri="{FF2B5EF4-FFF2-40B4-BE49-F238E27FC236}">
                    <a16:creationId xmlns:a16="http://schemas.microsoft.com/office/drawing/2014/main" id="{760A3507-617F-D902-B19D-0E72E9E06E04}"/>
                  </a:ext>
                </a:extLst>
              </p:cNvPr>
              <p:cNvSpPr txBox="1"/>
              <p:nvPr/>
            </p:nvSpPr>
            <p:spPr>
              <a:xfrm>
                <a:off x="1983692" y="5360647"/>
                <a:ext cx="1008294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</p:grpSp>
        <p:grpSp>
          <p:nvGrpSpPr>
            <p:cNvPr id="806" name="Graphic 643">
              <a:extLst>
                <a:ext uri="{FF2B5EF4-FFF2-40B4-BE49-F238E27FC236}">
                  <a16:creationId xmlns:a16="http://schemas.microsoft.com/office/drawing/2014/main" id="{7FCCEE5E-9CBE-421D-516A-DE879C817500}"/>
                </a:ext>
              </a:extLst>
            </p:cNvPr>
            <p:cNvGrpSpPr/>
            <p:nvPr/>
          </p:nvGrpSpPr>
          <p:grpSpPr>
            <a:xfrm>
              <a:off x="5126394" y="5406367"/>
              <a:ext cx="619060" cy="483394"/>
              <a:chOff x="5126394" y="5406367"/>
              <a:chExt cx="619060" cy="483394"/>
            </a:xfrm>
          </p:grpSpPr>
          <p:sp>
            <p:nvSpPr>
              <p:cNvPr id="807" name="TextBox 806">
                <a:extLst>
                  <a:ext uri="{FF2B5EF4-FFF2-40B4-BE49-F238E27FC236}">
                    <a16:creationId xmlns:a16="http://schemas.microsoft.com/office/drawing/2014/main" id="{6B10046C-7E38-EF96-8C63-01BC2851BC2A}"/>
                  </a:ext>
                </a:extLst>
              </p:cNvPr>
              <p:cNvSpPr txBox="1"/>
              <p:nvPr/>
            </p:nvSpPr>
            <p:spPr>
              <a:xfrm>
                <a:off x="5085790" y="5645237"/>
                <a:ext cx="469124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for</a:t>
                </a:r>
              </a:p>
            </p:txBody>
          </p:sp>
          <p:sp>
            <p:nvSpPr>
              <p:cNvPr id="808" name="TextBox 807">
                <a:extLst>
                  <a:ext uri="{FF2B5EF4-FFF2-40B4-BE49-F238E27FC236}">
                    <a16:creationId xmlns:a16="http://schemas.microsoft.com/office/drawing/2014/main" id="{DA26FCB5-C0BC-AB4C-3279-0FE19CE357C0}"/>
                  </a:ext>
                </a:extLst>
              </p:cNvPr>
              <p:cNvSpPr txBox="1"/>
              <p:nvPr/>
            </p:nvSpPr>
            <p:spPr>
              <a:xfrm>
                <a:off x="5034954" y="5360647"/>
                <a:ext cx="801940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</p:grpSp>
        <p:grpSp>
          <p:nvGrpSpPr>
            <p:cNvPr id="809" name="Graphic 643">
              <a:extLst>
                <a:ext uri="{FF2B5EF4-FFF2-40B4-BE49-F238E27FC236}">
                  <a16:creationId xmlns:a16="http://schemas.microsoft.com/office/drawing/2014/main" id="{E5A1537F-8192-2BB0-36E2-3A933D000D65}"/>
                </a:ext>
              </a:extLst>
            </p:cNvPr>
            <p:cNvGrpSpPr/>
            <p:nvPr/>
          </p:nvGrpSpPr>
          <p:grpSpPr>
            <a:xfrm>
              <a:off x="3015063" y="5363132"/>
              <a:ext cx="1993433" cy="588570"/>
              <a:chOff x="3015063" y="5363132"/>
              <a:chExt cx="1993433" cy="588570"/>
            </a:xfrm>
          </p:grpSpPr>
          <p:sp>
            <p:nvSpPr>
              <p:cNvPr id="810" name="Rounded Rectangle 809">
                <a:extLst>
                  <a:ext uri="{FF2B5EF4-FFF2-40B4-BE49-F238E27FC236}">
                    <a16:creationId xmlns:a16="http://schemas.microsoft.com/office/drawing/2014/main" id="{778F26BB-4B66-892E-C507-AEED54B3B600}"/>
                  </a:ext>
                </a:extLst>
              </p:cNvPr>
              <p:cNvSpPr/>
              <p:nvPr/>
            </p:nvSpPr>
            <p:spPr>
              <a:xfrm>
                <a:off x="3015063" y="5363132"/>
                <a:ext cx="1993433" cy="588570"/>
              </a:xfrm>
              <a:prstGeom prst="roundRect">
                <a:avLst>
                  <a:gd name="adj" fmla="val 47780"/>
                </a:avLst>
              </a:prstGeom>
              <a:solidFill>
                <a:srgbClr val="FFFFFF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1" name="TextBox 810">
                <a:extLst>
                  <a:ext uri="{FF2B5EF4-FFF2-40B4-BE49-F238E27FC236}">
                    <a16:creationId xmlns:a16="http://schemas.microsoft.com/office/drawing/2014/main" id="{8D2841F2-8D85-573D-1D0E-34C11E7009CA}"/>
                  </a:ext>
                </a:extLst>
              </p:cNvPr>
              <p:cNvSpPr txBox="1"/>
              <p:nvPr/>
            </p:nvSpPr>
            <p:spPr>
              <a:xfrm>
                <a:off x="3125887" y="5646319"/>
                <a:ext cx="946198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</p:grp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03CA2625-AFFD-1947-8034-BB6BFDFA7FDE}"/>
                </a:ext>
              </a:extLst>
            </p:cNvPr>
            <p:cNvSpPr/>
            <p:nvPr/>
          </p:nvSpPr>
          <p:spPr>
            <a:xfrm>
              <a:off x="2930696" y="5276578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6 h 759515"/>
                <a:gd name="csX10" fmla="*/ 1249276 w 1249276"/>
                <a:gd name="csY10" fmla="*/ 759516 h 759515"/>
                <a:gd name="csX11" fmla="*/ 1249276 w 1249276"/>
                <a:gd name="csY11" fmla="*/ 722730 h 759515"/>
                <a:gd name="csX12" fmla="*/ 1249276 w 1249276"/>
                <a:gd name="csY12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6"/>
                    <a:pt x="379650" y="759516"/>
                  </a:cubicBezTo>
                  <a:lnTo>
                    <a:pt x="1249276" y="759516"/>
                  </a:lnTo>
                  <a:lnTo>
                    <a:pt x="1249276" y="722730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3" name="Freeform 812">
              <a:extLst>
                <a:ext uri="{FF2B5EF4-FFF2-40B4-BE49-F238E27FC236}">
                  <a16:creationId xmlns:a16="http://schemas.microsoft.com/office/drawing/2014/main" id="{E6F073C0-E0D6-8EA7-C847-FD18A04680F5}"/>
                </a:ext>
              </a:extLst>
            </p:cNvPr>
            <p:cNvSpPr/>
            <p:nvPr/>
          </p:nvSpPr>
          <p:spPr>
            <a:xfrm>
              <a:off x="5760226" y="5276578"/>
              <a:ext cx="1249276" cy="759515"/>
            </a:xfrm>
            <a:custGeom>
              <a:avLst/>
              <a:gdLst>
                <a:gd name="csX0" fmla="*/ 1249276 w 1249276"/>
                <a:gd name="csY0" fmla="*/ 722730 h 759515"/>
                <a:gd name="csX1" fmla="*/ 379650 w 1249276"/>
                <a:gd name="csY1" fmla="*/ 722730 h 759515"/>
                <a:gd name="csX2" fmla="*/ 36775 w 1249276"/>
                <a:gd name="csY2" fmla="*/ 379758 h 759515"/>
                <a:gd name="csX3" fmla="*/ 36775 w 1249276"/>
                <a:gd name="csY3" fmla="*/ 379758 h 759515"/>
                <a:gd name="csX4" fmla="*/ 379650 w 1249276"/>
                <a:gd name="csY4" fmla="*/ 36786 h 759515"/>
                <a:gd name="csX5" fmla="*/ 1249276 w 1249276"/>
                <a:gd name="csY5" fmla="*/ 36786 h 759515"/>
                <a:gd name="csX6" fmla="*/ 1249276 w 1249276"/>
                <a:gd name="csY6" fmla="*/ 0 h 759515"/>
                <a:gd name="csX7" fmla="*/ 379650 w 1249276"/>
                <a:gd name="csY7" fmla="*/ 0 h 759515"/>
                <a:gd name="csX8" fmla="*/ 0 w 1249276"/>
                <a:gd name="csY8" fmla="*/ 379758 h 759515"/>
                <a:gd name="csX9" fmla="*/ 379650 w 1249276"/>
                <a:gd name="csY9" fmla="*/ 759516 h 759515"/>
                <a:gd name="csX10" fmla="*/ 1249276 w 1249276"/>
                <a:gd name="csY10" fmla="*/ 759516 h 759515"/>
                <a:gd name="csX11" fmla="*/ 1249276 w 1249276"/>
                <a:gd name="csY11" fmla="*/ 722730 h 759515"/>
                <a:gd name="csX12" fmla="*/ 1249276 w 1249276"/>
                <a:gd name="csY12" fmla="*/ 722730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1249276" y="722730"/>
                  </a:moveTo>
                  <a:lnTo>
                    <a:pt x="379650" y="722730"/>
                  </a:lnTo>
                  <a:cubicBezTo>
                    <a:pt x="191448" y="722730"/>
                    <a:pt x="36775" y="569096"/>
                    <a:pt x="36775" y="379758"/>
                  </a:cubicBezTo>
                  <a:lnTo>
                    <a:pt x="36775" y="379758"/>
                  </a:lnTo>
                  <a:cubicBezTo>
                    <a:pt x="36775" y="191502"/>
                    <a:pt x="190366" y="36786"/>
                    <a:pt x="379650" y="36786"/>
                  </a:cubicBezTo>
                  <a:lnTo>
                    <a:pt x="1249276" y="36786"/>
                  </a:lnTo>
                  <a:lnTo>
                    <a:pt x="1249276" y="0"/>
                  </a:lnTo>
                  <a:lnTo>
                    <a:pt x="379650" y="0"/>
                  </a:lnTo>
                  <a:cubicBezTo>
                    <a:pt x="170897" y="0"/>
                    <a:pt x="0" y="169863"/>
                    <a:pt x="0" y="379758"/>
                  </a:cubicBezTo>
                  <a:cubicBezTo>
                    <a:pt x="0" y="589652"/>
                    <a:pt x="169815" y="759516"/>
                    <a:pt x="379650" y="759516"/>
                  </a:cubicBezTo>
                  <a:lnTo>
                    <a:pt x="1249276" y="759516"/>
                  </a:lnTo>
                  <a:lnTo>
                    <a:pt x="1249276" y="722730"/>
                  </a:lnTo>
                  <a:lnTo>
                    <a:pt x="1249276" y="722730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14" name="Graphic 643">
              <a:extLst>
                <a:ext uri="{FF2B5EF4-FFF2-40B4-BE49-F238E27FC236}">
                  <a16:creationId xmlns:a16="http://schemas.microsoft.com/office/drawing/2014/main" id="{CA75DEB2-4104-0EC1-EAFA-867EECB024A5}"/>
                </a:ext>
              </a:extLst>
            </p:cNvPr>
            <p:cNvGrpSpPr/>
            <p:nvPr/>
          </p:nvGrpSpPr>
          <p:grpSpPr>
            <a:xfrm>
              <a:off x="5838103" y="5363132"/>
              <a:ext cx="2108085" cy="588570"/>
              <a:chOff x="5838103" y="5363132"/>
              <a:chExt cx="2108085" cy="588570"/>
            </a:xfrm>
          </p:grpSpPr>
          <p:sp>
            <p:nvSpPr>
              <p:cNvPr id="815" name="Rounded Rectangle 814">
                <a:extLst>
                  <a:ext uri="{FF2B5EF4-FFF2-40B4-BE49-F238E27FC236}">
                    <a16:creationId xmlns:a16="http://schemas.microsoft.com/office/drawing/2014/main" id="{E1EE87A4-6E14-6977-52A8-6462DF09415B}"/>
                  </a:ext>
                </a:extLst>
              </p:cNvPr>
              <p:cNvSpPr/>
              <p:nvPr/>
            </p:nvSpPr>
            <p:spPr>
              <a:xfrm>
                <a:off x="5838103" y="5363132"/>
                <a:ext cx="2108085" cy="588570"/>
              </a:xfrm>
              <a:prstGeom prst="roundRect">
                <a:avLst>
                  <a:gd name="adj" fmla="val 47780"/>
                </a:avLst>
              </a:prstGeom>
              <a:solidFill>
                <a:srgbClr val="D0544A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816" name="Graphic 643">
                <a:extLst>
                  <a:ext uri="{FF2B5EF4-FFF2-40B4-BE49-F238E27FC236}">
                    <a16:creationId xmlns:a16="http://schemas.microsoft.com/office/drawing/2014/main" id="{1123D25B-23D1-0331-8052-D60A7B193A25}"/>
                  </a:ext>
                </a:extLst>
              </p:cNvPr>
              <p:cNvGrpSpPr/>
              <p:nvPr/>
            </p:nvGrpSpPr>
            <p:grpSpPr>
              <a:xfrm>
                <a:off x="5909490" y="5408531"/>
                <a:ext cx="1466817" cy="482313"/>
                <a:chOff x="5909490" y="5408531"/>
                <a:chExt cx="1466817" cy="482313"/>
              </a:xfrm>
            </p:grpSpPr>
            <p:grpSp>
              <p:nvGrpSpPr>
                <p:cNvPr id="817" name="Graphic 643">
                  <a:extLst>
                    <a:ext uri="{FF2B5EF4-FFF2-40B4-BE49-F238E27FC236}">
                      <a16:creationId xmlns:a16="http://schemas.microsoft.com/office/drawing/2014/main" id="{DD9D6B79-5E67-0A77-D2BA-1989453344B7}"/>
                    </a:ext>
                  </a:extLst>
                </p:cNvPr>
                <p:cNvGrpSpPr/>
                <p:nvPr/>
              </p:nvGrpSpPr>
              <p:grpSpPr>
                <a:xfrm>
                  <a:off x="6028468" y="5408531"/>
                  <a:ext cx="1347839" cy="482313"/>
                  <a:chOff x="6028468" y="5408531"/>
                  <a:chExt cx="1347839" cy="482313"/>
                </a:xfrm>
              </p:grpSpPr>
              <p:sp>
                <p:nvSpPr>
                  <p:cNvPr id="818" name="Freeform 817">
                    <a:extLst>
                      <a:ext uri="{FF2B5EF4-FFF2-40B4-BE49-F238E27FC236}">
                        <a16:creationId xmlns:a16="http://schemas.microsoft.com/office/drawing/2014/main" id="{78C3D06F-CA8C-1A57-B4FC-CF56D72CC650}"/>
                      </a:ext>
                    </a:extLst>
                  </p:cNvPr>
                  <p:cNvSpPr/>
                  <p:nvPr/>
                </p:nvSpPr>
                <p:spPr>
                  <a:xfrm>
                    <a:off x="6317532" y="5591690"/>
                    <a:ext cx="189825" cy="119824"/>
                  </a:xfrm>
                  <a:custGeom>
                    <a:avLst/>
                    <a:gdLst>
                      <a:gd name="csX0" fmla="*/ 94912 w 189825"/>
                      <a:gd name="csY0" fmla="*/ 119824 h 119824"/>
                      <a:gd name="csX1" fmla="*/ 77607 w 189825"/>
                      <a:gd name="csY1" fmla="*/ 112251 h 119824"/>
                      <a:gd name="csX2" fmla="*/ 7301 w 189825"/>
                      <a:gd name="csY2" fmla="*/ 43007 h 119824"/>
                      <a:gd name="csX3" fmla="*/ 7301 w 189825"/>
                      <a:gd name="csY3" fmla="*/ 7303 h 119824"/>
                      <a:gd name="csX4" fmla="*/ 182524 w 189825"/>
                      <a:gd name="csY4" fmla="*/ 7303 h 119824"/>
                      <a:gd name="csX5" fmla="*/ 182524 w 189825"/>
                      <a:gd name="csY5" fmla="*/ 43007 h 119824"/>
                      <a:gd name="csX6" fmla="*/ 113300 w 189825"/>
                      <a:gd name="csY6" fmla="*/ 112251 h 119824"/>
                      <a:gd name="csX7" fmla="*/ 94912 w 189825"/>
                      <a:gd name="csY7" fmla="*/ 119824 h 119824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</a:cxnLst>
                    <a:rect l="l" t="t" r="r" b="b"/>
                    <a:pathLst>
                      <a:path w="189825" h="119824">
                        <a:moveTo>
                          <a:pt x="94912" y="119824"/>
                        </a:moveTo>
                        <a:cubicBezTo>
                          <a:pt x="88423" y="119824"/>
                          <a:pt x="81933" y="116578"/>
                          <a:pt x="77607" y="112251"/>
                        </a:cubicBezTo>
                        <a:lnTo>
                          <a:pt x="7301" y="43007"/>
                        </a:lnTo>
                        <a:cubicBezTo>
                          <a:pt x="-2434" y="33270"/>
                          <a:pt x="-2434" y="17041"/>
                          <a:pt x="7301" y="7303"/>
                        </a:cubicBezTo>
                        <a:cubicBezTo>
                          <a:pt x="17035" y="-2434"/>
                          <a:pt x="172790" y="-2434"/>
                          <a:pt x="182524" y="7303"/>
                        </a:cubicBezTo>
                        <a:cubicBezTo>
                          <a:pt x="192259" y="17041"/>
                          <a:pt x="192259" y="33270"/>
                          <a:pt x="182524" y="43007"/>
                        </a:cubicBezTo>
                        <a:lnTo>
                          <a:pt x="113300" y="112251"/>
                        </a:lnTo>
                        <a:cubicBezTo>
                          <a:pt x="108973" y="116578"/>
                          <a:pt x="102484" y="119824"/>
                          <a:pt x="94912" y="119824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814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819" name="TextBox 818">
                    <a:extLst>
                      <a:ext uri="{FF2B5EF4-FFF2-40B4-BE49-F238E27FC236}">
                        <a16:creationId xmlns:a16="http://schemas.microsoft.com/office/drawing/2014/main" id="{733D68AE-BB0D-F973-7E61-10A8EF172B61}"/>
                      </a:ext>
                    </a:extLst>
                  </p:cNvPr>
                  <p:cNvSpPr txBox="1"/>
                  <p:nvPr/>
                </p:nvSpPr>
                <p:spPr>
                  <a:xfrm>
                    <a:off x="5937028" y="5646319"/>
                    <a:ext cx="278294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  <p:sp>
                <p:nvSpPr>
                  <p:cNvPr id="820" name="TextBox 819">
                    <a:extLst>
                      <a:ext uri="{FF2B5EF4-FFF2-40B4-BE49-F238E27FC236}">
                        <a16:creationId xmlns:a16="http://schemas.microsoft.com/office/drawing/2014/main" id="{F2560B83-376A-8CEE-38FE-C652A4190FDF}"/>
                      </a:ext>
                    </a:extLst>
                  </p:cNvPr>
                  <p:cNvSpPr txBox="1"/>
                  <p:nvPr/>
                </p:nvSpPr>
                <p:spPr>
                  <a:xfrm>
                    <a:off x="6522187" y="5646319"/>
                    <a:ext cx="564539" cy="2902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02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  <p:sp>
                <p:nvSpPr>
                  <p:cNvPr id="821" name="TextBox 820">
                    <a:extLst>
                      <a:ext uri="{FF2B5EF4-FFF2-40B4-BE49-F238E27FC236}">
                        <a16:creationId xmlns:a16="http://schemas.microsoft.com/office/drawing/2014/main" id="{61039538-CB1A-2E25-B8BE-7D91E46803DC}"/>
                      </a:ext>
                    </a:extLst>
                  </p:cNvPr>
                  <p:cNvSpPr txBox="1"/>
                  <p:nvPr/>
                </p:nvSpPr>
                <p:spPr>
                  <a:xfrm>
                    <a:off x="6459453" y="5362811"/>
                    <a:ext cx="1008294" cy="40050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980" spc="0" baseline="0">
                        <a:ln/>
                        <a:solidFill>
                          <a:srgbClr val="1D1D1B"/>
                        </a:solidFill>
                        <a:latin typeface="Swell Braille"/>
                        <a:sym typeface="Swell Braille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822" name="TextBox 821">
                  <a:extLst>
                    <a:ext uri="{FF2B5EF4-FFF2-40B4-BE49-F238E27FC236}">
                      <a16:creationId xmlns:a16="http://schemas.microsoft.com/office/drawing/2014/main" id="{870031F7-4BC1-2FEE-16B6-9B27CC53865D}"/>
                    </a:ext>
                  </a:extLst>
                </p:cNvPr>
                <p:cNvSpPr txBox="1"/>
                <p:nvPr/>
              </p:nvSpPr>
              <p:spPr>
                <a:xfrm>
                  <a:off x="5818050" y="5362811"/>
                  <a:ext cx="595587" cy="4005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8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⠼a</a:t>
                  </a:r>
                </a:p>
              </p:txBody>
            </p:sp>
          </p:grpSp>
        </p:grpSp>
        <p:sp>
          <p:nvSpPr>
            <p:cNvPr id="823" name="Freeform 822">
              <a:extLst>
                <a:ext uri="{FF2B5EF4-FFF2-40B4-BE49-F238E27FC236}">
                  <a16:creationId xmlns:a16="http://schemas.microsoft.com/office/drawing/2014/main" id="{76124D2E-8D45-2CCC-A373-AE5337BB3183}"/>
                </a:ext>
              </a:extLst>
            </p:cNvPr>
            <p:cNvSpPr/>
            <p:nvPr/>
          </p:nvSpPr>
          <p:spPr>
            <a:xfrm>
              <a:off x="3847914" y="5276578"/>
              <a:ext cx="1249276" cy="759515"/>
            </a:xfrm>
            <a:custGeom>
              <a:avLst/>
              <a:gdLst>
                <a:gd name="csX0" fmla="*/ 0 w 1249276"/>
                <a:gd name="csY0" fmla="*/ 759516 h 759515"/>
                <a:gd name="csX1" fmla="*/ 869626 w 1249276"/>
                <a:gd name="csY1" fmla="*/ 759516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6 h 759515"/>
                <a:gd name="csX12" fmla="*/ 0 w 1249276"/>
                <a:gd name="csY12" fmla="*/ 759516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0" y="759516"/>
                  </a:moveTo>
                  <a:lnTo>
                    <a:pt x="869626" y="759516"/>
                  </a:lnTo>
                  <a:cubicBezTo>
                    <a:pt x="1078379" y="759516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6"/>
                  </a:lnTo>
                  <a:lnTo>
                    <a:pt x="0" y="759516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" name="Freeform 823">
              <a:extLst>
                <a:ext uri="{FF2B5EF4-FFF2-40B4-BE49-F238E27FC236}">
                  <a16:creationId xmlns:a16="http://schemas.microsoft.com/office/drawing/2014/main" id="{2C0B4E72-E77D-8BDC-8F63-741FA84FCA93}"/>
                </a:ext>
              </a:extLst>
            </p:cNvPr>
            <p:cNvSpPr/>
            <p:nvPr/>
          </p:nvSpPr>
          <p:spPr>
            <a:xfrm>
              <a:off x="6748830" y="5276578"/>
              <a:ext cx="1249276" cy="759515"/>
            </a:xfrm>
            <a:custGeom>
              <a:avLst/>
              <a:gdLst>
                <a:gd name="csX0" fmla="*/ 0 w 1249276"/>
                <a:gd name="csY0" fmla="*/ 759516 h 759515"/>
                <a:gd name="csX1" fmla="*/ 869626 w 1249276"/>
                <a:gd name="csY1" fmla="*/ 759516 h 759515"/>
                <a:gd name="csX2" fmla="*/ 1249276 w 1249276"/>
                <a:gd name="csY2" fmla="*/ 379758 h 759515"/>
                <a:gd name="csX3" fmla="*/ 869626 w 1249276"/>
                <a:gd name="csY3" fmla="*/ 0 h 759515"/>
                <a:gd name="csX4" fmla="*/ 0 w 1249276"/>
                <a:gd name="csY4" fmla="*/ 0 h 759515"/>
                <a:gd name="csX5" fmla="*/ 0 w 1249276"/>
                <a:gd name="csY5" fmla="*/ 36786 h 759515"/>
                <a:gd name="csX6" fmla="*/ 869626 w 1249276"/>
                <a:gd name="csY6" fmla="*/ 36786 h 759515"/>
                <a:gd name="csX7" fmla="*/ 1212501 w 1249276"/>
                <a:gd name="csY7" fmla="*/ 379758 h 759515"/>
                <a:gd name="csX8" fmla="*/ 1212501 w 1249276"/>
                <a:gd name="csY8" fmla="*/ 379758 h 759515"/>
                <a:gd name="csX9" fmla="*/ 869626 w 1249276"/>
                <a:gd name="csY9" fmla="*/ 722730 h 759515"/>
                <a:gd name="csX10" fmla="*/ 0 w 1249276"/>
                <a:gd name="csY10" fmla="*/ 722730 h 759515"/>
                <a:gd name="csX11" fmla="*/ 0 w 1249276"/>
                <a:gd name="csY11" fmla="*/ 759516 h 759515"/>
                <a:gd name="csX12" fmla="*/ 0 w 1249276"/>
                <a:gd name="csY12" fmla="*/ 759516 h 759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49276" h="759515">
                  <a:moveTo>
                    <a:pt x="0" y="759516"/>
                  </a:moveTo>
                  <a:lnTo>
                    <a:pt x="869626" y="759516"/>
                  </a:lnTo>
                  <a:cubicBezTo>
                    <a:pt x="1078379" y="759516"/>
                    <a:pt x="1249276" y="589652"/>
                    <a:pt x="1249276" y="379758"/>
                  </a:cubicBezTo>
                  <a:cubicBezTo>
                    <a:pt x="1249276" y="169863"/>
                    <a:pt x="1079461" y="0"/>
                    <a:pt x="869626" y="0"/>
                  </a:cubicBezTo>
                  <a:lnTo>
                    <a:pt x="0" y="0"/>
                  </a:lnTo>
                  <a:lnTo>
                    <a:pt x="0" y="36786"/>
                  </a:lnTo>
                  <a:lnTo>
                    <a:pt x="869626" y="36786"/>
                  </a:lnTo>
                  <a:cubicBezTo>
                    <a:pt x="1057828" y="36786"/>
                    <a:pt x="1212501" y="190420"/>
                    <a:pt x="1212501" y="379758"/>
                  </a:cubicBezTo>
                  <a:lnTo>
                    <a:pt x="1212501" y="379758"/>
                  </a:lnTo>
                  <a:cubicBezTo>
                    <a:pt x="1212501" y="568014"/>
                    <a:pt x="1058910" y="722730"/>
                    <a:pt x="869626" y="722730"/>
                  </a:cubicBezTo>
                  <a:lnTo>
                    <a:pt x="0" y="722730"/>
                  </a:lnTo>
                  <a:lnTo>
                    <a:pt x="0" y="759516"/>
                  </a:lnTo>
                  <a:lnTo>
                    <a:pt x="0" y="759516"/>
                  </a:lnTo>
                  <a:close/>
                </a:path>
              </a:pathLst>
            </a:custGeom>
            <a:solidFill>
              <a:srgbClr val="1D1D1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25" name="Graphic 643">
            <a:extLst>
              <a:ext uri="{FF2B5EF4-FFF2-40B4-BE49-F238E27FC236}">
                <a16:creationId xmlns:a16="http://schemas.microsoft.com/office/drawing/2014/main" id="{1C5BD216-F0AF-97F5-E8F0-E557DB83E27E}"/>
              </a:ext>
            </a:extLst>
          </p:cNvPr>
          <p:cNvGrpSpPr/>
          <p:nvPr/>
        </p:nvGrpSpPr>
        <p:grpSpPr>
          <a:xfrm>
            <a:off x="7991616" y="5085076"/>
            <a:ext cx="2960405" cy="1112225"/>
            <a:chOff x="7991616" y="5085076"/>
            <a:chExt cx="2960405" cy="1112225"/>
          </a:xfrm>
        </p:grpSpPr>
        <p:sp>
          <p:nvSpPr>
            <p:cNvPr id="826" name="Freeform 825">
              <a:extLst>
                <a:ext uri="{FF2B5EF4-FFF2-40B4-BE49-F238E27FC236}">
                  <a16:creationId xmlns:a16="http://schemas.microsoft.com/office/drawing/2014/main" id="{00C7DB7B-B193-8BEC-1FBF-B79414FD6A06}"/>
                </a:ext>
              </a:extLst>
            </p:cNvPr>
            <p:cNvSpPr/>
            <p:nvPr/>
          </p:nvSpPr>
          <p:spPr>
            <a:xfrm>
              <a:off x="7991616" y="5085076"/>
              <a:ext cx="2960405" cy="1112225"/>
            </a:xfrm>
            <a:custGeom>
              <a:avLst/>
              <a:gdLst>
                <a:gd name="csX0" fmla="*/ 95183 w 2960405"/>
                <a:gd name="csY0" fmla="*/ 1112225 h 1112225"/>
                <a:gd name="csX1" fmla="*/ 2860896 w 2960405"/>
                <a:gd name="csY1" fmla="*/ 1112225 h 1112225"/>
                <a:gd name="csX2" fmla="*/ 2960406 w 2960405"/>
                <a:gd name="csY2" fmla="*/ 1012687 h 1112225"/>
                <a:gd name="csX3" fmla="*/ 2960406 w 2960405"/>
                <a:gd name="csY3" fmla="*/ 99538 h 1112225"/>
                <a:gd name="csX4" fmla="*/ 2860896 w 2960405"/>
                <a:gd name="csY4" fmla="*/ 0 h 1112225"/>
                <a:gd name="csX5" fmla="*/ 0 w 2960405"/>
                <a:gd name="csY5" fmla="*/ 0 h 11122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60405" h="1112225">
                  <a:moveTo>
                    <a:pt x="95183" y="1112225"/>
                  </a:moveTo>
                  <a:lnTo>
                    <a:pt x="2860896" y="1112225"/>
                  </a:lnTo>
                  <a:cubicBezTo>
                    <a:pt x="2916060" y="1112225"/>
                    <a:pt x="2960406" y="1067866"/>
                    <a:pt x="2960406" y="1012687"/>
                  </a:cubicBezTo>
                  <a:lnTo>
                    <a:pt x="2960406" y="99538"/>
                  </a:lnTo>
                  <a:cubicBezTo>
                    <a:pt x="2960406" y="44359"/>
                    <a:pt x="2916060" y="0"/>
                    <a:pt x="2860896" y="0"/>
                  </a:cubicBezTo>
                  <a:lnTo>
                    <a:pt x="0" y="0"/>
                  </a:lnTo>
                </a:path>
              </a:pathLst>
            </a:custGeom>
            <a:solidFill>
              <a:srgbClr val="ED6E65"/>
            </a:solidFill>
            <a:ln w="36767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7" name="Graphic 643">
              <a:extLst>
                <a:ext uri="{FF2B5EF4-FFF2-40B4-BE49-F238E27FC236}">
                  <a16:creationId xmlns:a16="http://schemas.microsoft.com/office/drawing/2014/main" id="{FEA52B68-29B5-4082-9430-D1E063153283}"/>
                </a:ext>
              </a:extLst>
            </p:cNvPr>
            <p:cNvGrpSpPr/>
            <p:nvPr/>
          </p:nvGrpSpPr>
          <p:grpSpPr>
            <a:xfrm>
              <a:off x="8167921" y="5338248"/>
              <a:ext cx="2652142" cy="610209"/>
              <a:chOff x="8167921" y="5338248"/>
              <a:chExt cx="2652142" cy="610209"/>
            </a:xfrm>
          </p:grpSpPr>
          <p:sp>
            <p:nvSpPr>
              <p:cNvPr id="828" name="TextBox 827">
                <a:extLst>
                  <a:ext uri="{FF2B5EF4-FFF2-40B4-BE49-F238E27FC236}">
                    <a16:creationId xmlns:a16="http://schemas.microsoft.com/office/drawing/2014/main" id="{702F5F80-4021-063F-1BDA-DB4CB7CDB8DD}"/>
                  </a:ext>
                </a:extLst>
              </p:cNvPr>
              <p:cNvSpPr txBox="1"/>
              <p:nvPr/>
            </p:nvSpPr>
            <p:spPr>
              <a:xfrm>
                <a:off x="8198705" y="5618189"/>
                <a:ext cx="1137027" cy="290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02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829" name="Freeform 828">
                <a:extLst>
                  <a:ext uri="{FF2B5EF4-FFF2-40B4-BE49-F238E27FC236}">
                    <a16:creationId xmlns:a16="http://schemas.microsoft.com/office/drawing/2014/main" id="{4F4ED868-4A1F-67BF-DFE5-C8F9FDF89885}"/>
                  </a:ext>
                </a:extLst>
              </p:cNvPr>
              <p:cNvSpPr/>
              <p:nvPr/>
            </p:nvSpPr>
            <p:spPr>
              <a:xfrm>
                <a:off x="10465561" y="5590608"/>
                <a:ext cx="189825" cy="119823"/>
              </a:xfrm>
              <a:custGeom>
                <a:avLst/>
                <a:gdLst>
                  <a:gd name="csX0" fmla="*/ 94912 w 189825"/>
                  <a:gd name="csY0" fmla="*/ 119824 h 119823"/>
                  <a:gd name="csX1" fmla="*/ 77607 w 189825"/>
                  <a:gd name="csY1" fmla="*/ 112250 h 119823"/>
                  <a:gd name="csX2" fmla="*/ 7301 w 189825"/>
                  <a:gd name="csY2" fmla="*/ 43007 h 119823"/>
                  <a:gd name="csX3" fmla="*/ 7301 w 189825"/>
                  <a:gd name="csY3" fmla="*/ 7303 h 119823"/>
                  <a:gd name="csX4" fmla="*/ 182524 w 189825"/>
                  <a:gd name="csY4" fmla="*/ 7303 h 119823"/>
                  <a:gd name="csX5" fmla="*/ 182524 w 189825"/>
                  <a:gd name="csY5" fmla="*/ 43007 h 119823"/>
                  <a:gd name="csX6" fmla="*/ 113300 w 189825"/>
                  <a:gd name="csY6" fmla="*/ 112250 h 119823"/>
                  <a:gd name="csX7" fmla="*/ 94912 w 189825"/>
                  <a:gd name="csY7" fmla="*/ 119824 h 1198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</a:cxnLst>
                <a:rect l="l" t="t" r="r" b="b"/>
                <a:pathLst>
                  <a:path w="189825" h="119823">
                    <a:moveTo>
                      <a:pt x="94912" y="119824"/>
                    </a:moveTo>
                    <a:cubicBezTo>
                      <a:pt x="88423" y="119824"/>
                      <a:pt x="81933" y="116578"/>
                      <a:pt x="77607" y="112250"/>
                    </a:cubicBezTo>
                    <a:lnTo>
                      <a:pt x="7301" y="43007"/>
                    </a:lnTo>
                    <a:cubicBezTo>
                      <a:pt x="-2434" y="33269"/>
                      <a:pt x="-2434" y="17040"/>
                      <a:pt x="7301" y="7303"/>
                    </a:cubicBezTo>
                    <a:cubicBezTo>
                      <a:pt x="17035" y="-2434"/>
                      <a:pt x="172790" y="-2434"/>
                      <a:pt x="182524" y="7303"/>
                    </a:cubicBezTo>
                    <a:cubicBezTo>
                      <a:pt x="192259" y="17040"/>
                      <a:pt x="192259" y="33269"/>
                      <a:pt x="182524" y="43007"/>
                    </a:cubicBezTo>
                    <a:lnTo>
                      <a:pt x="113300" y="112250"/>
                    </a:lnTo>
                    <a:cubicBezTo>
                      <a:pt x="108973" y="116578"/>
                      <a:pt x="102484" y="119824"/>
                      <a:pt x="94912" y="119824"/>
                    </a:cubicBezTo>
                    <a:close/>
                  </a:path>
                </a:pathLst>
              </a:custGeom>
              <a:solidFill>
                <a:srgbClr val="1D1D1B"/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0" name="Freeform 829">
                <a:extLst>
                  <a:ext uri="{FF2B5EF4-FFF2-40B4-BE49-F238E27FC236}">
                    <a16:creationId xmlns:a16="http://schemas.microsoft.com/office/drawing/2014/main" id="{FC799038-F7BA-C8FE-BE29-E7B0B661BCE2}"/>
                  </a:ext>
                </a:extLst>
              </p:cNvPr>
              <p:cNvSpPr/>
              <p:nvPr/>
            </p:nvSpPr>
            <p:spPr>
              <a:xfrm>
                <a:off x="8167921" y="5338248"/>
                <a:ext cx="2652142" cy="610209"/>
              </a:xfrm>
              <a:custGeom>
                <a:avLst/>
                <a:gdLst>
                  <a:gd name="csX0" fmla="*/ 2582919 w 2652142"/>
                  <a:gd name="csY0" fmla="*/ 28130 h 610209"/>
                  <a:gd name="csX1" fmla="*/ 2624021 w 2652142"/>
                  <a:gd name="csY1" fmla="*/ 69244 h 610209"/>
                  <a:gd name="csX2" fmla="*/ 2624021 w 2652142"/>
                  <a:gd name="csY2" fmla="*/ 540966 h 610209"/>
                  <a:gd name="csX3" fmla="*/ 2582919 w 2652142"/>
                  <a:gd name="csY3" fmla="*/ 582079 h 610209"/>
                  <a:gd name="csX4" fmla="*/ 69224 w 2652142"/>
                  <a:gd name="csY4" fmla="*/ 582079 h 610209"/>
                  <a:gd name="csX5" fmla="*/ 28123 w 2652142"/>
                  <a:gd name="csY5" fmla="*/ 540966 h 610209"/>
                  <a:gd name="csX6" fmla="*/ 28123 w 2652142"/>
                  <a:gd name="csY6" fmla="*/ 69244 h 610209"/>
                  <a:gd name="csX7" fmla="*/ 69224 w 2652142"/>
                  <a:gd name="csY7" fmla="*/ 28130 h 610209"/>
                  <a:gd name="csX8" fmla="*/ 2582919 w 2652142"/>
                  <a:gd name="csY8" fmla="*/ 28130 h 610209"/>
                  <a:gd name="csX9" fmla="*/ 2582919 w 2652142"/>
                  <a:gd name="csY9" fmla="*/ 0 h 610209"/>
                  <a:gd name="csX10" fmla="*/ 69224 w 2652142"/>
                  <a:gd name="csY10" fmla="*/ 0 h 610209"/>
                  <a:gd name="csX11" fmla="*/ 0 w 2652142"/>
                  <a:gd name="csY11" fmla="*/ 69244 h 610209"/>
                  <a:gd name="csX12" fmla="*/ 0 w 2652142"/>
                  <a:gd name="csY12" fmla="*/ 540966 h 610209"/>
                  <a:gd name="csX13" fmla="*/ 69224 w 2652142"/>
                  <a:gd name="csY13" fmla="*/ 610209 h 610209"/>
                  <a:gd name="csX14" fmla="*/ 2582919 w 2652142"/>
                  <a:gd name="csY14" fmla="*/ 610209 h 610209"/>
                  <a:gd name="csX15" fmla="*/ 2652143 w 2652142"/>
                  <a:gd name="csY15" fmla="*/ 540966 h 610209"/>
                  <a:gd name="csX16" fmla="*/ 2652143 w 2652142"/>
                  <a:gd name="csY16" fmla="*/ 69244 h 610209"/>
                  <a:gd name="csX17" fmla="*/ 2582919 w 2652142"/>
                  <a:gd name="csY17" fmla="*/ 0 h 610209"/>
                  <a:gd name="csX18" fmla="*/ 2582919 w 2652142"/>
                  <a:gd name="csY18" fmla="*/ 0 h 6102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652142" h="610209">
                    <a:moveTo>
                      <a:pt x="2582919" y="28130"/>
                    </a:moveTo>
                    <a:cubicBezTo>
                      <a:pt x="2605633" y="28130"/>
                      <a:pt x="2624021" y="46523"/>
                      <a:pt x="2624021" y="69244"/>
                    </a:cubicBezTo>
                    <a:lnTo>
                      <a:pt x="2624021" y="540966"/>
                    </a:lnTo>
                    <a:cubicBezTo>
                      <a:pt x="2624021" y="563686"/>
                      <a:pt x="2605633" y="582079"/>
                      <a:pt x="2582919" y="582079"/>
                    </a:cubicBezTo>
                    <a:lnTo>
                      <a:pt x="69224" y="582079"/>
                    </a:lnTo>
                    <a:cubicBezTo>
                      <a:pt x="46510" y="582079"/>
                      <a:pt x="28123" y="563686"/>
                      <a:pt x="28123" y="540966"/>
                    </a:cubicBezTo>
                    <a:lnTo>
                      <a:pt x="28123" y="69244"/>
                    </a:lnTo>
                    <a:cubicBezTo>
                      <a:pt x="28123" y="46523"/>
                      <a:pt x="46510" y="28130"/>
                      <a:pt x="69224" y="28130"/>
                    </a:cubicBezTo>
                    <a:lnTo>
                      <a:pt x="2582919" y="28130"/>
                    </a:lnTo>
                    <a:moveTo>
                      <a:pt x="2582919" y="0"/>
                    </a:moveTo>
                    <a:lnTo>
                      <a:pt x="69224" y="0"/>
                    </a:lnTo>
                    <a:cubicBezTo>
                      <a:pt x="31367" y="0"/>
                      <a:pt x="0" y="31376"/>
                      <a:pt x="0" y="69244"/>
                    </a:cubicBezTo>
                    <a:lnTo>
                      <a:pt x="0" y="540966"/>
                    </a:lnTo>
                    <a:cubicBezTo>
                      <a:pt x="0" y="578834"/>
                      <a:pt x="31367" y="610209"/>
                      <a:pt x="69224" y="610209"/>
                    </a:cubicBezTo>
                    <a:lnTo>
                      <a:pt x="2582919" y="610209"/>
                    </a:lnTo>
                    <a:cubicBezTo>
                      <a:pt x="2620776" y="610209"/>
                      <a:pt x="2652143" y="578834"/>
                      <a:pt x="2652143" y="540966"/>
                    </a:cubicBezTo>
                    <a:lnTo>
                      <a:pt x="2652143" y="69244"/>
                    </a:lnTo>
                    <a:cubicBezTo>
                      <a:pt x="2652143" y="31376"/>
                      <a:pt x="2620776" y="0"/>
                      <a:pt x="2582919" y="0"/>
                    </a:cubicBezTo>
                    <a:lnTo>
                      <a:pt x="2582919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0814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1" name="TextBox 830">
                <a:extLst>
                  <a:ext uri="{FF2B5EF4-FFF2-40B4-BE49-F238E27FC236}">
                    <a16:creationId xmlns:a16="http://schemas.microsoft.com/office/drawing/2014/main" id="{BDCBBDBA-C5E9-59AE-8C5D-1C4F08D609A7}"/>
                  </a:ext>
                </a:extLst>
              </p:cNvPr>
              <p:cNvSpPr txBox="1"/>
              <p:nvPr/>
            </p:nvSpPr>
            <p:spPr>
              <a:xfrm>
                <a:off x="8201950" y="5360647"/>
                <a:ext cx="2246416" cy="400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8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</p:grpSp>
      <p:grpSp>
        <p:nvGrpSpPr>
          <p:cNvPr id="832" name="Graphic 643">
            <a:extLst>
              <a:ext uri="{FF2B5EF4-FFF2-40B4-BE49-F238E27FC236}">
                <a16:creationId xmlns:a16="http://schemas.microsoft.com/office/drawing/2014/main" id="{FD86ECB4-03D4-FE99-92A0-51AC468424C6}"/>
              </a:ext>
            </a:extLst>
          </p:cNvPr>
          <p:cNvGrpSpPr/>
          <p:nvPr/>
        </p:nvGrpSpPr>
        <p:grpSpPr>
          <a:xfrm>
            <a:off x="3016145" y="5364214"/>
            <a:ext cx="1993433" cy="588570"/>
            <a:chOff x="3016145" y="5364214"/>
            <a:chExt cx="1993433" cy="588570"/>
          </a:xfrm>
        </p:grpSpPr>
        <p:sp>
          <p:nvSpPr>
            <p:cNvPr id="833" name="Freeform 832">
              <a:extLst>
                <a:ext uri="{FF2B5EF4-FFF2-40B4-BE49-F238E27FC236}">
                  <a16:creationId xmlns:a16="http://schemas.microsoft.com/office/drawing/2014/main" id="{DD1B0DCC-DCE3-17DB-C3A0-662C0E08EA78}"/>
                </a:ext>
              </a:extLst>
            </p:cNvPr>
            <p:cNvSpPr/>
            <p:nvPr/>
          </p:nvSpPr>
          <p:spPr>
            <a:xfrm>
              <a:off x="3026961" y="5375033"/>
              <a:ext cx="1971801" cy="566932"/>
            </a:xfrm>
            <a:custGeom>
              <a:avLst/>
              <a:gdLst>
                <a:gd name="csX0" fmla="*/ 270406 w 1971801"/>
                <a:gd name="csY0" fmla="*/ 0 h 566932"/>
                <a:gd name="csX1" fmla="*/ 1701395 w 1971801"/>
                <a:gd name="csY1" fmla="*/ 0 h 566932"/>
                <a:gd name="csX2" fmla="*/ 1971801 w 1971801"/>
                <a:gd name="csY2" fmla="*/ 270483 h 566932"/>
                <a:gd name="csX3" fmla="*/ 1971801 w 1971801"/>
                <a:gd name="csY3" fmla="*/ 296449 h 566932"/>
                <a:gd name="csX4" fmla="*/ 1701395 w 1971801"/>
                <a:gd name="csY4" fmla="*/ 566932 h 566932"/>
                <a:gd name="csX5" fmla="*/ 270406 w 1971801"/>
                <a:gd name="csY5" fmla="*/ 566932 h 566932"/>
                <a:gd name="csX6" fmla="*/ 0 w 1971801"/>
                <a:gd name="csY6" fmla="*/ 296449 h 566932"/>
                <a:gd name="csX7" fmla="*/ 0 w 1971801"/>
                <a:gd name="csY7" fmla="*/ 270483 h 566932"/>
                <a:gd name="csX8" fmla="*/ 270406 w 1971801"/>
                <a:gd name="csY8" fmla="*/ 0 h 566932"/>
                <a:gd name="csX9" fmla="*/ 270406 w 1971801"/>
                <a:gd name="csY9" fmla="*/ 0 h 5669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71801" h="566932">
                  <a:moveTo>
                    <a:pt x="270406" y="0"/>
                  </a:moveTo>
                  <a:lnTo>
                    <a:pt x="1701395" y="0"/>
                  </a:lnTo>
                  <a:cubicBezTo>
                    <a:pt x="1850659" y="0"/>
                    <a:pt x="1971801" y="121176"/>
                    <a:pt x="1971801" y="270483"/>
                  </a:cubicBezTo>
                  <a:lnTo>
                    <a:pt x="1971801" y="296449"/>
                  </a:lnTo>
                  <a:cubicBezTo>
                    <a:pt x="1971801" y="445756"/>
                    <a:pt x="1850659" y="566932"/>
                    <a:pt x="1701395" y="566932"/>
                  </a:cubicBezTo>
                  <a:lnTo>
                    <a:pt x="270406" y="566932"/>
                  </a:lnTo>
                  <a:cubicBezTo>
                    <a:pt x="121142" y="566932"/>
                    <a:pt x="0" y="445756"/>
                    <a:pt x="0" y="296449"/>
                  </a:cubicBezTo>
                  <a:lnTo>
                    <a:pt x="0" y="270483"/>
                  </a:lnTo>
                  <a:cubicBezTo>
                    <a:pt x="0" y="121176"/>
                    <a:pt x="121142" y="0"/>
                    <a:pt x="270406" y="0"/>
                  </a:cubicBezTo>
                  <a:lnTo>
                    <a:pt x="270406" y="0"/>
                  </a:lnTo>
                  <a:close/>
                </a:path>
              </a:pathLst>
            </a:custGeom>
            <a:solidFill>
              <a:srgbClr val="FFFFFF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" name="Freeform 833">
              <a:extLst>
                <a:ext uri="{FF2B5EF4-FFF2-40B4-BE49-F238E27FC236}">
                  <a16:creationId xmlns:a16="http://schemas.microsoft.com/office/drawing/2014/main" id="{06C9A5B4-7B54-61EE-F6FE-11F7B322D9F4}"/>
                </a:ext>
              </a:extLst>
            </p:cNvPr>
            <p:cNvSpPr/>
            <p:nvPr/>
          </p:nvSpPr>
          <p:spPr>
            <a:xfrm>
              <a:off x="3016145" y="5364214"/>
              <a:ext cx="1993433" cy="588570"/>
            </a:xfrm>
            <a:custGeom>
              <a:avLst/>
              <a:gdLst>
                <a:gd name="csX0" fmla="*/ 1712211 w 1993433"/>
                <a:gd name="csY0" fmla="*/ 21639 h 588570"/>
                <a:gd name="csX1" fmla="*/ 1970720 w 1993433"/>
                <a:gd name="csY1" fmla="*/ 280220 h 588570"/>
                <a:gd name="csX2" fmla="*/ 1970720 w 1993433"/>
                <a:gd name="csY2" fmla="*/ 306186 h 588570"/>
                <a:gd name="csX3" fmla="*/ 1712211 w 1993433"/>
                <a:gd name="csY3" fmla="*/ 564768 h 588570"/>
                <a:gd name="csX4" fmla="*/ 281222 w 1993433"/>
                <a:gd name="csY4" fmla="*/ 564768 h 588570"/>
                <a:gd name="csX5" fmla="*/ 22714 w 1993433"/>
                <a:gd name="csY5" fmla="*/ 306186 h 588570"/>
                <a:gd name="csX6" fmla="*/ 22714 w 1993433"/>
                <a:gd name="csY6" fmla="*/ 280220 h 588570"/>
                <a:gd name="csX7" fmla="*/ 281222 w 1993433"/>
                <a:gd name="csY7" fmla="*/ 21639 h 588570"/>
                <a:gd name="csX8" fmla="*/ 1712211 w 1993433"/>
                <a:gd name="csY8" fmla="*/ 21639 h 588570"/>
                <a:gd name="csX9" fmla="*/ 1712211 w 1993433"/>
                <a:gd name="csY9" fmla="*/ 0 h 588570"/>
                <a:gd name="csX10" fmla="*/ 281222 w 1993433"/>
                <a:gd name="csY10" fmla="*/ 0 h 588570"/>
                <a:gd name="csX11" fmla="*/ 0 w 1993433"/>
                <a:gd name="csY11" fmla="*/ 281302 h 588570"/>
                <a:gd name="csX12" fmla="*/ 0 w 1993433"/>
                <a:gd name="csY12" fmla="*/ 307269 h 588570"/>
                <a:gd name="csX13" fmla="*/ 281222 w 1993433"/>
                <a:gd name="csY13" fmla="*/ 588571 h 588570"/>
                <a:gd name="csX14" fmla="*/ 1712211 w 1993433"/>
                <a:gd name="csY14" fmla="*/ 588571 h 588570"/>
                <a:gd name="csX15" fmla="*/ 1993434 w 1993433"/>
                <a:gd name="csY15" fmla="*/ 307269 h 588570"/>
                <a:gd name="csX16" fmla="*/ 1993434 w 1993433"/>
                <a:gd name="csY16" fmla="*/ 281302 h 588570"/>
                <a:gd name="csX17" fmla="*/ 1712211 w 1993433"/>
                <a:gd name="csY17" fmla="*/ 0 h 588570"/>
                <a:gd name="csX18" fmla="*/ 1712211 w 1993433"/>
                <a:gd name="csY18" fmla="*/ 0 h 5885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993433" h="588570">
                  <a:moveTo>
                    <a:pt x="1712211" y="21639"/>
                  </a:moveTo>
                  <a:cubicBezTo>
                    <a:pt x="1854986" y="21639"/>
                    <a:pt x="1970720" y="137405"/>
                    <a:pt x="1970720" y="280220"/>
                  </a:cubicBezTo>
                  <a:lnTo>
                    <a:pt x="1970720" y="306186"/>
                  </a:lnTo>
                  <a:cubicBezTo>
                    <a:pt x="1970720" y="449001"/>
                    <a:pt x="1854986" y="564768"/>
                    <a:pt x="1712211" y="564768"/>
                  </a:cubicBezTo>
                  <a:lnTo>
                    <a:pt x="281222" y="564768"/>
                  </a:lnTo>
                  <a:cubicBezTo>
                    <a:pt x="138448" y="564768"/>
                    <a:pt x="22714" y="449001"/>
                    <a:pt x="22714" y="306186"/>
                  </a:cubicBezTo>
                  <a:lnTo>
                    <a:pt x="22714" y="280220"/>
                  </a:lnTo>
                  <a:cubicBezTo>
                    <a:pt x="22714" y="137405"/>
                    <a:pt x="138448" y="21639"/>
                    <a:pt x="281222" y="21639"/>
                  </a:cubicBezTo>
                  <a:lnTo>
                    <a:pt x="1712211" y="21639"/>
                  </a:lnTo>
                  <a:moveTo>
                    <a:pt x="1712211" y="0"/>
                  </a:moveTo>
                  <a:lnTo>
                    <a:pt x="281222" y="0"/>
                  </a:lnTo>
                  <a:cubicBezTo>
                    <a:pt x="126550" y="0"/>
                    <a:pt x="0" y="126586"/>
                    <a:pt x="0" y="281302"/>
                  </a:cubicBezTo>
                  <a:lnTo>
                    <a:pt x="0" y="307269"/>
                  </a:lnTo>
                  <a:cubicBezTo>
                    <a:pt x="0" y="461985"/>
                    <a:pt x="126550" y="588571"/>
                    <a:pt x="281222" y="588571"/>
                  </a:cubicBezTo>
                  <a:lnTo>
                    <a:pt x="1712211" y="588571"/>
                  </a:lnTo>
                  <a:cubicBezTo>
                    <a:pt x="1866884" y="588571"/>
                    <a:pt x="1993434" y="461985"/>
                    <a:pt x="1993434" y="307269"/>
                  </a:cubicBezTo>
                  <a:lnTo>
                    <a:pt x="1993434" y="281302"/>
                  </a:lnTo>
                  <a:cubicBezTo>
                    <a:pt x="1993434" y="126586"/>
                    <a:pt x="1866884" y="0"/>
                    <a:pt x="1712211" y="0"/>
                  </a:cubicBezTo>
                  <a:lnTo>
                    <a:pt x="1712211" y="0"/>
                  </a:lnTo>
                  <a:close/>
                </a:path>
              </a:pathLst>
            </a:custGeom>
            <a:solidFill>
              <a:srgbClr val="EBEBEB"/>
            </a:solidFill>
            <a:ln w="1081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35" name="TextBox 834">
            <a:extLst>
              <a:ext uri="{FF2B5EF4-FFF2-40B4-BE49-F238E27FC236}">
                <a16:creationId xmlns:a16="http://schemas.microsoft.com/office/drawing/2014/main" id="{0615910A-7DE6-04A5-A51E-42DC2F5BACBC}"/>
              </a:ext>
            </a:extLst>
          </p:cNvPr>
          <p:cNvSpPr txBox="1"/>
          <p:nvPr/>
        </p:nvSpPr>
        <p:spPr>
          <a:xfrm>
            <a:off x="3126969" y="5647401"/>
            <a:ext cx="946198" cy="290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836" name="TextBox 835">
            <a:extLst>
              <a:ext uri="{FF2B5EF4-FFF2-40B4-BE49-F238E27FC236}">
                <a16:creationId xmlns:a16="http://schemas.microsoft.com/office/drawing/2014/main" id="{34AEFE17-C274-9EA5-A2BC-0AB36CA15FF4}"/>
              </a:ext>
            </a:extLst>
          </p:cNvPr>
          <p:cNvSpPr txBox="1"/>
          <p:nvPr/>
        </p:nvSpPr>
        <p:spPr>
          <a:xfrm>
            <a:off x="3091275" y="5362811"/>
            <a:ext cx="1833709" cy="400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8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838" name="TextBox 837">
            <a:extLst>
              <a:ext uri="{FF2B5EF4-FFF2-40B4-BE49-F238E27FC236}">
                <a16:creationId xmlns:a16="http://schemas.microsoft.com/office/drawing/2014/main" id="{5BC9C743-8FEB-0847-B56F-65413213C082}"/>
              </a:ext>
            </a:extLst>
          </p:cNvPr>
          <p:cNvSpPr txBox="1"/>
          <p:nvPr/>
        </p:nvSpPr>
        <p:spPr>
          <a:xfrm>
            <a:off x="1075" y="189706"/>
            <a:ext cx="382198" cy="38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839" name="TextBox 838">
            <a:extLst>
              <a:ext uri="{FF2B5EF4-FFF2-40B4-BE49-F238E27FC236}">
                <a16:creationId xmlns:a16="http://schemas.microsoft.com/office/drawing/2014/main" id="{5882AB2F-1E49-0175-32A8-AEF0AFED1205}"/>
              </a:ext>
            </a:extLst>
          </p:cNvPr>
          <p:cNvSpPr txBox="1"/>
          <p:nvPr/>
        </p:nvSpPr>
        <p:spPr>
          <a:xfrm>
            <a:off x="200093" y="189706"/>
            <a:ext cx="3371981" cy="38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Doorbell program</a:t>
            </a:r>
          </a:p>
        </p:txBody>
      </p:sp>
      <p:sp>
        <p:nvSpPr>
          <p:cNvPr id="840" name="TextBox 839">
            <a:extLst>
              <a:ext uri="{FF2B5EF4-FFF2-40B4-BE49-F238E27FC236}">
                <a16:creationId xmlns:a16="http://schemas.microsoft.com/office/drawing/2014/main" id="{9DA218B8-2127-6156-1BFB-6AD4E31BBA74}"/>
              </a:ext>
            </a:extLst>
          </p:cNvPr>
          <p:cNvSpPr txBox="1"/>
          <p:nvPr/>
        </p:nvSpPr>
        <p:spPr>
          <a:xfrm>
            <a:off x="95176" y="515802"/>
            <a:ext cx="1657590" cy="283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Doorbell program</a:t>
            </a:r>
          </a:p>
        </p:txBody>
      </p:sp>
      <p:sp>
        <p:nvSpPr>
          <p:cNvPr id="938" name="Rectangle 937">
            <a:extLst>
              <a:ext uri="{FF2B5EF4-FFF2-40B4-BE49-F238E27FC236}">
                <a16:creationId xmlns:a16="http://schemas.microsoft.com/office/drawing/2014/main" id="{FE51AB18-BB5E-4B5C-4A8F-47C6DA276BF3}"/>
              </a:ext>
            </a:extLst>
          </p:cNvPr>
          <p:cNvSpPr/>
          <p:nvPr/>
        </p:nvSpPr>
        <p:spPr>
          <a:xfrm>
            <a:off x="12394909" y="0"/>
            <a:ext cx="408853" cy="360283"/>
          </a:xfrm>
          <a:prstGeom prst="rect">
            <a:avLst/>
          </a:prstGeom>
          <a:solidFill>
            <a:srgbClr val="FFFFFF">
              <a:alpha val="0"/>
            </a:srgbClr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0" name="Rectangle 939">
            <a:extLst>
              <a:ext uri="{FF2B5EF4-FFF2-40B4-BE49-F238E27FC236}">
                <a16:creationId xmlns:a16="http://schemas.microsoft.com/office/drawing/2014/main" id="{6F14057E-B607-6A65-098D-D8673CA11B33}"/>
              </a:ext>
            </a:extLst>
          </p:cNvPr>
          <p:cNvSpPr/>
          <p:nvPr/>
        </p:nvSpPr>
        <p:spPr>
          <a:xfrm>
            <a:off x="11292734" y="181764"/>
            <a:ext cx="1312010" cy="1312382"/>
          </a:xfrm>
          <a:prstGeom prst="rect">
            <a:avLst/>
          </a:prstGeom>
          <a:solidFill>
            <a:srgbClr val="FFFFFF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1" name="Freeform 940">
            <a:extLst>
              <a:ext uri="{FF2B5EF4-FFF2-40B4-BE49-F238E27FC236}">
                <a16:creationId xmlns:a16="http://schemas.microsoft.com/office/drawing/2014/main" id="{49F51212-E66C-0CC0-70FF-BBE9A034B172}"/>
              </a:ext>
            </a:extLst>
          </p:cNvPr>
          <p:cNvSpPr/>
          <p:nvPr/>
        </p:nvSpPr>
        <p:spPr>
          <a:xfrm>
            <a:off x="11335999" y="223959"/>
            <a:ext cx="1226562" cy="1226909"/>
          </a:xfrm>
          <a:custGeom>
            <a:avLst/>
            <a:gdLst>
              <a:gd name="csX0" fmla="*/ 0 w 1226562"/>
              <a:gd name="csY0" fmla="*/ 0 h 1226909"/>
              <a:gd name="csX1" fmla="*/ 0 w 1226562"/>
              <a:gd name="csY1" fmla="*/ 296449 h 1226909"/>
              <a:gd name="csX2" fmla="*/ 296365 w 1226562"/>
              <a:gd name="csY2" fmla="*/ 296449 h 1226909"/>
              <a:gd name="csX3" fmla="*/ 296365 w 1226562"/>
              <a:gd name="csY3" fmla="*/ 0 h 1226909"/>
              <a:gd name="csX4" fmla="*/ 0 w 1226562"/>
              <a:gd name="csY4" fmla="*/ 0 h 1226909"/>
              <a:gd name="csX5" fmla="*/ 42184 w 1226562"/>
              <a:gd name="csY5" fmla="*/ 42195 h 1226909"/>
              <a:gd name="csX6" fmla="*/ 42184 w 1226562"/>
              <a:gd name="csY6" fmla="*/ 254254 h 1226909"/>
              <a:gd name="csX7" fmla="*/ 254182 w 1226562"/>
              <a:gd name="csY7" fmla="*/ 254254 h 1226909"/>
              <a:gd name="csX8" fmla="*/ 254182 w 1226562"/>
              <a:gd name="csY8" fmla="*/ 42195 h 1226909"/>
              <a:gd name="csX9" fmla="*/ 42184 w 1226562"/>
              <a:gd name="csY9" fmla="*/ 42195 h 1226909"/>
              <a:gd name="csX10" fmla="*/ 1226562 w 1226562"/>
              <a:gd name="csY10" fmla="*/ 0 h 1226909"/>
              <a:gd name="csX11" fmla="*/ 1226562 w 1226562"/>
              <a:gd name="csY11" fmla="*/ 296449 h 1226909"/>
              <a:gd name="csX12" fmla="*/ 930197 w 1226562"/>
              <a:gd name="csY12" fmla="*/ 296449 h 1226909"/>
              <a:gd name="csX13" fmla="*/ 930197 w 1226562"/>
              <a:gd name="csY13" fmla="*/ 0 h 1226909"/>
              <a:gd name="csX14" fmla="*/ 1226562 w 1226562"/>
              <a:gd name="csY14" fmla="*/ 0 h 1226909"/>
              <a:gd name="csX15" fmla="*/ 1184379 w 1226562"/>
              <a:gd name="csY15" fmla="*/ 42195 h 1226909"/>
              <a:gd name="csX16" fmla="*/ 1184379 w 1226562"/>
              <a:gd name="csY16" fmla="*/ 254254 h 1226909"/>
              <a:gd name="csX17" fmla="*/ 972381 w 1226562"/>
              <a:gd name="csY17" fmla="*/ 254254 h 1226909"/>
              <a:gd name="csX18" fmla="*/ 972381 w 1226562"/>
              <a:gd name="csY18" fmla="*/ 42195 h 1226909"/>
              <a:gd name="csX19" fmla="*/ 1184379 w 1226562"/>
              <a:gd name="csY19" fmla="*/ 42195 h 1226909"/>
              <a:gd name="csX20" fmla="*/ 0 w 1226562"/>
              <a:gd name="csY20" fmla="*/ 1226910 h 1226909"/>
              <a:gd name="csX21" fmla="*/ 0 w 1226562"/>
              <a:gd name="csY21" fmla="*/ 930461 h 1226909"/>
              <a:gd name="csX22" fmla="*/ 296365 w 1226562"/>
              <a:gd name="csY22" fmla="*/ 930461 h 1226909"/>
              <a:gd name="csX23" fmla="*/ 296365 w 1226562"/>
              <a:gd name="csY23" fmla="*/ 1226910 h 1226909"/>
              <a:gd name="csX24" fmla="*/ 0 w 1226562"/>
              <a:gd name="csY24" fmla="*/ 1226910 h 1226909"/>
              <a:gd name="csX25" fmla="*/ 42184 w 1226562"/>
              <a:gd name="csY25" fmla="*/ 1184715 h 1226909"/>
              <a:gd name="csX26" fmla="*/ 42184 w 1226562"/>
              <a:gd name="csY26" fmla="*/ 972656 h 1226909"/>
              <a:gd name="csX27" fmla="*/ 254182 w 1226562"/>
              <a:gd name="csY27" fmla="*/ 972656 h 1226909"/>
              <a:gd name="csX28" fmla="*/ 254182 w 1226562"/>
              <a:gd name="csY28" fmla="*/ 1184715 h 1226909"/>
              <a:gd name="csX29" fmla="*/ 42184 w 1226562"/>
              <a:gd name="csY29" fmla="*/ 1184715 h 12269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26562" h="1226909">
                <a:moveTo>
                  <a:pt x="0" y="0"/>
                </a:moveTo>
                <a:lnTo>
                  <a:pt x="0" y="296449"/>
                </a:lnTo>
                <a:lnTo>
                  <a:pt x="296365" y="296449"/>
                </a:lnTo>
                <a:lnTo>
                  <a:pt x="296365" y="0"/>
                </a:lnTo>
                <a:cubicBezTo>
                  <a:pt x="296365" y="0"/>
                  <a:pt x="0" y="0"/>
                  <a:pt x="0" y="0"/>
                </a:cubicBezTo>
                <a:close/>
                <a:moveTo>
                  <a:pt x="42184" y="42195"/>
                </a:moveTo>
                <a:lnTo>
                  <a:pt x="42184" y="254254"/>
                </a:lnTo>
                <a:lnTo>
                  <a:pt x="254182" y="254254"/>
                </a:lnTo>
                <a:lnTo>
                  <a:pt x="254182" y="42195"/>
                </a:lnTo>
                <a:lnTo>
                  <a:pt x="42184" y="42195"/>
                </a:lnTo>
                <a:close/>
                <a:moveTo>
                  <a:pt x="1226562" y="0"/>
                </a:moveTo>
                <a:lnTo>
                  <a:pt x="1226562" y="296449"/>
                </a:lnTo>
                <a:lnTo>
                  <a:pt x="930197" y="296449"/>
                </a:lnTo>
                <a:lnTo>
                  <a:pt x="930197" y="0"/>
                </a:lnTo>
                <a:cubicBezTo>
                  <a:pt x="930197" y="0"/>
                  <a:pt x="1226562" y="0"/>
                  <a:pt x="1226562" y="0"/>
                </a:cubicBezTo>
                <a:close/>
                <a:moveTo>
                  <a:pt x="1184379" y="42195"/>
                </a:moveTo>
                <a:lnTo>
                  <a:pt x="1184379" y="254254"/>
                </a:lnTo>
                <a:lnTo>
                  <a:pt x="972381" y="254254"/>
                </a:lnTo>
                <a:lnTo>
                  <a:pt x="972381" y="42195"/>
                </a:lnTo>
                <a:lnTo>
                  <a:pt x="1184379" y="42195"/>
                </a:lnTo>
                <a:close/>
                <a:moveTo>
                  <a:pt x="0" y="1226910"/>
                </a:moveTo>
                <a:lnTo>
                  <a:pt x="0" y="930461"/>
                </a:lnTo>
                <a:lnTo>
                  <a:pt x="296365" y="930461"/>
                </a:lnTo>
                <a:lnTo>
                  <a:pt x="296365" y="1226910"/>
                </a:lnTo>
                <a:lnTo>
                  <a:pt x="0" y="1226910"/>
                </a:lnTo>
                <a:close/>
                <a:moveTo>
                  <a:pt x="42184" y="1184715"/>
                </a:moveTo>
                <a:lnTo>
                  <a:pt x="42184" y="972656"/>
                </a:lnTo>
                <a:lnTo>
                  <a:pt x="254182" y="972656"/>
                </a:lnTo>
                <a:lnTo>
                  <a:pt x="254182" y="1184715"/>
                </a:lnTo>
                <a:lnTo>
                  <a:pt x="42184" y="1184715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2" name="Freeform 941">
            <a:extLst>
              <a:ext uri="{FF2B5EF4-FFF2-40B4-BE49-F238E27FC236}">
                <a16:creationId xmlns:a16="http://schemas.microsoft.com/office/drawing/2014/main" id="{B2A8B5FA-0433-23AD-AC9E-4D9F7D9ED366}"/>
              </a:ext>
            </a:extLst>
          </p:cNvPr>
          <p:cNvSpPr/>
          <p:nvPr/>
        </p:nvSpPr>
        <p:spPr>
          <a:xfrm>
            <a:off x="11420366" y="308350"/>
            <a:ext cx="1057827" cy="1058128"/>
          </a:xfrm>
          <a:custGeom>
            <a:avLst/>
            <a:gdLst>
              <a:gd name="csX0" fmla="*/ 0 w 1057827"/>
              <a:gd name="csY0" fmla="*/ 0 h 1058128"/>
              <a:gd name="csX1" fmla="*/ 0 w 1057827"/>
              <a:gd name="csY1" fmla="*/ 126586 h 1058128"/>
              <a:gd name="csX2" fmla="*/ 126550 w 1057827"/>
              <a:gd name="csY2" fmla="*/ 126586 h 1058128"/>
              <a:gd name="csX3" fmla="*/ 126550 w 1057827"/>
              <a:gd name="csY3" fmla="*/ 0 h 1058128"/>
              <a:gd name="csX4" fmla="*/ 0 w 1057827"/>
              <a:gd name="csY4" fmla="*/ 0 h 1058128"/>
              <a:gd name="csX5" fmla="*/ 1057828 w 1057827"/>
              <a:gd name="csY5" fmla="*/ 0 h 1058128"/>
              <a:gd name="csX6" fmla="*/ 1057828 w 1057827"/>
              <a:gd name="csY6" fmla="*/ 126586 h 1058128"/>
              <a:gd name="csX7" fmla="*/ 931278 w 1057827"/>
              <a:gd name="csY7" fmla="*/ 126586 h 1058128"/>
              <a:gd name="csX8" fmla="*/ 931278 w 1057827"/>
              <a:gd name="csY8" fmla="*/ 0 h 1058128"/>
              <a:gd name="csX9" fmla="*/ 1057828 w 1057827"/>
              <a:gd name="csY9" fmla="*/ 0 h 1058128"/>
              <a:gd name="csX10" fmla="*/ 0 w 1057827"/>
              <a:gd name="csY10" fmla="*/ 1058129 h 1058128"/>
              <a:gd name="csX11" fmla="*/ 0 w 1057827"/>
              <a:gd name="csY11" fmla="*/ 931543 h 1058128"/>
              <a:gd name="csX12" fmla="*/ 126550 w 1057827"/>
              <a:gd name="csY12" fmla="*/ 931543 h 1058128"/>
              <a:gd name="csX13" fmla="*/ 126550 w 1057827"/>
              <a:gd name="csY13" fmla="*/ 1058129 h 1058128"/>
              <a:gd name="csX14" fmla="*/ 0 w 1057827"/>
              <a:gd name="csY14" fmla="*/ 1058129 h 10581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57827" h="1058128">
                <a:moveTo>
                  <a:pt x="0" y="0"/>
                </a:moveTo>
                <a:lnTo>
                  <a:pt x="0" y="126586"/>
                </a:lnTo>
                <a:lnTo>
                  <a:pt x="126550" y="126586"/>
                </a:lnTo>
                <a:lnTo>
                  <a:pt x="126550" y="0"/>
                </a:lnTo>
                <a:lnTo>
                  <a:pt x="0" y="0"/>
                </a:lnTo>
                <a:close/>
                <a:moveTo>
                  <a:pt x="1057828" y="0"/>
                </a:moveTo>
                <a:lnTo>
                  <a:pt x="1057828" y="126586"/>
                </a:lnTo>
                <a:lnTo>
                  <a:pt x="931278" y="126586"/>
                </a:lnTo>
                <a:lnTo>
                  <a:pt x="931278" y="0"/>
                </a:lnTo>
                <a:lnTo>
                  <a:pt x="1057828" y="0"/>
                </a:lnTo>
                <a:close/>
                <a:moveTo>
                  <a:pt x="0" y="1058129"/>
                </a:moveTo>
                <a:lnTo>
                  <a:pt x="0" y="931543"/>
                </a:lnTo>
                <a:lnTo>
                  <a:pt x="126550" y="931543"/>
                </a:lnTo>
                <a:lnTo>
                  <a:pt x="126550" y="1058129"/>
                </a:lnTo>
                <a:lnTo>
                  <a:pt x="0" y="1058129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3" name="Freeform 942">
            <a:extLst>
              <a:ext uri="{FF2B5EF4-FFF2-40B4-BE49-F238E27FC236}">
                <a16:creationId xmlns:a16="http://schemas.microsoft.com/office/drawing/2014/main" id="{6B37A908-CD74-07D6-9AB0-3A99E3B7B0F8}"/>
              </a:ext>
            </a:extLst>
          </p:cNvPr>
          <p:cNvSpPr/>
          <p:nvPr/>
        </p:nvSpPr>
        <p:spPr>
          <a:xfrm>
            <a:off x="11335999" y="223959"/>
            <a:ext cx="1226562" cy="1226909"/>
          </a:xfrm>
          <a:custGeom>
            <a:avLst/>
            <a:gdLst>
              <a:gd name="csX0" fmla="*/ 0 w 1226562"/>
              <a:gd name="csY0" fmla="*/ 380840 h 1226909"/>
              <a:gd name="csX1" fmla="*/ 0 w 1226562"/>
              <a:gd name="csY1" fmla="*/ 423035 h 1226909"/>
              <a:gd name="csX2" fmla="*/ 42184 w 1226562"/>
              <a:gd name="csY2" fmla="*/ 423035 h 1226909"/>
              <a:gd name="csX3" fmla="*/ 42184 w 1226562"/>
              <a:gd name="csY3" fmla="*/ 380840 h 1226909"/>
              <a:gd name="csX4" fmla="*/ 0 w 1226562"/>
              <a:gd name="csY4" fmla="*/ 380840 h 1226909"/>
              <a:gd name="csX5" fmla="*/ 0 w 1226562"/>
              <a:gd name="csY5" fmla="*/ 423035 h 1226909"/>
              <a:gd name="csX6" fmla="*/ 0 w 1226562"/>
              <a:gd name="csY6" fmla="*/ 465230 h 1226909"/>
              <a:gd name="csX7" fmla="*/ 42184 w 1226562"/>
              <a:gd name="csY7" fmla="*/ 465230 h 1226909"/>
              <a:gd name="csX8" fmla="*/ 42184 w 1226562"/>
              <a:gd name="csY8" fmla="*/ 423035 h 1226909"/>
              <a:gd name="csX9" fmla="*/ 0 w 1226562"/>
              <a:gd name="csY9" fmla="*/ 423035 h 1226909"/>
              <a:gd name="csX10" fmla="*/ 0 w 1226562"/>
              <a:gd name="csY10" fmla="*/ 465230 h 1226909"/>
              <a:gd name="csX11" fmla="*/ 0 w 1226562"/>
              <a:gd name="csY11" fmla="*/ 507426 h 1226909"/>
              <a:gd name="csX12" fmla="*/ 42184 w 1226562"/>
              <a:gd name="csY12" fmla="*/ 507426 h 1226909"/>
              <a:gd name="csX13" fmla="*/ 42184 w 1226562"/>
              <a:gd name="csY13" fmla="*/ 465230 h 1226909"/>
              <a:gd name="csX14" fmla="*/ 0 w 1226562"/>
              <a:gd name="csY14" fmla="*/ 465230 h 1226909"/>
              <a:gd name="csX15" fmla="*/ 0 w 1226562"/>
              <a:gd name="csY15" fmla="*/ 507426 h 1226909"/>
              <a:gd name="csX16" fmla="*/ 0 w 1226562"/>
              <a:gd name="csY16" fmla="*/ 549621 h 1226909"/>
              <a:gd name="csX17" fmla="*/ 42184 w 1226562"/>
              <a:gd name="csY17" fmla="*/ 549621 h 1226909"/>
              <a:gd name="csX18" fmla="*/ 42184 w 1226562"/>
              <a:gd name="csY18" fmla="*/ 507426 h 1226909"/>
              <a:gd name="csX19" fmla="*/ 0 w 1226562"/>
              <a:gd name="csY19" fmla="*/ 507426 h 1226909"/>
              <a:gd name="csX20" fmla="*/ 0 w 1226562"/>
              <a:gd name="csY20" fmla="*/ 677289 h 1226909"/>
              <a:gd name="csX21" fmla="*/ 0 w 1226562"/>
              <a:gd name="csY21" fmla="*/ 719484 h 1226909"/>
              <a:gd name="csX22" fmla="*/ 42184 w 1226562"/>
              <a:gd name="csY22" fmla="*/ 719484 h 1226909"/>
              <a:gd name="csX23" fmla="*/ 42184 w 1226562"/>
              <a:gd name="csY23" fmla="*/ 677289 h 1226909"/>
              <a:gd name="csX24" fmla="*/ 0 w 1226562"/>
              <a:gd name="csY24" fmla="*/ 677289 h 1226909"/>
              <a:gd name="csX25" fmla="*/ 0 w 1226562"/>
              <a:gd name="csY25" fmla="*/ 761680 h 1226909"/>
              <a:gd name="csX26" fmla="*/ 0 w 1226562"/>
              <a:gd name="csY26" fmla="*/ 803875 h 1226909"/>
              <a:gd name="csX27" fmla="*/ 42184 w 1226562"/>
              <a:gd name="csY27" fmla="*/ 803875 h 1226909"/>
              <a:gd name="csX28" fmla="*/ 42184 w 1226562"/>
              <a:gd name="csY28" fmla="*/ 761680 h 1226909"/>
              <a:gd name="csX29" fmla="*/ 0 w 1226562"/>
              <a:gd name="csY29" fmla="*/ 761680 h 1226909"/>
              <a:gd name="csX30" fmla="*/ 0 w 1226562"/>
              <a:gd name="csY30" fmla="*/ 803875 h 1226909"/>
              <a:gd name="csX31" fmla="*/ 0 w 1226562"/>
              <a:gd name="csY31" fmla="*/ 846070 h 1226909"/>
              <a:gd name="csX32" fmla="*/ 42184 w 1226562"/>
              <a:gd name="csY32" fmla="*/ 846070 h 1226909"/>
              <a:gd name="csX33" fmla="*/ 42184 w 1226562"/>
              <a:gd name="csY33" fmla="*/ 803875 h 1226909"/>
              <a:gd name="csX34" fmla="*/ 0 w 1226562"/>
              <a:gd name="csY34" fmla="*/ 803875 h 1226909"/>
              <a:gd name="csX35" fmla="*/ 0 w 1226562"/>
              <a:gd name="csY35" fmla="*/ 846070 h 1226909"/>
              <a:gd name="csX36" fmla="*/ 0 w 1226562"/>
              <a:gd name="csY36" fmla="*/ 888266 h 1226909"/>
              <a:gd name="csX37" fmla="*/ 42184 w 1226562"/>
              <a:gd name="csY37" fmla="*/ 888266 h 1226909"/>
              <a:gd name="csX38" fmla="*/ 42184 w 1226562"/>
              <a:gd name="csY38" fmla="*/ 846070 h 1226909"/>
              <a:gd name="csX39" fmla="*/ 0 w 1226562"/>
              <a:gd name="csY39" fmla="*/ 846070 h 1226909"/>
              <a:gd name="csX40" fmla="*/ 42184 w 1226562"/>
              <a:gd name="csY40" fmla="*/ 423035 h 1226909"/>
              <a:gd name="csX41" fmla="*/ 42184 w 1226562"/>
              <a:gd name="csY41" fmla="*/ 465230 h 1226909"/>
              <a:gd name="csX42" fmla="*/ 84367 w 1226562"/>
              <a:gd name="csY42" fmla="*/ 465230 h 1226909"/>
              <a:gd name="csX43" fmla="*/ 84367 w 1226562"/>
              <a:gd name="csY43" fmla="*/ 423035 h 1226909"/>
              <a:gd name="csX44" fmla="*/ 42184 w 1226562"/>
              <a:gd name="csY44" fmla="*/ 423035 h 1226909"/>
              <a:gd name="csX45" fmla="*/ 42184 w 1226562"/>
              <a:gd name="csY45" fmla="*/ 465230 h 1226909"/>
              <a:gd name="csX46" fmla="*/ 42184 w 1226562"/>
              <a:gd name="csY46" fmla="*/ 507426 h 1226909"/>
              <a:gd name="csX47" fmla="*/ 84367 w 1226562"/>
              <a:gd name="csY47" fmla="*/ 507426 h 1226909"/>
              <a:gd name="csX48" fmla="*/ 84367 w 1226562"/>
              <a:gd name="csY48" fmla="*/ 465230 h 1226909"/>
              <a:gd name="csX49" fmla="*/ 42184 w 1226562"/>
              <a:gd name="csY49" fmla="*/ 465230 h 1226909"/>
              <a:gd name="csX50" fmla="*/ 42184 w 1226562"/>
              <a:gd name="csY50" fmla="*/ 507426 h 1226909"/>
              <a:gd name="csX51" fmla="*/ 42184 w 1226562"/>
              <a:gd name="csY51" fmla="*/ 549621 h 1226909"/>
              <a:gd name="csX52" fmla="*/ 84367 w 1226562"/>
              <a:gd name="csY52" fmla="*/ 549621 h 1226909"/>
              <a:gd name="csX53" fmla="*/ 84367 w 1226562"/>
              <a:gd name="csY53" fmla="*/ 507426 h 1226909"/>
              <a:gd name="csX54" fmla="*/ 42184 w 1226562"/>
              <a:gd name="csY54" fmla="*/ 507426 h 1226909"/>
              <a:gd name="csX55" fmla="*/ 42184 w 1226562"/>
              <a:gd name="csY55" fmla="*/ 592898 h 1226909"/>
              <a:gd name="csX56" fmla="*/ 42184 w 1226562"/>
              <a:gd name="csY56" fmla="*/ 635094 h 1226909"/>
              <a:gd name="csX57" fmla="*/ 84367 w 1226562"/>
              <a:gd name="csY57" fmla="*/ 635094 h 1226909"/>
              <a:gd name="csX58" fmla="*/ 84367 w 1226562"/>
              <a:gd name="csY58" fmla="*/ 592898 h 1226909"/>
              <a:gd name="csX59" fmla="*/ 42184 w 1226562"/>
              <a:gd name="csY59" fmla="*/ 592898 h 1226909"/>
              <a:gd name="csX60" fmla="*/ 42184 w 1226562"/>
              <a:gd name="csY60" fmla="*/ 635094 h 1226909"/>
              <a:gd name="csX61" fmla="*/ 42184 w 1226562"/>
              <a:gd name="csY61" fmla="*/ 677289 h 1226909"/>
              <a:gd name="csX62" fmla="*/ 84367 w 1226562"/>
              <a:gd name="csY62" fmla="*/ 677289 h 1226909"/>
              <a:gd name="csX63" fmla="*/ 84367 w 1226562"/>
              <a:gd name="csY63" fmla="*/ 635094 h 1226909"/>
              <a:gd name="csX64" fmla="*/ 42184 w 1226562"/>
              <a:gd name="csY64" fmla="*/ 635094 h 1226909"/>
              <a:gd name="csX65" fmla="*/ 42184 w 1226562"/>
              <a:gd name="csY65" fmla="*/ 846070 h 1226909"/>
              <a:gd name="csX66" fmla="*/ 42184 w 1226562"/>
              <a:gd name="csY66" fmla="*/ 888266 h 1226909"/>
              <a:gd name="csX67" fmla="*/ 84367 w 1226562"/>
              <a:gd name="csY67" fmla="*/ 888266 h 1226909"/>
              <a:gd name="csX68" fmla="*/ 84367 w 1226562"/>
              <a:gd name="csY68" fmla="*/ 846070 h 1226909"/>
              <a:gd name="csX69" fmla="*/ 42184 w 1226562"/>
              <a:gd name="csY69" fmla="*/ 846070 h 1226909"/>
              <a:gd name="csX70" fmla="*/ 84367 w 1226562"/>
              <a:gd name="csY70" fmla="*/ 338644 h 1226909"/>
              <a:gd name="csX71" fmla="*/ 84367 w 1226562"/>
              <a:gd name="csY71" fmla="*/ 380840 h 1226909"/>
              <a:gd name="csX72" fmla="*/ 126550 w 1226562"/>
              <a:gd name="csY72" fmla="*/ 380840 h 1226909"/>
              <a:gd name="csX73" fmla="*/ 126550 w 1226562"/>
              <a:gd name="csY73" fmla="*/ 338644 h 1226909"/>
              <a:gd name="csX74" fmla="*/ 84367 w 1226562"/>
              <a:gd name="csY74" fmla="*/ 338644 h 1226909"/>
              <a:gd name="csX75" fmla="*/ 84367 w 1226562"/>
              <a:gd name="csY75" fmla="*/ 423035 h 1226909"/>
              <a:gd name="csX76" fmla="*/ 84367 w 1226562"/>
              <a:gd name="csY76" fmla="*/ 465230 h 1226909"/>
              <a:gd name="csX77" fmla="*/ 126550 w 1226562"/>
              <a:gd name="csY77" fmla="*/ 465230 h 1226909"/>
              <a:gd name="csX78" fmla="*/ 126550 w 1226562"/>
              <a:gd name="csY78" fmla="*/ 423035 h 1226909"/>
              <a:gd name="csX79" fmla="*/ 84367 w 1226562"/>
              <a:gd name="csY79" fmla="*/ 423035 h 1226909"/>
              <a:gd name="csX80" fmla="*/ 84367 w 1226562"/>
              <a:gd name="csY80" fmla="*/ 507426 h 1226909"/>
              <a:gd name="csX81" fmla="*/ 84367 w 1226562"/>
              <a:gd name="csY81" fmla="*/ 549621 h 1226909"/>
              <a:gd name="csX82" fmla="*/ 126550 w 1226562"/>
              <a:gd name="csY82" fmla="*/ 549621 h 1226909"/>
              <a:gd name="csX83" fmla="*/ 126550 w 1226562"/>
              <a:gd name="csY83" fmla="*/ 507426 h 1226909"/>
              <a:gd name="csX84" fmla="*/ 84367 w 1226562"/>
              <a:gd name="csY84" fmla="*/ 507426 h 1226909"/>
              <a:gd name="csX85" fmla="*/ 84367 w 1226562"/>
              <a:gd name="csY85" fmla="*/ 592898 h 1226909"/>
              <a:gd name="csX86" fmla="*/ 84367 w 1226562"/>
              <a:gd name="csY86" fmla="*/ 635094 h 1226909"/>
              <a:gd name="csX87" fmla="*/ 126550 w 1226562"/>
              <a:gd name="csY87" fmla="*/ 635094 h 1226909"/>
              <a:gd name="csX88" fmla="*/ 126550 w 1226562"/>
              <a:gd name="csY88" fmla="*/ 592898 h 1226909"/>
              <a:gd name="csX89" fmla="*/ 84367 w 1226562"/>
              <a:gd name="csY89" fmla="*/ 592898 h 1226909"/>
              <a:gd name="csX90" fmla="*/ 84367 w 1226562"/>
              <a:gd name="csY90" fmla="*/ 635094 h 1226909"/>
              <a:gd name="csX91" fmla="*/ 84367 w 1226562"/>
              <a:gd name="csY91" fmla="*/ 677289 h 1226909"/>
              <a:gd name="csX92" fmla="*/ 126550 w 1226562"/>
              <a:gd name="csY92" fmla="*/ 677289 h 1226909"/>
              <a:gd name="csX93" fmla="*/ 126550 w 1226562"/>
              <a:gd name="csY93" fmla="*/ 635094 h 1226909"/>
              <a:gd name="csX94" fmla="*/ 84367 w 1226562"/>
              <a:gd name="csY94" fmla="*/ 635094 h 1226909"/>
              <a:gd name="csX95" fmla="*/ 84367 w 1226562"/>
              <a:gd name="csY95" fmla="*/ 677289 h 1226909"/>
              <a:gd name="csX96" fmla="*/ 84367 w 1226562"/>
              <a:gd name="csY96" fmla="*/ 719484 h 1226909"/>
              <a:gd name="csX97" fmla="*/ 126550 w 1226562"/>
              <a:gd name="csY97" fmla="*/ 719484 h 1226909"/>
              <a:gd name="csX98" fmla="*/ 126550 w 1226562"/>
              <a:gd name="csY98" fmla="*/ 677289 h 1226909"/>
              <a:gd name="csX99" fmla="*/ 84367 w 1226562"/>
              <a:gd name="csY99" fmla="*/ 677289 h 1226909"/>
              <a:gd name="csX100" fmla="*/ 84367 w 1226562"/>
              <a:gd name="csY100" fmla="*/ 761680 h 1226909"/>
              <a:gd name="csX101" fmla="*/ 84367 w 1226562"/>
              <a:gd name="csY101" fmla="*/ 803875 h 1226909"/>
              <a:gd name="csX102" fmla="*/ 126550 w 1226562"/>
              <a:gd name="csY102" fmla="*/ 803875 h 1226909"/>
              <a:gd name="csX103" fmla="*/ 126550 w 1226562"/>
              <a:gd name="csY103" fmla="*/ 761680 h 1226909"/>
              <a:gd name="csX104" fmla="*/ 84367 w 1226562"/>
              <a:gd name="csY104" fmla="*/ 761680 h 1226909"/>
              <a:gd name="csX105" fmla="*/ 84367 w 1226562"/>
              <a:gd name="csY105" fmla="*/ 803875 h 1226909"/>
              <a:gd name="csX106" fmla="*/ 84367 w 1226562"/>
              <a:gd name="csY106" fmla="*/ 846070 h 1226909"/>
              <a:gd name="csX107" fmla="*/ 126550 w 1226562"/>
              <a:gd name="csY107" fmla="*/ 846070 h 1226909"/>
              <a:gd name="csX108" fmla="*/ 126550 w 1226562"/>
              <a:gd name="csY108" fmla="*/ 803875 h 1226909"/>
              <a:gd name="csX109" fmla="*/ 84367 w 1226562"/>
              <a:gd name="csY109" fmla="*/ 803875 h 1226909"/>
              <a:gd name="csX110" fmla="*/ 84367 w 1226562"/>
              <a:gd name="csY110" fmla="*/ 846070 h 1226909"/>
              <a:gd name="csX111" fmla="*/ 84367 w 1226562"/>
              <a:gd name="csY111" fmla="*/ 888266 h 1226909"/>
              <a:gd name="csX112" fmla="*/ 126550 w 1226562"/>
              <a:gd name="csY112" fmla="*/ 888266 h 1226909"/>
              <a:gd name="csX113" fmla="*/ 126550 w 1226562"/>
              <a:gd name="csY113" fmla="*/ 846070 h 1226909"/>
              <a:gd name="csX114" fmla="*/ 84367 w 1226562"/>
              <a:gd name="csY114" fmla="*/ 846070 h 1226909"/>
              <a:gd name="csX115" fmla="*/ 126550 w 1226562"/>
              <a:gd name="csY115" fmla="*/ 338644 h 1226909"/>
              <a:gd name="csX116" fmla="*/ 126550 w 1226562"/>
              <a:gd name="csY116" fmla="*/ 380840 h 1226909"/>
              <a:gd name="csX117" fmla="*/ 168733 w 1226562"/>
              <a:gd name="csY117" fmla="*/ 380840 h 1226909"/>
              <a:gd name="csX118" fmla="*/ 168733 w 1226562"/>
              <a:gd name="csY118" fmla="*/ 338644 h 1226909"/>
              <a:gd name="csX119" fmla="*/ 126550 w 1226562"/>
              <a:gd name="csY119" fmla="*/ 338644 h 1226909"/>
              <a:gd name="csX120" fmla="*/ 126550 w 1226562"/>
              <a:gd name="csY120" fmla="*/ 380840 h 1226909"/>
              <a:gd name="csX121" fmla="*/ 126550 w 1226562"/>
              <a:gd name="csY121" fmla="*/ 423035 h 1226909"/>
              <a:gd name="csX122" fmla="*/ 168733 w 1226562"/>
              <a:gd name="csY122" fmla="*/ 423035 h 1226909"/>
              <a:gd name="csX123" fmla="*/ 168733 w 1226562"/>
              <a:gd name="csY123" fmla="*/ 380840 h 1226909"/>
              <a:gd name="csX124" fmla="*/ 126550 w 1226562"/>
              <a:gd name="csY124" fmla="*/ 380840 h 1226909"/>
              <a:gd name="csX125" fmla="*/ 126550 w 1226562"/>
              <a:gd name="csY125" fmla="*/ 465230 h 1226909"/>
              <a:gd name="csX126" fmla="*/ 126550 w 1226562"/>
              <a:gd name="csY126" fmla="*/ 507426 h 1226909"/>
              <a:gd name="csX127" fmla="*/ 168733 w 1226562"/>
              <a:gd name="csY127" fmla="*/ 507426 h 1226909"/>
              <a:gd name="csX128" fmla="*/ 168733 w 1226562"/>
              <a:gd name="csY128" fmla="*/ 465230 h 1226909"/>
              <a:gd name="csX129" fmla="*/ 126550 w 1226562"/>
              <a:gd name="csY129" fmla="*/ 465230 h 1226909"/>
              <a:gd name="csX130" fmla="*/ 126550 w 1226562"/>
              <a:gd name="csY130" fmla="*/ 549621 h 1226909"/>
              <a:gd name="csX131" fmla="*/ 126550 w 1226562"/>
              <a:gd name="csY131" fmla="*/ 591816 h 1226909"/>
              <a:gd name="csX132" fmla="*/ 168733 w 1226562"/>
              <a:gd name="csY132" fmla="*/ 591816 h 1226909"/>
              <a:gd name="csX133" fmla="*/ 168733 w 1226562"/>
              <a:gd name="csY133" fmla="*/ 549621 h 1226909"/>
              <a:gd name="csX134" fmla="*/ 126550 w 1226562"/>
              <a:gd name="csY134" fmla="*/ 549621 h 1226909"/>
              <a:gd name="csX135" fmla="*/ 126550 w 1226562"/>
              <a:gd name="csY135" fmla="*/ 592898 h 1226909"/>
              <a:gd name="csX136" fmla="*/ 126550 w 1226562"/>
              <a:gd name="csY136" fmla="*/ 635094 h 1226909"/>
              <a:gd name="csX137" fmla="*/ 168733 w 1226562"/>
              <a:gd name="csY137" fmla="*/ 635094 h 1226909"/>
              <a:gd name="csX138" fmla="*/ 168733 w 1226562"/>
              <a:gd name="csY138" fmla="*/ 592898 h 1226909"/>
              <a:gd name="csX139" fmla="*/ 126550 w 1226562"/>
              <a:gd name="csY139" fmla="*/ 592898 h 1226909"/>
              <a:gd name="csX140" fmla="*/ 126550 w 1226562"/>
              <a:gd name="csY140" fmla="*/ 635094 h 1226909"/>
              <a:gd name="csX141" fmla="*/ 126550 w 1226562"/>
              <a:gd name="csY141" fmla="*/ 677289 h 1226909"/>
              <a:gd name="csX142" fmla="*/ 168733 w 1226562"/>
              <a:gd name="csY142" fmla="*/ 677289 h 1226909"/>
              <a:gd name="csX143" fmla="*/ 168733 w 1226562"/>
              <a:gd name="csY143" fmla="*/ 635094 h 1226909"/>
              <a:gd name="csX144" fmla="*/ 126550 w 1226562"/>
              <a:gd name="csY144" fmla="*/ 635094 h 1226909"/>
              <a:gd name="csX145" fmla="*/ 126550 w 1226562"/>
              <a:gd name="csY145" fmla="*/ 719484 h 1226909"/>
              <a:gd name="csX146" fmla="*/ 126550 w 1226562"/>
              <a:gd name="csY146" fmla="*/ 761680 h 1226909"/>
              <a:gd name="csX147" fmla="*/ 168733 w 1226562"/>
              <a:gd name="csY147" fmla="*/ 761680 h 1226909"/>
              <a:gd name="csX148" fmla="*/ 168733 w 1226562"/>
              <a:gd name="csY148" fmla="*/ 719484 h 1226909"/>
              <a:gd name="csX149" fmla="*/ 126550 w 1226562"/>
              <a:gd name="csY149" fmla="*/ 719484 h 1226909"/>
              <a:gd name="csX150" fmla="*/ 126550 w 1226562"/>
              <a:gd name="csY150" fmla="*/ 803875 h 1226909"/>
              <a:gd name="csX151" fmla="*/ 126550 w 1226562"/>
              <a:gd name="csY151" fmla="*/ 846070 h 1226909"/>
              <a:gd name="csX152" fmla="*/ 168733 w 1226562"/>
              <a:gd name="csY152" fmla="*/ 846070 h 1226909"/>
              <a:gd name="csX153" fmla="*/ 168733 w 1226562"/>
              <a:gd name="csY153" fmla="*/ 803875 h 1226909"/>
              <a:gd name="csX154" fmla="*/ 126550 w 1226562"/>
              <a:gd name="csY154" fmla="*/ 803875 h 1226909"/>
              <a:gd name="csX155" fmla="*/ 168733 w 1226562"/>
              <a:gd name="csY155" fmla="*/ 338644 h 1226909"/>
              <a:gd name="csX156" fmla="*/ 168733 w 1226562"/>
              <a:gd name="csY156" fmla="*/ 380840 h 1226909"/>
              <a:gd name="csX157" fmla="*/ 210917 w 1226562"/>
              <a:gd name="csY157" fmla="*/ 380840 h 1226909"/>
              <a:gd name="csX158" fmla="*/ 210917 w 1226562"/>
              <a:gd name="csY158" fmla="*/ 338644 h 1226909"/>
              <a:gd name="csX159" fmla="*/ 168733 w 1226562"/>
              <a:gd name="csY159" fmla="*/ 338644 h 1226909"/>
              <a:gd name="csX160" fmla="*/ 168733 w 1226562"/>
              <a:gd name="csY160" fmla="*/ 423035 h 1226909"/>
              <a:gd name="csX161" fmla="*/ 168733 w 1226562"/>
              <a:gd name="csY161" fmla="*/ 465230 h 1226909"/>
              <a:gd name="csX162" fmla="*/ 210917 w 1226562"/>
              <a:gd name="csY162" fmla="*/ 465230 h 1226909"/>
              <a:gd name="csX163" fmla="*/ 210917 w 1226562"/>
              <a:gd name="csY163" fmla="*/ 423035 h 1226909"/>
              <a:gd name="csX164" fmla="*/ 168733 w 1226562"/>
              <a:gd name="csY164" fmla="*/ 423035 h 1226909"/>
              <a:gd name="csX165" fmla="*/ 168733 w 1226562"/>
              <a:gd name="csY165" fmla="*/ 507426 h 1226909"/>
              <a:gd name="csX166" fmla="*/ 168733 w 1226562"/>
              <a:gd name="csY166" fmla="*/ 549621 h 1226909"/>
              <a:gd name="csX167" fmla="*/ 210917 w 1226562"/>
              <a:gd name="csY167" fmla="*/ 549621 h 1226909"/>
              <a:gd name="csX168" fmla="*/ 210917 w 1226562"/>
              <a:gd name="csY168" fmla="*/ 507426 h 1226909"/>
              <a:gd name="csX169" fmla="*/ 168733 w 1226562"/>
              <a:gd name="csY169" fmla="*/ 507426 h 1226909"/>
              <a:gd name="csX170" fmla="*/ 168733 w 1226562"/>
              <a:gd name="csY170" fmla="*/ 592898 h 1226909"/>
              <a:gd name="csX171" fmla="*/ 168733 w 1226562"/>
              <a:gd name="csY171" fmla="*/ 635094 h 1226909"/>
              <a:gd name="csX172" fmla="*/ 210917 w 1226562"/>
              <a:gd name="csY172" fmla="*/ 635094 h 1226909"/>
              <a:gd name="csX173" fmla="*/ 210917 w 1226562"/>
              <a:gd name="csY173" fmla="*/ 592898 h 1226909"/>
              <a:gd name="csX174" fmla="*/ 168733 w 1226562"/>
              <a:gd name="csY174" fmla="*/ 592898 h 1226909"/>
              <a:gd name="csX175" fmla="*/ 168733 w 1226562"/>
              <a:gd name="csY175" fmla="*/ 677289 h 1226909"/>
              <a:gd name="csX176" fmla="*/ 168733 w 1226562"/>
              <a:gd name="csY176" fmla="*/ 719484 h 1226909"/>
              <a:gd name="csX177" fmla="*/ 210917 w 1226562"/>
              <a:gd name="csY177" fmla="*/ 719484 h 1226909"/>
              <a:gd name="csX178" fmla="*/ 210917 w 1226562"/>
              <a:gd name="csY178" fmla="*/ 677289 h 1226909"/>
              <a:gd name="csX179" fmla="*/ 168733 w 1226562"/>
              <a:gd name="csY179" fmla="*/ 677289 h 1226909"/>
              <a:gd name="csX180" fmla="*/ 168733 w 1226562"/>
              <a:gd name="csY180" fmla="*/ 761680 h 1226909"/>
              <a:gd name="csX181" fmla="*/ 168733 w 1226562"/>
              <a:gd name="csY181" fmla="*/ 803875 h 1226909"/>
              <a:gd name="csX182" fmla="*/ 210917 w 1226562"/>
              <a:gd name="csY182" fmla="*/ 803875 h 1226909"/>
              <a:gd name="csX183" fmla="*/ 210917 w 1226562"/>
              <a:gd name="csY183" fmla="*/ 761680 h 1226909"/>
              <a:gd name="csX184" fmla="*/ 168733 w 1226562"/>
              <a:gd name="csY184" fmla="*/ 761680 h 1226909"/>
              <a:gd name="csX185" fmla="*/ 168733 w 1226562"/>
              <a:gd name="csY185" fmla="*/ 803875 h 1226909"/>
              <a:gd name="csX186" fmla="*/ 168733 w 1226562"/>
              <a:gd name="csY186" fmla="*/ 846070 h 1226909"/>
              <a:gd name="csX187" fmla="*/ 210917 w 1226562"/>
              <a:gd name="csY187" fmla="*/ 846070 h 1226909"/>
              <a:gd name="csX188" fmla="*/ 210917 w 1226562"/>
              <a:gd name="csY188" fmla="*/ 803875 h 1226909"/>
              <a:gd name="csX189" fmla="*/ 168733 w 1226562"/>
              <a:gd name="csY189" fmla="*/ 803875 h 1226909"/>
              <a:gd name="csX190" fmla="*/ 168733 w 1226562"/>
              <a:gd name="csY190" fmla="*/ 846070 h 1226909"/>
              <a:gd name="csX191" fmla="*/ 168733 w 1226562"/>
              <a:gd name="csY191" fmla="*/ 888266 h 1226909"/>
              <a:gd name="csX192" fmla="*/ 210917 w 1226562"/>
              <a:gd name="csY192" fmla="*/ 888266 h 1226909"/>
              <a:gd name="csX193" fmla="*/ 210917 w 1226562"/>
              <a:gd name="csY193" fmla="*/ 846070 h 1226909"/>
              <a:gd name="csX194" fmla="*/ 168733 w 1226562"/>
              <a:gd name="csY194" fmla="*/ 846070 h 1226909"/>
              <a:gd name="csX195" fmla="*/ 210917 w 1226562"/>
              <a:gd name="csY195" fmla="*/ 338644 h 1226909"/>
              <a:gd name="csX196" fmla="*/ 210917 w 1226562"/>
              <a:gd name="csY196" fmla="*/ 380840 h 1226909"/>
              <a:gd name="csX197" fmla="*/ 253100 w 1226562"/>
              <a:gd name="csY197" fmla="*/ 380840 h 1226909"/>
              <a:gd name="csX198" fmla="*/ 253100 w 1226562"/>
              <a:gd name="csY198" fmla="*/ 338644 h 1226909"/>
              <a:gd name="csX199" fmla="*/ 210917 w 1226562"/>
              <a:gd name="csY199" fmla="*/ 338644 h 1226909"/>
              <a:gd name="csX200" fmla="*/ 210917 w 1226562"/>
              <a:gd name="csY200" fmla="*/ 380840 h 1226909"/>
              <a:gd name="csX201" fmla="*/ 210917 w 1226562"/>
              <a:gd name="csY201" fmla="*/ 423035 h 1226909"/>
              <a:gd name="csX202" fmla="*/ 253100 w 1226562"/>
              <a:gd name="csY202" fmla="*/ 423035 h 1226909"/>
              <a:gd name="csX203" fmla="*/ 253100 w 1226562"/>
              <a:gd name="csY203" fmla="*/ 380840 h 1226909"/>
              <a:gd name="csX204" fmla="*/ 210917 w 1226562"/>
              <a:gd name="csY204" fmla="*/ 380840 h 1226909"/>
              <a:gd name="csX205" fmla="*/ 210917 w 1226562"/>
              <a:gd name="csY205" fmla="*/ 423035 h 1226909"/>
              <a:gd name="csX206" fmla="*/ 210917 w 1226562"/>
              <a:gd name="csY206" fmla="*/ 465230 h 1226909"/>
              <a:gd name="csX207" fmla="*/ 253100 w 1226562"/>
              <a:gd name="csY207" fmla="*/ 465230 h 1226909"/>
              <a:gd name="csX208" fmla="*/ 253100 w 1226562"/>
              <a:gd name="csY208" fmla="*/ 423035 h 1226909"/>
              <a:gd name="csX209" fmla="*/ 210917 w 1226562"/>
              <a:gd name="csY209" fmla="*/ 423035 h 1226909"/>
              <a:gd name="csX210" fmla="*/ 210917 w 1226562"/>
              <a:gd name="csY210" fmla="*/ 465230 h 1226909"/>
              <a:gd name="csX211" fmla="*/ 210917 w 1226562"/>
              <a:gd name="csY211" fmla="*/ 507426 h 1226909"/>
              <a:gd name="csX212" fmla="*/ 253100 w 1226562"/>
              <a:gd name="csY212" fmla="*/ 507426 h 1226909"/>
              <a:gd name="csX213" fmla="*/ 253100 w 1226562"/>
              <a:gd name="csY213" fmla="*/ 465230 h 1226909"/>
              <a:gd name="csX214" fmla="*/ 210917 w 1226562"/>
              <a:gd name="csY214" fmla="*/ 465230 h 1226909"/>
              <a:gd name="csX215" fmla="*/ 210917 w 1226562"/>
              <a:gd name="csY215" fmla="*/ 507426 h 1226909"/>
              <a:gd name="csX216" fmla="*/ 210917 w 1226562"/>
              <a:gd name="csY216" fmla="*/ 549621 h 1226909"/>
              <a:gd name="csX217" fmla="*/ 253100 w 1226562"/>
              <a:gd name="csY217" fmla="*/ 549621 h 1226909"/>
              <a:gd name="csX218" fmla="*/ 253100 w 1226562"/>
              <a:gd name="csY218" fmla="*/ 507426 h 1226909"/>
              <a:gd name="csX219" fmla="*/ 210917 w 1226562"/>
              <a:gd name="csY219" fmla="*/ 507426 h 1226909"/>
              <a:gd name="csX220" fmla="*/ 210917 w 1226562"/>
              <a:gd name="csY220" fmla="*/ 549621 h 1226909"/>
              <a:gd name="csX221" fmla="*/ 210917 w 1226562"/>
              <a:gd name="csY221" fmla="*/ 591816 h 1226909"/>
              <a:gd name="csX222" fmla="*/ 253100 w 1226562"/>
              <a:gd name="csY222" fmla="*/ 591816 h 1226909"/>
              <a:gd name="csX223" fmla="*/ 253100 w 1226562"/>
              <a:gd name="csY223" fmla="*/ 549621 h 1226909"/>
              <a:gd name="csX224" fmla="*/ 210917 w 1226562"/>
              <a:gd name="csY224" fmla="*/ 549621 h 1226909"/>
              <a:gd name="csX225" fmla="*/ 210917 w 1226562"/>
              <a:gd name="csY225" fmla="*/ 635094 h 1226909"/>
              <a:gd name="csX226" fmla="*/ 210917 w 1226562"/>
              <a:gd name="csY226" fmla="*/ 677289 h 1226909"/>
              <a:gd name="csX227" fmla="*/ 253100 w 1226562"/>
              <a:gd name="csY227" fmla="*/ 677289 h 1226909"/>
              <a:gd name="csX228" fmla="*/ 253100 w 1226562"/>
              <a:gd name="csY228" fmla="*/ 635094 h 1226909"/>
              <a:gd name="csX229" fmla="*/ 210917 w 1226562"/>
              <a:gd name="csY229" fmla="*/ 635094 h 1226909"/>
              <a:gd name="csX230" fmla="*/ 210917 w 1226562"/>
              <a:gd name="csY230" fmla="*/ 677289 h 1226909"/>
              <a:gd name="csX231" fmla="*/ 210917 w 1226562"/>
              <a:gd name="csY231" fmla="*/ 719484 h 1226909"/>
              <a:gd name="csX232" fmla="*/ 253100 w 1226562"/>
              <a:gd name="csY232" fmla="*/ 719484 h 1226909"/>
              <a:gd name="csX233" fmla="*/ 253100 w 1226562"/>
              <a:gd name="csY233" fmla="*/ 677289 h 1226909"/>
              <a:gd name="csX234" fmla="*/ 210917 w 1226562"/>
              <a:gd name="csY234" fmla="*/ 677289 h 1226909"/>
              <a:gd name="csX235" fmla="*/ 210917 w 1226562"/>
              <a:gd name="csY235" fmla="*/ 846070 h 1226909"/>
              <a:gd name="csX236" fmla="*/ 210917 w 1226562"/>
              <a:gd name="csY236" fmla="*/ 888266 h 1226909"/>
              <a:gd name="csX237" fmla="*/ 253100 w 1226562"/>
              <a:gd name="csY237" fmla="*/ 888266 h 1226909"/>
              <a:gd name="csX238" fmla="*/ 253100 w 1226562"/>
              <a:gd name="csY238" fmla="*/ 846070 h 1226909"/>
              <a:gd name="csX239" fmla="*/ 210917 w 1226562"/>
              <a:gd name="csY239" fmla="*/ 846070 h 1226909"/>
              <a:gd name="csX240" fmla="*/ 253100 w 1226562"/>
              <a:gd name="csY240" fmla="*/ 338644 h 1226909"/>
              <a:gd name="csX241" fmla="*/ 253100 w 1226562"/>
              <a:gd name="csY241" fmla="*/ 380840 h 1226909"/>
              <a:gd name="csX242" fmla="*/ 295284 w 1226562"/>
              <a:gd name="csY242" fmla="*/ 380840 h 1226909"/>
              <a:gd name="csX243" fmla="*/ 295284 w 1226562"/>
              <a:gd name="csY243" fmla="*/ 338644 h 1226909"/>
              <a:gd name="csX244" fmla="*/ 253100 w 1226562"/>
              <a:gd name="csY244" fmla="*/ 338644 h 1226909"/>
              <a:gd name="csX245" fmla="*/ 253100 w 1226562"/>
              <a:gd name="csY245" fmla="*/ 423035 h 1226909"/>
              <a:gd name="csX246" fmla="*/ 253100 w 1226562"/>
              <a:gd name="csY246" fmla="*/ 465230 h 1226909"/>
              <a:gd name="csX247" fmla="*/ 295284 w 1226562"/>
              <a:gd name="csY247" fmla="*/ 465230 h 1226909"/>
              <a:gd name="csX248" fmla="*/ 295284 w 1226562"/>
              <a:gd name="csY248" fmla="*/ 423035 h 1226909"/>
              <a:gd name="csX249" fmla="*/ 253100 w 1226562"/>
              <a:gd name="csY249" fmla="*/ 423035 h 1226909"/>
              <a:gd name="csX250" fmla="*/ 253100 w 1226562"/>
              <a:gd name="csY250" fmla="*/ 507426 h 1226909"/>
              <a:gd name="csX251" fmla="*/ 253100 w 1226562"/>
              <a:gd name="csY251" fmla="*/ 549621 h 1226909"/>
              <a:gd name="csX252" fmla="*/ 295284 w 1226562"/>
              <a:gd name="csY252" fmla="*/ 549621 h 1226909"/>
              <a:gd name="csX253" fmla="*/ 295284 w 1226562"/>
              <a:gd name="csY253" fmla="*/ 507426 h 1226909"/>
              <a:gd name="csX254" fmla="*/ 253100 w 1226562"/>
              <a:gd name="csY254" fmla="*/ 507426 h 1226909"/>
              <a:gd name="csX255" fmla="*/ 253100 w 1226562"/>
              <a:gd name="csY255" fmla="*/ 592898 h 1226909"/>
              <a:gd name="csX256" fmla="*/ 253100 w 1226562"/>
              <a:gd name="csY256" fmla="*/ 635094 h 1226909"/>
              <a:gd name="csX257" fmla="*/ 295284 w 1226562"/>
              <a:gd name="csY257" fmla="*/ 635094 h 1226909"/>
              <a:gd name="csX258" fmla="*/ 295284 w 1226562"/>
              <a:gd name="csY258" fmla="*/ 592898 h 1226909"/>
              <a:gd name="csX259" fmla="*/ 253100 w 1226562"/>
              <a:gd name="csY259" fmla="*/ 592898 h 1226909"/>
              <a:gd name="csX260" fmla="*/ 253100 w 1226562"/>
              <a:gd name="csY260" fmla="*/ 677289 h 1226909"/>
              <a:gd name="csX261" fmla="*/ 253100 w 1226562"/>
              <a:gd name="csY261" fmla="*/ 719484 h 1226909"/>
              <a:gd name="csX262" fmla="*/ 295284 w 1226562"/>
              <a:gd name="csY262" fmla="*/ 719484 h 1226909"/>
              <a:gd name="csX263" fmla="*/ 295284 w 1226562"/>
              <a:gd name="csY263" fmla="*/ 677289 h 1226909"/>
              <a:gd name="csX264" fmla="*/ 253100 w 1226562"/>
              <a:gd name="csY264" fmla="*/ 677289 h 1226909"/>
              <a:gd name="csX265" fmla="*/ 253100 w 1226562"/>
              <a:gd name="csY265" fmla="*/ 761680 h 1226909"/>
              <a:gd name="csX266" fmla="*/ 253100 w 1226562"/>
              <a:gd name="csY266" fmla="*/ 803875 h 1226909"/>
              <a:gd name="csX267" fmla="*/ 295284 w 1226562"/>
              <a:gd name="csY267" fmla="*/ 803875 h 1226909"/>
              <a:gd name="csX268" fmla="*/ 295284 w 1226562"/>
              <a:gd name="csY268" fmla="*/ 761680 h 1226909"/>
              <a:gd name="csX269" fmla="*/ 253100 w 1226562"/>
              <a:gd name="csY269" fmla="*/ 761680 h 1226909"/>
              <a:gd name="csX270" fmla="*/ 253100 w 1226562"/>
              <a:gd name="csY270" fmla="*/ 846070 h 1226909"/>
              <a:gd name="csX271" fmla="*/ 253100 w 1226562"/>
              <a:gd name="csY271" fmla="*/ 888266 h 1226909"/>
              <a:gd name="csX272" fmla="*/ 295284 w 1226562"/>
              <a:gd name="csY272" fmla="*/ 888266 h 1226909"/>
              <a:gd name="csX273" fmla="*/ 295284 w 1226562"/>
              <a:gd name="csY273" fmla="*/ 846070 h 1226909"/>
              <a:gd name="csX274" fmla="*/ 253100 w 1226562"/>
              <a:gd name="csY274" fmla="*/ 846070 h 1226909"/>
              <a:gd name="csX275" fmla="*/ 295284 w 1226562"/>
              <a:gd name="csY275" fmla="*/ 338644 h 1226909"/>
              <a:gd name="csX276" fmla="*/ 295284 w 1226562"/>
              <a:gd name="csY276" fmla="*/ 380840 h 1226909"/>
              <a:gd name="csX277" fmla="*/ 337466 w 1226562"/>
              <a:gd name="csY277" fmla="*/ 380840 h 1226909"/>
              <a:gd name="csX278" fmla="*/ 337466 w 1226562"/>
              <a:gd name="csY278" fmla="*/ 338644 h 1226909"/>
              <a:gd name="csX279" fmla="*/ 295284 w 1226562"/>
              <a:gd name="csY279" fmla="*/ 338644 h 1226909"/>
              <a:gd name="csX280" fmla="*/ 295284 w 1226562"/>
              <a:gd name="csY280" fmla="*/ 423035 h 1226909"/>
              <a:gd name="csX281" fmla="*/ 295284 w 1226562"/>
              <a:gd name="csY281" fmla="*/ 465230 h 1226909"/>
              <a:gd name="csX282" fmla="*/ 337466 w 1226562"/>
              <a:gd name="csY282" fmla="*/ 465230 h 1226909"/>
              <a:gd name="csX283" fmla="*/ 337466 w 1226562"/>
              <a:gd name="csY283" fmla="*/ 423035 h 1226909"/>
              <a:gd name="csX284" fmla="*/ 295284 w 1226562"/>
              <a:gd name="csY284" fmla="*/ 423035 h 1226909"/>
              <a:gd name="csX285" fmla="*/ 295284 w 1226562"/>
              <a:gd name="csY285" fmla="*/ 507426 h 1226909"/>
              <a:gd name="csX286" fmla="*/ 295284 w 1226562"/>
              <a:gd name="csY286" fmla="*/ 549621 h 1226909"/>
              <a:gd name="csX287" fmla="*/ 337466 w 1226562"/>
              <a:gd name="csY287" fmla="*/ 549621 h 1226909"/>
              <a:gd name="csX288" fmla="*/ 337466 w 1226562"/>
              <a:gd name="csY288" fmla="*/ 507426 h 1226909"/>
              <a:gd name="csX289" fmla="*/ 295284 w 1226562"/>
              <a:gd name="csY289" fmla="*/ 507426 h 1226909"/>
              <a:gd name="csX290" fmla="*/ 295284 w 1226562"/>
              <a:gd name="csY290" fmla="*/ 635094 h 1226909"/>
              <a:gd name="csX291" fmla="*/ 295284 w 1226562"/>
              <a:gd name="csY291" fmla="*/ 677289 h 1226909"/>
              <a:gd name="csX292" fmla="*/ 337466 w 1226562"/>
              <a:gd name="csY292" fmla="*/ 677289 h 1226909"/>
              <a:gd name="csX293" fmla="*/ 337466 w 1226562"/>
              <a:gd name="csY293" fmla="*/ 635094 h 1226909"/>
              <a:gd name="csX294" fmla="*/ 295284 w 1226562"/>
              <a:gd name="csY294" fmla="*/ 635094 h 1226909"/>
              <a:gd name="csX295" fmla="*/ 295284 w 1226562"/>
              <a:gd name="csY295" fmla="*/ 803875 h 1226909"/>
              <a:gd name="csX296" fmla="*/ 295284 w 1226562"/>
              <a:gd name="csY296" fmla="*/ 846070 h 1226909"/>
              <a:gd name="csX297" fmla="*/ 337466 w 1226562"/>
              <a:gd name="csY297" fmla="*/ 846070 h 1226909"/>
              <a:gd name="csX298" fmla="*/ 337466 w 1226562"/>
              <a:gd name="csY298" fmla="*/ 803875 h 1226909"/>
              <a:gd name="csX299" fmla="*/ 295284 w 1226562"/>
              <a:gd name="csY299" fmla="*/ 803875 h 1226909"/>
              <a:gd name="csX300" fmla="*/ 337466 w 1226562"/>
              <a:gd name="csY300" fmla="*/ 0 h 1226909"/>
              <a:gd name="csX301" fmla="*/ 337466 w 1226562"/>
              <a:gd name="csY301" fmla="*/ 42195 h 1226909"/>
              <a:gd name="csX302" fmla="*/ 379650 w 1226562"/>
              <a:gd name="csY302" fmla="*/ 42195 h 1226909"/>
              <a:gd name="csX303" fmla="*/ 379650 w 1226562"/>
              <a:gd name="csY303" fmla="*/ 0 h 1226909"/>
              <a:gd name="csX304" fmla="*/ 337466 w 1226562"/>
              <a:gd name="csY304" fmla="*/ 0 h 1226909"/>
              <a:gd name="csX305" fmla="*/ 337466 w 1226562"/>
              <a:gd name="csY305" fmla="*/ 84391 h 1226909"/>
              <a:gd name="csX306" fmla="*/ 337466 w 1226562"/>
              <a:gd name="csY306" fmla="*/ 126586 h 1226909"/>
              <a:gd name="csX307" fmla="*/ 379650 w 1226562"/>
              <a:gd name="csY307" fmla="*/ 126586 h 1226909"/>
              <a:gd name="csX308" fmla="*/ 379650 w 1226562"/>
              <a:gd name="csY308" fmla="*/ 84391 h 1226909"/>
              <a:gd name="csX309" fmla="*/ 337466 w 1226562"/>
              <a:gd name="csY309" fmla="*/ 84391 h 1226909"/>
              <a:gd name="csX310" fmla="*/ 337466 w 1226562"/>
              <a:gd name="csY310" fmla="*/ 126586 h 1226909"/>
              <a:gd name="csX311" fmla="*/ 337466 w 1226562"/>
              <a:gd name="csY311" fmla="*/ 168781 h 1226909"/>
              <a:gd name="csX312" fmla="*/ 379650 w 1226562"/>
              <a:gd name="csY312" fmla="*/ 168781 h 1226909"/>
              <a:gd name="csX313" fmla="*/ 379650 w 1226562"/>
              <a:gd name="csY313" fmla="*/ 126586 h 1226909"/>
              <a:gd name="csX314" fmla="*/ 337466 w 1226562"/>
              <a:gd name="csY314" fmla="*/ 126586 h 1226909"/>
              <a:gd name="csX315" fmla="*/ 337466 w 1226562"/>
              <a:gd name="csY315" fmla="*/ 168781 h 1226909"/>
              <a:gd name="csX316" fmla="*/ 337466 w 1226562"/>
              <a:gd name="csY316" fmla="*/ 210977 h 1226909"/>
              <a:gd name="csX317" fmla="*/ 379650 w 1226562"/>
              <a:gd name="csY317" fmla="*/ 210977 h 1226909"/>
              <a:gd name="csX318" fmla="*/ 379650 w 1226562"/>
              <a:gd name="csY318" fmla="*/ 168781 h 1226909"/>
              <a:gd name="csX319" fmla="*/ 337466 w 1226562"/>
              <a:gd name="csY319" fmla="*/ 168781 h 1226909"/>
              <a:gd name="csX320" fmla="*/ 337466 w 1226562"/>
              <a:gd name="csY320" fmla="*/ 212058 h 1226909"/>
              <a:gd name="csX321" fmla="*/ 337466 w 1226562"/>
              <a:gd name="csY321" fmla="*/ 254254 h 1226909"/>
              <a:gd name="csX322" fmla="*/ 379650 w 1226562"/>
              <a:gd name="csY322" fmla="*/ 254254 h 1226909"/>
              <a:gd name="csX323" fmla="*/ 379650 w 1226562"/>
              <a:gd name="csY323" fmla="*/ 212058 h 1226909"/>
              <a:gd name="csX324" fmla="*/ 337466 w 1226562"/>
              <a:gd name="csY324" fmla="*/ 212058 h 1226909"/>
              <a:gd name="csX325" fmla="*/ 337466 w 1226562"/>
              <a:gd name="csY325" fmla="*/ 254254 h 1226909"/>
              <a:gd name="csX326" fmla="*/ 337466 w 1226562"/>
              <a:gd name="csY326" fmla="*/ 296449 h 1226909"/>
              <a:gd name="csX327" fmla="*/ 379650 w 1226562"/>
              <a:gd name="csY327" fmla="*/ 296449 h 1226909"/>
              <a:gd name="csX328" fmla="*/ 379650 w 1226562"/>
              <a:gd name="csY328" fmla="*/ 254254 h 1226909"/>
              <a:gd name="csX329" fmla="*/ 337466 w 1226562"/>
              <a:gd name="csY329" fmla="*/ 254254 h 1226909"/>
              <a:gd name="csX330" fmla="*/ 337466 w 1226562"/>
              <a:gd name="csY330" fmla="*/ 380840 h 1226909"/>
              <a:gd name="csX331" fmla="*/ 337466 w 1226562"/>
              <a:gd name="csY331" fmla="*/ 423035 h 1226909"/>
              <a:gd name="csX332" fmla="*/ 379650 w 1226562"/>
              <a:gd name="csY332" fmla="*/ 423035 h 1226909"/>
              <a:gd name="csX333" fmla="*/ 379650 w 1226562"/>
              <a:gd name="csY333" fmla="*/ 380840 h 1226909"/>
              <a:gd name="csX334" fmla="*/ 337466 w 1226562"/>
              <a:gd name="csY334" fmla="*/ 380840 h 1226909"/>
              <a:gd name="csX335" fmla="*/ 337466 w 1226562"/>
              <a:gd name="csY335" fmla="*/ 423035 h 1226909"/>
              <a:gd name="csX336" fmla="*/ 337466 w 1226562"/>
              <a:gd name="csY336" fmla="*/ 465230 h 1226909"/>
              <a:gd name="csX337" fmla="*/ 379650 w 1226562"/>
              <a:gd name="csY337" fmla="*/ 465230 h 1226909"/>
              <a:gd name="csX338" fmla="*/ 379650 w 1226562"/>
              <a:gd name="csY338" fmla="*/ 423035 h 1226909"/>
              <a:gd name="csX339" fmla="*/ 337466 w 1226562"/>
              <a:gd name="csY339" fmla="*/ 423035 h 1226909"/>
              <a:gd name="csX340" fmla="*/ 337466 w 1226562"/>
              <a:gd name="csY340" fmla="*/ 465230 h 1226909"/>
              <a:gd name="csX341" fmla="*/ 337466 w 1226562"/>
              <a:gd name="csY341" fmla="*/ 507426 h 1226909"/>
              <a:gd name="csX342" fmla="*/ 379650 w 1226562"/>
              <a:gd name="csY342" fmla="*/ 507426 h 1226909"/>
              <a:gd name="csX343" fmla="*/ 379650 w 1226562"/>
              <a:gd name="csY343" fmla="*/ 465230 h 1226909"/>
              <a:gd name="csX344" fmla="*/ 337466 w 1226562"/>
              <a:gd name="csY344" fmla="*/ 465230 h 1226909"/>
              <a:gd name="csX345" fmla="*/ 337466 w 1226562"/>
              <a:gd name="csY345" fmla="*/ 507426 h 1226909"/>
              <a:gd name="csX346" fmla="*/ 337466 w 1226562"/>
              <a:gd name="csY346" fmla="*/ 549621 h 1226909"/>
              <a:gd name="csX347" fmla="*/ 379650 w 1226562"/>
              <a:gd name="csY347" fmla="*/ 549621 h 1226909"/>
              <a:gd name="csX348" fmla="*/ 379650 w 1226562"/>
              <a:gd name="csY348" fmla="*/ 507426 h 1226909"/>
              <a:gd name="csX349" fmla="*/ 337466 w 1226562"/>
              <a:gd name="csY349" fmla="*/ 507426 h 1226909"/>
              <a:gd name="csX350" fmla="*/ 337466 w 1226562"/>
              <a:gd name="csY350" fmla="*/ 635094 h 1226909"/>
              <a:gd name="csX351" fmla="*/ 337466 w 1226562"/>
              <a:gd name="csY351" fmla="*/ 677289 h 1226909"/>
              <a:gd name="csX352" fmla="*/ 379650 w 1226562"/>
              <a:gd name="csY352" fmla="*/ 677289 h 1226909"/>
              <a:gd name="csX353" fmla="*/ 379650 w 1226562"/>
              <a:gd name="csY353" fmla="*/ 635094 h 1226909"/>
              <a:gd name="csX354" fmla="*/ 337466 w 1226562"/>
              <a:gd name="csY354" fmla="*/ 635094 h 1226909"/>
              <a:gd name="csX355" fmla="*/ 337466 w 1226562"/>
              <a:gd name="csY355" fmla="*/ 719484 h 1226909"/>
              <a:gd name="csX356" fmla="*/ 337466 w 1226562"/>
              <a:gd name="csY356" fmla="*/ 761680 h 1226909"/>
              <a:gd name="csX357" fmla="*/ 379650 w 1226562"/>
              <a:gd name="csY357" fmla="*/ 761680 h 1226909"/>
              <a:gd name="csX358" fmla="*/ 379650 w 1226562"/>
              <a:gd name="csY358" fmla="*/ 719484 h 1226909"/>
              <a:gd name="csX359" fmla="*/ 337466 w 1226562"/>
              <a:gd name="csY359" fmla="*/ 719484 h 1226909"/>
              <a:gd name="csX360" fmla="*/ 337466 w 1226562"/>
              <a:gd name="csY360" fmla="*/ 761680 h 1226909"/>
              <a:gd name="csX361" fmla="*/ 337466 w 1226562"/>
              <a:gd name="csY361" fmla="*/ 803875 h 1226909"/>
              <a:gd name="csX362" fmla="*/ 379650 w 1226562"/>
              <a:gd name="csY362" fmla="*/ 803875 h 1226909"/>
              <a:gd name="csX363" fmla="*/ 379650 w 1226562"/>
              <a:gd name="csY363" fmla="*/ 761680 h 1226909"/>
              <a:gd name="csX364" fmla="*/ 337466 w 1226562"/>
              <a:gd name="csY364" fmla="*/ 761680 h 1226909"/>
              <a:gd name="csX365" fmla="*/ 337466 w 1226562"/>
              <a:gd name="csY365" fmla="*/ 931543 h 1226909"/>
              <a:gd name="csX366" fmla="*/ 337466 w 1226562"/>
              <a:gd name="csY366" fmla="*/ 973738 h 1226909"/>
              <a:gd name="csX367" fmla="*/ 379650 w 1226562"/>
              <a:gd name="csY367" fmla="*/ 973738 h 1226909"/>
              <a:gd name="csX368" fmla="*/ 379650 w 1226562"/>
              <a:gd name="csY368" fmla="*/ 931543 h 1226909"/>
              <a:gd name="csX369" fmla="*/ 337466 w 1226562"/>
              <a:gd name="csY369" fmla="*/ 931543 h 1226909"/>
              <a:gd name="csX370" fmla="*/ 337466 w 1226562"/>
              <a:gd name="csY370" fmla="*/ 973738 h 1226909"/>
              <a:gd name="csX371" fmla="*/ 337466 w 1226562"/>
              <a:gd name="csY371" fmla="*/ 1015933 h 1226909"/>
              <a:gd name="csX372" fmla="*/ 379650 w 1226562"/>
              <a:gd name="csY372" fmla="*/ 1015933 h 1226909"/>
              <a:gd name="csX373" fmla="*/ 379650 w 1226562"/>
              <a:gd name="csY373" fmla="*/ 973738 h 1226909"/>
              <a:gd name="csX374" fmla="*/ 337466 w 1226562"/>
              <a:gd name="csY374" fmla="*/ 973738 h 1226909"/>
              <a:gd name="csX375" fmla="*/ 337466 w 1226562"/>
              <a:gd name="csY375" fmla="*/ 1015933 h 1226909"/>
              <a:gd name="csX376" fmla="*/ 337466 w 1226562"/>
              <a:gd name="csY376" fmla="*/ 1058129 h 1226909"/>
              <a:gd name="csX377" fmla="*/ 379650 w 1226562"/>
              <a:gd name="csY377" fmla="*/ 1058129 h 1226909"/>
              <a:gd name="csX378" fmla="*/ 379650 w 1226562"/>
              <a:gd name="csY378" fmla="*/ 1015933 h 1226909"/>
              <a:gd name="csX379" fmla="*/ 337466 w 1226562"/>
              <a:gd name="csY379" fmla="*/ 1015933 h 1226909"/>
              <a:gd name="csX380" fmla="*/ 337466 w 1226562"/>
              <a:gd name="csY380" fmla="*/ 1058129 h 1226909"/>
              <a:gd name="csX381" fmla="*/ 337466 w 1226562"/>
              <a:gd name="csY381" fmla="*/ 1100324 h 1226909"/>
              <a:gd name="csX382" fmla="*/ 379650 w 1226562"/>
              <a:gd name="csY382" fmla="*/ 1100324 h 1226909"/>
              <a:gd name="csX383" fmla="*/ 379650 w 1226562"/>
              <a:gd name="csY383" fmla="*/ 1058129 h 1226909"/>
              <a:gd name="csX384" fmla="*/ 337466 w 1226562"/>
              <a:gd name="csY384" fmla="*/ 1058129 h 1226909"/>
              <a:gd name="csX385" fmla="*/ 337466 w 1226562"/>
              <a:gd name="csY385" fmla="*/ 1100324 h 1226909"/>
              <a:gd name="csX386" fmla="*/ 337466 w 1226562"/>
              <a:gd name="csY386" fmla="*/ 1142519 h 1226909"/>
              <a:gd name="csX387" fmla="*/ 379650 w 1226562"/>
              <a:gd name="csY387" fmla="*/ 1142519 h 1226909"/>
              <a:gd name="csX388" fmla="*/ 379650 w 1226562"/>
              <a:gd name="csY388" fmla="*/ 1100324 h 1226909"/>
              <a:gd name="csX389" fmla="*/ 337466 w 1226562"/>
              <a:gd name="csY389" fmla="*/ 1100324 h 1226909"/>
              <a:gd name="csX390" fmla="*/ 380731 w 1226562"/>
              <a:gd name="csY390" fmla="*/ 84391 h 1226909"/>
              <a:gd name="csX391" fmla="*/ 380731 w 1226562"/>
              <a:gd name="csY391" fmla="*/ 126586 h 1226909"/>
              <a:gd name="csX392" fmla="*/ 422915 w 1226562"/>
              <a:gd name="csY392" fmla="*/ 126586 h 1226909"/>
              <a:gd name="csX393" fmla="*/ 422915 w 1226562"/>
              <a:gd name="csY393" fmla="*/ 84391 h 1226909"/>
              <a:gd name="csX394" fmla="*/ 380731 w 1226562"/>
              <a:gd name="csY394" fmla="*/ 84391 h 1226909"/>
              <a:gd name="csX395" fmla="*/ 380731 w 1226562"/>
              <a:gd name="csY395" fmla="*/ 212058 h 1226909"/>
              <a:gd name="csX396" fmla="*/ 380731 w 1226562"/>
              <a:gd name="csY396" fmla="*/ 254254 h 1226909"/>
              <a:gd name="csX397" fmla="*/ 422915 w 1226562"/>
              <a:gd name="csY397" fmla="*/ 254254 h 1226909"/>
              <a:gd name="csX398" fmla="*/ 422915 w 1226562"/>
              <a:gd name="csY398" fmla="*/ 212058 h 1226909"/>
              <a:gd name="csX399" fmla="*/ 380731 w 1226562"/>
              <a:gd name="csY399" fmla="*/ 212058 h 1226909"/>
              <a:gd name="csX400" fmla="*/ 380731 w 1226562"/>
              <a:gd name="csY400" fmla="*/ 338644 h 1226909"/>
              <a:gd name="csX401" fmla="*/ 380731 w 1226562"/>
              <a:gd name="csY401" fmla="*/ 380840 h 1226909"/>
              <a:gd name="csX402" fmla="*/ 422915 w 1226562"/>
              <a:gd name="csY402" fmla="*/ 380840 h 1226909"/>
              <a:gd name="csX403" fmla="*/ 422915 w 1226562"/>
              <a:gd name="csY403" fmla="*/ 338644 h 1226909"/>
              <a:gd name="csX404" fmla="*/ 380731 w 1226562"/>
              <a:gd name="csY404" fmla="*/ 338644 h 1226909"/>
              <a:gd name="csX405" fmla="*/ 380731 w 1226562"/>
              <a:gd name="csY405" fmla="*/ 423035 h 1226909"/>
              <a:gd name="csX406" fmla="*/ 380731 w 1226562"/>
              <a:gd name="csY406" fmla="*/ 465230 h 1226909"/>
              <a:gd name="csX407" fmla="*/ 422915 w 1226562"/>
              <a:gd name="csY407" fmla="*/ 465230 h 1226909"/>
              <a:gd name="csX408" fmla="*/ 422915 w 1226562"/>
              <a:gd name="csY408" fmla="*/ 423035 h 1226909"/>
              <a:gd name="csX409" fmla="*/ 380731 w 1226562"/>
              <a:gd name="csY409" fmla="*/ 423035 h 1226909"/>
              <a:gd name="csX410" fmla="*/ 380731 w 1226562"/>
              <a:gd name="csY410" fmla="*/ 507426 h 1226909"/>
              <a:gd name="csX411" fmla="*/ 380731 w 1226562"/>
              <a:gd name="csY411" fmla="*/ 549621 h 1226909"/>
              <a:gd name="csX412" fmla="*/ 422915 w 1226562"/>
              <a:gd name="csY412" fmla="*/ 549621 h 1226909"/>
              <a:gd name="csX413" fmla="*/ 422915 w 1226562"/>
              <a:gd name="csY413" fmla="*/ 507426 h 1226909"/>
              <a:gd name="csX414" fmla="*/ 380731 w 1226562"/>
              <a:gd name="csY414" fmla="*/ 507426 h 1226909"/>
              <a:gd name="csX415" fmla="*/ 380731 w 1226562"/>
              <a:gd name="csY415" fmla="*/ 549621 h 1226909"/>
              <a:gd name="csX416" fmla="*/ 380731 w 1226562"/>
              <a:gd name="csY416" fmla="*/ 591816 h 1226909"/>
              <a:gd name="csX417" fmla="*/ 422915 w 1226562"/>
              <a:gd name="csY417" fmla="*/ 591816 h 1226909"/>
              <a:gd name="csX418" fmla="*/ 422915 w 1226562"/>
              <a:gd name="csY418" fmla="*/ 549621 h 1226909"/>
              <a:gd name="csX419" fmla="*/ 380731 w 1226562"/>
              <a:gd name="csY419" fmla="*/ 549621 h 1226909"/>
              <a:gd name="csX420" fmla="*/ 380731 w 1226562"/>
              <a:gd name="csY420" fmla="*/ 677289 h 1226909"/>
              <a:gd name="csX421" fmla="*/ 380731 w 1226562"/>
              <a:gd name="csY421" fmla="*/ 719484 h 1226909"/>
              <a:gd name="csX422" fmla="*/ 422915 w 1226562"/>
              <a:gd name="csY422" fmla="*/ 719484 h 1226909"/>
              <a:gd name="csX423" fmla="*/ 422915 w 1226562"/>
              <a:gd name="csY423" fmla="*/ 677289 h 1226909"/>
              <a:gd name="csX424" fmla="*/ 380731 w 1226562"/>
              <a:gd name="csY424" fmla="*/ 677289 h 1226909"/>
              <a:gd name="csX425" fmla="*/ 380731 w 1226562"/>
              <a:gd name="csY425" fmla="*/ 719484 h 1226909"/>
              <a:gd name="csX426" fmla="*/ 380731 w 1226562"/>
              <a:gd name="csY426" fmla="*/ 761680 h 1226909"/>
              <a:gd name="csX427" fmla="*/ 422915 w 1226562"/>
              <a:gd name="csY427" fmla="*/ 761680 h 1226909"/>
              <a:gd name="csX428" fmla="*/ 422915 w 1226562"/>
              <a:gd name="csY428" fmla="*/ 719484 h 1226909"/>
              <a:gd name="csX429" fmla="*/ 380731 w 1226562"/>
              <a:gd name="csY429" fmla="*/ 719484 h 1226909"/>
              <a:gd name="csX430" fmla="*/ 380731 w 1226562"/>
              <a:gd name="csY430" fmla="*/ 761680 h 1226909"/>
              <a:gd name="csX431" fmla="*/ 380731 w 1226562"/>
              <a:gd name="csY431" fmla="*/ 803875 h 1226909"/>
              <a:gd name="csX432" fmla="*/ 422915 w 1226562"/>
              <a:gd name="csY432" fmla="*/ 803875 h 1226909"/>
              <a:gd name="csX433" fmla="*/ 422915 w 1226562"/>
              <a:gd name="csY433" fmla="*/ 761680 h 1226909"/>
              <a:gd name="csX434" fmla="*/ 380731 w 1226562"/>
              <a:gd name="csY434" fmla="*/ 761680 h 1226909"/>
              <a:gd name="csX435" fmla="*/ 380731 w 1226562"/>
              <a:gd name="csY435" fmla="*/ 803875 h 1226909"/>
              <a:gd name="csX436" fmla="*/ 380731 w 1226562"/>
              <a:gd name="csY436" fmla="*/ 846070 h 1226909"/>
              <a:gd name="csX437" fmla="*/ 422915 w 1226562"/>
              <a:gd name="csY437" fmla="*/ 846070 h 1226909"/>
              <a:gd name="csX438" fmla="*/ 422915 w 1226562"/>
              <a:gd name="csY438" fmla="*/ 803875 h 1226909"/>
              <a:gd name="csX439" fmla="*/ 380731 w 1226562"/>
              <a:gd name="csY439" fmla="*/ 803875 h 1226909"/>
              <a:gd name="csX440" fmla="*/ 380731 w 1226562"/>
              <a:gd name="csY440" fmla="*/ 846070 h 1226909"/>
              <a:gd name="csX441" fmla="*/ 380731 w 1226562"/>
              <a:gd name="csY441" fmla="*/ 888266 h 1226909"/>
              <a:gd name="csX442" fmla="*/ 422915 w 1226562"/>
              <a:gd name="csY442" fmla="*/ 888266 h 1226909"/>
              <a:gd name="csX443" fmla="*/ 422915 w 1226562"/>
              <a:gd name="csY443" fmla="*/ 846070 h 1226909"/>
              <a:gd name="csX444" fmla="*/ 380731 w 1226562"/>
              <a:gd name="csY444" fmla="*/ 846070 h 1226909"/>
              <a:gd name="csX445" fmla="*/ 380731 w 1226562"/>
              <a:gd name="csY445" fmla="*/ 888266 h 1226909"/>
              <a:gd name="csX446" fmla="*/ 380731 w 1226562"/>
              <a:gd name="csY446" fmla="*/ 930461 h 1226909"/>
              <a:gd name="csX447" fmla="*/ 422915 w 1226562"/>
              <a:gd name="csY447" fmla="*/ 930461 h 1226909"/>
              <a:gd name="csX448" fmla="*/ 422915 w 1226562"/>
              <a:gd name="csY448" fmla="*/ 888266 h 1226909"/>
              <a:gd name="csX449" fmla="*/ 380731 w 1226562"/>
              <a:gd name="csY449" fmla="*/ 888266 h 1226909"/>
              <a:gd name="csX450" fmla="*/ 380731 w 1226562"/>
              <a:gd name="csY450" fmla="*/ 931543 h 1226909"/>
              <a:gd name="csX451" fmla="*/ 380731 w 1226562"/>
              <a:gd name="csY451" fmla="*/ 973738 h 1226909"/>
              <a:gd name="csX452" fmla="*/ 422915 w 1226562"/>
              <a:gd name="csY452" fmla="*/ 973738 h 1226909"/>
              <a:gd name="csX453" fmla="*/ 422915 w 1226562"/>
              <a:gd name="csY453" fmla="*/ 931543 h 1226909"/>
              <a:gd name="csX454" fmla="*/ 380731 w 1226562"/>
              <a:gd name="csY454" fmla="*/ 931543 h 1226909"/>
              <a:gd name="csX455" fmla="*/ 380731 w 1226562"/>
              <a:gd name="csY455" fmla="*/ 1015933 h 1226909"/>
              <a:gd name="csX456" fmla="*/ 380731 w 1226562"/>
              <a:gd name="csY456" fmla="*/ 1058129 h 1226909"/>
              <a:gd name="csX457" fmla="*/ 422915 w 1226562"/>
              <a:gd name="csY457" fmla="*/ 1058129 h 1226909"/>
              <a:gd name="csX458" fmla="*/ 422915 w 1226562"/>
              <a:gd name="csY458" fmla="*/ 1015933 h 1226909"/>
              <a:gd name="csX459" fmla="*/ 380731 w 1226562"/>
              <a:gd name="csY459" fmla="*/ 1015933 h 1226909"/>
              <a:gd name="csX460" fmla="*/ 380731 w 1226562"/>
              <a:gd name="csY460" fmla="*/ 1184715 h 1226909"/>
              <a:gd name="csX461" fmla="*/ 380731 w 1226562"/>
              <a:gd name="csY461" fmla="*/ 1226910 h 1226909"/>
              <a:gd name="csX462" fmla="*/ 422915 w 1226562"/>
              <a:gd name="csY462" fmla="*/ 1226910 h 1226909"/>
              <a:gd name="csX463" fmla="*/ 422915 w 1226562"/>
              <a:gd name="csY463" fmla="*/ 1184715 h 1226909"/>
              <a:gd name="csX464" fmla="*/ 380731 w 1226562"/>
              <a:gd name="csY464" fmla="*/ 1184715 h 1226909"/>
              <a:gd name="csX465" fmla="*/ 422915 w 1226562"/>
              <a:gd name="csY465" fmla="*/ 0 h 1226909"/>
              <a:gd name="csX466" fmla="*/ 422915 w 1226562"/>
              <a:gd name="csY466" fmla="*/ 42195 h 1226909"/>
              <a:gd name="csX467" fmla="*/ 465098 w 1226562"/>
              <a:gd name="csY467" fmla="*/ 42195 h 1226909"/>
              <a:gd name="csX468" fmla="*/ 465098 w 1226562"/>
              <a:gd name="csY468" fmla="*/ 0 h 1226909"/>
              <a:gd name="csX469" fmla="*/ 422915 w 1226562"/>
              <a:gd name="csY469" fmla="*/ 0 h 1226909"/>
              <a:gd name="csX470" fmla="*/ 422915 w 1226562"/>
              <a:gd name="csY470" fmla="*/ 42195 h 1226909"/>
              <a:gd name="csX471" fmla="*/ 422915 w 1226562"/>
              <a:gd name="csY471" fmla="*/ 84391 h 1226909"/>
              <a:gd name="csX472" fmla="*/ 465098 w 1226562"/>
              <a:gd name="csY472" fmla="*/ 84391 h 1226909"/>
              <a:gd name="csX473" fmla="*/ 465098 w 1226562"/>
              <a:gd name="csY473" fmla="*/ 42195 h 1226909"/>
              <a:gd name="csX474" fmla="*/ 422915 w 1226562"/>
              <a:gd name="csY474" fmla="*/ 42195 h 1226909"/>
              <a:gd name="csX475" fmla="*/ 422915 w 1226562"/>
              <a:gd name="csY475" fmla="*/ 84391 h 1226909"/>
              <a:gd name="csX476" fmla="*/ 422915 w 1226562"/>
              <a:gd name="csY476" fmla="*/ 126586 h 1226909"/>
              <a:gd name="csX477" fmla="*/ 465098 w 1226562"/>
              <a:gd name="csY477" fmla="*/ 126586 h 1226909"/>
              <a:gd name="csX478" fmla="*/ 465098 w 1226562"/>
              <a:gd name="csY478" fmla="*/ 84391 h 1226909"/>
              <a:gd name="csX479" fmla="*/ 422915 w 1226562"/>
              <a:gd name="csY479" fmla="*/ 84391 h 1226909"/>
              <a:gd name="csX480" fmla="*/ 422915 w 1226562"/>
              <a:gd name="csY480" fmla="*/ 212058 h 1226909"/>
              <a:gd name="csX481" fmla="*/ 422915 w 1226562"/>
              <a:gd name="csY481" fmla="*/ 254254 h 1226909"/>
              <a:gd name="csX482" fmla="*/ 465098 w 1226562"/>
              <a:gd name="csY482" fmla="*/ 254254 h 1226909"/>
              <a:gd name="csX483" fmla="*/ 465098 w 1226562"/>
              <a:gd name="csY483" fmla="*/ 212058 h 1226909"/>
              <a:gd name="csX484" fmla="*/ 422915 w 1226562"/>
              <a:gd name="csY484" fmla="*/ 212058 h 1226909"/>
              <a:gd name="csX485" fmla="*/ 422915 w 1226562"/>
              <a:gd name="csY485" fmla="*/ 254254 h 1226909"/>
              <a:gd name="csX486" fmla="*/ 422915 w 1226562"/>
              <a:gd name="csY486" fmla="*/ 296449 h 1226909"/>
              <a:gd name="csX487" fmla="*/ 465098 w 1226562"/>
              <a:gd name="csY487" fmla="*/ 296449 h 1226909"/>
              <a:gd name="csX488" fmla="*/ 465098 w 1226562"/>
              <a:gd name="csY488" fmla="*/ 254254 h 1226909"/>
              <a:gd name="csX489" fmla="*/ 422915 w 1226562"/>
              <a:gd name="csY489" fmla="*/ 254254 h 1226909"/>
              <a:gd name="csX490" fmla="*/ 422915 w 1226562"/>
              <a:gd name="csY490" fmla="*/ 338644 h 1226909"/>
              <a:gd name="csX491" fmla="*/ 422915 w 1226562"/>
              <a:gd name="csY491" fmla="*/ 380840 h 1226909"/>
              <a:gd name="csX492" fmla="*/ 465098 w 1226562"/>
              <a:gd name="csY492" fmla="*/ 380840 h 1226909"/>
              <a:gd name="csX493" fmla="*/ 465098 w 1226562"/>
              <a:gd name="csY493" fmla="*/ 338644 h 1226909"/>
              <a:gd name="csX494" fmla="*/ 422915 w 1226562"/>
              <a:gd name="csY494" fmla="*/ 338644 h 1226909"/>
              <a:gd name="csX495" fmla="*/ 422915 w 1226562"/>
              <a:gd name="csY495" fmla="*/ 465230 h 1226909"/>
              <a:gd name="csX496" fmla="*/ 422915 w 1226562"/>
              <a:gd name="csY496" fmla="*/ 507426 h 1226909"/>
              <a:gd name="csX497" fmla="*/ 465098 w 1226562"/>
              <a:gd name="csY497" fmla="*/ 507426 h 1226909"/>
              <a:gd name="csX498" fmla="*/ 465098 w 1226562"/>
              <a:gd name="csY498" fmla="*/ 465230 h 1226909"/>
              <a:gd name="csX499" fmla="*/ 422915 w 1226562"/>
              <a:gd name="csY499" fmla="*/ 465230 h 1226909"/>
              <a:gd name="csX500" fmla="*/ 422915 w 1226562"/>
              <a:gd name="csY500" fmla="*/ 549621 h 1226909"/>
              <a:gd name="csX501" fmla="*/ 422915 w 1226562"/>
              <a:gd name="csY501" fmla="*/ 591816 h 1226909"/>
              <a:gd name="csX502" fmla="*/ 465098 w 1226562"/>
              <a:gd name="csY502" fmla="*/ 591816 h 1226909"/>
              <a:gd name="csX503" fmla="*/ 465098 w 1226562"/>
              <a:gd name="csY503" fmla="*/ 549621 h 1226909"/>
              <a:gd name="csX504" fmla="*/ 422915 w 1226562"/>
              <a:gd name="csY504" fmla="*/ 549621 h 1226909"/>
              <a:gd name="csX505" fmla="*/ 422915 w 1226562"/>
              <a:gd name="csY505" fmla="*/ 592898 h 1226909"/>
              <a:gd name="csX506" fmla="*/ 422915 w 1226562"/>
              <a:gd name="csY506" fmla="*/ 635094 h 1226909"/>
              <a:gd name="csX507" fmla="*/ 465098 w 1226562"/>
              <a:gd name="csY507" fmla="*/ 635094 h 1226909"/>
              <a:gd name="csX508" fmla="*/ 465098 w 1226562"/>
              <a:gd name="csY508" fmla="*/ 592898 h 1226909"/>
              <a:gd name="csX509" fmla="*/ 422915 w 1226562"/>
              <a:gd name="csY509" fmla="*/ 592898 h 1226909"/>
              <a:gd name="csX510" fmla="*/ 422915 w 1226562"/>
              <a:gd name="csY510" fmla="*/ 635094 h 1226909"/>
              <a:gd name="csX511" fmla="*/ 422915 w 1226562"/>
              <a:gd name="csY511" fmla="*/ 677289 h 1226909"/>
              <a:gd name="csX512" fmla="*/ 465098 w 1226562"/>
              <a:gd name="csY512" fmla="*/ 677289 h 1226909"/>
              <a:gd name="csX513" fmla="*/ 465098 w 1226562"/>
              <a:gd name="csY513" fmla="*/ 635094 h 1226909"/>
              <a:gd name="csX514" fmla="*/ 422915 w 1226562"/>
              <a:gd name="csY514" fmla="*/ 635094 h 1226909"/>
              <a:gd name="csX515" fmla="*/ 422915 w 1226562"/>
              <a:gd name="csY515" fmla="*/ 677289 h 1226909"/>
              <a:gd name="csX516" fmla="*/ 422915 w 1226562"/>
              <a:gd name="csY516" fmla="*/ 719484 h 1226909"/>
              <a:gd name="csX517" fmla="*/ 465098 w 1226562"/>
              <a:gd name="csY517" fmla="*/ 719484 h 1226909"/>
              <a:gd name="csX518" fmla="*/ 465098 w 1226562"/>
              <a:gd name="csY518" fmla="*/ 677289 h 1226909"/>
              <a:gd name="csX519" fmla="*/ 422915 w 1226562"/>
              <a:gd name="csY519" fmla="*/ 677289 h 1226909"/>
              <a:gd name="csX520" fmla="*/ 422915 w 1226562"/>
              <a:gd name="csY520" fmla="*/ 846070 h 1226909"/>
              <a:gd name="csX521" fmla="*/ 422915 w 1226562"/>
              <a:gd name="csY521" fmla="*/ 888266 h 1226909"/>
              <a:gd name="csX522" fmla="*/ 465098 w 1226562"/>
              <a:gd name="csY522" fmla="*/ 888266 h 1226909"/>
              <a:gd name="csX523" fmla="*/ 465098 w 1226562"/>
              <a:gd name="csY523" fmla="*/ 846070 h 1226909"/>
              <a:gd name="csX524" fmla="*/ 422915 w 1226562"/>
              <a:gd name="csY524" fmla="*/ 846070 h 1226909"/>
              <a:gd name="csX525" fmla="*/ 422915 w 1226562"/>
              <a:gd name="csY525" fmla="*/ 931543 h 1226909"/>
              <a:gd name="csX526" fmla="*/ 422915 w 1226562"/>
              <a:gd name="csY526" fmla="*/ 973738 h 1226909"/>
              <a:gd name="csX527" fmla="*/ 465098 w 1226562"/>
              <a:gd name="csY527" fmla="*/ 973738 h 1226909"/>
              <a:gd name="csX528" fmla="*/ 465098 w 1226562"/>
              <a:gd name="csY528" fmla="*/ 931543 h 1226909"/>
              <a:gd name="csX529" fmla="*/ 422915 w 1226562"/>
              <a:gd name="csY529" fmla="*/ 931543 h 1226909"/>
              <a:gd name="csX530" fmla="*/ 422915 w 1226562"/>
              <a:gd name="csY530" fmla="*/ 1015933 h 1226909"/>
              <a:gd name="csX531" fmla="*/ 422915 w 1226562"/>
              <a:gd name="csY531" fmla="*/ 1058129 h 1226909"/>
              <a:gd name="csX532" fmla="*/ 465098 w 1226562"/>
              <a:gd name="csY532" fmla="*/ 1058129 h 1226909"/>
              <a:gd name="csX533" fmla="*/ 465098 w 1226562"/>
              <a:gd name="csY533" fmla="*/ 1015933 h 1226909"/>
              <a:gd name="csX534" fmla="*/ 422915 w 1226562"/>
              <a:gd name="csY534" fmla="*/ 1015933 h 1226909"/>
              <a:gd name="csX535" fmla="*/ 465098 w 1226562"/>
              <a:gd name="csY535" fmla="*/ 0 h 1226909"/>
              <a:gd name="csX536" fmla="*/ 465098 w 1226562"/>
              <a:gd name="csY536" fmla="*/ 42195 h 1226909"/>
              <a:gd name="csX537" fmla="*/ 507282 w 1226562"/>
              <a:gd name="csY537" fmla="*/ 42195 h 1226909"/>
              <a:gd name="csX538" fmla="*/ 507282 w 1226562"/>
              <a:gd name="csY538" fmla="*/ 0 h 1226909"/>
              <a:gd name="csX539" fmla="*/ 465098 w 1226562"/>
              <a:gd name="csY539" fmla="*/ 0 h 1226909"/>
              <a:gd name="csX540" fmla="*/ 465098 w 1226562"/>
              <a:gd name="csY540" fmla="*/ 212058 h 1226909"/>
              <a:gd name="csX541" fmla="*/ 465098 w 1226562"/>
              <a:gd name="csY541" fmla="*/ 254254 h 1226909"/>
              <a:gd name="csX542" fmla="*/ 507282 w 1226562"/>
              <a:gd name="csY542" fmla="*/ 254254 h 1226909"/>
              <a:gd name="csX543" fmla="*/ 507282 w 1226562"/>
              <a:gd name="csY543" fmla="*/ 212058 h 1226909"/>
              <a:gd name="csX544" fmla="*/ 465098 w 1226562"/>
              <a:gd name="csY544" fmla="*/ 212058 h 1226909"/>
              <a:gd name="csX545" fmla="*/ 465098 w 1226562"/>
              <a:gd name="csY545" fmla="*/ 338644 h 1226909"/>
              <a:gd name="csX546" fmla="*/ 465098 w 1226562"/>
              <a:gd name="csY546" fmla="*/ 380840 h 1226909"/>
              <a:gd name="csX547" fmla="*/ 507282 w 1226562"/>
              <a:gd name="csY547" fmla="*/ 380840 h 1226909"/>
              <a:gd name="csX548" fmla="*/ 507282 w 1226562"/>
              <a:gd name="csY548" fmla="*/ 338644 h 1226909"/>
              <a:gd name="csX549" fmla="*/ 465098 w 1226562"/>
              <a:gd name="csY549" fmla="*/ 338644 h 1226909"/>
              <a:gd name="csX550" fmla="*/ 465098 w 1226562"/>
              <a:gd name="csY550" fmla="*/ 423035 h 1226909"/>
              <a:gd name="csX551" fmla="*/ 465098 w 1226562"/>
              <a:gd name="csY551" fmla="*/ 465230 h 1226909"/>
              <a:gd name="csX552" fmla="*/ 507282 w 1226562"/>
              <a:gd name="csY552" fmla="*/ 465230 h 1226909"/>
              <a:gd name="csX553" fmla="*/ 507282 w 1226562"/>
              <a:gd name="csY553" fmla="*/ 423035 h 1226909"/>
              <a:gd name="csX554" fmla="*/ 465098 w 1226562"/>
              <a:gd name="csY554" fmla="*/ 423035 h 1226909"/>
              <a:gd name="csX555" fmla="*/ 465098 w 1226562"/>
              <a:gd name="csY555" fmla="*/ 465230 h 1226909"/>
              <a:gd name="csX556" fmla="*/ 465098 w 1226562"/>
              <a:gd name="csY556" fmla="*/ 507426 h 1226909"/>
              <a:gd name="csX557" fmla="*/ 507282 w 1226562"/>
              <a:gd name="csY557" fmla="*/ 507426 h 1226909"/>
              <a:gd name="csX558" fmla="*/ 507282 w 1226562"/>
              <a:gd name="csY558" fmla="*/ 465230 h 1226909"/>
              <a:gd name="csX559" fmla="*/ 465098 w 1226562"/>
              <a:gd name="csY559" fmla="*/ 465230 h 1226909"/>
              <a:gd name="csX560" fmla="*/ 465098 w 1226562"/>
              <a:gd name="csY560" fmla="*/ 549621 h 1226909"/>
              <a:gd name="csX561" fmla="*/ 465098 w 1226562"/>
              <a:gd name="csY561" fmla="*/ 591816 h 1226909"/>
              <a:gd name="csX562" fmla="*/ 507282 w 1226562"/>
              <a:gd name="csY562" fmla="*/ 591816 h 1226909"/>
              <a:gd name="csX563" fmla="*/ 507282 w 1226562"/>
              <a:gd name="csY563" fmla="*/ 549621 h 1226909"/>
              <a:gd name="csX564" fmla="*/ 465098 w 1226562"/>
              <a:gd name="csY564" fmla="*/ 549621 h 1226909"/>
              <a:gd name="csX565" fmla="*/ 465098 w 1226562"/>
              <a:gd name="csY565" fmla="*/ 635094 h 1226909"/>
              <a:gd name="csX566" fmla="*/ 465098 w 1226562"/>
              <a:gd name="csY566" fmla="*/ 677289 h 1226909"/>
              <a:gd name="csX567" fmla="*/ 507282 w 1226562"/>
              <a:gd name="csY567" fmla="*/ 677289 h 1226909"/>
              <a:gd name="csX568" fmla="*/ 507282 w 1226562"/>
              <a:gd name="csY568" fmla="*/ 635094 h 1226909"/>
              <a:gd name="csX569" fmla="*/ 465098 w 1226562"/>
              <a:gd name="csY569" fmla="*/ 635094 h 1226909"/>
              <a:gd name="csX570" fmla="*/ 465098 w 1226562"/>
              <a:gd name="csY570" fmla="*/ 677289 h 1226909"/>
              <a:gd name="csX571" fmla="*/ 465098 w 1226562"/>
              <a:gd name="csY571" fmla="*/ 719484 h 1226909"/>
              <a:gd name="csX572" fmla="*/ 507282 w 1226562"/>
              <a:gd name="csY572" fmla="*/ 719484 h 1226909"/>
              <a:gd name="csX573" fmla="*/ 507282 w 1226562"/>
              <a:gd name="csY573" fmla="*/ 677289 h 1226909"/>
              <a:gd name="csX574" fmla="*/ 465098 w 1226562"/>
              <a:gd name="csY574" fmla="*/ 677289 h 1226909"/>
              <a:gd name="csX575" fmla="*/ 465098 w 1226562"/>
              <a:gd name="csY575" fmla="*/ 846070 h 1226909"/>
              <a:gd name="csX576" fmla="*/ 465098 w 1226562"/>
              <a:gd name="csY576" fmla="*/ 888266 h 1226909"/>
              <a:gd name="csX577" fmla="*/ 507282 w 1226562"/>
              <a:gd name="csY577" fmla="*/ 888266 h 1226909"/>
              <a:gd name="csX578" fmla="*/ 507282 w 1226562"/>
              <a:gd name="csY578" fmla="*/ 846070 h 1226909"/>
              <a:gd name="csX579" fmla="*/ 465098 w 1226562"/>
              <a:gd name="csY579" fmla="*/ 846070 h 1226909"/>
              <a:gd name="csX580" fmla="*/ 465098 w 1226562"/>
              <a:gd name="csY580" fmla="*/ 888266 h 1226909"/>
              <a:gd name="csX581" fmla="*/ 465098 w 1226562"/>
              <a:gd name="csY581" fmla="*/ 930461 h 1226909"/>
              <a:gd name="csX582" fmla="*/ 507282 w 1226562"/>
              <a:gd name="csY582" fmla="*/ 930461 h 1226909"/>
              <a:gd name="csX583" fmla="*/ 507282 w 1226562"/>
              <a:gd name="csY583" fmla="*/ 888266 h 1226909"/>
              <a:gd name="csX584" fmla="*/ 465098 w 1226562"/>
              <a:gd name="csY584" fmla="*/ 888266 h 1226909"/>
              <a:gd name="csX585" fmla="*/ 465098 w 1226562"/>
              <a:gd name="csY585" fmla="*/ 931543 h 1226909"/>
              <a:gd name="csX586" fmla="*/ 465098 w 1226562"/>
              <a:gd name="csY586" fmla="*/ 973738 h 1226909"/>
              <a:gd name="csX587" fmla="*/ 507282 w 1226562"/>
              <a:gd name="csY587" fmla="*/ 973738 h 1226909"/>
              <a:gd name="csX588" fmla="*/ 507282 w 1226562"/>
              <a:gd name="csY588" fmla="*/ 931543 h 1226909"/>
              <a:gd name="csX589" fmla="*/ 465098 w 1226562"/>
              <a:gd name="csY589" fmla="*/ 931543 h 1226909"/>
              <a:gd name="csX590" fmla="*/ 465098 w 1226562"/>
              <a:gd name="csY590" fmla="*/ 973738 h 1226909"/>
              <a:gd name="csX591" fmla="*/ 465098 w 1226562"/>
              <a:gd name="csY591" fmla="*/ 1015933 h 1226909"/>
              <a:gd name="csX592" fmla="*/ 507282 w 1226562"/>
              <a:gd name="csY592" fmla="*/ 1015933 h 1226909"/>
              <a:gd name="csX593" fmla="*/ 507282 w 1226562"/>
              <a:gd name="csY593" fmla="*/ 973738 h 1226909"/>
              <a:gd name="csX594" fmla="*/ 465098 w 1226562"/>
              <a:gd name="csY594" fmla="*/ 973738 h 1226909"/>
              <a:gd name="csX595" fmla="*/ 465098 w 1226562"/>
              <a:gd name="csY595" fmla="*/ 1015933 h 1226909"/>
              <a:gd name="csX596" fmla="*/ 465098 w 1226562"/>
              <a:gd name="csY596" fmla="*/ 1058129 h 1226909"/>
              <a:gd name="csX597" fmla="*/ 507282 w 1226562"/>
              <a:gd name="csY597" fmla="*/ 1058129 h 1226909"/>
              <a:gd name="csX598" fmla="*/ 507282 w 1226562"/>
              <a:gd name="csY598" fmla="*/ 1015933 h 1226909"/>
              <a:gd name="csX599" fmla="*/ 465098 w 1226562"/>
              <a:gd name="csY599" fmla="*/ 1015933 h 1226909"/>
              <a:gd name="csX600" fmla="*/ 465098 w 1226562"/>
              <a:gd name="csY600" fmla="*/ 1058129 h 1226909"/>
              <a:gd name="csX601" fmla="*/ 465098 w 1226562"/>
              <a:gd name="csY601" fmla="*/ 1100324 h 1226909"/>
              <a:gd name="csX602" fmla="*/ 507282 w 1226562"/>
              <a:gd name="csY602" fmla="*/ 1100324 h 1226909"/>
              <a:gd name="csX603" fmla="*/ 507282 w 1226562"/>
              <a:gd name="csY603" fmla="*/ 1058129 h 1226909"/>
              <a:gd name="csX604" fmla="*/ 465098 w 1226562"/>
              <a:gd name="csY604" fmla="*/ 1058129 h 1226909"/>
              <a:gd name="csX605" fmla="*/ 465098 w 1226562"/>
              <a:gd name="csY605" fmla="*/ 1142519 h 1226909"/>
              <a:gd name="csX606" fmla="*/ 465098 w 1226562"/>
              <a:gd name="csY606" fmla="*/ 1184715 h 1226909"/>
              <a:gd name="csX607" fmla="*/ 507282 w 1226562"/>
              <a:gd name="csY607" fmla="*/ 1184715 h 1226909"/>
              <a:gd name="csX608" fmla="*/ 507282 w 1226562"/>
              <a:gd name="csY608" fmla="*/ 1142519 h 1226909"/>
              <a:gd name="csX609" fmla="*/ 465098 w 1226562"/>
              <a:gd name="csY609" fmla="*/ 1142519 h 1226909"/>
              <a:gd name="csX610" fmla="*/ 507282 w 1226562"/>
              <a:gd name="csY610" fmla="*/ 84391 h 1226909"/>
              <a:gd name="csX611" fmla="*/ 507282 w 1226562"/>
              <a:gd name="csY611" fmla="*/ 126586 h 1226909"/>
              <a:gd name="csX612" fmla="*/ 549466 w 1226562"/>
              <a:gd name="csY612" fmla="*/ 126586 h 1226909"/>
              <a:gd name="csX613" fmla="*/ 549466 w 1226562"/>
              <a:gd name="csY613" fmla="*/ 84391 h 1226909"/>
              <a:gd name="csX614" fmla="*/ 507282 w 1226562"/>
              <a:gd name="csY614" fmla="*/ 84391 h 1226909"/>
              <a:gd name="csX615" fmla="*/ 507282 w 1226562"/>
              <a:gd name="csY615" fmla="*/ 126586 h 1226909"/>
              <a:gd name="csX616" fmla="*/ 507282 w 1226562"/>
              <a:gd name="csY616" fmla="*/ 168781 h 1226909"/>
              <a:gd name="csX617" fmla="*/ 549466 w 1226562"/>
              <a:gd name="csY617" fmla="*/ 168781 h 1226909"/>
              <a:gd name="csX618" fmla="*/ 549466 w 1226562"/>
              <a:gd name="csY618" fmla="*/ 126586 h 1226909"/>
              <a:gd name="csX619" fmla="*/ 507282 w 1226562"/>
              <a:gd name="csY619" fmla="*/ 126586 h 1226909"/>
              <a:gd name="csX620" fmla="*/ 507282 w 1226562"/>
              <a:gd name="csY620" fmla="*/ 212058 h 1226909"/>
              <a:gd name="csX621" fmla="*/ 507282 w 1226562"/>
              <a:gd name="csY621" fmla="*/ 254254 h 1226909"/>
              <a:gd name="csX622" fmla="*/ 549466 w 1226562"/>
              <a:gd name="csY622" fmla="*/ 254254 h 1226909"/>
              <a:gd name="csX623" fmla="*/ 549466 w 1226562"/>
              <a:gd name="csY623" fmla="*/ 212058 h 1226909"/>
              <a:gd name="csX624" fmla="*/ 507282 w 1226562"/>
              <a:gd name="csY624" fmla="*/ 212058 h 1226909"/>
              <a:gd name="csX625" fmla="*/ 507282 w 1226562"/>
              <a:gd name="csY625" fmla="*/ 254254 h 1226909"/>
              <a:gd name="csX626" fmla="*/ 507282 w 1226562"/>
              <a:gd name="csY626" fmla="*/ 296449 h 1226909"/>
              <a:gd name="csX627" fmla="*/ 549466 w 1226562"/>
              <a:gd name="csY627" fmla="*/ 296449 h 1226909"/>
              <a:gd name="csX628" fmla="*/ 549466 w 1226562"/>
              <a:gd name="csY628" fmla="*/ 254254 h 1226909"/>
              <a:gd name="csX629" fmla="*/ 507282 w 1226562"/>
              <a:gd name="csY629" fmla="*/ 254254 h 1226909"/>
              <a:gd name="csX630" fmla="*/ 507282 w 1226562"/>
              <a:gd name="csY630" fmla="*/ 296449 h 1226909"/>
              <a:gd name="csX631" fmla="*/ 507282 w 1226562"/>
              <a:gd name="csY631" fmla="*/ 338644 h 1226909"/>
              <a:gd name="csX632" fmla="*/ 549466 w 1226562"/>
              <a:gd name="csY632" fmla="*/ 338644 h 1226909"/>
              <a:gd name="csX633" fmla="*/ 549466 w 1226562"/>
              <a:gd name="csY633" fmla="*/ 296449 h 1226909"/>
              <a:gd name="csX634" fmla="*/ 507282 w 1226562"/>
              <a:gd name="csY634" fmla="*/ 296449 h 1226909"/>
              <a:gd name="csX635" fmla="*/ 507282 w 1226562"/>
              <a:gd name="csY635" fmla="*/ 380840 h 1226909"/>
              <a:gd name="csX636" fmla="*/ 507282 w 1226562"/>
              <a:gd name="csY636" fmla="*/ 423035 h 1226909"/>
              <a:gd name="csX637" fmla="*/ 549466 w 1226562"/>
              <a:gd name="csY637" fmla="*/ 423035 h 1226909"/>
              <a:gd name="csX638" fmla="*/ 549466 w 1226562"/>
              <a:gd name="csY638" fmla="*/ 380840 h 1226909"/>
              <a:gd name="csX639" fmla="*/ 507282 w 1226562"/>
              <a:gd name="csY639" fmla="*/ 380840 h 1226909"/>
              <a:gd name="csX640" fmla="*/ 507282 w 1226562"/>
              <a:gd name="csY640" fmla="*/ 465230 h 1226909"/>
              <a:gd name="csX641" fmla="*/ 507282 w 1226562"/>
              <a:gd name="csY641" fmla="*/ 507426 h 1226909"/>
              <a:gd name="csX642" fmla="*/ 549466 w 1226562"/>
              <a:gd name="csY642" fmla="*/ 507426 h 1226909"/>
              <a:gd name="csX643" fmla="*/ 549466 w 1226562"/>
              <a:gd name="csY643" fmla="*/ 465230 h 1226909"/>
              <a:gd name="csX644" fmla="*/ 507282 w 1226562"/>
              <a:gd name="csY644" fmla="*/ 465230 h 1226909"/>
              <a:gd name="csX645" fmla="*/ 507282 w 1226562"/>
              <a:gd name="csY645" fmla="*/ 592898 h 1226909"/>
              <a:gd name="csX646" fmla="*/ 507282 w 1226562"/>
              <a:gd name="csY646" fmla="*/ 635094 h 1226909"/>
              <a:gd name="csX647" fmla="*/ 549466 w 1226562"/>
              <a:gd name="csY647" fmla="*/ 635094 h 1226909"/>
              <a:gd name="csX648" fmla="*/ 549466 w 1226562"/>
              <a:gd name="csY648" fmla="*/ 592898 h 1226909"/>
              <a:gd name="csX649" fmla="*/ 507282 w 1226562"/>
              <a:gd name="csY649" fmla="*/ 592898 h 1226909"/>
              <a:gd name="csX650" fmla="*/ 507282 w 1226562"/>
              <a:gd name="csY650" fmla="*/ 635094 h 1226909"/>
              <a:gd name="csX651" fmla="*/ 507282 w 1226562"/>
              <a:gd name="csY651" fmla="*/ 677289 h 1226909"/>
              <a:gd name="csX652" fmla="*/ 549466 w 1226562"/>
              <a:gd name="csY652" fmla="*/ 677289 h 1226909"/>
              <a:gd name="csX653" fmla="*/ 549466 w 1226562"/>
              <a:gd name="csY653" fmla="*/ 635094 h 1226909"/>
              <a:gd name="csX654" fmla="*/ 507282 w 1226562"/>
              <a:gd name="csY654" fmla="*/ 635094 h 1226909"/>
              <a:gd name="csX655" fmla="*/ 507282 w 1226562"/>
              <a:gd name="csY655" fmla="*/ 719484 h 1226909"/>
              <a:gd name="csX656" fmla="*/ 507282 w 1226562"/>
              <a:gd name="csY656" fmla="*/ 761680 h 1226909"/>
              <a:gd name="csX657" fmla="*/ 549466 w 1226562"/>
              <a:gd name="csY657" fmla="*/ 761680 h 1226909"/>
              <a:gd name="csX658" fmla="*/ 549466 w 1226562"/>
              <a:gd name="csY658" fmla="*/ 719484 h 1226909"/>
              <a:gd name="csX659" fmla="*/ 507282 w 1226562"/>
              <a:gd name="csY659" fmla="*/ 719484 h 1226909"/>
              <a:gd name="csX660" fmla="*/ 507282 w 1226562"/>
              <a:gd name="csY660" fmla="*/ 973738 h 1226909"/>
              <a:gd name="csX661" fmla="*/ 507282 w 1226562"/>
              <a:gd name="csY661" fmla="*/ 1015933 h 1226909"/>
              <a:gd name="csX662" fmla="*/ 549466 w 1226562"/>
              <a:gd name="csY662" fmla="*/ 1015933 h 1226909"/>
              <a:gd name="csX663" fmla="*/ 549466 w 1226562"/>
              <a:gd name="csY663" fmla="*/ 973738 h 1226909"/>
              <a:gd name="csX664" fmla="*/ 507282 w 1226562"/>
              <a:gd name="csY664" fmla="*/ 973738 h 1226909"/>
              <a:gd name="csX665" fmla="*/ 507282 w 1226562"/>
              <a:gd name="csY665" fmla="*/ 1058129 h 1226909"/>
              <a:gd name="csX666" fmla="*/ 507282 w 1226562"/>
              <a:gd name="csY666" fmla="*/ 1100324 h 1226909"/>
              <a:gd name="csX667" fmla="*/ 549466 w 1226562"/>
              <a:gd name="csY667" fmla="*/ 1100324 h 1226909"/>
              <a:gd name="csX668" fmla="*/ 549466 w 1226562"/>
              <a:gd name="csY668" fmla="*/ 1058129 h 1226909"/>
              <a:gd name="csX669" fmla="*/ 507282 w 1226562"/>
              <a:gd name="csY669" fmla="*/ 1058129 h 1226909"/>
              <a:gd name="csX670" fmla="*/ 507282 w 1226562"/>
              <a:gd name="csY670" fmla="*/ 1100324 h 1226909"/>
              <a:gd name="csX671" fmla="*/ 507282 w 1226562"/>
              <a:gd name="csY671" fmla="*/ 1142519 h 1226909"/>
              <a:gd name="csX672" fmla="*/ 549466 w 1226562"/>
              <a:gd name="csY672" fmla="*/ 1142519 h 1226909"/>
              <a:gd name="csX673" fmla="*/ 549466 w 1226562"/>
              <a:gd name="csY673" fmla="*/ 1100324 h 1226909"/>
              <a:gd name="csX674" fmla="*/ 507282 w 1226562"/>
              <a:gd name="csY674" fmla="*/ 1100324 h 1226909"/>
              <a:gd name="csX675" fmla="*/ 549466 w 1226562"/>
              <a:gd name="csY675" fmla="*/ 0 h 1226909"/>
              <a:gd name="csX676" fmla="*/ 549466 w 1226562"/>
              <a:gd name="csY676" fmla="*/ 42195 h 1226909"/>
              <a:gd name="csX677" fmla="*/ 591648 w 1226562"/>
              <a:gd name="csY677" fmla="*/ 42195 h 1226909"/>
              <a:gd name="csX678" fmla="*/ 591648 w 1226562"/>
              <a:gd name="csY678" fmla="*/ 0 h 1226909"/>
              <a:gd name="csX679" fmla="*/ 549466 w 1226562"/>
              <a:gd name="csY679" fmla="*/ 0 h 1226909"/>
              <a:gd name="csX680" fmla="*/ 549466 w 1226562"/>
              <a:gd name="csY680" fmla="*/ 42195 h 1226909"/>
              <a:gd name="csX681" fmla="*/ 549466 w 1226562"/>
              <a:gd name="csY681" fmla="*/ 84391 h 1226909"/>
              <a:gd name="csX682" fmla="*/ 591648 w 1226562"/>
              <a:gd name="csY682" fmla="*/ 84391 h 1226909"/>
              <a:gd name="csX683" fmla="*/ 591648 w 1226562"/>
              <a:gd name="csY683" fmla="*/ 42195 h 1226909"/>
              <a:gd name="csX684" fmla="*/ 549466 w 1226562"/>
              <a:gd name="csY684" fmla="*/ 42195 h 1226909"/>
              <a:gd name="csX685" fmla="*/ 549466 w 1226562"/>
              <a:gd name="csY685" fmla="*/ 126586 h 1226909"/>
              <a:gd name="csX686" fmla="*/ 549466 w 1226562"/>
              <a:gd name="csY686" fmla="*/ 168781 h 1226909"/>
              <a:gd name="csX687" fmla="*/ 591648 w 1226562"/>
              <a:gd name="csY687" fmla="*/ 168781 h 1226909"/>
              <a:gd name="csX688" fmla="*/ 591648 w 1226562"/>
              <a:gd name="csY688" fmla="*/ 126586 h 1226909"/>
              <a:gd name="csX689" fmla="*/ 549466 w 1226562"/>
              <a:gd name="csY689" fmla="*/ 126586 h 1226909"/>
              <a:gd name="csX690" fmla="*/ 549466 w 1226562"/>
              <a:gd name="csY690" fmla="*/ 338644 h 1226909"/>
              <a:gd name="csX691" fmla="*/ 549466 w 1226562"/>
              <a:gd name="csY691" fmla="*/ 380840 h 1226909"/>
              <a:gd name="csX692" fmla="*/ 591648 w 1226562"/>
              <a:gd name="csY692" fmla="*/ 380840 h 1226909"/>
              <a:gd name="csX693" fmla="*/ 591648 w 1226562"/>
              <a:gd name="csY693" fmla="*/ 338644 h 1226909"/>
              <a:gd name="csX694" fmla="*/ 549466 w 1226562"/>
              <a:gd name="csY694" fmla="*/ 338644 h 1226909"/>
              <a:gd name="csX695" fmla="*/ 549466 w 1226562"/>
              <a:gd name="csY695" fmla="*/ 380840 h 1226909"/>
              <a:gd name="csX696" fmla="*/ 549466 w 1226562"/>
              <a:gd name="csY696" fmla="*/ 423035 h 1226909"/>
              <a:gd name="csX697" fmla="*/ 591648 w 1226562"/>
              <a:gd name="csY697" fmla="*/ 423035 h 1226909"/>
              <a:gd name="csX698" fmla="*/ 591648 w 1226562"/>
              <a:gd name="csY698" fmla="*/ 380840 h 1226909"/>
              <a:gd name="csX699" fmla="*/ 549466 w 1226562"/>
              <a:gd name="csY699" fmla="*/ 380840 h 1226909"/>
              <a:gd name="csX700" fmla="*/ 549466 w 1226562"/>
              <a:gd name="csY700" fmla="*/ 423035 h 1226909"/>
              <a:gd name="csX701" fmla="*/ 549466 w 1226562"/>
              <a:gd name="csY701" fmla="*/ 465230 h 1226909"/>
              <a:gd name="csX702" fmla="*/ 591648 w 1226562"/>
              <a:gd name="csY702" fmla="*/ 465230 h 1226909"/>
              <a:gd name="csX703" fmla="*/ 591648 w 1226562"/>
              <a:gd name="csY703" fmla="*/ 423035 h 1226909"/>
              <a:gd name="csX704" fmla="*/ 549466 w 1226562"/>
              <a:gd name="csY704" fmla="*/ 423035 h 1226909"/>
              <a:gd name="csX705" fmla="*/ 549466 w 1226562"/>
              <a:gd name="csY705" fmla="*/ 507426 h 1226909"/>
              <a:gd name="csX706" fmla="*/ 549466 w 1226562"/>
              <a:gd name="csY706" fmla="*/ 549621 h 1226909"/>
              <a:gd name="csX707" fmla="*/ 591648 w 1226562"/>
              <a:gd name="csY707" fmla="*/ 549621 h 1226909"/>
              <a:gd name="csX708" fmla="*/ 591648 w 1226562"/>
              <a:gd name="csY708" fmla="*/ 507426 h 1226909"/>
              <a:gd name="csX709" fmla="*/ 549466 w 1226562"/>
              <a:gd name="csY709" fmla="*/ 507426 h 1226909"/>
              <a:gd name="csX710" fmla="*/ 549466 w 1226562"/>
              <a:gd name="csY710" fmla="*/ 677289 h 1226909"/>
              <a:gd name="csX711" fmla="*/ 549466 w 1226562"/>
              <a:gd name="csY711" fmla="*/ 719484 h 1226909"/>
              <a:gd name="csX712" fmla="*/ 591648 w 1226562"/>
              <a:gd name="csY712" fmla="*/ 719484 h 1226909"/>
              <a:gd name="csX713" fmla="*/ 591648 w 1226562"/>
              <a:gd name="csY713" fmla="*/ 677289 h 1226909"/>
              <a:gd name="csX714" fmla="*/ 549466 w 1226562"/>
              <a:gd name="csY714" fmla="*/ 677289 h 1226909"/>
              <a:gd name="csX715" fmla="*/ 549466 w 1226562"/>
              <a:gd name="csY715" fmla="*/ 803875 h 1226909"/>
              <a:gd name="csX716" fmla="*/ 549466 w 1226562"/>
              <a:gd name="csY716" fmla="*/ 846070 h 1226909"/>
              <a:gd name="csX717" fmla="*/ 591648 w 1226562"/>
              <a:gd name="csY717" fmla="*/ 846070 h 1226909"/>
              <a:gd name="csX718" fmla="*/ 591648 w 1226562"/>
              <a:gd name="csY718" fmla="*/ 803875 h 1226909"/>
              <a:gd name="csX719" fmla="*/ 549466 w 1226562"/>
              <a:gd name="csY719" fmla="*/ 803875 h 1226909"/>
              <a:gd name="csX720" fmla="*/ 549466 w 1226562"/>
              <a:gd name="csY720" fmla="*/ 846070 h 1226909"/>
              <a:gd name="csX721" fmla="*/ 549466 w 1226562"/>
              <a:gd name="csY721" fmla="*/ 888266 h 1226909"/>
              <a:gd name="csX722" fmla="*/ 591648 w 1226562"/>
              <a:gd name="csY722" fmla="*/ 888266 h 1226909"/>
              <a:gd name="csX723" fmla="*/ 591648 w 1226562"/>
              <a:gd name="csY723" fmla="*/ 846070 h 1226909"/>
              <a:gd name="csX724" fmla="*/ 549466 w 1226562"/>
              <a:gd name="csY724" fmla="*/ 846070 h 1226909"/>
              <a:gd name="csX725" fmla="*/ 549466 w 1226562"/>
              <a:gd name="csY725" fmla="*/ 888266 h 1226909"/>
              <a:gd name="csX726" fmla="*/ 549466 w 1226562"/>
              <a:gd name="csY726" fmla="*/ 930461 h 1226909"/>
              <a:gd name="csX727" fmla="*/ 591648 w 1226562"/>
              <a:gd name="csY727" fmla="*/ 930461 h 1226909"/>
              <a:gd name="csX728" fmla="*/ 591648 w 1226562"/>
              <a:gd name="csY728" fmla="*/ 888266 h 1226909"/>
              <a:gd name="csX729" fmla="*/ 549466 w 1226562"/>
              <a:gd name="csY729" fmla="*/ 888266 h 1226909"/>
              <a:gd name="csX730" fmla="*/ 549466 w 1226562"/>
              <a:gd name="csY730" fmla="*/ 931543 h 1226909"/>
              <a:gd name="csX731" fmla="*/ 549466 w 1226562"/>
              <a:gd name="csY731" fmla="*/ 973738 h 1226909"/>
              <a:gd name="csX732" fmla="*/ 591648 w 1226562"/>
              <a:gd name="csY732" fmla="*/ 973738 h 1226909"/>
              <a:gd name="csX733" fmla="*/ 591648 w 1226562"/>
              <a:gd name="csY733" fmla="*/ 931543 h 1226909"/>
              <a:gd name="csX734" fmla="*/ 549466 w 1226562"/>
              <a:gd name="csY734" fmla="*/ 931543 h 1226909"/>
              <a:gd name="csX735" fmla="*/ 549466 w 1226562"/>
              <a:gd name="csY735" fmla="*/ 973738 h 1226909"/>
              <a:gd name="csX736" fmla="*/ 549466 w 1226562"/>
              <a:gd name="csY736" fmla="*/ 1015933 h 1226909"/>
              <a:gd name="csX737" fmla="*/ 591648 w 1226562"/>
              <a:gd name="csY737" fmla="*/ 1015933 h 1226909"/>
              <a:gd name="csX738" fmla="*/ 591648 w 1226562"/>
              <a:gd name="csY738" fmla="*/ 973738 h 1226909"/>
              <a:gd name="csX739" fmla="*/ 549466 w 1226562"/>
              <a:gd name="csY739" fmla="*/ 973738 h 1226909"/>
              <a:gd name="csX740" fmla="*/ 549466 w 1226562"/>
              <a:gd name="csY740" fmla="*/ 1015933 h 1226909"/>
              <a:gd name="csX741" fmla="*/ 549466 w 1226562"/>
              <a:gd name="csY741" fmla="*/ 1058129 h 1226909"/>
              <a:gd name="csX742" fmla="*/ 591648 w 1226562"/>
              <a:gd name="csY742" fmla="*/ 1058129 h 1226909"/>
              <a:gd name="csX743" fmla="*/ 591648 w 1226562"/>
              <a:gd name="csY743" fmla="*/ 1015933 h 1226909"/>
              <a:gd name="csX744" fmla="*/ 549466 w 1226562"/>
              <a:gd name="csY744" fmla="*/ 1015933 h 1226909"/>
              <a:gd name="csX745" fmla="*/ 549466 w 1226562"/>
              <a:gd name="csY745" fmla="*/ 1184715 h 1226909"/>
              <a:gd name="csX746" fmla="*/ 549466 w 1226562"/>
              <a:gd name="csY746" fmla="*/ 1226910 h 1226909"/>
              <a:gd name="csX747" fmla="*/ 591648 w 1226562"/>
              <a:gd name="csY747" fmla="*/ 1226910 h 1226909"/>
              <a:gd name="csX748" fmla="*/ 591648 w 1226562"/>
              <a:gd name="csY748" fmla="*/ 1184715 h 1226909"/>
              <a:gd name="csX749" fmla="*/ 549466 w 1226562"/>
              <a:gd name="csY749" fmla="*/ 1184715 h 1226909"/>
              <a:gd name="csX750" fmla="*/ 591648 w 1226562"/>
              <a:gd name="csY750" fmla="*/ 0 h 1226909"/>
              <a:gd name="csX751" fmla="*/ 591648 w 1226562"/>
              <a:gd name="csY751" fmla="*/ 42195 h 1226909"/>
              <a:gd name="csX752" fmla="*/ 633832 w 1226562"/>
              <a:gd name="csY752" fmla="*/ 42195 h 1226909"/>
              <a:gd name="csX753" fmla="*/ 633832 w 1226562"/>
              <a:gd name="csY753" fmla="*/ 0 h 1226909"/>
              <a:gd name="csX754" fmla="*/ 591648 w 1226562"/>
              <a:gd name="csY754" fmla="*/ 0 h 1226909"/>
              <a:gd name="csX755" fmla="*/ 591648 w 1226562"/>
              <a:gd name="csY755" fmla="*/ 42195 h 1226909"/>
              <a:gd name="csX756" fmla="*/ 591648 w 1226562"/>
              <a:gd name="csY756" fmla="*/ 84391 h 1226909"/>
              <a:gd name="csX757" fmla="*/ 633832 w 1226562"/>
              <a:gd name="csY757" fmla="*/ 84391 h 1226909"/>
              <a:gd name="csX758" fmla="*/ 633832 w 1226562"/>
              <a:gd name="csY758" fmla="*/ 42195 h 1226909"/>
              <a:gd name="csX759" fmla="*/ 591648 w 1226562"/>
              <a:gd name="csY759" fmla="*/ 42195 h 1226909"/>
              <a:gd name="csX760" fmla="*/ 591648 w 1226562"/>
              <a:gd name="csY760" fmla="*/ 84391 h 1226909"/>
              <a:gd name="csX761" fmla="*/ 591648 w 1226562"/>
              <a:gd name="csY761" fmla="*/ 126586 h 1226909"/>
              <a:gd name="csX762" fmla="*/ 633832 w 1226562"/>
              <a:gd name="csY762" fmla="*/ 126586 h 1226909"/>
              <a:gd name="csX763" fmla="*/ 633832 w 1226562"/>
              <a:gd name="csY763" fmla="*/ 84391 h 1226909"/>
              <a:gd name="csX764" fmla="*/ 591648 w 1226562"/>
              <a:gd name="csY764" fmla="*/ 84391 h 1226909"/>
              <a:gd name="csX765" fmla="*/ 591648 w 1226562"/>
              <a:gd name="csY765" fmla="*/ 254254 h 1226909"/>
              <a:gd name="csX766" fmla="*/ 591648 w 1226562"/>
              <a:gd name="csY766" fmla="*/ 296449 h 1226909"/>
              <a:gd name="csX767" fmla="*/ 633832 w 1226562"/>
              <a:gd name="csY767" fmla="*/ 296449 h 1226909"/>
              <a:gd name="csX768" fmla="*/ 633832 w 1226562"/>
              <a:gd name="csY768" fmla="*/ 254254 h 1226909"/>
              <a:gd name="csX769" fmla="*/ 591648 w 1226562"/>
              <a:gd name="csY769" fmla="*/ 254254 h 1226909"/>
              <a:gd name="csX770" fmla="*/ 591648 w 1226562"/>
              <a:gd name="csY770" fmla="*/ 296449 h 1226909"/>
              <a:gd name="csX771" fmla="*/ 591648 w 1226562"/>
              <a:gd name="csY771" fmla="*/ 338644 h 1226909"/>
              <a:gd name="csX772" fmla="*/ 633832 w 1226562"/>
              <a:gd name="csY772" fmla="*/ 338644 h 1226909"/>
              <a:gd name="csX773" fmla="*/ 633832 w 1226562"/>
              <a:gd name="csY773" fmla="*/ 296449 h 1226909"/>
              <a:gd name="csX774" fmla="*/ 591648 w 1226562"/>
              <a:gd name="csY774" fmla="*/ 296449 h 1226909"/>
              <a:gd name="csX775" fmla="*/ 591648 w 1226562"/>
              <a:gd name="csY775" fmla="*/ 423035 h 1226909"/>
              <a:gd name="csX776" fmla="*/ 591648 w 1226562"/>
              <a:gd name="csY776" fmla="*/ 465230 h 1226909"/>
              <a:gd name="csX777" fmla="*/ 633832 w 1226562"/>
              <a:gd name="csY777" fmla="*/ 465230 h 1226909"/>
              <a:gd name="csX778" fmla="*/ 633832 w 1226562"/>
              <a:gd name="csY778" fmla="*/ 423035 h 1226909"/>
              <a:gd name="csX779" fmla="*/ 591648 w 1226562"/>
              <a:gd name="csY779" fmla="*/ 423035 h 1226909"/>
              <a:gd name="csX780" fmla="*/ 591648 w 1226562"/>
              <a:gd name="csY780" fmla="*/ 635094 h 1226909"/>
              <a:gd name="csX781" fmla="*/ 591648 w 1226562"/>
              <a:gd name="csY781" fmla="*/ 677289 h 1226909"/>
              <a:gd name="csX782" fmla="*/ 633832 w 1226562"/>
              <a:gd name="csY782" fmla="*/ 677289 h 1226909"/>
              <a:gd name="csX783" fmla="*/ 633832 w 1226562"/>
              <a:gd name="csY783" fmla="*/ 635094 h 1226909"/>
              <a:gd name="csX784" fmla="*/ 591648 w 1226562"/>
              <a:gd name="csY784" fmla="*/ 635094 h 1226909"/>
              <a:gd name="csX785" fmla="*/ 591648 w 1226562"/>
              <a:gd name="csY785" fmla="*/ 719484 h 1226909"/>
              <a:gd name="csX786" fmla="*/ 591648 w 1226562"/>
              <a:gd name="csY786" fmla="*/ 761680 h 1226909"/>
              <a:gd name="csX787" fmla="*/ 633832 w 1226562"/>
              <a:gd name="csY787" fmla="*/ 761680 h 1226909"/>
              <a:gd name="csX788" fmla="*/ 633832 w 1226562"/>
              <a:gd name="csY788" fmla="*/ 719484 h 1226909"/>
              <a:gd name="csX789" fmla="*/ 591648 w 1226562"/>
              <a:gd name="csY789" fmla="*/ 719484 h 1226909"/>
              <a:gd name="csX790" fmla="*/ 591648 w 1226562"/>
              <a:gd name="csY790" fmla="*/ 761680 h 1226909"/>
              <a:gd name="csX791" fmla="*/ 591648 w 1226562"/>
              <a:gd name="csY791" fmla="*/ 803875 h 1226909"/>
              <a:gd name="csX792" fmla="*/ 633832 w 1226562"/>
              <a:gd name="csY792" fmla="*/ 803875 h 1226909"/>
              <a:gd name="csX793" fmla="*/ 633832 w 1226562"/>
              <a:gd name="csY793" fmla="*/ 761680 h 1226909"/>
              <a:gd name="csX794" fmla="*/ 591648 w 1226562"/>
              <a:gd name="csY794" fmla="*/ 761680 h 1226909"/>
              <a:gd name="csX795" fmla="*/ 591648 w 1226562"/>
              <a:gd name="csY795" fmla="*/ 846070 h 1226909"/>
              <a:gd name="csX796" fmla="*/ 591648 w 1226562"/>
              <a:gd name="csY796" fmla="*/ 888266 h 1226909"/>
              <a:gd name="csX797" fmla="*/ 633832 w 1226562"/>
              <a:gd name="csY797" fmla="*/ 888266 h 1226909"/>
              <a:gd name="csX798" fmla="*/ 633832 w 1226562"/>
              <a:gd name="csY798" fmla="*/ 846070 h 1226909"/>
              <a:gd name="csX799" fmla="*/ 591648 w 1226562"/>
              <a:gd name="csY799" fmla="*/ 846070 h 1226909"/>
              <a:gd name="csX800" fmla="*/ 591648 w 1226562"/>
              <a:gd name="csY800" fmla="*/ 888266 h 1226909"/>
              <a:gd name="csX801" fmla="*/ 591648 w 1226562"/>
              <a:gd name="csY801" fmla="*/ 930461 h 1226909"/>
              <a:gd name="csX802" fmla="*/ 633832 w 1226562"/>
              <a:gd name="csY802" fmla="*/ 930461 h 1226909"/>
              <a:gd name="csX803" fmla="*/ 633832 w 1226562"/>
              <a:gd name="csY803" fmla="*/ 888266 h 1226909"/>
              <a:gd name="csX804" fmla="*/ 591648 w 1226562"/>
              <a:gd name="csY804" fmla="*/ 888266 h 1226909"/>
              <a:gd name="csX805" fmla="*/ 591648 w 1226562"/>
              <a:gd name="csY805" fmla="*/ 931543 h 1226909"/>
              <a:gd name="csX806" fmla="*/ 591648 w 1226562"/>
              <a:gd name="csY806" fmla="*/ 973738 h 1226909"/>
              <a:gd name="csX807" fmla="*/ 633832 w 1226562"/>
              <a:gd name="csY807" fmla="*/ 973738 h 1226909"/>
              <a:gd name="csX808" fmla="*/ 633832 w 1226562"/>
              <a:gd name="csY808" fmla="*/ 931543 h 1226909"/>
              <a:gd name="csX809" fmla="*/ 591648 w 1226562"/>
              <a:gd name="csY809" fmla="*/ 931543 h 1226909"/>
              <a:gd name="csX810" fmla="*/ 591648 w 1226562"/>
              <a:gd name="csY810" fmla="*/ 973738 h 1226909"/>
              <a:gd name="csX811" fmla="*/ 591648 w 1226562"/>
              <a:gd name="csY811" fmla="*/ 1015933 h 1226909"/>
              <a:gd name="csX812" fmla="*/ 633832 w 1226562"/>
              <a:gd name="csY812" fmla="*/ 1015933 h 1226909"/>
              <a:gd name="csX813" fmla="*/ 633832 w 1226562"/>
              <a:gd name="csY813" fmla="*/ 973738 h 1226909"/>
              <a:gd name="csX814" fmla="*/ 591648 w 1226562"/>
              <a:gd name="csY814" fmla="*/ 973738 h 1226909"/>
              <a:gd name="csX815" fmla="*/ 591648 w 1226562"/>
              <a:gd name="csY815" fmla="*/ 1015933 h 1226909"/>
              <a:gd name="csX816" fmla="*/ 591648 w 1226562"/>
              <a:gd name="csY816" fmla="*/ 1058129 h 1226909"/>
              <a:gd name="csX817" fmla="*/ 633832 w 1226562"/>
              <a:gd name="csY817" fmla="*/ 1058129 h 1226909"/>
              <a:gd name="csX818" fmla="*/ 633832 w 1226562"/>
              <a:gd name="csY818" fmla="*/ 1015933 h 1226909"/>
              <a:gd name="csX819" fmla="*/ 591648 w 1226562"/>
              <a:gd name="csY819" fmla="*/ 1015933 h 1226909"/>
              <a:gd name="csX820" fmla="*/ 591648 w 1226562"/>
              <a:gd name="csY820" fmla="*/ 1058129 h 1226909"/>
              <a:gd name="csX821" fmla="*/ 591648 w 1226562"/>
              <a:gd name="csY821" fmla="*/ 1100324 h 1226909"/>
              <a:gd name="csX822" fmla="*/ 633832 w 1226562"/>
              <a:gd name="csY822" fmla="*/ 1100324 h 1226909"/>
              <a:gd name="csX823" fmla="*/ 633832 w 1226562"/>
              <a:gd name="csY823" fmla="*/ 1058129 h 1226909"/>
              <a:gd name="csX824" fmla="*/ 591648 w 1226562"/>
              <a:gd name="csY824" fmla="*/ 1058129 h 1226909"/>
              <a:gd name="csX825" fmla="*/ 591648 w 1226562"/>
              <a:gd name="csY825" fmla="*/ 1100324 h 1226909"/>
              <a:gd name="csX826" fmla="*/ 591648 w 1226562"/>
              <a:gd name="csY826" fmla="*/ 1142519 h 1226909"/>
              <a:gd name="csX827" fmla="*/ 633832 w 1226562"/>
              <a:gd name="csY827" fmla="*/ 1142519 h 1226909"/>
              <a:gd name="csX828" fmla="*/ 633832 w 1226562"/>
              <a:gd name="csY828" fmla="*/ 1100324 h 1226909"/>
              <a:gd name="csX829" fmla="*/ 591648 w 1226562"/>
              <a:gd name="csY829" fmla="*/ 1100324 h 1226909"/>
              <a:gd name="csX830" fmla="*/ 633832 w 1226562"/>
              <a:gd name="csY830" fmla="*/ 0 h 1226909"/>
              <a:gd name="csX831" fmla="*/ 633832 w 1226562"/>
              <a:gd name="csY831" fmla="*/ 42195 h 1226909"/>
              <a:gd name="csX832" fmla="*/ 676015 w 1226562"/>
              <a:gd name="csY832" fmla="*/ 42195 h 1226909"/>
              <a:gd name="csX833" fmla="*/ 676015 w 1226562"/>
              <a:gd name="csY833" fmla="*/ 0 h 1226909"/>
              <a:gd name="csX834" fmla="*/ 633832 w 1226562"/>
              <a:gd name="csY834" fmla="*/ 0 h 1226909"/>
              <a:gd name="csX835" fmla="*/ 633832 w 1226562"/>
              <a:gd name="csY835" fmla="*/ 84391 h 1226909"/>
              <a:gd name="csX836" fmla="*/ 633832 w 1226562"/>
              <a:gd name="csY836" fmla="*/ 126586 h 1226909"/>
              <a:gd name="csX837" fmla="*/ 676015 w 1226562"/>
              <a:gd name="csY837" fmla="*/ 126586 h 1226909"/>
              <a:gd name="csX838" fmla="*/ 676015 w 1226562"/>
              <a:gd name="csY838" fmla="*/ 84391 h 1226909"/>
              <a:gd name="csX839" fmla="*/ 633832 w 1226562"/>
              <a:gd name="csY839" fmla="*/ 84391 h 1226909"/>
              <a:gd name="csX840" fmla="*/ 633832 w 1226562"/>
              <a:gd name="csY840" fmla="*/ 168781 h 1226909"/>
              <a:gd name="csX841" fmla="*/ 633832 w 1226562"/>
              <a:gd name="csY841" fmla="*/ 210977 h 1226909"/>
              <a:gd name="csX842" fmla="*/ 676015 w 1226562"/>
              <a:gd name="csY842" fmla="*/ 210977 h 1226909"/>
              <a:gd name="csX843" fmla="*/ 676015 w 1226562"/>
              <a:gd name="csY843" fmla="*/ 168781 h 1226909"/>
              <a:gd name="csX844" fmla="*/ 633832 w 1226562"/>
              <a:gd name="csY844" fmla="*/ 168781 h 1226909"/>
              <a:gd name="csX845" fmla="*/ 633832 w 1226562"/>
              <a:gd name="csY845" fmla="*/ 380840 h 1226909"/>
              <a:gd name="csX846" fmla="*/ 633832 w 1226562"/>
              <a:gd name="csY846" fmla="*/ 423035 h 1226909"/>
              <a:gd name="csX847" fmla="*/ 676015 w 1226562"/>
              <a:gd name="csY847" fmla="*/ 423035 h 1226909"/>
              <a:gd name="csX848" fmla="*/ 676015 w 1226562"/>
              <a:gd name="csY848" fmla="*/ 380840 h 1226909"/>
              <a:gd name="csX849" fmla="*/ 633832 w 1226562"/>
              <a:gd name="csY849" fmla="*/ 380840 h 1226909"/>
              <a:gd name="csX850" fmla="*/ 633832 w 1226562"/>
              <a:gd name="csY850" fmla="*/ 423035 h 1226909"/>
              <a:gd name="csX851" fmla="*/ 633832 w 1226562"/>
              <a:gd name="csY851" fmla="*/ 465230 h 1226909"/>
              <a:gd name="csX852" fmla="*/ 676015 w 1226562"/>
              <a:gd name="csY852" fmla="*/ 465230 h 1226909"/>
              <a:gd name="csX853" fmla="*/ 676015 w 1226562"/>
              <a:gd name="csY853" fmla="*/ 423035 h 1226909"/>
              <a:gd name="csX854" fmla="*/ 633832 w 1226562"/>
              <a:gd name="csY854" fmla="*/ 423035 h 1226909"/>
              <a:gd name="csX855" fmla="*/ 633832 w 1226562"/>
              <a:gd name="csY855" fmla="*/ 465230 h 1226909"/>
              <a:gd name="csX856" fmla="*/ 633832 w 1226562"/>
              <a:gd name="csY856" fmla="*/ 507426 h 1226909"/>
              <a:gd name="csX857" fmla="*/ 676015 w 1226562"/>
              <a:gd name="csY857" fmla="*/ 507426 h 1226909"/>
              <a:gd name="csX858" fmla="*/ 676015 w 1226562"/>
              <a:gd name="csY858" fmla="*/ 465230 h 1226909"/>
              <a:gd name="csX859" fmla="*/ 633832 w 1226562"/>
              <a:gd name="csY859" fmla="*/ 465230 h 1226909"/>
              <a:gd name="csX860" fmla="*/ 633832 w 1226562"/>
              <a:gd name="csY860" fmla="*/ 592898 h 1226909"/>
              <a:gd name="csX861" fmla="*/ 633832 w 1226562"/>
              <a:gd name="csY861" fmla="*/ 635094 h 1226909"/>
              <a:gd name="csX862" fmla="*/ 676015 w 1226562"/>
              <a:gd name="csY862" fmla="*/ 635094 h 1226909"/>
              <a:gd name="csX863" fmla="*/ 676015 w 1226562"/>
              <a:gd name="csY863" fmla="*/ 592898 h 1226909"/>
              <a:gd name="csX864" fmla="*/ 633832 w 1226562"/>
              <a:gd name="csY864" fmla="*/ 592898 h 1226909"/>
              <a:gd name="csX865" fmla="*/ 633832 w 1226562"/>
              <a:gd name="csY865" fmla="*/ 803875 h 1226909"/>
              <a:gd name="csX866" fmla="*/ 633832 w 1226562"/>
              <a:gd name="csY866" fmla="*/ 846070 h 1226909"/>
              <a:gd name="csX867" fmla="*/ 676015 w 1226562"/>
              <a:gd name="csY867" fmla="*/ 846070 h 1226909"/>
              <a:gd name="csX868" fmla="*/ 676015 w 1226562"/>
              <a:gd name="csY868" fmla="*/ 803875 h 1226909"/>
              <a:gd name="csX869" fmla="*/ 633832 w 1226562"/>
              <a:gd name="csY869" fmla="*/ 803875 h 1226909"/>
              <a:gd name="csX870" fmla="*/ 633832 w 1226562"/>
              <a:gd name="csY870" fmla="*/ 1142519 h 1226909"/>
              <a:gd name="csX871" fmla="*/ 633832 w 1226562"/>
              <a:gd name="csY871" fmla="*/ 1184715 h 1226909"/>
              <a:gd name="csX872" fmla="*/ 676015 w 1226562"/>
              <a:gd name="csY872" fmla="*/ 1184715 h 1226909"/>
              <a:gd name="csX873" fmla="*/ 676015 w 1226562"/>
              <a:gd name="csY873" fmla="*/ 1142519 h 1226909"/>
              <a:gd name="csX874" fmla="*/ 633832 w 1226562"/>
              <a:gd name="csY874" fmla="*/ 1142519 h 1226909"/>
              <a:gd name="csX875" fmla="*/ 676015 w 1226562"/>
              <a:gd name="csY875" fmla="*/ 0 h 1226909"/>
              <a:gd name="csX876" fmla="*/ 676015 w 1226562"/>
              <a:gd name="csY876" fmla="*/ 42195 h 1226909"/>
              <a:gd name="csX877" fmla="*/ 718199 w 1226562"/>
              <a:gd name="csY877" fmla="*/ 42195 h 1226909"/>
              <a:gd name="csX878" fmla="*/ 718199 w 1226562"/>
              <a:gd name="csY878" fmla="*/ 0 h 1226909"/>
              <a:gd name="csX879" fmla="*/ 676015 w 1226562"/>
              <a:gd name="csY879" fmla="*/ 0 h 1226909"/>
              <a:gd name="csX880" fmla="*/ 676015 w 1226562"/>
              <a:gd name="csY880" fmla="*/ 42195 h 1226909"/>
              <a:gd name="csX881" fmla="*/ 676015 w 1226562"/>
              <a:gd name="csY881" fmla="*/ 84391 h 1226909"/>
              <a:gd name="csX882" fmla="*/ 718199 w 1226562"/>
              <a:gd name="csY882" fmla="*/ 84391 h 1226909"/>
              <a:gd name="csX883" fmla="*/ 718199 w 1226562"/>
              <a:gd name="csY883" fmla="*/ 42195 h 1226909"/>
              <a:gd name="csX884" fmla="*/ 676015 w 1226562"/>
              <a:gd name="csY884" fmla="*/ 42195 h 1226909"/>
              <a:gd name="csX885" fmla="*/ 676015 w 1226562"/>
              <a:gd name="csY885" fmla="*/ 84391 h 1226909"/>
              <a:gd name="csX886" fmla="*/ 676015 w 1226562"/>
              <a:gd name="csY886" fmla="*/ 126586 h 1226909"/>
              <a:gd name="csX887" fmla="*/ 718199 w 1226562"/>
              <a:gd name="csY887" fmla="*/ 126586 h 1226909"/>
              <a:gd name="csX888" fmla="*/ 718199 w 1226562"/>
              <a:gd name="csY888" fmla="*/ 84391 h 1226909"/>
              <a:gd name="csX889" fmla="*/ 676015 w 1226562"/>
              <a:gd name="csY889" fmla="*/ 84391 h 1226909"/>
              <a:gd name="csX890" fmla="*/ 676015 w 1226562"/>
              <a:gd name="csY890" fmla="*/ 126586 h 1226909"/>
              <a:gd name="csX891" fmla="*/ 676015 w 1226562"/>
              <a:gd name="csY891" fmla="*/ 168781 h 1226909"/>
              <a:gd name="csX892" fmla="*/ 718199 w 1226562"/>
              <a:gd name="csY892" fmla="*/ 168781 h 1226909"/>
              <a:gd name="csX893" fmla="*/ 718199 w 1226562"/>
              <a:gd name="csY893" fmla="*/ 126586 h 1226909"/>
              <a:gd name="csX894" fmla="*/ 676015 w 1226562"/>
              <a:gd name="csY894" fmla="*/ 126586 h 1226909"/>
              <a:gd name="csX895" fmla="*/ 676015 w 1226562"/>
              <a:gd name="csY895" fmla="*/ 168781 h 1226909"/>
              <a:gd name="csX896" fmla="*/ 676015 w 1226562"/>
              <a:gd name="csY896" fmla="*/ 210977 h 1226909"/>
              <a:gd name="csX897" fmla="*/ 718199 w 1226562"/>
              <a:gd name="csY897" fmla="*/ 210977 h 1226909"/>
              <a:gd name="csX898" fmla="*/ 718199 w 1226562"/>
              <a:gd name="csY898" fmla="*/ 168781 h 1226909"/>
              <a:gd name="csX899" fmla="*/ 676015 w 1226562"/>
              <a:gd name="csY899" fmla="*/ 168781 h 1226909"/>
              <a:gd name="csX900" fmla="*/ 676015 w 1226562"/>
              <a:gd name="csY900" fmla="*/ 254254 h 1226909"/>
              <a:gd name="csX901" fmla="*/ 676015 w 1226562"/>
              <a:gd name="csY901" fmla="*/ 296449 h 1226909"/>
              <a:gd name="csX902" fmla="*/ 718199 w 1226562"/>
              <a:gd name="csY902" fmla="*/ 296449 h 1226909"/>
              <a:gd name="csX903" fmla="*/ 718199 w 1226562"/>
              <a:gd name="csY903" fmla="*/ 254254 h 1226909"/>
              <a:gd name="csX904" fmla="*/ 676015 w 1226562"/>
              <a:gd name="csY904" fmla="*/ 254254 h 1226909"/>
              <a:gd name="csX905" fmla="*/ 676015 w 1226562"/>
              <a:gd name="csY905" fmla="*/ 380840 h 1226909"/>
              <a:gd name="csX906" fmla="*/ 676015 w 1226562"/>
              <a:gd name="csY906" fmla="*/ 423035 h 1226909"/>
              <a:gd name="csX907" fmla="*/ 718199 w 1226562"/>
              <a:gd name="csY907" fmla="*/ 423035 h 1226909"/>
              <a:gd name="csX908" fmla="*/ 718199 w 1226562"/>
              <a:gd name="csY908" fmla="*/ 380840 h 1226909"/>
              <a:gd name="csX909" fmla="*/ 676015 w 1226562"/>
              <a:gd name="csY909" fmla="*/ 380840 h 1226909"/>
              <a:gd name="csX910" fmla="*/ 676015 w 1226562"/>
              <a:gd name="csY910" fmla="*/ 423035 h 1226909"/>
              <a:gd name="csX911" fmla="*/ 676015 w 1226562"/>
              <a:gd name="csY911" fmla="*/ 465230 h 1226909"/>
              <a:gd name="csX912" fmla="*/ 718199 w 1226562"/>
              <a:gd name="csY912" fmla="*/ 465230 h 1226909"/>
              <a:gd name="csX913" fmla="*/ 718199 w 1226562"/>
              <a:gd name="csY913" fmla="*/ 423035 h 1226909"/>
              <a:gd name="csX914" fmla="*/ 676015 w 1226562"/>
              <a:gd name="csY914" fmla="*/ 423035 h 1226909"/>
              <a:gd name="csX915" fmla="*/ 676015 w 1226562"/>
              <a:gd name="csY915" fmla="*/ 465230 h 1226909"/>
              <a:gd name="csX916" fmla="*/ 676015 w 1226562"/>
              <a:gd name="csY916" fmla="*/ 507426 h 1226909"/>
              <a:gd name="csX917" fmla="*/ 718199 w 1226562"/>
              <a:gd name="csY917" fmla="*/ 507426 h 1226909"/>
              <a:gd name="csX918" fmla="*/ 718199 w 1226562"/>
              <a:gd name="csY918" fmla="*/ 465230 h 1226909"/>
              <a:gd name="csX919" fmla="*/ 676015 w 1226562"/>
              <a:gd name="csY919" fmla="*/ 465230 h 1226909"/>
              <a:gd name="csX920" fmla="*/ 676015 w 1226562"/>
              <a:gd name="csY920" fmla="*/ 507426 h 1226909"/>
              <a:gd name="csX921" fmla="*/ 676015 w 1226562"/>
              <a:gd name="csY921" fmla="*/ 549621 h 1226909"/>
              <a:gd name="csX922" fmla="*/ 718199 w 1226562"/>
              <a:gd name="csY922" fmla="*/ 549621 h 1226909"/>
              <a:gd name="csX923" fmla="*/ 718199 w 1226562"/>
              <a:gd name="csY923" fmla="*/ 507426 h 1226909"/>
              <a:gd name="csX924" fmla="*/ 676015 w 1226562"/>
              <a:gd name="csY924" fmla="*/ 507426 h 1226909"/>
              <a:gd name="csX925" fmla="*/ 676015 w 1226562"/>
              <a:gd name="csY925" fmla="*/ 635094 h 1226909"/>
              <a:gd name="csX926" fmla="*/ 676015 w 1226562"/>
              <a:gd name="csY926" fmla="*/ 677289 h 1226909"/>
              <a:gd name="csX927" fmla="*/ 718199 w 1226562"/>
              <a:gd name="csY927" fmla="*/ 677289 h 1226909"/>
              <a:gd name="csX928" fmla="*/ 718199 w 1226562"/>
              <a:gd name="csY928" fmla="*/ 635094 h 1226909"/>
              <a:gd name="csX929" fmla="*/ 676015 w 1226562"/>
              <a:gd name="csY929" fmla="*/ 635094 h 1226909"/>
              <a:gd name="csX930" fmla="*/ 676015 w 1226562"/>
              <a:gd name="csY930" fmla="*/ 677289 h 1226909"/>
              <a:gd name="csX931" fmla="*/ 676015 w 1226562"/>
              <a:gd name="csY931" fmla="*/ 719484 h 1226909"/>
              <a:gd name="csX932" fmla="*/ 718199 w 1226562"/>
              <a:gd name="csY932" fmla="*/ 719484 h 1226909"/>
              <a:gd name="csX933" fmla="*/ 718199 w 1226562"/>
              <a:gd name="csY933" fmla="*/ 677289 h 1226909"/>
              <a:gd name="csX934" fmla="*/ 676015 w 1226562"/>
              <a:gd name="csY934" fmla="*/ 677289 h 1226909"/>
              <a:gd name="csX935" fmla="*/ 676015 w 1226562"/>
              <a:gd name="csY935" fmla="*/ 719484 h 1226909"/>
              <a:gd name="csX936" fmla="*/ 676015 w 1226562"/>
              <a:gd name="csY936" fmla="*/ 761680 h 1226909"/>
              <a:gd name="csX937" fmla="*/ 718199 w 1226562"/>
              <a:gd name="csY937" fmla="*/ 761680 h 1226909"/>
              <a:gd name="csX938" fmla="*/ 718199 w 1226562"/>
              <a:gd name="csY938" fmla="*/ 719484 h 1226909"/>
              <a:gd name="csX939" fmla="*/ 676015 w 1226562"/>
              <a:gd name="csY939" fmla="*/ 719484 h 1226909"/>
              <a:gd name="csX940" fmla="*/ 676015 w 1226562"/>
              <a:gd name="csY940" fmla="*/ 803875 h 1226909"/>
              <a:gd name="csX941" fmla="*/ 676015 w 1226562"/>
              <a:gd name="csY941" fmla="*/ 846070 h 1226909"/>
              <a:gd name="csX942" fmla="*/ 718199 w 1226562"/>
              <a:gd name="csY942" fmla="*/ 846070 h 1226909"/>
              <a:gd name="csX943" fmla="*/ 718199 w 1226562"/>
              <a:gd name="csY943" fmla="*/ 803875 h 1226909"/>
              <a:gd name="csX944" fmla="*/ 676015 w 1226562"/>
              <a:gd name="csY944" fmla="*/ 803875 h 1226909"/>
              <a:gd name="csX945" fmla="*/ 676015 w 1226562"/>
              <a:gd name="csY945" fmla="*/ 1058129 h 1226909"/>
              <a:gd name="csX946" fmla="*/ 676015 w 1226562"/>
              <a:gd name="csY946" fmla="*/ 1100324 h 1226909"/>
              <a:gd name="csX947" fmla="*/ 718199 w 1226562"/>
              <a:gd name="csY947" fmla="*/ 1100324 h 1226909"/>
              <a:gd name="csX948" fmla="*/ 718199 w 1226562"/>
              <a:gd name="csY948" fmla="*/ 1058129 h 1226909"/>
              <a:gd name="csX949" fmla="*/ 676015 w 1226562"/>
              <a:gd name="csY949" fmla="*/ 1058129 h 1226909"/>
              <a:gd name="csX950" fmla="*/ 676015 w 1226562"/>
              <a:gd name="csY950" fmla="*/ 1100324 h 1226909"/>
              <a:gd name="csX951" fmla="*/ 676015 w 1226562"/>
              <a:gd name="csY951" fmla="*/ 1142519 h 1226909"/>
              <a:gd name="csX952" fmla="*/ 718199 w 1226562"/>
              <a:gd name="csY952" fmla="*/ 1142519 h 1226909"/>
              <a:gd name="csX953" fmla="*/ 718199 w 1226562"/>
              <a:gd name="csY953" fmla="*/ 1100324 h 1226909"/>
              <a:gd name="csX954" fmla="*/ 676015 w 1226562"/>
              <a:gd name="csY954" fmla="*/ 1100324 h 1226909"/>
              <a:gd name="csX955" fmla="*/ 718199 w 1226562"/>
              <a:gd name="csY955" fmla="*/ 0 h 1226909"/>
              <a:gd name="csX956" fmla="*/ 718199 w 1226562"/>
              <a:gd name="csY956" fmla="*/ 42195 h 1226909"/>
              <a:gd name="csX957" fmla="*/ 760382 w 1226562"/>
              <a:gd name="csY957" fmla="*/ 42195 h 1226909"/>
              <a:gd name="csX958" fmla="*/ 760382 w 1226562"/>
              <a:gd name="csY958" fmla="*/ 0 h 1226909"/>
              <a:gd name="csX959" fmla="*/ 718199 w 1226562"/>
              <a:gd name="csY959" fmla="*/ 0 h 1226909"/>
              <a:gd name="csX960" fmla="*/ 718199 w 1226562"/>
              <a:gd name="csY960" fmla="*/ 84391 h 1226909"/>
              <a:gd name="csX961" fmla="*/ 718199 w 1226562"/>
              <a:gd name="csY961" fmla="*/ 126586 h 1226909"/>
              <a:gd name="csX962" fmla="*/ 760382 w 1226562"/>
              <a:gd name="csY962" fmla="*/ 126586 h 1226909"/>
              <a:gd name="csX963" fmla="*/ 760382 w 1226562"/>
              <a:gd name="csY963" fmla="*/ 84391 h 1226909"/>
              <a:gd name="csX964" fmla="*/ 718199 w 1226562"/>
              <a:gd name="csY964" fmla="*/ 84391 h 1226909"/>
              <a:gd name="csX965" fmla="*/ 718199 w 1226562"/>
              <a:gd name="csY965" fmla="*/ 168781 h 1226909"/>
              <a:gd name="csX966" fmla="*/ 718199 w 1226562"/>
              <a:gd name="csY966" fmla="*/ 210977 h 1226909"/>
              <a:gd name="csX967" fmla="*/ 760382 w 1226562"/>
              <a:gd name="csY967" fmla="*/ 210977 h 1226909"/>
              <a:gd name="csX968" fmla="*/ 760382 w 1226562"/>
              <a:gd name="csY968" fmla="*/ 168781 h 1226909"/>
              <a:gd name="csX969" fmla="*/ 718199 w 1226562"/>
              <a:gd name="csY969" fmla="*/ 168781 h 1226909"/>
              <a:gd name="csX970" fmla="*/ 718199 w 1226562"/>
              <a:gd name="csY970" fmla="*/ 212058 h 1226909"/>
              <a:gd name="csX971" fmla="*/ 718199 w 1226562"/>
              <a:gd name="csY971" fmla="*/ 254254 h 1226909"/>
              <a:gd name="csX972" fmla="*/ 760382 w 1226562"/>
              <a:gd name="csY972" fmla="*/ 254254 h 1226909"/>
              <a:gd name="csX973" fmla="*/ 760382 w 1226562"/>
              <a:gd name="csY973" fmla="*/ 212058 h 1226909"/>
              <a:gd name="csX974" fmla="*/ 718199 w 1226562"/>
              <a:gd name="csY974" fmla="*/ 212058 h 1226909"/>
              <a:gd name="csX975" fmla="*/ 718199 w 1226562"/>
              <a:gd name="csY975" fmla="*/ 338644 h 1226909"/>
              <a:gd name="csX976" fmla="*/ 718199 w 1226562"/>
              <a:gd name="csY976" fmla="*/ 380840 h 1226909"/>
              <a:gd name="csX977" fmla="*/ 760382 w 1226562"/>
              <a:gd name="csY977" fmla="*/ 380840 h 1226909"/>
              <a:gd name="csX978" fmla="*/ 760382 w 1226562"/>
              <a:gd name="csY978" fmla="*/ 338644 h 1226909"/>
              <a:gd name="csX979" fmla="*/ 718199 w 1226562"/>
              <a:gd name="csY979" fmla="*/ 338644 h 1226909"/>
              <a:gd name="csX980" fmla="*/ 718199 w 1226562"/>
              <a:gd name="csY980" fmla="*/ 465230 h 1226909"/>
              <a:gd name="csX981" fmla="*/ 718199 w 1226562"/>
              <a:gd name="csY981" fmla="*/ 507426 h 1226909"/>
              <a:gd name="csX982" fmla="*/ 760382 w 1226562"/>
              <a:gd name="csY982" fmla="*/ 507426 h 1226909"/>
              <a:gd name="csX983" fmla="*/ 760382 w 1226562"/>
              <a:gd name="csY983" fmla="*/ 465230 h 1226909"/>
              <a:gd name="csX984" fmla="*/ 718199 w 1226562"/>
              <a:gd name="csY984" fmla="*/ 465230 h 1226909"/>
              <a:gd name="csX985" fmla="*/ 718199 w 1226562"/>
              <a:gd name="csY985" fmla="*/ 507426 h 1226909"/>
              <a:gd name="csX986" fmla="*/ 718199 w 1226562"/>
              <a:gd name="csY986" fmla="*/ 549621 h 1226909"/>
              <a:gd name="csX987" fmla="*/ 760382 w 1226562"/>
              <a:gd name="csY987" fmla="*/ 549621 h 1226909"/>
              <a:gd name="csX988" fmla="*/ 760382 w 1226562"/>
              <a:gd name="csY988" fmla="*/ 507426 h 1226909"/>
              <a:gd name="csX989" fmla="*/ 718199 w 1226562"/>
              <a:gd name="csY989" fmla="*/ 507426 h 1226909"/>
              <a:gd name="csX990" fmla="*/ 718199 w 1226562"/>
              <a:gd name="csY990" fmla="*/ 549621 h 1226909"/>
              <a:gd name="csX991" fmla="*/ 718199 w 1226562"/>
              <a:gd name="csY991" fmla="*/ 591816 h 1226909"/>
              <a:gd name="csX992" fmla="*/ 760382 w 1226562"/>
              <a:gd name="csY992" fmla="*/ 591816 h 1226909"/>
              <a:gd name="csX993" fmla="*/ 760382 w 1226562"/>
              <a:gd name="csY993" fmla="*/ 549621 h 1226909"/>
              <a:gd name="csX994" fmla="*/ 718199 w 1226562"/>
              <a:gd name="csY994" fmla="*/ 549621 h 1226909"/>
              <a:gd name="csX995" fmla="*/ 718199 w 1226562"/>
              <a:gd name="csY995" fmla="*/ 592898 h 1226909"/>
              <a:gd name="csX996" fmla="*/ 718199 w 1226562"/>
              <a:gd name="csY996" fmla="*/ 635094 h 1226909"/>
              <a:gd name="csX997" fmla="*/ 760382 w 1226562"/>
              <a:gd name="csY997" fmla="*/ 635094 h 1226909"/>
              <a:gd name="csX998" fmla="*/ 760382 w 1226562"/>
              <a:gd name="csY998" fmla="*/ 592898 h 1226909"/>
              <a:gd name="csX999" fmla="*/ 718199 w 1226562"/>
              <a:gd name="csY999" fmla="*/ 592898 h 1226909"/>
              <a:gd name="csX1000" fmla="*/ 718199 w 1226562"/>
              <a:gd name="csY1000" fmla="*/ 677289 h 1226909"/>
              <a:gd name="csX1001" fmla="*/ 718199 w 1226562"/>
              <a:gd name="csY1001" fmla="*/ 719484 h 1226909"/>
              <a:gd name="csX1002" fmla="*/ 760382 w 1226562"/>
              <a:gd name="csY1002" fmla="*/ 719484 h 1226909"/>
              <a:gd name="csX1003" fmla="*/ 760382 w 1226562"/>
              <a:gd name="csY1003" fmla="*/ 677289 h 1226909"/>
              <a:gd name="csX1004" fmla="*/ 718199 w 1226562"/>
              <a:gd name="csY1004" fmla="*/ 677289 h 1226909"/>
              <a:gd name="csX1005" fmla="*/ 718199 w 1226562"/>
              <a:gd name="csY1005" fmla="*/ 761680 h 1226909"/>
              <a:gd name="csX1006" fmla="*/ 718199 w 1226562"/>
              <a:gd name="csY1006" fmla="*/ 803875 h 1226909"/>
              <a:gd name="csX1007" fmla="*/ 760382 w 1226562"/>
              <a:gd name="csY1007" fmla="*/ 803875 h 1226909"/>
              <a:gd name="csX1008" fmla="*/ 760382 w 1226562"/>
              <a:gd name="csY1008" fmla="*/ 761680 h 1226909"/>
              <a:gd name="csX1009" fmla="*/ 718199 w 1226562"/>
              <a:gd name="csY1009" fmla="*/ 761680 h 1226909"/>
              <a:gd name="csX1010" fmla="*/ 718199 w 1226562"/>
              <a:gd name="csY1010" fmla="*/ 803875 h 1226909"/>
              <a:gd name="csX1011" fmla="*/ 718199 w 1226562"/>
              <a:gd name="csY1011" fmla="*/ 846070 h 1226909"/>
              <a:gd name="csX1012" fmla="*/ 760382 w 1226562"/>
              <a:gd name="csY1012" fmla="*/ 846070 h 1226909"/>
              <a:gd name="csX1013" fmla="*/ 760382 w 1226562"/>
              <a:gd name="csY1013" fmla="*/ 803875 h 1226909"/>
              <a:gd name="csX1014" fmla="*/ 718199 w 1226562"/>
              <a:gd name="csY1014" fmla="*/ 803875 h 1226909"/>
              <a:gd name="csX1015" fmla="*/ 718199 w 1226562"/>
              <a:gd name="csY1015" fmla="*/ 846070 h 1226909"/>
              <a:gd name="csX1016" fmla="*/ 718199 w 1226562"/>
              <a:gd name="csY1016" fmla="*/ 888266 h 1226909"/>
              <a:gd name="csX1017" fmla="*/ 760382 w 1226562"/>
              <a:gd name="csY1017" fmla="*/ 888266 h 1226909"/>
              <a:gd name="csX1018" fmla="*/ 760382 w 1226562"/>
              <a:gd name="csY1018" fmla="*/ 846070 h 1226909"/>
              <a:gd name="csX1019" fmla="*/ 718199 w 1226562"/>
              <a:gd name="csY1019" fmla="*/ 846070 h 1226909"/>
              <a:gd name="csX1020" fmla="*/ 718199 w 1226562"/>
              <a:gd name="csY1020" fmla="*/ 888266 h 1226909"/>
              <a:gd name="csX1021" fmla="*/ 718199 w 1226562"/>
              <a:gd name="csY1021" fmla="*/ 930461 h 1226909"/>
              <a:gd name="csX1022" fmla="*/ 760382 w 1226562"/>
              <a:gd name="csY1022" fmla="*/ 930461 h 1226909"/>
              <a:gd name="csX1023" fmla="*/ 760382 w 1226562"/>
              <a:gd name="csY1023" fmla="*/ 888266 h 1226909"/>
              <a:gd name="csX1024" fmla="*/ 718199 w 1226562"/>
              <a:gd name="csY1024" fmla="*/ 888266 h 1226909"/>
              <a:gd name="csX1025" fmla="*/ 718199 w 1226562"/>
              <a:gd name="csY1025" fmla="*/ 931543 h 1226909"/>
              <a:gd name="csX1026" fmla="*/ 718199 w 1226562"/>
              <a:gd name="csY1026" fmla="*/ 973738 h 1226909"/>
              <a:gd name="csX1027" fmla="*/ 760382 w 1226562"/>
              <a:gd name="csY1027" fmla="*/ 973738 h 1226909"/>
              <a:gd name="csX1028" fmla="*/ 760382 w 1226562"/>
              <a:gd name="csY1028" fmla="*/ 931543 h 1226909"/>
              <a:gd name="csX1029" fmla="*/ 718199 w 1226562"/>
              <a:gd name="csY1029" fmla="*/ 931543 h 1226909"/>
              <a:gd name="csX1030" fmla="*/ 718199 w 1226562"/>
              <a:gd name="csY1030" fmla="*/ 973738 h 1226909"/>
              <a:gd name="csX1031" fmla="*/ 718199 w 1226562"/>
              <a:gd name="csY1031" fmla="*/ 1015933 h 1226909"/>
              <a:gd name="csX1032" fmla="*/ 760382 w 1226562"/>
              <a:gd name="csY1032" fmla="*/ 1015933 h 1226909"/>
              <a:gd name="csX1033" fmla="*/ 760382 w 1226562"/>
              <a:gd name="csY1033" fmla="*/ 973738 h 1226909"/>
              <a:gd name="csX1034" fmla="*/ 718199 w 1226562"/>
              <a:gd name="csY1034" fmla="*/ 973738 h 1226909"/>
              <a:gd name="csX1035" fmla="*/ 718199 w 1226562"/>
              <a:gd name="csY1035" fmla="*/ 1015933 h 1226909"/>
              <a:gd name="csX1036" fmla="*/ 718199 w 1226562"/>
              <a:gd name="csY1036" fmla="*/ 1058129 h 1226909"/>
              <a:gd name="csX1037" fmla="*/ 760382 w 1226562"/>
              <a:gd name="csY1037" fmla="*/ 1058129 h 1226909"/>
              <a:gd name="csX1038" fmla="*/ 760382 w 1226562"/>
              <a:gd name="csY1038" fmla="*/ 1015933 h 1226909"/>
              <a:gd name="csX1039" fmla="*/ 718199 w 1226562"/>
              <a:gd name="csY1039" fmla="*/ 1015933 h 1226909"/>
              <a:gd name="csX1040" fmla="*/ 718199 w 1226562"/>
              <a:gd name="csY1040" fmla="*/ 1100324 h 1226909"/>
              <a:gd name="csX1041" fmla="*/ 718199 w 1226562"/>
              <a:gd name="csY1041" fmla="*/ 1142519 h 1226909"/>
              <a:gd name="csX1042" fmla="*/ 760382 w 1226562"/>
              <a:gd name="csY1042" fmla="*/ 1142519 h 1226909"/>
              <a:gd name="csX1043" fmla="*/ 760382 w 1226562"/>
              <a:gd name="csY1043" fmla="*/ 1100324 h 1226909"/>
              <a:gd name="csX1044" fmla="*/ 718199 w 1226562"/>
              <a:gd name="csY1044" fmla="*/ 1100324 h 1226909"/>
              <a:gd name="csX1045" fmla="*/ 718199 w 1226562"/>
              <a:gd name="csY1045" fmla="*/ 1184715 h 1226909"/>
              <a:gd name="csX1046" fmla="*/ 718199 w 1226562"/>
              <a:gd name="csY1046" fmla="*/ 1226910 h 1226909"/>
              <a:gd name="csX1047" fmla="*/ 760382 w 1226562"/>
              <a:gd name="csY1047" fmla="*/ 1226910 h 1226909"/>
              <a:gd name="csX1048" fmla="*/ 760382 w 1226562"/>
              <a:gd name="csY1048" fmla="*/ 1184715 h 1226909"/>
              <a:gd name="csX1049" fmla="*/ 718199 w 1226562"/>
              <a:gd name="csY1049" fmla="*/ 1184715 h 1226909"/>
              <a:gd name="csX1050" fmla="*/ 761464 w 1226562"/>
              <a:gd name="csY1050" fmla="*/ 0 h 1226909"/>
              <a:gd name="csX1051" fmla="*/ 761464 w 1226562"/>
              <a:gd name="csY1051" fmla="*/ 42195 h 1226909"/>
              <a:gd name="csX1052" fmla="*/ 803647 w 1226562"/>
              <a:gd name="csY1052" fmla="*/ 42195 h 1226909"/>
              <a:gd name="csX1053" fmla="*/ 803647 w 1226562"/>
              <a:gd name="csY1053" fmla="*/ 0 h 1226909"/>
              <a:gd name="csX1054" fmla="*/ 761464 w 1226562"/>
              <a:gd name="csY1054" fmla="*/ 0 h 1226909"/>
              <a:gd name="csX1055" fmla="*/ 761464 w 1226562"/>
              <a:gd name="csY1055" fmla="*/ 84391 h 1226909"/>
              <a:gd name="csX1056" fmla="*/ 761464 w 1226562"/>
              <a:gd name="csY1056" fmla="*/ 126586 h 1226909"/>
              <a:gd name="csX1057" fmla="*/ 803647 w 1226562"/>
              <a:gd name="csY1057" fmla="*/ 126586 h 1226909"/>
              <a:gd name="csX1058" fmla="*/ 803647 w 1226562"/>
              <a:gd name="csY1058" fmla="*/ 84391 h 1226909"/>
              <a:gd name="csX1059" fmla="*/ 761464 w 1226562"/>
              <a:gd name="csY1059" fmla="*/ 84391 h 1226909"/>
              <a:gd name="csX1060" fmla="*/ 761464 w 1226562"/>
              <a:gd name="csY1060" fmla="*/ 168781 h 1226909"/>
              <a:gd name="csX1061" fmla="*/ 761464 w 1226562"/>
              <a:gd name="csY1061" fmla="*/ 210977 h 1226909"/>
              <a:gd name="csX1062" fmla="*/ 803647 w 1226562"/>
              <a:gd name="csY1062" fmla="*/ 210977 h 1226909"/>
              <a:gd name="csX1063" fmla="*/ 803647 w 1226562"/>
              <a:gd name="csY1063" fmla="*/ 168781 h 1226909"/>
              <a:gd name="csX1064" fmla="*/ 761464 w 1226562"/>
              <a:gd name="csY1064" fmla="*/ 168781 h 1226909"/>
              <a:gd name="csX1065" fmla="*/ 761464 w 1226562"/>
              <a:gd name="csY1065" fmla="*/ 254254 h 1226909"/>
              <a:gd name="csX1066" fmla="*/ 761464 w 1226562"/>
              <a:gd name="csY1066" fmla="*/ 296449 h 1226909"/>
              <a:gd name="csX1067" fmla="*/ 803647 w 1226562"/>
              <a:gd name="csY1067" fmla="*/ 296449 h 1226909"/>
              <a:gd name="csX1068" fmla="*/ 803647 w 1226562"/>
              <a:gd name="csY1068" fmla="*/ 254254 h 1226909"/>
              <a:gd name="csX1069" fmla="*/ 761464 w 1226562"/>
              <a:gd name="csY1069" fmla="*/ 254254 h 1226909"/>
              <a:gd name="csX1070" fmla="*/ 761464 w 1226562"/>
              <a:gd name="csY1070" fmla="*/ 296449 h 1226909"/>
              <a:gd name="csX1071" fmla="*/ 761464 w 1226562"/>
              <a:gd name="csY1071" fmla="*/ 338644 h 1226909"/>
              <a:gd name="csX1072" fmla="*/ 803647 w 1226562"/>
              <a:gd name="csY1072" fmla="*/ 338644 h 1226909"/>
              <a:gd name="csX1073" fmla="*/ 803647 w 1226562"/>
              <a:gd name="csY1073" fmla="*/ 296449 h 1226909"/>
              <a:gd name="csX1074" fmla="*/ 761464 w 1226562"/>
              <a:gd name="csY1074" fmla="*/ 296449 h 1226909"/>
              <a:gd name="csX1075" fmla="*/ 761464 w 1226562"/>
              <a:gd name="csY1075" fmla="*/ 338644 h 1226909"/>
              <a:gd name="csX1076" fmla="*/ 761464 w 1226562"/>
              <a:gd name="csY1076" fmla="*/ 380840 h 1226909"/>
              <a:gd name="csX1077" fmla="*/ 803647 w 1226562"/>
              <a:gd name="csY1077" fmla="*/ 380840 h 1226909"/>
              <a:gd name="csX1078" fmla="*/ 803647 w 1226562"/>
              <a:gd name="csY1078" fmla="*/ 338644 h 1226909"/>
              <a:gd name="csX1079" fmla="*/ 761464 w 1226562"/>
              <a:gd name="csY1079" fmla="*/ 338644 h 1226909"/>
              <a:gd name="csX1080" fmla="*/ 761464 w 1226562"/>
              <a:gd name="csY1080" fmla="*/ 423035 h 1226909"/>
              <a:gd name="csX1081" fmla="*/ 761464 w 1226562"/>
              <a:gd name="csY1081" fmla="*/ 465230 h 1226909"/>
              <a:gd name="csX1082" fmla="*/ 803647 w 1226562"/>
              <a:gd name="csY1082" fmla="*/ 465230 h 1226909"/>
              <a:gd name="csX1083" fmla="*/ 803647 w 1226562"/>
              <a:gd name="csY1083" fmla="*/ 423035 h 1226909"/>
              <a:gd name="csX1084" fmla="*/ 761464 w 1226562"/>
              <a:gd name="csY1084" fmla="*/ 423035 h 1226909"/>
              <a:gd name="csX1085" fmla="*/ 761464 w 1226562"/>
              <a:gd name="csY1085" fmla="*/ 465230 h 1226909"/>
              <a:gd name="csX1086" fmla="*/ 761464 w 1226562"/>
              <a:gd name="csY1086" fmla="*/ 507426 h 1226909"/>
              <a:gd name="csX1087" fmla="*/ 803647 w 1226562"/>
              <a:gd name="csY1087" fmla="*/ 507426 h 1226909"/>
              <a:gd name="csX1088" fmla="*/ 803647 w 1226562"/>
              <a:gd name="csY1088" fmla="*/ 465230 h 1226909"/>
              <a:gd name="csX1089" fmla="*/ 761464 w 1226562"/>
              <a:gd name="csY1089" fmla="*/ 465230 h 1226909"/>
              <a:gd name="csX1090" fmla="*/ 761464 w 1226562"/>
              <a:gd name="csY1090" fmla="*/ 549621 h 1226909"/>
              <a:gd name="csX1091" fmla="*/ 761464 w 1226562"/>
              <a:gd name="csY1091" fmla="*/ 591816 h 1226909"/>
              <a:gd name="csX1092" fmla="*/ 803647 w 1226562"/>
              <a:gd name="csY1092" fmla="*/ 591816 h 1226909"/>
              <a:gd name="csX1093" fmla="*/ 803647 w 1226562"/>
              <a:gd name="csY1093" fmla="*/ 549621 h 1226909"/>
              <a:gd name="csX1094" fmla="*/ 761464 w 1226562"/>
              <a:gd name="csY1094" fmla="*/ 549621 h 1226909"/>
              <a:gd name="csX1095" fmla="*/ 761464 w 1226562"/>
              <a:gd name="csY1095" fmla="*/ 592898 h 1226909"/>
              <a:gd name="csX1096" fmla="*/ 761464 w 1226562"/>
              <a:gd name="csY1096" fmla="*/ 635094 h 1226909"/>
              <a:gd name="csX1097" fmla="*/ 803647 w 1226562"/>
              <a:gd name="csY1097" fmla="*/ 635094 h 1226909"/>
              <a:gd name="csX1098" fmla="*/ 803647 w 1226562"/>
              <a:gd name="csY1098" fmla="*/ 592898 h 1226909"/>
              <a:gd name="csX1099" fmla="*/ 761464 w 1226562"/>
              <a:gd name="csY1099" fmla="*/ 592898 h 1226909"/>
              <a:gd name="csX1100" fmla="*/ 761464 w 1226562"/>
              <a:gd name="csY1100" fmla="*/ 635094 h 1226909"/>
              <a:gd name="csX1101" fmla="*/ 761464 w 1226562"/>
              <a:gd name="csY1101" fmla="*/ 677289 h 1226909"/>
              <a:gd name="csX1102" fmla="*/ 803647 w 1226562"/>
              <a:gd name="csY1102" fmla="*/ 677289 h 1226909"/>
              <a:gd name="csX1103" fmla="*/ 803647 w 1226562"/>
              <a:gd name="csY1103" fmla="*/ 635094 h 1226909"/>
              <a:gd name="csX1104" fmla="*/ 761464 w 1226562"/>
              <a:gd name="csY1104" fmla="*/ 635094 h 1226909"/>
              <a:gd name="csX1105" fmla="*/ 761464 w 1226562"/>
              <a:gd name="csY1105" fmla="*/ 677289 h 1226909"/>
              <a:gd name="csX1106" fmla="*/ 761464 w 1226562"/>
              <a:gd name="csY1106" fmla="*/ 719484 h 1226909"/>
              <a:gd name="csX1107" fmla="*/ 803647 w 1226562"/>
              <a:gd name="csY1107" fmla="*/ 719484 h 1226909"/>
              <a:gd name="csX1108" fmla="*/ 803647 w 1226562"/>
              <a:gd name="csY1108" fmla="*/ 677289 h 1226909"/>
              <a:gd name="csX1109" fmla="*/ 761464 w 1226562"/>
              <a:gd name="csY1109" fmla="*/ 677289 h 1226909"/>
              <a:gd name="csX1110" fmla="*/ 761464 w 1226562"/>
              <a:gd name="csY1110" fmla="*/ 719484 h 1226909"/>
              <a:gd name="csX1111" fmla="*/ 761464 w 1226562"/>
              <a:gd name="csY1111" fmla="*/ 761680 h 1226909"/>
              <a:gd name="csX1112" fmla="*/ 803647 w 1226562"/>
              <a:gd name="csY1112" fmla="*/ 761680 h 1226909"/>
              <a:gd name="csX1113" fmla="*/ 803647 w 1226562"/>
              <a:gd name="csY1113" fmla="*/ 719484 h 1226909"/>
              <a:gd name="csX1114" fmla="*/ 761464 w 1226562"/>
              <a:gd name="csY1114" fmla="*/ 719484 h 1226909"/>
              <a:gd name="csX1115" fmla="*/ 761464 w 1226562"/>
              <a:gd name="csY1115" fmla="*/ 761680 h 1226909"/>
              <a:gd name="csX1116" fmla="*/ 761464 w 1226562"/>
              <a:gd name="csY1116" fmla="*/ 803875 h 1226909"/>
              <a:gd name="csX1117" fmla="*/ 803647 w 1226562"/>
              <a:gd name="csY1117" fmla="*/ 803875 h 1226909"/>
              <a:gd name="csX1118" fmla="*/ 803647 w 1226562"/>
              <a:gd name="csY1118" fmla="*/ 761680 h 1226909"/>
              <a:gd name="csX1119" fmla="*/ 761464 w 1226562"/>
              <a:gd name="csY1119" fmla="*/ 761680 h 1226909"/>
              <a:gd name="csX1120" fmla="*/ 761464 w 1226562"/>
              <a:gd name="csY1120" fmla="*/ 846070 h 1226909"/>
              <a:gd name="csX1121" fmla="*/ 761464 w 1226562"/>
              <a:gd name="csY1121" fmla="*/ 888266 h 1226909"/>
              <a:gd name="csX1122" fmla="*/ 803647 w 1226562"/>
              <a:gd name="csY1122" fmla="*/ 888266 h 1226909"/>
              <a:gd name="csX1123" fmla="*/ 803647 w 1226562"/>
              <a:gd name="csY1123" fmla="*/ 846070 h 1226909"/>
              <a:gd name="csX1124" fmla="*/ 761464 w 1226562"/>
              <a:gd name="csY1124" fmla="*/ 846070 h 1226909"/>
              <a:gd name="csX1125" fmla="*/ 761464 w 1226562"/>
              <a:gd name="csY1125" fmla="*/ 931543 h 1226909"/>
              <a:gd name="csX1126" fmla="*/ 761464 w 1226562"/>
              <a:gd name="csY1126" fmla="*/ 973738 h 1226909"/>
              <a:gd name="csX1127" fmla="*/ 803647 w 1226562"/>
              <a:gd name="csY1127" fmla="*/ 973738 h 1226909"/>
              <a:gd name="csX1128" fmla="*/ 803647 w 1226562"/>
              <a:gd name="csY1128" fmla="*/ 931543 h 1226909"/>
              <a:gd name="csX1129" fmla="*/ 761464 w 1226562"/>
              <a:gd name="csY1129" fmla="*/ 931543 h 1226909"/>
              <a:gd name="csX1130" fmla="*/ 761464 w 1226562"/>
              <a:gd name="csY1130" fmla="*/ 1100324 h 1226909"/>
              <a:gd name="csX1131" fmla="*/ 761464 w 1226562"/>
              <a:gd name="csY1131" fmla="*/ 1142519 h 1226909"/>
              <a:gd name="csX1132" fmla="*/ 803647 w 1226562"/>
              <a:gd name="csY1132" fmla="*/ 1142519 h 1226909"/>
              <a:gd name="csX1133" fmla="*/ 803647 w 1226562"/>
              <a:gd name="csY1133" fmla="*/ 1100324 h 1226909"/>
              <a:gd name="csX1134" fmla="*/ 761464 w 1226562"/>
              <a:gd name="csY1134" fmla="*/ 1100324 h 1226909"/>
              <a:gd name="csX1135" fmla="*/ 803647 w 1226562"/>
              <a:gd name="csY1135" fmla="*/ 0 h 1226909"/>
              <a:gd name="csX1136" fmla="*/ 803647 w 1226562"/>
              <a:gd name="csY1136" fmla="*/ 42195 h 1226909"/>
              <a:gd name="csX1137" fmla="*/ 845830 w 1226562"/>
              <a:gd name="csY1137" fmla="*/ 42195 h 1226909"/>
              <a:gd name="csX1138" fmla="*/ 845830 w 1226562"/>
              <a:gd name="csY1138" fmla="*/ 0 h 1226909"/>
              <a:gd name="csX1139" fmla="*/ 803647 w 1226562"/>
              <a:gd name="csY1139" fmla="*/ 0 h 1226909"/>
              <a:gd name="csX1140" fmla="*/ 803647 w 1226562"/>
              <a:gd name="csY1140" fmla="*/ 84391 h 1226909"/>
              <a:gd name="csX1141" fmla="*/ 803647 w 1226562"/>
              <a:gd name="csY1141" fmla="*/ 126586 h 1226909"/>
              <a:gd name="csX1142" fmla="*/ 845830 w 1226562"/>
              <a:gd name="csY1142" fmla="*/ 126586 h 1226909"/>
              <a:gd name="csX1143" fmla="*/ 845830 w 1226562"/>
              <a:gd name="csY1143" fmla="*/ 84391 h 1226909"/>
              <a:gd name="csX1144" fmla="*/ 803647 w 1226562"/>
              <a:gd name="csY1144" fmla="*/ 84391 h 1226909"/>
              <a:gd name="csX1145" fmla="*/ 803647 w 1226562"/>
              <a:gd name="csY1145" fmla="*/ 126586 h 1226909"/>
              <a:gd name="csX1146" fmla="*/ 803647 w 1226562"/>
              <a:gd name="csY1146" fmla="*/ 168781 h 1226909"/>
              <a:gd name="csX1147" fmla="*/ 845830 w 1226562"/>
              <a:gd name="csY1147" fmla="*/ 168781 h 1226909"/>
              <a:gd name="csX1148" fmla="*/ 845830 w 1226562"/>
              <a:gd name="csY1148" fmla="*/ 126586 h 1226909"/>
              <a:gd name="csX1149" fmla="*/ 803647 w 1226562"/>
              <a:gd name="csY1149" fmla="*/ 126586 h 1226909"/>
              <a:gd name="csX1150" fmla="*/ 803647 w 1226562"/>
              <a:gd name="csY1150" fmla="*/ 338644 h 1226909"/>
              <a:gd name="csX1151" fmla="*/ 803647 w 1226562"/>
              <a:gd name="csY1151" fmla="*/ 380840 h 1226909"/>
              <a:gd name="csX1152" fmla="*/ 845830 w 1226562"/>
              <a:gd name="csY1152" fmla="*/ 380840 h 1226909"/>
              <a:gd name="csX1153" fmla="*/ 845830 w 1226562"/>
              <a:gd name="csY1153" fmla="*/ 338644 h 1226909"/>
              <a:gd name="csX1154" fmla="*/ 803647 w 1226562"/>
              <a:gd name="csY1154" fmla="*/ 338644 h 1226909"/>
              <a:gd name="csX1155" fmla="*/ 803647 w 1226562"/>
              <a:gd name="csY1155" fmla="*/ 380840 h 1226909"/>
              <a:gd name="csX1156" fmla="*/ 803647 w 1226562"/>
              <a:gd name="csY1156" fmla="*/ 423035 h 1226909"/>
              <a:gd name="csX1157" fmla="*/ 845830 w 1226562"/>
              <a:gd name="csY1157" fmla="*/ 423035 h 1226909"/>
              <a:gd name="csX1158" fmla="*/ 845830 w 1226562"/>
              <a:gd name="csY1158" fmla="*/ 380840 h 1226909"/>
              <a:gd name="csX1159" fmla="*/ 803647 w 1226562"/>
              <a:gd name="csY1159" fmla="*/ 380840 h 1226909"/>
              <a:gd name="csX1160" fmla="*/ 803647 w 1226562"/>
              <a:gd name="csY1160" fmla="*/ 423035 h 1226909"/>
              <a:gd name="csX1161" fmla="*/ 803647 w 1226562"/>
              <a:gd name="csY1161" fmla="*/ 465230 h 1226909"/>
              <a:gd name="csX1162" fmla="*/ 845830 w 1226562"/>
              <a:gd name="csY1162" fmla="*/ 465230 h 1226909"/>
              <a:gd name="csX1163" fmla="*/ 845830 w 1226562"/>
              <a:gd name="csY1163" fmla="*/ 423035 h 1226909"/>
              <a:gd name="csX1164" fmla="*/ 803647 w 1226562"/>
              <a:gd name="csY1164" fmla="*/ 423035 h 1226909"/>
              <a:gd name="csX1165" fmla="*/ 803647 w 1226562"/>
              <a:gd name="csY1165" fmla="*/ 465230 h 1226909"/>
              <a:gd name="csX1166" fmla="*/ 803647 w 1226562"/>
              <a:gd name="csY1166" fmla="*/ 507426 h 1226909"/>
              <a:gd name="csX1167" fmla="*/ 845830 w 1226562"/>
              <a:gd name="csY1167" fmla="*/ 507426 h 1226909"/>
              <a:gd name="csX1168" fmla="*/ 845830 w 1226562"/>
              <a:gd name="csY1168" fmla="*/ 465230 h 1226909"/>
              <a:gd name="csX1169" fmla="*/ 803647 w 1226562"/>
              <a:gd name="csY1169" fmla="*/ 465230 h 1226909"/>
              <a:gd name="csX1170" fmla="*/ 803647 w 1226562"/>
              <a:gd name="csY1170" fmla="*/ 549621 h 1226909"/>
              <a:gd name="csX1171" fmla="*/ 803647 w 1226562"/>
              <a:gd name="csY1171" fmla="*/ 591816 h 1226909"/>
              <a:gd name="csX1172" fmla="*/ 845830 w 1226562"/>
              <a:gd name="csY1172" fmla="*/ 591816 h 1226909"/>
              <a:gd name="csX1173" fmla="*/ 845830 w 1226562"/>
              <a:gd name="csY1173" fmla="*/ 549621 h 1226909"/>
              <a:gd name="csX1174" fmla="*/ 803647 w 1226562"/>
              <a:gd name="csY1174" fmla="*/ 549621 h 1226909"/>
              <a:gd name="csX1175" fmla="*/ 803647 w 1226562"/>
              <a:gd name="csY1175" fmla="*/ 635094 h 1226909"/>
              <a:gd name="csX1176" fmla="*/ 803647 w 1226562"/>
              <a:gd name="csY1176" fmla="*/ 677289 h 1226909"/>
              <a:gd name="csX1177" fmla="*/ 845830 w 1226562"/>
              <a:gd name="csY1177" fmla="*/ 677289 h 1226909"/>
              <a:gd name="csX1178" fmla="*/ 845830 w 1226562"/>
              <a:gd name="csY1178" fmla="*/ 635094 h 1226909"/>
              <a:gd name="csX1179" fmla="*/ 803647 w 1226562"/>
              <a:gd name="csY1179" fmla="*/ 635094 h 1226909"/>
              <a:gd name="csX1180" fmla="*/ 803647 w 1226562"/>
              <a:gd name="csY1180" fmla="*/ 677289 h 1226909"/>
              <a:gd name="csX1181" fmla="*/ 803647 w 1226562"/>
              <a:gd name="csY1181" fmla="*/ 719484 h 1226909"/>
              <a:gd name="csX1182" fmla="*/ 845830 w 1226562"/>
              <a:gd name="csY1182" fmla="*/ 719484 h 1226909"/>
              <a:gd name="csX1183" fmla="*/ 845830 w 1226562"/>
              <a:gd name="csY1183" fmla="*/ 677289 h 1226909"/>
              <a:gd name="csX1184" fmla="*/ 803647 w 1226562"/>
              <a:gd name="csY1184" fmla="*/ 677289 h 1226909"/>
              <a:gd name="csX1185" fmla="*/ 803647 w 1226562"/>
              <a:gd name="csY1185" fmla="*/ 931543 h 1226909"/>
              <a:gd name="csX1186" fmla="*/ 803647 w 1226562"/>
              <a:gd name="csY1186" fmla="*/ 973738 h 1226909"/>
              <a:gd name="csX1187" fmla="*/ 845830 w 1226562"/>
              <a:gd name="csY1187" fmla="*/ 973738 h 1226909"/>
              <a:gd name="csX1188" fmla="*/ 845830 w 1226562"/>
              <a:gd name="csY1188" fmla="*/ 931543 h 1226909"/>
              <a:gd name="csX1189" fmla="*/ 803647 w 1226562"/>
              <a:gd name="csY1189" fmla="*/ 931543 h 1226909"/>
              <a:gd name="csX1190" fmla="*/ 803647 w 1226562"/>
              <a:gd name="csY1190" fmla="*/ 1015933 h 1226909"/>
              <a:gd name="csX1191" fmla="*/ 803647 w 1226562"/>
              <a:gd name="csY1191" fmla="*/ 1058129 h 1226909"/>
              <a:gd name="csX1192" fmla="*/ 845830 w 1226562"/>
              <a:gd name="csY1192" fmla="*/ 1058129 h 1226909"/>
              <a:gd name="csX1193" fmla="*/ 845830 w 1226562"/>
              <a:gd name="csY1193" fmla="*/ 1015933 h 1226909"/>
              <a:gd name="csX1194" fmla="*/ 803647 w 1226562"/>
              <a:gd name="csY1194" fmla="*/ 1015933 h 1226909"/>
              <a:gd name="csX1195" fmla="*/ 803647 w 1226562"/>
              <a:gd name="csY1195" fmla="*/ 1142519 h 1226909"/>
              <a:gd name="csX1196" fmla="*/ 803647 w 1226562"/>
              <a:gd name="csY1196" fmla="*/ 1184715 h 1226909"/>
              <a:gd name="csX1197" fmla="*/ 845830 w 1226562"/>
              <a:gd name="csY1197" fmla="*/ 1184715 h 1226909"/>
              <a:gd name="csX1198" fmla="*/ 845830 w 1226562"/>
              <a:gd name="csY1198" fmla="*/ 1142519 h 1226909"/>
              <a:gd name="csX1199" fmla="*/ 803647 w 1226562"/>
              <a:gd name="csY1199" fmla="*/ 1142519 h 1226909"/>
              <a:gd name="csX1200" fmla="*/ 845830 w 1226562"/>
              <a:gd name="csY1200" fmla="*/ 0 h 1226909"/>
              <a:gd name="csX1201" fmla="*/ 845830 w 1226562"/>
              <a:gd name="csY1201" fmla="*/ 42195 h 1226909"/>
              <a:gd name="csX1202" fmla="*/ 888013 w 1226562"/>
              <a:gd name="csY1202" fmla="*/ 42195 h 1226909"/>
              <a:gd name="csX1203" fmla="*/ 888013 w 1226562"/>
              <a:gd name="csY1203" fmla="*/ 0 h 1226909"/>
              <a:gd name="csX1204" fmla="*/ 845830 w 1226562"/>
              <a:gd name="csY1204" fmla="*/ 0 h 1226909"/>
              <a:gd name="csX1205" fmla="*/ 845830 w 1226562"/>
              <a:gd name="csY1205" fmla="*/ 126586 h 1226909"/>
              <a:gd name="csX1206" fmla="*/ 845830 w 1226562"/>
              <a:gd name="csY1206" fmla="*/ 168781 h 1226909"/>
              <a:gd name="csX1207" fmla="*/ 888013 w 1226562"/>
              <a:gd name="csY1207" fmla="*/ 168781 h 1226909"/>
              <a:gd name="csX1208" fmla="*/ 888013 w 1226562"/>
              <a:gd name="csY1208" fmla="*/ 126586 h 1226909"/>
              <a:gd name="csX1209" fmla="*/ 845830 w 1226562"/>
              <a:gd name="csY1209" fmla="*/ 126586 h 1226909"/>
              <a:gd name="csX1210" fmla="*/ 845830 w 1226562"/>
              <a:gd name="csY1210" fmla="*/ 168781 h 1226909"/>
              <a:gd name="csX1211" fmla="*/ 845830 w 1226562"/>
              <a:gd name="csY1211" fmla="*/ 210977 h 1226909"/>
              <a:gd name="csX1212" fmla="*/ 888013 w 1226562"/>
              <a:gd name="csY1212" fmla="*/ 210977 h 1226909"/>
              <a:gd name="csX1213" fmla="*/ 888013 w 1226562"/>
              <a:gd name="csY1213" fmla="*/ 168781 h 1226909"/>
              <a:gd name="csX1214" fmla="*/ 845830 w 1226562"/>
              <a:gd name="csY1214" fmla="*/ 168781 h 1226909"/>
              <a:gd name="csX1215" fmla="*/ 845830 w 1226562"/>
              <a:gd name="csY1215" fmla="*/ 212058 h 1226909"/>
              <a:gd name="csX1216" fmla="*/ 845830 w 1226562"/>
              <a:gd name="csY1216" fmla="*/ 254254 h 1226909"/>
              <a:gd name="csX1217" fmla="*/ 888013 w 1226562"/>
              <a:gd name="csY1217" fmla="*/ 254254 h 1226909"/>
              <a:gd name="csX1218" fmla="*/ 888013 w 1226562"/>
              <a:gd name="csY1218" fmla="*/ 212058 h 1226909"/>
              <a:gd name="csX1219" fmla="*/ 845830 w 1226562"/>
              <a:gd name="csY1219" fmla="*/ 212058 h 1226909"/>
              <a:gd name="csX1220" fmla="*/ 845830 w 1226562"/>
              <a:gd name="csY1220" fmla="*/ 254254 h 1226909"/>
              <a:gd name="csX1221" fmla="*/ 845830 w 1226562"/>
              <a:gd name="csY1221" fmla="*/ 296449 h 1226909"/>
              <a:gd name="csX1222" fmla="*/ 888013 w 1226562"/>
              <a:gd name="csY1222" fmla="*/ 296449 h 1226909"/>
              <a:gd name="csX1223" fmla="*/ 888013 w 1226562"/>
              <a:gd name="csY1223" fmla="*/ 254254 h 1226909"/>
              <a:gd name="csX1224" fmla="*/ 845830 w 1226562"/>
              <a:gd name="csY1224" fmla="*/ 254254 h 1226909"/>
              <a:gd name="csX1225" fmla="*/ 845830 w 1226562"/>
              <a:gd name="csY1225" fmla="*/ 296449 h 1226909"/>
              <a:gd name="csX1226" fmla="*/ 845830 w 1226562"/>
              <a:gd name="csY1226" fmla="*/ 338644 h 1226909"/>
              <a:gd name="csX1227" fmla="*/ 888013 w 1226562"/>
              <a:gd name="csY1227" fmla="*/ 338644 h 1226909"/>
              <a:gd name="csX1228" fmla="*/ 888013 w 1226562"/>
              <a:gd name="csY1228" fmla="*/ 296449 h 1226909"/>
              <a:gd name="csX1229" fmla="*/ 845830 w 1226562"/>
              <a:gd name="csY1229" fmla="*/ 296449 h 1226909"/>
              <a:gd name="csX1230" fmla="*/ 845830 w 1226562"/>
              <a:gd name="csY1230" fmla="*/ 380840 h 1226909"/>
              <a:gd name="csX1231" fmla="*/ 845830 w 1226562"/>
              <a:gd name="csY1231" fmla="*/ 423035 h 1226909"/>
              <a:gd name="csX1232" fmla="*/ 888013 w 1226562"/>
              <a:gd name="csY1232" fmla="*/ 423035 h 1226909"/>
              <a:gd name="csX1233" fmla="*/ 888013 w 1226562"/>
              <a:gd name="csY1233" fmla="*/ 380840 h 1226909"/>
              <a:gd name="csX1234" fmla="*/ 845830 w 1226562"/>
              <a:gd name="csY1234" fmla="*/ 380840 h 1226909"/>
              <a:gd name="csX1235" fmla="*/ 845830 w 1226562"/>
              <a:gd name="csY1235" fmla="*/ 423035 h 1226909"/>
              <a:gd name="csX1236" fmla="*/ 845830 w 1226562"/>
              <a:gd name="csY1236" fmla="*/ 465230 h 1226909"/>
              <a:gd name="csX1237" fmla="*/ 888013 w 1226562"/>
              <a:gd name="csY1237" fmla="*/ 465230 h 1226909"/>
              <a:gd name="csX1238" fmla="*/ 888013 w 1226562"/>
              <a:gd name="csY1238" fmla="*/ 423035 h 1226909"/>
              <a:gd name="csX1239" fmla="*/ 845830 w 1226562"/>
              <a:gd name="csY1239" fmla="*/ 423035 h 1226909"/>
              <a:gd name="csX1240" fmla="*/ 845830 w 1226562"/>
              <a:gd name="csY1240" fmla="*/ 465230 h 1226909"/>
              <a:gd name="csX1241" fmla="*/ 845830 w 1226562"/>
              <a:gd name="csY1241" fmla="*/ 507426 h 1226909"/>
              <a:gd name="csX1242" fmla="*/ 888013 w 1226562"/>
              <a:gd name="csY1242" fmla="*/ 507426 h 1226909"/>
              <a:gd name="csX1243" fmla="*/ 888013 w 1226562"/>
              <a:gd name="csY1243" fmla="*/ 465230 h 1226909"/>
              <a:gd name="csX1244" fmla="*/ 845830 w 1226562"/>
              <a:gd name="csY1244" fmla="*/ 465230 h 1226909"/>
              <a:gd name="csX1245" fmla="*/ 845830 w 1226562"/>
              <a:gd name="csY1245" fmla="*/ 592898 h 1226909"/>
              <a:gd name="csX1246" fmla="*/ 845830 w 1226562"/>
              <a:gd name="csY1246" fmla="*/ 635094 h 1226909"/>
              <a:gd name="csX1247" fmla="*/ 888013 w 1226562"/>
              <a:gd name="csY1247" fmla="*/ 635094 h 1226909"/>
              <a:gd name="csX1248" fmla="*/ 888013 w 1226562"/>
              <a:gd name="csY1248" fmla="*/ 592898 h 1226909"/>
              <a:gd name="csX1249" fmla="*/ 845830 w 1226562"/>
              <a:gd name="csY1249" fmla="*/ 592898 h 1226909"/>
              <a:gd name="csX1250" fmla="*/ 845830 w 1226562"/>
              <a:gd name="csY1250" fmla="*/ 719484 h 1226909"/>
              <a:gd name="csX1251" fmla="*/ 845830 w 1226562"/>
              <a:gd name="csY1251" fmla="*/ 761680 h 1226909"/>
              <a:gd name="csX1252" fmla="*/ 888013 w 1226562"/>
              <a:gd name="csY1252" fmla="*/ 761680 h 1226909"/>
              <a:gd name="csX1253" fmla="*/ 888013 w 1226562"/>
              <a:gd name="csY1253" fmla="*/ 719484 h 1226909"/>
              <a:gd name="csX1254" fmla="*/ 845830 w 1226562"/>
              <a:gd name="csY1254" fmla="*/ 719484 h 1226909"/>
              <a:gd name="csX1255" fmla="*/ 845830 w 1226562"/>
              <a:gd name="csY1255" fmla="*/ 846070 h 1226909"/>
              <a:gd name="csX1256" fmla="*/ 845830 w 1226562"/>
              <a:gd name="csY1256" fmla="*/ 888266 h 1226909"/>
              <a:gd name="csX1257" fmla="*/ 888013 w 1226562"/>
              <a:gd name="csY1257" fmla="*/ 888266 h 1226909"/>
              <a:gd name="csX1258" fmla="*/ 888013 w 1226562"/>
              <a:gd name="csY1258" fmla="*/ 846070 h 1226909"/>
              <a:gd name="csX1259" fmla="*/ 845830 w 1226562"/>
              <a:gd name="csY1259" fmla="*/ 846070 h 1226909"/>
              <a:gd name="csX1260" fmla="*/ 845830 w 1226562"/>
              <a:gd name="csY1260" fmla="*/ 888266 h 1226909"/>
              <a:gd name="csX1261" fmla="*/ 845830 w 1226562"/>
              <a:gd name="csY1261" fmla="*/ 930461 h 1226909"/>
              <a:gd name="csX1262" fmla="*/ 888013 w 1226562"/>
              <a:gd name="csY1262" fmla="*/ 930461 h 1226909"/>
              <a:gd name="csX1263" fmla="*/ 888013 w 1226562"/>
              <a:gd name="csY1263" fmla="*/ 888266 h 1226909"/>
              <a:gd name="csX1264" fmla="*/ 845830 w 1226562"/>
              <a:gd name="csY1264" fmla="*/ 888266 h 1226909"/>
              <a:gd name="csX1265" fmla="*/ 845830 w 1226562"/>
              <a:gd name="csY1265" fmla="*/ 931543 h 1226909"/>
              <a:gd name="csX1266" fmla="*/ 845830 w 1226562"/>
              <a:gd name="csY1266" fmla="*/ 973738 h 1226909"/>
              <a:gd name="csX1267" fmla="*/ 888013 w 1226562"/>
              <a:gd name="csY1267" fmla="*/ 973738 h 1226909"/>
              <a:gd name="csX1268" fmla="*/ 888013 w 1226562"/>
              <a:gd name="csY1268" fmla="*/ 931543 h 1226909"/>
              <a:gd name="csX1269" fmla="*/ 845830 w 1226562"/>
              <a:gd name="csY1269" fmla="*/ 931543 h 1226909"/>
              <a:gd name="csX1270" fmla="*/ 845830 w 1226562"/>
              <a:gd name="csY1270" fmla="*/ 973738 h 1226909"/>
              <a:gd name="csX1271" fmla="*/ 845830 w 1226562"/>
              <a:gd name="csY1271" fmla="*/ 1015933 h 1226909"/>
              <a:gd name="csX1272" fmla="*/ 888013 w 1226562"/>
              <a:gd name="csY1272" fmla="*/ 1015933 h 1226909"/>
              <a:gd name="csX1273" fmla="*/ 888013 w 1226562"/>
              <a:gd name="csY1273" fmla="*/ 973738 h 1226909"/>
              <a:gd name="csX1274" fmla="*/ 845830 w 1226562"/>
              <a:gd name="csY1274" fmla="*/ 973738 h 1226909"/>
              <a:gd name="csX1275" fmla="*/ 845830 w 1226562"/>
              <a:gd name="csY1275" fmla="*/ 1015933 h 1226909"/>
              <a:gd name="csX1276" fmla="*/ 845830 w 1226562"/>
              <a:gd name="csY1276" fmla="*/ 1058129 h 1226909"/>
              <a:gd name="csX1277" fmla="*/ 888013 w 1226562"/>
              <a:gd name="csY1277" fmla="*/ 1058129 h 1226909"/>
              <a:gd name="csX1278" fmla="*/ 888013 w 1226562"/>
              <a:gd name="csY1278" fmla="*/ 1015933 h 1226909"/>
              <a:gd name="csX1279" fmla="*/ 845830 w 1226562"/>
              <a:gd name="csY1279" fmla="*/ 1015933 h 1226909"/>
              <a:gd name="csX1280" fmla="*/ 845830 w 1226562"/>
              <a:gd name="csY1280" fmla="*/ 1100324 h 1226909"/>
              <a:gd name="csX1281" fmla="*/ 845830 w 1226562"/>
              <a:gd name="csY1281" fmla="*/ 1142519 h 1226909"/>
              <a:gd name="csX1282" fmla="*/ 888013 w 1226562"/>
              <a:gd name="csY1282" fmla="*/ 1142519 h 1226909"/>
              <a:gd name="csX1283" fmla="*/ 888013 w 1226562"/>
              <a:gd name="csY1283" fmla="*/ 1100324 h 1226909"/>
              <a:gd name="csX1284" fmla="*/ 845830 w 1226562"/>
              <a:gd name="csY1284" fmla="*/ 1100324 h 1226909"/>
              <a:gd name="csX1285" fmla="*/ 845830 w 1226562"/>
              <a:gd name="csY1285" fmla="*/ 1142519 h 1226909"/>
              <a:gd name="csX1286" fmla="*/ 845830 w 1226562"/>
              <a:gd name="csY1286" fmla="*/ 1184715 h 1226909"/>
              <a:gd name="csX1287" fmla="*/ 888013 w 1226562"/>
              <a:gd name="csY1287" fmla="*/ 1184715 h 1226909"/>
              <a:gd name="csX1288" fmla="*/ 888013 w 1226562"/>
              <a:gd name="csY1288" fmla="*/ 1142519 h 1226909"/>
              <a:gd name="csX1289" fmla="*/ 845830 w 1226562"/>
              <a:gd name="csY1289" fmla="*/ 1142519 h 1226909"/>
              <a:gd name="csX1290" fmla="*/ 845830 w 1226562"/>
              <a:gd name="csY1290" fmla="*/ 1184715 h 1226909"/>
              <a:gd name="csX1291" fmla="*/ 845830 w 1226562"/>
              <a:gd name="csY1291" fmla="*/ 1226910 h 1226909"/>
              <a:gd name="csX1292" fmla="*/ 888013 w 1226562"/>
              <a:gd name="csY1292" fmla="*/ 1226910 h 1226909"/>
              <a:gd name="csX1293" fmla="*/ 888013 w 1226562"/>
              <a:gd name="csY1293" fmla="*/ 1184715 h 1226909"/>
              <a:gd name="csX1294" fmla="*/ 845830 w 1226562"/>
              <a:gd name="csY1294" fmla="*/ 1184715 h 1226909"/>
              <a:gd name="csX1295" fmla="*/ 888013 w 1226562"/>
              <a:gd name="csY1295" fmla="*/ 338644 h 1226909"/>
              <a:gd name="csX1296" fmla="*/ 888013 w 1226562"/>
              <a:gd name="csY1296" fmla="*/ 380840 h 1226909"/>
              <a:gd name="csX1297" fmla="*/ 930197 w 1226562"/>
              <a:gd name="csY1297" fmla="*/ 380840 h 1226909"/>
              <a:gd name="csX1298" fmla="*/ 930197 w 1226562"/>
              <a:gd name="csY1298" fmla="*/ 338644 h 1226909"/>
              <a:gd name="csX1299" fmla="*/ 888013 w 1226562"/>
              <a:gd name="csY1299" fmla="*/ 338644 h 1226909"/>
              <a:gd name="csX1300" fmla="*/ 888013 w 1226562"/>
              <a:gd name="csY1300" fmla="*/ 423035 h 1226909"/>
              <a:gd name="csX1301" fmla="*/ 888013 w 1226562"/>
              <a:gd name="csY1301" fmla="*/ 465230 h 1226909"/>
              <a:gd name="csX1302" fmla="*/ 930197 w 1226562"/>
              <a:gd name="csY1302" fmla="*/ 465230 h 1226909"/>
              <a:gd name="csX1303" fmla="*/ 930197 w 1226562"/>
              <a:gd name="csY1303" fmla="*/ 423035 h 1226909"/>
              <a:gd name="csX1304" fmla="*/ 888013 w 1226562"/>
              <a:gd name="csY1304" fmla="*/ 423035 h 1226909"/>
              <a:gd name="csX1305" fmla="*/ 888013 w 1226562"/>
              <a:gd name="csY1305" fmla="*/ 507426 h 1226909"/>
              <a:gd name="csX1306" fmla="*/ 888013 w 1226562"/>
              <a:gd name="csY1306" fmla="*/ 549621 h 1226909"/>
              <a:gd name="csX1307" fmla="*/ 930197 w 1226562"/>
              <a:gd name="csY1307" fmla="*/ 549621 h 1226909"/>
              <a:gd name="csX1308" fmla="*/ 930197 w 1226562"/>
              <a:gd name="csY1308" fmla="*/ 507426 h 1226909"/>
              <a:gd name="csX1309" fmla="*/ 888013 w 1226562"/>
              <a:gd name="csY1309" fmla="*/ 507426 h 1226909"/>
              <a:gd name="csX1310" fmla="*/ 888013 w 1226562"/>
              <a:gd name="csY1310" fmla="*/ 846070 h 1226909"/>
              <a:gd name="csX1311" fmla="*/ 888013 w 1226562"/>
              <a:gd name="csY1311" fmla="*/ 888266 h 1226909"/>
              <a:gd name="csX1312" fmla="*/ 930197 w 1226562"/>
              <a:gd name="csY1312" fmla="*/ 888266 h 1226909"/>
              <a:gd name="csX1313" fmla="*/ 930197 w 1226562"/>
              <a:gd name="csY1313" fmla="*/ 846070 h 1226909"/>
              <a:gd name="csX1314" fmla="*/ 888013 w 1226562"/>
              <a:gd name="csY1314" fmla="*/ 846070 h 1226909"/>
              <a:gd name="csX1315" fmla="*/ 888013 w 1226562"/>
              <a:gd name="csY1315" fmla="*/ 1015933 h 1226909"/>
              <a:gd name="csX1316" fmla="*/ 888013 w 1226562"/>
              <a:gd name="csY1316" fmla="*/ 1058129 h 1226909"/>
              <a:gd name="csX1317" fmla="*/ 930197 w 1226562"/>
              <a:gd name="csY1317" fmla="*/ 1058129 h 1226909"/>
              <a:gd name="csX1318" fmla="*/ 930197 w 1226562"/>
              <a:gd name="csY1318" fmla="*/ 1015933 h 1226909"/>
              <a:gd name="csX1319" fmla="*/ 888013 w 1226562"/>
              <a:gd name="csY1319" fmla="*/ 1015933 h 1226909"/>
              <a:gd name="csX1320" fmla="*/ 888013 w 1226562"/>
              <a:gd name="csY1320" fmla="*/ 1058129 h 1226909"/>
              <a:gd name="csX1321" fmla="*/ 888013 w 1226562"/>
              <a:gd name="csY1321" fmla="*/ 1100324 h 1226909"/>
              <a:gd name="csX1322" fmla="*/ 930197 w 1226562"/>
              <a:gd name="csY1322" fmla="*/ 1100324 h 1226909"/>
              <a:gd name="csX1323" fmla="*/ 930197 w 1226562"/>
              <a:gd name="csY1323" fmla="*/ 1058129 h 1226909"/>
              <a:gd name="csX1324" fmla="*/ 888013 w 1226562"/>
              <a:gd name="csY1324" fmla="*/ 1058129 h 1226909"/>
              <a:gd name="csX1325" fmla="*/ 888013 w 1226562"/>
              <a:gd name="csY1325" fmla="*/ 1100324 h 1226909"/>
              <a:gd name="csX1326" fmla="*/ 888013 w 1226562"/>
              <a:gd name="csY1326" fmla="*/ 1142519 h 1226909"/>
              <a:gd name="csX1327" fmla="*/ 930197 w 1226562"/>
              <a:gd name="csY1327" fmla="*/ 1142519 h 1226909"/>
              <a:gd name="csX1328" fmla="*/ 930197 w 1226562"/>
              <a:gd name="csY1328" fmla="*/ 1100324 h 1226909"/>
              <a:gd name="csX1329" fmla="*/ 888013 w 1226562"/>
              <a:gd name="csY1329" fmla="*/ 1100324 h 1226909"/>
              <a:gd name="csX1330" fmla="*/ 888013 w 1226562"/>
              <a:gd name="csY1330" fmla="*/ 1142519 h 1226909"/>
              <a:gd name="csX1331" fmla="*/ 888013 w 1226562"/>
              <a:gd name="csY1331" fmla="*/ 1184715 h 1226909"/>
              <a:gd name="csX1332" fmla="*/ 930197 w 1226562"/>
              <a:gd name="csY1332" fmla="*/ 1184715 h 1226909"/>
              <a:gd name="csX1333" fmla="*/ 930197 w 1226562"/>
              <a:gd name="csY1333" fmla="*/ 1142519 h 1226909"/>
              <a:gd name="csX1334" fmla="*/ 888013 w 1226562"/>
              <a:gd name="csY1334" fmla="*/ 1142519 h 1226909"/>
              <a:gd name="csX1335" fmla="*/ 888013 w 1226562"/>
              <a:gd name="csY1335" fmla="*/ 1184715 h 1226909"/>
              <a:gd name="csX1336" fmla="*/ 888013 w 1226562"/>
              <a:gd name="csY1336" fmla="*/ 1226910 h 1226909"/>
              <a:gd name="csX1337" fmla="*/ 930197 w 1226562"/>
              <a:gd name="csY1337" fmla="*/ 1226910 h 1226909"/>
              <a:gd name="csX1338" fmla="*/ 930197 w 1226562"/>
              <a:gd name="csY1338" fmla="*/ 1184715 h 1226909"/>
              <a:gd name="csX1339" fmla="*/ 888013 w 1226562"/>
              <a:gd name="csY1339" fmla="*/ 1184715 h 1226909"/>
              <a:gd name="csX1340" fmla="*/ 930197 w 1226562"/>
              <a:gd name="csY1340" fmla="*/ 380840 h 1226909"/>
              <a:gd name="csX1341" fmla="*/ 930197 w 1226562"/>
              <a:gd name="csY1341" fmla="*/ 423035 h 1226909"/>
              <a:gd name="csX1342" fmla="*/ 972381 w 1226562"/>
              <a:gd name="csY1342" fmla="*/ 423035 h 1226909"/>
              <a:gd name="csX1343" fmla="*/ 972381 w 1226562"/>
              <a:gd name="csY1343" fmla="*/ 380840 h 1226909"/>
              <a:gd name="csX1344" fmla="*/ 930197 w 1226562"/>
              <a:gd name="csY1344" fmla="*/ 380840 h 1226909"/>
              <a:gd name="csX1345" fmla="*/ 930197 w 1226562"/>
              <a:gd name="csY1345" fmla="*/ 465230 h 1226909"/>
              <a:gd name="csX1346" fmla="*/ 930197 w 1226562"/>
              <a:gd name="csY1346" fmla="*/ 507426 h 1226909"/>
              <a:gd name="csX1347" fmla="*/ 972381 w 1226562"/>
              <a:gd name="csY1347" fmla="*/ 507426 h 1226909"/>
              <a:gd name="csX1348" fmla="*/ 972381 w 1226562"/>
              <a:gd name="csY1348" fmla="*/ 465230 h 1226909"/>
              <a:gd name="csX1349" fmla="*/ 930197 w 1226562"/>
              <a:gd name="csY1349" fmla="*/ 465230 h 1226909"/>
              <a:gd name="csX1350" fmla="*/ 930197 w 1226562"/>
              <a:gd name="csY1350" fmla="*/ 507426 h 1226909"/>
              <a:gd name="csX1351" fmla="*/ 930197 w 1226562"/>
              <a:gd name="csY1351" fmla="*/ 549621 h 1226909"/>
              <a:gd name="csX1352" fmla="*/ 972381 w 1226562"/>
              <a:gd name="csY1352" fmla="*/ 549621 h 1226909"/>
              <a:gd name="csX1353" fmla="*/ 972381 w 1226562"/>
              <a:gd name="csY1353" fmla="*/ 507426 h 1226909"/>
              <a:gd name="csX1354" fmla="*/ 930197 w 1226562"/>
              <a:gd name="csY1354" fmla="*/ 507426 h 1226909"/>
              <a:gd name="csX1355" fmla="*/ 930197 w 1226562"/>
              <a:gd name="csY1355" fmla="*/ 635094 h 1226909"/>
              <a:gd name="csX1356" fmla="*/ 930197 w 1226562"/>
              <a:gd name="csY1356" fmla="*/ 677289 h 1226909"/>
              <a:gd name="csX1357" fmla="*/ 972381 w 1226562"/>
              <a:gd name="csY1357" fmla="*/ 677289 h 1226909"/>
              <a:gd name="csX1358" fmla="*/ 972381 w 1226562"/>
              <a:gd name="csY1358" fmla="*/ 635094 h 1226909"/>
              <a:gd name="csX1359" fmla="*/ 930197 w 1226562"/>
              <a:gd name="csY1359" fmla="*/ 635094 h 1226909"/>
              <a:gd name="csX1360" fmla="*/ 930197 w 1226562"/>
              <a:gd name="csY1360" fmla="*/ 719484 h 1226909"/>
              <a:gd name="csX1361" fmla="*/ 930197 w 1226562"/>
              <a:gd name="csY1361" fmla="*/ 761680 h 1226909"/>
              <a:gd name="csX1362" fmla="*/ 972381 w 1226562"/>
              <a:gd name="csY1362" fmla="*/ 761680 h 1226909"/>
              <a:gd name="csX1363" fmla="*/ 972381 w 1226562"/>
              <a:gd name="csY1363" fmla="*/ 719484 h 1226909"/>
              <a:gd name="csX1364" fmla="*/ 930197 w 1226562"/>
              <a:gd name="csY1364" fmla="*/ 719484 h 1226909"/>
              <a:gd name="csX1365" fmla="*/ 930197 w 1226562"/>
              <a:gd name="csY1365" fmla="*/ 761680 h 1226909"/>
              <a:gd name="csX1366" fmla="*/ 930197 w 1226562"/>
              <a:gd name="csY1366" fmla="*/ 803875 h 1226909"/>
              <a:gd name="csX1367" fmla="*/ 972381 w 1226562"/>
              <a:gd name="csY1367" fmla="*/ 803875 h 1226909"/>
              <a:gd name="csX1368" fmla="*/ 972381 w 1226562"/>
              <a:gd name="csY1368" fmla="*/ 761680 h 1226909"/>
              <a:gd name="csX1369" fmla="*/ 930197 w 1226562"/>
              <a:gd name="csY1369" fmla="*/ 761680 h 1226909"/>
              <a:gd name="csX1370" fmla="*/ 930197 w 1226562"/>
              <a:gd name="csY1370" fmla="*/ 803875 h 1226909"/>
              <a:gd name="csX1371" fmla="*/ 930197 w 1226562"/>
              <a:gd name="csY1371" fmla="*/ 846070 h 1226909"/>
              <a:gd name="csX1372" fmla="*/ 972381 w 1226562"/>
              <a:gd name="csY1372" fmla="*/ 846070 h 1226909"/>
              <a:gd name="csX1373" fmla="*/ 972381 w 1226562"/>
              <a:gd name="csY1373" fmla="*/ 803875 h 1226909"/>
              <a:gd name="csX1374" fmla="*/ 930197 w 1226562"/>
              <a:gd name="csY1374" fmla="*/ 803875 h 1226909"/>
              <a:gd name="csX1375" fmla="*/ 930197 w 1226562"/>
              <a:gd name="csY1375" fmla="*/ 846070 h 1226909"/>
              <a:gd name="csX1376" fmla="*/ 930197 w 1226562"/>
              <a:gd name="csY1376" fmla="*/ 888266 h 1226909"/>
              <a:gd name="csX1377" fmla="*/ 972381 w 1226562"/>
              <a:gd name="csY1377" fmla="*/ 888266 h 1226909"/>
              <a:gd name="csX1378" fmla="*/ 972381 w 1226562"/>
              <a:gd name="csY1378" fmla="*/ 846070 h 1226909"/>
              <a:gd name="csX1379" fmla="*/ 930197 w 1226562"/>
              <a:gd name="csY1379" fmla="*/ 846070 h 1226909"/>
              <a:gd name="csX1380" fmla="*/ 930197 w 1226562"/>
              <a:gd name="csY1380" fmla="*/ 931543 h 1226909"/>
              <a:gd name="csX1381" fmla="*/ 930197 w 1226562"/>
              <a:gd name="csY1381" fmla="*/ 973738 h 1226909"/>
              <a:gd name="csX1382" fmla="*/ 972381 w 1226562"/>
              <a:gd name="csY1382" fmla="*/ 973738 h 1226909"/>
              <a:gd name="csX1383" fmla="*/ 972381 w 1226562"/>
              <a:gd name="csY1383" fmla="*/ 931543 h 1226909"/>
              <a:gd name="csX1384" fmla="*/ 930197 w 1226562"/>
              <a:gd name="csY1384" fmla="*/ 931543 h 1226909"/>
              <a:gd name="csX1385" fmla="*/ 930197 w 1226562"/>
              <a:gd name="csY1385" fmla="*/ 1015933 h 1226909"/>
              <a:gd name="csX1386" fmla="*/ 930197 w 1226562"/>
              <a:gd name="csY1386" fmla="*/ 1058129 h 1226909"/>
              <a:gd name="csX1387" fmla="*/ 972381 w 1226562"/>
              <a:gd name="csY1387" fmla="*/ 1058129 h 1226909"/>
              <a:gd name="csX1388" fmla="*/ 972381 w 1226562"/>
              <a:gd name="csY1388" fmla="*/ 1015933 h 1226909"/>
              <a:gd name="csX1389" fmla="*/ 930197 w 1226562"/>
              <a:gd name="csY1389" fmla="*/ 1015933 h 1226909"/>
              <a:gd name="csX1390" fmla="*/ 930197 w 1226562"/>
              <a:gd name="csY1390" fmla="*/ 1058129 h 1226909"/>
              <a:gd name="csX1391" fmla="*/ 930197 w 1226562"/>
              <a:gd name="csY1391" fmla="*/ 1100324 h 1226909"/>
              <a:gd name="csX1392" fmla="*/ 972381 w 1226562"/>
              <a:gd name="csY1392" fmla="*/ 1100324 h 1226909"/>
              <a:gd name="csX1393" fmla="*/ 972381 w 1226562"/>
              <a:gd name="csY1393" fmla="*/ 1058129 h 1226909"/>
              <a:gd name="csX1394" fmla="*/ 930197 w 1226562"/>
              <a:gd name="csY1394" fmla="*/ 1058129 h 1226909"/>
              <a:gd name="csX1395" fmla="*/ 930197 w 1226562"/>
              <a:gd name="csY1395" fmla="*/ 1100324 h 1226909"/>
              <a:gd name="csX1396" fmla="*/ 930197 w 1226562"/>
              <a:gd name="csY1396" fmla="*/ 1142519 h 1226909"/>
              <a:gd name="csX1397" fmla="*/ 972381 w 1226562"/>
              <a:gd name="csY1397" fmla="*/ 1142519 h 1226909"/>
              <a:gd name="csX1398" fmla="*/ 972381 w 1226562"/>
              <a:gd name="csY1398" fmla="*/ 1100324 h 1226909"/>
              <a:gd name="csX1399" fmla="*/ 930197 w 1226562"/>
              <a:gd name="csY1399" fmla="*/ 1100324 h 1226909"/>
              <a:gd name="csX1400" fmla="*/ 972381 w 1226562"/>
              <a:gd name="csY1400" fmla="*/ 338644 h 1226909"/>
              <a:gd name="csX1401" fmla="*/ 972381 w 1226562"/>
              <a:gd name="csY1401" fmla="*/ 380840 h 1226909"/>
              <a:gd name="csX1402" fmla="*/ 1014564 w 1226562"/>
              <a:gd name="csY1402" fmla="*/ 380840 h 1226909"/>
              <a:gd name="csX1403" fmla="*/ 1014564 w 1226562"/>
              <a:gd name="csY1403" fmla="*/ 338644 h 1226909"/>
              <a:gd name="csX1404" fmla="*/ 972381 w 1226562"/>
              <a:gd name="csY1404" fmla="*/ 338644 h 1226909"/>
              <a:gd name="csX1405" fmla="*/ 972381 w 1226562"/>
              <a:gd name="csY1405" fmla="*/ 423035 h 1226909"/>
              <a:gd name="csX1406" fmla="*/ 972381 w 1226562"/>
              <a:gd name="csY1406" fmla="*/ 465230 h 1226909"/>
              <a:gd name="csX1407" fmla="*/ 1014564 w 1226562"/>
              <a:gd name="csY1407" fmla="*/ 465230 h 1226909"/>
              <a:gd name="csX1408" fmla="*/ 1014564 w 1226562"/>
              <a:gd name="csY1408" fmla="*/ 423035 h 1226909"/>
              <a:gd name="csX1409" fmla="*/ 972381 w 1226562"/>
              <a:gd name="csY1409" fmla="*/ 423035 h 1226909"/>
              <a:gd name="csX1410" fmla="*/ 972381 w 1226562"/>
              <a:gd name="csY1410" fmla="*/ 465230 h 1226909"/>
              <a:gd name="csX1411" fmla="*/ 972381 w 1226562"/>
              <a:gd name="csY1411" fmla="*/ 507426 h 1226909"/>
              <a:gd name="csX1412" fmla="*/ 1014564 w 1226562"/>
              <a:gd name="csY1412" fmla="*/ 507426 h 1226909"/>
              <a:gd name="csX1413" fmla="*/ 1014564 w 1226562"/>
              <a:gd name="csY1413" fmla="*/ 465230 h 1226909"/>
              <a:gd name="csX1414" fmla="*/ 972381 w 1226562"/>
              <a:gd name="csY1414" fmla="*/ 465230 h 1226909"/>
              <a:gd name="csX1415" fmla="*/ 972381 w 1226562"/>
              <a:gd name="csY1415" fmla="*/ 592898 h 1226909"/>
              <a:gd name="csX1416" fmla="*/ 972381 w 1226562"/>
              <a:gd name="csY1416" fmla="*/ 635094 h 1226909"/>
              <a:gd name="csX1417" fmla="*/ 1014564 w 1226562"/>
              <a:gd name="csY1417" fmla="*/ 635094 h 1226909"/>
              <a:gd name="csX1418" fmla="*/ 1014564 w 1226562"/>
              <a:gd name="csY1418" fmla="*/ 592898 h 1226909"/>
              <a:gd name="csX1419" fmla="*/ 972381 w 1226562"/>
              <a:gd name="csY1419" fmla="*/ 592898 h 1226909"/>
              <a:gd name="csX1420" fmla="*/ 972381 w 1226562"/>
              <a:gd name="csY1420" fmla="*/ 677289 h 1226909"/>
              <a:gd name="csX1421" fmla="*/ 972381 w 1226562"/>
              <a:gd name="csY1421" fmla="*/ 719484 h 1226909"/>
              <a:gd name="csX1422" fmla="*/ 1014564 w 1226562"/>
              <a:gd name="csY1422" fmla="*/ 719484 h 1226909"/>
              <a:gd name="csX1423" fmla="*/ 1014564 w 1226562"/>
              <a:gd name="csY1423" fmla="*/ 677289 h 1226909"/>
              <a:gd name="csX1424" fmla="*/ 972381 w 1226562"/>
              <a:gd name="csY1424" fmla="*/ 677289 h 1226909"/>
              <a:gd name="csX1425" fmla="*/ 972381 w 1226562"/>
              <a:gd name="csY1425" fmla="*/ 761680 h 1226909"/>
              <a:gd name="csX1426" fmla="*/ 972381 w 1226562"/>
              <a:gd name="csY1426" fmla="*/ 803875 h 1226909"/>
              <a:gd name="csX1427" fmla="*/ 1014564 w 1226562"/>
              <a:gd name="csY1427" fmla="*/ 803875 h 1226909"/>
              <a:gd name="csX1428" fmla="*/ 1014564 w 1226562"/>
              <a:gd name="csY1428" fmla="*/ 761680 h 1226909"/>
              <a:gd name="csX1429" fmla="*/ 972381 w 1226562"/>
              <a:gd name="csY1429" fmla="*/ 761680 h 1226909"/>
              <a:gd name="csX1430" fmla="*/ 972381 w 1226562"/>
              <a:gd name="csY1430" fmla="*/ 803875 h 1226909"/>
              <a:gd name="csX1431" fmla="*/ 972381 w 1226562"/>
              <a:gd name="csY1431" fmla="*/ 846070 h 1226909"/>
              <a:gd name="csX1432" fmla="*/ 1014564 w 1226562"/>
              <a:gd name="csY1432" fmla="*/ 846070 h 1226909"/>
              <a:gd name="csX1433" fmla="*/ 1014564 w 1226562"/>
              <a:gd name="csY1433" fmla="*/ 803875 h 1226909"/>
              <a:gd name="csX1434" fmla="*/ 972381 w 1226562"/>
              <a:gd name="csY1434" fmla="*/ 803875 h 1226909"/>
              <a:gd name="csX1435" fmla="*/ 972381 w 1226562"/>
              <a:gd name="csY1435" fmla="*/ 846070 h 1226909"/>
              <a:gd name="csX1436" fmla="*/ 972381 w 1226562"/>
              <a:gd name="csY1436" fmla="*/ 888266 h 1226909"/>
              <a:gd name="csX1437" fmla="*/ 1014564 w 1226562"/>
              <a:gd name="csY1437" fmla="*/ 888266 h 1226909"/>
              <a:gd name="csX1438" fmla="*/ 1014564 w 1226562"/>
              <a:gd name="csY1438" fmla="*/ 846070 h 1226909"/>
              <a:gd name="csX1439" fmla="*/ 972381 w 1226562"/>
              <a:gd name="csY1439" fmla="*/ 846070 h 1226909"/>
              <a:gd name="csX1440" fmla="*/ 972381 w 1226562"/>
              <a:gd name="csY1440" fmla="*/ 1015933 h 1226909"/>
              <a:gd name="csX1441" fmla="*/ 972381 w 1226562"/>
              <a:gd name="csY1441" fmla="*/ 1058129 h 1226909"/>
              <a:gd name="csX1442" fmla="*/ 1014564 w 1226562"/>
              <a:gd name="csY1442" fmla="*/ 1058129 h 1226909"/>
              <a:gd name="csX1443" fmla="*/ 1014564 w 1226562"/>
              <a:gd name="csY1443" fmla="*/ 1015933 h 1226909"/>
              <a:gd name="csX1444" fmla="*/ 972381 w 1226562"/>
              <a:gd name="csY1444" fmla="*/ 1015933 h 1226909"/>
              <a:gd name="csX1445" fmla="*/ 972381 w 1226562"/>
              <a:gd name="csY1445" fmla="*/ 1142519 h 1226909"/>
              <a:gd name="csX1446" fmla="*/ 972381 w 1226562"/>
              <a:gd name="csY1446" fmla="*/ 1184715 h 1226909"/>
              <a:gd name="csX1447" fmla="*/ 1014564 w 1226562"/>
              <a:gd name="csY1447" fmla="*/ 1184715 h 1226909"/>
              <a:gd name="csX1448" fmla="*/ 1014564 w 1226562"/>
              <a:gd name="csY1448" fmla="*/ 1142519 h 1226909"/>
              <a:gd name="csX1449" fmla="*/ 972381 w 1226562"/>
              <a:gd name="csY1449" fmla="*/ 1142519 h 1226909"/>
              <a:gd name="csX1450" fmla="*/ 972381 w 1226562"/>
              <a:gd name="csY1450" fmla="*/ 1184715 h 1226909"/>
              <a:gd name="csX1451" fmla="*/ 972381 w 1226562"/>
              <a:gd name="csY1451" fmla="*/ 1226910 h 1226909"/>
              <a:gd name="csX1452" fmla="*/ 1014564 w 1226562"/>
              <a:gd name="csY1452" fmla="*/ 1226910 h 1226909"/>
              <a:gd name="csX1453" fmla="*/ 1014564 w 1226562"/>
              <a:gd name="csY1453" fmla="*/ 1184715 h 1226909"/>
              <a:gd name="csX1454" fmla="*/ 972381 w 1226562"/>
              <a:gd name="csY1454" fmla="*/ 1184715 h 1226909"/>
              <a:gd name="csX1455" fmla="*/ 1014564 w 1226562"/>
              <a:gd name="csY1455" fmla="*/ 338644 h 1226909"/>
              <a:gd name="csX1456" fmla="*/ 1014564 w 1226562"/>
              <a:gd name="csY1456" fmla="*/ 380840 h 1226909"/>
              <a:gd name="csX1457" fmla="*/ 1056746 w 1226562"/>
              <a:gd name="csY1457" fmla="*/ 380840 h 1226909"/>
              <a:gd name="csX1458" fmla="*/ 1056746 w 1226562"/>
              <a:gd name="csY1458" fmla="*/ 338644 h 1226909"/>
              <a:gd name="csX1459" fmla="*/ 1014564 w 1226562"/>
              <a:gd name="csY1459" fmla="*/ 338644 h 1226909"/>
              <a:gd name="csX1460" fmla="*/ 1014564 w 1226562"/>
              <a:gd name="csY1460" fmla="*/ 507426 h 1226909"/>
              <a:gd name="csX1461" fmla="*/ 1014564 w 1226562"/>
              <a:gd name="csY1461" fmla="*/ 549621 h 1226909"/>
              <a:gd name="csX1462" fmla="*/ 1056746 w 1226562"/>
              <a:gd name="csY1462" fmla="*/ 549621 h 1226909"/>
              <a:gd name="csX1463" fmla="*/ 1056746 w 1226562"/>
              <a:gd name="csY1463" fmla="*/ 507426 h 1226909"/>
              <a:gd name="csX1464" fmla="*/ 1014564 w 1226562"/>
              <a:gd name="csY1464" fmla="*/ 507426 h 1226909"/>
              <a:gd name="csX1465" fmla="*/ 1014564 w 1226562"/>
              <a:gd name="csY1465" fmla="*/ 719484 h 1226909"/>
              <a:gd name="csX1466" fmla="*/ 1014564 w 1226562"/>
              <a:gd name="csY1466" fmla="*/ 761680 h 1226909"/>
              <a:gd name="csX1467" fmla="*/ 1056746 w 1226562"/>
              <a:gd name="csY1467" fmla="*/ 761680 h 1226909"/>
              <a:gd name="csX1468" fmla="*/ 1056746 w 1226562"/>
              <a:gd name="csY1468" fmla="*/ 719484 h 1226909"/>
              <a:gd name="csX1469" fmla="*/ 1014564 w 1226562"/>
              <a:gd name="csY1469" fmla="*/ 719484 h 1226909"/>
              <a:gd name="csX1470" fmla="*/ 1014564 w 1226562"/>
              <a:gd name="csY1470" fmla="*/ 846070 h 1226909"/>
              <a:gd name="csX1471" fmla="*/ 1014564 w 1226562"/>
              <a:gd name="csY1471" fmla="*/ 888266 h 1226909"/>
              <a:gd name="csX1472" fmla="*/ 1056746 w 1226562"/>
              <a:gd name="csY1472" fmla="*/ 888266 h 1226909"/>
              <a:gd name="csX1473" fmla="*/ 1056746 w 1226562"/>
              <a:gd name="csY1473" fmla="*/ 846070 h 1226909"/>
              <a:gd name="csX1474" fmla="*/ 1014564 w 1226562"/>
              <a:gd name="csY1474" fmla="*/ 846070 h 1226909"/>
              <a:gd name="csX1475" fmla="*/ 1014564 w 1226562"/>
              <a:gd name="csY1475" fmla="*/ 888266 h 1226909"/>
              <a:gd name="csX1476" fmla="*/ 1014564 w 1226562"/>
              <a:gd name="csY1476" fmla="*/ 930461 h 1226909"/>
              <a:gd name="csX1477" fmla="*/ 1056746 w 1226562"/>
              <a:gd name="csY1477" fmla="*/ 930461 h 1226909"/>
              <a:gd name="csX1478" fmla="*/ 1056746 w 1226562"/>
              <a:gd name="csY1478" fmla="*/ 888266 h 1226909"/>
              <a:gd name="csX1479" fmla="*/ 1014564 w 1226562"/>
              <a:gd name="csY1479" fmla="*/ 888266 h 1226909"/>
              <a:gd name="csX1480" fmla="*/ 1014564 w 1226562"/>
              <a:gd name="csY1480" fmla="*/ 931543 h 1226909"/>
              <a:gd name="csX1481" fmla="*/ 1014564 w 1226562"/>
              <a:gd name="csY1481" fmla="*/ 973738 h 1226909"/>
              <a:gd name="csX1482" fmla="*/ 1056746 w 1226562"/>
              <a:gd name="csY1482" fmla="*/ 973738 h 1226909"/>
              <a:gd name="csX1483" fmla="*/ 1056746 w 1226562"/>
              <a:gd name="csY1483" fmla="*/ 931543 h 1226909"/>
              <a:gd name="csX1484" fmla="*/ 1014564 w 1226562"/>
              <a:gd name="csY1484" fmla="*/ 931543 h 1226909"/>
              <a:gd name="csX1485" fmla="*/ 1014564 w 1226562"/>
              <a:gd name="csY1485" fmla="*/ 973738 h 1226909"/>
              <a:gd name="csX1486" fmla="*/ 1014564 w 1226562"/>
              <a:gd name="csY1486" fmla="*/ 1015933 h 1226909"/>
              <a:gd name="csX1487" fmla="*/ 1056746 w 1226562"/>
              <a:gd name="csY1487" fmla="*/ 1015933 h 1226909"/>
              <a:gd name="csX1488" fmla="*/ 1056746 w 1226562"/>
              <a:gd name="csY1488" fmla="*/ 973738 h 1226909"/>
              <a:gd name="csX1489" fmla="*/ 1014564 w 1226562"/>
              <a:gd name="csY1489" fmla="*/ 973738 h 1226909"/>
              <a:gd name="csX1490" fmla="*/ 1014564 w 1226562"/>
              <a:gd name="csY1490" fmla="*/ 1015933 h 1226909"/>
              <a:gd name="csX1491" fmla="*/ 1014564 w 1226562"/>
              <a:gd name="csY1491" fmla="*/ 1058129 h 1226909"/>
              <a:gd name="csX1492" fmla="*/ 1056746 w 1226562"/>
              <a:gd name="csY1492" fmla="*/ 1058129 h 1226909"/>
              <a:gd name="csX1493" fmla="*/ 1056746 w 1226562"/>
              <a:gd name="csY1493" fmla="*/ 1015933 h 1226909"/>
              <a:gd name="csX1494" fmla="*/ 1014564 w 1226562"/>
              <a:gd name="csY1494" fmla="*/ 1015933 h 1226909"/>
              <a:gd name="csX1495" fmla="*/ 1014564 w 1226562"/>
              <a:gd name="csY1495" fmla="*/ 1100324 h 1226909"/>
              <a:gd name="csX1496" fmla="*/ 1014564 w 1226562"/>
              <a:gd name="csY1496" fmla="*/ 1142519 h 1226909"/>
              <a:gd name="csX1497" fmla="*/ 1056746 w 1226562"/>
              <a:gd name="csY1497" fmla="*/ 1142519 h 1226909"/>
              <a:gd name="csX1498" fmla="*/ 1056746 w 1226562"/>
              <a:gd name="csY1498" fmla="*/ 1100324 h 1226909"/>
              <a:gd name="csX1499" fmla="*/ 1014564 w 1226562"/>
              <a:gd name="csY1499" fmla="*/ 1100324 h 1226909"/>
              <a:gd name="csX1500" fmla="*/ 1056746 w 1226562"/>
              <a:gd name="csY1500" fmla="*/ 338644 h 1226909"/>
              <a:gd name="csX1501" fmla="*/ 1056746 w 1226562"/>
              <a:gd name="csY1501" fmla="*/ 380840 h 1226909"/>
              <a:gd name="csX1502" fmla="*/ 1098930 w 1226562"/>
              <a:gd name="csY1502" fmla="*/ 380840 h 1226909"/>
              <a:gd name="csX1503" fmla="*/ 1098930 w 1226562"/>
              <a:gd name="csY1503" fmla="*/ 338644 h 1226909"/>
              <a:gd name="csX1504" fmla="*/ 1056746 w 1226562"/>
              <a:gd name="csY1504" fmla="*/ 338644 h 1226909"/>
              <a:gd name="csX1505" fmla="*/ 1056746 w 1226562"/>
              <a:gd name="csY1505" fmla="*/ 507426 h 1226909"/>
              <a:gd name="csX1506" fmla="*/ 1056746 w 1226562"/>
              <a:gd name="csY1506" fmla="*/ 549621 h 1226909"/>
              <a:gd name="csX1507" fmla="*/ 1098930 w 1226562"/>
              <a:gd name="csY1507" fmla="*/ 549621 h 1226909"/>
              <a:gd name="csX1508" fmla="*/ 1098930 w 1226562"/>
              <a:gd name="csY1508" fmla="*/ 507426 h 1226909"/>
              <a:gd name="csX1509" fmla="*/ 1056746 w 1226562"/>
              <a:gd name="csY1509" fmla="*/ 507426 h 1226909"/>
              <a:gd name="csX1510" fmla="*/ 1056746 w 1226562"/>
              <a:gd name="csY1510" fmla="*/ 549621 h 1226909"/>
              <a:gd name="csX1511" fmla="*/ 1056746 w 1226562"/>
              <a:gd name="csY1511" fmla="*/ 591816 h 1226909"/>
              <a:gd name="csX1512" fmla="*/ 1098930 w 1226562"/>
              <a:gd name="csY1512" fmla="*/ 591816 h 1226909"/>
              <a:gd name="csX1513" fmla="*/ 1098930 w 1226562"/>
              <a:gd name="csY1513" fmla="*/ 549621 h 1226909"/>
              <a:gd name="csX1514" fmla="*/ 1056746 w 1226562"/>
              <a:gd name="csY1514" fmla="*/ 549621 h 1226909"/>
              <a:gd name="csX1515" fmla="*/ 1056746 w 1226562"/>
              <a:gd name="csY1515" fmla="*/ 592898 h 1226909"/>
              <a:gd name="csX1516" fmla="*/ 1056746 w 1226562"/>
              <a:gd name="csY1516" fmla="*/ 635094 h 1226909"/>
              <a:gd name="csX1517" fmla="*/ 1098930 w 1226562"/>
              <a:gd name="csY1517" fmla="*/ 635094 h 1226909"/>
              <a:gd name="csX1518" fmla="*/ 1098930 w 1226562"/>
              <a:gd name="csY1518" fmla="*/ 592898 h 1226909"/>
              <a:gd name="csX1519" fmla="*/ 1056746 w 1226562"/>
              <a:gd name="csY1519" fmla="*/ 592898 h 1226909"/>
              <a:gd name="csX1520" fmla="*/ 1056746 w 1226562"/>
              <a:gd name="csY1520" fmla="*/ 677289 h 1226909"/>
              <a:gd name="csX1521" fmla="*/ 1056746 w 1226562"/>
              <a:gd name="csY1521" fmla="*/ 719484 h 1226909"/>
              <a:gd name="csX1522" fmla="*/ 1098930 w 1226562"/>
              <a:gd name="csY1522" fmla="*/ 719484 h 1226909"/>
              <a:gd name="csX1523" fmla="*/ 1098930 w 1226562"/>
              <a:gd name="csY1523" fmla="*/ 677289 h 1226909"/>
              <a:gd name="csX1524" fmla="*/ 1056746 w 1226562"/>
              <a:gd name="csY1524" fmla="*/ 677289 h 1226909"/>
              <a:gd name="csX1525" fmla="*/ 1056746 w 1226562"/>
              <a:gd name="csY1525" fmla="*/ 761680 h 1226909"/>
              <a:gd name="csX1526" fmla="*/ 1056746 w 1226562"/>
              <a:gd name="csY1526" fmla="*/ 803875 h 1226909"/>
              <a:gd name="csX1527" fmla="*/ 1098930 w 1226562"/>
              <a:gd name="csY1527" fmla="*/ 803875 h 1226909"/>
              <a:gd name="csX1528" fmla="*/ 1098930 w 1226562"/>
              <a:gd name="csY1528" fmla="*/ 761680 h 1226909"/>
              <a:gd name="csX1529" fmla="*/ 1056746 w 1226562"/>
              <a:gd name="csY1529" fmla="*/ 761680 h 1226909"/>
              <a:gd name="csX1530" fmla="*/ 1056746 w 1226562"/>
              <a:gd name="csY1530" fmla="*/ 803875 h 1226909"/>
              <a:gd name="csX1531" fmla="*/ 1056746 w 1226562"/>
              <a:gd name="csY1531" fmla="*/ 846070 h 1226909"/>
              <a:gd name="csX1532" fmla="*/ 1098930 w 1226562"/>
              <a:gd name="csY1532" fmla="*/ 846070 h 1226909"/>
              <a:gd name="csX1533" fmla="*/ 1098930 w 1226562"/>
              <a:gd name="csY1533" fmla="*/ 803875 h 1226909"/>
              <a:gd name="csX1534" fmla="*/ 1056746 w 1226562"/>
              <a:gd name="csY1534" fmla="*/ 803875 h 1226909"/>
              <a:gd name="csX1535" fmla="*/ 1056746 w 1226562"/>
              <a:gd name="csY1535" fmla="*/ 888266 h 1226909"/>
              <a:gd name="csX1536" fmla="*/ 1056746 w 1226562"/>
              <a:gd name="csY1536" fmla="*/ 930461 h 1226909"/>
              <a:gd name="csX1537" fmla="*/ 1098930 w 1226562"/>
              <a:gd name="csY1537" fmla="*/ 930461 h 1226909"/>
              <a:gd name="csX1538" fmla="*/ 1098930 w 1226562"/>
              <a:gd name="csY1538" fmla="*/ 888266 h 1226909"/>
              <a:gd name="csX1539" fmla="*/ 1056746 w 1226562"/>
              <a:gd name="csY1539" fmla="*/ 888266 h 1226909"/>
              <a:gd name="csX1540" fmla="*/ 1056746 w 1226562"/>
              <a:gd name="csY1540" fmla="*/ 1058129 h 1226909"/>
              <a:gd name="csX1541" fmla="*/ 1056746 w 1226562"/>
              <a:gd name="csY1541" fmla="*/ 1100324 h 1226909"/>
              <a:gd name="csX1542" fmla="*/ 1098930 w 1226562"/>
              <a:gd name="csY1542" fmla="*/ 1100324 h 1226909"/>
              <a:gd name="csX1543" fmla="*/ 1098930 w 1226562"/>
              <a:gd name="csY1543" fmla="*/ 1058129 h 1226909"/>
              <a:gd name="csX1544" fmla="*/ 1056746 w 1226562"/>
              <a:gd name="csY1544" fmla="*/ 1058129 h 1226909"/>
              <a:gd name="csX1545" fmla="*/ 1056746 w 1226562"/>
              <a:gd name="csY1545" fmla="*/ 1100324 h 1226909"/>
              <a:gd name="csX1546" fmla="*/ 1056746 w 1226562"/>
              <a:gd name="csY1546" fmla="*/ 1142519 h 1226909"/>
              <a:gd name="csX1547" fmla="*/ 1098930 w 1226562"/>
              <a:gd name="csY1547" fmla="*/ 1142519 h 1226909"/>
              <a:gd name="csX1548" fmla="*/ 1098930 w 1226562"/>
              <a:gd name="csY1548" fmla="*/ 1100324 h 1226909"/>
              <a:gd name="csX1549" fmla="*/ 1056746 w 1226562"/>
              <a:gd name="csY1549" fmla="*/ 1100324 h 1226909"/>
              <a:gd name="csX1550" fmla="*/ 1056746 w 1226562"/>
              <a:gd name="csY1550" fmla="*/ 1142519 h 1226909"/>
              <a:gd name="csX1551" fmla="*/ 1056746 w 1226562"/>
              <a:gd name="csY1551" fmla="*/ 1184715 h 1226909"/>
              <a:gd name="csX1552" fmla="*/ 1098930 w 1226562"/>
              <a:gd name="csY1552" fmla="*/ 1184715 h 1226909"/>
              <a:gd name="csX1553" fmla="*/ 1098930 w 1226562"/>
              <a:gd name="csY1553" fmla="*/ 1142519 h 1226909"/>
              <a:gd name="csX1554" fmla="*/ 1056746 w 1226562"/>
              <a:gd name="csY1554" fmla="*/ 1142519 h 1226909"/>
              <a:gd name="csX1555" fmla="*/ 1056746 w 1226562"/>
              <a:gd name="csY1555" fmla="*/ 1184715 h 1226909"/>
              <a:gd name="csX1556" fmla="*/ 1056746 w 1226562"/>
              <a:gd name="csY1556" fmla="*/ 1226910 h 1226909"/>
              <a:gd name="csX1557" fmla="*/ 1098930 w 1226562"/>
              <a:gd name="csY1557" fmla="*/ 1226910 h 1226909"/>
              <a:gd name="csX1558" fmla="*/ 1098930 w 1226562"/>
              <a:gd name="csY1558" fmla="*/ 1184715 h 1226909"/>
              <a:gd name="csX1559" fmla="*/ 1056746 w 1226562"/>
              <a:gd name="csY1559" fmla="*/ 1184715 h 1226909"/>
              <a:gd name="csX1560" fmla="*/ 1100011 w 1226562"/>
              <a:gd name="csY1560" fmla="*/ 338644 h 1226909"/>
              <a:gd name="csX1561" fmla="*/ 1100011 w 1226562"/>
              <a:gd name="csY1561" fmla="*/ 380840 h 1226909"/>
              <a:gd name="csX1562" fmla="*/ 1142195 w 1226562"/>
              <a:gd name="csY1562" fmla="*/ 380840 h 1226909"/>
              <a:gd name="csX1563" fmla="*/ 1142195 w 1226562"/>
              <a:gd name="csY1563" fmla="*/ 338644 h 1226909"/>
              <a:gd name="csX1564" fmla="*/ 1100011 w 1226562"/>
              <a:gd name="csY1564" fmla="*/ 338644 h 1226909"/>
              <a:gd name="csX1565" fmla="*/ 1100011 w 1226562"/>
              <a:gd name="csY1565" fmla="*/ 380840 h 1226909"/>
              <a:gd name="csX1566" fmla="*/ 1100011 w 1226562"/>
              <a:gd name="csY1566" fmla="*/ 423035 h 1226909"/>
              <a:gd name="csX1567" fmla="*/ 1142195 w 1226562"/>
              <a:gd name="csY1567" fmla="*/ 423035 h 1226909"/>
              <a:gd name="csX1568" fmla="*/ 1142195 w 1226562"/>
              <a:gd name="csY1568" fmla="*/ 380840 h 1226909"/>
              <a:gd name="csX1569" fmla="*/ 1100011 w 1226562"/>
              <a:gd name="csY1569" fmla="*/ 380840 h 1226909"/>
              <a:gd name="csX1570" fmla="*/ 1100011 w 1226562"/>
              <a:gd name="csY1570" fmla="*/ 592898 h 1226909"/>
              <a:gd name="csX1571" fmla="*/ 1100011 w 1226562"/>
              <a:gd name="csY1571" fmla="*/ 635094 h 1226909"/>
              <a:gd name="csX1572" fmla="*/ 1142195 w 1226562"/>
              <a:gd name="csY1572" fmla="*/ 635094 h 1226909"/>
              <a:gd name="csX1573" fmla="*/ 1142195 w 1226562"/>
              <a:gd name="csY1573" fmla="*/ 592898 h 1226909"/>
              <a:gd name="csX1574" fmla="*/ 1100011 w 1226562"/>
              <a:gd name="csY1574" fmla="*/ 592898 h 1226909"/>
              <a:gd name="csX1575" fmla="*/ 1100011 w 1226562"/>
              <a:gd name="csY1575" fmla="*/ 635094 h 1226909"/>
              <a:gd name="csX1576" fmla="*/ 1100011 w 1226562"/>
              <a:gd name="csY1576" fmla="*/ 677289 h 1226909"/>
              <a:gd name="csX1577" fmla="*/ 1142195 w 1226562"/>
              <a:gd name="csY1577" fmla="*/ 677289 h 1226909"/>
              <a:gd name="csX1578" fmla="*/ 1142195 w 1226562"/>
              <a:gd name="csY1578" fmla="*/ 635094 h 1226909"/>
              <a:gd name="csX1579" fmla="*/ 1100011 w 1226562"/>
              <a:gd name="csY1579" fmla="*/ 635094 h 1226909"/>
              <a:gd name="csX1580" fmla="*/ 1100011 w 1226562"/>
              <a:gd name="csY1580" fmla="*/ 677289 h 1226909"/>
              <a:gd name="csX1581" fmla="*/ 1100011 w 1226562"/>
              <a:gd name="csY1581" fmla="*/ 719484 h 1226909"/>
              <a:gd name="csX1582" fmla="*/ 1142195 w 1226562"/>
              <a:gd name="csY1582" fmla="*/ 719484 h 1226909"/>
              <a:gd name="csX1583" fmla="*/ 1142195 w 1226562"/>
              <a:gd name="csY1583" fmla="*/ 677289 h 1226909"/>
              <a:gd name="csX1584" fmla="*/ 1100011 w 1226562"/>
              <a:gd name="csY1584" fmla="*/ 677289 h 1226909"/>
              <a:gd name="csX1585" fmla="*/ 1100011 w 1226562"/>
              <a:gd name="csY1585" fmla="*/ 803875 h 1226909"/>
              <a:gd name="csX1586" fmla="*/ 1100011 w 1226562"/>
              <a:gd name="csY1586" fmla="*/ 846070 h 1226909"/>
              <a:gd name="csX1587" fmla="*/ 1142195 w 1226562"/>
              <a:gd name="csY1587" fmla="*/ 846070 h 1226909"/>
              <a:gd name="csX1588" fmla="*/ 1142195 w 1226562"/>
              <a:gd name="csY1588" fmla="*/ 803875 h 1226909"/>
              <a:gd name="csX1589" fmla="*/ 1100011 w 1226562"/>
              <a:gd name="csY1589" fmla="*/ 803875 h 1226909"/>
              <a:gd name="csX1590" fmla="*/ 1100011 w 1226562"/>
              <a:gd name="csY1590" fmla="*/ 846070 h 1226909"/>
              <a:gd name="csX1591" fmla="*/ 1100011 w 1226562"/>
              <a:gd name="csY1591" fmla="*/ 888266 h 1226909"/>
              <a:gd name="csX1592" fmla="*/ 1142195 w 1226562"/>
              <a:gd name="csY1592" fmla="*/ 888266 h 1226909"/>
              <a:gd name="csX1593" fmla="*/ 1142195 w 1226562"/>
              <a:gd name="csY1593" fmla="*/ 846070 h 1226909"/>
              <a:gd name="csX1594" fmla="*/ 1100011 w 1226562"/>
              <a:gd name="csY1594" fmla="*/ 846070 h 1226909"/>
              <a:gd name="csX1595" fmla="*/ 1100011 w 1226562"/>
              <a:gd name="csY1595" fmla="*/ 888266 h 1226909"/>
              <a:gd name="csX1596" fmla="*/ 1100011 w 1226562"/>
              <a:gd name="csY1596" fmla="*/ 930461 h 1226909"/>
              <a:gd name="csX1597" fmla="*/ 1142195 w 1226562"/>
              <a:gd name="csY1597" fmla="*/ 930461 h 1226909"/>
              <a:gd name="csX1598" fmla="*/ 1142195 w 1226562"/>
              <a:gd name="csY1598" fmla="*/ 888266 h 1226909"/>
              <a:gd name="csX1599" fmla="*/ 1100011 w 1226562"/>
              <a:gd name="csY1599" fmla="*/ 888266 h 1226909"/>
              <a:gd name="csX1600" fmla="*/ 1100011 w 1226562"/>
              <a:gd name="csY1600" fmla="*/ 931543 h 1226909"/>
              <a:gd name="csX1601" fmla="*/ 1100011 w 1226562"/>
              <a:gd name="csY1601" fmla="*/ 973738 h 1226909"/>
              <a:gd name="csX1602" fmla="*/ 1142195 w 1226562"/>
              <a:gd name="csY1602" fmla="*/ 973738 h 1226909"/>
              <a:gd name="csX1603" fmla="*/ 1142195 w 1226562"/>
              <a:gd name="csY1603" fmla="*/ 931543 h 1226909"/>
              <a:gd name="csX1604" fmla="*/ 1100011 w 1226562"/>
              <a:gd name="csY1604" fmla="*/ 931543 h 1226909"/>
              <a:gd name="csX1605" fmla="*/ 1100011 w 1226562"/>
              <a:gd name="csY1605" fmla="*/ 973738 h 1226909"/>
              <a:gd name="csX1606" fmla="*/ 1100011 w 1226562"/>
              <a:gd name="csY1606" fmla="*/ 1015933 h 1226909"/>
              <a:gd name="csX1607" fmla="*/ 1142195 w 1226562"/>
              <a:gd name="csY1607" fmla="*/ 1015933 h 1226909"/>
              <a:gd name="csX1608" fmla="*/ 1142195 w 1226562"/>
              <a:gd name="csY1608" fmla="*/ 973738 h 1226909"/>
              <a:gd name="csX1609" fmla="*/ 1100011 w 1226562"/>
              <a:gd name="csY1609" fmla="*/ 973738 h 1226909"/>
              <a:gd name="csX1610" fmla="*/ 1100011 w 1226562"/>
              <a:gd name="csY1610" fmla="*/ 1015933 h 1226909"/>
              <a:gd name="csX1611" fmla="*/ 1100011 w 1226562"/>
              <a:gd name="csY1611" fmla="*/ 1058129 h 1226909"/>
              <a:gd name="csX1612" fmla="*/ 1142195 w 1226562"/>
              <a:gd name="csY1612" fmla="*/ 1058129 h 1226909"/>
              <a:gd name="csX1613" fmla="*/ 1142195 w 1226562"/>
              <a:gd name="csY1613" fmla="*/ 1015933 h 1226909"/>
              <a:gd name="csX1614" fmla="*/ 1100011 w 1226562"/>
              <a:gd name="csY1614" fmla="*/ 1015933 h 1226909"/>
              <a:gd name="csX1615" fmla="*/ 1100011 w 1226562"/>
              <a:gd name="csY1615" fmla="*/ 1058129 h 1226909"/>
              <a:gd name="csX1616" fmla="*/ 1100011 w 1226562"/>
              <a:gd name="csY1616" fmla="*/ 1100324 h 1226909"/>
              <a:gd name="csX1617" fmla="*/ 1142195 w 1226562"/>
              <a:gd name="csY1617" fmla="*/ 1100324 h 1226909"/>
              <a:gd name="csX1618" fmla="*/ 1142195 w 1226562"/>
              <a:gd name="csY1618" fmla="*/ 1058129 h 1226909"/>
              <a:gd name="csX1619" fmla="*/ 1100011 w 1226562"/>
              <a:gd name="csY1619" fmla="*/ 1058129 h 1226909"/>
              <a:gd name="csX1620" fmla="*/ 1100011 w 1226562"/>
              <a:gd name="csY1620" fmla="*/ 1100324 h 1226909"/>
              <a:gd name="csX1621" fmla="*/ 1100011 w 1226562"/>
              <a:gd name="csY1621" fmla="*/ 1142519 h 1226909"/>
              <a:gd name="csX1622" fmla="*/ 1142195 w 1226562"/>
              <a:gd name="csY1622" fmla="*/ 1142519 h 1226909"/>
              <a:gd name="csX1623" fmla="*/ 1142195 w 1226562"/>
              <a:gd name="csY1623" fmla="*/ 1100324 h 1226909"/>
              <a:gd name="csX1624" fmla="*/ 1100011 w 1226562"/>
              <a:gd name="csY1624" fmla="*/ 1100324 h 1226909"/>
              <a:gd name="csX1625" fmla="*/ 1100011 w 1226562"/>
              <a:gd name="csY1625" fmla="*/ 1142519 h 1226909"/>
              <a:gd name="csX1626" fmla="*/ 1100011 w 1226562"/>
              <a:gd name="csY1626" fmla="*/ 1184715 h 1226909"/>
              <a:gd name="csX1627" fmla="*/ 1142195 w 1226562"/>
              <a:gd name="csY1627" fmla="*/ 1184715 h 1226909"/>
              <a:gd name="csX1628" fmla="*/ 1142195 w 1226562"/>
              <a:gd name="csY1628" fmla="*/ 1142519 h 1226909"/>
              <a:gd name="csX1629" fmla="*/ 1100011 w 1226562"/>
              <a:gd name="csY1629" fmla="*/ 1142519 h 1226909"/>
              <a:gd name="csX1630" fmla="*/ 1142195 w 1226562"/>
              <a:gd name="csY1630" fmla="*/ 465230 h 1226909"/>
              <a:gd name="csX1631" fmla="*/ 1142195 w 1226562"/>
              <a:gd name="csY1631" fmla="*/ 507426 h 1226909"/>
              <a:gd name="csX1632" fmla="*/ 1184379 w 1226562"/>
              <a:gd name="csY1632" fmla="*/ 507426 h 1226909"/>
              <a:gd name="csX1633" fmla="*/ 1184379 w 1226562"/>
              <a:gd name="csY1633" fmla="*/ 465230 h 1226909"/>
              <a:gd name="csX1634" fmla="*/ 1142195 w 1226562"/>
              <a:gd name="csY1634" fmla="*/ 465230 h 1226909"/>
              <a:gd name="csX1635" fmla="*/ 1142195 w 1226562"/>
              <a:gd name="csY1635" fmla="*/ 507426 h 1226909"/>
              <a:gd name="csX1636" fmla="*/ 1142195 w 1226562"/>
              <a:gd name="csY1636" fmla="*/ 549621 h 1226909"/>
              <a:gd name="csX1637" fmla="*/ 1184379 w 1226562"/>
              <a:gd name="csY1637" fmla="*/ 549621 h 1226909"/>
              <a:gd name="csX1638" fmla="*/ 1184379 w 1226562"/>
              <a:gd name="csY1638" fmla="*/ 507426 h 1226909"/>
              <a:gd name="csX1639" fmla="*/ 1142195 w 1226562"/>
              <a:gd name="csY1639" fmla="*/ 507426 h 1226909"/>
              <a:gd name="csX1640" fmla="*/ 1142195 w 1226562"/>
              <a:gd name="csY1640" fmla="*/ 635094 h 1226909"/>
              <a:gd name="csX1641" fmla="*/ 1142195 w 1226562"/>
              <a:gd name="csY1641" fmla="*/ 677289 h 1226909"/>
              <a:gd name="csX1642" fmla="*/ 1184379 w 1226562"/>
              <a:gd name="csY1642" fmla="*/ 677289 h 1226909"/>
              <a:gd name="csX1643" fmla="*/ 1184379 w 1226562"/>
              <a:gd name="csY1643" fmla="*/ 635094 h 1226909"/>
              <a:gd name="csX1644" fmla="*/ 1142195 w 1226562"/>
              <a:gd name="csY1644" fmla="*/ 635094 h 1226909"/>
              <a:gd name="csX1645" fmla="*/ 1142195 w 1226562"/>
              <a:gd name="csY1645" fmla="*/ 677289 h 1226909"/>
              <a:gd name="csX1646" fmla="*/ 1142195 w 1226562"/>
              <a:gd name="csY1646" fmla="*/ 719484 h 1226909"/>
              <a:gd name="csX1647" fmla="*/ 1184379 w 1226562"/>
              <a:gd name="csY1647" fmla="*/ 719484 h 1226909"/>
              <a:gd name="csX1648" fmla="*/ 1184379 w 1226562"/>
              <a:gd name="csY1648" fmla="*/ 677289 h 1226909"/>
              <a:gd name="csX1649" fmla="*/ 1142195 w 1226562"/>
              <a:gd name="csY1649" fmla="*/ 677289 h 1226909"/>
              <a:gd name="csX1650" fmla="*/ 1142195 w 1226562"/>
              <a:gd name="csY1650" fmla="*/ 846070 h 1226909"/>
              <a:gd name="csX1651" fmla="*/ 1142195 w 1226562"/>
              <a:gd name="csY1651" fmla="*/ 888266 h 1226909"/>
              <a:gd name="csX1652" fmla="*/ 1184379 w 1226562"/>
              <a:gd name="csY1652" fmla="*/ 888266 h 1226909"/>
              <a:gd name="csX1653" fmla="*/ 1184379 w 1226562"/>
              <a:gd name="csY1653" fmla="*/ 846070 h 1226909"/>
              <a:gd name="csX1654" fmla="*/ 1142195 w 1226562"/>
              <a:gd name="csY1654" fmla="*/ 846070 h 1226909"/>
              <a:gd name="csX1655" fmla="*/ 1142195 w 1226562"/>
              <a:gd name="csY1655" fmla="*/ 931543 h 1226909"/>
              <a:gd name="csX1656" fmla="*/ 1142195 w 1226562"/>
              <a:gd name="csY1656" fmla="*/ 973738 h 1226909"/>
              <a:gd name="csX1657" fmla="*/ 1184379 w 1226562"/>
              <a:gd name="csY1657" fmla="*/ 973738 h 1226909"/>
              <a:gd name="csX1658" fmla="*/ 1184379 w 1226562"/>
              <a:gd name="csY1658" fmla="*/ 931543 h 1226909"/>
              <a:gd name="csX1659" fmla="*/ 1142195 w 1226562"/>
              <a:gd name="csY1659" fmla="*/ 931543 h 1226909"/>
              <a:gd name="csX1660" fmla="*/ 1142195 w 1226562"/>
              <a:gd name="csY1660" fmla="*/ 973738 h 1226909"/>
              <a:gd name="csX1661" fmla="*/ 1142195 w 1226562"/>
              <a:gd name="csY1661" fmla="*/ 1015933 h 1226909"/>
              <a:gd name="csX1662" fmla="*/ 1184379 w 1226562"/>
              <a:gd name="csY1662" fmla="*/ 1015933 h 1226909"/>
              <a:gd name="csX1663" fmla="*/ 1184379 w 1226562"/>
              <a:gd name="csY1663" fmla="*/ 973738 h 1226909"/>
              <a:gd name="csX1664" fmla="*/ 1142195 w 1226562"/>
              <a:gd name="csY1664" fmla="*/ 973738 h 1226909"/>
              <a:gd name="csX1665" fmla="*/ 1142195 w 1226562"/>
              <a:gd name="csY1665" fmla="*/ 1015933 h 1226909"/>
              <a:gd name="csX1666" fmla="*/ 1142195 w 1226562"/>
              <a:gd name="csY1666" fmla="*/ 1058129 h 1226909"/>
              <a:gd name="csX1667" fmla="*/ 1184379 w 1226562"/>
              <a:gd name="csY1667" fmla="*/ 1058129 h 1226909"/>
              <a:gd name="csX1668" fmla="*/ 1184379 w 1226562"/>
              <a:gd name="csY1668" fmla="*/ 1015933 h 1226909"/>
              <a:gd name="csX1669" fmla="*/ 1142195 w 1226562"/>
              <a:gd name="csY1669" fmla="*/ 1015933 h 1226909"/>
              <a:gd name="csX1670" fmla="*/ 1142195 w 1226562"/>
              <a:gd name="csY1670" fmla="*/ 1058129 h 1226909"/>
              <a:gd name="csX1671" fmla="*/ 1142195 w 1226562"/>
              <a:gd name="csY1671" fmla="*/ 1100324 h 1226909"/>
              <a:gd name="csX1672" fmla="*/ 1184379 w 1226562"/>
              <a:gd name="csY1672" fmla="*/ 1100324 h 1226909"/>
              <a:gd name="csX1673" fmla="*/ 1184379 w 1226562"/>
              <a:gd name="csY1673" fmla="*/ 1058129 h 1226909"/>
              <a:gd name="csX1674" fmla="*/ 1142195 w 1226562"/>
              <a:gd name="csY1674" fmla="*/ 1058129 h 1226909"/>
              <a:gd name="csX1675" fmla="*/ 1142195 w 1226562"/>
              <a:gd name="csY1675" fmla="*/ 1142519 h 1226909"/>
              <a:gd name="csX1676" fmla="*/ 1142195 w 1226562"/>
              <a:gd name="csY1676" fmla="*/ 1184715 h 1226909"/>
              <a:gd name="csX1677" fmla="*/ 1184379 w 1226562"/>
              <a:gd name="csY1677" fmla="*/ 1184715 h 1226909"/>
              <a:gd name="csX1678" fmla="*/ 1184379 w 1226562"/>
              <a:gd name="csY1678" fmla="*/ 1142519 h 1226909"/>
              <a:gd name="csX1679" fmla="*/ 1142195 w 1226562"/>
              <a:gd name="csY1679" fmla="*/ 1142519 h 1226909"/>
              <a:gd name="csX1680" fmla="*/ 1184379 w 1226562"/>
              <a:gd name="csY1680" fmla="*/ 338644 h 1226909"/>
              <a:gd name="csX1681" fmla="*/ 1184379 w 1226562"/>
              <a:gd name="csY1681" fmla="*/ 380840 h 1226909"/>
              <a:gd name="csX1682" fmla="*/ 1226562 w 1226562"/>
              <a:gd name="csY1682" fmla="*/ 380840 h 1226909"/>
              <a:gd name="csX1683" fmla="*/ 1226562 w 1226562"/>
              <a:gd name="csY1683" fmla="*/ 338644 h 1226909"/>
              <a:gd name="csX1684" fmla="*/ 1184379 w 1226562"/>
              <a:gd name="csY1684" fmla="*/ 338644 h 1226909"/>
              <a:gd name="csX1685" fmla="*/ 1184379 w 1226562"/>
              <a:gd name="csY1685" fmla="*/ 380840 h 1226909"/>
              <a:gd name="csX1686" fmla="*/ 1184379 w 1226562"/>
              <a:gd name="csY1686" fmla="*/ 423035 h 1226909"/>
              <a:gd name="csX1687" fmla="*/ 1226562 w 1226562"/>
              <a:gd name="csY1687" fmla="*/ 423035 h 1226909"/>
              <a:gd name="csX1688" fmla="*/ 1226562 w 1226562"/>
              <a:gd name="csY1688" fmla="*/ 380840 h 1226909"/>
              <a:gd name="csX1689" fmla="*/ 1184379 w 1226562"/>
              <a:gd name="csY1689" fmla="*/ 380840 h 1226909"/>
              <a:gd name="csX1690" fmla="*/ 1184379 w 1226562"/>
              <a:gd name="csY1690" fmla="*/ 465230 h 1226909"/>
              <a:gd name="csX1691" fmla="*/ 1184379 w 1226562"/>
              <a:gd name="csY1691" fmla="*/ 507426 h 1226909"/>
              <a:gd name="csX1692" fmla="*/ 1226562 w 1226562"/>
              <a:gd name="csY1692" fmla="*/ 507426 h 1226909"/>
              <a:gd name="csX1693" fmla="*/ 1226562 w 1226562"/>
              <a:gd name="csY1693" fmla="*/ 465230 h 1226909"/>
              <a:gd name="csX1694" fmla="*/ 1184379 w 1226562"/>
              <a:gd name="csY1694" fmla="*/ 465230 h 1226909"/>
              <a:gd name="csX1695" fmla="*/ 1184379 w 1226562"/>
              <a:gd name="csY1695" fmla="*/ 549621 h 1226909"/>
              <a:gd name="csX1696" fmla="*/ 1184379 w 1226562"/>
              <a:gd name="csY1696" fmla="*/ 591816 h 1226909"/>
              <a:gd name="csX1697" fmla="*/ 1226562 w 1226562"/>
              <a:gd name="csY1697" fmla="*/ 591816 h 1226909"/>
              <a:gd name="csX1698" fmla="*/ 1226562 w 1226562"/>
              <a:gd name="csY1698" fmla="*/ 549621 h 1226909"/>
              <a:gd name="csX1699" fmla="*/ 1184379 w 1226562"/>
              <a:gd name="csY1699" fmla="*/ 549621 h 1226909"/>
              <a:gd name="csX1700" fmla="*/ 1184379 w 1226562"/>
              <a:gd name="csY1700" fmla="*/ 635094 h 1226909"/>
              <a:gd name="csX1701" fmla="*/ 1184379 w 1226562"/>
              <a:gd name="csY1701" fmla="*/ 677289 h 1226909"/>
              <a:gd name="csX1702" fmla="*/ 1226562 w 1226562"/>
              <a:gd name="csY1702" fmla="*/ 677289 h 1226909"/>
              <a:gd name="csX1703" fmla="*/ 1226562 w 1226562"/>
              <a:gd name="csY1703" fmla="*/ 635094 h 1226909"/>
              <a:gd name="csX1704" fmla="*/ 1184379 w 1226562"/>
              <a:gd name="csY1704" fmla="*/ 635094 h 1226909"/>
              <a:gd name="csX1705" fmla="*/ 1184379 w 1226562"/>
              <a:gd name="csY1705" fmla="*/ 719484 h 1226909"/>
              <a:gd name="csX1706" fmla="*/ 1184379 w 1226562"/>
              <a:gd name="csY1706" fmla="*/ 761680 h 1226909"/>
              <a:gd name="csX1707" fmla="*/ 1226562 w 1226562"/>
              <a:gd name="csY1707" fmla="*/ 761680 h 1226909"/>
              <a:gd name="csX1708" fmla="*/ 1226562 w 1226562"/>
              <a:gd name="csY1708" fmla="*/ 719484 h 1226909"/>
              <a:gd name="csX1709" fmla="*/ 1184379 w 1226562"/>
              <a:gd name="csY1709" fmla="*/ 719484 h 1226909"/>
              <a:gd name="csX1710" fmla="*/ 1184379 w 1226562"/>
              <a:gd name="csY1710" fmla="*/ 803875 h 1226909"/>
              <a:gd name="csX1711" fmla="*/ 1184379 w 1226562"/>
              <a:gd name="csY1711" fmla="*/ 846070 h 1226909"/>
              <a:gd name="csX1712" fmla="*/ 1226562 w 1226562"/>
              <a:gd name="csY1712" fmla="*/ 846070 h 1226909"/>
              <a:gd name="csX1713" fmla="*/ 1226562 w 1226562"/>
              <a:gd name="csY1713" fmla="*/ 803875 h 1226909"/>
              <a:gd name="csX1714" fmla="*/ 1184379 w 1226562"/>
              <a:gd name="csY1714" fmla="*/ 803875 h 1226909"/>
              <a:gd name="csX1715" fmla="*/ 1184379 w 1226562"/>
              <a:gd name="csY1715" fmla="*/ 931543 h 1226909"/>
              <a:gd name="csX1716" fmla="*/ 1184379 w 1226562"/>
              <a:gd name="csY1716" fmla="*/ 973738 h 1226909"/>
              <a:gd name="csX1717" fmla="*/ 1226562 w 1226562"/>
              <a:gd name="csY1717" fmla="*/ 973738 h 1226909"/>
              <a:gd name="csX1718" fmla="*/ 1226562 w 1226562"/>
              <a:gd name="csY1718" fmla="*/ 931543 h 1226909"/>
              <a:gd name="csX1719" fmla="*/ 1184379 w 1226562"/>
              <a:gd name="csY1719" fmla="*/ 931543 h 1226909"/>
              <a:gd name="csX1720" fmla="*/ 1184379 w 1226562"/>
              <a:gd name="csY1720" fmla="*/ 973738 h 1226909"/>
              <a:gd name="csX1721" fmla="*/ 1184379 w 1226562"/>
              <a:gd name="csY1721" fmla="*/ 1015933 h 1226909"/>
              <a:gd name="csX1722" fmla="*/ 1226562 w 1226562"/>
              <a:gd name="csY1722" fmla="*/ 1015933 h 1226909"/>
              <a:gd name="csX1723" fmla="*/ 1226562 w 1226562"/>
              <a:gd name="csY1723" fmla="*/ 973738 h 1226909"/>
              <a:gd name="csX1724" fmla="*/ 1184379 w 1226562"/>
              <a:gd name="csY1724" fmla="*/ 973738 h 1226909"/>
              <a:gd name="csX1725" fmla="*/ 1184379 w 1226562"/>
              <a:gd name="csY1725" fmla="*/ 1100324 h 1226909"/>
              <a:gd name="csX1726" fmla="*/ 1184379 w 1226562"/>
              <a:gd name="csY1726" fmla="*/ 1142519 h 1226909"/>
              <a:gd name="csX1727" fmla="*/ 1226562 w 1226562"/>
              <a:gd name="csY1727" fmla="*/ 1142519 h 1226909"/>
              <a:gd name="csX1728" fmla="*/ 1226562 w 1226562"/>
              <a:gd name="csY1728" fmla="*/ 1100324 h 1226909"/>
              <a:gd name="csX1729" fmla="*/ 1184379 w 1226562"/>
              <a:gd name="csY1729" fmla="*/ 1100324 h 12269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26562" h="1226909">
                <a:moveTo>
                  <a:pt x="0" y="380840"/>
                </a:moveTo>
                <a:lnTo>
                  <a:pt x="0" y="423035"/>
                </a:lnTo>
                <a:lnTo>
                  <a:pt x="42184" y="423035"/>
                </a:lnTo>
                <a:lnTo>
                  <a:pt x="42184" y="380840"/>
                </a:lnTo>
                <a:lnTo>
                  <a:pt x="0" y="380840"/>
                </a:lnTo>
                <a:close/>
                <a:moveTo>
                  <a:pt x="0" y="423035"/>
                </a:moveTo>
                <a:lnTo>
                  <a:pt x="0" y="465230"/>
                </a:lnTo>
                <a:lnTo>
                  <a:pt x="42184" y="465230"/>
                </a:lnTo>
                <a:lnTo>
                  <a:pt x="42184" y="423035"/>
                </a:lnTo>
                <a:lnTo>
                  <a:pt x="0" y="423035"/>
                </a:lnTo>
                <a:close/>
                <a:moveTo>
                  <a:pt x="0" y="465230"/>
                </a:moveTo>
                <a:lnTo>
                  <a:pt x="0" y="507426"/>
                </a:lnTo>
                <a:lnTo>
                  <a:pt x="42184" y="507426"/>
                </a:lnTo>
                <a:lnTo>
                  <a:pt x="42184" y="465230"/>
                </a:lnTo>
                <a:cubicBezTo>
                  <a:pt x="42184" y="465230"/>
                  <a:pt x="0" y="465230"/>
                  <a:pt x="0" y="465230"/>
                </a:cubicBezTo>
                <a:close/>
                <a:moveTo>
                  <a:pt x="0" y="507426"/>
                </a:moveTo>
                <a:lnTo>
                  <a:pt x="0" y="549621"/>
                </a:lnTo>
                <a:lnTo>
                  <a:pt x="42184" y="549621"/>
                </a:lnTo>
                <a:lnTo>
                  <a:pt x="42184" y="507426"/>
                </a:lnTo>
                <a:lnTo>
                  <a:pt x="0" y="507426"/>
                </a:lnTo>
                <a:close/>
                <a:moveTo>
                  <a:pt x="0" y="677289"/>
                </a:moveTo>
                <a:lnTo>
                  <a:pt x="0" y="719484"/>
                </a:lnTo>
                <a:lnTo>
                  <a:pt x="42184" y="719484"/>
                </a:lnTo>
                <a:lnTo>
                  <a:pt x="42184" y="677289"/>
                </a:lnTo>
                <a:lnTo>
                  <a:pt x="0" y="677289"/>
                </a:lnTo>
                <a:close/>
                <a:moveTo>
                  <a:pt x="0" y="761680"/>
                </a:moveTo>
                <a:lnTo>
                  <a:pt x="0" y="803875"/>
                </a:lnTo>
                <a:lnTo>
                  <a:pt x="42184" y="803875"/>
                </a:lnTo>
                <a:lnTo>
                  <a:pt x="42184" y="761680"/>
                </a:lnTo>
                <a:lnTo>
                  <a:pt x="0" y="761680"/>
                </a:lnTo>
                <a:close/>
                <a:moveTo>
                  <a:pt x="0" y="803875"/>
                </a:moveTo>
                <a:lnTo>
                  <a:pt x="0" y="846070"/>
                </a:lnTo>
                <a:lnTo>
                  <a:pt x="42184" y="846070"/>
                </a:lnTo>
                <a:lnTo>
                  <a:pt x="42184" y="803875"/>
                </a:lnTo>
                <a:lnTo>
                  <a:pt x="0" y="803875"/>
                </a:lnTo>
                <a:close/>
                <a:moveTo>
                  <a:pt x="0" y="846070"/>
                </a:moveTo>
                <a:lnTo>
                  <a:pt x="0" y="888266"/>
                </a:lnTo>
                <a:lnTo>
                  <a:pt x="42184" y="888266"/>
                </a:lnTo>
                <a:lnTo>
                  <a:pt x="42184" y="846070"/>
                </a:lnTo>
                <a:lnTo>
                  <a:pt x="0" y="846070"/>
                </a:lnTo>
                <a:close/>
                <a:moveTo>
                  <a:pt x="42184" y="423035"/>
                </a:moveTo>
                <a:lnTo>
                  <a:pt x="42184" y="465230"/>
                </a:lnTo>
                <a:lnTo>
                  <a:pt x="84367" y="465230"/>
                </a:lnTo>
                <a:lnTo>
                  <a:pt x="84367" y="423035"/>
                </a:lnTo>
                <a:lnTo>
                  <a:pt x="42184" y="423035"/>
                </a:lnTo>
                <a:close/>
                <a:moveTo>
                  <a:pt x="42184" y="465230"/>
                </a:moveTo>
                <a:lnTo>
                  <a:pt x="42184" y="507426"/>
                </a:lnTo>
                <a:lnTo>
                  <a:pt x="84367" y="507426"/>
                </a:lnTo>
                <a:lnTo>
                  <a:pt x="84367" y="465230"/>
                </a:lnTo>
                <a:cubicBezTo>
                  <a:pt x="84367" y="465230"/>
                  <a:pt x="42184" y="465230"/>
                  <a:pt x="42184" y="465230"/>
                </a:cubicBezTo>
                <a:close/>
                <a:moveTo>
                  <a:pt x="42184" y="507426"/>
                </a:moveTo>
                <a:lnTo>
                  <a:pt x="42184" y="549621"/>
                </a:lnTo>
                <a:lnTo>
                  <a:pt x="84367" y="549621"/>
                </a:lnTo>
                <a:lnTo>
                  <a:pt x="84367" y="507426"/>
                </a:lnTo>
                <a:lnTo>
                  <a:pt x="42184" y="507426"/>
                </a:lnTo>
                <a:close/>
                <a:moveTo>
                  <a:pt x="42184" y="592898"/>
                </a:moveTo>
                <a:lnTo>
                  <a:pt x="42184" y="635094"/>
                </a:lnTo>
                <a:lnTo>
                  <a:pt x="84367" y="635094"/>
                </a:lnTo>
                <a:lnTo>
                  <a:pt x="84367" y="592898"/>
                </a:lnTo>
                <a:lnTo>
                  <a:pt x="42184" y="592898"/>
                </a:lnTo>
                <a:close/>
                <a:moveTo>
                  <a:pt x="42184" y="635094"/>
                </a:moveTo>
                <a:lnTo>
                  <a:pt x="42184" y="677289"/>
                </a:lnTo>
                <a:lnTo>
                  <a:pt x="84367" y="677289"/>
                </a:lnTo>
                <a:lnTo>
                  <a:pt x="84367" y="635094"/>
                </a:lnTo>
                <a:lnTo>
                  <a:pt x="42184" y="635094"/>
                </a:lnTo>
                <a:close/>
                <a:moveTo>
                  <a:pt x="42184" y="846070"/>
                </a:moveTo>
                <a:lnTo>
                  <a:pt x="42184" y="888266"/>
                </a:lnTo>
                <a:lnTo>
                  <a:pt x="84367" y="888266"/>
                </a:lnTo>
                <a:lnTo>
                  <a:pt x="84367" y="846070"/>
                </a:lnTo>
                <a:lnTo>
                  <a:pt x="42184" y="846070"/>
                </a:lnTo>
                <a:close/>
                <a:moveTo>
                  <a:pt x="84367" y="338644"/>
                </a:moveTo>
                <a:lnTo>
                  <a:pt x="84367" y="380840"/>
                </a:lnTo>
                <a:lnTo>
                  <a:pt x="126550" y="380840"/>
                </a:lnTo>
                <a:lnTo>
                  <a:pt x="126550" y="338644"/>
                </a:lnTo>
                <a:lnTo>
                  <a:pt x="84367" y="338644"/>
                </a:lnTo>
                <a:close/>
                <a:moveTo>
                  <a:pt x="84367" y="423035"/>
                </a:moveTo>
                <a:lnTo>
                  <a:pt x="84367" y="465230"/>
                </a:lnTo>
                <a:lnTo>
                  <a:pt x="126550" y="465230"/>
                </a:lnTo>
                <a:lnTo>
                  <a:pt x="126550" y="423035"/>
                </a:lnTo>
                <a:lnTo>
                  <a:pt x="84367" y="423035"/>
                </a:lnTo>
                <a:close/>
                <a:moveTo>
                  <a:pt x="84367" y="507426"/>
                </a:moveTo>
                <a:lnTo>
                  <a:pt x="84367" y="549621"/>
                </a:lnTo>
                <a:lnTo>
                  <a:pt x="126550" y="549621"/>
                </a:lnTo>
                <a:lnTo>
                  <a:pt x="126550" y="507426"/>
                </a:lnTo>
                <a:lnTo>
                  <a:pt x="84367" y="507426"/>
                </a:lnTo>
                <a:close/>
                <a:moveTo>
                  <a:pt x="84367" y="592898"/>
                </a:moveTo>
                <a:lnTo>
                  <a:pt x="84367" y="635094"/>
                </a:lnTo>
                <a:lnTo>
                  <a:pt x="126550" y="635094"/>
                </a:lnTo>
                <a:lnTo>
                  <a:pt x="126550" y="592898"/>
                </a:lnTo>
                <a:lnTo>
                  <a:pt x="84367" y="592898"/>
                </a:lnTo>
                <a:close/>
                <a:moveTo>
                  <a:pt x="84367" y="635094"/>
                </a:moveTo>
                <a:lnTo>
                  <a:pt x="84367" y="677289"/>
                </a:lnTo>
                <a:lnTo>
                  <a:pt x="126550" y="677289"/>
                </a:lnTo>
                <a:lnTo>
                  <a:pt x="126550" y="635094"/>
                </a:lnTo>
                <a:lnTo>
                  <a:pt x="84367" y="635094"/>
                </a:lnTo>
                <a:close/>
                <a:moveTo>
                  <a:pt x="84367" y="677289"/>
                </a:moveTo>
                <a:lnTo>
                  <a:pt x="84367" y="719484"/>
                </a:lnTo>
                <a:lnTo>
                  <a:pt x="126550" y="719484"/>
                </a:lnTo>
                <a:lnTo>
                  <a:pt x="126550" y="677289"/>
                </a:lnTo>
                <a:lnTo>
                  <a:pt x="84367" y="677289"/>
                </a:lnTo>
                <a:close/>
                <a:moveTo>
                  <a:pt x="84367" y="761680"/>
                </a:moveTo>
                <a:lnTo>
                  <a:pt x="84367" y="803875"/>
                </a:lnTo>
                <a:lnTo>
                  <a:pt x="126550" y="803875"/>
                </a:lnTo>
                <a:lnTo>
                  <a:pt x="126550" y="761680"/>
                </a:lnTo>
                <a:lnTo>
                  <a:pt x="84367" y="761680"/>
                </a:lnTo>
                <a:close/>
                <a:moveTo>
                  <a:pt x="84367" y="803875"/>
                </a:moveTo>
                <a:lnTo>
                  <a:pt x="84367" y="846070"/>
                </a:lnTo>
                <a:lnTo>
                  <a:pt x="126550" y="846070"/>
                </a:lnTo>
                <a:lnTo>
                  <a:pt x="126550" y="803875"/>
                </a:lnTo>
                <a:lnTo>
                  <a:pt x="84367" y="803875"/>
                </a:lnTo>
                <a:close/>
                <a:moveTo>
                  <a:pt x="84367" y="846070"/>
                </a:moveTo>
                <a:lnTo>
                  <a:pt x="84367" y="888266"/>
                </a:lnTo>
                <a:lnTo>
                  <a:pt x="126550" y="888266"/>
                </a:lnTo>
                <a:lnTo>
                  <a:pt x="126550" y="846070"/>
                </a:lnTo>
                <a:lnTo>
                  <a:pt x="84367" y="846070"/>
                </a:lnTo>
                <a:close/>
                <a:moveTo>
                  <a:pt x="126550" y="338644"/>
                </a:moveTo>
                <a:lnTo>
                  <a:pt x="126550" y="380840"/>
                </a:lnTo>
                <a:lnTo>
                  <a:pt x="168733" y="380840"/>
                </a:lnTo>
                <a:lnTo>
                  <a:pt x="168733" y="338644"/>
                </a:lnTo>
                <a:lnTo>
                  <a:pt x="126550" y="338644"/>
                </a:lnTo>
                <a:close/>
                <a:moveTo>
                  <a:pt x="126550" y="380840"/>
                </a:moveTo>
                <a:lnTo>
                  <a:pt x="126550" y="423035"/>
                </a:lnTo>
                <a:lnTo>
                  <a:pt x="168733" y="423035"/>
                </a:lnTo>
                <a:lnTo>
                  <a:pt x="168733" y="380840"/>
                </a:lnTo>
                <a:lnTo>
                  <a:pt x="126550" y="380840"/>
                </a:lnTo>
                <a:close/>
                <a:moveTo>
                  <a:pt x="126550" y="465230"/>
                </a:moveTo>
                <a:lnTo>
                  <a:pt x="126550" y="507426"/>
                </a:lnTo>
                <a:lnTo>
                  <a:pt x="168733" y="507426"/>
                </a:lnTo>
                <a:lnTo>
                  <a:pt x="168733" y="465230"/>
                </a:lnTo>
                <a:cubicBezTo>
                  <a:pt x="168733" y="465230"/>
                  <a:pt x="126550" y="465230"/>
                  <a:pt x="126550" y="465230"/>
                </a:cubicBezTo>
                <a:close/>
                <a:moveTo>
                  <a:pt x="126550" y="549621"/>
                </a:moveTo>
                <a:lnTo>
                  <a:pt x="126550" y="591816"/>
                </a:lnTo>
                <a:lnTo>
                  <a:pt x="168733" y="591816"/>
                </a:lnTo>
                <a:lnTo>
                  <a:pt x="168733" y="549621"/>
                </a:lnTo>
                <a:lnTo>
                  <a:pt x="126550" y="549621"/>
                </a:lnTo>
                <a:close/>
                <a:moveTo>
                  <a:pt x="126550" y="592898"/>
                </a:moveTo>
                <a:lnTo>
                  <a:pt x="126550" y="635094"/>
                </a:lnTo>
                <a:lnTo>
                  <a:pt x="168733" y="635094"/>
                </a:lnTo>
                <a:lnTo>
                  <a:pt x="168733" y="592898"/>
                </a:lnTo>
                <a:lnTo>
                  <a:pt x="126550" y="592898"/>
                </a:lnTo>
                <a:close/>
                <a:moveTo>
                  <a:pt x="126550" y="635094"/>
                </a:moveTo>
                <a:lnTo>
                  <a:pt x="126550" y="677289"/>
                </a:lnTo>
                <a:lnTo>
                  <a:pt x="168733" y="677289"/>
                </a:lnTo>
                <a:lnTo>
                  <a:pt x="168733" y="635094"/>
                </a:lnTo>
                <a:lnTo>
                  <a:pt x="126550" y="635094"/>
                </a:lnTo>
                <a:close/>
                <a:moveTo>
                  <a:pt x="126550" y="719484"/>
                </a:moveTo>
                <a:lnTo>
                  <a:pt x="126550" y="761680"/>
                </a:lnTo>
                <a:lnTo>
                  <a:pt x="168733" y="761680"/>
                </a:lnTo>
                <a:lnTo>
                  <a:pt x="168733" y="719484"/>
                </a:lnTo>
                <a:lnTo>
                  <a:pt x="126550" y="719484"/>
                </a:lnTo>
                <a:close/>
                <a:moveTo>
                  <a:pt x="126550" y="803875"/>
                </a:moveTo>
                <a:lnTo>
                  <a:pt x="126550" y="846070"/>
                </a:lnTo>
                <a:lnTo>
                  <a:pt x="168733" y="846070"/>
                </a:lnTo>
                <a:lnTo>
                  <a:pt x="168733" y="803875"/>
                </a:lnTo>
                <a:lnTo>
                  <a:pt x="126550" y="803875"/>
                </a:lnTo>
                <a:close/>
                <a:moveTo>
                  <a:pt x="168733" y="338644"/>
                </a:moveTo>
                <a:lnTo>
                  <a:pt x="168733" y="380840"/>
                </a:lnTo>
                <a:lnTo>
                  <a:pt x="210917" y="380840"/>
                </a:lnTo>
                <a:lnTo>
                  <a:pt x="210917" y="338644"/>
                </a:lnTo>
                <a:lnTo>
                  <a:pt x="168733" y="338644"/>
                </a:lnTo>
                <a:close/>
                <a:moveTo>
                  <a:pt x="168733" y="423035"/>
                </a:moveTo>
                <a:lnTo>
                  <a:pt x="168733" y="465230"/>
                </a:lnTo>
                <a:lnTo>
                  <a:pt x="210917" y="465230"/>
                </a:lnTo>
                <a:lnTo>
                  <a:pt x="210917" y="423035"/>
                </a:lnTo>
                <a:lnTo>
                  <a:pt x="168733" y="423035"/>
                </a:lnTo>
                <a:close/>
                <a:moveTo>
                  <a:pt x="168733" y="507426"/>
                </a:moveTo>
                <a:lnTo>
                  <a:pt x="168733" y="549621"/>
                </a:lnTo>
                <a:lnTo>
                  <a:pt x="210917" y="549621"/>
                </a:lnTo>
                <a:lnTo>
                  <a:pt x="210917" y="507426"/>
                </a:lnTo>
                <a:lnTo>
                  <a:pt x="168733" y="507426"/>
                </a:lnTo>
                <a:close/>
                <a:moveTo>
                  <a:pt x="168733" y="592898"/>
                </a:moveTo>
                <a:lnTo>
                  <a:pt x="168733" y="635094"/>
                </a:lnTo>
                <a:lnTo>
                  <a:pt x="210917" y="635094"/>
                </a:lnTo>
                <a:lnTo>
                  <a:pt x="210917" y="592898"/>
                </a:lnTo>
                <a:lnTo>
                  <a:pt x="168733" y="592898"/>
                </a:lnTo>
                <a:close/>
                <a:moveTo>
                  <a:pt x="168733" y="677289"/>
                </a:moveTo>
                <a:lnTo>
                  <a:pt x="168733" y="719484"/>
                </a:lnTo>
                <a:lnTo>
                  <a:pt x="210917" y="719484"/>
                </a:lnTo>
                <a:lnTo>
                  <a:pt x="210917" y="677289"/>
                </a:lnTo>
                <a:lnTo>
                  <a:pt x="168733" y="677289"/>
                </a:lnTo>
                <a:close/>
                <a:moveTo>
                  <a:pt x="168733" y="761680"/>
                </a:moveTo>
                <a:lnTo>
                  <a:pt x="168733" y="803875"/>
                </a:lnTo>
                <a:lnTo>
                  <a:pt x="210917" y="803875"/>
                </a:lnTo>
                <a:lnTo>
                  <a:pt x="210917" y="761680"/>
                </a:lnTo>
                <a:lnTo>
                  <a:pt x="168733" y="761680"/>
                </a:lnTo>
                <a:close/>
                <a:moveTo>
                  <a:pt x="168733" y="803875"/>
                </a:moveTo>
                <a:lnTo>
                  <a:pt x="168733" y="846070"/>
                </a:lnTo>
                <a:lnTo>
                  <a:pt x="210917" y="846070"/>
                </a:lnTo>
                <a:lnTo>
                  <a:pt x="210917" y="803875"/>
                </a:lnTo>
                <a:lnTo>
                  <a:pt x="168733" y="803875"/>
                </a:lnTo>
                <a:close/>
                <a:moveTo>
                  <a:pt x="168733" y="846070"/>
                </a:moveTo>
                <a:lnTo>
                  <a:pt x="168733" y="888266"/>
                </a:lnTo>
                <a:lnTo>
                  <a:pt x="210917" y="888266"/>
                </a:lnTo>
                <a:lnTo>
                  <a:pt x="210917" y="846070"/>
                </a:lnTo>
                <a:lnTo>
                  <a:pt x="168733" y="846070"/>
                </a:lnTo>
                <a:close/>
                <a:moveTo>
                  <a:pt x="210917" y="338644"/>
                </a:moveTo>
                <a:lnTo>
                  <a:pt x="210917" y="380840"/>
                </a:lnTo>
                <a:lnTo>
                  <a:pt x="253100" y="380840"/>
                </a:lnTo>
                <a:lnTo>
                  <a:pt x="253100" y="338644"/>
                </a:lnTo>
                <a:lnTo>
                  <a:pt x="210917" y="338644"/>
                </a:lnTo>
                <a:close/>
                <a:moveTo>
                  <a:pt x="210917" y="380840"/>
                </a:moveTo>
                <a:lnTo>
                  <a:pt x="210917" y="423035"/>
                </a:lnTo>
                <a:lnTo>
                  <a:pt x="253100" y="423035"/>
                </a:lnTo>
                <a:lnTo>
                  <a:pt x="253100" y="380840"/>
                </a:lnTo>
                <a:lnTo>
                  <a:pt x="210917" y="380840"/>
                </a:lnTo>
                <a:close/>
                <a:moveTo>
                  <a:pt x="210917" y="423035"/>
                </a:moveTo>
                <a:lnTo>
                  <a:pt x="210917" y="465230"/>
                </a:lnTo>
                <a:lnTo>
                  <a:pt x="253100" y="465230"/>
                </a:lnTo>
                <a:lnTo>
                  <a:pt x="253100" y="423035"/>
                </a:lnTo>
                <a:lnTo>
                  <a:pt x="210917" y="423035"/>
                </a:lnTo>
                <a:close/>
                <a:moveTo>
                  <a:pt x="210917" y="465230"/>
                </a:moveTo>
                <a:lnTo>
                  <a:pt x="210917" y="507426"/>
                </a:lnTo>
                <a:lnTo>
                  <a:pt x="253100" y="507426"/>
                </a:lnTo>
                <a:lnTo>
                  <a:pt x="253100" y="465230"/>
                </a:lnTo>
                <a:cubicBezTo>
                  <a:pt x="253100" y="465230"/>
                  <a:pt x="210917" y="465230"/>
                  <a:pt x="210917" y="465230"/>
                </a:cubicBezTo>
                <a:close/>
                <a:moveTo>
                  <a:pt x="210917" y="507426"/>
                </a:moveTo>
                <a:lnTo>
                  <a:pt x="210917" y="549621"/>
                </a:lnTo>
                <a:lnTo>
                  <a:pt x="253100" y="549621"/>
                </a:lnTo>
                <a:lnTo>
                  <a:pt x="253100" y="507426"/>
                </a:lnTo>
                <a:lnTo>
                  <a:pt x="210917" y="507426"/>
                </a:lnTo>
                <a:close/>
                <a:moveTo>
                  <a:pt x="210917" y="549621"/>
                </a:moveTo>
                <a:lnTo>
                  <a:pt x="210917" y="591816"/>
                </a:lnTo>
                <a:lnTo>
                  <a:pt x="253100" y="591816"/>
                </a:lnTo>
                <a:lnTo>
                  <a:pt x="253100" y="549621"/>
                </a:lnTo>
                <a:lnTo>
                  <a:pt x="210917" y="549621"/>
                </a:lnTo>
                <a:close/>
                <a:moveTo>
                  <a:pt x="210917" y="635094"/>
                </a:moveTo>
                <a:lnTo>
                  <a:pt x="210917" y="677289"/>
                </a:lnTo>
                <a:lnTo>
                  <a:pt x="253100" y="677289"/>
                </a:lnTo>
                <a:lnTo>
                  <a:pt x="253100" y="635094"/>
                </a:lnTo>
                <a:lnTo>
                  <a:pt x="210917" y="635094"/>
                </a:lnTo>
                <a:close/>
                <a:moveTo>
                  <a:pt x="210917" y="677289"/>
                </a:moveTo>
                <a:lnTo>
                  <a:pt x="210917" y="719484"/>
                </a:lnTo>
                <a:lnTo>
                  <a:pt x="253100" y="719484"/>
                </a:lnTo>
                <a:lnTo>
                  <a:pt x="253100" y="677289"/>
                </a:lnTo>
                <a:lnTo>
                  <a:pt x="210917" y="677289"/>
                </a:lnTo>
                <a:close/>
                <a:moveTo>
                  <a:pt x="210917" y="846070"/>
                </a:moveTo>
                <a:lnTo>
                  <a:pt x="210917" y="888266"/>
                </a:lnTo>
                <a:lnTo>
                  <a:pt x="253100" y="888266"/>
                </a:lnTo>
                <a:lnTo>
                  <a:pt x="253100" y="846070"/>
                </a:lnTo>
                <a:lnTo>
                  <a:pt x="210917" y="846070"/>
                </a:lnTo>
                <a:close/>
                <a:moveTo>
                  <a:pt x="253100" y="338644"/>
                </a:moveTo>
                <a:lnTo>
                  <a:pt x="253100" y="380840"/>
                </a:lnTo>
                <a:lnTo>
                  <a:pt x="295284" y="380840"/>
                </a:lnTo>
                <a:lnTo>
                  <a:pt x="295284" y="338644"/>
                </a:lnTo>
                <a:lnTo>
                  <a:pt x="253100" y="338644"/>
                </a:lnTo>
                <a:close/>
                <a:moveTo>
                  <a:pt x="253100" y="423035"/>
                </a:moveTo>
                <a:lnTo>
                  <a:pt x="253100" y="465230"/>
                </a:lnTo>
                <a:lnTo>
                  <a:pt x="295284" y="465230"/>
                </a:lnTo>
                <a:lnTo>
                  <a:pt x="295284" y="423035"/>
                </a:lnTo>
                <a:lnTo>
                  <a:pt x="253100" y="423035"/>
                </a:lnTo>
                <a:close/>
                <a:moveTo>
                  <a:pt x="253100" y="507426"/>
                </a:moveTo>
                <a:lnTo>
                  <a:pt x="253100" y="549621"/>
                </a:lnTo>
                <a:lnTo>
                  <a:pt x="295284" y="549621"/>
                </a:lnTo>
                <a:lnTo>
                  <a:pt x="295284" y="507426"/>
                </a:lnTo>
                <a:lnTo>
                  <a:pt x="253100" y="507426"/>
                </a:lnTo>
                <a:close/>
                <a:moveTo>
                  <a:pt x="253100" y="592898"/>
                </a:moveTo>
                <a:lnTo>
                  <a:pt x="253100" y="635094"/>
                </a:lnTo>
                <a:lnTo>
                  <a:pt x="295284" y="635094"/>
                </a:lnTo>
                <a:lnTo>
                  <a:pt x="295284" y="592898"/>
                </a:lnTo>
                <a:lnTo>
                  <a:pt x="253100" y="592898"/>
                </a:lnTo>
                <a:close/>
                <a:moveTo>
                  <a:pt x="253100" y="677289"/>
                </a:moveTo>
                <a:lnTo>
                  <a:pt x="253100" y="719484"/>
                </a:lnTo>
                <a:lnTo>
                  <a:pt x="295284" y="719484"/>
                </a:lnTo>
                <a:lnTo>
                  <a:pt x="295284" y="677289"/>
                </a:lnTo>
                <a:lnTo>
                  <a:pt x="253100" y="677289"/>
                </a:lnTo>
                <a:close/>
                <a:moveTo>
                  <a:pt x="253100" y="761680"/>
                </a:moveTo>
                <a:lnTo>
                  <a:pt x="253100" y="803875"/>
                </a:lnTo>
                <a:lnTo>
                  <a:pt x="295284" y="803875"/>
                </a:lnTo>
                <a:lnTo>
                  <a:pt x="295284" y="761680"/>
                </a:lnTo>
                <a:lnTo>
                  <a:pt x="253100" y="761680"/>
                </a:lnTo>
                <a:close/>
                <a:moveTo>
                  <a:pt x="253100" y="846070"/>
                </a:moveTo>
                <a:lnTo>
                  <a:pt x="253100" y="888266"/>
                </a:lnTo>
                <a:lnTo>
                  <a:pt x="295284" y="888266"/>
                </a:lnTo>
                <a:lnTo>
                  <a:pt x="295284" y="846070"/>
                </a:lnTo>
                <a:lnTo>
                  <a:pt x="253100" y="846070"/>
                </a:lnTo>
                <a:close/>
                <a:moveTo>
                  <a:pt x="295284" y="338644"/>
                </a:moveTo>
                <a:lnTo>
                  <a:pt x="295284" y="380840"/>
                </a:lnTo>
                <a:lnTo>
                  <a:pt x="337466" y="380840"/>
                </a:lnTo>
                <a:lnTo>
                  <a:pt x="337466" y="338644"/>
                </a:lnTo>
                <a:lnTo>
                  <a:pt x="295284" y="338644"/>
                </a:lnTo>
                <a:close/>
                <a:moveTo>
                  <a:pt x="295284" y="423035"/>
                </a:moveTo>
                <a:lnTo>
                  <a:pt x="295284" y="465230"/>
                </a:lnTo>
                <a:lnTo>
                  <a:pt x="337466" y="465230"/>
                </a:lnTo>
                <a:lnTo>
                  <a:pt x="337466" y="423035"/>
                </a:lnTo>
                <a:lnTo>
                  <a:pt x="295284" y="423035"/>
                </a:lnTo>
                <a:close/>
                <a:moveTo>
                  <a:pt x="295284" y="507426"/>
                </a:moveTo>
                <a:lnTo>
                  <a:pt x="295284" y="549621"/>
                </a:lnTo>
                <a:lnTo>
                  <a:pt x="337466" y="549621"/>
                </a:lnTo>
                <a:lnTo>
                  <a:pt x="337466" y="507426"/>
                </a:lnTo>
                <a:lnTo>
                  <a:pt x="295284" y="507426"/>
                </a:lnTo>
                <a:close/>
                <a:moveTo>
                  <a:pt x="295284" y="635094"/>
                </a:moveTo>
                <a:lnTo>
                  <a:pt x="295284" y="677289"/>
                </a:lnTo>
                <a:lnTo>
                  <a:pt x="337466" y="677289"/>
                </a:lnTo>
                <a:lnTo>
                  <a:pt x="337466" y="635094"/>
                </a:lnTo>
                <a:lnTo>
                  <a:pt x="295284" y="635094"/>
                </a:lnTo>
                <a:close/>
                <a:moveTo>
                  <a:pt x="295284" y="803875"/>
                </a:moveTo>
                <a:lnTo>
                  <a:pt x="295284" y="846070"/>
                </a:lnTo>
                <a:lnTo>
                  <a:pt x="337466" y="846070"/>
                </a:lnTo>
                <a:lnTo>
                  <a:pt x="337466" y="803875"/>
                </a:lnTo>
                <a:lnTo>
                  <a:pt x="295284" y="803875"/>
                </a:lnTo>
                <a:close/>
                <a:moveTo>
                  <a:pt x="337466" y="0"/>
                </a:moveTo>
                <a:lnTo>
                  <a:pt x="337466" y="42195"/>
                </a:lnTo>
                <a:lnTo>
                  <a:pt x="379650" y="42195"/>
                </a:lnTo>
                <a:lnTo>
                  <a:pt x="379650" y="0"/>
                </a:lnTo>
                <a:lnTo>
                  <a:pt x="337466" y="0"/>
                </a:lnTo>
                <a:close/>
                <a:moveTo>
                  <a:pt x="337466" y="84391"/>
                </a:moveTo>
                <a:lnTo>
                  <a:pt x="337466" y="126586"/>
                </a:lnTo>
                <a:lnTo>
                  <a:pt x="379650" y="126586"/>
                </a:lnTo>
                <a:lnTo>
                  <a:pt x="379650" y="84391"/>
                </a:lnTo>
                <a:cubicBezTo>
                  <a:pt x="379650" y="84391"/>
                  <a:pt x="337466" y="84391"/>
                  <a:pt x="337466" y="84391"/>
                </a:cubicBezTo>
                <a:close/>
                <a:moveTo>
                  <a:pt x="337466" y="126586"/>
                </a:moveTo>
                <a:lnTo>
                  <a:pt x="337466" y="168781"/>
                </a:lnTo>
                <a:lnTo>
                  <a:pt x="379650" y="168781"/>
                </a:lnTo>
                <a:lnTo>
                  <a:pt x="379650" y="126586"/>
                </a:lnTo>
                <a:lnTo>
                  <a:pt x="337466" y="126586"/>
                </a:lnTo>
                <a:close/>
                <a:moveTo>
                  <a:pt x="337466" y="168781"/>
                </a:moveTo>
                <a:lnTo>
                  <a:pt x="337466" y="210977"/>
                </a:lnTo>
                <a:lnTo>
                  <a:pt x="379650" y="210977"/>
                </a:lnTo>
                <a:lnTo>
                  <a:pt x="379650" y="168781"/>
                </a:lnTo>
                <a:lnTo>
                  <a:pt x="337466" y="168781"/>
                </a:lnTo>
                <a:close/>
                <a:moveTo>
                  <a:pt x="337466" y="212058"/>
                </a:moveTo>
                <a:lnTo>
                  <a:pt x="337466" y="254254"/>
                </a:lnTo>
                <a:lnTo>
                  <a:pt x="379650" y="254254"/>
                </a:lnTo>
                <a:lnTo>
                  <a:pt x="379650" y="212058"/>
                </a:lnTo>
                <a:lnTo>
                  <a:pt x="337466" y="212058"/>
                </a:lnTo>
                <a:close/>
                <a:moveTo>
                  <a:pt x="337466" y="254254"/>
                </a:moveTo>
                <a:lnTo>
                  <a:pt x="337466" y="296449"/>
                </a:lnTo>
                <a:lnTo>
                  <a:pt x="379650" y="296449"/>
                </a:lnTo>
                <a:lnTo>
                  <a:pt x="379650" y="254254"/>
                </a:lnTo>
                <a:lnTo>
                  <a:pt x="337466" y="254254"/>
                </a:lnTo>
                <a:close/>
                <a:moveTo>
                  <a:pt x="337466" y="380840"/>
                </a:moveTo>
                <a:lnTo>
                  <a:pt x="337466" y="423035"/>
                </a:lnTo>
                <a:lnTo>
                  <a:pt x="379650" y="423035"/>
                </a:lnTo>
                <a:lnTo>
                  <a:pt x="379650" y="380840"/>
                </a:lnTo>
                <a:lnTo>
                  <a:pt x="337466" y="380840"/>
                </a:lnTo>
                <a:close/>
                <a:moveTo>
                  <a:pt x="337466" y="423035"/>
                </a:moveTo>
                <a:lnTo>
                  <a:pt x="337466" y="465230"/>
                </a:lnTo>
                <a:lnTo>
                  <a:pt x="379650" y="465230"/>
                </a:lnTo>
                <a:lnTo>
                  <a:pt x="379650" y="423035"/>
                </a:lnTo>
                <a:lnTo>
                  <a:pt x="337466" y="423035"/>
                </a:lnTo>
                <a:close/>
                <a:moveTo>
                  <a:pt x="337466" y="465230"/>
                </a:moveTo>
                <a:lnTo>
                  <a:pt x="337466" y="507426"/>
                </a:lnTo>
                <a:lnTo>
                  <a:pt x="379650" y="507426"/>
                </a:lnTo>
                <a:lnTo>
                  <a:pt x="379650" y="465230"/>
                </a:lnTo>
                <a:cubicBezTo>
                  <a:pt x="379650" y="465230"/>
                  <a:pt x="337466" y="465230"/>
                  <a:pt x="337466" y="465230"/>
                </a:cubicBezTo>
                <a:close/>
                <a:moveTo>
                  <a:pt x="337466" y="507426"/>
                </a:moveTo>
                <a:lnTo>
                  <a:pt x="337466" y="549621"/>
                </a:lnTo>
                <a:lnTo>
                  <a:pt x="379650" y="549621"/>
                </a:lnTo>
                <a:lnTo>
                  <a:pt x="379650" y="507426"/>
                </a:lnTo>
                <a:lnTo>
                  <a:pt x="337466" y="507426"/>
                </a:lnTo>
                <a:close/>
                <a:moveTo>
                  <a:pt x="337466" y="635094"/>
                </a:moveTo>
                <a:lnTo>
                  <a:pt x="337466" y="677289"/>
                </a:lnTo>
                <a:lnTo>
                  <a:pt x="379650" y="677289"/>
                </a:lnTo>
                <a:lnTo>
                  <a:pt x="379650" y="635094"/>
                </a:lnTo>
                <a:lnTo>
                  <a:pt x="337466" y="635094"/>
                </a:lnTo>
                <a:close/>
                <a:moveTo>
                  <a:pt x="337466" y="719484"/>
                </a:moveTo>
                <a:lnTo>
                  <a:pt x="337466" y="761680"/>
                </a:lnTo>
                <a:lnTo>
                  <a:pt x="379650" y="761680"/>
                </a:lnTo>
                <a:lnTo>
                  <a:pt x="379650" y="719484"/>
                </a:lnTo>
                <a:lnTo>
                  <a:pt x="337466" y="719484"/>
                </a:lnTo>
                <a:close/>
                <a:moveTo>
                  <a:pt x="337466" y="761680"/>
                </a:moveTo>
                <a:lnTo>
                  <a:pt x="337466" y="803875"/>
                </a:lnTo>
                <a:lnTo>
                  <a:pt x="379650" y="803875"/>
                </a:lnTo>
                <a:lnTo>
                  <a:pt x="379650" y="761680"/>
                </a:lnTo>
                <a:lnTo>
                  <a:pt x="337466" y="761680"/>
                </a:lnTo>
                <a:close/>
                <a:moveTo>
                  <a:pt x="337466" y="931543"/>
                </a:moveTo>
                <a:lnTo>
                  <a:pt x="337466" y="973738"/>
                </a:lnTo>
                <a:lnTo>
                  <a:pt x="379650" y="973738"/>
                </a:lnTo>
                <a:lnTo>
                  <a:pt x="379650" y="931543"/>
                </a:lnTo>
                <a:lnTo>
                  <a:pt x="337466" y="931543"/>
                </a:lnTo>
                <a:close/>
                <a:moveTo>
                  <a:pt x="337466" y="973738"/>
                </a:moveTo>
                <a:lnTo>
                  <a:pt x="337466" y="1015933"/>
                </a:lnTo>
                <a:lnTo>
                  <a:pt x="379650" y="1015933"/>
                </a:lnTo>
                <a:lnTo>
                  <a:pt x="379650" y="973738"/>
                </a:lnTo>
                <a:lnTo>
                  <a:pt x="337466" y="973738"/>
                </a:lnTo>
                <a:close/>
                <a:moveTo>
                  <a:pt x="337466" y="1015933"/>
                </a:moveTo>
                <a:lnTo>
                  <a:pt x="337466" y="1058129"/>
                </a:lnTo>
                <a:lnTo>
                  <a:pt x="379650" y="1058129"/>
                </a:lnTo>
                <a:lnTo>
                  <a:pt x="379650" y="1015933"/>
                </a:lnTo>
                <a:lnTo>
                  <a:pt x="337466" y="1015933"/>
                </a:lnTo>
                <a:close/>
                <a:moveTo>
                  <a:pt x="337466" y="1058129"/>
                </a:moveTo>
                <a:lnTo>
                  <a:pt x="337466" y="1100324"/>
                </a:lnTo>
                <a:lnTo>
                  <a:pt x="379650" y="1100324"/>
                </a:lnTo>
                <a:lnTo>
                  <a:pt x="379650" y="1058129"/>
                </a:lnTo>
                <a:lnTo>
                  <a:pt x="337466" y="1058129"/>
                </a:lnTo>
                <a:close/>
                <a:moveTo>
                  <a:pt x="337466" y="1100324"/>
                </a:moveTo>
                <a:lnTo>
                  <a:pt x="337466" y="1142519"/>
                </a:lnTo>
                <a:lnTo>
                  <a:pt x="379650" y="1142519"/>
                </a:lnTo>
                <a:lnTo>
                  <a:pt x="379650" y="1100324"/>
                </a:lnTo>
                <a:lnTo>
                  <a:pt x="337466" y="1100324"/>
                </a:lnTo>
                <a:close/>
                <a:moveTo>
                  <a:pt x="380731" y="84391"/>
                </a:moveTo>
                <a:lnTo>
                  <a:pt x="380731" y="126586"/>
                </a:lnTo>
                <a:lnTo>
                  <a:pt x="422915" y="126586"/>
                </a:lnTo>
                <a:lnTo>
                  <a:pt x="422915" y="84391"/>
                </a:lnTo>
                <a:cubicBezTo>
                  <a:pt x="422915" y="84391"/>
                  <a:pt x="380731" y="84391"/>
                  <a:pt x="380731" y="84391"/>
                </a:cubicBezTo>
                <a:close/>
                <a:moveTo>
                  <a:pt x="380731" y="212058"/>
                </a:moveTo>
                <a:lnTo>
                  <a:pt x="380731" y="254254"/>
                </a:lnTo>
                <a:lnTo>
                  <a:pt x="422915" y="254254"/>
                </a:lnTo>
                <a:lnTo>
                  <a:pt x="422915" y="212058"/>
                </a:lnTo>
                <a:lnTo>
                  <a:pt x="380731" y="212058"/>
                </a:lnTo>
                <a:close/>
                <a:moveTo>
                  <a:pt x="380731" y="338644"/>
                </a:moveTo>
                <a:lnTo>
                  <a:pt x="380731" y="380840"/>
                </a:lnTo>
                <a:lnTo>
                  <a:pt x="422915" y="380840"/>
                </a:lnTo>
                <a:lnTo>
                  <a:pt x="422915" y="338644"/>
                </a:lnTo>
                <a:lnTo>
                  <a:pt x="380731" y="338644"/>
                </a:lnTo>
                <a:close/>
                <a:moveTo>
                  <a:pt x="380731" y="423035"/>
                </a:moveTo>
                <a:lnTo>
                  <a:pt x="380731" y="465230"/>
                </a:lnTo>
                <a:lnTo>
                  <a:pt x="422915" y="465230"/>
                </a:lnTo>
                <a:lnTo>
                  <a:pt x="422915" y="423035"/>
                </a:lnTo>
                <a:lnTo>
                  <a:pt x="380731" y="423035"/>
                </a:lnTo>
                <a:close/>
                <a:moveTo>
                  <a:pt x="380731" y="507426"/>
                </a:moveTo>
                <a:lnTo>
                  <a:pt x="380731" y="549621"/>
                </a:lnTo>
                <a:lnTo>
                  <a:pt x="422915" y="549621"/>
                </a:lnTo>
                <a:lnTo>
                  <a:pt x="422915" y="507426"/>
                </a:lnTo>
                <a:lnTo>
                  <a:pt x="380731" y="507426"/>
                </a:lnTo>
                <a:close/>
                <a:moveTo>
                  <a:pt x="380731" y="549621"/>
                </a:moveTo>
                <a:lnTo>
                  <a:pt x="380731" y="591816"/>
                </a:lnTo>
                <a:lnTo>
                  <a:pt x="422915" y="591816"/>
                </a:lnTo>
                <a:lnTo>
                  <a:pt x="422915" y="549621"/>
                </a:lnTo>
                <a:lnTo>
                  <a:pt x="380731" y="549621"/>
                </a:lnTo>
                <a:close/>
                <a:moveTo>
                  <a:pt x="380731" y="677289"/>
                </a:moveTo>
                <a:lnTo>
                  <a:pt x="380731" y="719484"/>
                </a:lnTo>
                <a:lnTo>
                  <a:pt x="422915" y="719484"/>
                </a:lnTo>
                <a:lnTo>
                  <a:pt x="422915" y="677289"/>
                </a:lnTo>
                <a:lnTo>
                  <a:pt x="380731" y="677289"/>
                </a:lnTo>
                <a:close/>
                <a:moveTo>
                  <a:pt x="380731" y="719484"/>
                </a:moveTo>
                <a:lnTo>
                  <a:pt x="380731" y="761680"/>
                </a:lnTo>
                <a:lnTo>
                  <a:pt x="422915" y="761680"/>
                </a:lnTo>
                <a:lnTo>
                  <a:pt x="422915" y="719484"/>
                </a:lnTo>
                <a:lnTo>
                  <a:pt x="380731" y="719484"/>
                </a:lnTo>
                <a:close/>
                <a:moveTo>
                  <a:pt x="380731" y="761680"/>
                </a:moveTo>
                <a:lnTo>
                  <a:pt x="380731" y="803875"/>
                </a:lnTo>
                <a:lnTo>
                  <a:pt x="422915" y="803875"/>
                </a:lnTo>
                <a:lnTo>
                  <a:pt x="422915" y="761680"/>
                </a:lnTo>
                <a:lnTo>
                  <a:pt x="380731" y="761680"/>
                </a:lnTo>
                <a:close/>
                <a:moveTo>
                  <a:pt x="380731" y="803875"/>
                </a:moveTo>
                <a:lnTo>
                  <a:pt x="380731" y="846070"/>
                </a:lnTo>
                <a:lnTo>
                  <a:pt x="422915" y="846070"/>
                </a:lnTo>
                <a:lnTo>
                  <a:pt x="422915" y="803875"/>
                </a:lnTo>
                <a:lnTo>
                  <a:pt x="380731" y="803875"/>
                </a:lnTo>
                <a:close/>
                <a:moveTo>
                  <a:pt x="380731" y="846070"/>
                </a:moveTo>
                <a:lnTo>
                  <a:pt x="380731" y="888266"/>
                </a:lnTo>
                <a:lnTo>
                  <a:pt x="422915" y="888266"/>
                </a:lnTo>
                <a:lnTo>
                  <a:pt x="422915" y="846070"/>
                </a:lnTo>
                <a:lnTo>
                  <a:pt x="380731" y="846070"/>
                </a:lnTo>
                <a:close/>
                <a:moveTo>
                  <a:pt x="380731" y="888266"/>
                </a:moveTo>
                <a:lnTo>
                  <a:pt x="380731" y="930461"/>
                </a:lnTo>
                <a:lnTo>
                  <a:pt x="422915" y="930461"/>
                </a:lnTo>
                <a:lnTo>
                  <a:pt x="422915" y="888266"/>
                </a:lnTo>
                <a:lnTo>
                  <a:pt x="380731" y="888266"/>
                </a:lnTo>
                <a:close/>
                <a:moveTo>
                  <a:pt x="380731" y="931543"/>
                </a:moveTo>
                <a:lnTo>
                  <a:pt x="380731" y="973738"/>
                </a:lnTo>
                <a:lnTo>
                  <a:pt x="422915" y="973738"/>
                </a:lnTo>
                <a:lnTo>
                  <a:pt x="422915" y="931543"/>
                </a:lnTo>
                <a:lnTo>
                  <a:pt x="380731" y="931543"/>
                </a:lnTo>
                <a:close/>
                <a:moveTo>
                  <a:pt x="380731" y="1015933"/>
                </a:moveTo>
                <a:lnTo>
                  <a:pt x="380731" y="1058129"/>
                </a:lnTo>
                <a:lnTo>
                  <a:pt x="422915" y="1058129"/>
                </a:lnTo>
                <a:lnTo>
                  <a:pt x="422915" y="1015933"/>
                </a:lnTo>
                <a:lnTo>
                  <a:pt x="380731" y="1015933"/>
                </a:lnTo>
                <a:close/>
                <a:moveTo>
                  <a:pt x="380731" y="1184715"/>
                </a:moveTo>
                <a:lnTo>
                  <a:pt x="380731" y="1226910"/>
                </a:lnTo>
                <a:lnTo>
                  <a:pt x="422915" y="1226910"/>
                </a:lnTo>
                <a:lnTo>
                  <a:pt x="422915" y="1184715"/>
                </a:lnTo>
                <a:lnTo>
                  <a:pt x="380731" y="1184715"/>
                </a:lnTo>
                <a:close/>
                <a:moveTo>
                  <a:pt x="422915" y="0"/>
                </a:moveTo>
                <a:lnTo>
                  <a:pt x="422915" y="42195"/>
                </a:lnTo>
                <a:lnTo>
                  <a:pt x="465098" y="42195"/>
                </a:lnTo>
                <a:lnTo>
                  <a:pt x="465098" y="0"/>
                </a:lnTo>
                <a:lnTo>
                  <a:pt x="422915" y="0"/>
                </a:lnTo>
                <a:close/>
                <a:moveTo>
                  <a:pt x="422915" y="42195"/>
                </a:moveTo>
                <a:lnTo>
                  <a:pt x="422915" y="84391"/>
                </a:lnTo>
                <a:lnTo>
                  <a:pt x="465098" y="84391"/>
                </a:lnTo>
                <a:lnTo>
                  <a:pt x="465098" y="42195"/>
                </a:lnTo>
                <a:lnTo>
                  <a:pt x="422915" y="42195"/>
                </a:lnTo>
                <a:close/>
                <a:moveTo>
                  <a:pt x="422915" y="84391"/>
                </a:moveTo>
                <a:lnTo>
                  <a:pt x="422915" y="126586"/>
                </a:lnTo>
                <a:lnTo>
                  <a:pt x="465098" y="126586"/>
                </a:lnTo>
                <a:lnTo>
                  <a:pt x="465098" y="84391"/>
                </a:lnTo>
                <a:cubicBezTo>
                  <a:pt x="465098" y="84391"/>
                  <a:pt x="422915" y="84391"/>
                  <a:pt x="422915" y="84391"/>
                </a:cubicBezTo>
                <a:close/>
                <a:moveTo>
                  <a:pt x="422915" y="212058"/>
                </a:moveTo>
                <a:lnTo>
                  <a:pt x="422915" y="254254"/>
                </a:lnTo>
                <a:lnTo>
                  <a:pt x="465098" y="254254"/>
                </a:lnTo>
                <a:lnTo>
                  <a:pt x="465098" y="212058"/>
                </a:lnTo>
                <a:lnTo>
                  <a:pt x="422915" y="212058"/>
                </a:lnTo>
                <a:close/>
                <a:moveTo>
                  <a:pt x="422915" y="254254"/>
                </a:moveTo>
                <a:lnTo>
                  <a:pt x="422915" y="296449"/>
                </a:lnTo>
                <a:lnTo>
                  <a:pt x="465098" y="296449"/>
                </a:lnTo>
                <a:lnTo>
                  <a:pt x="465098" y="254254"/>
                </a:lnTo>
                <a:lnTo>
                  <a:pt x="422915" y="254254"/>
                </a:lnTo>
                <a:close/>
                <a:moveTo>
                  <a:pt x="422915" y="338644"/>
                </a:moveTo>
                <a:lnTo>
                  <a:pt x="422915" y="380840"/>
                </a:lnTo>
                <a:lnTo>
                  <a:pt x="465098" y="380840"/>
                </a:lnTo>
                <a:lnTo>
                  <a:pt x="465098" y="338644"/>
                </a:lnTo>
                <a:lnTo>
                  <a:pt x="422915" y="338644"/>
                </a:lnTo>
                <a:close/>
                <a:moveTo>
                  <a:pt x="422915" y="465230"/>
                </a:moveTo>
                <a:lnTo>
                  <a:pt x="422915" y="507426"/>
                </a:lnTo>
                <a:lnTo>
                  <a:pt x="465098" y="507426"/>
                </a:lnTo>
                <a:lnTo>
                  <a:pt x="465098" y="465230"/>
                </a:lnTo>
                <a:cubicBezTo>
                  <a:pt x="465098" y="465230"/>
                  <a:pt x="422915" y="465230"/>
                  <a:pt x="422915" y="465230"/>
                </a:cubicBezTo>
                <a:close/>
                <a:moveTo>
                  <a:pt x="422915" y="549621"/>
                </a:moveTo>
                <a:lnTo>
                  <a:pt x="422915" y="591816"/>
                </a:lnTo>
                <a:lnTo>
                  <a:pt x="465098" y="591816"/>
                </a:lnTo>
                <a:lnTo>
                  <a:pt x="465098" y="549621"/>
                </a:lnTo>
                <a:lnTo>
                  <a:pt x="422915" y="549621"/>
                </a:lnTo>
                <a:close/>
                <a:moveTo>
                  <a:pt x="422915" y="592898"/>
                </a:moveTo>
                <a:lnTo>
                  <a:pt x="422915" y="635094"/>
                </a:lnTo>
                <a:lnTo>
                  <a:pt x="465098" y="635094"/>
                </a:lnTo>
                <a:lnTo>
                  <a:pt x="465098" y="592898"/>
                </a:lnTo>
                <a:lnTo>
                  <a:pt x="422915" y="592898"/>
                </a:lnTo>
                <a:close/>
                <a:moveTo>
                  <a:pt x="422915" y="635094"/>
                </a:moveTo>
                <a:lnTo>
                  <a:pt x="422915" y="677289"/>
                </a:lnTo>
                <a:lnTo>
                  <a:pt x="465098" y="677289"/>
                </a:lnTo>
                <a:lnTo>
                  <a:pt x="465098" y="635094"/>
                </a:lnTo>
                <a:lnTo>
                  <a:pt x="422915" y="635094"/>
                </a:lnTo>
                <a:close/>
                <a:moveTo>
                  <a:pt x="422915" y="677289"/>
                </a:moveTo>
                <a:lnTo>
                  <a:pt x="422915" y="719484"/>
                </a:lnTo>
                <a:lnTo>
                  <a:pt x="465098" y="719484"/>
                </a:lnTo>
                <a:lnTo>
                  <a:pt x="465098" y="677289"/>
                </a:lnTo>
                <a:lnTo>
                  <a:pt x="422915" y="677289"/>
                </a:lnTo>
                <a:close/>
                <a:moveTo>
                  <a:pt x="422915" y="846070"/>
                </a:moveTo>
                <a:lnTo>
                  <a:pt x="422915" y="888266"/>
                </a:lnTo>
                <a:lnTo>
                  <a:pt x="465098" y="888266"/>
                </a:lnTo>
                <a:lnTo>
                  <a:pt x="465098" y="846070"/>
                </a:lnTo>
                <a:lnTo>
                  <a:pt x="422915" y="846070"/>
                </a:lnTo>
                <a:close/>
                <a:moveTo>
                  <a:pt x="422915" y="931543"/>
                </a:moveTo>
                <a:lnTo>
                  <a:pt x="422915" y="973738"/>
                </a:lnTo>
                <a:lnTo>
                  <a:pt x="465098" y="973738"/>
                </a:lnTo>
                <a:lnTo>
                  <a:pt x="465098" y="931543"/>
                </a:lnTo>
                <a:lnTo>
                  <a:pt x="422915" y="931543"/>
                </a:lnTo>
                <a:close/>
                <a:moveTo>
                  <a:pt x="422915" y="1015933"/>
                </a:moveTo>
                <a:lnTo>
                  <a:pt x="422915" y="1058129"/>
                </a:lnTo>
                <a:lnTo>
                  <a:pt x="465098" y="1058129"/>
                </a:lnTo>
                <a:lnTo>
                  <a:pt x="465098" y="1015933"/>
                </a:lnTo>
                <a:lnTo>
                  <a:pt x="422915" y="1015933"/>
                </a:lnTo>
                <a:close/>
                <a:moveTo>
                  <a:pt x="465098" y="0"/>
                </a:moveTo>
                <a:lnTo>
                  <a:pt x="465098" y="42195"/>
                </a:lnTo>
                <a:lnTo>
                  <a:pt x="507282" y="42195"/>
                </a:lnTo>
                <a:lnTo>
                  <a:pt x="507282" y="0"/>
                </a:lnTo>
                <a:lnTo>
                  <a:pt x="465098" y="0"/>
                </a:lnTo>
                <a:close/>
                <a:moveTo>
                  <a:pt x="465098" y="212058"/>
                </a:moveTo>
                <a:lnTo>
                  <a:pt x="465098" y="254254"/>
                </a:lnTo>
                <a:lnTo>
                  <a:pt x="507282" y="254254"/>
                </a:lnTo>
                <a:lnTo>
                  <a:pt x="507282" y="212058"/>
                </a:lnTo>
                <a:lnTo>
                  <a:pt x="465098" y="212058"/>
                </a:lnTo>
                <a:close/>
                <a:moveTo>
                  <a:pt x="465098" y="338644"/>
                </a:moveTo>
                <a:lnTo>
                  <a:pt x="465098" y="380840"/>
                </a:lnTo>
                <a:lnTo>
                  <a:pt x="507282" y="380840"/>
                </a:lnTo>
                <a:lnTo>
                  <a:pt x="507282" y="338644"/>
                </a:lnTo>
                <a:lnTo>
                  <a:pt x="465098" y="338644"/>
                </a:lnTo>
                <a:close/>
                <a:moveTo>
                  <a:pt x="465098" y="423035"/>
                </a:moveTo>
                <a:lnTo>
                  <a:pt x="465098" y="465230"/>
                </a:lnTo>
                <a:lnTo>
                  <a:pt x="507282" y="465230"/>
                </a:lnTo>
                <a:lnTo>
                  <a:pt x="507282" y="423035"/>
                </a:lnTo>
                <a:lnTo>
                  <a:pt x="465098" y="423035"/>
                </a:lnTo>
                <a:close/>
                <a:moveTo>
                  <a:pt x="465098" y="465230"/>
                </a:moveTo>
                <a:lnTo>
                  <a:pt x="465098" y="507426"/>
                </a:lnTo>
                <a:lnTo>
                  <a:pt x="507282" y="507426"/>
                </a:lnTo>
                <a:lnTo>
                  <a:pt x="507282" y="465230"/>
                </a:lnTo>
                <a:cubicBezTo>
                  <a:pt x="507282" y="465230"/>
                  <a:pt x="465098" y="465230"/>
                  <a:pt x="465098" y="465230"/>
                </a:cubicBezTo>
                <a:close/>
                <a:moveTo>
                  <a:pt x="465098" y="549621"/>
                </a:moveTo>
                <a:lnTo>
                  <a:pt x="465098" y="591816"/>
                </a:lnTo>
                <a:lnTo>
                  <a:pt x="507282" y="591816"/>
                </a:lnTo>
                <a:lnTo>
                  <a:pt x="507282" y="549621"/>
                </a:lnTo>
                <a:lnTo>
                  <a:pt x="465098" y="549621"/>
                </a:lnTo>
                <a:close/>
                <a:moveTo>
                  <a:pt x="465098" y="635094"/>
                </a:moveTo>
                <a:lnTo>
                  <a:pt x="465098" y="677289"/>
                </a:lnTo>
                <a:lnTo>
                  <a:pt x="507282" y="677289"/>
                </a:lnTo>
                <a:lnTo>
                  <a:pt x="507282" y="635094"/>
                </a:lnTo>
                <a:lnTo>
                  <a:pt x="465098" y="635094"/>
                </a:lnTo>
                <a:close/>
                <a:moveTo>
                  <a:pt x="465098" y="677289"/>
                </a:moveTo>
                <a:lnTo>
                  <a:pt x="465098" y="719484"/>
                </a:lnTo>
                <a:lnTo>
                  <a:pt x="507282" y="719484"/>
                </a:lnTo>
                <a:lnTo>
                  <a:pt x="507282" y="677289"/>
                </a:lnTo>
                <a:lnTo>
                  <a:pt x="465098" y="677289"/>
                </a:lnTo>
                <a:close/>
                <a:moveTo>
                  <a:pt x="465098" y="846070"/>
                </a:moveTo>
                <a:lnTo>
                  <a:pt x="465098" y="888266"/>
                </a:lnTo>
                <a:lnTo>
                  <a:pt x="507282" y="888266"/>
                </a:lnTo>
                <a:lnTo>
                  <a:pt x="507282" y="846070"/>
                </a:lnTo>
                <a:lnTo>
                  <a:pt x="465098" y="846070"/>
                </a:lnTo>
                <a:close/>
                <a:moveTo>
                  <a:pt x="465098" y="888266"/>
                </a:moveTo>
                <a:lnTo>
                  <a:pt x="465098" y="930461"/>
                </a:lnTo>
                <a:lnTo>
                  <a:pt x="507282" y="930461"/>
                </a:lnTo>
                <a:lnTo>
                  <a:pt x="507282" y="888266"/>
                </a:lnTo>
                <a:lnTo>
                  <a:pt x="465098" y="888266"/>
                </a:lnTo>
                <a:close/>
                <a:moveTo>
                  <a:pt x="465098" y="931543"/>
                </a:moveTo>
                <a:lnTo>
                  <a:pt x="465098" y="973738"/>
                </a:lnTo>
                <a:lnTo>
                  <a:pt x="507282" y="973738"/>
                </a:lnTo>
                <a:lnTo>
                  <a:pt x="507282" y="931543"/>
                </a:lnTo>
                <a:lnTo>
                  <a:pt x="465098" y="931543"/>
                </a:lnTo>
                <a:close/>
                <a:moveTo>
                  <a:pt x="465098" y="973738"/>
                </a:moveTo>
                <a:lnTo>
                  <a:pt x="465098" y="1015933"/>
                </a:lnTo>
                <a:lnTo>
                  <a:pt x="507282" y="1015933"/>
                </a:lnTo>
                <a:lnTo>
                  <a:pt x="507282" y="973738"/>
                </a:lnTo>
                <a:lnTo>
                  <a:pt x="465098" y="973738"/>
                </a:lnTo>
                <a:close/>
                <a:moveTo>
                  <a:pt x="465098" y="1015933"/>
                </a:moveTo>
                <a:lnTo>
                  <a:pt x="465098" y="1058129"/>
                </a:lnTo>
                <a:lnTo>
                  <a:pt x="507282" y="1058129"/>
                </a:lnTo>
                <a:lnTo>
                  <a:pt x="507282" y="1015933"/>
                </a:lnTo>
                <a:lnTo>
                  <a:pt x="465098" y="1015933"/>
                </a:lnTo>
                <a:close/>
                <a:moveTo>
                  <a:pt x="465098" y="1058129"/>
                </a:moveTo>
                <a:lnTo>
                  <a:pt x="465098" y="1100324"/>
                </a:lnTo>
                <a:lnTo>
                  <a:pt x="507282" y="1100324"/>
                </a:lnTo>
                <a:lnTo>
                  <a:pt x="507282" y="1058129"/>
                </a:lnTo>
                <a:lnTo>
                  <a:pt x="465098" y="1058129"/>
                </a:lnTo>
                <a:close/>
                <a:moveTo>
                  <a:pt x="465098" y="1142519"/>
                </a:moveTo>
                <a:lnTo>
                  <a:pt x="465098" y="1184715"/>
                </a:lnTo>
                <a:lnTo>
                  <a:pt x="507282" y="1184715"/>
                </a:lnTo>
                <a:lnTo>
                  <a:pt x="507282" y="1142519"/>
                </a:lnTo>
                <a:cubicBezTo>
                  <a:pt x="507282" y="1142519"/>
                  <a:pt x="465098" y="1142519"/>
                  <a:pt x="465098" y="1142519"/>
                </a:cubicBezTo>
                <a:close/>
                <a:moveTo>
                  <a:pt x="507282" y="84391"/>
                </a:moveTo>
                <a:lnTo>
                  <a:pt x="507282" y="126586"/>
                </a:lnTo>
                <a:lnTo>
                  <a:pt x="549466" y="126586"/>
                </a:lnTo>
                <a:lnTo>
                  <a:pt x="549466" y="84391"/>
                </a:lnTo>
                <a:cubicBezTo>
                  <a:pt x="549466" y="84391"/>
                  <a:pt x="507282" y="84391"/>
                  <a:pt x="507282" y="84391"/>
                </a:cubicBezTo>
                <a:close/>
                <a:moveTo>
                  <a:pt x="507282" y="126586"/>
                </a:moveTo>
                <a:lnTo>
                  <a:pt x="507282" y="168781"/>
                </a:lnTo>
                <a:lnTo>
                  <a:pt x="549466" y="168781"/>
                </a:lnTo>
                <a:lnTo>
                  <a:pt x="549466" y="126586"/>
                </a:lnTo>
                <a:lnTo>
                  <a:pt x="507282" y="126586"/>
                </a:lnTo>
                <a:close/>
                <a:moveTo>
                  <a:pt x="507282" y="212058"/>
                </a:moveTo>
                <a:lnTo>
                  <a:pt x="507282" y="254254"/>
                </a:lnTo>
                <a:lnTo>
                  <a:pt x="549466" y="254254"/>
                </a:lnTo>
                <a:lnTo>
                  <a:pt x="549466" y="212058"/>
                </a:lnTo>
                <a:lnTo>
                  <a:pt x="507282" y="212058"/>
                </a:lnTo>
                <a:close/>
                <a:moveTo>
                  <a:pt x="507282" y="254254"/>
                </a:moveTo>
                <a:lnTo>
                  <a:pt x="507282" y="296449"/>
                </a:lnTo>
                <a:lnTo>
                  <a:pt x="549466" y="296449"/>
                </a:lnTo>
                <a:lnTo>
                  <a:pt x="549466" y="254254"/>
                </a:lnTo>
                <a:lnTo>
                  <a:pt x="507282" y="254254"/>
                </a:lnTo>
                <a:close/>
                <a:moveTo>
                  <a:pt x="507282" y="296449"/>
                </a:moveTo>
                <a:lnTo>
                  <a:pt x="507282" y="338644"/>
                </a:lnTo>
                <a:lnTo>
                  <a:pt x="549466" y="338644"/>
                </a:lnTo>
                <a:lnTo>
                  <a:pt x="549466" y="296449"/>
                </a:lnTo>
                <a:lnTo>
                  <a:pt x="507282" y="296449"/>
                </a:lnTo>
                <a:close/>
                <a:moveTo>
                  <a:pt x="507282" y="380840"/>
                </a:moveTo>
                <a:lnTo>
                  <a:pt x="507282" y="423035"/>
                </a:lnTo>
                <a:lnTo>
                  <a:pt x="549466" y="423035"/>
                </a:lnTo>
                <a:lnTo>
                  <a:pt x="549466" y="380840"/>
                </a:lnTo>
                <a:lnTo>
                  <a:pt x="507282" y="380840"/>
                </a:lnTo>
                <a:close/>
                <a:moveTo>
                  <a:pt x="507282" y="465230"/>
                </a:moveTo>
                <a:lnTo>
                  <a:pt x="507282" y="507426"/>
                </a:lnTo>
                <a:lnTo>
                  <a:pt x="549466" y="507426"/>
                </a:lnTo>
                <a:lnTo>
                  <a:pt x="549466" y="465230"/>
                </a:lnTo>
                <a:cubicBezTo>
                  <a:pt x="549466" y="465230"/>
                  <a:pt x="507282" y="465230"/>
                  <a:pt x="507282" y="465230"/>
                </a:cubicBezTo>
                <a:close/>
                <a:moveTo>
                  <a:pt x="507282" y="592898"/>
                </a:moveTo>
                <a:lnTo>
                  <a:pt x="507282" y="635094"/>
                </a:lnTo>
                <a:lnTo>
                  <a:pt x="549466" y="635094"/>
                </a:lnTo>
                <a:lnTo>
                  <a:pt x="549466" y="592898"/>
                </a:lnTo>
                <a:lnTo>
                  <a:pt x="507282" y="592898"/>
                </a:lnTo>
                <a:close/>
                <a:moveTo>
                  <a:pt x="507282" y="635094"/>
                </a:moveTo>
                <a:lnTo>
                  <a:pt x="507282" y="677289"/>
                </a:lnTo>
                <a:lnTo>
                  <a:pt x="549466" y="677289"/>
                </a:lnTo>
                <a:lnTo>
                  <a:pt x="549466" y="635094"/>
                </a:lnTo>
                <a:lnTo>
                  <a:pt x="507282" y="635094"/>
                </a:lnTo>
                <a:close/>
                <a:moveTo>
                  <a:pt x="507282" y="719484"/>
                </a:moveTo>
                <a:lnTo>
                  <a:pt x="507282" y="761680"/>
                </a:lnTo>
                <a:lnTo>
                  <a:pt x="549466" y="761680"/>
                </a:lnTo>
                <a:lnTo>
                  <a:pt x="549466" y="719484"/>
                </a:lnTo>
                <a:lnTo>
                  <a:pt x="507282" y="719484"/>
                </a:lnTo>
                <a:close/>
                <a:moveTo>
                  <a:pt x="507282" y="973738"/>
                </a:moveTo>
                <a:lnTo>
                  <a:pt x="507282" y="1015933"/>
                </a:lnTo>
                <a:lnTo>
                  <a:pt x="549466" y="1015933"/>
                </a:lnTo>
                <a:lnTo>
                  <a:pt x="549466" y="973738"/>
                </a:lnTo>
                <a:lnTo>
                  <a:pt x="507282" y="973738"/>
                </a:lnTo>
                <a:close/>
                <a:moveTo>
                  <a:pt x="507282" y="1058129"/>
                </a:moveTo>
                <a:lnTo>
                  <a:pt x="507282" y="1100324"/>
                </a:lnTo>
                <a:lnTo>
                  <a:pt x="549466" y="1100324"/>
                </a:lnTo>
                <a:lnTo>
                  <a:pt x="549466" y="1058129"/>
                </a:lnTo>
                <a:lnTo>
                  <a:pt x="507282" y="1058129"/>
                </a:lnTo>
                <a:close/>
                <a:moveTo>
                  <a:pt x="507282" y="1100324"/>
                </a:moveTo>
                <a:lnTo>
                  <a:pt x="507282" y="1142519"/>
                </a:lnTo>
                <a:lnTo>
                  <a:pt x="549466" y="1142519"/>
                </a:lnTo>
                <a:lnTo>
                  <a:pt x="549466" y="1100324"/>
                </a:lnTo>
                <a:lnTo>
                  <a:pt x="507282" y="1100324"/>
                </a:lnTo>
                <a:close/>
                <a:moveTo>
                  <a:pt x="549466" y="0"/>
                </a:moveTo>
                <a:lnTo>
                  <a:pt x="549466" y="42195"/>
                </a:lnTo>
                <a:lnTo>
                  <a:pt x="591648" y="42195"/>
                </a:lnTo>
                <a:lnTo>
                  <a:pt x="591648" y="0"/>
                </a:lnTo>
                <a:lnTo>
                  <a:pt x="549466" y="0"/>
                </a:lnTo>
                <a:close/>
                <a:moveTo>
                  <a:pt x="549466" y="42195"/>
                </a:moveTo>
                <a:lnTo>
                  <a:pt x="549466" y="84391"/>
                </a:lnTo>
                <a:lnTo>
                  <a:pt x="591648" y="84391"/>
                </a:lnTo>
                <a:lnTo>
                  <a:pt x="591648" y="42195"/>
                </a:lnTo>
                <a:lnTo>
                  <a:pt x="549466" y="42195"/>
                </a:lnTo>
                <a:close/>
                <a:moveTo>
                  <a:pt x="549466" y="126586"/>
                </a:moveTo>
                <a:lnTo>
                  <a:pt x="549466" y="168781"/>
                </a:lnTo>
                <a:lnTo>
                  <a:pt x="591648" y="168781"/>
                </a:lnTo>
                <a:lnTo>
                  <a:pt x="591648" y="126586"/>
                </a:lnTo>
                <a:lnTo>
                  <a:pt x="549466" y="126586"/>
                </a:lnTo>
                <a:close/>
                <a:moveTo>
                  <a:pt x="549466" y="338644"/>
                </a:moveTo>
                <a:lnTo>
                  <a:pt x="549466" y="380840"/>
                </a:lnTo>
                <a:lnTo>
                  <a:pt x="591648" y="380840"/>
                </a:lnTo>
                <a:lnTo>
                  <a:pt x="591648" y="338644"/>
                </a:lnTo>
                <a:lnTo>
                  <a:pt x="549466" y="338644"/>
                </a:lnTo>
                <a:close/>
                <a:moveTo>
                  <a:pt x="549466" y="380840"/>
                </a:moveTo>
                <a:lnTo>
                  <a:pt x="549466" y="423035"/>
                </a:lnTo>
                <a:lnTo>
                  <a:pt x="591648" y="423035"/>
                </a:lnTo>
                <a:lnTo>
                  <a:pt x="591648" y="380840"/>
                </a:lnTo>
                <a:lnTo>
                  <a:pt x="549466" y="380840"/>
                </a:lnTo>
                <a:close/>
                <a:moveTo>
                  <a:pt x="549466" y="423035"/>
                </a:moveTo>
                <a:lnTo>
                  <a:pt x="549466" y="465230"/>
                </a:lnTo>
                <a:lnTo>
                  <a:pt x="591648" y="465230"/>
                </a:lnTo>
                <a:lnTo>
                  <a:pt x="591648" y="423035"/>
                </a:lnTo>
                <a:lnTo>
                  <a:pt x="549466" y="423035"/>
                </a:lnTo>
                <a:close/>
                <a:moveTo>
                  <a:pt x="549466" y="507426"/>
                </a:moveTo>
                <a:lnTo>
                  <a:pt x="549466" y="549621"/>
                </a:lnTo>
                <a:lnTo>
                  <a:pt x="591648" y="549621"/>
                </a:lnTo>
                <a:lnTo>
                  <a:pt x="591648" y="507426"/>
                </a:lnTo>
                <a:lnTo>
                  <a:pt x="549466" y="507426"/>
                </a:lnTo>
                <a:close/>
                <a:moveTo>
                  <a:pt x="549466" y="677289"/>
                </a:moveTo>
                <a:lnTo>
                  <a:pt x="549466" y="719484"/>
                </a:lnTo>
                <a:lnTo>
                  <a:pt x="591648" y="719484"/>
                </a:lnTo>
                <a:lnTo>
                  <a:pt x="591648" y="677289"/>
                </a:lnTo>
                <a:lnTo>
                  <a:pt x="549466" y="677289"/>
                </a:lnTo>
                <a:close/>
                <a:moveTo>
                  <a:pt x="549466" y="803875"/>
                </a:moveTo>
                <a:lnTo>
                  <a:pt x="549466" y="846070"/>
                </a:lnTo>
                <a:lnTo>
                  <a:pt x="591648" y="846070"/>
                </a:lnTo>
                <a:lnTo>
                  <a:pt x="591648" y="803875"/>
                </a:lnTo>
                <a:lnTo>
                  <a:pt x="549466" y="803875"/>
                </a:lnTo>
                <a:close/>
                <a:moveTo>
                  <a:pt x="549466" y="846070"/>
                </a:moveTo>
                <a:lnTo>
                  <a:pt x="549466" y="888266"/>
                </a:lnTo>
                <a:lnTo>
                  <a:pt x="591648" y="888266"/>
                </a:lnTo>
                <a:lnTo>
                  <a:pt x="591648" y="846070"/>
                </a:lnTo>
                <a:lnTo>
                  <a:pt x="549466" y="846070"/>
                </a:lnTo>
                <a:close/>
                <a:moveTo>
                  <a:pt x="549466" y="888266"/>
                </a:moveTo>
                <a:lnTo>
                  <a:pt x="549466" y="930461"/>
                </a:lnTo>
                <a:lnTo>
                  <a:pt x="591648" y="930461"/>
                </a:lnTo>
                <a:lnTo>
                  <a:pt x="591648" y="888266"/>
                </a:lnTo>
                <a:lnTo>
                  <a:pt x="549466" y="888266"/>
                </a:lnTo>
                <a:close/>
                <a:moveTo>
                  <a:pt x="549466" y="931543"/>
                </a:moveTo>
                <a:lnTo>
                  <a:pt x="549466" y="973738"/>
                </a:lnTo>
                <a:lnTo>
                  <a:pt x="591648" y="973738"/>
                </a:lnTo>
                <a:lnTo>
                  <a:pt x="591648" y="931543"/>
                </a:lnTo>
                <a:lnTo>
                  <a:pt x="549466" y="931543"/>
                </a:lnTo>
                <a:close/>
                <a:moveTo>
                  <a:pt x="549466" y="973738"/>
                </a:moveTo>
                <a:lnTo>
                  <a:pt x="549466" y="1015933"/>
                </a:lnTo>
                <a:lnTo>
                  <a:pt x="591648" y="1015933"/>
                </a:lnTo>
                <a:lnTo>
                  <a:pt x="591648" y="973738"/>
                </a:lnTo>
                <a:lnTo>
                  <a:pt x="549466" y="973738"/>
                </a:lnTo>
                <a:close/>
                <a:moveTo>
                  <a:pt x="549466" y="1015933"/>
                </a:moveTo>
                <a:lnTo>
                  <a:pt x="549466" y="1058129"/>
                </a:lnTo>
                <a:lnTo>
                  <a:pt x="591648" y="1058129"/>
                </a:lnTo>
                <a:lnTo>
                  <a:pt x="591648" y="1015933"/>
                </a:lnTo>
                <a:lnTo>
                  <a:pt x="549466" y="1015933"/>
                </a:lnTo>
                <a:close/>
                <a:moveTo>
                  <a:pt x="549466" y="1184715"/>
                </a:moveTo>
                <a:lnTo>
                  <a:pt x="549466" y="1226910"/>
                </a:lnTo>
                <a:lnTo>
                  <a:pt x="591648" y="1226910"/>
                </a:lnTo>
                <a:lnTo>
                  <a:pt x="591648" y="1184715"/>
                </a:lnTo>
                <a:lnTo>
                  <a:pt x="549466" y="1184715"/>
                </a:lnTo>
                <a:close/>
                <a:moveTo>
                  <a:pt x="591648" y="0"/>
                </a:moveTo>
                <a:lnTo>
                  <a:pt x="591648" y="42195"/>
                </a:lnTo>
                <a:lnTo>
                  <a:pt x="633832" y="42195"/>
                </a:lnTo>
                <a:lnTo>
                  <a:pt x="633832" y="0"/>
                </a:lnTo>
                <a:lnTo>
                  <a:pt x="591648" y="0"/>
                </a:lnTo>
                <a:close/>
                <a:moveTo>
                  <a:pt x="591648" y="42195"/>
                </a:moveTo>
                <a:lnTo>
                  <a:pt x="591648" y="84391"/>
                </a:lnTo>
                <a:lnTo>
                  <a:pt x="633832" y="84391"/>
                </a:lnTo>
                <a:lnTo>
                  <a:pt x="633832" y="42195"/>
                </a:lnTo>
                <a:lnTo>
                  <a:pt x="591648" y="42195"/>
                </a:lnTo>
                <a:close/>
                <a:moveTo>
                  <a:pt x="591648" y="84391"/>
                </a:moveTo>
                <a:lnTo>
                  <a:pt x="591648" y="126586"/>
                </a:lnTo>
                <a:lnTo>
                  <a:pt x="633832" y="126586"/>
                </a:lnTo>
                <a:lnTo>
                  <a:pt x="633832" y="84391"/>
                </a:lnTo>
                <a:cubicBezTo>
                  <a:pt x="633832" y="84391"/>
                  <a:pt x="591648" y="84391"/>
                  <a:pt x="591648" y="84391"/>
                </a:cubicBezTo>
                <a:close/>
                <a:moveTo>
                  <a:pt x="591648" y="254254"/>
                </a:moveTo>
                <a:lnTo>
                  <a:pt x="591648" y="296449"/>
                </a:lnTo>
                <a:lnTo>
                  <a:pt x="633832" y="296449"/>
                </a:lnTo>
                <a:lnTo>
                  <a:pt x="633832" y="254254"/>
                </a:lnTo>
                <a:lnTo>
                  <a:pt x="591648" y="254254"/>
                </a:lnTo>
                <a:close/>
                <a:moveTo>
                  <a:pt x="591648" y="296449"/>
                </a:moveTo>
                <a:lnTo>
                  <a:pt x="591648" y="338644"/>
                </a:lnTo>
                <a:lnTo>
                  <a:pt x="633832" y="338644"/>
                </a:lnTo>
                <a:lnTo>
                  <a:pt x="633832" y="296449"/>
                </a:lnTo>
                <a:lnTo>
                  <a:pt x="591648" y="296449"/>
                </a:lnTo>
                <a:close/>
                <a:moveTo>
                  <a:pt x="591648" y="423035"/>
                </a:moveTo>
                <a:lnTo>
                  <a:pt x="591648" y="465230"/>
                </a:lnTo>
                <a:lnTo>
                  <a:pt x="633832" y="465230"/>
                </a:lnTo>
                <a:lnTo>
                  <a:pt x="633832" y="423035"/>
                </a:lnTo>
                <a:lnTo>
                  <a:pt x="591648" y="423035"/>
                </a:lnTo>
                <a:close/>
                <a:moveTo>
                  <a:pt x="591648" y="635094"/>
                </a:moveTo>
                <a:lnTo>
                  <a:pt x="591648" y="677289"/>
                </a:lnTo>
                <a:lnTo>
                  <a:pt x="633832" y="677289"/>
                </a:lnTo>
                <a:lnTo>
                  <a:pt x="633832" y="635094"/>
                </a:lnTo>
                <a:lnTo>
                  <a:pt x="591648" y="635094"/>
                </a:lnTo>
                <a:close/>
                <a:moveTo>
                  <a:pt x="591648" y="719484"/>
                </a:moveTo>
                <a:lnTo>
                  <a:pt x="591648" y="761680"/>
                </a:lnTo>
                <a:lnTo>
                  <a:pt x="633832" y="761680"/>
                </a:lnTo>
                <a:lnTo>
                  <a:pt x="633832" y="719484"/>
                </a:lnTo>
                <a:lnTo>
                  <a:pt x="591648" y="719484"/>
                </a:lnTo>
                <a:close/>
                <a:moveTo>
                  <a:pt x="591648" y="761680"/>
                </a:moveTo>
                <a:lnTo>
                  <a:pt x="591648" y="803875"/>
                </a:lnTo>
                <a:lnTo>
                  <a:pt x="633832" y="803875"/>
                </a:lnTo>
                <a:lnTo>
                  <a:pt x="633832" y="761680"/>
                </a:lnTo>
                <a:lnTo>
                  <a:pt x="591648" y="761680"/>
                </a:lnTo>
                <a:close/>
                <a:moveTo>
                  <a:pt x="591648" y="846070"/>
                </a:moveTo>
                <a:lnTo>
                  <a:pt x="591648" y="888266"/>
                </a:lnTo>
                <a:lnTo>
                  <a:pt x="633832" y="888266"/>
                </a:lnTo>
                <a:lnTo>
                  <a:pt x="633832" y="846070"/>
                </a:lnTo>
                <a:lnTo>
                  <a:pt x="591648" y="846070"/>
                </a:lnTo>
                <a:close/>
                <a:moveTo>
                  <a:pt x="591648" y="888266"/>
                </a:moveTo>
                <a:lnTo>
                  <a:pt x="591648" y="930461"/>
                </a:lnTo>
                <a:lnTo>
                  <a:pt x="633832" y="930461"/>
                </a:lnTo>
                <a:lnTo>
                  <a:pt x="633832" y="888266"/>
                </a:lnTo>
                <a:lnTo>
                  <a:pt x="591648" y="888266"/>
                </a:lnTo>
                <a:close/>
                <a:moveTo>
                  <a:pt x="591648" y="931543"/>
                </a:moveTo>
                <a:lnTo>
                  <a:pt x="591648" y="973738"/>
                </a:lnTo>
                <a:lnTo>
                  <a:pt x="633832" y="973738"/>
                </a:lnTo>
                <a:lnTo>
                  <a:pt x="633832" y="931543"/>
                </a:lnTo>
                <a:lnTo>
                  <a:pt x="591648" y="931543"/>
                </a:lnTo>
                <a:close/>
                <a:moveTo>
                  <a:pt x="591648" y="973738"/>
                </a:moveTo>
                <a:lnTo>
                  <a:pt x="591648" y="1015933"/>
                </a:lnTo>
                <a:lnTo>
                  <a:pt x="633832" y="1015933"/>
                </a:lnTo>
                <a:lnTo>
                  <a:pt x="633832" y="973738"/>
                </a:lnTo>
                <a:lnTo>
                  <a:pt x="591648" y="973738"/>
                </a:lnTo>
                <a:close/>
                <a:moveTo>
                  <a:pt x="591648" y="1015933"/>
                </a:moveTo>
                <a:lnTo>
                  <a:pt x="591648" y="1058129"/>
                </a:lnTo>
                <a:lnTo>
                  <a:pt x="633832" y="1058129"/>
                </a:lnTo>
                <a:lnTo>
                  <a:pt x="633832" y="1015933"/>
                </a:lnTo>
                <a:lnTo>
                  <a:pt x="591648" y="1015933"/>
                </a:lnTo>
                <a:close/>
                <a:moveTo>
                  <a:pt x="591648" y="1058129"/>
                </a:moveTo>
                <a:lnTo>
                  <a:pt x="591648" y="1100324"/>
                </a:lnTo>
                <a:lnTo>
                  <a:pt x="633832" y="1100324"/>
                </a:lnTo>
                <a:lnTo>
                  <a:pt x="633832" y="1058129"/>
                </a:lnTo>
                <a:lnTo>
                  <a:pt x="591648" y="1058129"/>
                </a:lnTo>
                <a:close/>
                <a:moveTo>
                  <a:pt x="591648" y="1100324"/>
                </a:moveTo>
                <a:lnTo>
                  <a:pt x="591648" y="1142519"/>
                </a:lnTo>
                <a:lnTo>
                  <a:pt x="633832" y="1142519"/>
                </a:lnTo>
                <a:lnTo>
                  <a:pt x="633832" y="1100324"/>
                </a:lnTo>
                <a:lnTo>
                  <a:pt x="591648" y="1100324"/>
                </a:lnTo>
                <a:close/>
                <a:moveTo>
                  <a:pt x="633832" y="0"/>
                </a:moveTo>
                <a:lnTo>
                  <a:pt x="633832" y="42195"/>
                </a:lnTo>
                <a:lnTo>
                  <a:pt x="676015" y="42195"/>
                </a:lnTo>
                <a:lnTo>
                  <a:pt x="676015" y="0"/>
                </a:lnTo>
                <a:lnTo>
                  <a:pt x="633832" y="0"/>
                </a:lnTo>
                <a:close/>
                <a:moveTo>
                  <a:pt x="633832" y="84391"/>
                </a:moveTo>
                <a:lnTo>
                  <a:pt x="633832" y="126586"/>
                </a:lnTo>
                <a:lnTo>
                  <a:pt x="676015" y="126586"/>
                </a:lnTo>
                <a:lnTo>
                  <a:pt x="676015" y="84391"/>
                </a:lnTo>
                <a:cubicBezTo>
                  <a:pt x="676015" y="84391"/>
                  <a:pt x="633832" y="84391"/>
                  <a:pt x="633832" y="84391"/>
                </a:cubicBezTo>
                <a:close/>
                <a:moveTo>
                  <a:pt x="633832" y="168781"/>
                </a:moveTo>
                <a:lnTo>
                  <a:pt x="633832" y="210977"/>
                </a:lnTo>
                <a:lnTo>
                  <a:pt x="676015" y="210977"/>
                </a:lnTo>
                <a:lnTo>
                  <a:pt x="676015" y="168781"/>
                </a:lnTo>
                <a:lnTo>
                  <a:pt x="633832" y="168781"/>
                </a:lnTo>
                <a:close/>
                <a:moveTo>
                  <a:pt x="633832" y="380840"/>
                </a:moveTo>
                <a:lnTo>
                  <a:pt x="633832" y="423035"/>
                </a:lnTo>
                <a:lnTo>
                  <a:pt x="676015" y="423035"/>
                </a:lnTo>
                <a:lnTo>
                  <a:pt x="676015" y="380840"/>
                </a:lnTo>
                <a:lnTo>
                  <a:pt x="633832" y="380840"/>
                </a:lnTo>
                <a:close/>
                <a:moveTo>
                  <a:pt x="633832" y="423035"/>
                </a:moveTo>
                <a:lnTo>
                  <a:pt x="633832" y="465230"/>
                </a:lnTo>
                <a:lnTo>
                  <a:pt x="676015" y="465230"/>
                </a:lnTo>
                <a:lnTo>
                  <a:pt x="676015" y="423035"/>
                </a:lnTo>
                <a:lnTo>
                  <a:pt x="633832" y="423035"/>
                </a:lnTo>
                <a:close/>
                <a:moveTo>
                  <a:pt x="633832" y="465230"/>
                </a:moveTo>
                <a:lnTo>
                  <a:pt x="633832" y="507426"/>
                </a:lnTo>
                <a:lnTo>
                  <a:pt x="676015" y="507426"/>
                </a:lnTo>
                <a:lnTo>
                  <a:pt x="676015" y="465230"/>
                </a:lnTo>
                <a:cubicBezTo>
                  <a:pt x="676015" y="465230"/>
                  <a:pt x="633832" y="465230"/>
                  <a:pt x="633832" y="465230"/>
                </a:cubicBezTo>
                <a:close/>
                <a:moveTo>
                  <a:pt x="633832" y="592898"/>
                </a:moveTo>
                <a:lnTo>
                  <a:pt x="633832" y="635094"/>
                </a:lnTo>
                <a:lnTo>
                  <a:pt x="676015" y="635094"/>
                </a:lnTo>
                <a:lnTo>
                  <a:pt x="676015" y="592898"/>
                </a:lnTo>
                <a:lnTo>
                  <a:pt x="633832" y="592898"/>
                </a:lnTo>
                <a:close/>
                <a:moveTo>
                  <a:pt x="633832" y="803875"/>
                </a:moveTo>
                <a:lnTo>
                  <a:pt x="633832" y="846070"/>
                </a:lnTo>
                <a:lnTo>
                  <a:pt x="676015" y="846070"/>
                </a:lnTo>
                <a:lnTo>
                  <a:pt x="676015" y="803875"/>
                </a:lnTo>
                <a:lnTo>
                  <a:pt x="633832" y="803875"/>
                </a:lnTo>
                <a:close/>
                <a:moveTo>
                  <a:pt x="633832" y="1142519"/>
                </a:moveTo>
                <a:lnTo>
                  <a:pt x="633832" y="1184715"/>
                </a:lnTo>
                <a:lnTo>
                  <a:pt x="676015" y="1184715"/>
                </a:lnTo>
                <a:lnTo>
                  <a:pt x="676015" y="1142519"/>
                </a:lnTo>
                <a:cubicBezTo>
                  <a:pt x="676015" y="1142519"/>
                  <a:pt x="633832" y="1142519"/>
                  <a:pt x="633832" y="1142519"/>
                </a:cubicBezTo>
                <a:close/>
                <a:moveTo>
                  <a:pt x="676015" y="0"/>
                </a:moveTo>
                <a:lnTo>
                  <a:pt x="676015" y="42195"/>
                </a:lnTo>
                <a:lnTo>
                  <a:pt x="718199" y="42195"/>
                </a:lnTo>
                <a:lnTo>
                  <a:pt x="718199" y="0"/>
                </a:lnTo>
                <a:lnTo>
                  <a:pt x="676015" y="0"/>
                </a:lnTo>
                <a:close/>
                <a:moveTo>
                  <a:pt x="676015" y="42195"/>
                </a:moveTo>
                <a:lnTo>
                  <a:pt x="676015" y="84391"/>
                </a:lnTo>
                <a:lnTo>
                  <a:pt x="718199" y="84391"/>
                </a:lnTo>
                <a:lnTo>
                  <a:pt x="718199" y="42195"/>
                </a:lnTo>
                <a:lnTo>
                  <a:pt x="676015" y="42195"/>
                </a:lnTo>
                <a:close/>
                <a:moveTo>
                  <a:pt x="676015" y="84391"/>
                </a:moveTo>
                <a:lnTo>
                  <a:pt x="676015" y="126586"/>
                </a:lnTo>
                <a:lnTo>
                  <a:pt x="718199" y="126586"/>
                </a:lnTo>
                <a:lnTo>
                  <a:pt x="718199" y="84391"/>
                </a:lnTo>
                <a:cubicBezTo>
                  <a:pt x="718199" y="84391"/>
                  <a:pt x="676015" y="84391"/>
                  <a:pt x="676015" y="84391"/>
                </a:cubicBezTo>
                <a:close/>
                <a:moveTo>
                  <a:pt x="676015" y="126586"/>
                </a:moveTo>
                <a:lnTo>
                  <a:pt x="676015" y="168781"/>
                </a:lnTo>
                <a:lnTo>
                  <a:pt x="718199" y="168781"/>
                </a:lnTo>
                <a:lnTo>
                  <a:pt x="718199" y="126586"/>
                </a:lnTo>
                <a:lnTo>
                  <a:pt x="676015" y="126586"/>
                </a:lnTo>
                <a:close/>
                <a:moveTo>
                  <a:pt x="676015" y="168781"/>
                </a:moveTo>
                <a:lnTo>
                  <a:pt x="676015" y="210977"/>
                </a:lnTo>
                <a:lnTo>
                  <a:pt x="718199" y="210977"/>
                </a:lnTo>
                <a:lnTo>
                  <a:pt x="718199" y="168781"/>
                </a:lnTo>
                <a:lnTo>
                  <a:pt x="676015" y="168781"/>
                </a:lnTo>
                <a:close/>
                <a:moveTo>
                  <a:pt x="676015" y="254254"/>
                </a:moveTo>
                <a:lnTo>
                  <a:pt x="676015" y="296449"/>
                </a:lnTo>
                <a:lnTo>
                  <a:pt x="718199" y="296449"/>
                </a:lnTo>
                <a:lnTo>
                  <a:pt x="718199" y="254254"/>
                </a:lnTo>
                <a:lnTo>
                  <a:pt x="676015" y="254254"/>
                </a:lnTo>
                <a:close/>
                <a:moveTo>
                  <a:pt x="676015" y="380840"/>
                </a:moveTo>
                <a:lnTo>
                  <a:pt x="676015" y="423035"/>
                </a:lnTo>
                <a:lnTo>
                  <a:pt x="718199" y="423035"/>
                </a:lnTo>
                <a:lnTo>
                  <a:pt x="718199" y="380840"/>
                </a:lnTo>
                <a:lnTo>
                  <a:pt x="676015" y="380840"/>
                </a:lnTo>
                <a:close/>
                <a:moveTo>
                  <a:pt x="676015" y="423035"/>
                </a:moveTo>
                <a:lnTo>
                  <a:pt x="676015" y="465230"/>
                </a:lnTo>
                <a:lnTo>
                  <a:pt x="718199" y="465230"/>
                </a:lnTo>
                <a:lnTo>
                  <a:pt x="718199" y="423035"/>
                </a:lnTo>
                <a:lnTo>
                  <a:pt x="676015" y="423035"/>
                </a:lnTo>
                <a:close/>
                <a:moveTo>
                  <a:pt x="676015" y="465230"/>
                </a:moveTo>
                <a:lnTo>
                  <a:pt x="676015" y="507426"/>
                </a:lnTo>
                <a:lnTo>
                  <a:pt x="718199" y="507426"/>
                </a:lnTo>
                <a:lnTo>
                  <a:pt x="718199" y="465230"/>
                </a:lnTo>
                <a:cubicBezTo>
                  <a:pt x="718199" y="465230"/>
                  <a:pt x="676015" y="465230"/>
                  <a:pt x="676015" y="465230"/>
                </a:cubicBezTo>
                <a:close/>
                <a:moveTo>
                  <a:pt x="676015" y="507426"/>
                </a:moveTo>
                <a:lnTo>
                  <a:pt x="676015" y="549621"/>
                </a:lnTo>
                <a:lnTo>
                  <a:pt x="718199" y="549621"/>
                </a:lnTo>
                <a:lnTo>
                  <a:pt x="718199" y="507426"/>
                </a:lnTo>
                <a:lnTo>
                  <a:pt x="676015" y="507426"/>
                </a:lnTo>
                <a:close/>
                <a:moveTo>
                  <a:pt x="676015" y="635094"/>
                </a:moveTo>
                <a:lnTo>
                  <a:pt x="676015" y="677289"/>
                </a:lnTo>
                <a:lnTo>
                  <a:pt x="718199" y="677289"/>
                </a:lnTo>
                <a:lnTo>
                  <a:pt x="718199" y="635094"/>
                </a:lnTo>
                <a:lnTo>
                  <a:pt x="676015" y="635094"/>
                </a:lnTo>
                <a:close/>
                <a:moveTo>
                  <a:pt x="676015" y="677289"/>
                </a:moveTo>
                <a:lnTo>
                  <a:pt x="676015" y="719484"/>
                </a:lnTo>
                <a:lnTo>
                  <a:pt x="718199" y="719484"/>
                </a:lnTo>
                <a:lnTo>
                  <a:pt x="718199" y="677289"/>
                </a:lnTo>
                <a:lnTo>
                  <a:pt x="676015" y="677289"/>
                </a:lnTo>
                <a:close/>
                <a:moveTo>
                  <a:pt x="676015" y="719484"/>
                </a:moveTo>
                <a:lnTo>
                  <a:pt x="676015" y="761680"/>
                </a:lnTo>
                <a:lnTo>
                  <a:pt x="718199" y="761680"/>
                </a:lnTo>
                <a:lnTo>
                  <a:pt x="718199" y="719484"/>
                </a:lnTo>
                <a:lnTo>
                  <a:pt x="676015" y="719484"/>
                </a:lnTo>
                <a:close/>
                <a:moveTo>
                  <a:pt x="676015" y="803875"/>
                </a:moveTo>
                <a:lnTo>
                  <a:pt x="676015" y="846070"/>
                </a:lnTo>
                <a:lnTo>
                  <a:pt x="718199" y="846070"/>
                </a:lnTo>
                <a:lnTo>
                  <a:pt x="718199" y="803875"/>
                </a:lnTo>
                <a:lnTo>
                  <a:pt x="676015" y="803875"/>
                </a:lnTo>
                <a:close/>
                <a:moveTo>
                  <a:pt x="676015" y="1058129"/>
                </a:moveTo>
                <a:lnTo>
                  <a:pt x="676015" y="1100324"/>
                </a:lnTo>
                <a:lnTo>
                  <a:pt x="718199" y="1100324"/>
                </a:lnTo>
                <a:lnTo>
                  <a:pt x="718199" y="1058129"/>
                </a:lnTo>
                <a:lnTo>
                  <a:pt x="676015" y="1058129"/>
                </a:lnTo>
                <a:close/>
                <a:moveTo>
                  <a:pt x="676015" y="1100324"/>
                </a:moveTo>
                <a:lnTo>
                  <a:pt x="676015" y="1142519"/>
                </a:lnTo>
                <a:lnTo>
                  <a:pt x="718199" y="1142519"/>
                </a:lnTo>
                <a:lnTo>
                  <a:pt x="718199" y="1100324"/>
                </a:lnTo>
                <a:lnTo>
                  <a:pt x="676015" y="1100324"/>
                </a:lnTo>
                <a:close/>
                <a:moveTo>
                  <a:pt x="718199" y="0"/>
                </a:moveTo>
                <a:lnTo>
                  <a:pt x="718199" y="42195"/>
                </a:lnTo>
                <a:lnTo>
                  <a:pt x="760382" y="42195"/>
                </a:lnTo>
                <a:lnTo>
                  <a:pt x="760382" y="0"/>
                </a:lnTo>
                <a:lnTo>
                  <a:pt x="718199" y="0"/>
                </a:lnTo>
                <a:close/>
                <a:moveTo>
                  <a:pt x="718199" y="84391"/>
                </a:moveTo>
                <a:lnTo>
                  <a:pt x="718199" y="126586"/>
                </a:lnTo>
                <a:lnTo>
                  <a:pt x="760382" y="126586"/>
                </a:lnTo>
                <a:lnTo>
                  <a:pt x="760382" y="84391"/>
                </a:lnTo>
                <a:cubicBezTo>
                  <a:pt x="760382" y="84391"/>
                  <a:pt x="718199" y="84391"/>
                  <a:pt x="718199" y="84391"/>
                </a:cubicBezTo>
                <a:close/>
                <a:moveTo>
                  <a:pt x="718199" y="168781"/>
                </a:moveTo>
                <a:lnTo>
                  <a:pt x="718199" y="210977"/>
                </a:lnTo>
                <a:lnTo>
                  <a:pt x="760382" y="210977"/>
                </a:lnTo>
                <a:lnTo>
                  <a:pt x="760382" y="168781"/>
                </a:lnTo>
                <a:lnTo>
                  <a:pt x="718199" y="168781"/>
                </a:lnTo>
                <a:close/>
                <a:moveTo>
                  <a:pt x="718199" y="212058"/>
                </a:moveTo>
                <a:lnTo>
                  <a:pt x="718199" y="254254"/>
                </a:lnTo>
                <a:lnTo>
                  <a:pt x="760382" y="254254"/>
                </a:lnTo>
                <a:lnTo>
                  <a:pt x="760382" y="212058"/>
                </a:lnTo>
                <a:lnTo>
                  <a:pt x="718199" y="212058"/>
                </a:lnTo>
                <a:close/>
                <a:moveTo>
                  <a:pt x="718199" y="338644"/>
                </a:moveTo>
                <a:lnTo>
                  <a:pt x="718199" y="380840"/>
                </a:lnTo>
                <a:lnTo>
                  <a:pt x="760382" y="380840"/>
                </a:lnTo>
                <a:lnTo>
                  <a:pt x="760382" y="338644"/>
                </a:lnTo>
                <a:lnTo>
                  <a:pt x="718199" y="338644"/>
                </a:lnTo>
                <a:close/>
                <a:moveTo>
                  <a:pt x="718199" y="465230"/>
                </a:moveTo>
                <a:lnTo>
                  <a:pt x="718199" y="507426"/>
                </a:lnTo>
                <a:lnTo>
                  <a:pt x="760382" y="507426"/>
                </a:lnTo>
                <a:lnTo>
                  <a:pt x="760382" y="465230"/>
                </a:lnTo>
                <a:cubicBezTo>
                  <a:pt x="760382" y="465230"/>
                  <a:pt x="718199" y="465230"/>
                  <a:pt x="718199" y="465230"/>
                </a:cubicBezTo>
                <a:close/>
                <a:moveTo>
                  <a:pt x="718199" y="507426"/>
                </a:moveTo>
                <a:lnTo>
                  <a:pt x="718199" y="549621"/>
                </a:lnTo>
                <a:lnTo>
                  <a:pt x="760382" y="549621"/>
                </a:lnTo>
                <a:lnTo>
                  <a:pt x="760382" y="507426"/>
                </a:lnTo>
                <a:lnTo>
                  <a:pt x="718199" y="507426"/>
                </a:lnTo>
                <a:close/>
                <a:moveTo>
                  <a:pt x="718199" y="549621"/>
                </a:moveTo>
                <a:lnTo>
                  <a:pt x="718199" y="591816"/>
                </a:lnTo>
                <a:lnTo>
                  <a:pt x="760382" y="591816"/>
                </a:lnTo>
                <a:lnTo>
                  <a:pt x="760382" y="549621"/>
                </a:lnTo>
                <a:lnTo>
                  <a:pt x="718199" y="549621"/>
                </a:lnTo>
                <a:close/>
                <a:moveTo>
                  <a:pt x="718199" y="592898"/>
                </a:moveTo>
                <a:lnTo>
                  <a:pt x="718199" y="635094"/>
                </a:lnTo>
                <a:lnTo>
                  <a:pt x="760382" y="635094"/>
                </a:lnTo>
                <a:lnTo>
                  <a:pt x="760382" y="592898"/>
                </a:lnTo>
                <a:lnTo>
                  <a:pt x="718199" y="592898"/>
                </a:lnTo>
                <a:close/>
                <a:moveTo>
                  <a:pt x="718199" y="677289"/>
                </a:moveTo>
                <a:lnTo>
                  <a:pt x="718199" y="719484"/>
                </a:lnTo>
                <a:lnTo>
                  <a:pt x="760382" y="719484"/>
                </a:lnTo>
                <a:lnTo>
                  <a:pt x="760382" y="677289"/>
                </a:lnTo>
                <a:lnTo>
                  <a:pt x="718199" y="677289"/>
                </a:lnTo>
                <a:close/>
                <a:moveTo>
                  <a:pt x="718199" y="761680"/>
                </a:moveTo>
                <a:lnTo>
                  <a:pt x="718199" y="803875"/>
                </a:lnTo>
                <a:lnTo>
                  <a:pt x="760382" y="803875"/>
                </a:lnTo>
                <a:lnTo>
                  <a:pt x="760382" y="761680"/>
                </a:lnTo>
                <a:lnTo>
                  <a:pt x="718199" y="761680"/>
                </a:lnTo>
                <a:close/>
                <a:moveTo>
                  <a:pt x="718199" y="803875"/>
                </a:moveTo>
                <a:lnTo>
                  <a:pt x="718199" y="846070"/>
                </a:lnTo>
                <a:lnTo>
                  <a:pt x="760382" y="846070"/>
                </a:lnTo>
                <a:lnTo>
                  <a:pt x="760382" y="803875"/>
                </a:lnTo>
                <a:lnTo>
                  <a:pt x="718199" y="803875"/>
                </a:lnTo>
                <a:close/>
                <a:moveTo>
                  <a:pt x="718199" y="846070"/>
                </a:moveTo>
                <a:lnTo>
                  <a:pt x="718199" y="888266"/>
                </a:lnTo>
                <a:lnTo>
                  <a:pt x="760382" y="888266"/>
                </a:lnTo>
                <a:lnTo>
                  <a:pt x="760382" y="846070"/>
                </a:lnTo>
                <a:lnTo>
                  <a:pt x="718199" y="846070"/>
                </a:lnTo>
                <a:close/>
                <a:moveTo>
                  <a:pt x="718199" y="888266"/>
                </a:moveTo>
                <a:lnTo>
                  <a:pt x="718199" y="930461"/>
                </a:lnTo>
                <a:lnTo>
                  <a:pt x="760382" y="930461"/>
                </a:lnTo>
                <a:lnTo>
                  <a:pt x="760382" y="888266"/>
                </a:lnTo>
                <a:lnTo>
                  <a:pt x="718199" y="888266"/>
                </a:lnTo>
                <a:close/>
                <a:moveTo>
                  <a:pt x="718199" y="931543"/>
                </a:moveTo>
                <a:lnTo>
                  <a:pt x="718199" y="973738"/>
                </a:lnTo>
                <a:lnTo>
                  <a:pt x="760382" y="973738"/>
                </a:lnTo>
                <a:lnTo>
                  <a:pt x="760382" y="931543"/>
                </a:lnTo>
                <a:lnTo>
                  <a:pt x="718199" y="931543"/>
                </a:lnTo>
                <a:close/>
                <a:moveTo>
                  <a:pt x="718199" y="973738"/>
                </a:moveTo>
                <a:lnTo>
                  <a:pt x="718199" y="1015933"/>
                </a:lnTo>
                <a:lnTo>
                  <a:pt x="760382" y="1015933"/>
                </a:lnTo>
                <a:lnTo>
                  <a:pt x="760382" y="973738"/>
                </a:lnTo>
                <a:lnTo>
                  <a:pt x="718199" y="973738"/>
                </a:lnTo>
                <a:close/>
                <a:moveTo>
                  <a:pt x="718199" y="1015933"/>
                </a:moveTo>
                <a:lnTo>
                  <a:pt x="718199" y="1058129"/>
                </a:lnTo>
                <a:lnTo>
                  <a:pt x="760382" y="1058129"/>
                </a:lnTo>
                <a:lnTo>
                  <a:pt x="760382" y="1015933"/>
                </a:lnTo>
                <a:lnTo>
                  <a:pt x="718199" y="1015933"/>
                </a:lnTo>
                <a:close/>
                <a:moveTo>
                  <a:pt x="718199" y="1100324"/>
                </a:moveTo>
                <a:lnTo>
                  <a:pt x="718199" y="1142519"/>
                </a:lnTo>
                <a:lnTo>
                  <a:pt x="760382" y="1142519"/>
                </a:lnTo>
                <a:lnTo>
                  <a:pt x="760382" y="1100324"/>
                </a:lnTo>
                <a:lnTo>
                  <a:pt x="718199" y="1100324"/>
                </a:lnTo>
                <a:close/>
                <a:moveTo>
                  <a:pt x="718199" y="1184715"/>
                </a:moveTo>
                <a:lnTo>
                  <a:pt x="718199" y="1226910"/>
                </a:lnTo>
                <a:lnTo>
                  <a:pt x="760382" y="1226910"/>
                </a:lnTo>
                <a:lnTo>
                  <a:pt x="760382" y="1184715"/>
                </a:lnTo>
                <a:lnTo>
                  <a:pt x="718199" y="1184715"/>
                </a:lnTo>
                <a:close/>
                <a:moveTo>
                  <a:pt x="761464" y="0"/>
                </a:moveTo>
                <a:lnTo>
                  <a:pt x="761464" y="42195"/>
                </a:lnTo>
                <a:lnTo>
                  <a:pt x="803647" y="42195"/>
                </a:lnTo>
                <a:lnTo>
                  <a:pt x="803647" y="0"/>
                </a:lnTo>
                <a:lnTo>
                  <a:pt x="761464" y="0"/>
                </a:lnTo>
                <a:close/>
                <a:moveTo>
                  <a:pt x="761464" y="84391"/>
                </a:moveTo>
                <a:lnTo>
                  <a:pt x="761464" y="126586"/>
                </a:lnTo>
                <a:lnTo>
                  <a:pt x="803647" y="126586"/>
                </a:lnTo>
                <a:lnTo>
                  <a:pt x="803647" y="84391"/>
                </a:lnTo>
                <a:cubicBezTo>
                  <a:pt x="803647" y="84391"/>
                  <a:pt x="761464" y="84391"/>
                  <a:pt x="761464" y="84391"/>
                </a:cubicBezTo>
                <a:close/>
                <a:moveTo>
                  <a:pt x="761464" y="168781"/>
                </a:moveTo>
                <a:lnTo>
                  <a:pt x="761464" y="210977"/>
                </a:lnTo>
                <a:lnTo>
                  <a:pt x="803647" y="210977"/>
                </a:lnTo>
                <a:lnTo>
                  <a:pt x="803647" y="168781"/>
                </a:lnTo>
                <a:lnTo>
                  <a:pt x="761464" y="168781"/>
                </a:lnTo>
                <a:close/>
                <a:moveTo>
                  <a:pt x="761464" y="254254"/>
                </a:moveTo>
                <a:lnTo>
                  <a:pt x="761464" y="296449"/>
                </a:lnTo>
                <a:lnTo>
                  <a:pt x="803647" y="296449"/>
                </a:lnTo>
                <a:lnTo>
                  <a:pt x="803647" y="254254"/>
                </a:lnTo>
                <a:lnTo>
                  <a:pt x="761464" y="254254"/>
                </a:lnTo>
                <a:close/>
                <a:moveTo>
                  <a:pt x="761464" y="296449"/>
                </a:moveTo>
                <a:lnTo>
                  <a:pt x="761464" y="338644"/>
                </a:lnTo>
                <a:lnTo>
                  <a:pt x="803647" y="338644"/>
                </a:lnTo>
                <a:lnTo>
                  <a:pt x="803647" y="296449"/>
                </a:lnTo>
                <a:lnTo>
                  <a:pt x="761464" y="296449"/>
                </a:lnTo>
                <a:close/>
                <a:moveTo>
                  <a:pt x="761464" y="338644"/>
                </a:moveTo>
                <a:lnTo>
                  <a:pt x="761464" y="380840"/>
                </a:lnTo>
                <a:lnTo>
                  <a:pt x="803647" y="380840"/>
                </a:lnTo>
                <a:lnTo>
                  <a:pt x="803647" y="338644"/>
                </a:lnTo>
                <a:lnTo>
                  <a:pt x="761464" y="338644"/>
                </a:lnTo>
                <a:close/>
                <a:moveTo>
                  <a:pt x="761464" y="423035"/>
                </a:moveTo>
                <a:lnTo>
                  <a:pt x="761464" y="465230"/>
                </a:lnTo>
                <a:lnTo>
                  <a:pt x="803647" y="465230"/>
                </a:lnTo>
                <a:lnTo>
                  <a:pt x="803647" y="423035"/>
                </a:lnTo>
                <a:lnTo>
                  <a:pt x="761464" y="423035"/>
                </a:lnTo>
                <a:close/>
                <a:moveTo>
                  <a:pt x="761464" y="465230"/>
                </a:moveTo>
                <a:lnTo>
                  <a:pt x="761464" y="507426"/>
                </a:lnTo>
                <a:lnTo>
                  <a:pt x="803647" y="507426"/>
                </a:lnTo>
                <a:lnTo>
                  <a:pt x="803647" y="465230"/>
                </a:lnTo>
                <a:cubicBezTo>
                  <a:pt x="803647" y="465230"/>
                  <a:pt x="761464" y="465230"/>
                  <a:pt x="761464" y="465230"/>
                </a:cubicBezTo>
                <a:close/>
                <a:moveTo>
                  <a:pt x="761464" y="549621"/>
                </a:moveTo>
                <a:lnTo>
                  <a:pt x="761464" y="591816"/>
                </a:lnTo>
                <a:lnTo>
                  <a:pt x="803647" y="591816"/>
                </a:lnTo>
                <a:lnTo>
                  <a:pt x="803647" y="549621"/>
                </a:lnTo>
                <a:lnTo>
                  <a:pt x="761464" y="549621"/>
                </a:lnTo>
                <a:close/>
                <a:moveTo>
                  <a:pt x="761464" y="592898"/>
                </a:moveTo>
                <a:lnTo>
                  <a:pt x="761464" y="635094"/>
                </a:lnTo>
                <a:lnTo>
                  <a:pt x="803647" y="635094"/>
                </a:lnTo>
                <a:lnTo>
                  <a:pt x="803647" y="592898"/>
                </a:lnTo>
                <a:lnTo>
                  <a:pt x="761464" y="592898"/>
                </a:lnTo>
                <a:close/>
                <a:moveTo>
                  <a:pt x="761464" y="635094"/>
                </a:moveTo>
                <a:lnTo>
                  <a:pt x="761464" y="677289"/>
                </a:lnTo>
                <a:lnTo>
                  <a:pt x="803647" y="677289"/>
                </a:lnTo>
                <a:lnTo>
                  <a:pt x="803647" y="635094"/>
                </a:lnTo>
                <a:lnTo>
                  <a:pt x="761464" y="635094"/>
                </a:lnTo>
                <a:close/>
                <a:moveTo>
                  <a:pt x="761464" y="677289"/>
                </a:moveTo>
                <a:lnTo>
                  <a:pt x="761464" y="719484"/>
                </a:lnTo>
                <a:lnTo>
                  <a:pt x="803647" y="719484"/>
                </a:lnTo>
                <a:lnTo>
                  <a:pt x="803647" y="677289"/>
                </a:lnTo>
                <a:lnTo>
                  <a:pt x="761464" y="677289"/>
                </a:lnTo>
                <a:close/>
                <a:moveTo>
                  <a:pt x="761464" y="719484"/>
                </a:moveTo>
                <a:lnTo>
                  <a:pt x="761464" y="761680"/>
                </a:lnTo>
                <a:lnTo>
                  <a:pt x="803647" y="761680"/>
                </a:lnTo>
                <a:lnTo>
                  <a:pt x="803647" y="719484"/>
                </a:lnTo>
                <a:lnTo>
                  <a:pt x="761464" y="719484"/>
                </a:lnTo>
                <a:close/>
                <a:moveTo>
                  <a:pt x="761464" y="761680"/>
                </a:moveTo>
                <a:lnTo>
                  <a:pt x="761464" y="803875"/>
                </a:lnTo>
                <a:lnTo>
                  <a:pt x="803647" y="803875"/>
                </a:lnTo>
                <a:lnTo>
                  <a:pt x="803647" y="761680"/>
                </a:lnTo>
                <a:lnTo>
                  <a:pt x="761464" y="761680"/>
                </a:lnTo>
                <a:close/>
                <a:moveTo>
                  <a:pt x="761464" y="846070"/>
                </a:moveTo>
                <a:lnTo>
                  <a:pt x="761464" y="888266"/>
                </a:lnTo>
                <a:lnTo>
                  <a:pt x="803647" y="888266"/>
                </a:lnTo>
                <a:lnTo>
                  <a:pt x="803647" y="846070"/>
                </a:lnTo>
                <a:lnTo>
                  <a:pt x="761464" y="846070"/>
                </a:lnTo>
                <a:close/>
                <a:moveTo>
                  <a:pt x="761464" y="931543"/>
                </a:moveTo>
                <a:lnTo>
                  <a:pt x="761464" y="973738"/>
                </a:lnTo>
                <a:lnTo>
                  <a:pt x="803647" y="973738"/>
                </a:lnTo>
                <a:lnTo>
                  <a:pt x="803647" y="931543"/>
                </a:lnTo>
                <a:lnTo>
                  <a:pt x="761464" y="931543"/>
                </a:lnTo>
                <a:close/>
                <a:moveTo>
                  <a:pt x="761464" y="1100324"/>
                </a:moveTo>
                <a:lnTo>
                  <a:pt x="761464" y="1142519"/>
                </a:lnTo>
                <a:lnTo>
                  <a:pt x="803647" y="1142519"/>
                </a:lnTo>
                <a:lnTo>
                  <a:pt x="803647" y="1100324"/>
                </a:lnTo>
                <a:lnTo>
                  <a:pt x="761464" y="1100324"/>
                </a:lnTo>
                <a:close/>
                <a:moveTo>
                  <a:pt x="803647" y="0"/>
                </a:moveTo>
                <a:lnTo>
                  <a:pt x="803647" y="42195"/>
                </a:lnTo>
                <a:lnTo>
                  <a:pt x="845830" y="42195"/>
                </a:lnTo>
                <a:lnTo>
                  <a:pt x="845830" y="0"/>
                </a:lnTo>
                <a:lnTo>
                  <a:pt x="803647" y="0"/>
                </a:lnTo>
                <a:close/>
                <a:moveTo>
                  <a:pt x="803647" y="84391"/>
                </a:moveTo>
                <a:lnTo>
                  <a:pt x="803647" y="126586"/>
                </a:lnTo>
                <a:lnTo>
                  <a:pt x="845830" y="126586"/>
                </a:lnTo>
                <a:lnTo>
                  <a:pt x="845830" y="84391"/>
                </a:lnTo>
                <a:cubicBezTo>
                  <a:pt x="845830" y="84391"/>
                  <a:pt x="803647" y="84391"/>
                  <a:pt x="803647" y="84391"/>
                </a:cubicBezTo>
                <a:close/>
                <a:moveTo>
                  <a:pt x="803647" y="126586"/>
                </a:moveTo>
                <a:lnTo>
                  <a:pt x="803647" y="168781"/>
                </a:lnTo>
                <a:lnTo>
                  <a:pt x="845830" y="168781"/>
                </a:lnTo>
                <a:lnTo>
                  <a:pt x="845830" y="126586"/>
                </a:lnTo>
                <a:lnTo>
                  <a:pt x="803647" y="126586"/>
                </a:lnTo>
                <a:close/>
                <a:moveTo>
                  <a:pt x="803647" y="338644"/>
                </a:moveTo>
                <a:lnTo>
                  <a:pt x="803647" y="380840"/>
                </a:lnTo>
                <a:lnTo>
                  <a:pt x="845830" y="380840"/>
                </a:lnTo>
                <a:lnTo>
                  <a:pt x="845830" y="338644"/>
                </a:lnTo>
                <a:lnTo>
                  <a:pt x="803647" y="338644"/>
                </a:lnTo>
                <a:close/>
                <a:moveTo>
                  <a:pt x="803647" y="380840"/>
                </a:moveTo>
                <a:lnTo>
                  <a:pt x="803647" y="423035"/>
                </a:lnTo>
                <a:lnTo>
                  <a:pt x="845830" y="423035"/>
                </a:lnTo>
                <a:lnTo>
                  <a:pt x="845830" y="380840"/>
                </a:lnTo>
                <a:lnTo>
                  <a:pt x="803647" y="380840"/>
                </a:lnTo>
                <a:close/>
                <a:moveTo>
                  <a:pt x="803647" y="423035"/>
                </a:moveTo>
                <a:lnTo>
                  <a:pt x="803647" y="465230"/>
                </a:lnTo>
                <a:lnTo>
                  <a:pt x="845830" y="465230"/>
                </a:lnTo>
                <a:lnTo>
                  <a:pt x="845830" y="423035"/>
                </a:lnTo>
                <a:lnTo>
                  <a:pt x="803647" y="423035"/>
                </a:lnTo>
                <a:close/>
                <a:moveTo>
                  <a:pt x="803647" y="465230"/>
                </a:moveTo>
                <a:lnTo>
                  <a:pt x="803647" y="507426"/>
                </a:lnTo>
                <a:lnTo>
                  <a:pt x="845830" y="507426"/>
                </a:lnTo>
                <a:lnTo>
                  <a:pt x="845830" y="465230"/>
                </a:lnTo>
                <a:cubicBezTo>
                  <a:pt x="845830" y="465230"/>
                  <a:pt x="803647" y="465230"/>
                  <a:pt x="803647" y="465230"/>
                </a:cubicBezTo>
                <a:close/>
                <a:moveTo>
                  <a:pt x="803647" y="549621"/>
                </a:moveTo>
                <a:lnTo>
                  <a:pt x="803647" y="591816"/>
                </a:lnTo>
                <a:lnTo>
                  <a:pt x="845830" y="591816"/>
                </a:lnTo>
                <a:lnTo>
                  <a:pt x="845830" y="549621"/>
                </a:lnTo>
                <a:lnTo>
                  <a:pt x="803647" y="549621"/>
                </a:lnTo>
                <a:close/>
                <a:moveTo>
                  <a:pt x="803647" y="635094"/>
                </a:moveTo>
                <a:lnTo>
                  <a:pt x="803647" y="677289"/>
                </a:lnTo>
                <a:lnTo>
                  <a:pt x="845830" y="677289"/>
                </a:lnTo>
                <a:lnTo>
                  <a:pt x="845830" y="635094"/>
                </a:lnTo>
                <a:lnTo>
                  <a:pt x="803647" y="635094"/>
                </a:lnTo>
                <a:close/>
                <a:moveTo>
                  <a:pt x="803647" y="677289"/>
                </a:moveTo>
                <a:lnTo>
                  <a:pt x="803647" y="719484"/>
                </a:lnTo>
                <a:lnTo>
                  <a:pt x="845830" y="719484"/>
                </a:lnTo>
                <a:lnTo>
                  <a:pt x="845830" y="677289"/>
                </a:lnTo>
                <a:lnTo>
                  <a:pt x="803647" y="677289"/>
                </a:lnTo>
                <a:close/>
                <a:moveTo>
                  <a:pt x="803647" y="931543"/>
                </a:moveTo>
                <a:lnTo>
                  <a:pt x="803647" y="973738"/>
                </a:lnTo>
                <a:lnTo>
                  <a:pt x="845830" y="973738"/>
                </a:lnTo>
                <a:lnTo>
                  <a:pt x="845830" y="931543"/>
                </a:lnTo>
                <a:lnTo>
                  <a:pt x="803647" y="931543"/>
                </a:lnTo>
                <a:close/>
                <a:moveTo>
                  <a:pt x="803647" y="1015933"/>
                </a:moveTo>
                <a:lnTo>
                  <a:pt x="803647" y="1058129"/>
                </a:lnTo>
                <a:lnTo>
                  <a:pt x="845830" y="1058129"/>
                </a:lnTo>
                <a:lnTo>
                  <a:pt x="845830" y="1015933"/>
                </a:lnTo>
                <a:lnTo>
                  <a:pt x="803647" y="1015933"/>
                </a:lnTo>
                <a:close/>
                <a:moveTo>
                  <a:pt x="803647" y="1142519"/>
                </a:moveTo>
                <a:lnTo>
                  <a:pt x="803647" y="1184715"/>
                </a:lnTo>
                <a:lnTo>
                  <a:pt x="845830" y="1184715"/>
                </a:lnTo>
                <a:lnTo>
                  <a:pt x="845830" y="1142519"/>
                </a:lnTo>
                <a:cubicBezTo>
                  <a:pt x="845830" y="1142519"/>
                  <a:pt x="803647" y="1142519"/>
                  <a:pt x="803647" y="1142519"/>
                </a:cubicBezTo>
                <a:close/>
                <a:moveTo>
                  <a:pt x="845830" y="0"/>
                </a:moveTo>
                <a:lnTo>
                  <a:pt x="845830" y="42195"/>
                </a:lnTo>
                <a:lnTo>
                  <a:pt x="888013" y="42195"/>
                </a:lnTo>
                <a:lnTo>
                  <a:pt x="888013" y="0"/>
                </a:lnTo>
                <a:lnTo>
                  <a:pt x="845830" y="0"/>
                </a:lnTo>
                <a:close/>
                <a:moveTo>
                  <a:pt x="845830" y="126586"/>
                </a:moveTo>
                <a:lnTo>
                  <a:pt x="845830" y="168781"/>
                </a:lnTo>
                <a:lnTo>
                  <a:pt x="888013" y="168781"/>
                </a:lnTo>
                <a:lnTo>
                  <a:pt x="888013" y="126586"/>
                </a:lnTo>
                <a:lnTo>
                  <a:pt x="845830" y="126586"/>
                </a:lnTo>
                <a:close/>
                <a:moveTo>
                  <a:pt x="845830" y="168781"/>
                </a:moveTo>
                <a:lnTo>
                  <a:pt x="845830" y="210977"/>
                </a:lnTo>
                <a:lnTo>
                  <a:pt x="888013" y="210977"/>
                </a:lnTo>
                <a:lnTo>
                  <a:pt x="888013" y="168781"/>
                </a:lnTo>
                <a:lnTo>
                  <a:pt x="845830" y="168781"/>
                </a:lnTo>
                <a:close/>
                <a:moveTo>
                  <a:pt x="845830" y="212058"/>
                </a:moveTo>
                <a:lnTo>
                  <a:pt x="845830" y="254254"/>
                </a:lnTo>
                <a:lnTo>
                  <a:pt x="888013" y="254254"/>
                </a:lnTo>
                <a:lnTo>
                  <a:pt x="888013" y="212058"/>
                </a:lnTo>
                <a:lnTo>
                  <a:pt x="845830" y="212058"/>
                </a:lnTo>
                <a:close/>
                <a:moveTo>
                  <a:pt x="845830" y="254254"/>
                </a:moveTo>
                <a:lnTo>
                  <a:pt x="845830" y="296449"/>
                </a:lnTo>
                <a:lnTo>
                  <a:pt x="888013" y="296449"/>
                </a:lnTo>
                <a:lnTo>
                  <a:pt x="888013" y="254254"/>
                </a:lnTo>
                <a:lnTo>
                  <a:pt x="845830" y="254254"/>
                </a:lnTo>
                <a:close/>
                <a:moveTo>
                  <a:pt x="845830" y="296449"/>
                </a:moveTo>
                <a:lnTo>
                  <a:pt x="845830" y="338644"/>
                </a:lnTo>
                <a:lnTo>
                  <a:pt x="888013" y="338644"/>
                </a:lnTo>
                <a:lnTo>
                  <a:pt x="888013" y="296449"/>
                </a:lnTo>
                <a:lnTo>
                  <a:pt x="845830" y="296449"/>
                </a:lnTo>
                <a:close/>
                <a:moveTo>
                  <a:pt x="845830" y="380840"/>
                </a:moveTo>
                <a:lnTo>
                  <a:pt x="845830" y="423035"/>
                </a:lnTo>
                <a:lnTo>
                  <a:pt x="888013" y="423035"/>
                </a:lnTo>
                <a:lnTo>
                  <a:pt x="888013" y="380840"/>
                </a:lnTo>
                <a:lnTo>
                  <a:pt x="845830" y="380840"/>
                </a:lnTo>
                <a:close/>
                <a:moveTo>
                  <a:pt x="845830" y="423035"/>
                </a:moveTo>
                <a:lnTo>
                  <a:pt x="845830" y="465230"/>
                </a:lnTo>
                <a:lnTo>
                  <a:pt x="888013" y="465230"/>
                </a:lnTo>
                <a:lnTo>
                  <a:pt x="888013" y="423035"/>
                </a:lnTo>
                <a:lnTo>
                  <a:pt x="845830" y="423035"/>
                </a:lnTo>
                <a:close/>
                <a:moveTo>
                  <a:pt x="845830" y="465230"/>
                </a:moveTo>
                <a:lnTo>
                  <a:pt x="845830" y="507426"/>
                </a:lnTo>
                <a:lnTo>
                  <a:pt x="888013" y="507426"/>
                </a:lnTo>
                <a:lnTo>
                  <a:pt x="888013" y="465230"/>
                </a:lnTo>
                <a:cubicBezTo>
                  <a:pt x="888013" y="465230"/>
                  <a:pt x="845830" y="465230"/>
                  <a:pt x="845830" y="465230"/>
                </a:cubicBezTo>
                <a:close/>
                <a:moveTo>
                  <a:pt x="845830" y="592898"/>
                </a:moveTo>
                <a:lnTo>
                  <a:pt x="845830" y="635094"/>
                </a:lnTo>
                <a:lnTo>
                  <a:pt x="888013" y="635094"/>
                </a:lnTo>
                <a:lnTo>
                  <a:pt x="888013" y="592898"/>
                </a:lnTo>
                <a:lnTo>
                  <a:pt x="845830" y="592898"/>
                </a:lnTo>
                <a:close/>
                <a:moveTo>
                  <a:pt x="845830" y="719484"/>
                </a:moveTo>
                <a:lnTo>
                  <a:pt x="845830" y="761680"/>
                </a:lnTo>
                <a:lnTo>
                  <a:pt x="888013" y="761680"/>
                </a:lnTo>
                <a:lnTo>
                  <a:pt x="888013" y="719484"/>
                </a:lnTo>
                <a:lnTo>
                  <a:pt x="845830" y="719484"/>
                </a:lnTo>
                <a:close/>
                <a:moveTo>
                  <a:pt x="845830" y="846070"/>
                </a:moveTo>
                <a:lnTo>
                  <a:pt x="845830" y="888266"/>
                </a:lnTo>
                <a:lnTo>
                  <a:pt x="888013" y="888266"/>
                </a:lnTo>
                <a:lnTo>
                  <a:pt x="888013" y="846070"/>
                </a:lnTo>
                <a:lnTo>
                  <a:pt x="845830" y="846070"/>
                </a:lnTo>
                <a:close/>
                <a:moveTo>
                  <a:pt x="845830" y="888266"/>
                </a:moveTo>
                <a:lnTo>
                  <a:pt x="845830" y="930461"/>
                </a:lnTo>
                <a:lnTo>
                  <a:pt x="888013" y="930461"/>
                </a:lnTo>
                <a:lnTo>
                  <a:pt x="888013" y="888266"/>
                </a:lnTo>
                <a:lnTo>
                  <a:pt x="845830" y="888266"/>
                </a:lnTo>
                <a:close/>
                <a:moveTo>
                  <a:pt x="845830" y="931543"/>
                </a:moveTo>
                <a:lnTo>
                  <a:pt x="845830" y="973738"/>
                </a:lnTo>
                <a:lnTo>
                  <a:pt x="888013" y="973738"/>
                </a:lnTo>
                <a:lnTo>
                  <a:pt x="888013" y="931543"/>
                </a:lnTo>
                <a:lnTo>
                  <a:pt x="845830" y="931543"/>
                </a:lnTo>
                <a:close/>
                <a:moveTo>
                  <a:pt x="845830" y="973738"/>
                </a:moveTo>
                <a:lnTo>
                  <a:pt x="845830" y="1015933"/>
                </a:lnTo>
                <a:lnTo>
                  <a:pt x="888013" y="1015933"/>
                </a:lnTo>
                <a:lnTo>
                  <a:pt x="888013" y="973738"/>
                </a:lnTo>
                <a:lnTo>
                  <a:pt x="845830" y="973738"/>
                </a:lnTo>
                <a:close/>
                <a:moveTo>
                  <a:pt x="845830" y="1015933"/>
                </a:moveTo>
                <a:lnTo>
                  <a:pt x="845830" y="1058129"/>
                </a:lnTo>
                <a:lnTo>
                  <a:pt x="888013" y="1058129"/>
                </a:lnTo>
                <a:lnTo>
                  <a:pt x="888013" y="1015933"/>
                </a:lnTo>
                <a:lnTo>
                  <a:pt x="845830" y="1015933"/>
                </a:lnTo>
                <a:close/>
                <a:moveTo>
                  <a:pt x="845830" y="1100324"/>
                </a:moveTo>
                <a:lnTo>
                  <a:pt x="845830" y="1142519"/>
                </a:lnTo>
                <a:lnTo>
                  <a:pt x="888013" y="1142519"/>
                </a:lnTo>
                <a:lnTo>
                  <a:pt x="888013" y="1100324"/>
                </a:lnTo>
                <a:lnTo>
                  <a:pt x="845830" y="1100324"/>
                </a:lnTo>
                <a:close/>
                <a:moveTo>
                  <a:pt x="845830" y="1142519"/>
                </a:moveTo>
                <a:lnTo>
                  <a:pt x="845830" y="1184715"/>
                </a:lnTo>
                <a:lnTo>
                  <a:pt x="888013" y="1184715"/>
                </a:lnTo>
                <a:lnTo>
                  <a:pt x="888013" y="1142519"/>
                </a:lnTo>
                <a:cubicBezTo>
                  <a:pt x="888013" y="1142519"/>
                  <a:pt x="845830" y="1142519"/>
                  <a:pt x="845830" y="1142519"/>
                </a:cubicBezTo>
                <a:close/>
                <a:moveTo>
                  <a:pt x="845830" y="1184715"/>
                </a:moveTo>
                <a:lnTo>
                  <a:pt x="845830" y="1226910"/>
                </a:lnTo>
                <a:lnTo>
                  <a:pt x="888013" y="1226910"/>
                </a:lnTo>
                <a:lnTo>
                  <a:pt x="888013" y="1184715"/>
                </a:lnTo>
                <a:lnTo>
                  <a:pt x="845830" y="1184715"/>
                </a:lnTo>
                <a:close/>
                <a:moveTo>
                  <a:pt x="888013" y="338644"/>
                </a:moveTo>
                <a:lnTo>
                  <a:pt x="888013" y="380840"/>
                </a:lnTo>
                <a:lnTo>
                  <a:pt x="930197" y="380840"/>
                </a:lnTo>
                <a:lnTo>
                  <a:pt x="930197" y="338644"/>
                </a:lnTo>
                <a:lnTo>
                  <a:pt x="888013" y="338644"/>
                </a:lnTo>
                <a:close/>
                <a:moveTo>
                  <a:pt x="888013" y="423035"/>
                </a:moveTo>
                <a:lnTo>
                  <a:pt x="888013" y="465230"/>
                </a:lnTo>
                <a:lnTo>
                  <a:pt x="930197" y="465230"/>
                </a:lnTo>
                <a:lnTo>
                  <a:pt x="930197" y="423035"/>
                </a:lnTo>
                <a:lnTo>
                  <a:pt x="888013" y="423035"/>
                </a:lnTo>
                <a:close/>
                <a:moveTo>
                  <a:pt x="888013" y="507426"/>
                </a:moveTo>
                <a:lnTo>
                  <a:pt x="888013" y="549621"/>
                </a:lnTo>
                <a:lnTo>
                  <a:pt x="930197" y="549621"/>
                </a:lnTo>
                <a:lnTo>
                  <a:pt x="930197" y="507426"/>
                </a:lnTo>
                <a:lnTo>
                  <a:pt x="888013" y="507426"/>
                </a:lnTo>
                <a:close/>
                <a:moveTo>
                  <a:pt x="888013" y="846070"/>
                </a:moveTo>
                <a:lnTo>
                  <a:pt x="888013" y="888266"/>
                </a:lnTo>
                <a:lnTo>
                  <a:pt x="930197" y="888266"/>
                </a:lnTo>
                <a:lnTo>
                  <a:pt x="930197" y="846070"/>
                </a:lnTo>
                <a:lnTo>
                  <a:pt x="888013" y="846070"/>
                </a:lnTo>
                <a:close/>
                <a:moveTo>
                  <a:pt x="888013" y="1015933"/>
                </a:moveTo>
                <a:lnTo>
                  <a:pt x="888013" y="1058129"/>
                </a:lnTo>
                <a:lnTo>
                  <a:pt x="930197" y="1058129"/>
                </a:lnTo>
                <a:lnTo>
                  <a:pt x="930197" y="1015933"/>
                </a:lnTo>
                <a:lnTo>
                  <a:pt x="888013" y="1015933"/>
                </a:lnTo>
                <a:close/>
                <a:moveTo>
                  <a:pt x="888013" y="1058129"/>
                </a:moveTo>
                <a:lnTo>
                  <a:pt x="888013" y="1100324"/>
                </a:lnTo>
                <a:lnTo>
                  <a:pt x="930197" y="1100324"/>
                </a:lnTo>
                <a:lnTo>
                  <a:pt x="930197" y="1058129"/>
                </a:lnTo>
                <a:lnTo>
                  <a:pt x="888013" y="1058129"/>
                </a:lnTo>
                <a:close/>
                <a:moveTo>
                  <a:pt x="888013" y="1100324"/>
                </a:moveTo>
                <a:lnTo>
                  <a:pt x="888013" y="1142519"/>
                </a:lnTo>
                <a:lnTo>
                  <a:pt x="930197" y="1142519"/>
                </a:lnTo>
                <a:lnTo>
                  <a:pt x="930197" y="1100324"/>
                </a:lnTo>
                <a:lnTo>
                  <a:pt x="888013" y="1100324"/>
                </a:lnTo>
                <a:close/>
                <a:moveTo>
                  <a:pt x="888013" y="1142519"/>
                </a:moveTo>
                <a:lnTo>
                  <a:pt x="888013" y="1184715"/>
                </a:lnTo>
                <a:lnTo>
                  <a:pt x="930197" y="1184715"/>
                </a:lnTo>
                <a:lnTo>
                  <a:pt x="930197" y="1142519"/>
                </a:lnTo>
                <a:cubicBezTo>
                  <a:pt x="930197" y="1142519"/>
                  <a:pt x="888013" y="1142519"/>
                  <a:pt x="888013" y="1142519"/>
                </a:cubicBezTo>
                <a:close/>
                <a:moveTo>
                  <a:pt x="888013" y="1184715"/>
                </a:moveTo>
                <a:lnTo>
                  <a:pt x="888013" y="1226910"/>
                </a:lnTo>
                <a:lnTo>
                  <a:pt x="930197" y="1226910"/>
                </a:lnTo>
                <a:lnTo>
                  <a:pt x="930197" y="1184715"/>
                </a:lnTo>
                <a:lnTo>
                  <a:pt x="888013" y="1184715"/>
                </a:lnTo>
                <a:close/>
                <a:moveTo>
                  <a:pt x="930197" y="380840"/>
                </a:moveTo>
                <a:lnTo>
                  <a:pt x="930197" y="423035"/>
                </a:lnTo>
                <a:lnTo>
                  <a:pt x="972381" y="423035"/>
                </a:lnTo>
                <a:lnTo>
                  <a:pt x="972381" y="380840"/>
                </a:lnTo>
                <a:lnTo>
                  <a:pt x="930197" y="380840"/>
                </a:lnTo>
                <a:close/>
                <a:moveTo>
                  <a:pt x="930197" y="465230"/>
                </a:moveTo>
                <a:lnTo>
                  <a:pt x="930197" y="507426"/>
                </a:lnTo>
                <a:lnTo>
                  <a:pt x="972381" y="507426"/>
                </a:lnTo>
                <a:lnTo>
                  <a:pt x="972381" y="465230"/>
                </a:lnTo>
                <a:cubicBezTo>
                  <a:pt x="972381" y="465230"/>
                  <a:pt x="930197" y="465230"/>
                  <a:pt x="930197" y="465230"/>
                </a:cubicBezTo>
                <a:close/>
                <a:moveTo>
                  <a:pt x="930197" y="507426"/>
                </a:moveTo>
                <a:lnTo>
                  <a:pt x="930197" y="549621"/>
                </a:lnTo>
                <a:lnTo>
                  <a:pt x="972381" y="549621"/>
                </a:lnTo>
                <a:lnTo>
                  <a:pt x="972381" y="507426"/>
                </a:lnTo>
                <a:lnTo>
                  <a:pt x="930197" y="507426"/>
                </a:lnTo>
                <a:close/>
                <a:moveTo>
                  <a:pt x="930197" y="635094"/>
                </a:moveTo>
                <a:lnTo>
                  <a:pt x="930197" y="677289"/>
                </a:lnTo>
                <a:lnTo>
                  <a:pt x="972381" y="677289"/>
                </a:lnTo>
                <a:lnTo>
                  <a:pt x="972381" y="635094"/>
                </a:lnTo>
                <a:lnTo>
                  <a:pt x="930197" y="635094"/>
                </a:lnTo>
                <a:close/>
                <a:moveTo>
                  <a:pt x="930197" y="719484"/>
                </a:moveTo>
                <a:lnTo>
                  <a:pt x="930197" y="761680"/>
                </a:lnTo>
                <a:lnTo>
                  <a:pt x="972381" y="761680"/>
                </a:lnTo>
                <a:lnTo>
                  <a:pt x="972381" y="719484"/>
                </a:lnTo>
                <a:lnTo>
                  <a:pt x="930197" y="719484"/>
                </a:lnTo>
                <a:close/>
                <a:moveTo>
                  <a:pt x="930197" y="761680"/>
                </a:moveTo>
                <a:lnTo>
                  <a:pt x="930197" y="803875"/>
                </a:lnTo>
                <a:lnTo>
                  <a:pt x="972381" y="803875"/>
                </a:lnTo>
                <a:lnTo>
                  <a:pt x="972381" y="761680"/>
                </a:lnTo>
                <a:lnTo>
                  <a:pt x="930197" y="761680"/>
                </a:lnTo>
                <a:close/>
                <a:moveTo>
                  <a:pt x="930197" y="803875"/>
                </a:moveTo>
                <a:lnTo>
                  <a:pt x="930197" y="846070"/>
                </a:lnTo>
                <a:lnTo>
                  <a:pt x="972381" y="846070"/>
                </a:lnTo>
                <a:lnTo>
                  <a:pt x="972381" y="803875"/>
                </a:lnTo>
                <a:lnTo>
                  <a:pt x="930197" y="803875"/>
                </a:lnTo>
                <a:close/>
                <a:moveTo>
                  <a:pt x="930197" y="846070"/>
                </a:moveTo>
                <a:lnTo>
                  <a:pt x="930197" y="888266"/>
                </a:lnTo>
                <a:lnTo>
                  <a:pt x="972381" y="888266"/>
                </a:lnTo>
                <a:lnTo>
                  <a:pt x="972381" y="846070"/>
                </a:lnTo>
                <a:lnTo>
                  <a:pt x="930197" y="846070"/>
                </a:lnTo>
                <a:close/>
                <a:moveTo>
                  <a:pt x="930197" y="931543"/>
                </a:moveTo>
                <a:lnTo>
                  <a:pt x="930197" y="973738"/>
                </a:lnTo>
                <a:lnTo>
                  <a:pt x="972381" y="973738"/>
                </a:lnTo>
                <a:lnTo>
                  <a:pt x="972381" y="931543"/>
                </a:lnTo>
                <a:lnTo>
                  <a:pt x="930197" y="931543"/>
                </a:lnTo>
                <a:close/>
                <a:moveTo>
                  <a:pt x="930197" y="1015933"/>
                </a:moveTo>
                <a:lnTo>
                  <a:pt x="930197" y="1058129"/>
                </a:lnTo>
                <a:lnTo>
                  <a:pt x="972381" y="1058129"/>
                </a:lnTo>
                <a:lnTo>
                  <a:pt x="972381" y="1015933"/>
                </a:lnTo>
                <a:lnTo>
                  <a:pt x="930197" y="1015933"/>
                </a:lnTo>
                <a:close/>
                <a:moveTo>
                  <a:pt x="930197" y="1058129"/>
                </a:moveTo>
                <a:lnTo>
                  <a:pt x="930197" y="1100324"/>
                </a:lnTo>
                <a:lnTo>
                  <a:pt x="972381" y="1100324"/>
                </a:lnTo>
                <a:lnTo>
                  <a:pt x="972381" y="1058129"/>
                </a:lnTo>
                <a:lnTo>
                  <a:pt x="930197" y="1058129"/>
                </a:lnTo>
                <a:close/>
                <a:moveTo>
                  <a:pt x="930197" y="1100324"/>
                </a:moveTo>
                <a:lnTo>
                  <a:pt x="930197" y="1142519"/>
                </a:lnTo>
                <a:lnTo>
                  <a:pt x="972381" y="1142519"/>
                </a:lnTo>
                <a:lnTo>
                  <a:pt x="972381" y="1100324"/>
                </a:lnTo>
                <a:lnTo>
                  <a:pt x="930197" y="1100324"/>
                </a:lnTo>
                <a:close/>
                <a:moveTo>
                  <a:pt x="972381" y="338644"/>
                </a:moveTo>
                <a:lnTo>
                  <a:pt x="972381" y="380840"/>
                </a:lnTo>
                <a:lnTo>
                  <a:pt x="1014564" y="380840"/>
                </a:lnTo>
                <a:lnTo>
                  <a:pt x="1014564" y="338644"/>
                </a:lnTo>
                <a:lnTo>
                  <a:pt x="972381" y="338644"/>
                </a:lnTo>
                <a:close/>
                <a:moveTo>
                  <a:pt x="972381" y="423035"/>
                </a:moveTo>
                <a:lnTo>
                  <a:pt x="972381" y="465230"/>
                </a:lnTo>
                <a:lnTo>
                  <a:pt x="1014564" y="465230"/>
                </a:lnTo>
                <a:lnTo>
                  <a:pt x="1014564" y="423035"/>
                </a:lnTo>
                <a:lnTo>
                  <a:pt x="972381" y="423035"/>
                </a:lnTo>
                <a:close/>
                <a:moveTo>
                  <a:pt x="972381" y="465230"/>
                </a:moveTo>
                <a:lnTo>
                  <a:pt x="972381" y="507426"/>
                </a:lnTo>
                <a:lnTo>
                  <a:pt x="1014564" y="507426"/>
                </a:lnTo>
                <a:lnTo>
                  <a:pt x="1014564" y="465230"/>
                </a:lnTo>
                <a:cubicBezTo>
                  <a:pt x="1014564" y="465230"/>
                  <a:pt x="972381" y="465230"/>
                  <a:pt x="972381" y="465230"/>
                </a:cubicBezTo>
                <a:close/>
                <a:moveTo>
                  <a:pt x="972381" y="592898"/>
                </a:moveTo>
                <a:lnTo>
                  <a:pt x="972381" y="635094"/>
                </a:lnTo>
                <a:lnTo>
                  <a:pt x="1014564" y="635094"/>
                </a:lnTo>
                <a:lnTo>
                  <a:pt x="1014564" y="592898"/>
                </a:lnTo>
                <a:lnTo>
                  <a:pt x="972381" y="592898"/>
                </a:lnTo>
                <a:close/>
                <a:moveTo>
                  <a:pt x="972381" y="677289"/>
                </a:moveTo>
                <a:lnTo>
                  <a:pt x="972381" y="719484"/>
                </a:lnTo>
                <a:lnTo>
                  <a:pt x="1014564" y="719484"/>
                </a:lnTo>
                <a:lnTo>
                  <a:pt x="1014564" y="677289"/>
                </a:lnTo>
                <a:lnTo>
                  <a:pt x="972381" y="677289"/>
                </a:lnTo>
                <a:close/>
                <a:moveTo>
                  <a:pt x="972381" y="761680"/>
                </a:moveTo>
                <a:lnTo>
                  <a:pt x="972381" y="803875"/>
                </a:lnTo>
                <a:lnTo>
                  <a:pt x="1014564" y="803875"/>
                </a:lnTo>
                <a:lnTo>
                  <a:pt x="1014564" y="761680"/>
                </a:lnTo>
                <a:lnTo>
                  <a:pt x="972381" y="761680"/>
                </a:lnTo>
                <a:close/>
                <a:moveTo>
                  <a:pt x="972381" y="803875"/>
                </a:moveTo>
                <a:lnTo>
                  <a:pt x="972381" y="846070"/>
                </a:lnTo>
                <a:lnTo>
                  <a:pt x="1014564" y="846070"/>
                </a:lnTo>
                <a:lnTo>
                  <a:pt x="1014564" y="803875"/>
                </a:lnTo>
                <a:lnTo>
                  <a:pt x="972381" y="803875"/>
                </a:lnTo>
                <a:close/>
                <a:moveTo>
                  <a:pt x="972381" y="846070"/>
                </a:moveTo>
                <a:lnTo>
                  <a:pt x="972381" y="888266"/>
                </a:lnTo>
                <a:lnTo>
                  <a:pt x="1014564" y="888266"/>
                </a:lnTo>
                <a:lnTo>
                  <a:pt x="1014564" y="846070"/>
                </a:lnTo>
                <a:lnTo>
                  <a:pt x="972381" y="846070"/>
                </a:lnTo>
                <a:close/>
                <a:moveTo>
                  <a:pt x="972381" y="1015933"/>
                </a:moveTo>
                <a:lnTo>
                  <a:pt x="972381" y="1058129"/>
                </a:lnTo>
                <a:lnTo>
                  <a:pt x="1014564" y="1058129"/>
                </a:lnTo>
                <a:lnTo>
                  <a:pt x="1014564" y="1015933"/>
                </a:lnTo>
                <a:lnTo>
                  <a:pt x="972381" y="1015933"/>
                </a:lnTo>
                <a:close/>
                <a:moveTo>
                  <a:pt x="972381" y="1142519"/>
                </a:moveTo>
                <a:lnTo>
                  <a:pt x="972381" y="1184715"/>
                </a:lnTo>
                <a:lnTo>
                  <a:pt x="1014564" y="1184715"/>
                </a:lnTo>
                <a:lnTo>
                  <a:pt x="1014564" y="1142519"/>
                </a:lnTo>
                <a:cubicBezTo>
                  <a:pt x="1014564" y="1142519"/>
                  <a:pt x="972381" y="1142519"/>
                  <a:pt x="972381" y="1142519"/>
                </a:cubicBezTo>
                <a:close/>
                <a:moveTo>
                  <a:pt x="972381" y="1184715"/>
                </a:moveTo>
                <a:lnTo>
                  <a:pt x="972381" y="1226910"/>
                </a:lnTo>
                <a:lnTo>
                  <a:pt x="1014564" y="1226910"/>
                </a:lnTo>
                <a:lnTo>
                  <a:pt x="1014564" y="1184715"/>
                </a:lnTo>
                <a:lnTo>
                  <a:pt x="972381" y="1184715"/>
                </a:lnTo>
                <a:close/>
                <a:moveTo>
                  <a:pt x="1014564" y="338644"/>
                </a:moveTo>
                <a:lnTo>
                  <a:pt x="1014564" y="380840"/>
                </a:lnTo>
                <a:lnTo>
                  <a:pt x="1056746" y="380840"/>
                </a:lnTo>
                <a:lnTo>
                  <a:pt x="1056746" y="338644"/>
                </a:lnTo>
                <a:lnTo>
                  <a:pt x="1014564" y="338644"/>
                </a:lnTo>
                <a:close/>
                <a:moveTo>
                  <a:pt x="1014564" y="507426"/>
                </a:moveTo>
                <a:lnTo>
                  <a:pt x="1014564" y="549621"/>
                </a:lnTo>
                <a:lnTo>
                  <a:pt x="1056746" y="549621"/>
                </a:lnTo>
                <a:lnTo>
                  <a:pt x="1056746" y="507426"/>
                </a:lnTo>
                <a:lnTo>
                  <a:pt x="1014564" y="507426"/>
                </a:lnTo>
                <a:close/>
                <a:moveTo>
                  <a:pt x="1014564" y="719484"/>
                </a:moveTo>
                <a:lnTo>
                  <a:pt x="1014564" y="761680"/>
                </a:lnTo>
                <a:lnTo>
                  <a:pt x="1056746" y="761680"/>
                </a:lnTo>
                <a:lnTo>
                  <a:pt x="1056746" y="719484"/>
                </a:lnTo>
                <a:lnTo>
                  <a:pt x="1014564" y="719484"/>
                </a:lnTo>
                <a:close/>
                <a:moveTo>
                  <a:pt x="1014564" y="846070"/>
                </a:moveTo>
                <a:lnTo>
                  <a:pt x="1014564" y="888266"/>
                </a:lnTo>
                <a:lnTo>
                  <a:pt x="1056746" y="888266"/>
                </a:lnTo>
                <a:lnTo>
                  <a:pt x="1056746" y="846070"/>
                </a:lnTo>
                <a:lnTo>
                  <a:pt x="1014564" y="846070"/>
                </a:lnTo>
                <a:close/>
                <a:moveTo>
                  <a:pt x="1014564" y="888266"/>
                </a:moveTo>
                <a:lnTo>
                  <a:pt x="1014564" y="930461"/>
                </a:lnTo>
                <a:lnTo>
                  <a:pt x="1056746" y="930461"/>
                </a:lnTo>
                <a:lnTo>
                  <a:pt x="1056746" y="888266"/>
                </a:lnTo>
                <a:lnTo>
                  <a:pt x="1014564" y="888266"/>
                </a:lnTo>
                <a:close/>
                <a:moveTo>
                  <a:pt x="1014564" y="931543"/>
                </a:moveTo>
                <a:lnTo>
                  <a:pt x="1014564" y="973738"/>
                </a:lnTo>
                <a:lnTo>
                  <a:pt x="1056746" y="973738"/>
                </a:lnTo>
                <a:lnTo>
                  <a:pt x="1056746" y="931543"/>
                </a:lnTo>
                <a:lnTo>
                  <a:pt x="1014564" y="931543"/>
                </a:lnTo>
                <a:close/>
                <a:moveTo>
                  <a:pt x="1014564" y="973738"/>
                </a:moveTo>
                <a:lnTo>
                  <a:pt x="1014564" y="1015933"/>
                </a:lnTo>
                <a:lnTo>
                  <a:pt x="1056746" y="1015933"/>
                </a:lnTo>
                <a:lnTo>
                  <a:pt x="1056746" y="973738"/>
                </a:lnTo>
                <a:lnTo>
                  <a:pt x="1014564" y="973738"/>
                </a:lnTo>
                <a:close/>
                <a:moveTo>
                  <a:pt x="1014564" y="1015933"/>
                </a:moveTo>
                <a:lnTo>
                  <a:pt x="1014564" y="1058129"/>
                </a:lnTo>
                <a:lnTo>
                  <a:pt x="1056746" y="1058129"/>
                </a:lnTo>
                <a:lnTo>
                  <a:pt x="1056746" y="1015933"/>
                </a:lnTo>
                <a:lnTo>
                  <a:pt x="1014564" y="1015933"/>
                </a:lnTo>
                <a:close/>
                <a:moveTo>
                  <a:pt x="1014564" y="1100324"/>
                </a:moveTo>
                <a:lnTo>
                  <a:pt x="1014564" y="1142519"/>
                </a:lnTo>
                <a:lnTo>
                  <a:pt x="1056746" y="1142519"/>
                </a:lnTo>
                <a:lnTo>
                  <a:pt x="1056746" y="1100324"/>
                </a:lnTo>
                <a:lnTo>
                  <a:pt x="1014564" y="1100324"/>
                </a:lnTo>
                <a:close/>
                <a:moveTo>
                  <a:pt x="1056746" y="338644"/>
                </a:moveTo>
                <a:lnTo>
                  <a:pt x="1056746" y="380840"/>
                </a:lnTo>
                <a:lnTo>
                  <a:pt x="1098930" y="380840"/>
                </a:lnTo>
                <a:lnTo>
                  <a:pt x="1098930" y="338644"/>
                </a:lnTo>
                <a:lnTo>
                  <a:pt x="1056746" y="338644"/>
                </a:lnTo>
                <a:close/>
                <a:moveTo>
                  <a:pt x="1056746" y="507426"/>
                </a:moveTo>
                <a:lnTo>
                  <a:pt x="1056746" y="549621"/>
                </a:lnTo>
                <a:lnTo>
                  <a:pt x="1098930" y="549621"/>
                </a:lnTo>
                <a:lnTo>
                  <a:pt x="1098930" y="507426"/>
                </a:lnTo>
                <a:lnTo>
                  <a:pt x="1056746" y="507426"/>
                </a:lnTo>
                <a:close/>
                <a:moveTo>
                  <a:pt x="1056746" y="549621"/>
                </a:moveTo>
                <a:lnTo>
                  <a:pt x="1056746" y="591816"/>
                </a:lnTo>
                <a:lnTo>
                  <a:pt x="1098930" y="591816"/>
                </a:lnTo>
                <a:lnTo>
                  <a:pt x="1098930" y="549621"/>
                </a:lnTo>
                <a:lnTo>
                  <a:pt x="1056746" y="549621"/>
                </a:lnTo>
                <a:close/>
                <a:moveTo>
                  <a:pt x="1056746" y="592898"/>
                </a:moveTo>
                <a:lnTo>
                  <a:pt x="1056746" y="635094"/>
                </a:lnTo>
                <a:lnTo>
                  <a:pt x="1098930" y="635094"/>
                </a:lnTo>
                <a:lnTo>
                  <a:pt x="1098930" y="592898"/>
                </a:lnTo>
                <a:lnTo>
                  <a:pt x="1056746" y="592898"/>
                </a:lnTo>
                <a:close/>
                <a:moveTo>
                  <a:pt x="1056746" y="677289"/>
                </a:moveTo>
                <a:lnTo>
                  <a:pt x="1056746" y="719484"/>
                </a:lnTo>
                <a:lnTo>
                  <a:pt x="1098930" y="719484"/>
                </a:lnTo>
                <a:lnTo>
                  <a:pt x="1098930" y="677289"/>
                </a:lnTo>
                <a:lnTo>
                  <a:pt x="1056746" y="677289"/>
                </a:lnTo>
                <a:close/>
                <a:moveTo>
                  <a:pt x="1056746" y="761680"/>
                </a:moveTo>
                <a:lnTo>
                  <a:pt x="1056746" y="803875"/>
                </a:lnTo>
                <a:lnTo>
                  <a:pt x="1098930" y="803875"/>
                </a:lnTo>
                <a:lnTo>
                  <a:pt x="1098930" y="761680"/>
                </a:lnTo>
                <a:lnTo>
                  <a:pt x="1056746" y="761680"/>
                </a:lnTo>
                <a:close/>
                <a:moveTo>
                  <a:pt x="1056746" y="803875"/>
                </a:moveTo>
                <a:lnTo>
                  <a:pt x="1056746" y="846070"/>
                </a:lnTo>
                <a:lnTo>
                  <a:pt x="1098930" y="846070"/>
                </a:lnTo>
                <a:lnTo>
                  <a:pt x="1098930" y="803875"/>
                </a:lnTo>
                <a:lnTo>
                  <a:pt x="1056746" y="803875"/>
                </a:lnTo>
                <a:close/>
                <a:moveTo>
                  <a:pt x="1056746" y="888266"/>
                </a:moveTo>
                <a:lnTo>
                  <a:pt x="1056746" y="930461"/>
                </a:lnTo>
                <a:lnTo>
                  <a:pt x="1098930" y="930461"/>
                </a:lnTo>
                <a:lnTo>
                  <a:pt x="1098930" y="888266"/>
                </a:lnTo>
                <a:lnTo>
                  <a:pt x="1056746" y="888266"/>
                </a:lnTo>
                <a:close/>
                <a:moveTo>
                  <a:pt x="1056746" y="1058129"/>
                </a:moveTo>
                <a:lnTo>
                  <a:pt x="1056746" y="1100324"/>
                </a:lnTo>
                <a:lnTo>
                  <a:pt x="1098930" y="1100324"/>
                </a:lnTo>
                <a:lnTo>
                  <a:pt x="1098930" y="1058129"/>
                </a:lnTo>
                <a:lnTo>
                  <a:pt x="1056746" y="1058129"/>
                </a:lnTo>
                <a:close/>
                <a:moveTo>
                  <a:pt x="1056746" y="1100324"/>
                </a:moveTo>
                <a:lnTo>
                  <a:pt x="1056746" y="1142519"/>
                </a:lnTo>
                <a:lnTo>
                  <a:pt x="1098930" y="1142519"/>
                </a:lnTo>
                <a:lnTo>
                  <a:pt x="1098930" y="1100324"/>
                </a:lnTo>
                <a:lnTo>
                  <a:pt x="1056746" y="1100324"/>
                </a:lnTo>
                <a:close/>
                <a:moveTo>
                  <a:pt x="1056746" y="1142519"/>
                </a:moveTo>
                <a:lnTo>
                  <a:pt x="1056746" y="1184715"/>
                </a:lnTo>
                <a:lnTo>
                  <a:pt x="1098930" y="1184715"/>
                </a:lnTo>
                <a:lnTo>
                  <a:pt x="1098930" y="1142519"/>
                </a:lnTo>
                <a:cubicBezTo>
                  <a:pt x="1098930" y="1142519"/>
                  <a:pt x="1056746" y="1142519"/>
                  <a:pt x="1056746" y="1142519"/>
                </a:cubicBezTo>
                <a:close/>
                <a:moveTo>
                  <a:pt x="1056746" y="1184715"/>
                </a:moveTo>
                <a:lnTo>
                  <a:pt x="1056746" y="1226910"/>
                </a:lnTo>
                <a:lnTo>
                  <a:pt x="1098930" y="1226910"/>
                </a:lnTo>
                <a:lnTo>
                  <a:pt x="1098930" y="1184715"/>
                </a:lnTo>
                <a:lnTo>
                  <a:pt x="1056746" y="1184715"/>
                </a:lnTo>
                <a:close/>
                <a:moveTo>
                  <a:pt x="1100011" y="338644"/>
                </a:moveTo>
                <a:lnTo>
                  <a:pt x="1100011" y="380840"/>
                </a:lnTo>
                <a:lnTo>
                  <a:pt x="1142195" y="380840"/>
                </a:lnTo>
                <a:lnTo>
                  <a:pt x="1142195" y="338644"/>
                </a:lnTo>
                <a:lnTo>
                  <a:pt x="1100011" y="338644"/>
                </a:lnTo>
                <a:close/>
                <a:moveTo>
                  <a:pt x="1100011" y="380840"/>
                </a:moveTo>
                <a:lnTo>
                  <a:pt x="1100011" y="423035"/>
                </a:lnTo>
                <a:lnTo>
                  <a:pt x="1142195" y="423035"/>
                </a:lnTo>
                <a:lnTo>
                  <a:pt x="1142195" y="380840"/>
                </a:lnTo>
                <a:lnTo>
                  <a:pt x="1100011" y="380840"/>
                </a:lnTo>
                <a:close/>
                <a:moveTo>
                  <a:pt x="1100011" y="592898"/>
                </a:moveTo>
                <a:lnTo>
                  <a:pt x="1100011" y="635094"/>
                </a:lnTo>
                <a:lnTo>
                  <a:pt x="1142195" y="635094"/>
                </a:lnTo>
                <a:lnTo>
                  <a:pt x="1142195" y="592898"/>
                </a:lnTo>
                <a:lnTo>
                  <a:pt x="1100011" y="592898"/>
                </a:lnTo>
                <a:close/>
                <a:moveTo>
                  <a:pt x="1100011" y="635094"/>
                </a:moveTo>
                <a:lnTo>
                  <a:pt x="1100011" y="677289"/>
                </a:lnTo>
                <a:lnTo>
                  <a:pt x="1142195" y="677289"/>
                </a:lnTo>
                <a:lnTo>
                  <a:pt x="1142195" y="635094"/>
                </a:lnTo>
                <a:lnTo>
                  <a:pt x="1100011" y="635094"/>
                </a:lnTo>
                <a:close/>
                <a:moveTo>
                  <a:pt x="1100011" y="677289"/>
                </a:moveTo>
                <a:lnTo>
                  <a:pt x="1100011" y="719484"/>
                </a:lnTo>
                <a:lnTo>
                  <a:pt x="1142195" y="719484"/>
                </a:lnTo>
                <a:lnTo>
                  <a:pt x="1142195" y="677289"/>
                </a:lnTo>
                <a:lnTo>
                  <a:pt x="1100011" y="677289"/>
                </a:lnTo>
                <a:close/>
                <a:moveTo>
                  <a:pt x="1100011" y="803875"/>
                </a:moveTo>
                <a:lnTo>
                  <a:pt x="1100011" y="846070"/>
                </a:lnTo>
                <a:lnTo>
                  <a:pt x="1142195" y="846070"/>
                </a:lnTo>
                <a:lnTo>
                  <a:pt x="1142195" y="803875"/>
                </a:lnTo>
                <a:lnTo>
                  <a:pt x="1100011" y="803875"/>
                </a:lnTo>
                <a:close/>
                <a:moveTo>
                  <a:pt x="1100011" y="846070"/>
                </a:moveTo>
                <a:lnTo>
                  <a:pt x="1100011" y="888266"/>
                </a:lnTo>
                <a:lnTo>
                  <a:pt x="1142195" y="888266"/>
                </a:lnTo>
                <a:lnTo>
                  <a:pt x="1142195" y="846070"/>
                </a:lnTo>
                <a:lnTo>
                  <a:pt x="1100011" y="846070"/>
                </a:lnTo>
                <a:close/>
                <a:moveTo>
                  <a:pt x="1100011" y="888266"/>
                </a:moveTo>
                <a:lnTo>
                  <a:pt x="1100011" y="930461"/>
                </a:lnTo>
                <a:lnTo>
                  <a:pt x="1142195" y="930461"/>
                </a:lnTo>
                <a:lnTo>
                  <a:pt x="1142195" y="888266"/>
                </a:lnTo>
                <a:lnTo>
                  <a:pt x="1100011" y="888266"/>
                </a:lnTo>
                <a:close/>
                <a:moveTo>
                  <a:pt x="1100011" y="931543"/>
                </a:moveTo>
                <a:lnTo>
                  <a:pt x="1100011" y="973738"/>
                </a:lnTo>
                <a:lnTo>
                  <a:pt x="1142195" y="973738"/>
                </a:lnTo>
                <a:lnTo>
                  <a:pt x="1142195" y="931543"/>
                </a:lnTo>
                <a:lnTo>
                  <a:pt x="1100011" y="931543"/>
                </a:lnTo>
                <a:close/>
                <a:moveTo>
                  <a:pt x="1100011" y="973738"/>
                </a:moveTo>
                <a:lnTo>
                  <a:pt x="1100011" y="1015933"/>
                </a:lnTo>
                <a:lnTo>
                  <a:pt x="1142195" y="1015933"/>
                </a:lnTo>
                <a:lnTo>
                  <a:pt x="1142195" y="973738"/>
                </a:lnTo>
                <a:lnTo>
                  <a:pt x="1100011" y="973738"/>
                </a:lnTo>
                <a:close/>
                <a:moveTo>
                  <a:pt x="1100011" y="1015933"/>
                </a:moveTo>
                <a:lnTo>
                  <a:pt x="1100011" y="1058129"/>
                </a:lnTo>
                <a:lnTo>
                  <a:pt x="1142195" y="1058129"/>
                </a:lnTo>
                <a:lnTo>
                  <a:pt x="1142195" y="1015933"/>
                </a:lnTo>
                <a:lnTo>
                  <a:pt x="1100011" y="1015933"/>
                </a:lnTo>
                <a:close/>
                <a:moveTo>
                  <a:pt x="1100011" y="1058129"/>
                </a:moveTo>
                <a:lnTo>
                  <a:pt x="1100011" y="1100324"/>
                </a:lnTo>
                <a:lnTo>
                  <a:pt x="1142195" y="1100324"/>
                </a:lnTo>
                <a:lnTo>
                  <a:pt x="1142195" y="1058129"/>
                </a:lnTo>
                <a:lnTo>
                  <a:pt x="1100011" y="1058129"/>
                </a:lnTo>
                <a:close/>
                <a:moveTo>
                  <a:pt x="1100011" y="1100324"/>
                </a:moveTo>
                <a:lnTo>
                  <a:pt x="1100011" y="1142519"/>
                </a:lnTo>
                <a:lnTo>
                  <a:pt x="1142195" y="1142519"/>
                </a:lnTo>
                <a:lnTo>
                  <a:pt x="1142195" y="1100324"/>
                </a:lnTo>
                <a:lnTo>
                  <a:pt x="1100011" y="1100324"/>
                </a:lnTo>
                <a:close/>
                <a:moveTo>
                  <a:pt x="1100011" y="1142519"/>
                </a:moveTo>
                <a:lnTo>
                  <a:pt x="1100011" y="1184715"/>
                </a:lnTo>
                <a:lnTo>
                  <a:pt x="1142195" y="1184715"/>
                </a:lnTo>
                <a:lnTo>
                  <a:pt x="1142195" y="1142519"/>
                </a:lnTo>
                <a:cubicBezTo>
                  <a:pt x="1142195" y="1142519"/>
                  <a:pt x="1100011" y="1142519"/>
                  <a:pt x="1100011" y="1142519"/>
                </a:cubicBezTo>
                <a:close/>
                <a:moveTo>
                  <a:pt x="1142195" y="465230"/>
                </a:moveTo>
                <a:lnTo>
                  <a:pt x="1142195" y="507426"/>
                </a:lnTo>
                <a:lnTo>
                  <a:pt x="1184379" y="507426"/>
                </a:lnTo>
                <a:lnTo>
                  <a:pt x="1184379" y="465230"/>
                </a:lnTo>
                <a:cubicBezTo>
                  <a:pt x="1184379" y="465230"/>
                  <a:pt x="1142195" y="465230"/>
                  <a:pt x="1142195" y="465230"/>
                </a:cubicBezTo>
                <a:close/>
                <a:moveTo>
                  <a:pt x="1142195" y="507426"/>
                </a:moveTo>
                <a:lnTo>
                  <a:pt x="1142195" y="549621"/>
                </a:lnTo>
                <a:lnTo>
                  <a:pt x="1184379" y="549621"/>
                </a:lnTo>
                <a:lnTo>
                  <a:pt x="1184379" y="507426"/>
                </a:lnTo>
                <a:lnTo>
                  <a:pt x="1142195" y="507426"/>
                </a:lnTo>
                <a:close/>
                <a:moveTo>
                  <a:pt x="1142195" y="635094"/>
                </a:moveTo>
                <a:lnTo>
                  <a:pt x="1142195" y="677289"/>
                </a:lnTo>
                <a:lnTo>
                  <a:pt x="1184379" y="677289"/>
                </a:lnTo>
                <a:lnTo>
                  <a:pt x="1184379" y="635094"/>
                </a:lnTo>
                <a:lnTo>
                  <a:pt x="1142195" y="635094"/>
                </a:lnTo>
                <a:close/>
                <a:moveTo>
                  <a:pt x="1142195" y="677289"/>
                </a:moveTo>
                <a:lnTo>
                  <a:pt x="1142195" y="719484"/>
                </a:lnTo>
                <a:lnTo>
                  <a:pt x="1184379" y="719484"/>
                </a:lnTo>
                <a:lnTo>
                  <a:pt x="1184379" y="677289"/>
                </a:lnTo>
                <a:lnTo>
                  <a:pt x="1142195" y="677289"/>
                </a:lnTo>
                <a:close/>
                <a:moveTo>
                  <a:pt x="1142195" y="846070"/>
                </a:moveTo>
                <a:lnTo>
                  <a:pt x="1142195" y="888266"/>
                </a:lnTo>
                <a:lnTo>
                  <a:pt x="1184379" y="888266"/>
                </a:lnTo>
                <a:lnTo>
                  <a:pt x="1184379" y="846070"/>
                </a:lnTo>
                <a:lnTo>
                  <a:pt x="1142195" y="846070"/>
                </a:lnTo>
                <a:close/>
                <a:moveTo>
                  <a:pt x="1142195" y="931543"/>
                </a:moveTo>
                <a:lnTo>
                  <a:pt x="1142195" y="973738"/>
                </a:lnTo>
                <a:lnTo>
                  <a:pt x="1184379" y="973738"/>
                </a:lnTo>
                <a:lnTo>
                  <a:pt x="1184379" y="931543"/>
                </a:lnTo>
                <a:lnTo>
                  <a:pt x="1142195" y="931543"/>
                </a:lnTo>
                <a:close/>
                <a:moveTo>
                  <a:pt x="1142195" y="973738"/>
                </a:moveTo>
                <a:lnTo>
                  <a:pt x="1142195" y="1015933"/>
                </a:lnTo>
                <a:lnTo>
                  <a:pt x="1184379" y="1015933"/>
                </a:lnTo>
                <a:lnTo>
                  <a:pt x="1184379" y="973738"/>
                </a:lnTo>
                <a:lnTo>
                  <a:pt x="1142195" y="973738"/>
                </a:lnTo>
                <a:close/>
                <a:moveTo>
                  <a:pt x="1142195" y="1015933"/>
                </a:moveTo>
                <a:lnTo>
                  <a:pt x="1142195" y="1058129"/>
                </a:lnTo>
                <a:lnTo>
                  <a:pt x="1184379" y="1058129"/>
                </a:lnTo>
                <a:lnTo>
                  <a:pt x="1184379" y="1015933"/>
                </a:lnTo>
                <a:lnTo>
                  <a:pt x="1142195" y="1015933"/>
                </a:lnTo>
                <a:close/>
                <a:moveTo>
                  <a:pt x="1142195" y="1058129"/>
                </a:moveTo>
                <a:lnTo>
                  <a:pt x="1142195" y="1100324"/>
                </a:lnTo>
                <a:lnTo>
                  <a:pt x="1184379" y="1100324"/>
                </a:lnTo>
                <a:lnTo>
                  <a:pt x="1184379" y="1058129"/>
                </a:lnTo>
                <a:lnTo>
                  <a:pt x="1142195" y="1058129"/>
                </a:lnTo>
                <a:close/>
                <a:moveTo>
                  <a:pt x="1142195" y="1142519"/>
                </a:moveTo>
                <a:lnTo>
                  <a:pt x="1142195" y="1184715"/>
                </a:lnTo>
                <a:lnTo>
                  <a:pt x="1184379" y="1184715"/>
                </a:lnTo>
                <a:lnTo>
                  <a:pt x="1184379" y="1142519"/>
                </a:lnTo>
                <a:cubicBezTo>
                  <a:pt x="1184379" y="1142519"/>
                  <a:pt x="1142195" y="1142519"/>
                  <a:pt x="1142195" y="1142519"/>
                </a:cubicBezTo>
                <a:close/>
                <a:moveTo>
                  <a:pt x="1184379" y="338644"/>
                </a:moveTo>
                <a:lnTo>
                  <a:pt x="1184379" y="380840"/>
                </a:lnTo>
                <a:lnTo>
                  <a:pt x="1226562" y="380840"/>
                </a:lnTo>
                <a:lnTo>
                  <a:pt x="1226562" y="338644"/>
                </a:lnTo>
                <a:lnTo>
                  <a:pt x="1184379" y="338644"/>
                </a:lnTo>
                <a:close/>
                <a:moveTo>
                  <a:pt x="1184379" y="380840"/>
                </a:moveTo>
                <a:lnTo>
                  <a:pt x="1184379" y="423035"/>
                </a:lnTo>
                <a:lnTo>
                  <a:pt x="1226562" y="423035"/>
                </a:lnTo>
                <a:lnTo>
                  <a:pt x="1226562" y="380840"/>
                </a:lnTo>
                <a:lnTo>
                  <a:pt x="1184379" y="380840"/>
                </a:lnTo>
                <a:close/>
                <a:moveTo>
                  <a:pt x="1184379" y="465230"/>
                </a:moveTo>
                <a:lnTo>
                  <a:pt x="1184379" y="507426"/>
                </a:lnTo>
                <a:lnTo>
                  <a:pt x="1226562" y="507426"/>
                </a:lnTo>
                <a:lnTo>
                  <a:pt x="1226562" y="465230"/>
                </a:lnTo>
                <a:cubicBezTo>
                  <a:pt x="1226562" y="465230"/>
                  <a:pt x="1184379" y="465230"/>
                  <a:pt x="1184379" y="465230"/>
                </a:cubicBezTo>
                <a:close/>
                <a:moveTo>
                  <a:pt x="1184379" y="549621"/>
                </a:moveTo>
                <a:lnTo>
                  <a:pt x="1184379" y="591816"/>
                </a:lnTo>
                <a:lnTo>
                  <a:pt x="1226562" y="591816"/>
                </a:lnTo>
                <a:lnTo>
                  <a:pt x="1226562" y="549621"/>
                </a:lnTo>
                <a:lnTo>
                  <a:pt x="1184379" y="549621"/>
                </a:lnTo>
                <a:close/>
                <a:moveTo>
                  <a:pt x="1184379" y="635094"/>
                </a:moveTo>
                <a:lnTo>
                  <a:pt x="1184379" y="677289"/>
                </a:lnTo>
                <a:lnTo>
                  <a:pt x="1226562" y="677289"/>
                </a:lnTo>
                <a:lnTo>
                  <a:pt x="1226562" y="635094"/>
                </a:lnTo>
                <a:lnTo>
                  <a:pt x="1184379" y="635094"/>
                </a:lnTo>
                <a:close/>
                <a:moveTo>
                  <a:pt x="1184379" y="719484"/>
                </a:moveTo>
                <a:lnTo>
                  <a:pt x="1184379" y="761680"/>
                </a:lnTo>
                <a:lnTo>
                  <a:pt x="1226562" y="761680"/>
                </a:lnTo>
                <a:lnTo>
                  <a:pt x="1226562" y="719484"/>
                </a:lnTo>
                <a:lnTo>
                  <a:pt x="1184379" y="719484"/>
                </a:lnTo>
                <a:close/>
                <a:moveTo>
                  <a:pt x="1184379" y="803875"/>
                </a:moveTo>
                <a:lnTo>
                  <a:pt x="1184379" y="846070"/>
                </a:lnTo>
                <a:lnTo>
                  <a:pt x="1226562" y="846070"/>
                </a:lnTo>
                <a:lnTo>
                  <a:pt x="1226562" y="803875"/>
                </a:lnTo>
                <a:lnTo>
                  <a:pt x="1184379" y="803875"/>
                </a:lnTo>
                <a:close/>
                <a:moveTo>
                  <a:pt x="1184379" y="931543"/>
                </a:moveTo>
                <a:lnTo>
                  <a:pt x="1184379" y="973738"/>
                </a:lnTo>
                <a:lnTo>
                  <a:pt x="1226562" y="973738"/>
                </a:lnTo>
                <a:lnTo>
                  <a:pt x="1226562" y="931543"/>
                </a:lnTo>
                <a:lnTo>
                  <a:pt x="1184379" y="931543"/>
                </a:lnTo>
                <a:close/>
                <a:moveTo>
                  <a:pt x="1184379" y="973738"/>
                </a:moveTo>
                <a:lnTo>
                  <a:pt x="1184379" y="1015933"/>
                </a:lnTo>
                <a:lnTo>
                  <a:pt x="1226562" y="1015933"/>
                </a:lnTo>
                <a:lnTo>
                  <a:pt x="1226562" y="973738"/>
                </a:lnTo>
                <a:lnTo>
                  <a:pt x="1184379" y="973738"/>
                </a:lnTo>
                <a:close/>
                <a:moveTo>
                  <a:pt x="1184379" y="1100324"/>
                </a:moveTo>
                <a:lnTo>
                  <a:pt x="1184379" y="1142519"/>
                </a:lnTo>
                <a:lnTo>
                  <a:pt x="1226562" y="1142519"/>
                </a:lnTo>
                <a:lnTo>
                  <a:pt x="1226562" y="1100324"/>
                </a:lnTo>
                <a:lnTo>
                  <a:pt x="1184379" y="1100324"/>
                </a:lnTo>
                <a:close/>
              </a:path>
            </a:pathLst>
          </a:custGeom>
          <a:solidFill>
            <a:srgbClr val="1D1D1B"/>
          </a:solidFill>
          <a:ln w="1081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105</Words>
  <Application>Microsoft Macintosh PowerPoint</Application>
  <PresentationFormat>A3 Paper (297x420 mm)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6</cp:revision>
  <dcterms:created xsi:type="dcterms:W3CDTF">2026-06-24T13:15:51Z</dcterms:created>
  <dcterms:modified xsi:type="dcterms:W3CDTF">2026-06-24T13:22:25Z</dcterms:modified>
</cp:coreProperties>
</file>