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62" d="100"/>
          <a:sy n="62" d="100"/>
        </p:scale>
        <p:origin x="34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12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7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30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19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9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7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00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19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8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2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39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78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4" name="Graphic 944">
            <a:extLst>
              <a:ext uri="{FF2B5EF4-FFF2-40B4-BE49-F238E27FC236}">
                <a16:creationId xmlns:a16="http://schemas.microsoft.com/office/drawing/2014/main" id="{FFA1D000-B2D6-B357-09D9-4C1A6F013C07}"/>
              </a:ext>
            </a:extLst>
          </p:cNvPr>
          <p:cNvGrpSpPr/>
          <p:nvPr/>
        </p:nvGrpSpPr>
        <p:grpSpPr>
          <a:xfrm>
            <a:off x="4797763" y="11558599"/>
            <a:ext cx="4413769" cy="958845"/>
            <a:chOff x="4797763" y="11995017"/>
            <a:chExt cx="4413769" cy="958845"/>
          </a:xfrm>
        </p:grpSpPr>
        <p:grpSp>
          <p:nvGrpSpPr>
            <p:cNvPr id="1145" name="Graphic 944">
              <a:extLst>
                <a:ext uri="{FF2B5EF4-FFF2-40B4-BE49-F238E27FC236}">
                  <a16:creationId xmlns:a16="http://schemas.microsoft.com/office/drawing/2014/main" id="{BB2DF6F5-5D7B-BFA2-E97D-CF17C066A7F3}"/>
                </a:ext>
              </a:extLst>
            </p:cNvPr>
            <p:cNvGrpSpPr/>
            <p:nvPr/>
          </p:nvGrpSpPr>
          <p:grpSpPr>
            <a:xfrm>
              <a:off x="4797763" y="12529056"/>
              <a:ext cx="4402746" cy="424805"/>
              <a:chOff x="4797763" y="12529056"/>
              <a:chExt cx="4402746" cy="424805"/>
            </a:xfrm>
            <a:solidFill>
              <a:srgbClr val="DADADA"/>
            </a:solidFill>
          </p:grpSpPr>
          <p:sp>
            <p:nvSpPr>
              <p:cNvPr id="1146" name="Freeform 1145">
                <a:extLst>
                  <a:ext uri="{FF2B5EF4-FFF2-40B4-BE49-F238E27FC236}">
                    <a16:creationId xmlns:a16="http://schemas.microsoft.com/office/drawing/2014/main" id="{4517B935-3E27-6C6E-3015-9EB20A52DFA3}"/>
                  </a:ext>
                </a:extLst>
              </p:cNvPr>
              <p:cNvSpPr/>
              <p:nvPr/>
            </p:nvSpPr>
            <p:spPr>
              <a:xfrm>
                <a:off x="6106241" y="12529056"/>
                <a:ext cx="147713" cy="147854"/>
              </a:xfrm>
              <a:custGeom>
                <a:avLst/>
                <a:gdLst>
                  <a:gd name="csX0" fmla="*/ 73857 w 147713"/>
                  <a:gd name="csY0" fmla="*/ 0 h 147854"/>
                  <a:gd name="csX1" fmla="*/ 110234 w 147713"/>
                  <a:gd name="csY1" fmla="*/ 9931 h 147854"/>
                  <a:gd name="csX2" fmla="*/ 137793 w 147713"/>
                  <a:gd name="csY2" fmla="*/ 37516 h 147854"/>
                  <a:gd name="csX3" fmla="*/ 147714 w 147713"/>
                  <a:gd name="csY3" fmla="*/ 73928 h 147854"/>
                  <a:gd name="csX4" fmla="*/ 137793 w 147713"/>
                  <a:gd name="csY4" fmla="*/ 110339 h 147854"/>
                  <a:gd name="csX5" fmla="*/ 110234 w 147713"/>
                  <a:gd name="csY5" fmla="*/ 137924 h 147854"/>
                  <a:gd name="csX6" fmla="*/ 73857 w 147713"/>
                  <a:gd name="csY6" fmla="*/ 147855 h 147854"/>
                  <a:gd name="csX7" fmla="*/ 37480 w 147713"/>
                  <a:gd name="csY7" fmla="*/ 137924 h 147854"/>
                  <a:gd name="csX8" fmla="*/ 9921 w 147713"/>
                  <a:gd name="csY8" fmla="*/ 110339 h 147854"/>
                  <a:gd name="csX9" fmla="*/ 0 w 147713"/>
                  <a:gd name="csY9" fmla="*/ 73928 h 147854"/>
                  <a:gd name="csX10" fmla="*/ 9921 w 147713"/>
                  <a:gd name="csY10" fmla="*/ 37516 h 147854"/>
                  <a:gd name="csX11" fmla="*/ 37480 w 147713"/>
                  <a:gd name="csY11" fmla="*/ 9931 h 147854"/>
                  <a:gd name="csX12" fmla="*/ 73857 w 147713"/>
                  <a:gd name="csY12" fmla="*/ 0 h 147854"/>
                  <a:gd name="csX13" fmla="*/ 73857 w 147713"/>
                  <a:gd name="csY13" fmla="*/ 12138 h 147854"/>
                  <a:gd name="csX14" fmla="*/ 44094 w 147713"/>
                  <a:gd name="csY14" fmla="*/ 19862 h 147854"/>
                  <a:gd name="csX15" fmla="*/ 20945 w 147713"/>
                  <a:gd name="csY15" fmla="*/ 41929 h 147854"/>
                  <a:gd name="csX16" fmla="*/ 13228 w 147713"/>
                  <a:gd name="csY16" fmla="*/ 72825 h 147854"/>
                  <a:gd name="csX17" fmla="*/ 20945 w 147713"/>
                  <a:gd name="csY17" fmla="*/ 102616 h 147854"/>
                  <a:gd name="csX18" fmla="*/ 44094 w 147713"/>
                  <a:gd name="csY18" fmla="*/ 124684 h 147854"/>
                  <a:gd name="csX19" fmla="*/ 74959 w 147713"/>
                  <a:gd name="csY19" fmla="*/ 132407 h 147854"/>
                  <a:gd name="csX20" fmla="*/ 105824 w 147713"/>
                  <a:gd name="csY20" fmla="*/ 124684 h 147854"/>
                  <a:gd name="csX21" fmla="*/ 127871 w 147713"/>
                  <a:gd name="csY21" fmla="*/ 102616 h 147854"/>
                  <a:gd name="csX22" fmla="*/ 135588 w 147713"/>
                  <a:gd name="csY22" fmla="*/ 72825 h 147854"/>
                  <a:gd name="csX23" fmla="*/ 127871 w 147713"/>
                  <a:gd name="csY23" fmla="*/ 41929 h 147854"/>
                  <a:gd name="csX24" fmla="*/ 104722 w 147713"/>
                  <a:gd name="csY24" fmla="*/ 19862 h 147854"/>
                  <a:gd name="csX25" fmla="*/ 74959 w 147713"/>
                  <a:gd name="csY25" fmla="*/ 12138 h 147854"/>
                  <a:gd name="csX26" fmla="*/ 74959 w 147713"/>
                  <a:gd name="csY26" fmla="*/ 12138 h 147854"/>
                  <a:gd name="csX27" fmla="*/ 98109 w 147713"/>
                  <a:gd name="csY27" fmla="*/ 84962 h 147854"/>
                  <a:gd name="csX28" fmla="*/ 110234 w 147713"/>
                  <a:gd name="csY28" fmla="*/ 88271 h 147854"/>
                  <a:gd name="csX29" fmla="*/ 98109 w 147713"/>
                  <a:gd name="csY29" fmla="*/ 108133 h 147854"/>
                  <a:gd name="csX30" fmla="*/ 74959 w 147713"/>
                  <a:gd name="csY30" fmla="*/ 115856 h 147854"/>
                  <a:gd name="csX31" fmla="*/ 47400 w 147713"/>
                  <a:gd name="csY31" fmla="*/ 104822 h 147854"/>
                  <a:gd name="csX32" fmla="*/ 36377 w 147713"/>
                  <a:gd name="csY32" fmla="*/ 73928 h 147854"/>
                  <a:gd name="csX33" fmla="*/ 40787 w 147713"/>
                  <a:gd name="csY33" fmla="*/ 51860 h 147854"/>
                  <a:gd name="csX34" fmla="*/ 55117 w 147713"/>
                  <a:gd name="csY34" fmla="*/ 37516 h 147854"/>
                  <a:gd name="csX35" fmla="*/ 76062 w 147713"/>
                  <a:gd name="csY35" fmla="*/ 33102 h 147854"/>
                  <a:gd name="csX36" fmla="*/ 97006 w 147713"/>
                  <a:gd name="csY36" fmla="*/ 39723 h 147854"/>
                  <a:gd name="csX37" fmla="*/ 109132 w 147713"/>
                  <a:gd name="csY37" fmla="*/ 56274 h 147854"/>
                  <a:gd name="csX38" fmla="*/ 98109 w 147713"/>
                  <a:gd name="csY38" fmla="*/ 59583 h 147854"/>
                  <a:gd name="csX39" fmla="*/ 89289 w 147713"/>
                  <a:gd name="csY39" fmla="*/ 48549 h 147854"/>
                  <a:gd name="csX40" fmla="*/ 76062 w 147713"/>
                  <a:gd name="csY40" fmla="*/ 45240 h 147854"/>
                  <a:gd name="csX41" fmla="*/ 57322 w 147713"/>
                  <a:gd name="csY41" fmla="*/ 52963 h 147854"/>
                  <a:gd name="csX42" fmla="*/ 49605 w 147713"/>
                  <a:gd name="csY42" fmla="*/ 76134 h 147854"/>
                  <a:gd name="csX43" fmla="*/ 56219 w 147713"/>
                  <a:gd name="csY43" fmla="*/ 98202 h 147854"/>
                  <a:gd name="csX44" fmla="*/ 73857 w 147713"/>
                  <a:gd name="csY44" fmla="*/ 105927 h 147854"/>
                  <a:gd name="csX45" fmla="*/ 89289 w 147713"/>
                  <a:gd name="csY45" fmla="*/ 100410 h 147854"/>
                  <a:gd name="csX46" fmla="*/ 98109 w 147713"/>
                  <a:gd name="csY46" fmla="*/ 87168 h 147854"/>
                  <a:gd name="csX47" fmla="*/ 98109 w 147713"/>
                  <a:gd name="csY47" fmla="*/ 84962 h 14785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</a:cxnLst>
                <a:rect l="l" t="t" r="r" b="b"/>
                <a:pathLst>
                  <a:path w="147713" h="147854">
                    <a:moveTo>
                      <a:pt x="73857" y="0"/>
                    </a:moveTo>
                    <a:cubicBezTo>
                      <a:pt x="85982" y="0"/>
                      <a:pt x="98109" y="3311"/>
                      <a:pt x="110234" y="9931"/>
                    </a:cubicBezTo>
                    <a:cubicBezTo>
                      <a:pt x="122359" y="16551"/>
                      <a:pt x="131179" y="25379"/>
                      <a:pt x="137793" y="37516"/>
                    </a:cubicBezTo>
                    <a:cubicBezTo>
                      <a:pt x="144406" y="49653"/>
                      <a:pt x="147714" y="61791"/>
                      <a:pt x="147714" y="73928"/>
                    </a:cubicBezTo>
                    <a:cubicBezTo>
                      <a:pt x="147714" y="86065"/>
                      <a:pt x="144406" y="98202"/>
                      <a:pt x="137793" y="110339"/>
                    </a:cubicBezTo>
                    <a:cubicBezTo>
                      <a:pt x="131179" y="122477"/>
                      <a:pt x="122359" y="131304"/>
                      <a:pt x="110234" y="137924"/>
                    </a:cubicBezTo>
                    <a:cubicBezTo>
                      <a:pt x="98109" y="144545"/>
                      <a:pt x="85982" y="147855"/>
                      <a:pt x="73857" y="147855"/>
                    </a:cubicBezTo>
                    <a:cubicBezTo>
                      <a:pt x="61731" y="147855"/>
                      <a:pt x="49605" y="144545"/>
                      <a:pt x="37480" y="137924"/>
                    </a:cubicBezTo>
                    <a:cubicBezTo>
                      <a:pt x="25354" y="131304"/>
                      <a:pt x="16535" y="122477"/>
                      <a:pt x="9921" y="110339"/>
                    </a:cubicBezTo>
                    <a:cubicBezTo>
                      <a:pt x="3307" y="98202"/>
                      <a:pt x="0" y="86065"/>
                      <a:pt x="0" y="73928"/>
                    </a:cubicBezTo>
                    <a:cubicBezTo>
                      <a:pt x="0" y="61791"/>
                      <a:pt x="3307" y="48549"/>
                      <a:pt x="9921" y="37516"/>
                    </a:cubicBezTo>
                    <a:cubicBezTo>
                      <a:pt x="16535" y="25379"/>
                      <a:pt x="25354" y="16551"/>
                      <a:pt x="37480" y="9931"/>
                    </a:cubicBezTo>
                    <a:cubicBezTo>
                      <a:pt x="49605" y="3311"/>
                      <a:pt x="60629" y="0"/>
                      <a:pt x="73857" y="0"/>
                    </a:cubicBezTo>
                    <a:close/>
                    <a:moveTo>
                      <a:pt x="73857" y="12138"/>
                    </a:moveTo>
                    <a:cubicBezTo>
                      <a:pt x="63936" y="12138"/>
                      <a:pt x="54015" y="14345"/>
                      <a:pt x="44094" y="19862"/>
                    </a:cubicBezTo>
                    <a:cubicBezTo>
                      <a:pt x="34172" y="25379"/>
                      <a:pt x="26456" y="33102"/>
                      <a:pt x="20945" y="41929"/>
                    </a:cubicBezTo>
                    <a:cubicBezTo>
                      <a:pt x="15433" y="51860"/>
                      <a:pt x="13228" y="61791"/>
                      <a:pt x="13228" y="72825"/>
                    </a:cubicBezTo>
                    <a:cubicBezTo>
                      <a:pt x="13228" y="83859"/>
                      <a:pt x="15433" y="93788"/>
                      <a:pt x="20945" y="102616"/>
                    </a:cubicBezTo>
                    <a:cubicBezTo>
                      <a:pt x="26456" y="112547"/>
                      <a:pt x="34172" y="120270"/>
                      <a:pt x="44094" y="124684"/>
                    </a:cubicBezTo>
                    <a:cubicBezTo>
                      <a:pt x="54015" y="129098"/>
                      <a:pt x="63936" y="132407"/>
                      <a:pt x="74959" y="132407"/>
                    </a:cubicBezTo>
                    <a:cubicBezTo>
                      <a:pt x="85982" y="132407"/>
                      <a:pt x="95904" y="130201"/>
                      <a:pt x="105824" y="124684"/>
                    </a:cubicBezTo>
                    <a:cubicBezTo>
                      <a:pt x="115746" y="119167"/>
                      <a:pt x="123462" y="111444"/>
                      <a:pt x="127871" y="102616"/>
                    </a:cubicBezTo>
                    <a:cubicBezTo>
                      <a:pt x="133383" y="92685"/>
                      <a:pt x="135588" y="82754"/>
                      <a:pt x="135588" y="72825"/>
                    </a:cubicBezTo>
                    <a:cubicBezTo>
                      <a:pt x="135588" y="62894"/>
                      <a:pt x="133383" y="51860"/>
                      <a:pt x="127871" y="41929"/>
                    </a:cubicBezTo>
                    <a:cubicBezTo>
                      <a:pt x="122359" y="31999"/>
                      <a:pt x="114644" y="24275"/>
                      <a:pt x="104722" y="19862"/>
                    </a:cubicBezTo>
                    <a:cubicBezTo>
                      <a:pt x="94801" y="15448"/>
                      <a:pt x="84880" y="12138"/>
                      <a:pt x="74959" y="12138"/>
                    </a:cubicBezTo>
                    <a:lnTo>
                      <a:pt x="74959" y="12138"/>
                    </a:lnTo>
                    <a:close/>
                    <a:moveTo>
                      <a:pt x="98109" y="84962"/>
                    </a:moveTo>
                    <a:lnTo>
                      <a:pt x="110234" y="88271"/>
                    </a:lnTo>
                    <a:cubicBezTo>
                      <a:pt x="108029" y="95996"/>
                      <a:pt x="103620" y="102616"/>
                      <a:pt x="98109" y="108133"/>
                    </a:cubicBezTo>
                    <a:cubicBezTo>
                      <a:pt x="91494" y="112547"/>
                      <a:pt x="83778" y="115856"/>
                      <a:pt x="74959" y="115856"/>
                    </a:cubicBezTo>
                    <a:cubicBezTo>
                      <a:pt x="66140" y="115856"/>
                      <a:pt x="54015" y="112547"/>
                      <a:pt x="47400" y="104822"/>
                    </a:cubicBezTo>
                    <a:cubicBezTo>
                      <a:pt x="40787" y="97099"/>
                      <a:pt x="36377" y="87168"/>
                      <a:pt x="36377" y="73928"/>
                    </a:cubicBezTo>
                    <a:cubicBezTo>
                      <a:pt x="36377" y="60686"/>
                      <a:pt x="36377" y="58480"/>
                      <a:pt x="40787" y="51860"/>
                    </a:cubicBezTo>
                    <a:cubicBezTo>
                      <a:pt x="44094" y="45240"/>
                      <a:pt x="48503" y="40826"/>
                      <a:pt x="55117" y="37516"/>
                    </a:cubicBezTo>
                    <a:cubicBezTo>
                      <a:pt x="60629" y="34206"/>
                      <a:pt x="68345" y="33102"/>
                      <a:pt x="76062" y="33102"/>
                    </a:cubicBezTo>
                    <a:cubicBezTo>
                      <a:pt x="83778" y="33102"/>
                      <a:pt x="91494" y="35309"/>
                      <a:pt x="97006" y="39723"/>
                    </a:cubicBezTo>
                    <a:cubicBezTo>
                      <a:pt x="102517" y="44136"/>
                      <a:pt x="106927" y="49653"/>
                      <a:pt x="109132" y="56274"/>
                    </a:cubicBezTo>
                    <a:lnTo>
                      <a:pt x="98109" y="59583"/>
                    </a:lnTo>
                    <a:cubicBezTo>
                      <a:pt x="95904" y="55170"/>
                      <a:pt x="93699" y="50757"/>
                      <a:pt x="89289" y="48549"/>
                    </a:cubicBezTo>
                    <a:cubicBezTo>
                      <a:pt x="85982" y="46343"/>
                      <a:pt x="81573" y="45240"/>
                      <a:pt x="76062" y="45240"/>
                    </a:cubicBezTo>
                    <a:cubicBezTo>
                      <a:pt x="70550" y="45240"/>
                      <a:pt x="62834" y="47446"/>
                      <a:pt x="57322" y="52963"/>
                    </a:cubicBezTo>
                    <a:cubicBezTo>
                      <a:pt x="52912" y="58480"/>
                      <a:pt x="49605" y="66203"/>
                      <a:pt x="49605" y="76134"/>
                    </a:cubicBezTo>
                    <a:cubicBezTo>
                      <a:pt x="49605" y="86065"/>
                      <a:pt x="51810" y="93788"/>
                      <a:pt x="56219" y="98202"/>
                    </a:cubicBezTo>
                    <a:cubicBezTo>
                      <a:pt x="60629" y="103719"/>
                      <a:pt x="66140" y="105927"/>
                      <a:pt x="73857" y="105927"/>
                    </a:cubicBezTo>
                    <a:cubicBezTo>
                      <a:pt x="81573" y="105927"/>
                      <a:pt x="84880" y="103719"/>
                      <a:pt x="89289" y="100410"/>
                    </a:cubicBezTo>
                    <a:cubicBezTo>
                      <a:pt x="93699" y="97099"/>
                      <a:pt x="97006" y="92685"/>
                      <a:pt x="98109" y="87168"/>
                    </a:cubicBezTo>
                    <a:lnTo>
                      <a:pt x="98109" y="8496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" name="Freeform 1146">
                <a:extLst>
                  <a:ext uri="{FF2B5EF4-FFF2-40B4-BE49-F238E27FC236}">
                    <a16:creationId xmlns:a16="http://schemas.microsoft.com/office/drawing/2014/main" id="{0B550410-A908-7111-A37A-7AB51932DBAA}"/>
                  </a:ext>
                </a:extLst>
              </p:cNvPr>
              <p:cNvSpPr/>
              <p:nvPr/>
            </p:nvSpPr>
            <p:spPr>
              <a:xfrm>
                <a:off x="6323402" y="12530161"/>
                <a:ext cx="136689" cy="143440"/>
              </a:xfrm>
              <a:custGeom>
                <a:avLst/>
                <a:gdLst>
                  <a:gd name="csX0" fmla="*/ 0 w 136689"/>
                  <a:gd name="csY0" fmla="*/ 143441 h 143440"/>
                  <a:gd name="csX1" fmla="*/ 0 w 136689"/>
                  <a:gd name="csY1" fmla="*/ 1103 h 143440"/>
                  <a:gd name="csX2" fmla="*/ 28661 w 136689"/>
                  <a:gd name="csY2" fmla="*/ 1103 h 143440"/>
                  <a:gd name="csX3" fmla="*/ 62834 w 136689"/>
                  <a:gd name="csY3" fmla="*/ 101511 h 143440"/>
                  <a:gd name="csX4" fmla="*/ 69447 w 136689"/>
                  <a:gd name="csY4" fmla="*/ 122476 h 143440"/>
                  <a:gd name="csX5" fmla="*/ 77164 w 136689"/>
                  <a:gd name="csY5" fmla="*/ 99305 h 143440"/>
                  <a:gd name="csX6" fmla="*/ 111336 w 136689"/>
                  <a:gd name="csY6" fmla="*/ 0 h 143440"/>
                  <a:gd name="csX7" fmla="*/ 136690 w 136689"/>
                  <a:gd name="csY7" fmla="*/ 0 h 143440"/>
                  <a:gd name="csX8" fmla="*/ 136690 w 136689"/>
                  <a:gd name="csY8" fmla="*/ 142336 h 143440"/>
                  <a:gd name="csX9" fmla="*/ 119053 w 136689"/>
                  <a:gd name="csY9" fmla="*/ 142336 h 143440"/>
                  <a:gd name="csX10" fmla="*/ 119053 w 136689"/>
                  <a:gd name="csY10" fmla="*/ 23171 h 143440"/>
                  <a:gd name="csX11" fmla="*/ 78266 w 136689"/>
                  <a:gd name="csY11" fmla="*/ 142336 h 143440"/>
                  <a:gd name="csX12" fmla="*/ 61731 w 136689"/>
                  <a:gd name="csY12" fmla="*/ 142336 h 143440"/>
                  <a:gd name="csX13" fmla="*/ 20944 w 136689"/>
                  <a:gd name="csY13" fmla="*/ 20963 h 143440"/>
                  <a:gd name="csX14" fmla="*/ 20944 w 136689"/>
                  <a:gd name="csY14" fmla="*/ 142336 h 143440"/>
                  <a:gd name="csX15" fmla="*/ 0 w 136689"/>
                  <a:gd name="csY15" fmla="*/ 142336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136689" h="143440">
                    <a:moveTo>
                      <a:pt x="0" y="143441"/>
                    </a:moveTo>
                    <a:lnTo>
                      <a:pt x="0" y="1103"/>
                    </a:lnTo>
                    <a:lnTo>
                      <a:pt x="28661" y="1103"/>
                    </a:lnTo>
                    <a:lnTo>
                      <a:pt x="62834" y="101511"/>
                    </a:lnTo>
                    <a:cubicBezTo>
                      <a:pt x="66140" y="110339"/>
                      <a:pt x="68345" y="118062"/>
                      <a:pt x="69447" y="122476"/>
                    </a:cubicBezTo>
                    <a:cubicBezTo>
                      <a:pt x="69447" y="116959"/>
                      <a:pt x="73857" y="109235"/>
                      <a:pt x="77164" y="99305"/>
                    </a:cubicBezTo>
                    <a:lnTo>
                      <a:pt x="111336" y="0"/>
                    </a:lnTo>
                    <a:lnTo>
                      <a:pt x="136690" y="0"/>
                    </a:lnTo>
                    <a:lnTo>
                      <a:pt x="136690" y="142336"/>
                    </a:lnTo>
                    <a:lnTo>
                      <a:pt x="119053" y="142336"/>
                    </a:lnTo>
                    <a:lnTo>
                      <a:pt x="119053" y="23171"/>
                    </a:lnTo>
                    <a:lnTo>
                      <a:pt x="78266" y="142336"/>
                    </a:lnTo>
                    <a:lnTo>
                      <a:pt x="61731" y="142336"/>
                    </a:lnTo>
                    <a:lnTo>
                      <a:pt x="20944" y="20963"/>
                    </a:lnTo>
                    <a:lnTo>
                      <a:pt x="20944" y="142336"/>
                    </a:lnTo>
                    <a:lnTo>
                      <a:pt x="0" y="14233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1147">
                <a:extLst>
                  <a:ext uri="{FF2B5EF4-FFF2-40B4-BE49-F238E27FC236}">
                    <a16:creationId xmlns:a16="http://schemas.microsoft.com/office/drawing/2014/main" id="{29091865-DD41-217E-4850-47D9E4740A80}"/>
                  </a:ext>
                </a:extLst>
              </p:cNvPr>
              <p:cNvSpPr/>
              <p:nvPr/>
            </p:nvSpPr>
            <p:spPr>
              <a:xfrm>
                <a:off x="6486548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1148">
                <a:extLst>
                  <a:ext uri="{FF2B5EF4-FFF2-40B4-BE49-F238E27FC236}">
                    <a16:creationId xmlns:a16="http://schemas.microsoft.com/office/drawing/2014/main" id="{811A18FF-6283-2ECB-3FF6-297500083D6F}"/>
                  </a:ext>
                </a:extLst>
              </p:cNvPr>
              <p:cNvSpPr/>
              <p:nvPr/>
            </p:nvSpPr>
            <p:spPr>
              <a:xfrm>
                <a:off x="6525130" y="12567675"/>
                <a:ext cx="90392" cy="108132"/>
              </a:xfrm>
              <a:custGeom>
                <a:avLst/>
                <a:gdLst>
                  <a:gd name="csX0" fmla="*/ 72754 w 90392"/>
                  <a:gd name="csY0" fmla="*/ 68411 h 108132"/>
                  <a:gd name="csX1" fmla="*/ 90392 w 90392"/>
                  <a:gd name="csY1" fmla="*/ 70617 h 108132"/>
                  <a:gd name="csX2" fmla="*/ 76062 w 90392"/>
                  <a:gd name="csY2" fmla="*/ 98202 h 108132"/>
                  <a:gd name="csX3" fmla="*/ 47400 w 90392"/>
                  <a:gd name="csY3" fmla="*/ 108133 h 108132"/>
                  <a:gd name="csX4" fmla="*/ 13228 w 90392"/>
                  <a:gd name="csY4" fmla="*/ 93788 h 108132"/>
                  <a:gd name="csX5" fmla="*/ 0 w 90392"/>
                  <a:gd name="csY5" fmla="*/ 54066 h 108132"/>
                  <a:gd name="csX6" fmla="*/ 5512 w 90392"/>
                  <a:gd name="csY6" fmla="*/ 25379 h 108132"/>
                  <a:gd name="csX7" fmla="*/ 22047 w 90392"/>
                  <a:gd name="csY7" fmla="*/ 6621 h 108132"/>
                  <a:gd name="csX8" fmla="*/ 46298 w 90392"/>
                  <a:gd name="csY8" fmla="*/ 0 h 108132"/>
                  <a:gd name="csX9" fmla="*/ 73857 w 90392"/>
                  <a:gd name="csY9" fmla="*/ 8828 h 108132"/>
                  <a:gd name="csX10" fmla="*/ 87085 w 90392"/>
                  <a:gd name="csY10" fmla="*/ 33102 h 108132"/>
                  <a:gd name="csX11" fmla="*/ 70550 w 90392"/>
                  <a:gd name="csY11" fmla="*/ 35309 h 108132"/>
                  <a:gd name="csX12" fmla="*/ 61731 w 90392"/>
                  <a:gd name="csY12" fmla="*/ 19862 h 108132"/>
                  <a:gd name="csX13" fmla="*/ 47400 w 90392"/>
                  <a:gd name="csY13" fmla="*/ 14345 h 108132"/>
                  <a:gd name="csX14" fmla="*/ 26456 w 90392"/>
                  <a:gd name="csY14" fmla="*/ 24275 h 108132"/>
                  <a:gd name="csX15" fmla="*/ 18740 w 90392"/>
                  <a:gd name="csY15" fmla="*/ 54066 h 108132"/>
                  <a:gd name="csX16" fmla="*/ 26456 w 90392"/>
                  <a:gd name="csY16" fmla="*/ 83859 h 108132"/>
                  <a:gd name="csX17" fmla="*/ 47400 w 90392"/>
                  <a:gd name="csY17" fmla="*/ 93788 h 108132"/>
                  <a:gd name="csX18" fmla="*/ 65038 w 90392"/>
                  <a:gd name="csY18" fmla="*/ 87168 h 108132"/>
                  <a:gd name="csX19" fmla="*/ 73857 w 90392"/>
                  <a:gd name="csY19" fmla="*/ 67308 h 108132"/>
                  <a:gd name="csX20" fmla="*/ 72754 w 90392"/>
                  <a:gd name="csY20" fmla="*/ 67308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2">
                    <a:moveTo>
                      <a:pt x="72754" y="68411"/>
                    </a:moveTo>
                    <a:lnTo>
                      <a:pt x="90392" y="70617"/>
                    </a:lnTo>
                    <a:cubicBezTo>
                      <a:pt x="88187" y="82754"/>
                      <a:pt x="83778" y="91582"/>
                      <a:pt x="76062" y="98202"/>
                    </a:cubicBezTo>
                    <a:cubicBezTo>
                      <a:pt x="68345" y="104822"/>
                      <a:pt x="58424" y="108133"/>
                      <a:pt x="47400" y="108133"/>
                    </a:cubicBezTo>
                    <a:cubicBezTo>
                      <a:pt x="36377" y="108133"/>
                      <a:pt x="22047" y="103719"/>
                      <a:pt x="13228" y="93788"/>
                    </a:cubicBezTo>
                    <a:cubicBezTo>
                      <a:pt x="4410" y="84962"/>
                      <a:pt x="0" y="71720"/>
                      <a:pt x="0" y="54066"/>
                    </a:cubicBezTo>
                    <a:cubicBezTo>
                      <a:pt x="0" y="36412"/>
                      <a:pt x="2205" y="33102"/>
                      <a:pt x="5512" y="25379"/>
                    </a:cubicBezTo>
                    <a:cubicBezTo>
                      <a:pt x="8819" y="17655"/>
                      <a:pt x="14330" y="11034"/>
                      <a:pt x="22047" y="6621"/>
                    </a:cubicBezTo>
                    <a:cubicBezTo>
                      <a:pt x="29763" y="2208"/>
                      <a:pt x="37480" y="0"/>
                      <a:pt x="46298" y="0"/>
                    </a:cubicBezTo>
                    <a:cubicBezTo>
                      <a:pt x="55117" y="0"/>
                      <a:pt x="66140" y="3311"/>
                      <a:pt x="73857" y="8828"/>
                    </a:cubicBezTo>
                    <a:cubicBezTo>
                      <a:pt x="81573" y="14345"/>
                      <a:pt x="85982" y="22068"/>
                      <a:pt x="87085" y="33102"/>
                    </a:cubicBezTo>
                    <a:lnTo>
                      <a:pt x="70550" y="35309"/>
                    </a:lnTo>
                    <a:cubicBezTo>
                      <a:pt x="70550" y="28689"/>
                      <a:pt x="66140" y="23172"/>
                      <a:pt x="61731" y="19862"/>
                    </a:cubicBezTo>
                    <a:cubicBezTo>
                      <a:pt x="57322" y="16551"/>
                      <a:pt x="52912" y="14345"/>
                      <a:pt x="47400" y="14345"/>
                    </a:cubicBezTo>
                    <a:cubicBezTo>
                      <a:pt x="38582" y="14345"/>
                      <a:pt x="31968" y="17655"/>
                      <a:pt x="26456" y="24275"/>
                    </a:cubicBezTo>
                    <a:cubicBezTo>
                      <a:pt x="20945" y="30895"/>
                      <a:pt x="18740" y="40826"/>
                      <a:pt x="18740" y="54066"/>
                    </a:cubicBezTo>
                    <a:cubicBezTo>
                      <a:pt x="18740" y="67308"/>
                      <a:pt x="20945" y="78342"/>
                      <a:pt x="26456" y="83859"/>
                    </a:cubicBezTo>
                    <a:cubicBezTo>
                      <a:pt x="31968" y="89376"/>
                      <a:pt x="38582" y="93788"/>
                      <a:pt x="47400" y="93788"/>
                    </a:cubicBezTo>
                    <a:cubicBezTo>
                      <a:pt x="56219" y="93788"/>
                      <a:pt x="59527" y="91582"/>
                      <a:pt x="65038" y="87168"/>
                    </a:cubicBezTo>
                    <a:cubicBezTo>
                      <a:pt x="70550" y="82754"/>
                      <a:pt x="72754" y="76134"/>
                      <a:pt x="73857" y="67308"/>
                    </a:cubicBezTo>
                    <a:lnTo>
                      <a:pt x="72754" y="6730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1149">
                <a:extLst>
                  <a:ext uri="{FF2B5EF4-FFF2-40B4-BE49-F238E27FC236}">
                    <a16:creationId xmlns:a16="http://schemas.microsoft.com/office/drawing/2014/main" id="{310E1F66-5A92-E664-538B-B430527CEA8A}"/>
                  </a:ext>
                </a:extLst>
              </p:cNvPr>
              <p:cNvSpPr/>
              <p:nvPr/>
            </p:nvSpPr>
            <p:spPr>
              <a:xfrm>
                <a:off x="6628750" y="12568780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7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29"/>
                      <a:pt x="24251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1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7"/>
                    </a:cubicBezTo>
                    <a:cubicBezTo>
                      <a:pt x="18739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1150">
                <a:extLst>
                  <a:ext uri="{FF2B5EF4-FFF2-40B4-BE49-F238E27FC236}">
                    <a16:creationId xmlns:a16="http://schemas.microsoft.com/office/drawing/2014/main" id="{84D406EF-7FF7-6D40-4918-A8413612231D}"/>
                  </a:ext>
                </a:extLst>
              </p:cNvPr>
              <p:cNvSpPr/>
              <p:nvPr/>
            </p:nvSpPr>
            <p:spPr>
              <a:xfrm>
                <a:off x="6687174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7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7 w 97005"/>
                  <a:gd name="csY13" fmla="*/ 92685 h 108131"/>
                  <a:gd name="csX14" fmla="*/ 72754 w 97005"/>
                  <a:gd name="csY14" fmla="*/ 82754 h 108131"/>
                  <a:gd name="csX15" fmla="*/ 81573 w 97005"/>
                  <a:gd name="csY15" fmla="*/ 52962 h 108131"/>
                  <a:gd name="csX16" fmla="*/ 72754 w 97005"/>
                  <a:gd name="csY16" fmla="*/ 24274 h 108131"/>
                  <a:gd name="csX17" fmla="*/ 50707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7" y="11034"/>
                    </a:cubicBezTo>
                    <a:cubicBezTo>
                      <a:pt x="26456" y="3309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6" y="24274"/>
                      <a:pt x="97006" y="36411"/>
                      <a:pt x="97006" y="52962"/>
                    </a:cubicBezTo>
                    <a:cubicBezTo>
                      <a:pt x="97006" y="69513"/>
                      <a:pt x="94801" y="76134"/>
                      <a:pt x="91494" y="83857"/>
                    </a:cubicBezTo>
                    <a:cubicBezTo>
                      <a:pt x="87084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2" y="108131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6" y="30894"/>
                      <a:pt x="72754" y="24274"/>
                    </a:cubicBezTo>
                    <a:cubicBezTo>
                      <a:pt x="67242" y="17654"/>
                      <a:pt x="59526" y="14343"/>
                      <a:pt x="50707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2" name="Freeform 1151">
                <a:extLst>
                  <a:ext uri="{FF2B5EF4-FFF2-40B4-BE49-F238E27FC236}">
                    <a16:creationId xmlns:a16="http://schemas.microsoft.com/office/drawing/2014/main" id="{00784F3C-40F1-27EC-D685-A5A626788A45}"/>
                  </a:ext>
                </a:extLst>
              </p:cNvPr>
              <p:cNvSpPr/>
              <p:nvPr/>
            </p:nvSpPr>
            <p:spPr>
              <a:xfrm>
                <a:off x="6811738" y="12570986"/>
                <a:ext cx="19841" cy="102615"/>
              </a:xfrm>
              <a:custGeom>
                <a:avLst/>
                <a:gdLst>
                  <a:gd name="csX0" fmla="*/ 0 w 19841"/>
                  <a:gd name="csY0" fmla="*/ 19862 h 102615"/>
                  <a:gd name="csX1" fmla="*/ 0 w 19841"/>
                  <a:gd name="csY1" fmla="*/ 0 h 102615"/>
                  <a:gd name="csX2" fmla="*/ 19842 w 19841"/>
                  <a:gd name="csY2" fmla="*/ 0 h 102615"/>
                  <a:gd name="csX3" fmla="*/ 19842 w 19841"/>
                  <a:gd name="csY3" fmla="*/ 19862 h 102615"/>
                  <a:gd name="csX4" fmla="*/ 0 w 19841"/>
                  <a:gd name="csY4" fmla="*/ 19862 h 102615"/>
                  <a:gd name="csX5" fmla="*/ 0 w 19841"/>
                  <a:gd name="csY5" fmla="*/ 102616 h 102615"/>
                  <a:gd name="csX6" fmla="*/ 0 w 19841"/>
                  <a:gd name="csY6" fmla="*/ 82754 h 102615"/>
                  <a:gd name="csX7" fmla="*/ 19842 w 19841"/>
                  <a:gd name="csY7" fmla="*/ 82754 h 102615"/>
                  <a:gd name="csX8" fmla="*/ 19842 w 19841"/>
                  <a:gd name="csY8" fmla="*/ 102616 h 102615"/>
                  <a:gd name="csX9" fmla="*/ 0 w 19841"/>
                  <a:gd name="csY9" fmla="*/ 102616 h 10261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9841" h="102615">
                    <a:moveTo>
                      <a:pt x="0" y="19862"/>
                    </a:moveTo>
                    <a:lnTo>
                      <a:pt x="0" y="0"/>
                    </a:lnTo>
                    <a:lnTo>
                      <a:pt x="19842" y="0"/>
                    </a:lnTo>
                    <a:lnTo>
                      <a:pt x="19842" y="19862"/>
                    </a:lnTo>
                    <a:lnTo>
                      <a:pt x="0" y="19862"/>
                    </a:lnTo>
                    <a:close/>
                    <a:moveTo>
                      <a:pt x="0" y="102616"/>
                    </a:moveTo>
                    <a:lnTo>
                      <a:pt x="0" y="82754"/>
                    </a:lnTo>
                    <a:lnTo>
                      <a:pt x="19842" y="82754"/>
                    </a:lnTo>
                    <a:lnTo>
                      <a:pt x="19842" y="102616"/>
                    </a:lnTo>
                    <a:lnTo>
                      <a:pt x="0" y="10261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1152">
                <a:extLst>
                  <a:ext uri="{FF2B5EF4-FFF2-40B4-BE49-F238E27FC236}">
                    <a16:creationId xmlns:a16="http://schemas.microsoft.com/office/drawing/2014/main" id="{F271A73E-403B-1169-7129-093C4BADEE79}"/>
                  </a:ext>
                </a:extLst>
              </p:cNvPr>
              <p:cNvSpPr/>
              <p:nvPr/>
            </p:nvSpPr>
            <p:spPr>
              <a:xfrm>
                <a:off x="6861343" y="12531264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7 w 90392"/>
                  <a:gd name="csY3" fmla="*/ 0 h 143440"/>
                  <a:gd name="csX4" fmla="*/ 17637 w 90392"/>
                  <a:gd name="csY4" fmla="*/ 50756 h 143440"/>
                  <a:gd name="csX5" fmla="*/ 46298 w 90392"/>
                  <a:gd name="csY5" fmla="*/ 36411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7 w 90392"/>
                  <a:gd name="csY12" fmla="*/ 127993 h 143440"/>
                  <a:gd name="csX13" fmla="*/ 17637 w 90392"/>
                  <a:gd name="csY13" fmla="*/ 141233 h 143440"/>
                  <a:gd name="csX14" fmla="*/ 17637 w 90392"/>
                  <a:gd name="csY14" fmla="*/ 141233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199 h 143440"/>
                  <a:gd name="csX18" fmla="*/ 63936 w 90392"/>
                  <a:gd name="csY18" fmla="*/ 120270 h 143440"/>
                  <a:gd name="csX19" fmla="*/ 72754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50756"/>
                    </a:lnTo>
                    <a:cubicBezTo>
                      <a:pt x="25354" y="41928"/>
                      <a:pt x="34172" y="36411"/>
                      <a:pt x="46298" y="36411"/>
                    </a:cubicBezTo>
                    <a:cubicBezTo>
                      <a:pt x="58424" y="36411"/>
                      <a:pt x="58424" y="36411"/>
                      <a:pt x="63936" y="39722"/>
                    </a:cubicBezTo>
                    <a:cubicBezTo>
                      <a:pt x="69447" y="41928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89" y="73927"/>
                      <a:pt x="90392" y="80547"/>
                      <a:pt x="90392" y="88271"/>
                    </a:cubicBezTo>
                    <a:cubicBezTo>
                      <a:pt x="90392" y="105925"/>
                      <a:pt x="85982" y="119165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2" y="143441"/>
                      <a:pt x="24252" y="137924"/>
                      <a:pt x="17637" y="127993"/>
                    </a:cubicBezTo>
                    <a:lnTo>
                      <a:pt x="17637" y="141233"/>
                    </a:lnTo>
                    <a:lnTo>
                      <a:pt x="17637" y="141233"/>
                    </a:lnTo>
                    <a:close/>
                    <a:moveTo>
                      <a:pt x="16535" y="90477"/>
                    </a:moveTo>
                    <a:cubicBezTo>
                      <a:pt x="16535" y="102615"/>
                      <a:pt x="18740" y="111442"/>
                      <a:pt x="22047" y="116959"/>
                    </a:cubicBezTo>
                    <a:cubicBezTo>
                      <a:pt x="27559" y="125787"/>
                      <a:pt x="35275" y="130199"/>
                      <a:pt x="44094" y="130199"/>
                    </a:cubicBezTo>
                    <a:cubicBezTo>
                      <a:pt x="52912" y="130199"/>
                      <a:pt x="58424" y="126890"/>
                      <a:pt x="63936" y="120270"/>
                    </a:cubicBezTo>
                    <a:cubicBezTo>
                      <a:pt x="69447" y="113648"/>
                      <a:pt x="72754" y="103719"/>
                      <a:pt x="72754" y="90477"/>
                    </a:cubicBezTo>
                    <a:cubicBezTo>
                      <a:pt x="72754" y="77237"/>
                      <a:pt x="70550" y="67307"/>
                      <a:pt x="65038" y="60686"/>
                    </a:cubicBezTo>
                    <a:cubicBezTo>
                      <a:pt x="59527" y="54066"/>
                      <a:pt x="52912" y="50756"/>
                      <a:pt x="45196" y="50756"/>
                    </a:cubicBezTo>
                    <a:cubicBezTo>
                      <a:pt x="37480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1153">
                <a:extLst>
                  <a:ext uri="{FF2B5EF4-FFF2-40B4-BE49-F238E27FC236}">
                    <a16:creationId xmlns:a16="http://schemas.microsoft.com/office/drawing/2014/main" id="{2F370C5E-0EF3-D40F-6A19-B12289FDAD60}"/>
                  </a:ext>
                </a:extLst>
              </p:cNvPr>
              <p:cNvSpPr/>
              <p:nvPr/>
            </p:nvSpPr>
            <p:spPr>
              <a:xfrm>
                <a:off x="6971577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154">
                <a:extLst>
                  <a:ext uri="{FF2B5EF4-FFF2-40B4-BE49-F238E27FC236}">
                    <a16:creationId xmlns:a16="http://schemas.microsoft.com/office/drawing/2014/main" id="{D85687EC-048A-C760-58E8-28BBFCF4D296}"/>
                  </a:ext>
                </a:extLst>
              </p:cNvPr>
              <p:cNvSpPr/>
              <p:nvPr/>
            </p:nvSpPr>
            <p:spPr>
              <a:xfrm>
                <a:off x="7005750" y="12533470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0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6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155">
                <a:extLst>
                  <a:ext uri="{FF2B5EF4-FFF2-40B4-BE49-F238E27FC236}">
                    <a16:creationId xmlns:a16="http://schemas.microsoft.com/office/drawing/2014/main" id="{E9ACE60B-0D97-91B2-87F7-8AEF1AD29282}"/>
                  </a:ext>
                </a:extLst>
              </p:cNvPr>
              <p:cNvSpPr/>
              <p:nvPr/>
            </p:nvSpPr>
            <p:spPr>
              <a:xfrm>
                <a:off x="7129212" y="12531264"/>
                <a:ext cx="105825" cy="142337"/>
              </a:xfrm>
              <a:custGeom>
                <a:avLst/>
                <a:gdLst>
                  <a:gd name="csX0" fmla="*/ 0 w 105825"/>
                  <a:gd name="csY0" fmla="*/ 142338 h 142337"/>
                  <a:gd name="csX1" fmla="*/ 0 w 105825"/>
                  <a:gd name="csY1" fmla="*/ 0 h 142337"/>
                  <a:gd name="csX2" fmla="*/ 102517 w 105825"/>
                  <a:gd name="csY2" fmla="*/ 0 h 142337"/>
                  <a:gd name="csX3" fmla="*/ 102517 w 105825"/>
                  <a:gd name="csY3" fmla="*/ 16551 h 142337"/>
                  <a:gd name="csX4" fmla="*/ 18740 w 105825"/>
                  <a:gd name="csY4" fmla="*/ 16551 h 142337"/>
                  <a:gd name="csX5" fmla="*/ 18740 w 105825"/>
                  <a:gd name="csY5" fmla="*/ 59583 h 142337"/>
                  <a:gd name="csX6" fmla="*/ 97006 w 105825"/>
                  <a:gd name="csY6" fmla="*/ 59583 h 142337"/>
                  <a:gd name="csX7" fmla="*/ 97006 w 105825"/>
                  <a:gd name="csY7" fmla="*/ 76134 h 142337"/>
                  <a:gd name="csX8" fmla="*/ 18740 w 105825"/>
                  <a:gd name="csY8" fmla="*/ 76134 h 142337"/>
                  <a:gd name="csX9" fmla="*/ 18740 w 105825"/>
                  <a:gd name="csY9" fmla="*/ 124682 h 142337"/>
                  <a:gd name="csX10" fmla="*/ 105825 w 105825"/>
                  <a:gd name="csY10" fmla="*/ 124682 h 142337"/>
                  <a:gd name="csX11" fmla="*/ 105825 w 105825"/>
                  <a:gd name="csY11" fmla="*/ 141233 h 142337"/>
                  <a:gd name="csX12" fmla="*/ 0 w 105825"/>
                  <a:gd name="csY12" fmla="*/ 141233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05825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02517" y="0"/>
                    </a:lnTo>
                    <a:lnTo>
                      <a:pt x="102517" y="16551"/>
                    </a:lnTo>
                    <a:lnTo>
                      <a:pt x="18740" y="16551"/>
                    </a:lnTo>
                    <a:lnTo>
                      <a:pt x="18740" y="59583"/>
                    </a:lnTo>
                    <a:lnTo>
                      <a:pt x="97006" y="59583"/>
                    </a:lnTo>
                    <a:lnTo>
                      <a:pt x="97006" y="76134"/>
                    </a:lnTo>
                    <a:lnTo>
                      <a:pt x="18740" y="76134"/>
                    </a:lnTo>
                    <a:lnTo>
                      <a:pt x="18740" y="124682"/>
                    </a:lnTo>
                    <a:lnTo>
                      <a:pt x="105825" y="124682"/>
                    </a:lnTo>
                    <a:lnTo>
                      <a:pt x="105825" y="141233"/>
                    </a:lnTo>
                    <a:lnTo>
                      <a:pt x="0" y="141233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156">
                <a:extLst>
                  <a:ext uri="{FF2B5EF4-FFF2-40B4-BE49-F238E27FC236}">
                    <a16:creationId xmlns:a16="http://schemas.microsoft.com/office/drawing/2014/main" id="{D16C6449-FF62-45B7-0C11-CA5D108D2FA4}"/>
                  </a:ext>
                </a:extLst>
              </p:cNvPr>
              <p:cNvSpPr/>
              <p:nvPr/>
            </p:nvSpPr>
            <p:spPr>
              <a:xfrm>
                <a:off x="7251572" y="12533470"/>
                <a:ext cx="90391" cy="142337"/>
              </a:xfrm>
              <a:custGeom>
                <a:avLst/>
                <a:gdLst>
                  <a:gd name="csX0" fmla="*/ 73856 w 90391"/>
                  <a:gd name="csY0" fmla="*/ 140131 h 142337"/>
                  <a:gd name="csX1" fmla="*/ 73856 w 90391"/>
                  <a:gd name="csY1" fmla="*/ 126890 h 142337"/>
                  <a:gd name="csX2" fmla="*/ 45196 w 90391"/>
                  <a:gd name="csY2" fmla="*/ 142338 h 142337"/>
                  <a:gd name="csX3" fmla="*/ 22047 w 90391"/>
                  <a:gd name="csY3" fmla="*/ 135718 h 142337"/>
                  <a:gd name="csX4" fmla="*/ 5512 w 90391"/>
                  <a:gd name="csY4" fmla="*/ 116959 h 142337"/>
                  <a:gd name="csX5" fmla="*/ 0 w 90391"/>
                  <a:gd name="csY5" fmla="*/ 89374 h 142337"/>
                  <a:gd name="csX6" fmla="*/ 5512 w 90391"/>
                  <a:gd name="csY6" fmla="*/ 61790 h 142337"/>
                  <a:gd name="csX7" fmla="*/ 20944 w 90391"/>
                  <a:gd name="csY7" fmla="*/ 43033 h 142337"/>
                  <a:gd name="csX8" fmla="*/ 44094 w 90391"/>
                  <a:gd name="csY8" fmla="*/ 36412 h 142337"/>
                  <a:gd name="csX9" fmla="*/ 60629 w 90391"/>
                  <a:gd name="csY9" fmla="*/ 40826 h 142337"/>
                  <a:gd name="csX10" fmla="*/ 72754 w 90391"/>
                  <a:gd name="csY10" fmla="*/ 50756 h 142337"/>
                  <a:gd name="csX11" fmla="*/ 72754 w 90391"/>
                  <a:gd name="csY11" fmla="*/ 0 h 142337"/>
                  <a:gd name="csX12" fmla="*/ 90391 w 90391"/>
                  <a:gd name="csY12" fmla="*/ 0 h 142337"/>
                  <a:gd name="csX13" fmla="*/ 90391 w 90391"/>
                  <a:gd name="csY13" fmla="*/ 142338 h 142337"/>
                  <a:gd name="csX14" fmla="*/ 73856 w 90391"/>
                  <a:gd name="csY14" fmla="*/ 142338 h 142337"/>
                  <a:gd name="csX15" fmla="*/ 73856 w 90391"/>
                  <a:gd name="csY15" fmla="*/ 140131 h 142337"/>
                  <a:gd name="csX16" fmla="*/ 18739 w 90391"/>
                  <a:gd name="csY16" fmla="*/ 89374 h 142337"/>
                  <a:gd name="csX17" fmla="*/ 27559 w 90391"/>
                  <a:gd name="csY17" fmla="*/ 119167 h 142337"/>
                  <a:gd name="csX18" fmla="*/ 47400 w 90391"/>
                  <a:gd name="csY18" fmla="*/ 129098 h 142337"/>
                  <a:gd name="csX19" fmla="*/ 67242 w 90391"/>
                  <a:gd name="csY19" fmla="*/ 120270 h 142337"/>
                  <a:gd name="csX20" fmla="*/ 74959 w 90391"/>
                  <a:gd name="csY20" fmla="*/ 91582 h 142337"/>
                  <a:gd name="csX21" fmla="*/ 67242 w 90391"/>
                  <a:gd name="csY21" fmla="*/ 60686 h 142337"/>
                  <a:gd name="csX22" fmla="*/ 47400 w 90391"/>
                  <a:gd name="csY22" fmla="*/ 50756 h 142337"/>
                  <a:gd name="csX23" fmla="*/ 27559 w 90391"/>
                  <a:gd name="csY23" fmla="*/ 60686 h 142337"/>
                  <a:gd name="csX24" fmla="*/ 19842 w 90391"/>
                  <a:gd name="csY24" fmla="*/ 90479 h 142337"/>
                  <a:gd name="csX25" fmla="*/ 19842 w 90391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1" h="142337">
                    <a:moveTo>
                      <a:pt x="73856" y="140131"/>
                    </a:moveTo>
                    <a:lnTo>
                      <a:pt x="73856" y="126890"/>
                    </a:lnTo>
                    <a:cubicBezTo>
                      <a:pt x="67242" y="136821"/>
                      <a:pt x="57321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2" y="131304"/>
                      <a:pt x="9921" y="124684"/>
                      <a:pt x="5512" y="116959"/>
                    </a:cubicBezTo>
                    <a:cubicBezTo>
                      <a:pt x="2204" y="109236"/>
                      <a:pt x="0" y="99305"/>
                      <a:pt x="0" y="89374"/>
                    </a:cubicBezTo>
                    <a:cubicBezTo>
                      <a:pt x="0" y="79445"/>
                      <a:pt x="2204" y="69514"/>
                      <a:pt x="5512" y="61790"/>
                    </a:cubicBezTo>
                    <a:cubicBezTo>
                      <a:pt x="8819" y="54066"/>
                      <a:pt x="14330" y="47446"/>
                      <a:pt x="20944" y="43033"/>
                    </a:cubicBezTo>
                    <a:cubicBezTo>
                      <a:pt x="27559" y="38619"/>
                      <a:pt x="35274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6"/>
                    </a:cubicBezTo>
                    <a:lnTo>
                      <a:pt x="72754" y="0"/>
                    </a:lnTo>
                    <a:lnTo>
                      <a:pt x="90391" y="0"/>
                    </a:lnTo>
                    <a:lnTo>
                      <a:pt x="90391" y="142338"/>
                    </a:lnTo>
                    <a:lnTo>
                      <a:pt x="73856" y="142338"/>
                    </a:lnTo>
                    <a:lnTo>
                      <a:pt x="73856" y="140131"/>
                    </a:lnTo>
                    <a:close/>
                    <a:moveTo>
                      <a:pt x="18739" y="89374"/>
                    </a:moveTo>
                    <a:cubicBezTo>
                      <a:pt x="18739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0"/>
                      <a:pt x="72754" y="67307"/>
                      <a:pt x="67242" y="60686"/>
                    </a:cubicBezTo>
                    <a:cubicBezTo>
                      <a:pt x="61731" y="54066"/>
                      <a:pt x="55117" y="50756"/>
                      <a:pt x="47400" y="50756"/>
                    </a:cubicBezTo>
                    <a:cubicBezTo>
                      <a:pt x="39684" y="50756"/>
                      <a:pt x="33070" y="54066"/>
                      <a:pt x="27559" y="60686"/>
                    </a:cubicBezTo>
                    <a:cubicBezTo>
                      <a:pt x="22047" y="67307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157">
                <a:extLst>
                  <a:ext uri="{FF2B5EF4-FFF2-40B4-BE49-F238E27FC236}">
                    <a16:creationId xmlns:a16="http://schemas.microsoft.com/office/drawing/2014/main" id="{849861D7-47D6-CD0A-2EC8-69B55FD5C47C}"/>
                  </a:ext>
                </a:extLst>
              </p:cNvPr>
              <p:cNvSpPr/>
              <p:nvPr/>
            </p:nvSpPr>
            <p:spPr>
              <a:xfrm>
                <a:off x="7369522" y="12569883"/>
                <a:ext cx="82675" cy="105925"/>
              </a:xfrm>
              <a:custGeom>
                <a:avLst/>
                <a:gdLst>
                  <a:gd name="csX0" fmla="*/ 67243 w 82675"/>
                  <a:gd name="csY0" fmla="*/ 103719 h 105925"/>
                  <a:gd name="csX1" fmla="*/ 67243 w 82675"/>
                  <a:gd name="csY1" fmla="*/ 88271 h 105925"/>
                  <a:gd name="csX2" fmla="*/ 34173 w 82675"/>
                  <a:gd name="csY2" fmla="*/ 105925 h 105925"/>
                  <a:gd name="csX3" fmla="*/ 17638 w 82675"/>
                  <a:gd name="csY3" fmla="*/ 102615 h 105925"/>
                  <a:gd name="csX4" fmla="*/ 5512 w 82675"/>
                  <a:gd name="csY4" fmla="*/ 93788 h 105925"/>
                  <a:gd name="csX5" fmla="*/ 0 w 82675"/>
                  <a:gd name="csY5" fmla="*/ 80547 h 105925"/>
                  <a:gd name="csX6" fmla="*/ 0 w 82675"/>
                  <a:gd name="csY6" fmla="*/ 0 h 105925"/>
                  <a:gd name="csX7" fmla="*/ 17638 w 82675"/>
                  <a:gd name="csY7" fmla="*/ 0 h 105925"/>
                  <a:gd name="csX8" fmla="*/ 17638 w 82675"/>
                  <a:gd name="csY8" fmla="*/ 76134 h 105925"/>
                  <a:gd name="csX9" fmla="*/ 24252 w 82675"/>
                  <a:gd name="csY9" fmla="*/ 87168 h 105925"/>
                  <a:gd name="csX10" fmla="*/ 37480 w 82675"/>
                  <a:gd name="csY10" fmla="*/ 91581 h 105925"/>
                  <a:gd name="csX11" fmla="*/ 51810 w 82675"/>
                  <a:gd name="csY11" fmla="*/ 87168 h 105925"/>
                  <a:gd name="csX12" fmla="*/ 61731 w 82675"/>
                  <a:gd name="csY12" fmla="*/ 76134 h 105925"/>
                  <a:gd name="csX13" fmla="*/ 65038 w 82675"/>
                  <a:gd name="csY13" fmla="*/ 56273 h 105925"/>
                  <a:gd name="csX14" fmla="*/ 65038 w 82675"/>
                  <a:gd name="csY14" fmla="*/ 1103 h 105925"/>
                  <a:gd name="csX15" fmla="*/ 82676 w 82675"/>
                  <a:gd name="csY15" fmla="*/ 1103 h 105925"/>
                  <a:gd name="csX16" fmla="*/ 82676 w 82675"/>
                  <a:gd name="csY16" fmla="*/ 103719 h 105925"/>
                  <a:gd name="csX17" fmla="*/ 67243 w 82675"/>
                  <a:gd name="csY17" fmla="*/ 103719 h 105925"/>
                  <a:gd name="csX18" fmla="*/ 67243 w 82675"/>
                  <a:gd name="csY18" fmla="*/ 103719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2675" h="105925">
                    <a:moveTo>
                      <a:pt x="67243" y="103719"/>
                    </a:moveTo>
                    <a:lnTo>
                      <a:pt x="67243" y="88271"/>
                    </a:lnTo>
                    <a:cubicBezTo>
                      <a:pt x="59527" y="100408"/>
                      <a:pt x="48503" y="105925"/>
                      <a:pt x="34173" y="105925"/>
                    </a:cubicBezTo>
                    <a:cubicBezTo>
                      <a:pt x="19843" y="105925"/>
                      <a:pt x="22047" y="105925"/>
                      <a:pt x="17638" y="102615"/>
                    </a:cubicBezTo>
                    <a:cubicBezTo>
                      <a:pt x="12126" y="100408"/>
                      <a:pt x="8819" y="97098"/>
                      <a:pt x="5512" y="93788"/>
                    </a:cubicBezTo>
                    <a:cubicBezTo>
                      <a:pt x="3308" y="90477"/>
                      <a:pt x="1103" y="86064"/>
                      <a:pt x="0" y="80547"/>
                    </a:cubicBez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76134"/>
                    </a:lnTo>
                    <a:cubicBezTo>
                      <a:pt x="17638" y="80547"/>
                      <a:pt x="20945" y="83857"/>
                      <a:pt x="24252" y="87168"/>
                    </a:cubicBezTo>
                    <a:cubicBezTo>
                      <a:pt x="27559" y="89374"/>
                      <a:pt x="31968" y="91581"/>
                      <a:pt x="37480" y="91581"/>
                    </a:cubicBezTo>
                    <a:cubicBezTo>
                      <a:pt x="42992" y="91581"/>
                      <a:pt x="47401" y="91581"/>
                      <a:pt x="51810" y="87168"/>
                    </a:cubicBezTo>
                    <a:cubicBezTo>
                      <a:pt x="56220" y="82754"/>
                      <a:pt x="59527" y="80547"/>
                      <a:pt x="61731" y="76134"/>
                    </a:cubicBezTo>
                    <a:cubicBezTo>
                      <a:pt x="63936" y="71720"/>
                      <a:pt x="65038" y="65100"/>
                      <a:pt x="65038" y="56273"/>
                    </a:cubicBezTo>
                    <a:lnTo>
                      <a:pt x="65038" y="1103"/>
                    </a:lnTo>
                    <a:lnTo>
                      <a:pt x="82676" y="1103"/>
                    </a:lnTo>
                    <a:lnTo>
                      <a:pt x="82676" y="103719"/>
                    </a:lnTo>
                    <a:lnTo>
                      <a:pt x="67243" y="103719"/>
                    </a:lnTo>
                    <a:lnTo>
                      <a:pt x="67243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158">
                <a:extLst>
                  <a:ext uri="{FF2B5EF4-FFF2-40B4-BE49-F238E27FC236}">
                    <a16:creationId xmlns:a16="http://schemas.microsoft.com/office/drawing/2014/main" id="{D93E5A8F-51D7-9EB2-D666-5C1F23575992}"/>
                  </a:ext>
                </a:extLst>
              </p:cNvPr>
              <p:cNvSpPr/>
              <p:nvPr/>
            </p:nvSpPr>
            <p:spPr>
              <a:xfrm>
                <a:off x="7474244" y="12567675"/>
                <a:ext cx="90392" cy="108132"/>
              </a:xfrm>
              <a:custGeom>
                <a:avLst/>
                <a:gdLst>
                  <a:gd name="csX0" fmla="*/ 72755 w 90392"/>
                  <a:gd name="csY0" fmla="*/ 68411 h 108132"/>
                  <a:gd name="csX1" fmla="*/ 90392 w 90392"/>
                  <a:gd name="csY1" fmla="*/ 70617 h 108132"/>
                  <a:gd name="csX2" fmla="*/ 76062 w 90392"/>
                  <a:gd name="csY2" fmla="*/ 98202 h 108132"/>
                  <a:gd name="csX3" fmla="*/ 47401 w 90392"/>
                  <a:gd name="csY3" fmla="*/ 108133 h 108132"/>
                  <a:gd name="csX4" fmla="*/ 13228 w 90392"/>
                  <a:gd name="csY4" fmla="*/ 93788 h 108132"/>
                  <a:gd name="csX5" fmla="*/ 0 w 90392"/>
                  <a:gd name="csY5" fmla="*/ 54066 h 108132"/>
                  <a:gd name="csX6" fmla="*/ 5512 w 90392"/>
                  <a:gd name="csY6" fmla="*/ 25379 h 108132"/>
                  <a:gd name="csX7" fmla="*/ 22047 w 90392"/>
                  <a:gd name="csY7" fmla="*/ 6621 h 108132"/>
                  <a:gd name="csX8" fmla="*/ 46298 w 90392"/>
                  <a:gd name="csY8" fmla="*/ 0 h 108132"/>
                  <a:gd name="csX9" fmla="*/ 73857 w 90392"/>
                  <a:gd name="csY9" fmla="*/ 8828 h 108132"/>
                  <a:gd name="csX10" fmla="*/ 87085 w 90392"/>
                  <a:gd name="csY10" fmla="*/ 33102 h 108132"/>
                  <a:gd name="csX11" fmla="*/ 70550 w 90392"/>
                  <a:gd name="csY11" fmla="*/ 35309 h 108132"/>
                  <a:gd name="csX12" fmla="*/ 61731 w 90392"/>
                  <a:gd name="csY12" fmla="*/ 19862 h 108132"/>
                  <a:gd name="csX13" fmla="*/ 47401 w 90392"/>
                  <a:gd name="csY13" fmla="*/ 14345 h 108132"/>
                  <a:gd name="csX14" fmla="*/ 26456 w 90392"/>
                  <a:gd name="csY14" fmla="*/ 24275 h 108132"/>
                  <a:gd name="csX15" fmla="*/ 18740 w 90392"/>
                  <a:gd name="csY15" fmla="*/ 54066 h 108132"/>
                  <a:gd name="csX16" fmla="*/ 26456 w 90392"/>
                  <a:gd name="csY16" fmla="*/ 83859 h 108132"/>
                  <a:gd name="csX17" fmla="*/ 47401 w 90392"/>
                  <a:gd name="csY17" fmla="*/ 93788 h 108132"/>
                  <a:gd name="csX18" fmla="*/ 65038 w 90392"/>
                  <a:gd name="csY18" fmla="*/ 87168 h 108132"/>
                  <a:gd name="csX19" fmla="*/ 73857 w 90392"/>
                  <a:gd name="csY19" fmla="*/ 67308 h 108132"/>
                  <a:gd name="csX20" fmla="*/ 72755 w 90392"/>
                  <a:gd name="csY20" fmla="*/ 67308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2">
                    <a:moveTo>
                      <a:pt x="72755" y="68411"/>
                    </a:moveTo>
                    <a:lnTo>
                      <a:pt x="90392" y="70617"/>
                    </a:lnTo>
                    <a:cubicBezTo>
                      <a:pt x="88187" y="82754"/>
                      <a:pt x="83778" y="91582"/>
                      <a:pt x="76062" y="98202"/>
                    </a:cubicBezTo>
                    <a:cubicBezTo>
                      <a:pt x="68345" y="104822"/>
                      <a:pt x="58425" y="108133"/>
                      <a:pt x="47401" y="108133"/>
                    </a:cubicBezTo>
                    <a:cubicBezTo>
                      <a:pt x="36378" y="108133"/>
                      <a:pt x="22047" y="103719"/>
                      <a:pt x="13228" y="93788"/>
                    </a:cubicBezTo>
                    <a:cubicBezTo>
                      <a:pt x="4410" y="84962"/>
                      <a:pt x="0" y="71720"/>
                      <a:pt x="0" y="54066"/>
                    </a:cubicBezTo>
                    <a:cubicBezTo>
                      <a:pt x="0" y="36412"/>
                      <a:pt x="2205" y="33102"/>
                      <a:pt x="5512" y="25379"/>
                    </a:cubicBezTo>
                    <a:cubicBezTo>
                      <a:pt x="8819" y="17655"/>
                      <a:pt x="14331" y="11034"/>
                      <a:pt x="22047" y="6621"/>
                    </a:cubicBezTo>
                    <a:cubicBezTo>
                      <a:pt x="29763" y="2208"/>
                      <a:pt x="37480" y="0"/>
                      <a:pt x="46298" y="0"/>
                    </a:cubicBezTo>
                    <a:cubicBezTo>
                      <a:pt x="55117" y="0"/>
                      <a:pt x="66140" y="3311"/>
                      <a:pt x="73857" y="8828"/>
                    </a:cubicBezTo>
                    <a:cubicBezTo>
                      <a:pt x="81573" y="14345"/>
                      <a:pt x="85983" y="22068"/>
                      <a:pt x="87085" y="33102"/>
                    </a:cubicBezTo>
                    <a:lnTo>
                      <a:pt x="70550" y="35309"/>
                    </a:lnTo>
                    <a:cubicBezTo>
                      <a:pt x="70550" y="28689"/>
                      <a:pt x="66140" y="23172"/>
                      <a:pt x="61731" y="19862"/>
                    </a:cubicBezTo>
                    <a:cubicBezTo>
                      <a:pt x="57322" y="16551"/>
                      <a:pt x="52913" y="14345"/>
                      <a:pt x="47401" y="14345"/>
                    </a:cubicBezTo>
                    <a:cubicBezTo>
                      <a:pt x="38582" y="14345"/>
                      <a:pt x="31968" y="17655"/>
                      <a:pt x="26456" y="24275"/>
                    </a:cubicBezTo>
                    <a:cubicBezTo>
                      <a:pt x="20945" y="30895"/>
                      <a:pt x="18740" y="40826"/>
                      <a:pt x="18740" y="54066"/>
                    </a:cubicBezTo>
                    <a:cubicBezTo>
                      <a:pt x="18740" y="67308"/>
                      <a:pt x="20945" y="78342"/>
                      <a:pt x="26456" y="83859"/>
                    </a:cubicBezTo>
                    <a:cubicBezTo>
                      <a:pt x="31968" y="89376"/>
                      <a:pt x="38582" y="93788"/>
                      <a:pt x="47401" y="93788"/>
                    </a:cubicBezTo>
                    <a:cubicBezTo>
                      <a:pt x="56220" y="93788"/>
                      <a:pt x="59527" y="91582"/>
                      <a:pt x="65038" y="87168"/>
                    </a:cubicBezTo>
                    <a:cubicBezTo>
                      <a:pt x="70550" y="82754"/>
                      <a:pt x="72755" y="76134"/>
                      <a:pt x="73857" y="67308"/>
                    </a:cubicBezTo>
                    <a:lnTo>
                      <a:pt x="72755" y="6730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159">
                <a:extLst>
                  <a:ext uri="{FF2B5EF4-FFF2-40B4-BE49-F238E27FC236}">
                    <a16:creationId xmlns:a16="http://schemas.microsoft.com/office/drawing/2014/main" id="{4FAB6942-3003-350A-1E56-6478FAC3C980}"/>
                  </a:ext>
                </a:extLst>
              </p:cNvPr>
              <p:cNvSpPr/>
              <p:nvPr/>
            </p:nvSpPr>
            <p:spPr>
              <a:xfrm>
                <a:off x="7573455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62893 h 105925"/>
                  <a:gd name="csX23" fmla="*/ 88187 w 92596"/>
                  <a:gd name="csY23" fmla="*/ 93788 h 105925"/>
                  <a:gd name="csX24" fmla="*/ 92597 w 92596"/>
                  <a:gd name="csY24" fmla="*/ 105925 h 105925"/>
                  <a:gd name="csX25" fmla="*/ 73857 w 92596"/>
                  <a:gd name="csY25" fmla="*/ 105925 h 105925"/>
                  <a:gd name="csX26" fmla="*/ 70550 w 92596"/>
                  <a:gd name="csY26" fmla="*/ 92685 h 105925"/>
                  <a:gd name="csX27" fmla="*/ 70550 w 92596"/>
                  <a:gd name="csY27" fmla="*/ 90477 h 105925"/>
                  <a:gd name="csX28" fmla="*/ 70550 w 92596"/>
                  <a:gd name="csY28" fmla="*/ 50756 h 105925"/>
                  <a:gd name="csX29" fmla="*/ 41889 w 92596"/>
                  <a:gd name="csY29" fmla="*/ 57376 h 105925"/>
                  <a:gd name="csX30" fmla="*/ 26456 w 92596"/>
                  <a:gd name="csY30" fmla="*/ 60686 h 105925"/>
                  <a:gd name="csX31" fmla="*/ 19843 w 92596"/>
                  <a:gd name="csY31" fmla="*/ 66203 h 105925"/>
                  <a:gd name="csX32" fmla="*/ 17638 w 92596"/>
                  <a:gd name="csY32" fmla="*/ 75031 h 105925"/>
                  <a:gd name="csX33" fmla="*/ 23150 w 92596"/>
                  <a:gd name="csY33" fmla="*/ 87168 h 105925"/>
                  <a:gd name="csX34" fmla="*/ 38582 w 92596"/>
                  <a:gd name="csY34" fmla="*/ 91582 h 105925"/>
                  <a:gd name="csX35" fmla="*/ 56220 w 92596"/>
                  <a:gd name="csY35" fmla="*/ 87168 h 105925"/>
                  <a:gd name="csX36" fmla="*/ 67243 w 92596"/>
                  <a:gd name="csY36" fmla="*/ 75031 h 105925"/>
                  <a:gd name="csX37" fmla="*/ 70550 w 92596"/>
                  <a:gd name="csY37" fmla="*/ 57376 h 105925"/>
                  <a:gd name="csX38" fmla="*/ 70550 w 92596"/>
                  <a:gd name="csY38" fmla="*/ 50756 h 105925"/>
                  <a:gd name="csX39" fmla="*/ 70550 w 92596"/>
                  <a:gd name="csY39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68345" y="22068"/>
                      <a:pt x="66140" y="18757"/>
                    </a:cubicBezTo>
                    <a:cubicBezTo>
                      <a:pt x="61731" y="14345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62893"/>
                    </a:lnTo>
                    <a:cubicBezTo>
                      <a:pt x="88187" y="79444"/>
                      <a:pt x="88187" y="89374"/>
                      <a:pt x="88187" y="93788"/>
                    </a:cubicBez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0550" y="90477"/>
                    </a:lnTo>
                    <a:close/>
                    <a:moveTo>
                      <a:pt x="70550" y="50756"/>
                    </a:moveTo>
                    <a:cubicBezTo>
                      <a:pt x="63936" y="52963"/>
                      <a:pt x="55117" y="55170"/>
                      <a:pt x="41889" y="57376"/>
                    </a:cubicBezTo>
                    <a:cubicBezTo>
                      <a:pt x="34173" y="57376"/>
                      <a:pt x="29763" y="59583"/>
                      <a:pt x="26456" y="60686"/>
                    </a:cubicBezTo>
                    <a:cubicBezTo>
                      <a:pt x="23150" y="61790"/>
                      <a:pt x="20945" y="63997"/>
                      <a:pt x="19843" y="66203"/>
                    </a:cubicBezTo>
                    <a:cubicBezTo>
                      <a:pt x="18740" y="68410"/>
                      <a:pt x="17638" y="71720"/>
                      <a:pt x="17638" y="75031"/>
                    </a:cubicBezTo>
                    <a:cubicBezTo>
                      <a:pt x="17638" y="78340"/>
                      <a:pt x="19843" y="83857"/>
                      <a:pt x="23150" y="87168"/>
                    </a:cubicBezTo>
                    <a:cubicBezTo>
                      <a:pt x="26456" y="90477"/>
                      <a:pt x="31968" y="91582"/>
                      <a:pt x="38582" y="91582"/>
                    </a:cubicBezTo>
                    <a:cubicBezTo>
                      <a:pt x="45196" y="91582"/>
                      <a:pt x="51810" y="91582"/>
                      <a:pt x="56220" y="87168"/>
                    </a:cubicBezTo>
                    <a:cubicBezTo>
                      <a:pt x="60629" y="82754"/>
                      <a:pt x="65038" y="80548"/>
                      <a:pt x="67243" y="75031"/>
                    </a:cubicBezTo>
                    <a:cubicBezTo>
                      <a:pt x="69448" y="70617"/>
                      <a:pt x="70550" y="65100"/>
                      <a:pt x="70550" y="57376"/>
                    </a:cubicBezTo>
                    <a:lnTo>
                      <a:pt x="70550" y="50756"/>
                    </a:lnTo>
                    <a:lnTo>
                      <a:pt x="70550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160">
                <a:extLst>
                  <a:ext uri="{FF2B5EF4-FFF2-40B4-BE49-F238E27FC236}">
                    <a16:creationId xmlns:a16="http://schemas.microsoft.com/office/drawing/2014/main" id="{F531D1DD-C3D0-E183-1EC6-0932B6DC9D43}"/>
                  </a:ext>
                </a:extLst>
              </p:cNvPr>
              <p:cNvSpPr/>
              <p:nvPr/>
            </p:nvSpPr>
            <p:spPr>
              <a:xfrm>
                <a:off x="7678177" y="12533470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0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6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161">
                <a:extLst>
                  <a:ext uri="{FF2B5EF4-FFF2-40B4-BE49-F238E27FC236}">
                    <a16:creationId xmlns:a16="http://schemas.microsoft.com/office/drawing/2014/main" id="{73D30FF0-4271-1273-EF8B-DB25CC7B4112}"/>
                  </a:ext>
                </a:extLst>
              </p:cNvPr>
              <p:cNvSpPr/>
              <p:nvPr/>
            </p:nvSpPr>
            <p:spPr>
              <a:xfrm>
                <a:off x="7744317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1162">
                <a:extLst>
                  <a:ext uri="{FF2B5EF4-FFF2-40B4-BE49-F238E27FC236}">
                    <a16:creationId xmlns:a16="http://schemas.microsoft.com/office/drawing/2014/main" id="{51804E00-BE1F-19C6-581D-C2CA76639E44}"/>
                  </a:ext>
                </a:extLst>
              </p:cNvPr>
              <p:cNvSpPr/>
              <p:nvPr/>
            </p:nvSpPr>
            <p:spPr>
              <a:xfrm>
                <a:off x="7779592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8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8 w 97005"/>
                  <a:gd name="csY13" fmla="*/ 92685 h 108131"/>
                  <a:gd name="csX14" fmla="*/ 72755 w 97005"/>
                  <a:gd name="csY14" fmla="*/ 82754 h 108131"/>
                  <a:gd name="csX15" fmla="*/ 81573 w 97005"/>
                  <a:gd name="csY15" fmla="*/ 52962 h 108131"/>
                  <a:gd name="csX16" fmla="*/ 72755 w 97005"/>
                  <a:gd name="csY16" fmla="*/ 24274 h 108131"/>
                  <a:gd name="csX17" fmla="*/ 50708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8" y="11034"/>
                    </a:cubicBezTo>
                    <a:cubicBezTo>
                      <a:pt x="26456" y="3309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7" y="24274"/>
                      <a:pt x="97006" y="36411"/>
                      <a:pt x="97006" y="52962"/>
                    </a:cubicBezTo>
                    <a:cubicBezTo>
                      <a:pt x="97006" y="69513"/>
                      <a:pt x="94802" y="76134"/>
                      <a:pt x="91494" y="83857"/>
                    </a:cubicBezTo>
                    <a:cubicBezTo>
                      <a:pt x="87085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3" y="108131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7" y="30894"/>
                      <a:pt x="72755" y="24274"/>
                    </a:cubicBezTo>
                    <a:cubicBezTo>
                      <a:pt x="67243" y="17654"/>
                      <a:pt x="59527" y="14343"/>
                      <a:pt x="50708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1163">
                <a:extLst>
                  <a:ext uri="{FF2B5EF4-FFF2-40B4-BE49-F238E27FC236}">
                    <a16:creationId xmlns:a16="http://schemas.microsoft.com/office/drawing/2014/main" id="{51A78781-0E66-F9B7-2004-F5BF5F2628C3}"/>
                  </a:ext>
                </a:extLst>
              </p:cNvPr>
              <p:cNvSpPr/>
              <p:nvPr/>
            </p:nvSpPr>
            <p:spPr>
              <a:xfrm>
                <a:off x="7898645" y="12568780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0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3 h 104822"/>
                  <a:gd name="csX15" fmla="*/ 17638 w 83778"/>
                  <a:gd name="csY15" fmla="*/ 47445 h 104822"/>
                  <a:gd name="csX16" fmla="*/ 17638 w 83778"/>
                  <a:gd name="csY16" fmla="*/ 103718 h 104822"/>
                  <a:gd name="csX17" fmla="*/ 0 w 83778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6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3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1164">
                <a:extLst>
                  <a:ext uri="{FF2B5EF4-FFF2-40B4-BE49-F238E27FC236}">
                    <a16:creationId xmlns:a16="http://schemas.microsoft.com/office/drawing/2014/main" id="{99899362-3894-6CA4-6CDF-F787B2C1785E}"/>
                  </a:ext>
                </a:extLst>
              </p:cNvPr>
              <p:cNvSpPr/>
              <p:nvPr/>
            </p:nvSpPr>
            <p:spPr>
              <a:xfrm>
                <a:off x="8003367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7 h 105925"/>
                  <a:gd name="csX27" fmla="*/ 71652 w 92596"/>
                  <a:gd name="csY27" fmla="*/ 50756 h 105925"/>
                  <a:gd name="csX28" fmla="*/ 42992 w 92596"/>
                  <a:gd name="csY28" fmla="*/ 57376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6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7"/>
                    </a:cubicBezTo>
                    <a:cubicBezTo>
                      <a:pt x="61731" y="15448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7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6"/>
                    </a:cubicBezTo>
                    <a:cubicBezTo>
                      <a:pt x="35275" y="57376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0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7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6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165">
                <a:extLst>
                  <a:ext uri="{FF2B5EF4-FFF2-40B4-BE49-F238E27FC236}">
                    <a16:creationId xmlns:a16="http://schemas.microsoft.com/office/drawing/2014/main" id="{E9FFD0E2-33F5-D2FC-22A2-8A96B40311AF}"/>
                  </a:ext>
                </a:extLst>
              </p:cNvPr>
              <p:cNvSpPr/>
              <p:nvPr/>
            </p:nvSpPr>
            <p:spPr>
              <a:xfrm>
                <a:off x="8119113" y="12531264"/>
                <a:ext cx="17637" cy="142337"/>
              </a:xfrm>
              <a:custGeom>
                <a:avLst/>
                <a:gdLst>
                  <a:gd name="csX0" fmla="*/ 0 w 17637"/>
                  <a:gd name="csY0" fmla="*/ 142338 h 142337"/>
                  <a:gd name="csX1" fmla="*/ 0 w 17637"/>
                  <a:gd name="csY1" fmla="*/ 0 h 142337"/>
                  <a:gd name="csX2" fmla="*/ 17638 w 17637"/>
                  <a:gd name="csY2" fmla="*/ 0 h 142337"/>
                  <a:gd name="csX3" fmla="*/ 17638 w 17637"/>
                  <a:gd name="csY3" fmla="*/ 142338 h 142337"/>
                  <a:gd name="csX4" fmla="*/ 0 w 17637"/>
                  <a:gd name="csY4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7637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" name="Freeform 1166">
                <a:extLst>
                  <a:ext uri="{FF2B5EF4-FFF2-40B4-BE49-F238E27FC236}">
                    <a16:creationId xmlns:a16="http://schemas.microsoft.com/office/drawing/2014/main" id="{77554A93-8F1A-44F8-81CE-941E1674AE81}"/>
                  </a:ext>
                </a:extLst>
              </p:cNvPr>
              <p:cNvSpPr/>
              <p:nvPr/>
            </p:nvSpPr>
            <p:spPr>
              <a:xfrm>
                <a:off x="8221631" y="12531264"/>
                <a:ext cx="95903" cy="142337"/>
              </a:xfrm>
              <a:custGeom>
                <a:avLst/>
                <a:gdLst>
                  <a:gd name="csX0" fmla="*/ 0 w 95903"/>
                  <a:gd name="csY0" fmla="*/ 142338 h 142337"/>
                  <a:gd name="csX1" fmla="*/ 0 w 95903"/>
                  <a:gd name="csY1" fmla="*/ 0 h 142337"/>
                  <a:gd name="csX2" fmla="*/ 95903 w 95903"/>
                  <a:gd name="csY2" fmla="*/ 0 h 142337"/>
                  <a:gd name="csX3" fmla="*/ 95903 w 95903"/>
                  <a:gd name="csY3" fmla="*/ 16551 h 142337"/>
                  <a:gd name="csX4" fmla="*/ 18739 w 95903"/>
                  <a:gd name="csY4" fmla="*/ 16551 h 142337"/>
                  <a:gd name="csX5" fmla="*/ 18739 w 95903"/>
                  <a:gd name="csY5" fmla="*/ 60686 h 142337"/>
                  <a:gd name="csX6" fmla="*/ 84880 w 95903"/>
                  <a:gd name="csY6" fmla="*/ 60686 h 142337"/>
                  <a:gd name="csX7" fmla="*/ 84880 w 95903"/>
                  <a:gd name="csY7" fmla="*/ 77237 h 142337"/>
                  <a:gd name="csX8" fmla="*/ 18739 w 95903"/>
                  <a:gd name="csY8" fmla="*/ 77237 h 142337"/>
                  <a:gd name="csX9" fmla="*/ 18739 w 95903"/>
                  <a:gd name="csY9" fmla="*/ 142338 h 142337"/>
                  <a:gd name="csX10" fmla="*/ 0 w 95903"/>
                  <a:gd name="csY10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95903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95903" y="0"/>
                    </a:lnTo>
                    <a:lnTo>
                      <a:pt x="95903" y="16551"/>
                    </a:lnTo>
                    <a:lnTo>
                      <a:pt x="18739" y="16551"/>
                    </a:lnTo>
                    <a:lnTo>
                      <a:pt x="18739" y="60686"/>
                    </a:lnTo>
                    <a:lnTo>
                      <a:pt x="84880" y="60686"/>
                    </a:lnTo>
                    <a:lnTo>
                      <a:pt x="84880" y="77237"/>
                    </a:lnTo>
                    <a:lnTo>
                      <a:pt x="18739" y="77237"/>
                    </a:lnTo>
                    <a:lnTo>
                      <a:pt x="18739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1167">
                <a:extLst>
                  <a:ext uri="{FF2B5EF4-FFF2-40B4-BE49-F238E27FC236}">
                    <a16:creationId xmlns:a16="http://schemas.microsoft.com/office/drawing/2014/main" id="{590CFB9D-53CB-4FF0-59CA-9F3078F6D546}"/>
                  </a:ext>
                </a:extLst>
              </p:cNvPr>
              <p:cNvSpPr/>
              <p:nvPr/>
            </p:nvSpPr>
            <p:spPr>
              <a:xfrm>
                <a:off x="8330762" y="12569883"/>
                <a:ext cx="97005" cy="108131"/>
              </a:xfrm>
              <a:custGeom>
                <a:avLst/>
                <a:gdLst>
                  <a:gd name="csX0" fmla="*/ 2205 w 97005"/>
                  <a:gd name="csY0" fmla="*/ 52962 h 108131"/>
                  <a:gd name="csX1" fmla="*/ 17638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7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5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8 w 97005"/>
                  <a:gd name="csY13" fmla="*/ 92685 h 108131"/>
                  <a:gd name="csX14" fmla="*/ 72755 w 97005"/>
                  <a:gd name="csY14" fmla="*/ 82754 h 108131"/>
                  <a:gd name="csX15" fmla="*/ 81573 w 97005"/>
                  <a:gd name="csY15" fmla="*/ 52962 h 108131"/>
                  <a:gd name="csX16" fmla="*/ 72755 w 97005"/>
                  <a:gd name="csY16" fmla="*/ 24274 h 108131"/>
                  <a:gd name="csX17" fmla="*/ 50708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5" y="52962"/>
                    </a:moveTo>
                    <a:cubicBezTo>
                      <a:pt x="2205" y="34205"/>
                      <a:pt x="7717" y="19860"/>
                      <a:pt x="17638" y="11034"/>
                    </a:cubicBezTo>
                    <a:cubicBezTo>
                      <a:pt x="26456" y="3309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7" y="24274"/>
                      <a:pt x="97006" y="36411"/>
                      <a:pt x="97006" y="52962"/>
                    </a:cubicBezTo>
                    <a:cubicBezTo>
                      <a:pt x="97006" y="69513"/>
                      <a:pt x="94802" y="76134"/>
                      <a:pt x="91494" y="83857"/>
                    </a:cubicBezTo>
                    <a:cubicBezTo>
                      <a:pt x="87085" y="91581"/>
                      <a:pt x="81573" y="97098"/>
                      <a:pt x="73857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3" y="108131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2"/>
                    </a:cubicBezTo>
                    <a:cubicBezTo>
                      <a:pt x="81573" y="39722"/>
                      <a:pt x="78267" y="30894"/>
                      <a:pt x="72755" y="24274"/>
                    </a:cubicBezTo>
                    <a:cubicBezTo>
                      <a:pt x="67243" y="17654"/>
                      <a:pt x="59527" y="14343"/>
                      <a:pt x="50708" y="14343"/>
                    </a:cubicBezTo>
                    <a:cubicBezTo>
                      <a:pt x="41889" y="14343"/>
                      <a:pt x="35275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9" name="Freeform 1168">
                <a:extLst>
                  <a:ext uri="{FF2B5EF4-FFF2-40B4-BE49-F238E27FC236}">
                    <a16:creationId xmlns:a16="http://schemas.microsoft.com/office/drawing/2014/main" id="{27AF7C6F-885C-9BB3-4CCB-3367D21A3E19}"/>
                  </a:ext>
                </a:extLst>
              </p:cNvPr>
              <p:cNvSpPr/>
              <p:nvPr/>
            </p:nvSpPr>
            <p:spPr>
              <a:xfrm>
                <a:off x="8449815" y="12569883"/>
                <a:ext cx="82675" cy="105925"/>
              </a:xfrm>
              <a:custGeom>
                <a:avLst/>
                <a:gdLst>
                  <a:gd name="csX0" fmla="*/ 67243 w 82675"/>
                  <a:gd name="csY0" fmla="*/ 103719 h 105925"/>
                  <a:gd name="csX1" fmla="*/ 67243 w 82675"/>
                  <a:gd name="csY1" fmla="*/ 88271 h 105925"/>
                  <a:gd name="csX2" fmla="*/ 34173 w 82675"/>
                  <a:gd name="csY2" fmla="*/ 105925 h 105925"/>
                  <a:gd name="csX3" fmla="*/ 17638 w 82675"/>
                  <a:gd name="csY3" fmla="*/ 102615 h 105925"/>
                  <a:gd name="csX4" fmla="*/ 5512 w 82675"/>
                  <a:gd name="csY4" fmla="*/ 93788 h 105925"/>
                  <a:gd name="csX5" fmla="*/ 0 w 82675"/>
                  <a:gd name="csY5" fmla="*/ 80547 h 105925"/>
                  <a:gd name="csX6" fmla="*/ 0 w 82675"/>
                  <a:gd name="csY6" fmla="*/ 0 h 105925"/>
                  <a:gd name="csX7" fmla="*/ 17638 w 82675"/>
                  <a:gd name="csY7" fmla="*/ 0 h 105925"/>
                  <a:gd name="csX8" fmla="*/ 17638 w 82675"/>
                  <a:gd name="csY8" fmla="*/ 76134 h 105925"/>
                  <a:gd name="csX9" fmla="*/ 24252 w 82675"/>
                  <a:gd name="csY9" fmla="*/ 87168 h 105925"/>
                  <a:gd name="csX10" fmla="*/ 37480 w 82675"/>
                  <a:gd name="csY10" fmla="*/ 91581 h 105925"/>
                  <a:gd name="csX11" fmla="*/ 51810 w 82675"/>
                  <a:gd name="csY11" fmla="*/ 87168 h 105925"/>
                  <a:gd name="csX12" fmla="*/ 61731 w 82675"/>
                  <a:gd name="csY12" fmla="*/ 76134 h 105925"/>
                  <a:gd name="csX13" fmla="*/ 65038 w 82675"/>
                  <a:gd name="csY13" fmla="*/ 56273 h 105925"/>
                  <a:gd name="csX14" fmla="*/ 65038 w 82675"/>
                  <a:gd name="csY14" fmla="*/ 1103 h 105925"/>
                  <a:gd name="csX15" fmla="*/ 82676 w 82675"/>
                  <a:gd name="csY15" fmla="*/ 1103 h 105925"/>
                  <a:gd name="csX16" fmla="*/ 82676 w 82675"/>
                  <a:gd name="csY16" fmla="*/ 103719 h 105925"/>
                  <a:gd name="csX17" fmla="*/ 67243 w 82675"/>
                  <a:gd name="csY17" fmla="*/ 103719 h 105925"/>
                  <a:gd name="csX18" fmla="*/ 67243 w 82675"/>
                  <a:gd name="csY18" fmla="*/ 103719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2675" h="105925">
                    <a:moveTo>
                      <a:pt x="67243" y="103719"/>
                    </a:moveTo>
                    <a:lnTo>
                      <a:pt x="67243" y="88271"/>
                    </a:lnTo>
                    <a:cubicBezTo>
                      <a:pt x="59527" y="100408"/>
                      <a:pt x="48503" y="105925"/>
                      <a:pt x="34173" y="105925"/>
                    </a:cubicBezTo>
                    <a:cubicBezTo>
                      <a:pt x="19843" y="105925"/>
                      <a:pt x="22047" y="105925"/>
                      <a:pt x="17638" y="102615"/>
                    </a:cubicBezTo>
                    <a:cubicBezTo>
                      <a:pt x="12126" y="100408"/>
                      <a:pt x="8819" y="97098"/>
                      <a:pt x="5512" y="93788"/>
                    </a:cubicBezTo>
                    <a:cubicBezTo>
                      <a:pt x="3308" y="90477"/>
                      <a:pt x="1103" y="86064"/>
                      <a:pt x="0" y="80547"/>
                    </a:cubicBez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76134"/>
                    </a:lnTo>
                    <a:cubicBezTo>
                      <a:pt x="17638" y="80547"/>
                      <a:pt x="20945" y="83857"/>
                      <a:pt x="24252" y="87168"/>
                    </a:cubicBezTo>
                    <a:cubicBezTo>
                      <a:pt x="27559" y="89374"/>
                      <a:pt x="31968" y="91581"/>
                      <a:pt x="37480" y="91581"/>
                    </a:cubicBezTo>
                    <a:cubicBezTo>
                      <a:pt x="42992" y="91581"/>
                      <a:pt x="47401" y="91581"/>
                      <a:pt x="51810" y="87168"/>
                    </a:cubicBezTo>
                    <a:cubicBezTo>
                      <a:pt x="56220" y="82754"/>
                      <a:pt x="59527" y="80547"/>
                      <a:pt x="61731" y="76134"/>
                    </a:cubicBezTo>
                    <a:cubicBezTo>
                      <a:pt x="63936" y="71720"/>
                      <a:pt x="65038" y="65100"/>
                      <a:pt x="65038" y="56273"/>
                    </a:cubicBezTo>
                    <a:lnTo>
                      <a:pt x="65038" y="1103"/>
                    </a:lnTo>
                    <a:lnTo>
                      <a:pt x="82676" y="1103"/>
                    </a:lnTo>
                    <a:lnTo>
                      <a:pt x="82676" y="103719"/>
                    </a:lnTo>
                    <a:lnTo>
                      <a:pt x="67243" y="103719"/>
                    </a:lnTo>
                    <a:lnTo>
                      <a:pt x="67243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1169">
                <a:extLst>
                  <a:ext uri="{FF2B5EF4-FFF2-40B4-BE49-F238E27FC236}">
                    <a16:creationId xmlns:a16="http://schemas.microsoft.com/office/drawing/2014/main" id="{890F61DE-ADC6-2401-4242-2811C3A06B0C}"/>
                  </a:ext>
                </a:extLst>
              </p:cNvPr>
              <p:cNvSpPr/>
              <p:nvPr/>
            </p:nvSpPr>
            <p:spPr>
              <a:xfrm>
                <a:off x="8560049" y="12568780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0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3 h 104822"/>
                  <a:gd name="csX15" fmla="*/ 17638 w 83778"/>
                  <a:gd name="csY15" fmla="*/ 47445 h 104822"/>
                  <a:gd name="csX16" fmla="*/ 17638 w 83778"/>
                  <a:gd name="csY16" fmla="*/ 103718 h 104822"/>
                  <a:gd name="csX17" fmla="*/ 0 w 83778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6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3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1170">
                <a:extLst>
                  <a:ext uri="{FF2B5EF4-FFF2-40B4-BE49-F238E27FC236}">
                    <a16:creationId xmlns:a16="http://schemas.microsoft.com/office/drawing/2014/main" id="{ACEF4E17-791E-2652-7763-372357563B0A}"/>
                  </a:ext>
                </a:extLst>
              </p:cNvPr>
              <p:cNvSpPr/>
              <p:nvPr/>
            </p:nvSpPr>
            <p:spPr>
              <a:xfrm>
                <a:off x="8663669" y="12533470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59 h 142337"/>
                  <a:gd name="csX5" fmla="*/ 0 w 90392"/>
                  <a:gd name="csY5" fmla="*/ 89374 h 142337"/>
                  <a:gd name="csX6" fmla="*/ 5512 w 90392"/>
                  <a:gd name="csY6" fmla="*/ 61790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6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4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6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59"/>
                    </a:cubicBezTo>
                    <a:cubicBezTo>
                      <a:pt x="2205" y="109236"/>
                      <a:pt x="0" y="99305"/>
                      <a:pt x="0" y="89374"/>
                    </a:cubicBezTo>
                    <a:cubicBezTo>
                      <a:pt x="0" y="79445"/>
                      <a:pt x="2205" y="69514"/>
                      <a:pt x="5512" y="61790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6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4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0"/>
                      <a:pt x="72754" y="67307"/>
                      <a:pt x="67242" y="60686"/>
                    </a:cubicBezTo>
                    <a:cubicBezTo>
                      <a:pt x="61731" y="54066"/>
                      <a:pt x="55117" y="50756"/>
                      <a:pt x="47400" y="50756"/>
                    </a:cubicBezTo>
                    <a:cubicBezTo>
                      <a:pt x="39684" y="50756"/>
                      <a:pt x="33070" y="54066"/>
                      <a:pt x="27559" y="60686"/>
                    </a:cubicBezTo>
                    <a:cubicBezTo>
                      <a:pt x="22047" y="67307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1171">
                <a:extLst>
                  <a:ext uri="{FF2B5EF4-FFF2-40B4-BE49-F238E27FC236}">
                    <a16:creationId xmlns:a16="http://schemas.microsoft.com/office/drawing/2014/main" id="{09E1AF3F-1474-986B-D6BE-2F447E8F26D7}"/>
                  </a:ext>
                </a:extLst>
              </p:cNvPr>
              <p:cNvSpPr/>
              <p:nvPr/>
            </p:nvSpPr>
            <p:spPr>
              <a:xfrm>
                <a:off x="8775005" y="12570986"/>
                <a:ext cx="92596" cy="105925"/>
              </a:xfrm>
              <a:custGeom>
                <a:avLst/>
                <a:gdLst>
                  <a:gd name="csX0" fmla="*/ 72755 w 92596"/>
                  <a:gd name="csY0" fmla="*/ 90477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59 h 105925"/>
                  <a:gd name="csX7" fmla="*/ 24252 w 92596"/>
                  <a:gd name="csY7" fmla="*/ 46342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7 h 105925"/>
                  <a:gd name="csX12" fmla="*/ 46298 w 92596"/>
                  <a:gd name="csY12" fmla="*/ 13240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0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7 h 105925"/>
                  <a:gd name="csX27" fmla="*/ 71652 w 92596"/>
                  <a:gd name="csY27" fmla="*/ 50756 h 105925"/>
                  <a:gd name="csX28" fmla="*/ 42992 w 92596"/>
                  <a:gd name="csY28" fmla="*/ 57376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6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7"/>
                    </a:moveTo>
                    <a:cubicBezTo>
                      <a:pt x="66140" y="95994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1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6"/>
                      <a:pt x="8819" y="54066"/>
                      <a:pt x="12126" y="51859"/>
                    </a:cubicBezTo>
                    <a:cubicBezTo>
                      <a:pt x="15433" y="49653"/>
                      <a:pt x="19843" y="47446"/>
                      <a:pt x="24252" y="46342"/>
                    </a:cubicBezTo>
                    <a:cubicBezTo>
                      <a:pt x="27559" y="46342"/>
                      <a:pt x="33070" y="44136"/>
                      <a:pt x="39685" y="44136"/>
                    </a:cubicBezTo>
                    <a:cubicBezTo>
                      <a:pt x="54015" y="41929"/>
                      <a:pt x="63936" y="40825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7"/>
                    </a:cubicBezTo>
                    <a:cubicBezTo>
                      <a:pt x="61731" y="15448"/>
                      <a:pt x="55117" y="13240"/>
                      <a:pt x="46298" y="13240"/>
                    </a:cubicBezTo>
                    <a:cubicBezTo>
                      <a:pt x="37480" y="13240"/>
                      <a:pt x="31968" y="13240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0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3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7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6"/>
                    </a:cubicBezTo>
                    <a:cubicBezTo>
                      <a:pt x="35275" y="57376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0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7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6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1172">
                <a:extLst>
                  <a:ext uri="{FF2B5EF4-FFF2-40B4-BE49-F238E27FC236}">
                    <a16:creationId xmlns:a16="http://schemas.microsoft.com/office/drawing/2014/main" id="{41B00B1A-BB18-EF66-F767-59C58AE7F291}"/>
                  </a:ext>
                </a:extLst>
              </p:cNvPr>
              <p:cNvSpPr/>
              <p:nvPr/>
            </p:nvSpPr>
            <p:spPr>
              <a:xfrm>
                <a:off x="8880830" y="12533470"/>
                <a:ext cx="50707" cy="140131"/>
              </a:xfrm>
              <a:custGeom>
                <a:avLst/>
                <a:gdLst>
                  <a:gd name="csX0" fmla="*/ 48503 w 50707"/>
                  <a:gd name="csY0" fmla="*/ 124684 h 140131"/>
                  <a:gd name="csX1" fmla="*/ 50707 w 50707"/>
                  <a:gd name="csY1" fmla="*/ 140131 h 140131"/>
                  <a:gd name="csX2" fmla="*/ 37479 w 50707"/>
                  <a:gd name="csY2" fmla="*/ 140131 h 140131"/>
                  <a:gd name="csX3" fmla="*/ 23149 w 50707"/>
                  <a:gd name="csY3" fmla="*/ 136821 h 140131"/>
                  <a:gd name="csX4" fmla="*/ 15432 w 50707"/>
                  <a:gd name="csY4" fmla="*/ 129098 h 140131"/>
                  <a:gd name="csX5" fmla="*/ 13228 w 50707"/>
                  <a:gd name="csY5" fmla="*/ 108133 h 140131"/>
                  <a:gd name="csX6" fmla="*/ 13228 w 50707"/>
                  <a:gd name="csY6" fmla="*/ 48549 h 140131"/>
                  <a:gd name="csX7" fmla="*/ 0 w 50707"/>
                  <a:gd name="csY7" fmla="*/ 48549 h 140131"/>
                  <a:gd name="csX8" fmla="*/ 0 w 50707"/>
                  <a:gd name="csY8" fmla="*/ 35309 h 140131"/>
                  <a:gd name="csX9" fmla="*/ 13228 w 50707"/>
                  <a:gd name="csY9" fmla="*/ 35309 h 140131"/>
                  <a:gd name="csX10" fmla="*/ 13228 w 50707"/>
                  <a:gd name="csY10" fmla="*/ 9931 h 140131"/>
                  <a:gd name="csX11" fmla="*/ 30865 w 50707"/>
                  <a:gd name="csY11" fmla="*/ 0 h 140131"/>
                  <a:gd name="csX12" fmla="*/ 30865 w 50707"/>
                  <a:gd name="csY12" fmla="*/ 36412 h 140131"/>
                  <a:gd name="csX13" fmla="*/ 48503 w 50707"/>
                  <a:gd name="csY13" fmla="*/ 36412 h 140131"/>
                  <a:gd name="csX14" fmla="*/ 48503 w 50707"/>
                  <a:gd name="csY14" fmla="*/ 49653 h 140131"/>
                  <a:gd name="csX15" fmla="*/ 30865 w 50707"/>
                  <a:gd name="csY15" fmla="*/ 49653 h 140131"/>
                  <a:gd name="csX16" fmla="*/ 30865 w 50707"/>
                  <a:gd name="csY16" fmla="*/ 120270 h 140131"/>
                  <a:gd name="csX17" fmla="*/ 34172 w 50707"/>
                  <a:gd name="csY17" fmla="*/ 123581 h 140131"/>
                  <a:gd name="csX18" fmla="*/ 39684 w 50707"/>
                  <a:gd name="csY18" fmla="*/ 123581 h 140131"/>
                  <a:gd name="csX19" fmla="*/ 48503 w 50707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7" h="140131">
                    <a:moveTo>
                      <a:pt x="48503" y="124684"/>
                    </a:moveTo>
                    <a:lnTo>
                      <a:pt x="50707" y="140131"/>
                    </a:lnTo>
                    <a:cubicBezTo>
                      <a:pt x="46298" y="140131"/>
                      <a:pt x="41889" y="140131"/>
                      <a:pt x="37479" y="140131"/>
                    </a:cubicBezTo>
                    <a:cubicBezTo>
                      <a:pt x="30865" y="140131"/>
                      <a:pt x="26456" y="140131"/>
                      <a:pt x="23149" y="136821"/>
                    </a:cubicBezTo>
                    <a:cubicBezTo>
                      <a:pt x="19842" y="133510"/>
                      <a:pt x="17637" y="132407"/>
                      <a:pt x="15432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5" y="0"/>
                    </a:lnTo>
                    <a:lnTo>
                      <a:pt x="30865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5" y="49653"/>
                    </a:lnTo>
                    <a:lnTo>
                      <a:pt x="30865" y="120270"/>
                    </a:lnTo>
                    <a:cubicBezTo>
                      <a:pt x="30865" y="120270"/>
                      <a:pt x="30865" y="122476"/>
                      <a:pt x="34172" y="123581"/>
                    </a:cubicBezTo>
                    <a:cubicBezTo>
                      <a:pt x="34172" y="123581"/>
                      <a:pt x="37479" y="123581"/>
                      <a:pt x="39684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1173">
                <a:extLst>
                  <a:ext uri="{FF2B5EF4-FFF2-40B4-BE49-F238E27FC236}">
                    <a16:creationId xmlns:a16="http://schemas.microsoft.com/office/drawing/2014/main" id="{622AD213-BAFE-92DF-7361-B893ED8A46D5}"/>
                  </a:ext>
                </a:extLst>
              </p:cNvPr>
              <p:cNvSpPr/>
              <p:nvPr/>
            </p:nvSpPr>
            <p:spPr>
              <a:xfrm>
                <a:off x="8946971" y="12532367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7 w 17637"/>
                  <a:gd name="csY2" fmla="*/ 0 h 141234"/>
                  <a:gd name="csX3" fmla="*/ 17637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7 w 17637"/>
                  <a:gd name="csY7" fmla="*/ 38619 h 141234"/>
                  <a:gd name="csX8" fmla="*/ 17637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7" y="38619"/>
                    </a:lnTo>
                    <a:lnTo>
                      <a:pt x="17637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174">
                <a:extLst>
                  <a:ext uri="{FF2B5EF4-FFF2-40B4-BE49-F238E27FC236}">
                    <a16:creationId xmlns:a16="http://schemas.microsoft.com/office/drawing/2014/main" id="{77E6E0D6-76EE-6298-C59D-C22E8E2FB361}"/>
                  </a:ext>
                </a:extLst>
              </p:cNvPr>
              <p:cNvSpPr/>
              <p:nvPr/>
            </p:nvSpPr>
            <p:spPr>
              <a:xfrm>
                <a:off x="8982246" y="12569883"/>
                <a:ext cx="97005" cy="108131"/>
              </a:xfrm>
              <a:custGeom>
                <a:avLst/>
                <a:gdLst>
                  <a:gd name="csX0" fmla="*/ 2204 w 97005"/>
                  <a:gd name="csY0" fmla="*/ 52962 h 108131"/>
                  <a:gd name="csX1" fmla="*/ 17637 w 97005"/>
                  <a:gd name="csY1" fmla="*/ 11034 h 108131"/>
                  <a:gd name="csX2" fmla="*/ 49605 w 97005"/>
                  <a:gd name="csY2" fmla="*/ 0 h 108131"/>
                  <a:gd name="csX3" fmla="*/ 83778 w 97005"/>
                  <a:gd name="csY3" fmla="*/ 14343 h 108131"/>
                  <a:gd name="csX4" fmla="*/ 97006 w 97005"/>
                  <a:gd name="csY4" fmla="*/ 52962 h 108131"/>
                  <a:gd name="csX5" fmla="*/ 91494 w 97005"/>
                  <a:gd name="csY5" fmla="*/ 83857 h 108131"/>
                  <a:gd name="csX6" fmla="*/ 73856 w 97005"/>
                  <a:gd name="csY6" fmla="*/ 101511 h 108131"/>
                  <a:gd name="csX7" fmla="*/ 48503 w 97005"/>
                  <a:gd name="csY7" fmla="*/ 108131 h 108131"/>
                  <a:gd name="csX8" fmla="*/ 13228 w 97005"/>
                  <a:gd name="csY8" fmla="*/ 93788 h 108131"/>
                  <a:gd name="csX9" fmla="*/ 0 w 97005"/>
                  <a:gd name="csY9" fmla="*/ 54066 h 108131"/>
                  <a:gd name="csX10" fmla="*/ 2204 w 97005"/>
                  <a:gd name="csY10" fmla="*/ 54066 h 108131"/>
                  <a:gd name="csX11" fmla="*/ 19842 w 97005"/>
                  <a:gd name="csY11" fmla="*/ 52962 h 108131"/>
                  <a:gd name="csX12" fmla="*/ 28661 w 97005"/>
                  <a:gd name="csY12" fmla="*/ 82754 h 108131"/>
                  <a:gd name="csX13" fmla="*/ 50707 w 97005"/>
                  <a:gd name="csY13" fmla="*/ 92685 h 108131"/>
                  <a:gd name="csX14" fmla="*/ 72754 w 97005"/>
                  <a:gd name="csY14" fmla="*/ 82754 h 108131"/>
                  <a:gd name="csX15" fmla="*/ 81573 w 97005"/>
                  <a:gd name="csY15" fmla="*/ 52962 h 108131"/>
                  <a:gd name="csX16" fmla="*/ 72754 w 97005"/>
                  <a:gd name="csY16" fmla="*/ 24274 h 108131"/>
                  <a:gd name="csX17" fmla="*/ 50707 w 97005"/>
                  <a:gd name="csY17" fmla="*/ 14343 h 108131"/>
                  <a:gd name="csX18" fmla="*/ 28661 w 97005"/>
                  <a:gd name="csY18" fmla="*/ 24274 h 108131"/>
                  <a:gd name="csX19" fmla="*/ 19842 w 97005"/>
                  <a:gd name="csY19" fmla="*/ 54066 h 108131"/>
                  <a:gd name="csX20" fmla="*/ 19842 w 97005"/>
                  <a:gd name="csY20" fmla="*/ 54066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1">
                    <a:moveTo>
                      <a:pt x="2204" y="52962"/>
                    </a:moveTo>
                    <a:cubicBezTo>
                      <a:pt x="2204" y="34205"/>
                      <a:pt x="7716" y="19860"/>
                      <a:pt x="17637" y="11034"/>
                    </a:cubicBezTo>
                    <a:cubicBezTo>
                      <a:pt x="26456" y="3309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3"/>
                    </a:cubicBezTo>
                    <a:cubicBezTo>
                      <a:pt x="92596" y="24274"/>
                      <a:pt x="97006" y="36411"/>
                      <a:pt x="97006" y="52962"/>
                    </a:cubicBezTo>
                    <a:cubicBezTo>
                      <a:pt x="97006" y="69513"/>
                      <a:pt x="94801" y="76134"/>
                      <a:pt x="91494" y="83857"/>
                    </a:cubicBezTo>
                    <a:cubicBezTo>
                      <a:pt x="87084" y="91581"/>
                      <a:pt x="81573" y="97098"/>
                      <a:pt x="73856" y="101511"/>
                    </a:cubicBezTo>
                    <a:cubicBezTo>
                      <a:pt x="66140" y="105925"/>
                      <a:pt x="58424" y="108131"/>
                      <a:pt x="48503" y="108131"/>
                    </a:cubicBezTo>
                    <a:cubicBezTo>
                      <a:pt x="34172" y="108131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19842" y="52962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8" y="76134"/>
                      <a:pt x="81573" y="66203"/>
                      <a:pt x="81573" y="52962"/>
                    </a:cubicBezTo>
                    <a:cubicBezTo>
                      <a:pt x="81573" y="39722"/>
                      <a:pt x="78266" y="30894"/>
                      <a:pt x="72754" y="24274"/>
                    </a:cubicBezTo>
                    <a:cubicBezTo>
                      <a:pt x="67242" y="17654"/>
                      <a:pt x="59526" y="14343"/>
                      <a:pt x="50707" y="14343"/>
                    </a:cubicBezTo>
                    <a:cubicBezTo>
                      <a:pt x="41889" y="14343"/>
                      <a:pt x="35274" y="17654"/>
                      <a:pt x="28661" y="24274"/>
                    </a:cubicBezTo>
                    <a:cubicBezTo>
                      <a:pt x="22047" y="30894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Freeform 1175">
                <a:extLst>
                  <a:ext uri="{FF2B5EF4-FFF2-40B4-BE49-F238E27FC236}">
                    <a16:creationId xmlns:a16="http://schemas.microsoft.com/office/drawing/2014/main" id="{FE5A57B1-835B-B3E0-B44F-7958CE767336}"/>
                  </a:ext>
                </a:extLst>
              </p:cNvPr>
              <p:cNvSpPr/>
              <p:nvPr/>
            </p:nvSpPr>
            <p:spPr>
              <a:xfrm>
                <a:off x="9101298" y="12568780"/>
                <a:ext cx="83777" cy="104822"/>
              </a:xfrm>
              <a:custGeom>
                <a:avLst/>
                <a:gdLst>
                  <a:gd name="csX0" fmla="*/ 0 w 83777"/>
                  <a:gd name="csY0" fmla="*/ 104822 h 104822"/>
                  <a:gd name="csX1" fmla="*/ 0 w 83777"/>
                  <a:gd name="csY1" fmla="*/ 2206 h 104822"/>
                  <a:gd name="csX2" fmla="*/ 15432 w 83777"/>
                  <a:gd name="csY2" fmla="*/ 2206 h 104822"/>
                  <a:gd name="csX3" fmla="*/ 15432 w 83777"/>
                  <a:gd name="csY3" fmla="*/ 16551 h 104822"/>
                  <a:gd name="csX4" fmla="*/ 48503 w 83777"/>
                  <a:gd name="csY4" fmla="*/ 0 h 104822"/>
                  <a:gd name="csX5" fmla="*/ 66140 w 83777"/>
                  <a:gd name="csY5" fmla="*/ 3309 h 104822"/>
                  <a:gd name="csX6" fmla="*/ 78266 w 83777"/>
                  <a:gd name="csY6" fmla="*/ 12137 h 104822"/>
                  <a:gd name="csX7" fmla="*/ 83778 w 83777"/>
                  <a:gd name="csY7" fmla="*/ 25377 h 104822"/>
                  <a:gd name="csX8" fmla="*/ 83778 w 83777"/>
                  <a:gd name="csY8" fmla="*/ 104822 h 104822"/>
                  <a:gd name="csX9" fmla="*/ 66140 w 83777"/>
                  <a:gd name="csY9" fmla="*/ 104822 h 104822"/>
                  <a:gd name="csX10" fmla="*/ 66140 w 83777"/>
                  <a:gd name="csY10" fmla="*/ 41928 h 104822"/>
                  <a:gd name="csX11" fmla="*/ 63936 w 83777"/>
                  <a:gd name="csY11" fmla="*/ 26480 h 104822"/>
                  <a:gd name="csX12" fmla="*/ 56219 w 83777"/>
                  <a:gd name="csY12" fmla="*/ 17654 h 104822"/>
                  <a:gd name="csX13" fmla="*/ 44094 w 83777"/>
                  <a:gd name="csY13" fmla="*/ 14343 h 104822"/>
                  <a:gd name="csX14" fmla="*/ 25354 w 83777"/>
                  <a:gd name="csY14" fmla="*/ 20963 h 104822"/>
                  <a:gd name="csX15" fmla="*/ 17637 w 83777"/>
                  <a:gd name="csY15" fmla="*/ 47445 h 104822"/>
                  <a:gd name="csX16" fmla="*/ 17637 w 83777"/>
                  <a:gd name="csY16" fmla="*/ 103718 h 104822"/>
                  <a:gd name="csX17" fmla="*/ 0 w 83777"/>
                  <a:gd name="csY17" fmla="*/ 103718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7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2" y="2206"/>
                    </a:lnTo>
                    <a:lnTo>
                      <a:pt x="15432" y="16551"/>
                    </a:lnTo>
                    <a:cubicBezTo>
                      <a:pt x="23149" y="5517"/>
                      <a:pt x="34172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59" y="8826"/>
                      <a:pt x="78266" y="12137"/>
                    </a:cubicBezTo>
                    <a:cubicBezTo>
                      <a:pt x="81573" y="15446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0"/>
                    </a:cubicBezTo>
                    <a:cubicBezTo>
                      <a:pt x="61731" y="23171"/>
                      <a:pt x="60629" y="19860"/>
                      <a:pt x="56219" y="17654"/>
                    </a:cubicBezTo>
                    <a:cubicBezTo>
                      <a:pt x="52912" y="15446"/>
                      <a:pt x="48503" y="14343"/>
                      <a:pt x="44094" y="14343"/>
                    </a:cubicBezTo>
                    <a:cubicBezTo>
                      <a:pt x="36377" y="14343"/>
                      <a:pt x="29763" y="16551"/>
                      <a:pt x="25354" y="20963"/>
                    </a:cubicBezTo>
                    <a:cubicBezTo>
                      <a:pt x="19842" y="25377"/>
                      <a:pt x="17637" y="34205"/>
                      <a:pt x="17637" y="47445"/>
                    </a:cubicBezTo>
                    <a:lnTo>
                      <a:pt x="17637" y="103718"/>
                    </a:lnTo>
                    <a:lnTo>
                      <a:pt x="0" y="10371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Freeform 1176">
                <a:extLst>
                  <a:ext uri="{FF2B5EF4-FFF2-40B4-BE49-F238E27FC236}">
                    <a16:creationId xmlns:a16="http://schemas.microsoft.com/office/drawing/2014/main" id="{C6BB50C5-8B18-B2CF-69B8-8F7E8D2039E0}"/>
                  </a:ext>
                </a:extLst>
              </p:cNvPr>
              <p:cNvSpPr/>
              <p:nvPr/>
            </p:nvSpPr>
            <p:spPr>
              <a:xfrm>
                <a:off x="4797763" y="12807112"/>
                <a:ext cx="141099" cy="105925"/>
              </a:xfrm>
              <a:custGeom>
                <a:avLst/>
                <a:gdLst>
                  <a:gd name="csX0" fmla="*/ 2205 w 141099"/>
                  <a:gd name="csY0" fmla="*/ 104822 h 105925"/>
                  <a:gd name="csX1" fmla="*/ 2205 w 141099"/>
                  <a:gd name="csY1" fmla="*/ 2206 h 105925"/>
                  <a:gd name="csX2" fmla="*/ 17638 w 141099"/>
                  <a:gd name="csY2" fmla="*/ 2206 h 105925"/>
                  <a:gd name="csX3" fmla="*/ 17638 w 141099"/>
                  <a:gd name="csY3" fmla="*/ 16551 h 105925"/>
                  <a:gd name="csX4" fmla="*/ 30866 w 141099"/>
                  <a:gd name="csY4" fmla="*/ 4414 h 105925"/>
                  <a:gd name="csX5" fmla="*/ 49605 w 141099"/>
                  <a:gd name="csY5" fmla="*/ 0 h 105925"/>
                  <a:gd name="csX6" fmla="*/ 68345 w 141099"/>
                  <a:gd name="csY6" fmla="*/ 4414 h 105925"/>
                  <a:gd name="csX7" fmla="*/ 78266 w 141099"/>
                  <a:gd name="csY7" fmla="*/ 17654 h 105925"/>
                  <a:gd name="csX8" fmla="*/ 110234 w 141099"/>
                  <a:gd name="csY8" fmla="*/ 0 h 105925"/>
                  <a:gd name="csX9" fmla="*/ 133383 w 141099"/>
                  <a:gd name="csY9" fmla="*/ 8826 h 105925"/>
                  <a:gd name="csX10" fmla="*/ 141100 w 141099"/>
                  <a:gd name="csY10" fmla="*/ 35308 h 105925"/>
                  <a:gd name="csX11" fmla="*/ 141100 w 141099"/>
                  <a:gd name="csY11" fmla="*/ 105925 h 105925"/>
                  <a:gd name="csX12" fmla="*/ 123462 w 141099"/>
                  <a:gd name="csY12" fmla="*/ 105925 h 105925"/>
                  <a:gd name="csX13" fmla="*/ 123462 w 141099"/>
                  <a:gd name="csY13" fmla="*/ 40825 h 105925"/>
                  <a:gd name="csX14" fmla="*/ 121257 w 141099"/>
                  <a:gd name="csY14" fmla="*/ 25377 h 105925"/>
                  <a:gd name="csX15" fmla="*/ 114644 w 141099"/>
                  <a:gd name="csY15" fmla="*/ 17654 h 105925"/>
                  <a:gd name="csX16" fmla="*/ 104722 w 141099"/>
                  <a:gd name="csY16" fmla="*/ 14343 h 105925"/>
                  <a:gd name="csX17" fmla="*/ 87085 w 141099"/>
                  <a:gd name="csY17" fmla="*/ 22068 h 105925"/>
                  <a:gd name="csX18" fmla="*/ 79369 w 141099"/>
                  <a:gd name="csY18" fmla="*/ 45239 h 105925"/>
                  <a:gd name="csX19" fmla="*/ 79369 w 141099"/>
                  <a:gd name="csY19" fmla="*/ 104822 h 105925"/>
                  <a:gd name="csX20" fmla="*/ 61731 w 141099"/>
                  <a:gd name="csY20" fmla="*/ 104822 h 105925"/>
                  <a:gd name="csX21" fmla="*/ 61731 w 141099"/>
                  <a:gd name="csY21" fmla="*/ 37516 h 105925"/>
                  <a:gd name="csX22" fmla="*/ 57322 w 141099"/>
                  <a:gd name="csY22" fmla="*/ 19860 h 105925"/>
                  <a:gd name="csX23" fmla="*/ 42992 w 141099"/>
                  <a:gd name="csY23" fmla="*/ 14343 h 105925"/>
                  <a:gd name="csX24" fmla="*/ 29763 w 141099"/>
                  <a:gd name="csY24" fmla="*/ 18757 h 105925"/>
                  <a:gd name="csX25" fmla="*/ 20945 w 141099"/>
                  <a:gd name="csY25" fmla="*/ 29791 h 105925"/>
                  <a:gd name="csX26" fmla="*/ 17638 w 141099"/>
                  <a:gd name="csY26" fmla="*/ 51859 h 105925"/>
                  <a:gd name="csX27" fmla="*/ 17638 w 141099"/>
                  <a:gd name="csY27" fmla="*/ 104822 h 105925"/>
                  <a:gd name="csX28" fmla="*/ 0 w 141099"/>
                  <a:gd name="csY28" fmla="*/ 104822 h 105925"/>
                  <a:gd name="csX29" fmla="*/ 2205 w 141099"/>
                  <a:gd name="csY29" fmla="*/ 104822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41099" h="105925">
                    <a:moveTo>
                      <a:pt x="2205" y="104822"/>
                    </a:moveTo>
                    <a:lnTo>
                      <a:pt x="2205" y="2206"/>
                    </a:lnTo>
                    <a:lnTo>
                      <a:pt x="17638" y="2206"/>
                    </a:lnTo>
                    <a:lnTo>
                      <a:pt x="17638" y="16551"/>
                    </a:lnTo>
                    <a:cubicBezTo>
                      <a:pt x="20945" y="11034"/>
                      <a:pt x="25354" y="7723"/>
                      <a:pt x="30866" y="4414"/>
                    </a:cubicBezTo>
                    <a:cubicBezTo>
                      <a:pt x="36377" y="1103"/>
                      <a:pt x="41889" y="0"/>
                      <a:pt x="49605" y="0"/>
                    </a:cubicBezTo>
                    <a:cubicBezTo>
                      <a:pt x="57322" y="0"/>
                      <a:pt x="63936" y="0"/>
                      <a:pt x="68345" y="4414"/>
                    </a:cubicBezTo>
                    <a:cubicBezTo>
                      <a:pt x="72755" y="7723"/>
                      <a:pt x="77164" y="12137"/>
                      <a:pt x="78266" y="17654"/>
                    </a:cubicBezTo>
                    <a:cubicBezTo>
                      <a:pt x="85983" y="5517"/>
                      <a:pt x="97006" y="0"/>
                      <a:pt x="110234" y="0"/>
                    </a:cubicBezTo>
                    <a:cubicBezTo>
                      <a:pt x="123462" y="0"/>
                      <a:pt x="127872" y="3309"/>
                      <a:pt x="133383" y="8826"/>
                    </a:cubicBezTo>
                    <a:cubicBezTo>
                      <a:pt x="138895" y="14343"/>
                      <a:pt x="141100" y="23171"/>
                      <a:pt x="141100" y="35308"/>
                    </a:cubicBezTo>
                    <a:lnTo>
                      <a:pt x="141100" y="105925"/>
                    </a:lnTo>
                    <a:lnTo>
                      <a:pt x="123462" y="105925"/>
                    </a:lnTo>
                    <a:lnTo>
                      <a:pt x="123462" y="40825"/>
                    </a:lnTo>
                    <a:cubicBezTo>
                      <a:pt x="123462" y="34205"/>
                      <a:pt x="123462" y="28688"/>
                      <a:pt x="121257" y="25377"/>
                    </a:cubicBezTo>
                    <a:cubicBezTo>
                      <a:pt x="120155" y="22068"/>
                      <a:pt x="117951" y="19860"/>
                      <a:pt x="114644" y="17654"/>
                    </a:cubicBezTo>
                    <a:cubicBezTo>
                      <a:pt x="111336" y="15448"/>
                      <a:pt x="108030" y="14343"/>
                      <a:pt x="104722" y="14343"/>
                    </a:cubicBezTo>
                    <a:cubicBezTo>
                      <a:pt x="97006" y="14343"/>
                      <a:pt x="91494" y="16551"/>
                      <a:pt x="87085" y="22068"/>
                    </a:cubicBezTo>
                    <a:cubicBezTo>
                      <a:pt x="82676" y="26482"/>
                      <a:pt x="79369" y="34205"/>
                      <a:pt x="79369" y="45239"/>
                    </a:cubicBezTo>
                    <a:lnTo>
                      <a:pt x="79369" y="104822"/>
                    </a:lnTo>
                    <a:lnTo>
                      <a:pt x="61731" y="104822"/>
                    </a:lnTo>
                    <a:lnTo>
                      <a:pt x="61731" y="37516"/>
                    </a:lnTo>
                    <a:cubicBezTo>
                      <a:pt x="61731" y="29791"/>
                      <a:pt x="60629" y="24274"/>
                      <a:pt x="57322" y="19860"/>
                    </a:cubicBezTo>
                    <a:cubicBezTo>
                      <a:pt x="54015" y="15448"/>
                      <a:pt x="49605" y="14343"/>
                      <a:pt x="42992" y="14343"/>
                    </a:cubicBezTo>
                    <a:cubicBezTo>
                      <a:pt x="36377" y="14343"/>
                      <a:pt x="33070" y="14343"/>
                      <a:pt x="29763" y="18757"/>
                    </a:cubicBezTo>
                    <a:cubicBezTo>
                      <a:pt x="25354" y="20965"/>
                      <a:pt x="22047" y="25377"/>
                      <a:pt x="20945" y="29791"/>
                    </a:cubicBezTo>
                    <a:cubicBezTo>
                      <a:pt x="19842" y="34205"/>
                      <a:pt x="17638" y="41928"/>
                      <a:pt x="17638" y="51859"/>
                    </a:cubicBezTo>
                    <a:lnTo>
                      <a:pt x="17638" y="104822"/>
                    </a:lnTo>
                    <a:lnTo>
                      <a:pt x="0" y="104822"/>
                    </a:lnTo>
                    <a:lnTo>
                      <a:pt x="2205" y="10482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Freeform 1177">
                <a:extLst>
                  <a:ext uri="{FF2B5EF4-FFF2-40B4-BE49-F238E27FC236}">
                    <a16:creationId xmlns:a16="http://schemas.microsoft.com/office/drawing/2014/main" id="{3F6983D0-6F9D-B2FC-C515-291CAA51B972}"/>
                  </a:ext>
                </a:extLst>
              </p:cNvPr>
              <p:cNvSpPr/>
              <p:nvPr/>
            </p:nvSpPr>
            <p:spPr>
              <a:xfrm>
                <a:off x="4965319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Freeform 1178">
                <a:extLst>
                  <a:ext uri="{FF2B5EF4-FFF2-40B4-BE49-F238E27FC236}">
                    <a16:creationId xmlns:a16="http://schemas.microsoft.com/office/drawing/2014/main" id="{A22DAA81-8E1F-21D2-3C7D-DD48D8F5EB39}"/>
                  </a:ext>
                </a:extLst>
              </p:cNvPr>
              <p:cNvSpPr/>
              <p:nvPr/>
            </p:nvSpPr>
            <p:spPr>
              <a:xfrm>
                <a:off x="5003901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1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1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79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69447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4" y="30894"/>
                      <a:pt x="18740" y="40825"/>
                      <a:pt x="18740" y="54065"/>
                    </a:cubicBezTo>
                    <a:cubicBezTo>
                      <a:pt x="18740" y="67307"/>
                      <a:pt x="20944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6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Freeform 1179">
                <a:extLst>
                  <a:ext uri="{FF2B5EF4-FFF2-40B4-BE49-F238E27FC236}">
                    <a16:creationId xmlns:a16="http://schemas.microsoft.com/office/drawing/2014/main" id="{223886F8-EFDB-21E5-0C35-132CF30E9597}"/>
                  </a:ext>
                </a:extLst>
              </p:cNvPr>
              <p:cNvSpPr/>
              <p:nvPr/>
            </p:nvSpPr>
            <p:spPr>
              <a:xfrm>
                <a:off x="5107520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8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1102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1" y="0"/>
                      <a:pt x="50708" y="2206"/>
                      <a:pt x="56219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1102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Freeform 1180">
                <a:extLst>
                  <a:ext uri="{FF2B5EF4-FFF2-40B4-BE49-F238E27FC236}">
                    <a16:creationId xmlns:a16="http://schemas.microsoft.com/office/drawing/2014/main" id="{9D2AA3E1-9E04-14EE-B157-94036608D69B}"/>
                  </a:ext>
                </a:extLst>
              </p:cNvPr>
              <p:cNvSpPr/>
              <p:nvPr/>
            </p:nvSpPr>
            <p:spPr>
              <a:xfrm>
                <a:off x="5165945" y="12808215"/>
                <a:ext cx="97005" cy="108132"/>
              </a:xfrm>
              <a:custGeom>
                <a:avLst/>
                <a:gdLst>
                  <a:gd name="csX0" fmla="*/ 2204 w 97005"/>
                  <a:gd name="csY0" fmla="*/ 52963 h 108132"/>
                  <a:gd name="csX1" fmla="*/ 17637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4 w 97005"/>
                  <a:gd name="csY10" fmla="*/ 54066 h 108132"/>
                  <a:gd name="csX11" fmla="*/ 19842 w 97005"/>
                  <a:gd name="csY11" fmla="*/ 52963 h 108132"/>
                  <a:gd name="csX12" fmla="*/ 28661 w 97005"/>
                  <a:gd name="csY12" fmla="*/ 82754 h 108132"/>
                  <a:gd name="csX13" fmla="*/ 50707 w 97005"/>
                  <a:gd name="csY13" fmla="*/ 92685 h 108132"/>
                  <a:gd name="csX14" fmla="*/ 72754 w 97005"/>
                  <a:gd name="csY14" fmla="*/ 82754 h 108132"/>
                  <a:gd name="csX15" fmla="*/ 81573 w 97005"/>
                  <a:gd name="csY15" fmla="*/ 52963 h 108132"/>
                  <a:gd name="csX16" fmla="*/ 72754 w 97005"/>
                  <a:gd name="csY16" fmla="*/ 24274 h 108132"/>
                  <a:gd name="csX17" fmla="*/ 50707 w 97005"/>
                  <a:gd name="csY17" fmla="*/ 14345 h 108132"/>
                  <a:gd name="csX18" fmla="*/ 28661 w 97005"/>
                  <a:gd name="csY18" fmla="*/ 24274 h 108132"/>
                  <a:gd name="csX19" fmla="*/ 19842 w 97005"/>
                  <a:gd name="csY19" fmla="*/ 54066 h 108132"/>
                  <a:gd name="csX20" fmla="*/ 19842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4" y="52963"/>
                    </a:moveTo>
                    <a:cubicBezTo>
                      <a:pt x="2204" y="34205"/>
                      <a:pt x="7716" y="19862"/>
                      <a:pt x="17637" y="11034"/>
                    </a:cubicBezTo>
                    <a:cubicBezTo>
                      <a:pt x="26456" y="3311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6" y="24274"/>
                      <a:pt x="97006" y="36412"/>
                      <a:pt x="97006" y="52963"/>
                    </a:cubicBezTo>
                    <a:cubicBezTo>
                      <a:pt x="97006" y="69514"/>
                      <a:pt x="94801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2" y="108133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19842" y="52963"/>
                    </a:moveTo>
                    <a:cubicBezTo>
                      <a:pt x="19842" y="66203"/>
                      <a:pt x="23149" y="76134"/>
                      <a:pt x="28661" y="82754"/>
                    </a:cubicBezTo>
                    <a:cubicBezTo>
                      <a:pt x="34172" y="89374"/>
                      <a:pt x="41889" y="92685"/>
                      <a:pt x="50707" y="92685"/>
                    </a:cubicBezTo>
                    <a:cubicBezTo>
                      <a:pt x="59526" y="92685"/>
                      <a:pt x="66140" y="89374"/>
                      <a:pt x="72754" y="82754"/>
                    </a:cubicBezTo>
                    <a:cubicBezTo>
                      <a:pt x="79368" y="76134"/>
                      <a:pt x="81573" y="66203"/>
                      <a:pt x="81573" y="52963"/>
                    </a:cubicBezTo>
                    <a:cubicBezTo>
                      <a:pt x="81573" y="39722"/>
                      <a:pt x="78266" y="30895"/>
                      <a:pt x="72754" y="24274"/>
                    </a:cubicBezTo>
                    <a:cubicBezTo>
                      <a:pt x="67242" y="17654"/>
                      <a:pt x="59526" y="14345"/>
                      <a:pt x="50707" y="14345"/>
                    </a:cubicBezTo>
                    <a:cubicBezTo>
                      <a:pt x="41889" y="14345"/>
                      <a:pt x="35275" y="17654"/>
                      <a:pt x="28661" y="24274"/>
                    </a:cubicBezTo>
                    <a:cubicBezTo>
                      <a:pt x="22047" y="30895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Freeform 1181">
                <a:extLst>
                  <a:ext uri="{FF2B5EF4-FFF2-40B4-BE49-F238E27FC236}">
                    <a16:creationId xmlns:a16="http://schemas.microsoft.com/office/drawing/2014/main" id="{DF0E82F0-8D53-7980-7A89-0356A014BB5A}"/>
                  </a:ext>
                </a:extLst>
              </p:cNvPr>
              <p:cNvSpPr/>
              <p:nvPr/>
            </p:nvSpPr>
            <p:spPr>
              <a:xfrm>
                <a:off x="5284997" y="12769596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8 w 90392"/>
                  <a:gd name="csY3" fmla="*/ 0 h 143440"/>
                  <a:gd name="csX4" fmla="*/ 17638 w 90392"/>
                  <a:gd name="csY4" fmla="*/ 50756 h 143440"/>
                  <a:gd name="csX5" fmla="*/ 46298 w 90392"/>
                  <a:gd name="csY5" fmla="*/ 36412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8 w 90392"/>
                  <a:gd name="csY12" fmla="*/ 127993 h 143440"/>
                  <a:gd name="csX13" fmla="*/ 17638 w 90392"/>
                  <a:gd name="csY13" fmla="*/ 141235 h 143440"/>
                  <a:gd name="csX14" fmla="*/ 17638 w 90392"/>
                  <a:gd name="csY14" fmla="*/ 141235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201 h 143440"/>
                  <a:gd name="csX18" fmla="*/ 63936 w 90392"/>
                  <a:gd name="csY18" fmla="*/ 120270 h 143440"/>
                  <a:gd name="csX19" fmla="*/ 72755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50756"/>
                    </a:lnTo>
                    <a:cubicBezTo>
                      <a:pt x="25354" y="41929"/>
                      <a:pt x="34173" y="36412"/>
                      <a:pt x="46298" y="36412"/>
                    </a:cubicBezTo>
                    <a:cubicBezTo>
                      <a:pt x="58424" y="36412"/>
                      <a:pt x="58424" y="36412"/>
                      <a:pt x="63936" y="39722"/>
                    </a:cubicBezTo>
                    <a:cubicBezTo>
                      <a:pt x="69447" y="41929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90" y="73927"/>
                      <a:pt x="90392" y="80548"/>
                      <a:pt x="90392" y="88271"/>
                    </a:cubicBezTo>
                    <a:cubicBezTo>
                      <a:pt x="90392" y="105925"/>
                      <a:pt x="85982" y="119167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3" y="143441"/>
                      <a:pt x="24252" y="137924"/>
                      <a:pt x="17638" y="127993"/>
                    </a:cubicBezTo>
                    <a:lnTo>
                      <a:pt x="17638" y="141235"/>
                    </a:lnTo>
                    <a:lnTo>
                      <a:pt x="17638" y="141235"/>
                    </a:lnTo>
                    <a:close/>
                    <a:moveTo>
                      <a:pt x="16535" y="90477"/>
                    </a:moveTo>
                    <a:cubicBezTo>
                      <a:pt x="16535" y="102616"/>
                      <a:pt x="18740" y="111442"/>
                      <a:pt x="22047" y="116959"/>
                    </a:cubicBezTo>
                    <a:cubicBezTo>
                      <a:pt x="27559" y="125787"/>
                      <a:pt x="35275" y="130201"/>
                      <a:pt x="44094" y="130201"/>
                    </a:cubicBezTo>
                    <a:cubicBezTo>
                      <a:pt x="52912" y="130201"/>
                      <a:pt x="58424" y="126890"/>
                      <a:pt x="63936" y="120270"/>
                    </a:cubicBezTo>
                    <a:cubicBezTo>
                      <a:pt x="69447" y="113650"/>
                      <a:pt x="72755" y="103719"/>
                      <a:pt x="72755" y="90477"/>
                    </a:cubicBezTo>
                    <a:cubicBezTo>
                      <a:pt x="72755" y="77237"/>
                      <a:pt x="70550" y="67307"/>
                      <a:pt x="65038" y="60686"/>
                    </a:cubicBezTo>
                    <a:cubicBezTo>
                      <a:pt x="59526" y="54066"/>
                      <a:pt x="52912" y="50756"/>
                      <a:pt x="45196" y="50756"/>
                    </a:cubicBezTo>
                    <a:cubicBezTo>
                      <a:pt x="37479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1182">
                <a:extLst>
                  <a:ext uri="{FF2B5EF4-FFF2-40B4-BE49-F238E27FC236}">
                    <a16:creationId xmlns:a16="http://schemas.microsoft.com/office/drawing/2014/main" id="{005E9D40-F475-E374-CDFB-D01D2F5EA95F}"/>
                  </a:ext>
                </a:extLst>
              </p:cNvPr>
              <p:cNvSpPr/>
              <p:nvPr/>
            </p:nvSpPr>
            <p:spPr>
              <a:xfrm>
                <a:off x="5395231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4" name="Freeform 1183">
                <a:extLst>
                  <a:ext uri="{FF2B5EF4-FFF2-40B4-BE49-F238E27FC236}">
                    <a16:creationId xmlns:a16="http://schemas.microsoft.com/office/drawing/2014/main" id="{3B627B9A-DD19-5F6F-A2F1-2999F6D2E675}"/>
                  </a:ext>
                </a:extLst>
              </p:cNvPr>
              <p:cNvSpPr/>
              <p:nvPr/>
            </p:nvSpPr>
            <p:spPr>
              <a:xfrm>
                <a:off x="5429404" y="12771802"/>
                <a:ext cx="50707" cy="140131"/>
              </a:xfrm>
              <a:custGeom>
                <a:avLst/>
                <a:gdLst>
                  <a:gd name="csX0" fmla="*/ 48503 w 50707"/>
                  <a:gd name="csY0" fmla="*/ 124684 h 140131"/>
                  <a:gd name="csX1" fmla="*/ 50708 w 50707"/>
                  <a:gd name="csY1" fmla="*/ 140131 h 140131"/>
                  <a:gd name="csX2" fmla="*/ 37479 w 50707"/>
                  <a:gd name="csY2" fmla="*/ 140131 h 140131"/>
                  <a:gd name="csX3" fmla="*/ 23149 w 50707"/>
                  <a:gd name="csY3" fmla="*/ 136821 h 140131"/>
                  <a:gd name="csX4" fmla="*/ 15433 w 50707"/>
                  <a:gd name="csY4" fmla="*/ 129098 h 140131"/>
                  <a:gd name="csX5" fmla="*/ 13228 w 50707"/>
                  <a:gd name="csY5" fmla="*/ 108133 h 140131"/>
                  <a:gd name="csX6" fmla="*/ 13228 w 50707"/>
                  <a:gd name="csY6" fmla="*/ 48549 h 140131"/>
                  <a:gd name="csX7" fmla="*/ 0 w 50707"/>
                  <a:gd name="csY7" fmla="*/ 48549 h 140131"/>
                  <a:gd name="csX8" fmla="*/ 0 w 50707"/>
                  <a:gd name="csY8" fmla="*/ 35309 h 140131"/>
                  <a:gd name="csX9" fmla="*/ 13228 w 50707"/>
                  <a:gd name="csY9" fmla="*/ 35309 h 140131"/>
                  <a:gd name="csX10" fmla="*/ 13228 w 50707"/>
                  <a:gd name="csY10" fmla="*/ 9931 h 140131"/>
                  <a:gd name="csX11" fmla="*/ 30865 w 50707"/>
                  <a:gd name="csY11" fmla="*/ 0 h 140131"/>
                  <a:gd name="csX12" fmla="*/ 30865 w 50707"/>
                  <a:gd name="csY12" fmla="*/ 36412 h 140131"/>
                  <a:gd name="csX13" fmla="*/ 48503 w 50707"/>
                  <a:gd name="csY13" fmla="*/ 36412 h 140131"/>
                  <a:gd name="csX14" fmla="*/ 48503 w 50707"/>
                  <a:gd name="csY14" fmla="*/ 49653 h 140131"/>
                  <a:gd name="csX15" fmla="*/ 30865 w 50707"/>
                  <a:gd name="csY15" fmla="*/ 49653 h 140131"/>
                  <a:gd name="csX16" fmla="*/ 30865 w 50707"/>
                  <a:gd name="csY16" fmla="*/ 120270 h 140131"/>
                  <a:gd name="csX17" fmla="*/ 34173 w 50707"/>
                  <a:gd name="csY17" fmla="*/ 123581 h 140131"/>
                  <a:gd name="csX18" fmla="*/ 39684 w 50707"/>
                  <a:gd name="csY18" fmla="*/ 123581 h 140131"/>
                  <a:gd name="csX19" fmla="*/ 48503 w 50707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7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79" y="140131"/>
                    </a:cubicBezTo>
                    <a:cubicBezTo>
                      <a:pt x="30865" y="140131"/>
                      <a:pt x="26456" y="140131"/>
                      <a:pt x="23149" y="136821"/>
                    </a:cubicBezTo>
                    <a:cubicBezTo>
                      <a:pt x="19842" y="133511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5" y="0"/>
                    </a:lnTo>
                    <a:lnTo>
                      <a:pt x="30865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5" y="49653"/>
                    </a:lnTo>
                    <a:lnTo>
                      <a:pt x="30865" y="120270"/>
                    </a:lnTo>
                    <a:cubicBezTo>
                      <a:pt x="30865" y="120270"/>
                      <a:pt x="31968" y="122477"/>
                      <a:pt x="34173" y="123581"/>
                    </a:cubicBezTo>
                    <a:cubicBezTo>
                      <a:pt x="35275" y="123581"/>
                      <a:pt x="37479" y="123581"/>
                      <a:pt x="39684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5" name="Freeform 1184">
                <a:extLst>
                  <a:ext uri="{FF2B5EF4-FFF2-40B4-BE49-F238E27FC236}">
                    <a16:creationId xmlns:a16="http://schemas.microsoft.com/office/drawing/2014/main" id="{E693028D-6D33-6468-8BEE-EC62BEE694A2}"/>
                  </a:ext>
                </a:extLst>
              </p:cNvPr>
              <p:cNvSpPr/>
              <p:nvPr/>
            </p:nvSpPr>
            <p:spPr>
              <a:xfrm>
                <a:off x="5499954" y="12892072"/>
                <a:ext cx="19841" cy="19861"/>
              </a:xfrm>
              <a:custGeom>
                <a:avLst/>
                <a:gdLst>
                  <a:gd name="csX0" fmla="*/ 0 w 19841"/>
                  <a:gd name="csY0" fmla="*/ 19862 h 19861"/>
                  <a:gd name="csX1" fmla="*/ 0 w 19841"/>
                  <a:gd name="csY1" fmla="*/ 0 h 19861"/>
                  <a:gd name="csX2" fmla="*/ 19842 w 19841"/>
                  <a:gd name="csY2" fmla="*/ 0 h 19861"/>
                  <a:gd name="csX3" fmla="*/ 19842 w 19841"/>
                  <a:gd name="csY3" fmla="*/ 19862 h 19861"/>
                  <a:gd name="csX4" fmla="*/ 0 w 19841"/>
                  <a:gd name="csY4" fmla="*/ 19862 h 198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9841" h="19861">
                    <a:moveTo>
                      <a:pt x="0" y="19862"/>
                    </a:moveTo>
                    <a:lnTo>
                      <a:pt x="0" y="0"/>
                    </a:lnTo>
                    <a:lnTo>
                      <a:pt x="19842" y="0"/>
                    </a:lnTo>
                    <a:lnTo>
                      <a:pt x="19842" y="19862"/>
                    </a:lnTo>
                    <a:lnTo>
                      <a:pt x="0" y="1986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6" name="Freeform 1185">
                <a:extLst>
                  <a:ext uri="{FF2B5EF4-FFF2-40B4-BE49-F238E27FC236}">
                    <a16:creationId xmlns:a16="http://schemas.microsoft.com/office/drawing/2014/main" id="{0CDA61A9-ADBE-1820-7DC9-9092737BF042}"/>
                  </a:ext>
                </a:extLst>
              </p:cNvPr>
              <p:cNvSpPr/>
              <p:nvPr/>
            </p:nvSpPr>
            <p:spPr>
              <a:xfrm>
                <a:off x="5540740" y="12808215"/>
                <a:ext cx="97005" cy="108132"/>
              </a:xfrm>
              <a:custGeom>
                <a:avLst/>
                <a:gdLst>
                  <a:gd name="csX0" fmla="*/ 2204 w 97005"/>
                  <a:gd name="csY0" fmla="*/ 52963 h 108132"/>
                  <a:gd name="csX1" fmla="*/ 17637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4 w 97005"/>
                  <a:gd name="csY10" fmla="*/ 54066 h 108132"/>
                  <a:gd name="csX11" fmla="*/ 20944 w 97005"/>
                  <a:gd name="csY11" fmla="*/ 52963 h 108132"/>
                  <a:gd name="csX12" fmla="*/ 29763 w 97005"/>
                  <a:gd name="csY12" fmla="*/ 82754 h 108132"/>
                  <a:gd name="csX13" fmla="*/ 51810 w 97005"/>
                  <a:gd name="csY13" fmla="*/ 92685 h 108132"/>
                  <a:gd name="csX14" fmla="*/ 73857 w 97005"/>
                  <a:gd name="csY14" fmla="*/ 82754 h 108132"/>
                  <a:gd name="csX15" fmla="*/ 82676 w 97005"/>
                  <a:gd name="csY15" fmla="*/ 52963 h 108132"/>
                  <a:gd name="csX16" fmla="*/ 73857 w 97005"/>
                  <a:gd name="csY16" fmla="*/ 24274 h 108132"/>
                  <a:gd name="csX17" fmla="*/ 51810 w 97005"/>
                  <a:gd name="csY17" fmla="*/ 14345 h 108132"/>
                  <a:gd name="csX18" fmla="*/ 29763 w 97005"/>
                  <a:gd name="csY18" fmla="*/ 24274 h 108132"/>
                  <a:gd name="csX19" fmla="*/ 20944 w 97005"/>
                  <a:gd name="csY19" fmla="*/ 54066 h 108132"/>
                  <a:gd name="csX20" fmla="*/ 20944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4" y="52963"/>
                    </a:moveTo>
                    <a:cubicBezTo>
                      <a:pt x="2204" y="34205"/>
                      <a:pt x="7716" y="19862"/>
                      <a:pt x="17637" y="11034"/>
                    </a:cubicBezTo>
                    <a:cubicBezTo>
                      <a:pt x="26456" y="3311"/>
                      <a:pt x="37479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6" y="24274"/>
                      <a:pt x="97006" y="36412"/>
                      <a:pt x="97006" y="52963"/>
                    </a:cubicBezTo>
                    <a:cubicBezTo>
                      <a:pt x="97006" y="69514"/>
                      <a:pt x="94801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2" y="108133"/>
                      <a:pt x="22047" y="103719"/>
                      <a:pt x="13228" y="93788"/>
                    </a:cubicBezTo>
                    <a:cubicBezTo>
                      <a:pt x="4409" y="84961"/>
                      <a:pt x="0" y="71720"/>
                      <a:pt x="0" y="54066"/>
                    </a:cubicBezTo>
                    <a:lnTo>
                      <a:pt x="2204" y="54066"/>
                    </a:lnTo>
                    <a:close/>
                    <a:moveTo>
                      <a:pt x="20944" y="52963"/>
                    </a:moveTo>
                    <a:cubicBezTo>
                      <a:pt x="20944" y="66203"/>
                      <a:pt x="24251" y="76134"/>
                      <a:pt x="29763" y="82754"/>
                    </a:cubicBezTo>
                    <a:cubicBezTo>
                      <a:pt x="35275" y="89374"/>
                      <a:pt x="42991" y="92685"/>
                      <a:pt x="51810" y="92685"/>
                    </a:cubicBezTo>
                    <a:cubicBezTo>
                      <a:pt x="60629" y="92685"/>
                      <a:pt x="67242" y="89374"/>
                      <a:pt x="73857" y="82754"/>
                    </a:cubicBezTo>
                    <a:cubicBezTo>
                      <a:pt x="80471" y="76134"/>
                      <a:pt x="82676" y="66203"/>
                      <a:pt x="82676" y="52963"/>
                    </a:cubicBezTo>
                    <a:cubicBezTo>
                      <a:pt x="82676" y="39722"/>
                      <a:pt x="79368" y="30895"/>
                      <a:pt x="73857" y="24274"/>
                    </a:cubicBezTo>
                    <a:cubicBezTo>
                      <a:pt x="68345" y="17654"/>
                      <a:pt x="60629" y="14345"/>
                      <a:pt x="51810" y="14345"/>
                    </a:cubicBezTo>
                    <a:cubicBezTo>
                      <a:pt x="42991" y="14345"/>
                      <a:pt x="36377" y="17654"/>
                      <a:pt x="29763" y="24274"/>
                    </a:cubicBezTo>
                    <a:cubicBezTo>
                      <a:pt x="23149" y="30895"/>
                      <a:pt x="20944" y="40825"/>
                      <a:pt x="20944" y="54066"/>
                    </a:cubicBezTo>
                    <a:lnTo>
                      <a:pt x="20944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7" name="Freeform 1186">
                <a:extLst>
                  <a:ext uri="{FF2B5EF4-FFF2-40B4-BE49-F238E27FC236}">
                    <a16:creationId xmlns:a16="http://schemas.microsoft.com/office/drawing/2014/main" id="{BF1A2147-8175-6578-F281-87500DFC2389}"/>
                  </a:ext>
                </a:extLst>
              </p:cNvPr>
              <p:cNvSpPr/>
              <p:nvPr/>
            </p:nvSpPr>
            <p:spPr>
              <a:xfrm>
                <a:off x="5658690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8 w 56219"/>
                  <a:gd name="csY7" fmla="*/ 22068 h 105925"/>
                  <a:gd name="csX8" fmla="*/ 37479 w 56219"/>
                  <a:gd name="csY8" fmla="*/ 18757 h 105925"/>
                  <a:gd name="csX9" fmla="*/ 27559 w 56219"/>
                  <a:gd name="csY9" fmla="*/ 22068 h 105925"/>
                  <a:gd name="csX10" fmla="*/ 20944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1102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4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1" y="0"/>
                      <a:pt x="50708" y="2206"/>
                      <a:pt x="56219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79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4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1102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" name="Freeform 1187">
                <a:extLst>
                  <a:ext uri="{FF2B5EF4-FFF2-40B4-BE49-F238E27FC236}">
                    <a16:creationId xmlns:a16="http://schemas.microsoft.com/office/drawing/2014/main" id="{81AF6330-1B18-30E7-D6D9-0016CC8FA350}"/>
                  </a:ext>
                </a:extLst>
              </p:cNvPr>
              <p:cNvSpPr/>
              <p:nvPr/>
            </p:nvSpPr>
            <p:spPr>
              <a:xfrm>
                <a:off x="5717115" y="12807112"/>
                <a:ext cx="91494" cy="146750"/>
              </a:xfrm>
              <a:custGeom>
                <a:avLst/>
                <a:gdLst>
                  <a:gd name="csX0" fmla="*/ 5512 w 91494"/>
                  <a:gd name="csY0" fmla="*/ 113648 h 146750"/>
                  <a:gd name="csX1" fmla="*/ 22047 w 91494"/>
                  <a:gd name="csY1" fmla="*/ 115856 h 146750"/>
                  <a:gd name="csX2" fmla="*/ 27559 w 91494"/>
                  <a:gd name="csY2" fmla="*/ 126890 h 146750"/>
                  <a:gd name="csX3" fmla="*/ 45196 w 91494"/>
                  <a:gd name="csY3" fmla="*/ 131304 h 146750"/>
                  <a:gd name="csX4" fmla="*/ 63936 w 91494"/>
                  <a:gd name="csY4" fmla="*/ 126890 h 146750"/>
                  <a:gd name="csX5" fmla="*/ 72754 w 91494"/>
                  <a:gd name="csY5" fmla="*/ 113648 h 146750"/>
                  <a:gd name="csX6" fmla="*/ 73857 w 91494"/>
                  <a:gd name="csY6" fmla="*/ 91581 h 146750"/>
                  <a:gd name="csX7" fmla="*/ 45196 w 91494"/>
                  <a:gd name="csY7" fmla="*/ 104822 h 146750"/>
                  <a:gd name="csX8" fmla="*/ 12125 w 91494"/>
                  <a:gd name="csY8" fmla="*/ 89374 h 146750"/>
                  <a:gd name="csX9" fmla="*/ 0 w 91494"/>
                  <a:gd name="csY9" fmla="*/ 52962 h 146750"/>
                  <a:gd name="csX10" fmla="*/ 5512 w 91494"/>
                  <a:gd name="csY10" fmla="*/ 25377 h 146750"/>
                  <a:gd name="csX11" fmla="*/ 20944 w 91494"/>
                  <a:gd name="csY11" fmla="*/ 6620 h 146750"/>
                  <a:gd name="csX12" fmla="*/ 45196 w 91494"/>
                  <a:gd name="csY12" fmla="*/ 0 h 146750"/>
                  <a:gd name="csX13" fmla="*/ 74959 w 91494"/>
                  <a:gd name="csY13" fmla="*/ 14343 h 146750"/>
                  <a:gd name="csX14" fmla="*/ 74959 w 91494"/>
                  <a:gd name="csY14" fmla="*/ 2206 h 146750"/>
                  <a:gd name="csX15" fmla="*/ 91494 w 91494"/>
                  <a:gd name="csY15" fmla="*/ 2206 h 146750"/>
                  <a:gd name="csX16" fmla="*/ 91494 w 91494"/>
                  <a:gd name="csY16" fmla="*/ 91581 h 146750"/>
                  <a:gd name="csX17" fmla="*/ 87085 w 91494"/>
                  <a:gd name="csY17" fmla="*/ 125787 h 146750"/>
                  <a:gd name="csX18" fmla="*/ 71652 w 91494"/>
                  <a:gd name="csY18" fmla="*/ 141233 h 146750"/>
                  <a:gd name="csX19" fmla="*/ 45196 w 91494"/>
                  <a:gd name="csY19" fmla="*/ 146750 h 146750"/>
                  <a:gd name="csX20" fmla="*/ 15433 w 91494"/>
                  <a:gd name="csY20" fmla="*/ 137924 h 146750"/>
                  <a:gd name="csX21" fmla="*/ 4409 w 91494"/>
                  <a:gd name="csY21" fmla="*/ 112545 h 146750"/>
                  <a:gd name="csX22" fmla="*/ 4409 w 91494"/>
                  <a:gd name="csY22" fmla="*/ 112545 h 146750"/>
                  <a:gd name="csX23" fmla="*/ 20944 w 91494"/>
                  <a:gd name="csY23" fmla="*/ 51859 h 146750"/>
                  <a:gd name="csX24" fmla="*/ 28661 w 91494"/>
                  <a:gd name="csY24" fmla="*/ 81651 h 146750"/>
                  <a:gd name="csX25" fmla="*/ 48503 w 91494"/>
                  <a:gd name="csY25" fmla="*/ 90477 h 146750"/>
                  <a:gd name="csX26" fmla="*/ 68345 w 91494"/>
                  <a:gd name="csY26" fmla="*/ 81651 h 146750"/>
                  <a:gd name="csX27" fmla="*/ 76061 w 91494"/>
                  <a:gd name="csY27" fmla="*/ 52962 h 146750"/>
                  <a:gd name="csX28" fmla="*/ 67242 w 91494"/>
                  <a:gd name="csY28" fmla="*/ 24274 h 146750"/>
                  <a:gd name="csX29" fmla="*/ 47400 w 91494"/>
                  <a:gd name="csY29" fmla="*/ 14343 h 146750"/>
                  <a:gd name="csX30" fmla="*/ 27559 w 91494"/>
                  <a:gd name="csY30" fmla="*/ 24274 h 146750"/>
                  <a:gd name="csX31" fmla="*/ 19842 w 91494"/>
                  <a:gd name="csY31" fmla="*/ 51859 h 146750"/>
                  <a:gd name="csX32" fmla="*/ 19842 w 91494"/>
                  <a:gd name="csY32" fmla="*/ 51859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</a:cxnLst>
                <a:rect l="l" t="t" r="r" b="b"/>
                <a:pathLst>
                  <a:path w="91494" h="146750">
                    <a:moveTo>
                      <a:pt x="5512" y="113648"/>
                    </a:moveTo>
                    <a:lnTo>
                      <a:pt x="22047" y="115856"/>
                    </a:lnTo>
                    <a:cubicBezTo>
                      <a:pt x="22047" y="121373"/>
                      <a:pt x="24251" y="124682"/>
                      <a:pt x="27559" y="126890"/>
                    </a:cubicBezTo>
                    <a:cubicBezTo>
                      <a:pt x="31968" y="130199"/>
                      <a:pt x="37479" y="131304"/>
                      <a:pt x="45196" y="131304"/>
                    </a:cubicBezTo>
                    <a:cubicBezTo>
                      <a:pt x="52912" y="131304"/>
                      <a:pt x="59526" y="131304"/>
                      <a:pt x="63936" y="126890"/>
                    </a:cubicBezTo>
                    <a:cubicBezTo>
                      <a:pt x="68345" y="122476"/>
                      <a:pt x="71652" y="119165"/>
                      <a:pt x="72754" y="113648"/>
                    </a:cubicBezTo>
                    <a:cubicBezTo>
                      <a:pt x="72754" y="110339"/>
                      <a:pt x="73857" y="102615"/>
                      <a:pt x="73857" y="91581"/>
                    </a:cubicBezTo>
                    <a:cubicBezTo>
                      <a:pt x="66140" y="100408"/>
                      <a:pt x="56219" y="104822"/>
                      <a:pt x="45196" y="104822"/>
                    </a:cubicBezTo>
                    <a:cubicBezTo>
                      <a:pt x="34172" y="104822"/>
                      <a:pt x="19842" y="99305"/>
                      <a:pt x="12125" y="89374"/>
                    </a:cubicBezTo>
                    <a:cubicBezTo>
                      <a:pt x="4409" y="79444"/>
                      <a:pt x="0" y="67307"/>
                      <a:pt x="0" y="52962"/>
                    </a:cubicBezTo>
                    <a:cubicBezTo>
                      <a:pt x="0" y="38619"/>
                      <a:pt x="2204" y="34205"/>
                      <a:pt x="5512" y="25377"/>
                    </a:cubicBezTo>
                    <a:cubicBezTo>
                      <a:pt x="8819" y="16551"/>
                      <a:pt x="14330" y="11034"/>
                      <a:pt x="20944" y="6620"/>
                    </a:cubicBezTo>
                    <a:cubicBezTo>
                      <a:pt x="27559" y="2206"/>
                      <a:pt x="35275" y="0"/>
                      <a:pt x="45196" y="0"/>
                    </a:cubicBezTo>
                    <a:cubicBezTo>
                      <a:pt x="55117" y="0"/>
                      <a:pt x="67242" y="4414"/>
                      <a:pt x="74959" y="14343"/>
                    </a:cubicBezTo>
                    <a:lnTo>
                      <a:pt x="74959" y="2206"/>
                    </a:lnTo>
                    <a:lnTo>
                      <a:pt x="91494" y="2206"/>
                    </a:lnTo>
                    <a:lnTo>
                      <a:pt x="91494" y="91581"/>
                    </a:lnTo>
                    <a:cubicBezTo>
                      <a:pt x="91494" y="108131"/>
                      <a:pt x="90392" y="119165"/>
                      <a:pt x="87085" y="125787"/>
                    </a:cubicBezTo>
                    <a:cubicBezTo>
                      <a:pt x="83778" y="132407"/>
                      <a:pt x="78266" y="137924"/>
                      <a:pt x="71652" y="141233"/>
                    </a:cubicBezTo>
                    <a:cubicBezTo>
                      <a:pt x="65038" y="145647"/>
                      <a:pt x="56219" y="146750"/>
                      <a:pt x="45196" y="146750"/>
                    </a:cubicBezTo>
                    <a:cubicBezTo>
                      <a:pt x="34172" y="146750"/>
                      <a:pt x="23149" y="143441"/>
                      <a:pt x="15433" y="137924"/>
                    </a:cubicBezTo>
                    <a:cubicBezTo>
                      <a:pt x="7716" y="132407"/>
                      <a:pt x="4409" y="123579"/>
                      <a:pt x="4409" y="112545"/>
                    </a:cubicBezTo>
                    <a:lnTo>
                      <a:pt x="4409" y="112545"/>
                    </a:lnTo>
                    <a:close/>
                    <a:moveTo>
                      <a:pt x="20944" y="51859"/>
                    </a:moveTo>
                    <a:cubicBezTo>
                      <a:pt x="20944" y="65100"/>
                      <a:pt x="23149" y="75030"/>
                      <a:pt x="28661" y="81651"/>
                    </a:cubicBezTo>
                    <a:cubicBezTo>
                      <a:pt x="34172" y="88271"/>
                      <a:pt x="40786" y="90477"/>
                      <a:pt x="48503" y="90477"/>
                    </a:cubicBezTo>
                    <a:cubicBezTo>
                      <a:pt x="56219" y="90477"/>
                      <a:pt x="62833" y="87168"/>
                      <a:pt x="68345" y="81651"/>
                    </a:cubicBezTo>
                    <a:cubicBezTo>
                      <a:pt x="73857" y="76134"/>
                      <a:pt x="76061" y="66203"/>
                      <a:pt x="76061" y="52962"/>
                    </a:cubicBezTo>
                    <a:cubicBezTo>
                      <a:pt x="76061" y="39722"/>
                      <a:pt x="72754" y="30894"/>
                      <a:pt x="67242" y="24274"/>
                    </a:cubicBezTo>
                    <a:cubicBezTo>
                      <a:pt x="61731" y="17654"/>
                      <a:pt x="55117" y="14343"/>
                      <a:pt x="47400" y="14343"/>
                    </a:cubicBezTo>
                    <a:cubicBezTo>
                      <a:pt x="39684" y="14343"/>
                      <a:pt x="33070" y="17654"/>
                      <a:pt x="27559" y="24274"/>
                    </a:cubicBezTo>
                    <a:cubicBezTo>
                      <a:pt x="22047" y="30894"/>
                      <a:pt x="19842" y="39722"/>
                      <a:pt x="19842" y="51859"/>
                    </a:cubicBezTo>
                    <a:lnTo>
                      <a:pt x="19842" y="5185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9" name="Freeform 1188">
                <a:extLst>
                  <a:ext uri="{FF2B5EF4-FFF2-40B4-BE49-F238E27FC236}">
                    <a16:creationId xmlns:a16="http://schemas.microsoft.com/office/drawing/2014/main" id="{B4C3D483-B328-CF68-CCE4-25FF69EFAD71}"/>
                  </a:ext>
                </a:extLst>
              </p:cNvPr>
              <p:cNvSpPr/>
              <p:nvPr/>
            </p:nvSpPr>
            <p:spPr>
              <a:xfrm>
                <a:off x="5824041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7 w 55117"/>
                  <a:gd name="csY1" fmla="*/ 0 h 146750"/>
                  <a:gd name="csX2" fmla="*/ 55117 w 55117"/>
                  <a:gd name="csY2" fmla="*/ 0 h 146750"/>
                  <a:gd name="csX3" fmla="*/ 14331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7" y="0"/>
                    </a:lnTo>
                    <a:lnTo>
                      <a:pt x="55117" y="0"/>
                    </a:lnTo>
                    <a:lnTo>
                      <a:pt x="14331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0" name="Freeform 1189">
                <a:extLst>
                  <a:ext uri="{FF2B5EF4-FFF2-40B4-BE49-F238E27FC236}">
                    <a16:creationId xmlns:a16="http://schemas.microsoft.com/office/drawing/2014/main" id="{51932585-32FB-D2AB-9AC9-F62B48F5439C}"/>
                  </a:ext>
                </a:extLst>
              </p:cNvPr>
              <p:cNvSpPr/>
              <p:nvPr/>
            </p:nvSpPr>
            <p:spPr>
              <a:xfrm>
                <a:off x="5885773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7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4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2 w 92596"/>
                  <a:gd name="csY14" fmla="*/ 33102 h 105925"/>
                  <a:gd name="csX15" fmla="*/ 3307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62894 h 105925"/>
                  <a:gd name="csX23" fmla="*/ 88187 w 92596"/>
                  <a:gd name="csY23" fmla="*/ 93788 h 105925"/>
                  <a:gd name="csX24" fmla="*/ 92596 w 92596"/>
                  <a:gd name="csY24" fmla="*/ 105925 h 105925"/>
                  <a:gd name="csX25" fmla="*/ 73857 w 92596"/>
                  <a:gd name="csY25" fmla="*/ 105925 h 105925"/>
                  <a:gd name="csX26" fmla="*/ 70550 w 92596"/>
                  <a:gd name="csY26" fmla="*/ 92685 h 105925"/>
                  <a:gd name="csX27" fmla="*/ 70550 w 92596"/>
                  <a:gd name="csY27" fmla="*/ 90479 h 105925"/>
                  <a:gd name="csX28" fmla="*/ 71652 w 92596"/>
                  <a:gd name="csY28" fmla="*/ 50756 h 105925"/>
                  <a:gd name="csX29" fmla="*/ 42991 w 92596"/>
                  <a:gd name="csY29" fmla="*/ 57377 h 105925"/>
                  <a:gd name="csX30" fmla="*/ 27559 w 92596"/>
                  <a:gd name="csY30" fmla="*/ 60686 h 105925"/>
                  <a:gd name="csX31" fmla="*/ 20944 w 92596"/>
                  <a:gd name="csY31" fmla="*/ 66203 h 105925"/>
                  <a:gd name="csX32" fmla="*/ 18740 w 92596"/>
                  <a:gd name="csY32" fmla="*/ 75031 h 105925"/>
                  <a:gd name="csX33" fmla="*/ 24252 w 92596"/>
                  <a:gd name="csY33" fmla="*/ 87168 h 105925"/>
                  <a:gd name="csX34" fmla="*/ 39684 w 92596"/>
                  <a:gd name="csY34" fmla="*/ 91582 h 105925"/>
                  <a:gd name="csX35" fmla="*/ 57322 w 92596"/>
                  <a:gd name="csY35" fmla="*/ 87168 h 105925"/>
                  <a:gd name="csX36" fmla="*/ 68345 w 92596"/>
                  <a:gd name="csY36" fmla="*/ 75031 h 105925"/>
                  <a:gd name="csX37" fmla="*/ 71652 w 92596"/>
                  <a:gd name="csY37" fmla="*/ 57377 h 105925"/>
                  <a:gd name="csX38" fmla="*/ 71652 w 92596"/>
                  <a:gd name="csY38" fmla="*/ 50756 h 105925"/>
                  <a:gd name="csX39" fmla="*/ 71652 w 92596"/>
                  <a:gd name="csY39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6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7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2" y="47446"/>
                      <a:pt x="24252" y="46343"/>
                    </a:cubicBezTo>
                    <a:cubicBezTo>
                      <a:pt x="27559" y="46343"/>
                      <a:pt x="33070" y="44136"/>
                      <a:pt x="39684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68345" y="22068"/>
                      <a:pt x="66140" y="18758"/>
                    </a:cubicBezTo>
                    <a:cubicBezTo>
                      <a:pt x="61731" y="14345"/>
                      <a:pt x="55117" y="13241"/>
                      <a:pt x="46298" y="13241"/>
                    </a:cubicBezTo>
                    <a:cubicBezTo>
                      <a:pt x="37479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2" y="33102"/>
                    </a:cubicBezTo>
                    <a:lnTo>
                      <a:pt x="3307" y="30895"/>
                    </a:lnTo>
                    <a:cubicBezTo>
                      <a:pt x="3307" y="23171"/>
                      <a:pt x="7717" y="17654"/>
                      <a:pt x="11023" y="13241"/>
                    </a:cubicBezTo>
                    <a:cubicBezTo>
                      <a:pt x="14330" y="8828"/>
                      <a:pt x="19842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4" y="0"/>
                      <a:pt x="65038" y="0"/>
                      <a:pt x="70550" y="3311"/>
                    </a:cubicBezTo>
                    <a:cubicBezTo>
                      <a:pt x="76061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62894"/>
                    </a:lnTo>
                    <a:cubicBezTo>
                      <a:pt x="88187" y="79445"/>
                      <a:pt x="88187" y="89374"/>
                      <a:pt x="88187" y="93788"/>
                    </a:cubicBezTo>
                    <a:cubicBezTo>
                      <a:pt x="88187" y="98202"/>
                      <a:pt x="90392" y="102616"/>
                      <a:pt x="92596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0550" y="90479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19" y="55170"/>
                      <a:pt x="42991" y="57377"/>
                    </a:cubicBezTo>
                    <a:cubicBezTo>
                      <a:pt x="35275" y="57377"/>
                      <a:pt x="30865" y="59583"/>
                      <a:pt x="27559" y="60686"/>
                    </a:cubicBezTo>
                    <a:cubicBezTo>
                      <a:pt x="24252" y="61790"/>
                      <a:pt x="22047" y="63997"/>
                      <a:pt x="20944" y="66203"/>
                    </a:cubicBezTo>
                    <a:cubicBezTo>
                      <a:pt x="19842" y="68411"/>
                      <a:pt x="18740" y="71720"/>
                      <a:pt x="18740" y="75031"/>
                    </a:cubicBezTo>
                    <a:cubicBezTo>
                      <a:pt x="18740" y="78340"/>
                      <a:pt x="20944" y="83857"/>
                      <a:pt x="24252" y="87168"/>
                    </a:cubicBezTo>
                    <a:cubicBezTo>
                      <a:pt x="27559" y="90479"/>
                      <a:pt x="33070" y="91582"/>
                      <a:pt x="39684" y="91582"/>
                    </a:cubicBezTo>
                    <a:cubicBezTo>
                      <a:pt x="46298" y="91582"/>
                      <a:pt x="52912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7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1" name="Freeform 1190">
                <a:extLst>
                  <a:ext uri="{FF2B5EF4-FFF2-40B4-BE49-F238E27FC236}">
                    <a16:creationId xmlns:a16="http://schemas.microsoft.com/office/drawing/2014/main" id="{83CA02D0-E9E0-B7F1-9CAC-0F6490EFEB2F}"/>
                  </a:ext>
                </a:extLst>
              </p:cNvPr>
              <p:cNvSpPr/>
              <p:nvPr/>
            </p:nvSpPr>
            <p:spPr>
              <a:xfrm>
                <a:off x="5996007" y="12806009"/>
                <a:ext cx="90392" cy="108131"/>
              </a:xfrm>
              <a:custGeom>
                <a:avLst/>
                <a:gdLst>
                  <a:gd name="csX0" fmla="*/ 72754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4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4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4" y="30894"/>
                      <a:pt x="18740" y="40825"/>
                      <a:pt x="18740" y="54065"/>
                    </a:cubicBezTo>
                    <a:cubicBezTo>
                      <a:pt x="18740" y="67307"/>
                      <a:pt x="20944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7" y="91581"/>
                      <a:pt x="65038" y="87167"/>
                    </a:cubicBezTo>
                    <a:cubicBezTo>
                      <a:pt x="70550" y="82754"/>
                      <a:pt x="72754" y="76133"/>
                      <a:pt x="73857" y="67307"/>
                    </a:cubicBezTo>
                    <a:lnTo>
                      <a:pt x="72754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Freeform 1191">
                <a:extLst>
                  <a:ext uri="{FF2B5EF4-FFF2-40B4-BE49-F238E27FC236}">
                    <a16:creationId xmlns:a16="http://schemas.microsoft.com/office/drawing/2014/main" id="{359105BA-0166-E77D-8B7A-2125F9254021}"/>
                  </a:ext>
                </a:extLst>
              </p:cNvPr>
              <p:cNvSpPr/>
              <p:nvPr/>
            </p:nvSpPr>
            <p:spPr>
              <a:xfrm>
                <a:off x="6095217" y="12806009"/>
                <a:ext cx="90392" cy="108131"/>
              </a:xfrm>
              <a:custGeom>
                <a:avLst/>
                <a:gdLst>
                  <a:gd name="csX0" fmla="*/ 72754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0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0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0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4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4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4" y="108131"/>
                      <a:pt x="47400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0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2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2" y="14343"/>
                      <a:pt x="47400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0" y="93788"/>
                    </a:cubicBezTo>
                    <a:cubicBezTo>
                      <a:pt x="56219" y="93788"/>
                      <a:pt x="59527" y="91581"/>
                      <a:pt x="65038" y="87167"/>
                    </a:cubicBezTo>
                    <a:cubicBezTo>
                      <a:pt x="70550" y="82754"/>
                      <a:pt x="72754" y="76133"/>
                      <a:pt x="73857" y="67307"/>
                    </a:cubicBezTo>
                    <a:lnTo>
                      <a:pt x="72754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3" name="Freeform 1192">
                <a:extLst>
                  <a:ext uri="{FF2B5EF4-FFF2-40B4-BE49-F238E27FC236}">
                    <a16:creationId xmlns:a16="http://schemas.microsoft.com/office/drawing/2014/main" id="{B56896B9-516C-EDBB-CEAA-96F83EF9B336}"/>
                  </a:ext>
                </a:extLst>
              </p:cNvPr>
              <p:cNvSpPr/>
              <p:nvPr/>
            </p:nvSpPr>
            <p:spPr>
              <a:xfrm>
                <a:off x="6194428" y="12806009"/>
                <a:ext cx="94800" cy="108131"/>
              </a:xfrm>
              <a:custGeom>
                <a:avLst/>
                <a:gdLst>
                  <a:gd name="csX0" fmla="*/ 76062 w 94800"/>
                  <a:gd name="csY0" fmla="*/ 72824 h 108131"/>
                  <a:gd name="csX1" fmla="*/ 93699 w 94800"/>
                  <a:gd name="csY1" fmla="*/ 75030 h 108131"/>
                  <a:gd name="csX2" fmla="*/ 78266 w 94800"/>
                  <a:gd name="csY2" fmla="*/ 99305 h 108131"/>
                  <a:gd name="csX3" fmla="*/ 48503 w 94800"/>
                  <a:gd name="csY3" fmla="*/ 108131 h 108131"/>
                  <a:gd name="csX4" fmla="*/ 13228 w 94800"/>
                  <a:gd name="csY4" fmla="*/ 93788 h 108131"/>
                  <a:gd name="csX5" fmla="*/ 0 w 94800"/>
                  <a:gd name="csY5" fmla="*/ 55170 h 108131"/>
                  <a:gd name="csX6" fmla="*/ 13228 w 94800"/>
                  <a:gd name="csY6" fmla="*/ 14343 h 108131"/>
                  <a:gd name="csX7" fmla="*/ 47400 w 94800"/>
                  <a:gd name="csY7" fmla="*/ 0 h 108131"/>
                  <a:gd name="csX8" fmla="*/ 81573 w 94800"/>
                  <a:gd name="csY8" fmla="*/ 14343 h 108131"/>
                  <a:gd name="csX9" fmla="*/ 94801 w 94800"/>
                  <a:gd name="csY9" fmla="*/ 54065 h 108131"/>
                  <a:gd name="csX10" fmla="*/ 94801 w 94800"/>
                  <a:gd name="csY10" fmla="*/ 58479 h 108131"/>
                  <a:gd name="csX11" fmla="*/ 17637 w 94800"/>
                  <a:gd name="csY11" fmla="*/ 58479 h 108131"/>
                  <a:gd name="csX12" fmla="*/ 27559 w 94800"/>
                  <a:gd name="csY12" fmla="*/ 84961 h 108131"/>
                  <a:gd name="csX13" fmla="*/ 49605 w 94800"/>
                  <a:gd name="csY13" fmla="*/ 93788 h 108131"/>
                  <a:gd name="csX14" fmla="*/ 66140 w 94800"/>
                  <a:gd name="csY14" fmla="*/ 88271 h 108131"/>
                  <a:gd name="csX15" fmla="*/ 77164 w 94800"/>
                  <a:gd name="csY15" fmla="*/ 71720 h 108131"/>
                  <a:gd name="csX16" fmla="*/ 77164 w 94800"/>
                  <a:gd name="csY16" fmla="*/ 71720 h 108131"/>
                  <a:gd name="csX17" fmla="*/ 19842 w 94800"/>
                  <a:gd name="csY17" fmla="*/ 45239 h 108131"/>
                  <a:gd name="csX18" fmla="*/ 77164 w 94800"/>
                  <a:gd name="csY18" fmla="*/ 45239 h 108131"/>
                  <a:gd name="csX19" fmla="*/ 70550 w 94800"/>
                  <a:gd name="csY19" fmla="*/ 25377 h 108131"/>
                  <a:gd name="csX20" fmla="*/ 48503 w 94800"/>
                  <a:gd name="csY20" fmla="*/ 15446 h 108131"/>
                  <a:gd name="csX21" fmla="*/ 28661 w 94800"/>
                  <a:gd name="csY21" fmla="*/ 23171 h 108131"/>
                  <a:gd name="csX22" fmla="*/ 19842 w 94800"/>
                  <a:gd name="csY22" fmla="*/ 45239 h 108131"/>
                  <a:gd name="csX23" fmla="*/ 19842 w 94800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0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2" y="93788"/>
                      <a:pt x="78266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2" y="0"/>
                      <a:pt x="47400" y="0"/>
                    </a:cubicBezTo>
                    <a:cubicBezTo>
                      <a:pt x="60629" y="0"/>
                      <a:pt x="72754" y="4412"/>
                      <a:pt x="81573" y="14343"/>
                    </a:cubicBezTo>
                    <a:cubicBezTo>
                      <a:pt x="90392" y="24274"/>
                      <a:pt x="94801" y="36411"/>
                      <a:pt x="94801" y="54065"/>
                    </a:cubicBezTo>
                    <a:cubicBezTo>
                      <a:pt x="94801" y="71720"/>
                      <a:pt x="94801" y="56273"/>
                      <a:pt x="94801" y="58479"/>
                    </a:cubicBezTo>
                    <a:lnTo>
                      <a:pt x="17637" y="58479"/>
                    </a:lnTo>
                    <a:cubicBezTo>
                      <a:pt x="17637" y="69513"/>
                      <a:pt x="20945" y="78340"/>
                      <a:pt x="27559" y="84961"/>
                    </a:cubicBezTo>
                    <a:cubicBezTo>
                      <a:pt x="34172" y="91581"/>
                      <a:pt x="40787" y="93788"/>
                      <a:pt x="49605" y="93788"/>
                    </a:cubicBezTo>
                    <a:cubicBezTo>
                      <a:pt x="58424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9842" y="45239"/>
                    </a:moveTo>
                    <a:lnTo>
                      <a:pt x="77164" y="45239"/>
                    </a:lnTo>
                    <a:cubicBezTo>
                      <a:pt x="77164" y="36411"/>
                      <a:pt x="73857" y="29791"/>
                      <a:pt x="70550" y="25377"/>
                    </a:cubicBezTo>
                    <a:cubicBezTo>
                      <a:pt x="65038" y="18757"/>
                      <a:pt x="57322" y="15446"/>
                      <a:pt x="48503" y="15446"/>
                    </a:cubicBezTo>
                    <a:cubicBezTo>
                      <a:pt x="39684" y="15446"/>
                      <a:pt x="34172" y="17654"/>
                      <a:pt x="28661" y="23171"/>
                    </a:cubicBezTo>
                    <a:cubicBezTo>
                      <a:pt x="23149" y="28688"/>
                      <a:pt x="19842" y="35308"/>
                      <a:pt x="19842" y="45239"/>
                    </a:cubicBezTo>
                    <a:lnTo>
                      <a:pt x="19842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1193">
                <a:extLst>
                  <a:ext uri="{FF2B5EF4-FFF2-40B4-BE49-F238E27FC236}">
                    <a16:creationId xmlns:a16="http://schemas.microsoft.com/office/drawing/2014/main" id="{1469B8B4-9DD5-99FF-6BBE-ACBDF17BDFDC}"/>
                  </a:ext>
                </a:extLst>
              </p:cNvPr>
              <p:cNvSpPr/>
              <p:nvPr/>
            </p:nvSpPr>
            <p:spPr>
              <a:xfrm>
                <a:off x="6302457" y="12806009"/>
                <a:ext cx="85982" cy="108131"/>
              </a:xfrm>
              <a:custGeom>
                <a:avLst/>
                <a:gdLst>
                  <a:gd name="csX0" fmla="*/ 1103 w 85982"/>
                  <a:gd name="csY0" fmla="*/ 75030 h 108131"/>
                  <a:gd name="csX1" fmla="*/ 18740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4 w 85982"/>
                  <a:gd name="csY4" fmla="*/ 89374 h 108131"/>
                  <a:gd name="csX5" fmla="*/ 68345 w 85982"/>
                  <a:gd name="csY5" fmla="*/ 78340 h 108131"/>
                  <a:gd name="csX6" fmla="*/ 62834 w 85982"/>
                  <a:gd name="csY6" fmla="*/ 69513 h 108131"/>
                  <a:gd name="csX7" fmla="*/ 45196 w 85982"/>
                  <a:gd name="csY7" fmla="*/ 63996 h 108131"/>
                  <a:gd name="csX8" fmla="*/ 18740 w 85982"/>
                  <a:gd name="csY8" fmla="*/ 55170 h 108131"/>
                  <a:gd name="csX9" fmla="*/ 7717 w 85982"/>
                  <a:gd name="csY9" fmla="*/ 45239 h 108131"/>
                  <a:gd name="csX10" fmla="*/ 4410 w 85982"/>
                  <a:gd name="csY10" fmla="*/ 30894 h 108131"/>
                  <a:gd name="csX11" fmla="*/ 7717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2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7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5 w 85982"/>
                  <a:gd name="csY22" fmla="*/ 27585 h 108131"/>
                  <a:gd name="csX23" fmla="*/ 23150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50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3" y="75030"/>
                    </a:moveTo>
                    <a:lnTo>
                      <a:pt x="18740" y="72824"/>
                    </a:lnTo>
                    <a:cubicBezTo>
                      <a:pt x="18740" y="79444"/>
                      <a:pt x="22047" y="84961"/>
                      <a:pt x="26456" y="88271"/>
                    </a:cubicBezTo>
                    <a:cubicBezTo>
                      <a:pt x="30865" y="91581"/>
                      <a:pt x="37480" y="93788"/>
                      <a:pt x="45196" y="93788"/>
                    </a:cubicBezTo>
                    <a:cubicBezTo>
                      <a:pt x="52912" y="93788"/>
                      <a:pt x="59527" y="93788"/>
                      <a:pt x="62834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4" y="69513"/>
                    </a:cubicBezTo>
                    <a:cubicBezTo>
                      <a:pt x="60629" y="69513"/>
                      <a:pt x="54015" y="66203"/>
                      <a:pt x="45196" y="63996"/>
                    </a:cubicBezTo>
                    <a:cubicBezTo>
                      <a:pt x="31968" y="60686"/>
                      <a:pt x="23150" y="58479"/>
                      <a:pt x="18740" y="55170"/>
                    </a:cubicBezTo>
                    <a:cubicBezTo>
                      <a:pt x="14330" y="52962"/>
                      <a:pt x="9921" y="49653"/>
                      <a:pt x="7717" y="45239"/>
                    </a:cubicBezTo>
                    <a:cubicBezTo>
                      <a:pt x="5512" y="40825"/>
                      <a:pt x="4410" y="36411"/>
                      <a:pt x="4410" y="30894"/>
                    </a:cubicBezTo>
                    <a:cubicBezTo>
                      <a:pt x="4410" y="25377"/>
                      <a:pt x="4410" y="22068"/>
                      <a:pt x="7717" y="17654"/>
                    </a:cubicBezTo>
                    <a:cubicBezTo>
                      <a:pt x="9921" y="13240"/>
                      <a:pt x="12126" y="11034"/>
                      <a:pt x="16535" y="7723"/>
                    </a:cubicBezTo>
                    <a:cubicBezTo>
                      <a:pt x="18740" y="5517"/>
                      <a:pt x="23150" y="4412"/>
                      <a:pt x="27559" y="2206"/>
                    </a:cubicBezTo>
                    <a:cubicBezTo>
                      <a:pt x="31968" y="2206"/>
                      <a:pt x="37480" y="0"/>
                      <a:pt x="42992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50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4" y="20963"/>
                      <a:pt x="59527" y="18757"/>
                    </a:cubicBezTo>
                    <a:cubicBezTo>
                      <a:pt x="56220" y="15446"/>
                      <a:pt x="50708" y="14343"/>
                      <a:pt x="44094" y="14343"/>
                    </a:cubicBezTo>
                    <a:cubicBezTo>
                      <a:pt x="37480" y="14343"/>
                      <a:pt x="30865" y="14343"/>
                      <a:pt x="26456" y="18757"/>
                    </a:cubicBezTo>
                    <a:cubicBezTo>
                      <a:pt x="22047" y="23171"/>
                      <a:pt x="20945" y="24274"/>
                      <a:pt x="20945" y="27585"/>
                    </a:cubicBezTo>
                    <a:cubicBezTo>
                      <a:pt x="20945" y="30894"/>
                      <a:pt x="20945" y="31997"/>
                      <a:pt x="23150" y="34205"/>
                    </a:cubicBezTo>
                    <a:cubicBezTo>
                      <a:pt x="23150" y="36411"/>
                      <a:pt x="26456" y="37514"/>
                      <a:pt x="29763" y="38619"/>
                    </a:cubicBezTo>
                    <a:cubicBezTo>
                      <a:pt x="31968" y="38619"/>
                      <a:pt x="36377" y="40825"/>
                      <a:pt x="45196" y="43031"/>
                    </a:cubicBezTo>
                    <a:cubicBezTo>
                      <a:pt x="57322" y="46342"/>
                      <a:pt x="66140" y="48548"/>
                      <a:pt x="70550" y="50756"/>
                    </a:cubicBezTo>
                    <a:cubicBezTo>
                      <a:pt x="74959" y="52962"/>
                      <a:pt x="79369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7" y="107028"/>
                      <a:pt x="52912" y="108131"/>
                      <a:pt x="44094" y="108131"/>
                    </a:cubicBezTo>
                    <a:cubicBezTo>
                      <a:pt x="30865" y="108131"/>
                      <a:pt x="20945" y="104822"/>
                      <a:pt x="13228" y="99305"/>
                    </a:cubicBezTo>
                    <a:cubicBezTo>
                      <a:pt x="6614" y="93788"/>
                      <a:pt x="2205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1194">
                <a:extLst>
                  <a:ext uri="{FF2B5EF4-FFF2-40B4-BE49-F238E27FC236}">
                    <a16:creationId xmlns:a16="http://schemas.microsoft.com/office/drawing/2014/main" id="{DDDE3619-C108-5C2F-0302-FDA78A7ACA1B}"/>
                  </a:ext>
                </a:extLst>
              </p:cNvPr>
              <p:cNvSpPr/>
              <p:nvPr/>
            </p:nvSpPr>
            <p:spPr>
              <a:xfrm>
                <a:off x="6401667" y="12806009"/>
                <a:ext cx="85982" cy="108131"/>
              </a:xfrm>
              <a:custGeom>
                <a:avLst/>
                <a:gdLst>
                  <a:gd name="csX0" fmla="*/ 1103 w 85982"/>
                  <a:gd name="csY0" fmla="*/ 75030 h 108131"/>
                  <a:gd name="csX1" fmla="*/ 18740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4 w 85982"/>
                  <a:gd name="csY4" fmla="*/ 89374 h 108131"/>
                  <a:gd name="csX5" fmla="*/ 68345 w 85982"/>
                  <a:gd name="csY5" fmla="*/ 78340 h 108131"/>
                  <a:gd name="csX6" fmla="*/ 62834 w 85982"/>
                  <a:gd name="csY6" fmla="*/ 69513 h 108131"/>
                  <a:gd name="csX7" fmla="*/ 45196 w 85982"/>
                  <a:gd name="csY7" fmla="*/ 63996 h 108131"/>
                  <a:gd name="csX8" fmla="*/ 18740 w 85982"/>
                  <a:gd name="csY8" fmla="*/ 55170 h 108131"/>
                  <a:gd name="csX9" fmla="*/ 7717 w 85982"/>
                  <a:gd name="csY9" fmla="*/ 45239 h 108131"/>
                  <a:gd name="csX10" fmla="*/ 4410 w 85982"/>
                  <a:gd name="csY10" fmla="*/ 30894 h 108131"/>
                  <a:gd name="csX11" fmla="*/ 7717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2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7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5 w 85982"/>
                  <a:gd name="csY22" fmla="*/ 27585 h 108131"/>
                  <a:gd name="csX23" fmla="*/ 23150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50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3" y="75030"/>
                    </a:moveTo>
                    <a:lnTo>
                      <a:pt x="18740" y="72824"/>
                    </a:lnTo>
                    <a:cubicBezTo>
                      <a:pt x="18740" y="79444"/>
                      <a:pt x="22047" y="84961"/>
                      <a:pt x="26456" y="88271"/>
                    </a:cubicBezTo>
                    <a:cubicBezTo>
                      <a:pt x="30865" y="91581"/>
                      <a:pt x="37480" y="93788"/>
                      <a:pt x="45196" y="93788"/>
                    </a:cubicBezTo>
                    <a:cubicBezTo>
                      <a:pt x="52912" y="93788"/>
                      <a:pt x="59527" y="93788"/>
                      <a:pt x="62834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4" y="69513"/>
                    </a:cubicBezTo>
                    <a:cubicBezTo>
                      <a:pt x="60629" y="69513"/>
                      <a:pt x="54015" y="66203"/>
                      <a:pt x="45196" y="63996"/>
                    </a:cubicBezTo>
                    <a:cubicBezTo>
                      <a:pt x="31968" y="60686"/>
                      <a:pt x="23150" y="58479"/>
                      <a:pt x="18740" y="55170"/>
                    </a:cubicBezTo>
                    <a:cubicBezTo>
                      <a:pt x="14330" y="52962"/>
                      <a:pt x="9921" y="49653"/>
                      <a:pt x="7717" y="45239"/>
                    </a:cubicBezTo>
                    <a:cubicBezTo>
                      <a:pt x="5512" y="40825"/>
                      <a:pt x="4410" y="36411"/>
                      <a:pt x="4410" y="30894"/>
                    </a:cubicBezTo>
                    <a:cubicBezTo>
                      <a:pt x="4410" y="25377"/>
                      <a:pt x="4410" y="22068"/>
                      <a:pt x="7717" y="17654"/>
                    </a:cubicBezTo>
                    <a:cubicBezTo>
                      <a:pt x="9921" y="13240"/>
                      <a:pt x="12126" y="11034"/>
                      <a:pt x="16535" y="7723"/>
                    </a:cubicBezTo>
                    <a:cubicBezTo>
                      <a:pt x="18740" y="5517"/>
                      <a:pt x="23150" y="4412"/>
                      <a:pt x="27559" y="2206"/>
                    </a:cubicBezTo>
                    <a:cubicBezTo>
                      <a:pt x="31968" y="2206"/>
                      <a:pt x="37480" y="0"/>
                      <a:pt x="42992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50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4" y="20963"/>
                      <a:pt x="59527" y="18757"/>
                    </a:cubicBezTo>
                    <a:cubicBezTo>
                      <a:pt x="56220" y="15446"/>
                      <a:pt x="50708" y="14343"/>
                      <a:pt x="44094" y="14343"/>
                    </a:cubicBezTo>
                    <a:cubicBezTo>
                      <a:pt x="37480" y="14343"/>
                      <a:pt x="30865" y="14343"/>
                      <a:pt x="26456" y="18757"/>
                    </a:cubicBezTo>
                    <a:cubicBezTo>
                      <a:pt x="22047" y="23171"/>
                      <a:pt x="20945" y="24274"/>
                      <a:pt x="20945" y="27585"/>
                    </a:cubicBezTo>
                    <a:cubicBezTo>
                      <a:pt x="20945" y="30894"/>
                      <a:pt x="20945" y="31997"/>
                      <a:pt x="23150" y="34205"/>
                    </a:cubicBezTo>
                    <a:cubicBezTo>
                      <a:pt x="23150" y="36411"/>
                      <a:pt x="26456" y="37514"/>
                      <a:pt x="29763" y="38619"/>
                    </a:cubicBezTo>
                    <a:cubicBezTo>
                      <a:pt x="31968" y="38619"/>
                      <a:pt x="36377" y="40825"/>
                      <a:pt x="45196" y="43031"/>
                    </a:cubicBezTo>
                    <a:cubicBezTo>
                      <a:pt x="57322" y="46342"/>
                      <a:pt x="66140" y="48548"/>
                      <a:pt x="70550" y="50756"/>
                    </a:cubicBezTo>
                    <a:cubicBezTo>
                      <a:pt x="74959" y="52962"/>
                      <a:pt x="79369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7" y="107028"/>
                      <a:pt x="52912" y="108131"/>
                      <a:pt x="44094" y="108131"/>
                    </a:cubicBezTo>
                    <a:cubicBezTo>
                      <a:pt x="30865" y="108131"/>
                      <a:pt x="20945" y="104822"/>
                      <a:pt x="13228" y="99305"/>
                    </a:cubicBezTo>
                    <a:cubicBezTo>
                      <a:pt x="6614" y="93788"/>
                      <a:pt x="2205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1195">
                <a:extLst>
                  <a:ext uri="{FF2B5EF4-FFF2-40B4-BE49-F238E27FC236}">
                    <a16:creationId xmlns:a16="http://schemas.microsoft.com/office/drawing/2014/main" id="{11B89F40-D931-94C6-D0AD-C4566F0272C6}"/>
                  </a:ext>
                </a:extLst>
              </p:cNvPr>
              <p:cNvSpPr/>
              <p:nvPr/>
            </p:nvSpPr>
            <p:spPr>
              <a:xfrm>
                <a:off x="6509697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1196">
                <a:extLst>
                  <a:ext uri="{FF2B5EF4-FFF2-40B4-BE49-F238E27FC236}">
                    <a16:creationId xmlns:a16="http://schemas.microsoft.com/office/drawing/2014/main" id="{713B001F-0186-3DA6-524A-6FDE38ECC8FF}"/>
                  </a:ext>
                </a:extLst>
              </p:cNvPr>
              <p:cNvSpPr/>
              <p:nvPr/>
            </p:nvSpPr>
            <p:spPr>
              <a:xfrm>
                <a:off x="6552688" y="12769596"/>
                <a:ext cx="90392" cy="143440"/>
              </a:xfrm>
              <a:custGeom>
                <a:avLst/>
                <a:gdLst>
                  <a:gd name="csX0" fmla="*/ 16535 w 90392"/>
                  <a:gd name="csY0" fmla="*/ 142338 h 143440"/>
                  <a:gd name="csX1" fmla="*/ 0 w 90392"/>
                  <a:gd name="csY1" fmla="*/ 142338 h 143440"/>
                  <a:gd name="csX2" fmla="*/ 0 w 90392"/>
                  <a:gd name="csY2" fmla="*/ 0 h 143440"/>
                  <a:gd name="csX3" fmla="*/ 17637 w 90392"/>
                  <a:gd name="csY3" fmla="*/ 0 h 143440"/>
                  <a:gd name="csX4" fmla="*/ 17637 w 90392"/>
                  <a:gd name="csY4" fmla="*/ 50756 h 143440"/>
                  <a:gd name="csX5" fmla="*/ 46298 w 90392"/>
                  <a:gd name="csY5" fmla="*/ 36412 h 143440"/>
                  <a:gd name="csX6" fmla="*/ 63936 w 90392"/>
                  <a:gd name="csY6" fmla="*/ 39722 h 143440"/>
                  <a:gd name="csX7" fmla="*/ 78266 w 90392"/>
                  <a:gd name="csY7" fmla="*/ 50756 h 143440"/>
                  <a:gd name="csX8" fmla="*/ 87085 w 90392"/>
                  <a:gd name="csY8" fmla="*/ 67307 h 143440"/>
                  <a:gd name="csX9" fmla="*/ 90392 w 90392"/>
                  <a:gd name="csY9" fmla="*/ 88271 h 143440"/>
                  <a:gd name="csX10" fmla="*/ 77164 w 90392"/>
                  <a:gd name="csY10" fmla="*/ 129096 h 143440"/>
                  <a:gd name="csX11" fmla="*/ 46298 w 90392"/>
                  <a:gd name="csY11" fmla="*/ 143441 h 143440"/>
                  <a:gd name="csX12" fmla="*/ 17637 w 90392"/>
                  <a:gd name="csY12" fmla="*/ 127993 h 143440"/>
                  <a:gd name="csX13" fmla="*/ 17637 w 90392"/>
                  <a:gd name="csY13" fmla="*/ 141235 h 143440"/>
                  <a:gd name="csX14" fmla="*/ 17637 w 90392"/>
                  <a:gd name="csY14" fmla="*/ 141235 h 143440"/>
                  <a:gd name="csX15" fmla="*/ 16535 w 90392"/>
                  <a:gd name="csY15" fmla="*/ 90477 h 143440"/>
                  <a:gd name="csX16" fmla="*/ 22047 w 90392"/>
                  <a:gd name="csY16" fmla="*/ 116959 h 143440"/>
                  <a:gd name="csX17" fmla="*/ 44094 w 90392"/>
                  <a:gd name="csY17" fmla="*/ 130201 h 143440"/>
                  <a:gd name="csX18" fmla="*/ 63936 w 90392"/>
                  <a:gd name="csY18" fmla="*/ 120270 h 143440"/>
                  <a:gd name="csX19" fmla="*/ 72754 w 90392"/>
                  <a:gd name="csY19" fmla="*/ 90477 h 143440"/>
                  <a:gd name="csX20" fmla="*/ 65038 w 90392"/>
                  <a:gd name="csY20" fmla="*/ 60686 h 143440"/>
                  <a:gd name="csX21" fmla="*/ 45196 w 90392"/>
                  <a:gd name="csY21" fmla="*/ 50756 h 143440"/>
                  <a:gd name="csX22" fmla="*/ 25354 w 90392"/>
                  <a:gd name="csY22" fmla="*/ 60686 h 143440"/>
                  <a:gd name="csX23" fmla="*/ 16535 w 90392"/>
                  <a:gd name="csY23" fmla="*/ 89374 h 143440"/>
                  <a:gd name="csX24" fmla="*/ 16535 w 90392"/>
                  <a:gd name="csY24" fmla="*/ 89374 h 1434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0392" h="143440">
                    <a:moveTo>
                      <a:pt x="16535" y="142338"/>
                    </a:moveTo>
                    <a:lnTo>
                      <a:pt x="0" y="142338"/>
                    </a:ln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50756"/>
                    </a:lnTo>
                    <a:cubicBezTo>
                      <a:pt x="25354" y="41929"/>
                      <a:pt x="34172" y="36412"/>
                      <a:pt x="46298" y="36412"/>
                    </a:cubicBezTo>
                    <a:cubicBezTo>
                      <a:pt x="58424" y="36412"/>
                      <a:pt x="58424" y="36412"/>
                      <a:pt x="63936" y="39722"/>
                    </a:cubicBezTo>
                    <a:cubicBezTo>
                      <a:pt x="69447" y="41929"/>
                      <a:pt x="73857" y="46342"/>
                      <a:pt x="78266" y="50756"/>
                    </a:cubicBezTo>
                    <a:cubicBezTo>
                      <a:pt x="81573" y="55170"/>
                      <a:pt x="84880" y="60686"/>
                      <a:pt x="87085" y="67307"/>
                    </a:cubicBezTo>
                    <a:cubicBezTo>
                      <a:pt x="89289" y="73927"/>
                      <a:pt x="90392" y="80548"/>
                      <a:pt x="90392" y="88271"/>
                    </a:cubicBezTo>
                    <a:cubicBezTo>
                      <a:pt x="90392" y="105925"/>
                      <a:pt x="85982" y="119167"/>
                      <a:pt x="77164" y="129096"/>
                    </a:cubicBezTo>
                    <a:cubicBezTo>
                      <a:pt x="68345" y="139027"/>
                      <a:pt x="58424" y="143441"/>
                      <a:pt x="46298" y="143441"/>
                    </a:cubicBezTo>
                    <a:cubicBezTo>
                      <a:pt x="34172" y="143441"/>
                      <a:pt x="24252" y="137924"/>
                      <a:pt x="17637" y="127993"/>
                    </a:cubicBezTo>
                    <a:lnTo>
                      <a:pt x="17637" y="141235"/>
                    </a:lnTo>
                    <a:lnTo>
                      <a:pt x="17637" y="141235"/>
                    </a:lnTo>
                    <a:close/>
                    <a:moveTo>
                      <a:pt x="16535" y="90477"/>
                    </a:moveTo>
                    <a:cubicBezTo>
                      <a:pt x="16535" y="102616"/>
                      <a:pt x="18740" y="111442"/>
                      <a:pt x="22047" y="116959"/>
                    </a:cubicBezTo>
                    <a:cubicBezTo>
                      <a:pt x="27559" y="125787"/>
                      <a:pt x="35275" y="130201"/>
                      <a:pt x="44094" y="130201"/>
                    </a:cubicBezTo>
                    <a:cubicBezTo>
                      <a:pt x="52912" y="130201"/>
                      <a:pt x="58424" y="126890"/>
                      <a:pt x="63936" y="120270"/>
                    </a:cubicBezTo>
                    <a:cubicBezTo>
                      <a:pt x="69447" y="113650"/>
                      <a:pt x="72754" y="103719"/>
                      <a:pt x="72754" y="90477"/>
                    </a:cubicBezTo>
                    <a:cubicBezTo>
                      <a:pt x="72754" y="77237"/>
                      <a:pt x="70550" y="67307"/>
                      <a:pt x="65038" y="60686"/>
                    </a:cubicBezTo>
                    <a:cubicBezTo>
                      <a:pt x="59527" y="54066"/>
                      <a:pt x="52912" y="50756"/>
                      <a:pt x="45196" y="50756"/>
                    </a:cubicBezTo>
                    <a:cubicBezTo>
                      <a:pt x="37480" y="50756"/>
                      <a:pt x="30865" y="54066"/>
                      <a:pt x="25354" y="60686"/>
                    </a:cubicBezTo>
                    <a:cubicBezTo>
                      <a:pt x="19842" y="67307"/>
                      <a:pt x="16535" y="77237"/>
                      <a:pt x="16535" y="89374"/>
                    </a:cubicBezTo>
                    <a:lnTo>
                      <a:pt x="16535" y="8937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1197">
                <a:extLst>
                  <a:ext uri="{FF2B5EF4-FFF2-40B4-BE49-F238E27FC236}">
                    <a16:creationId xmlns:a16="http://schemas.microsoft.com/office/drawing/2014/main" id="{AF0FB927-C91D-42ED-FC56-61871E0A1624}"/>
                  </a:ext>
                </a:extLst>
              </p:cNvPr>
              <p:cNvSpPr/>
              <p:nvPr/>
            </p:nvSpPr>
            <p:spPr>
              <a:xfrm>
                <a:off x="6664024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1198">
                <a:extLst>
                  <a:ext uri="{FF2B5EF4-FFF2-40B4-BE49-F238E27FC236}">
                    <a16:creationId xmlns:a16="http://schemas.microsoft.com/office/drawing/2014/main" id="{5007B48F-B7C1-428E-FF7E-52077CE77F96}"/>
                  </a:ext>
                </a:extLst>
              </p:cNvPr>
              <p:cNvSpPr/>
              <p:nvPr/>
            </p:nvSpPr>
            <p:spPr>
              <a:xfrm>
                <a:off x="6707016" y="12769596"/>
                <a:ext cx="17637" cy="142337"/>
              </a:xfrm>
              <a:custGeom>
                <a:avLst/>
                <a:gdLst>
                  <a:gd name="csX0" fmla="*/ 0 w 17637"/>
                  <a:gd name="csY0" fmla="*/ 142338 h 142337"/>
                  <a:gd name="csX1" fmla="*/ 0 w 17637"/>
                  <a:gd name="csY1" fmla="*/ 0 h 142337"/>
                  <a:gd name="csX2" fmla="*/ 17637 w 17637"/>
                  <a:gd name="csY2" fmla="*/ 0 h 142337"/>
                  <a:gd name="csX3" fmla="*/ 17637 w 17637"/>
                  <a:gd name="csY3" fmla="*/ 142338 h 142337"/>
                  <a:gd name="csX4" fmla="*/ 0 w 17637"/>
                  <a:gd name="csY4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7637" h="142337">
                    <a:moveTo>
                      <a:pt x="0" y="142338"/>
                    </a:moveTo>
                    <a:lnTo>
                      <a:pt x="0" y="0"/>
                    </a:lnTo>
                    <a:lnTo>
                      <a:pt x="17637" y="0"/>
                    </a:lnTo>
                    <a:lnTo>
                      <a:pt x="17637" y="142338"/>
                    </a:lnTo>
                    <a:lnTo>
                      <a:pt x="0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1199">
                <a:extLst>
                  <a:ext uri="{FF2B5EF4-FFF2-40B4-BE49-F238E27FC236}">
                    <a16:creationId xmlns:a16="http://schemas.microsoft.com/office/drawing/2014/main" id="{0E46C103-FB11-DD74-272A-85D6A3C76B1A}"/>
                  </a:ext>
                </a:extLst>
              </p:cNvPr>
              <p:cNvSpPr/>
              <p:nvPr/>
            </p:nvSpPr>
            <p:spPr>
              <a:xfrm>
                <a:off x="6752211" y="12770699"/>
                <a:ext cx="17637" cy="141234"/>
              </a:xfrm>
              <a:custGeom>
                <a:avLst/>
                <a:gdLst>
                  <a:gd name="csX0" fmla="*/ 0 w 17637"/>
                  <a:gd name="csY0" fmla="*/ 19862 h 141234"/>
                  <a:gd name="csX1" fmla="*/ 0 w 17637"/>
                  <a:gd name="csY1" fmla="*/ 0 h 141234"/>
                  <a:gd name="csX2" fmla="*/ 17638 w 17637"/>
                  <a:gd name="csY2" fmla="*/ 0 h 141234"/>
                  <a:gd name="csX3" fmla="*/ 17638 w 17637"/>
                  <a:gd name="csY3" fmla="*/ 19862 h 141234"/>
                  <a:gd name="csX4" fmla="*/ 0 w 17637"/>
                  <a:gd name="csY4" fmla="*/ 19862 h 141234"/>
                  <a:gd name="csX5" fmla="*/ 0 w 17637"/>
                  <a:gd name="csY5" fmla="*/ 141235 h 141234"/>
                  <a:gd name="csX6" fmla="*/ 0 w 17637"/>
                  <a:gd name="csY6" fmla="*/ 38619 h 141234"/>
                  <a:gd name="csX7" fmla="*/ 17638 w 17637"/>
                  <a:gd name="csY7" fmla="*/ 38619 h 141234"/>
                  <a:gd name="csX8" fmla="*/ 17638 w 17637"/>
                  <a:gd name="csY8" fmla="*/ 141235 h 141234"/>
                  <a:gd name="csX9" fmla="*/ 0 w 17637"/>
                  <a:gd name="csY9" fmla="*/ 141235 h 141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7637" h="141234">
                    <a:moveTo>
                      <a:pt x="0" y="19862"/>
                    </a:moveTo>
                    <a:lnTo>
                      <a:pt x="0" y="0"/>
                    </a:lnTo>
                    <a:lnTo>
                      <a:pt x="17638" y="0"/>
                    </a:lnTo>
                    <a:lnTo>
                      <a:pt x="17638" y="19862"/>
                    </a:lnTo>
                    <a:lnTo>
                      <a:pt x="0" y="19862"/>
                    </a:lnTo>
                    <a:close/>
                    <a:moveTo>
                      <a:pt x="0" y="141235"/>
                    </a:moveTo>
                    <a:lnTo>
                      <a:pt x="0" y="38619"/>
                    </a:lnTo>
                    <a:lnTo>
                      <a:pt x="17638" y="38619"/>
                    </a:lnTo>
                    <a:lnTo>
                      <a:pt x="17638" y="141235"/>
                    </a:lnTo>
                    <a:lnTo>
                      <a:pt x="0" y="14123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1200">
                <a:extLst>
                  <a:ext uri="{FF2B5EF4-FFF2-40B4-BE49-F238E27FC236}">
                    <a16:creationId xmlns:a16="http://schemas.microsoft.com/office/drawing/2014/main" id="{3DF04656-9CD6-6B5B-33DD-0EC9B502E69B}"/>
                  </a:ext>
                </a:extLst>
              </p:cNvPr>
              <p:cNvSpPr/>
              <p:nvPr/>
            </p:nvSpPr>
            <p:spPr>
              <a:xfrm>
                <a:off x="6785282" y="12771802"/>
                <a:ext cx="50708" cy="140131"/>
              </a:xfrm>
              <a:custGeom>
                <a:avLst/>
                <a:gdLst>
                  <a:gd name="csX0" fmla="*/ 48503 w 50708"/>
                  <a:gd name="csY0" fmla="*/ 124684 h 140131"/>
                  <a:gd name="csX1" fmla="*/ 50708 w 50708"/>
                  <a:gd name="csY1" fmla="*/ 140131 h 140131"/>
                  <a:gd name="csX2" fmla="*/ 37480 w 50708"/>
                  <a:gd name="csY2" fmla="*/ 140131 h 140131"/>
                  <a:gd name="csX3" fmla="*/ 23150 w 50708"/>
                  <a:gd name="csY3" fmla="*/ 136821 h 140131"/>
                  <a:gd name="csX4" fmla="*/ 15433 w 50708"/>
                  <a:gd name="csY4" fmla="*/ 129098 h 140131"/>
                  <a:gd name="csX5" fmla="*/ 13228 w 50708"/>
                  <a:gd name="csY5" fmla="*/ 108133 h 140131"/>
                  <a:gd name="csX6" fmla="*/ 13228 w 50708"/>
                  <a:gd name="csY6" fmla="*/ 48549 h 140131"/>
                  <a:gd name="csX7" fmla="*/ 0 w 50708"/>
                  <a:gd name="csY7" fmla="*/ 48549 h 140131"/>
                  <a:gd name="csX8" fmla="*/ 0 w 50708"/>
                  <a:gd name="csY8" fmla="*/ 35309 h 140131"/>
                  <a:gd name="csX9" fmla="*/ 13228 w 50708"/>
                  <a:gd name="csY9" fmla="*/ 35309 h 140131"/>
                  <a:gd name="csX10" fmla="*/ 13228 w 50708"/>
                  <a:gd name="csY10" fmla="*/ 9931 h 140131"/>
                  <a:gd name="csX11" fmla="*/ 30866 w 50708"/>
                  <a:gd name="csY11" fmla="*/ 0 h 140131"/>
                  <a:gd name="csX12" fmla="*/ 30866 w 50708"/>
                  <a:gd name="csY12" fmla="*/ 36412 h 140131"/>
                  <a:gd name="csX13" fmla="*/ 48503 w 50708"/>
                  <a:gd name="csY13" fmla="*/ 36412 h 140131"/>
                  <a:gd name="csX14" fmla="*/ 48503 w 50708"/>
                  <a:gd name="csY14" fmla="*/ 49653 h 140131"/>
                  <a:gd name="csX15" fmla="*/ 30866 w 50708"/>
                  <a:gd name="csY15" fmla="*/ 49653 h 140131"/>
                  <a:gd name="csX16" fmla="*/ 30866 w 50708"/>
                  <a:gd name="csY16" fmla="*/ 120270 h 140131"/>
                  <a:gd name="csX17" fmla="*/ 34173 w 50708"/>
                  <a:gd name="csY17" fmla="*/ 123581 h 140131"/>
                  <a:gd name="csX18" fmla="*/ 39685 w 50708"/>
                  <a:gd name="csY18" fmla="*/ 123581 h 140131"/>
                  <a:gd name="csX19" fmla="*/ 48503 w 50708"/>
                  <a:gd name="csY19" fmla="*/ 123581 h 140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0708" h="140131">
                    <a:moveTo>
                      <a:pt x="48503" y="124684"/>
                    </a:moveTo>
                    <a:lnTo>
                      <a:pt x="50708" y="140131"/>
                    </a:lnTo>
                    <a:cubicBezTo>
                      <a:pt x="46298" y="140131"/>
                      <a:pt x="41889" y="140131"/>
                      <a:pt x="37480" y="140131"/>
                    </a:cubicBezTo>
                    <a:cubicBezTo>
                      <a:pt x="30866" y="140131"/>
                      <a:pt x="26456" y="140131"/>
                      <a:pt x="23150" y="136821"/>
                    </a:cubicBezTo>
                    <a:cubicBezTo>
                      <a:pt x="19843" y="133511"/>
                      <a:pt x="17638" y="132407"/>
                      <a:pt x="15433" y="129098"/>
                    </a:cubicBezTo>
                    <a:cubicBezTo>
                      <a:pt x="13228" y="125787"/>
                      <a:pt x="13228" y="119167"/>
                      <a:pt x="13228" y="108133"/>
                    </a:cubicBezTo>
                    <a:lnTo>
                      <a:pt x="13228" y="48549"/>
                    </a:lnTo>
                    <a:lnTo>
                      <a:pt x="0" y="48549"/>
                    </a:lnTo>
                    <a:lnTo>
                      <a:pt x="0" y="35309"/>
                    </a:lnTo>
                    <a:lnTo>
                      <a:pt x="13228" y="35309"/>
                    </a:lnTo>
                    <a:lnTo>
                      <a:pt x="13228" y="9931"/>
                    </a:lnTo>
                    <a:lnTo>
                      <a:pt x="30866" y="0"/>
                    </a:lnTo>
                    <a:lnTo>
                      <a:pt x="30866" y="36412"/>
                    </a:lnTo>
                    <a:lnTo>
                      <a:pt x="48503" y="36412"/>
                    </a:lnTo>
                    <a:lnTo>
                      <a:pt x="48503" y="49653"/>
                    </a:lnTo>
                    <a:lnTo>
                      <a:pt x="30866" y="49653"/>
                    </a:lnTo>
                    <a:lnTo>
                      <a:pt x="30866" y="120270"/>
                    </a:lnTo>
                    <a:cubicBezTo>
                      <a:pt x="30866" y="120270"/>
                      <a:pt x="30866" y="122477"/>
                      <a:pt x="34173" y="123581"/>
                    </a:cubicBezTo>
                    <a:cubicBezTo>
                      <a:pt x="34173" y="123581"/>
                      <a:pt x="37480" y="123581"/>
                      <a:pt x="39685" y="123581"/>
                    </a:cubicBezTo>
                    <a:lnTo>
                      <a:pt x="48503" y="12358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1201">
                <a:extLst>
                  <a:ext uri="{FF2B5EF4-FFF2-40B4-BE49-F238E27FC236}">
                    <a16:creationId xmlns:a16="http://schemas.microsoft.com/office/drawing/2014/main" id="{ED3DE461-79D3-335A-6276-9343B621DDFD}"/>
                  </a:ext>
                </a:extLst>
              </p:cNvPr>
              <p:cNvSpPr/>
              <p:nvPr/>
            </p:nvSpPr>
            <p:spPr>
              <a:xfrm>
                <a:off x="6839297" y="12806009"/>
                <a:ext cx="94800" cy="145647"/>
              </a:xfrm>
              <a:custGeom>
                <a:avLst/>
                <a:gdLst>
                  <a:gd name="csX0" fmla="*/ 11023 w 94800"/>
                  <a:gd name="csY0" fmla="*/ 145647 h 145647"/>
                  <a:gd name="csX1" fmla="*/ 8819 w 94800"/>
                  <a:gd name="csY1" fmla="*/ 129096 h 145647"/>
                  <a:gd name="csX2" fmla="*/ 18740 w 94800"/>
                  <a:gd name="csY2" fmla="*/ 129096 h 145647"/>
                  <a:gd name="csX3" fmla="*/ 27559 w 94800"/>
                  <a:gd name="csY3" fmla="*/ 126890 h 145647"/>
                  <a:gd name="csX4" fmla="*/ 33070 w 94800"/>
                  <a:gd name="csY4" fmla="*/ 121373 h 145647"/>
                  <a:gd name="csX5" fmla="*/ 38582 w 94800"/>
                  <a:gd name="csY5" fmla="*/ 108131 h 145647"/>
                  <a:gd name="csX6" fmla="*/ 38582 w 94800"/>
                  <a:gd name="csY6" fmla="*/ 103718 h 145647"/>
                  <a:gd name="csX7" fmla="*/ 0 w 94800"/>
                  <a:gd name="csY7" fmla="*/ 0 h 145647"/>
                  <a:gd name="csX8" fmla="*/ 18740 w 94800"/>
                  <a:gd name="csY8" fmla="*/ 0 h 145647"/>
                  <a:gd name="csX9" fmla="*/ 39684 w 94800"/>
                  <a:gd name="csY9" fmla="*/ 59582 h 145647"/>
                  <a:gd name="csX10" fmla="*/ 47400 w 94800"/>
                  <a:gd name="csY10" fmla="*/ 83857 h 145647"/>
                  <a:gd name="csX11" fmla="*/ 55117 w 94800"/>
                  <a:gd name="csY11" fmla="*/ 60686 h 145647"/>
                  <a:gd name="csX12" fmla="*/ 77164 w 94800"/>
                  <a:gd name="csY12" fmla="*/ 1103 h 145647"/>
                  <a:gd name="csX13" fmla="*/ 94801 w 94800"/>
                  <a:gd name="csY13" fmla="*/ 1103 h 145647"/>
                  <a:gd name="csX14" fmla="*/ 55117 w 94800"/>
                  <a:gd name="csY14" fmla="*/ 105925 h 145647"/>
                  <a:gd name="csX15" fmla="*/ 45196 w 94800"/>
                  <a:gd name="csY15" fmla="*/ 129096 h 145647"/>
                  <a:gd name="csX16" fmla="*/ 34172 w 94800"/>
                  <a:gd name="csY16" fmla="*/ 141233 h 145647"/>
                  <a:gd name="csX17" fmla="*/ 19842 w 94800"/>
                  <a:gd name="csY17" fmla="*/ 145647 h 145647"/>
                  <a:gd name="csX18" fmla="*/ 8819 w 94800"/>
                  <a:gd name="csY18" fmla="*/ 143441 h 145647"/>
                  <a:gd name="csX19" fmla="*/ 8819 w 94800"/>
                  <a:gd name="csY19" fmla="*/ 143441 h 1456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94800" h="145647">
                    <a:moveTo>
                      <a:pt x="11023" y="145647"/>
                    </a:moveTo>
                    <a:lnTo>
                      <a:pt x="8819" y="129096"/>
                    </a:lnTo>
                    <a:cubicBezTo>
                      <a:pt x="12125" y="129096"/>
                      <a:pt x="15433" y="129096"/>
                      <a:pt x="18740" y="129096"/>
                    </a:cubicBezTo>
                    <a:cubicBezTo>
                      <a:pt x="22047" y="129096"/>
                      <a:pt x="25354" y="129096"/>
                      <a:pt x="27559" y="126890"/>
                    </a:cubicBezTo>
                    <a:cubicBezTo>
                      <a:pt x="29763" y="124682"/>
                      <a:pt x="31968" y="123579"/>
                      <a:pt x="33070" y="121373"/>
                    </a:cubicBezTo>
                    <a:cubicBezTo>
                      <a:pt x="33070" y="119165"/>
                      <a:pt x="36377" y="114752"/>
                      <a:pt x="38582" y="108131"/>
                    </a:cubicBezTo>
                    <a:cubicBezTo>
                      <a:pt x="38582" y="108131"/>
                      <a:pt x="38582" y="105925"/>
                      <a:pt x="38582" y="103718"/>
                    </a:cubicBezTo>
                    <a:lnTo>
                      <a:pt x="0" y="0"/>
                    </a:lnTo>
                    <a:lnTo>
                      <a:pt x="18740" y="0"/>
                    </a:lnTo>
                    <a:lnTo>
                      <a:pt x="39684" y="59582"/>
                    </a:lnTo>
                    <a:cubicBezTo>
                      <a:pt x="42992" y="67307"/>
                      <a:pt x="45196" y="75030"/>
                      <a:pt x="47400" y="83857"/>
                    </a:cubicBezTo>
                    <a:cubicBezTo>
                      <a:pt x="49605" y="76133"/>
                      <a:pt x="51810" y="68410"/>
                      <a:pt x="55117" y="60686"/>
                    </a:cubicBezTo>
                    <a:lnTo>
                      <a:pt x="77164" y="1103"/>
                    </a:lnTo>
                    <a:lnTo>
                      <a:pt x="94801" y="1103"/>
                    </a:lnTo>
                    <a:lnTo>
                      <a:pt x="55117" y="105925"/>
                    </a:lnTo>
                    <a:cubicBezTo>
                      <a:pt x="50707" y="116959"/>
                      <a:pt x="47400" y="124682"/>
                      <a:pt x="45196" y="129096"/>
                    </a:cubicBezTo>
                    <a:cubicBezTo>
                      <a:pt x="41889" y="134613"/>
                      <a:pt x="38582" y="139027"/>
                      <a:pt x="34172" y="141233"/>
                    </a:cubicBezTo>
                    <a:cubicBezTo>
                      <a:pt x="29763" y="143441"/>
                      <a:pt x="25354" y="145647"/>
                      <a:pt x="19842" y="145647"/>
                    </a:cubicBezTo>
                    <a:cubicBezTo>
                      <a:pt x="14330" y="145647"/>
                      <a:pt x="13228" y="145647"/>
                      <a:pt x="8819" y="143441"/>
                    </a:cubicBezTo>
                    <a:lnTo>
                      <a:pt x="8819" y="143441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1202">
                <a:extLst>
                  <a:ext uri="{FF2B5EF4-FFF2-40B4-BE49-F238E27FC236}">
                    <a16:creationId xmlns:a16="http://schemas.microsoft.com/office/drawing/2014/main" id="{C4BBA15D-F297-E423-6F26-4C0D32E2011E}"/>
                  </a:ext>
                </a:extLst>
              </p:cNvPr>
              <p:cNvSpPr/>
              <p:nvPr/>
            </p:nvSpPr>
            <p:spPr>
              <a:xfrm>
                <a:off x="6937405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6 w 55117"/>
                  <a:gd name="csY1" fmla="*/ 0 h 146750"/>
                  <a:gd name="csX2" fmla="*/ 55117 w 55117"/>
                  <a:gd name="csY2" fmla="*/ 0 h 146750"/>
                  <a:gd name="csX3" fmla="*/ 14330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6" y="0"/>
                    </a:lnTo>
                    <a:lnTo>
                      <a:pt x="55117" y="0"/>
                    </a:lnTo>
                    <a:lnTo>
                      <a:pt x="14330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1203">
                <a:extLst>
                  <a:ext uri="{FF2B5EF4-FFF2-40B4-BE49-F238E27FC236}">
                    <a16:creationId xmlns:a16="http://schemas.microsoft.com/office/drawing/2014/main" id="{1ABBA7A1-DDBB-28F8-ABD0-9CEBEEF5D4FA}"/>
                  </a:ext>
                </a:extLst>
              </p:cNvPr>
              <p:cNvSpPr/>
              <p:nvPr/>
            </p:nvSpPr>
            <p:spPr>
              <a:xfrm>
                <a:off x="7003546" y="12807112"/>
                <a:ext cx="141099" cy="105925"/>
              </a:xfrm>
              <a:custGeom>
                <a:avLst/>
                <a:gdLst>
                  <a:gd name="csX0" fmla="*/ 2204 w 141099"/>
                  <a:gd name="csY0" fmla="*/ 104822 h 105925"/>
                  <a:gd name="csX1" fmla="*/ 2204 w 141099"/>
                  <a:gd name="csY1" fmla="*/ 2206 h 105925"/>
                  <a:gd name="csX2" fmla="*/ 17637 w 141099"/>
                  <a:gd name="csY2" fmla="*/ 2206 h 105925"/>
                  <a:gd name="csX3" fmla="*/ 17637 w 141099"/>
                  <a:gd name="csY3" fmla="*/ 16551 h 105925"/>
                  <a:gd name="csX4" fmla="*/ 30865 w 141099"/>
                  <a:gd name="csY4" fmla="*/ 4414 h 105925"/>
                  <a:gd name="csX5" fmla="*/ 49605 w 141099"/>
                  <a:gd name="csY5" fmla="*/ 0 h 105925"/>
                  <a:gd name="csX6" fmla="*/ 68345 w 141099"/>
                  <a:gd name="csY6" fmla="*/ 4414 h 105925"/>
                  <a:gd name="csX7" fmla="*/ 78266 w 141099"/>
                  <a:gd name="csY7" fmla="*/ 17654 h 105925"/>
                  <a:gd name="csX8" fmla="*/ 110234 w 141099"/>
                  <a:gd name="csY8" fmla="*/ 0 h 105925"/>
                  <a:gd name="csX9" fmla="*/ 133383 w 141099"/>
                  <a:gd name="csY9" fmla="*/ 8826 h 105925"/>
                  <a:gd name="csX10" fmla="*/ 141099 w 141099"/>
                  <a:gd name="csY10" fmla="*/ 35308 h 105925"/>
                  <a:gd name="csX11" fmla="*/ 141099 w 141099"/>
                  <a:gd name="csY11" fmla="*/ 105925 h 105925"/>
                  <a:gd name="csX12" fmla="*/ 123462 w 141099"/>
                  <a:gd name="csY12" fmla="*/ 105925 h 105925"/>
                  <a:gd name="csX13" fmla="*/ 123462 w 141099"/>
                  <a:gd name="csY13" fmla="*/ 40825 h 105925"/>
                  <a:gd name="csX14" fmla="*/ 121257 w 141099"/>
                  <a:gd name="csY14" fmla="*/ 25377 h 105925"/>
                  <a:gd name="csX15" fmla="*/ 114643 w 141099"/>
                  <a:gd name="csY15" fmla="*/ 17654 h 105925"/>
                  <a:gd name="csX16" fmla="*/ 104722 w 141099"/>
                  <a:gd name="csY16" fmla="*/ 14343 h 105925"/>
                  <a:gd name="csX17" fmla="*/ 87084 w 141099"/>
                  <a:gd name="csY17" fmla="*/ 22068 h 105925"/>
                  <a:gd name="csX18" fmla="*/ 79368 w 141099"/>
                  <a:gd name="csY18" fmla="*/ 45239 h 105925"/>
                  <a:gd name="csX19" fmla="*/ 79368 w 141099"/>
                  <a:gd name="csY19" fmla="*/ 104822 h 105925"/>
                  <a:gd name="csX20" fmla="*/ 61731 w 141099"/>
                  <a:gd name="csY20" fmla="*/ 104822 h 105925"/>
                  <a:gd name="csX21" fmla="*/ 61731 w 141099"/>
                  <a:gd name="csY21" fmla="*/ 37516 h 105925"/>
                  <a:gd name="csX22" fmla="*/ 57321 w 141099"/>
                  <a:gd name="csY22" fmla="*/ 19860 h 105925"/>
                  <a:gd name="csX23" fmla="*/ 42991 w 141099"/>
                  <a:gd name="csY23" fmla="*/ 14343 h 105925"/>
                  <a:gd name="csX24" fmla="*/ 29763 w 141099"/>
                  <a:gd name="csY24" fmla="*/ 18757 h 105925"/>
                  <a:gd name="csX25" fmla="*/ 20944 w 141099"/>
                  <a:gd name="csY25" fmla="*/ 29791 h 105925"/>
                  <a:gd name="csX26" fmla="*/ 17637 w 141099"/>
                  <a:gd name="csY26" fmla="*/ 51859 h 105925"/>
                  <a:gd name="csX27" fmla="*/ 17637 w 141099"/>
                  <a:gd name="csY27" fmla="*/ 104822 h 105925"/>
                  <a:gd name="csX28" fmla="*/ 0 w 141099"/>
                  <a:gd name="csY28" fmla="*/ 104822 h 105925"/>
                  <a:gd name="csX29" fmla="*/ 2204 w 141099"/>
                  <a:gd name="csY29" fmla="*/ 104822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41099" h="105925">
                    <a:moveTo>
                      <a:pt x="2204" y="104822"/>
                    </a:moveTo>
                    <a:lnTo>
                      <a:pt x="2204" y="2206"/>
                    </a:lnTo>
                    <a:lnTo>
                      <a:pt x="17637" y="2206"/>
                    </a:lnTo>
                    <a:lnTo>
                      <a:pt x="17637" y="16551"/>
                    </a:lnTo>
                    <a:cubicBezTo>
                      <a:pt x="20944" y="11034"/>
                      <a:pt x="25354" y="7723"/>
                      <a:pt x="30865" y="4414"/>
                    </a:cubicBezTo>
                    <a:cubicBezTo>
                      <a:pt x="36377" y="1103"/>
                      <a:pt x="41889" y="0"/>
                      <a:pt x="49605" y="0"/>
                    </a:cubicBezTo>
                    <a:cubicBezTo>
                      <a:pt x="57321" y="0"/>
                      <a:pt x="63936" y="0"/>
                      <a:pt x="68345" y="4414"/>
                    </a:cubicBezTo>
                    <a:cubicBezTo>
                      <a:pt x="72754" y="8826"/>
                      <a:pt x="77164" y="12137"/>
                      <a:pt x="78266" y="17654"/>
                    </a:cubicBezTo>
                    <a:cubicBezTo>
                      <a:pt x="85982" y="5517"/>
                      <a:pt x="97006" y="0"/>
                      <a:pt x="110234" y="0"/>
                    </a:cubicBezTo>
                    <a:cubicBezTo>
                      <a:pt x="123462" y="0"/>
                      <a:pt x="127871" y="3309"/>
                      <a:pt x="133383" y="8826"/>
                    </a:cubicBezTo>
                    <a:cubicBezTo>
                      <a:pt x="138895" y="14343"/>
                      <a:pt x="141099" y="23171"/>
                      <a:pt x="141099" y="35308"/>
                    </a:cubicBezTo>
                    <a:lnTo>
                      <a:pt x="141099" y="105925"/>
                    </a:lnTo>
                    <a:lnTo>
                      <a:pt x="123462" y="105925"/>
                    </a:lnTo>
                    <a:lnTo>
                      <a:pt x="123462" y="40825"/>
                    </a:lnTo>
                    <a:cubicBezTo>
                      <a:pt x="123462" y="34205"/>
                      <a:pt x="123462" y="28688"/>
                      <a:pt x="121257" y="25377"/>
                    </a:cubicBezTo>
                    <a:cubicBezTo>
                      <a:pt x="121257" y="22068"/>
                      <a:pt x="117950" y="19860"/>
                      <a:pt x="114643" y="17654"/>
                    </a:cubicBezTo>
                    <a:cubicBezTo>
                      <a:pt x="111336" y="15448"/>
                      <a:pt x="108029" y="14343"/>
                      <a:pt x="104722" y="14343"/>
                    </a:cubicBezTo>
                    <a:cubicBezTo>
                      <a:pt x="97006" y="14343"/>
                      <a:pt x="91494" y="16551"/>
                      <a:pt x="87084" y="22068"/>
                    </a:cubicBezTo>
                    <a:cubicBezTo>
                      <a:pt x="82676" y="26482"/>
                      <a:pt x="79368" y="34205"/>
                      <a:pt x="79368" y="45239"/>
                    </a:cubicBezTo>
                    <a:lnTo>
                      <a:pt x="79368" y="104822"/>
                    </a:lnTo>
                    <a:lnTo>
                      <a:pt x="61731" y="104822"/>
                    </a:lnTo>
                    <a:lnTo>
                      <a:pt x="61731" y="37516"/>
                    </a:lnTo>
                    <a:cubicBezTo>
                      <a:pt x="61731" y="29791"/>
                      <a:pt x="61731" y="24274"/>
                      <a:pt x="57321" y="19860"/>
                    </a:cubicBezTo>
                    <a:cubicBezTo>
                      <a:pt x="52912" y="15448"/>
                      <a:pt x="49605" y="14343"/>
                      <a:pt x="42991" y="14343"/>
                    </a:cubicBezTo>
                    <a:cubicBezTo>
                      <a:pt x="36377" y="14343"/>
                      <a:pt x="33070" y="14343"/>
                      <a:pt x="29763" y="18757"/>
                    </a:cubicBezTo>
                    <a:cubicBezTo>
                      <a:pt x="25354" y="20965"/>
                      <a:pt x="22047" y="25377"/>
                      <a:pt x="20944" y="29791"/>
                    </a:cubicBezTo>
                    <a:cubicBezTo>
                      <a:pt x="19842" y="34205"/>
                      <a:pt x="17637" y="41928"/>
                      <a:pt x="17637" y="51859"/>
                    </a:cubicBezTo>
                    <a:lnTo>
                      <a:pt x="17637" y="104822"/>
                    </a:lnTo>
                    <a:lnTo>
                      <a:pt x="0" y="104822"/>
                    </a:lnTo>
                    <a:lnTo>
                      <a:pt x="2204" y="104822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1204">
                <a:extLst>
                  <a:ext uri="{FF2B5EF4-FFF2-40B4-BE49-F238E27FC236}">
                    <a16:creationId xmlns:a16="http://schemas.microsoft.com/office/drawing/2014/main" id="{6D3E828F-502D-EA48-DF76-E325B0E68B40}"/>
                  </a:ext>
                </a:extLst>
              </p:cNvPr>
              <p:cNvSpPr/>
              <p:nvPr/>
            </p:nvSpPr>
            <p:spPr>
              <a:xfrm>
                <a:off x="7165589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9 h 105925"/>
                  <a:gd name="csX27" fmla="*/ 70550 w 92596"/>
                  <a:gd name="csY27" fmla="*/ 50756 h 105925"/>
                  <a:gd name="csX28" fmla="*/ 41889 w 92596"/>
                  <a:gd name="csY28" fmla="*/ 57377 h 105925"/>
                  <a:gd name="csX29" fmla="*/ 26456 w 92596"/>
                  <a:gd name="csY29" fmla="*/ 60686 h 105925"/>
                  <a:gd name="csX30" fmla="*/ 19843 w 92596"/>
                  <a:gd name="csY30" fmla="*/ 66203 h 105925"/>
                  <a:gd name="csX31" fmla="*/ 17638 w 92596"/>
                  <a:gd name="csY31" fmla="*/ 75031 h 105925"/>
                  <a:gd name="csX32" fmla="*/ 23150 w 92596"/>
                  <a:gd name="csY32" fmla="*/ 87168 h 105925"/>
                  <a:gd name="csX33" fmla="*/ 38582 w 92596"/>
                  <a:gd name="csY33" fmla="*/ 91582 h 105925"/>
                  <a:gd name="csX34" fmla="*/ 56220 w 92596"/>
                  <a:gd name="csY34" fmla="*/ 87168 h 105925"/>
                  <a:gd name="csX35" fmla="*/ 67243 w 92596"/>
                  <a:gd name="csY35" fmla="*/ 75031 h 105925"/>
                  <a:gd name="csX36" fmla="*/ 70550 w 92596"/>
                  <a:gd name="csY36" fmla="*/ 57377 h 105925"/>
                  <a:gd name="csX37" fmla="*/ 70550 w 92596"/>
                  <a:gd name="csY37" fmla="*/ 50756 h 105925"/>
                  <a:gd name="csX38" fmla="*/ 70550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3" y="47446"/>
                      <a:pt x="24252" y="46343"/>
                    </a:cubicBezTo>
                    <a:cubicBezTo>
                      <a:pt x="27559" y="46343"/>
                      <a:pt x="33070" y="44136"/>
                      <a:pt x="39685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8"/>
                    </a:cubicBezTo>
                    <a:cubicBezTo>
                      <a:pt x="61731" y="15448"/>
                      <a:pt x="55117" y="13241"/>
                      <a:pt x="46298" y="13241"/>
                    </a:cubicBezTo>
                    <a:cubicBezTo>
                      <a:pt x="37480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1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9"/>
                    </a:lnTo>
                    <a:close/>
                    <a:moveTo>
                      <a:pt x="70550" y="50756"/>
                    </a:moveTo>
                    <a:cubicBezTo>
                      <a:pt x="63936" y="52963"/>
                      <a:pt x="55117" y="55170"/>
                      <a:pt x="41889" y="57377"/>
                    </a:cubicBezTo>
                    <a:cubicBezTo>
                      <a:pt x="34173" y="57377"/>
                      <a:pt x="29763" y="59583"/>
                      <a:pt x="26456" y="60686"/>
                    </a:cubicBezTo>
                    <a:cubicBezTo>
                      <a:pt x="23150" y="61790"/>
                      <a:pt x="20945" y="63997"/>
                      <a:pt x="19843" y="66203"/>
                    </a:cubicBezTo>
                    <a:cubicBezTo>
                      <a:pt x="18740" y="68411"/>
                      <a:pt x="17638" y="71720"/>
                      <a:pt x="17638" y="75031"/>
                    </a:cubicBezTo>
                    <a:cubicBezTo>
                      <a:pt x="17638" y="78340"/>
                      <a:pt x="19843" y="83857"/>
                      <a:pt x="23150" y="87168"/>
                    </a:cubicBezTo>
                    <a:cubicBezTo>
                      <a:pt x="26456" y="90479"/>
                      <a:pt x="31968" y="91582"/>
                      <a:pt x="38582" y="91582"/>
                    </a:cubicBezTo>
                    <a:cubicBezTo>
                      <a:pt x="45196" y="91582"/>
                      <a:pt x="51810" y="91582"/>
                      <a:pt x="56220" y="87168"/>
                    </a:cubicBezTo>
                    <a:cubicBezTo>
                      <a:pt x="60629" y="82754"/>
                      <a:pt x="65038" y="80548"/>
                      <a:pt x="67243" y="75031"/>
                    </a:cubicBezTo>
                    <a:cubicBezTo>
                      <a:pt x="69448" y="70617"/>
                      <a:pt x="70550" y="65100"/>
                      <a:pt x="70550" y="57377"/>
                    </a:cubicBezTo>
                    <a:lnTo>
                      <a:pt x="70550" y="50756"/>
                    </a:lnTo>
                    <a:lnTo>
                      <a:pt x="70550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1205">
                <a:extLst>
                  <a:ext uri="{FF2B5EF4-FFF2-40B4-BE49-F238E27FC236}">
                    <a16:creationId xmlns:a16="http://schemas.microsoft.com/office/drawing/2014/main" id="{E2BD2A99-7C72-D6CD-1B29-26998E937381}"/>
                  </a:ext>
                </a:extLst>
              </p:cNvPr>
              <p:cNvSpPr/>
              <p:nvPr/>
            </p:nvSpPr>
            <p:spPr>
              <a:xfrm>
                <a:off x="7279131" y="12769596"/>
                <a:ext cx="85982" cy="142337"/>
              </a:xfrm>
              <a:custGeom>
                <a:avLst/>
                <a:gdLst>
                  <a:gd name="csX0" fmla="*/ 2204 w 85982"/>
                  <a:gd name="csY0" fmla="*/ 142338 h 142337"/>
                  <a:gd name="csX1" fmla="*/ 2204 w 85982"/>
                  <a:gd name="csY1" fmla="*/ 0 h 142337"/>
                  <a:gd name="csX2" fmla="*/ 19842 w 85982"/>
                  <a:gd name="csY2" fmla="*/ 0 h 142337"/>
                  <a:gd name="csX3" fmla="*/ 19842 w 85982"/>
                  <a:gd name="csY3" fmla="*/ 80548 h 142337"/>
                  <a:gd name="csX4" fmla="*/ 60629 w 85982"/>
                  <a:gd name="csY4" fmla="*/ 38619 h 142337"/>
                  <a:gd name="csX5" fmla="*/ 82676 w 85982"/>
                  <a:gd name="csY5" fmla="*/ 38619 h 142337"/>
                  <a:gd name="csX6" fmla="*/ 42991 w 85982"/>
                  <a:gd name="csY6" fmla="*/ 77237 h 142337"/>
                  <a:gd name="csX7" fmla="*/ 85982 w 85982"/>
                  <a:gd name="csY7" fmla="*/ 142338 h 142337"/>
                  <a:gd name="csX8" fmla="*/ 63936 w 85982"/>
                  <a:gd name="csY8" fmla="*/ 142338 h 142337"/>
                  <a:gd name="csX9" fmla="*/ 29763 w 85982"/>
                  <a:gd name="csY9" fmla="*/ 89374 h 142337"/>
                  <a:gd name="csX10" fmla="*/ 17637 w 85982"/>
                  <a:gd name="csY10" fmla="*/ 101511 h 142337"/>
                  <a:gd name="csX11" fmla="*/ 17637 w 85982"/>
                  <a:gd name="csY11" fmla="*/ 142338 h 142337"/>
                  <a:gd name="csX12" fmla="*/ 0 w 85982"/>
                  <a:gd name="csY12" fmla="*/ 142338 h 142337"/>
                  <a:gd name="csX13" fmla="*/ 2204 w 85982"/>
                  <a:gd name="csY13" fmla="*/ 142338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85982" h="142337">
                    <a:moveTo>
                      <a:pt x="2204" y="142338"/>
                    </a:moveTo>
                    <a:lnTo>
                      <a:pt x="2204" y="0"/>
                    </a:lnTo>
                    <a:lnTo>
                      <a:pt x="19842" y="0"/>
                    </a:lnTo>
                    <a:lnTo>
                      <a:pt x="19842" y="80548"/>
                    </a:lnTo>
                    <a:lnTo>
                      <a:pt x="60629" y="38619"/>
                    </a:lnTo>
                    <a:lnTo>
                      <a:pt x="82676" y="38619"/>
                    </a:lnTo>
                    <a:lnTo>
                      <a:pt x="42991" y="77237"/>
                    </a:lnTo>
                    <a:lnTo>
                      <a:pt x="85982" y="142338"/>
                    </a:lnTo>
                    <a:lnTo>
                      <a:pt x="63936" y="142338"/>
                    </a:lnTo>
                    <a:lnTo>
                      <a:pt x="29763" y="89374"/>
                    </a:lnTo>
                    <a:lnTo>
                      <a:pt x="17637" y="101511"/>
                    </a:lnTo>
                    <a:lnTo>
                      <a:pt x="17637" y="142338"/>
                    </a:lnTo>
                    <a:lnTo>
                      <a:pt x="0" y="142338"/>
                    </a:lnTo>
                    <a:lnTo>
                      <a:pt x="2204" y="142338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1206">
                <a:extLst>
                  <a:ext uri="{FF2B5EF4-FFF2-40B4-BE49-F238E27FC236}">
                    <a16:creationId xmlns:a16="http://schemas.microsoft.com/office/drawing/2014/main" id="{C158917F-298F-29AD-A86D-4DC173EDC24F}"/>
                  </a:ext>
                </a:extLst>
              </p:cNvPr>
              <p:cNvSpPr/>
              <p:nvPr/>
            </p:nvSpPr>
            <p:spPr>
              <a:xfrm>
                <a:off x="7375034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" name="Freeform 1207">
                <a:extLst>
                  <a:ext uri="{FF2B5EF4-FFF2-40B4-BE49-F238E27FC236}">
                    <a16:creationId xmlns:a16="http://schemas.microsoft.com/office/drawing/2014/main" id="{8B95DF15-9986-9C76-6486-904D9A3DC4B7}"/>
                  </a:ext>
                </a:extLst>
              </p:cNvPr>
              <p:cNvSpPr/>
              <p:nvPr/>
            </p:nvSpPr>
            <p:spPr>
              <a:xfrm>
                <a:off x="7485268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1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1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1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5" y="108131"/>
                      <a:pt x="47401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1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3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3" y="14343"/>
                      <a:pt x="47401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1" y="93788"/>
                    </a:cubicBezTo>
                    <a:cubicBezTo>
                      <a:pt x="56220" y="93788"/>
                      <a:pt x="59527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1208">
                <a:extLst>
                  <a:ext uri="{FF2B5EF4-FFF2-40B4-BE49-F238E27FC236}">
                    <a16:creationId xmlns:a16="http://schemas.microsoft.com/office/drawing/2014/main" id="{52A63587-5F3A-E802-1473-B1315A815EDC}"/>
                  </a:ext>
                </a:extLst>
              </p:cNvPr>
              <p:cNvSpPr/>
              <p:nvPr/>
            </p:nvSpPr>
            <p:spPr>
              <a:xfrm>
                <a:off x="7581171" y="12808215"/>
                <a:ext cx="97005" cy="108132"/>
              </a:xfrm>
              <a:custGeom>
                <a:avLst/>
                <a:gdLst>
                  <a:gd name="csX0" fmla="*/ 2205 w 97005"/>
                  <a:gd name="csY0" fmla="*/ 52963 h 108132"/>
                  <a:gd name="csX1" fmla="*/ 17638 w 97005"/>
                  <a:gd name="csY1" fmla="*/ 11034 h 108132"/>
                  <a:gd name="csX2" fmla="*/ 49605 w 97005"/>
                  <a:gd name="csY2" fmla="*/ 0 h 108132"/>
                  <a:gd name="csX3" fmla="*/ 83778 w 97005"/>
                  <a:gd name="csY3" fmla="*/ 14345 h 108132"/>
                  <a:gd name="csX4" fmla="*/ 97006 w 97005"/>
                  <a:gd name="csY4" fmla="*/ 52963 h 108132"/>
                  <a:gd name="csX5" fmla="*/ 91494 w 97005"/>
                  <a:gd name="csY5" fmla="*/ 83857 h 108132"/>
                  <a:gd name="csX6" fmla="*/ 73857 w 97005"/>
                  <a:gd name="csY6" fmla="*/ 101511 h 108132"/>
                  <a:gd name="csX7" fmla="*/ 48503 w 97005"/>
                  <a:gd name="csY7" fmla="*/ 108133 h 108132"/>
                  <a:gd name="csX8" fmla="*/ 13228 w 97005"/>
                  <a:gd name="csY8" fmla="*/ 93788 h 108132"/>
                  <a:gd name="csX9" fmla="*/ 0 w 97005"/>
                  <a:gd name="csY9" fmla="*/ 54066 h 108132"/>
                  <a:gd name="csX10" fmla="*/ 2205 w 97005"/>
                  <a:gd name="csY10" fmla="*/ 54066 h 108132"/>
                  <a:gd name="csX11" fmla="*/ 19842 w 97005"/>
                  <a:gd name="csY11" fmla="*/ 52963 h 108132"/>
                  <a:gd name="csX12" fmla="*/ 28661 w 97005"/>
                  <a:gd name="csY12" fmla="*/ 82754 h 108132"/>
                  <a:gd name="csX13" fmla="*/ 50708 w 97005"/>
                  <a:gd name="csY13" fmla="*/ 92685 h 108132"/>
                  <a:gd name="csX14" fmla="*/ 72755 w 97005"/>
                  <a:gd name="csY14" fmla="*/ 82754 h 108132"/>
                  <a:gd name="csX15" fmla="*/ 81573 w 97005"/>
                  <a:gd name="csY15" fmla="*/ 52963 h 108132"/>
                  <a:gd name="csX16" fmla="*/ 72755 w 97005"/>
                  <a:gd name="csY16" fmla="*/ 24274 h 108132"/>
                  <a:gd name="csX17" fmla="*/ 50708 w 97005"/>
                  <a:gd name="csY17" fmla="*/ 14345 h 108132"/>
                  <a:gd name="csX18" fmla="*/ 28661 w 97005"/>
                  <a:gd name="csY18" fmla="*/ 24274 h 108132"/>
                  <a:gd name="csX19" fmla="*/ 19842 w 97005"/>
                  <a:gd name="csY19" fmla="*/ 54066 h 108132"/>
                  <a:gd name="csX20" fmla="*/ 19842 w 97005"/>
                  <a:gd name="csY20" fmla="*/ 54066 h 1081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005" h="108132">
                    <a:moveTo>
                      <a:pt x="2205" y="52963"/>
                    </a:moveTo>
                    <a:cubicBezTo>
                      <a:pt x="2205" y="34205"/>
                      <a:pt x="7717" y="19862"/>
                      <a:pt x="17638" y="11034"/>
                    </a:cubicBezTo>
                    <a:cubicBezTo>
                      <a:pt x="26456" y="3311"/>
                      <a:pt x="37480" y="0"/>
                      <a:pt x="49605" y="0"/>
                    </a:cubicBezTo>
                    <a:cubicBezTo>
                      <a:pt x="61731" y="0"/>
                      <a:pt x="74959" y="4414"/>
                      <a:pt x="83778" y="14345"/>
                    </a:cubicBezTo>
                    <a:cubicBezTo>
                      <a:pt x="92597" y="24274"/>
                      <a:pt x="97006" y="36412"/>
                      <a:pt x="97006" y="52963"/>
                    </a:cubicBezTo>
                    <a:cubicBezTo>
                      <a:pt x="97006" y="69514"/>
                      <a:pt x="94802" y="76134"/>
                      <a:pt x="91494" y="83857"/>
                    </a:cubicBezTo>
                    <a:cubicBezTo>
                      <a:pt x="87085" y="91582"/>
                      <a:pt x="81573" y="97099"/>
                      <a:pt x="73857" y="101511"/>
                    </a:cubicBezTo>
                    <a:cubicBezTo>
                      <a:pt x="66140" y="105925"/>
                      <a:pt x="58424" y="108133"/>
                      <a:pt x="48503" y="108133"/>
                    </a:cubicBezTo>
                    <a:cubicBezTo>
                      <a:pt x="34173" y="108133"/>
                      <a:pt x="22047" y="103719"/>
                      <a:pt x="13228" y="93788"/>
                    </a:cubicBezTo>
                    <a:cubicBezTo>
                      <a:pt x="4410" y="84961"/>
                      <a:pt x="0" y="71720"/>
                      <a:pt x="0" y="54066"/>
                    </a:cubicBezTo>
                    <a:lnTo>
                      <a:pt x="2205" y="54066"/>
                    </a:lnTo>
                    <a:close/>
                    <a:moveTo>
                      <a:pt x="19842" y="52963"/>
                    </a:moveTo>
                    <a:cubicBezTo>
                      <a:pt x="19842" y="66203"/>
                      <a:pt x="23150" y="76134"/>
                      <a:pt x="28661" y="82754"/>
                    </a:cubicBezTo>
                    <a:cubicBezTo>
                      <a:pt x="34173" y="89374"/>
                      <a:pt x="41889" y="92685"/>
                      <a:pt x="50708" y="92685"/>
                    </a:cubicBezTo>
                    <a:cubicBezTo>
                      <a:pt x="59527" y="92685"/>
                      <a:pt x="66140" y="89374"/>
                      <a:pt x="72755" y="82754"/>
                    </a:cubicBezTo>
                    <a:cubicBezTo>
                      <a:pt x="79369" y="76134"/>
                      <a:pt x="81573" y="66203"/>
                      <a:pt x="81573" y="52963"/>
                    </a:cubicBezTo>
                    <a:cubicBezTo>
                      <a:pt x="81573" y="39722"/>
                      <a:pt x="78267" y="30895"/>
                      <a:pt x="72755" y="24274"/>
                    </a:cubicBezTo>
                    <a:cubicBezTo>
                      <a:pt x="67243" y="17654"/>
                      <a:pt x="59527" y="14345"/>
                      <a:pt x="50708" y="14345"/>
                    </a:cubicBezTo>
                    <a:cubicBezTo>
                      <a:pt x="41889" y="14345"/>
                      <a:pt x="35275" y="17654"/>
                      <a:pt x="28661" y="24274"/>
                    </a:cubicBezTo>
                    <a:cubicBezTo>
                      <a:pt x="22047" y="30895"/>
                      <a:pt x="19842" y="40825"/>
                      <a:pt x="19842" y="54066"/>
                    </a:cubicBezTo>
                    <a:lnTo>
                      <a:pt x="19842" y="5406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1209">
                <a:extLst>
                  <a:ext uri="{FF2B5EF4-FFF2-40B4-BE49-F238E27FC236}">
                    <a16:creationId xmlns:a16="http://schemas.microsoft.com/office/drawing/2014/main" id="{B5BADBD5-5C52-05B8-E90D-E4D381CCEC42}"/>
                  </a:ext>
                </a:extLst>
              </p:cNvPr>
              <p:cNvSpPr/>
              <p:nvPr/>
            </p:nvSpPr>
            <p:spPr>
              <a:xfrm>
                <a:off x="7693610" y="12771802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60 h 142337"/>
                  <a:gd name="csX5" fmla="*/ 0 w 90392"/>
                  <a:gd name="csY5" fmla="*/ 89376 h 142337"/>
                  <a:gd name="csX6" fmla="*/ 5512 w 90392"/>
                  <a:gd name="csY6" fmla="*/ 61791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7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6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7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60"/>
                    </a:cubicBezTo>
                    <a:cubicBezTo>
                      <a:pt x="2205" y="109236"/>
                      <a:pt x="0" y="99305"/>
                      <a:pt x="0" y="89376"/>
                    </a:cubicBezTo>
                    <a:cubicBezTo>
                      <a:pt x="0" y="79445"/>
                      <a:pt x="2205" y="69514"/>
                      <a:pt x="5512" y="61791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7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6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2"/>
                      <a:pt x="72754" y="67308"/>
                      <a:pt x="67242" y="60686"/>
                    </a:cubicBezTo>
                    <a:cubicBezTo>
                      <a:pt x="61731" y="54066"/>
                      <a:pt x="55117" y="50757"/>
                      <a:pt x="47400" y="50757"/>
                    </a:cubicBezTo>
                    <a:cubicBezTo>
                      <a:pt x="39684" y="50757"/>
                      <a:pt x="33070" y="54066"/>
                      <a:pt x="27559" y="60686"/>
                    </a:cubicBezTo>
                    <a:cubicBezTo>
                      <a:pt x="22047" y="67308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1210">
                <a:extLst>
                  <a:ext uri="{FF2B5EF4-FFF2-40B4-BE49-F238E27FC236}">
                    <a16:creationId xmlns:a16="http://schemas.microsoft.com/office/drawing/2014/main" id="{D4B0B9BB-AE30-B35C-4843-CDBC6D2C4D70}"/>
                  </a:ext>
                </a:extLst>
              </p:cNvPr>
              <p:cNvSpPr/>
              <p:nvPr/>
            </p:nvSpPr>
            <p:spPr>
              <a:xfrm>
                <a:off x="7804946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1211">
                <a:extLst>
                  <a:ext uri="{FF2B5EF4-FFF2-40B4-BE49-F238E27FC236}">
                    <a16:creationId xmlns:a16="http://schemas.microsoft.com/office/drawing/2014/main" id="{2D9BD814-1234-B830-0FCD-8F5FE3BDCF35}"/>
                  </a:ext>
                </a:extLst>
              </p:cNvPr>
              <p:cNvSpPr/>
              <p:nvPr/>
            </p:nvSpPr>
            <p:spPr>
              <a:xfrm>
                <a:off x="7907464" y="12767390"/>
                <a:ext cx="55117" cy="146750"/>
              </a:xfrm>
              <a:custGeom>
                <a:avLst/>
                <a:gdLst>
                  <a:gd name="csX0" fmla="*/ 0 w 55117"/>
                  <a:gd name="csY0" fmla="*/ 146750 h 146750"/>
                  <a:gd name="csX1" fmla="*/ 40786 w 55117"/>
                  <a:gd name="csY1" fmla="*/ 0 h 146750"/>
                  <a:gd name="csX2" fmla="*/ 55117 w 55117"/>
                  <a:gd name="csY2" fmla="*/ 0 h 146750"/>
                  <a:gd name="csX3" fmla="*/ 14330 w 55117"/>
                  <a:gd name="csY3" fmla="*/ 146750 h 146750"/>
                  <a:gd name="csX4" fmla="*/ 0 w 55117"/>
                  <a:gd name="csY4" fmla="*/ 146750 h 146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5117" h="146750">
                    <a:moveTo>
                      <a:pt x="0" y="146750"/>
                    </a:moveTo>
                    <a:lnTo>
                      <a:pt x="40786" y="0"/>
                    </a:lnTo>
                    <a:lnTo>
                      <a:pt x="55117" y="0"/>
                    </a:lnTo>
                    <a:lnTo>
                      <a:pt x="14330" y="146750"/>
                    </a:lnTo>
                    <a:lnTo>
                      <a:pt x="0" y="14675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1212">
                <a:extLst>
                  <a:ext uri="{FF2B5EF4-FFF2-40B4-BE49-F238E27FC236}">
                    <a16:creationId xmlns:a16="http://schemas.microsoft.com/office/drawing/2014/main" id="{1E728A0A-A5B6-7F04-6BE7-038E5BB60BED}"/>
                  </a:ext>
                </a:extLst>
              </p:cNvPr>
              <p:cNvSpPr/>
              <p:nvPr/>
            </p:nvSpPr>
            <p:spPr>
              <a:xfrm>
                <a:off x="7968093" y="12806009"/>
                <a:ext cx="85982" cy="108131"/>
              </a:xfrm>
              <a:custGeom>
                <a:avLst/>
                <a:gdLst>
                  <a:gd name="csX0" fmla="*/ 1102 w 85982"/>
                  <a:gd name="csY0" fmla="*/ 75030 h 108131"/>
                  <a:gd name="csX1" fmla="*/ 18739 w 85982"/>
                  <a:gd name="csY1" fmla="*/ 72824 h 108131"/>
                  <a:gd name="csX2" fmla="*/ 26456 w 85982"/>
                  <a:gd name="csY2" fmla="*/ 88271 h 108131"/>
                  <a:gd name="csX3" fmla="*/ 45196 w 85982"/>
                  <a:gd name="csY3" fmla="*/ 93788 h 108131"/>
                  <a:gd name="csX4" fmla="*/ 62833 w 85982"/>
                  <a:gd name="csY4" fmla="*/ 89374 h 108131"/>
                  <a:gd name="csX5" fmla="*/ 68345 w 85982"/>
                  <a:gd name="csY5" fmla="*/ 78340 h 108131"/>
                  <a:gd name="csX6" fmla="*/ 62833 w 85982"/>
                  <a:gd name="csY6" fmla="*/ 69513 h 108131"/>
                  <a:gd name="csX7" fmla="*/ 45196 w 85982"/>
                  <a:gd name="csY7" fmla="*/ 63996 h 108131"/>
                  <a:gd name="csX8" fmla="*/ 18739 w 85982"/>
                  <a:gd name="csY8" fmla="*/ 55170 h 108131"/>
                  <a:gd name="csX9" fmla="*/ 7716 w 85982"/>
                  <a:gd name="csY9" fmla="*/ 45239 h 108131"/>
                  <a:gd name="csX10" fmla="*/ 4409 w 85982"/>
                  <a:gd name="csY10" fmla="*/ 30894 h 108131"/>
                  <a:gd name="csX11" fmla="*/ 7716 w 85982"/>
                  <a:gd name="csY11" fmla="*/ 17654 h 108131"/>
                  <a:gd name="csX12" fmla="*/ 16535 w 85982"/>
                  <a:gd name="csY12" fmla="*/ 7723 h 108131"/>
                  <a:gd name="csX13" fmla="*/ 27559 w 85982"/>
                  <a:gd name="csY13" fmla="*/ 2206 h 108131"/>
                  <a:gd name="csX14" fmla="*/ 42991 w 85982"/>
                  <a:gd name="csY14" fmla="*/ 0 h 108131"/>
                  <a:gd name="csX15" fmla="*/ 63936 w 85982"/>
                  <a:gd name="csY15" fmla="*/ 3309 h 108131"/>
                  <a:gd name="csX16" fmla="*/ 77164 w 85982"/>
                  <a:gd name="csY16" fmla="*/ 13240 h 108131"/>
                  <a:gd name="csX17" fmla="*/ 82676 w 85982"/>
                  <a:gd name="csY17" fmla="*/ 28688 h 108131"/>
                  <a:gd name="csX18" fmla="*/ 66140 w 85982"/>
                  <a:gd name="csY18" fmla="*/ 30894 h 108131"/>
                  <a:gd name="csX19" fmla="*/ 59526 w 85982"/>
                  <a:gd name="csY19" fmla="*/ 18757 h 108131"/>
                  <a:gd name="csX20" fmla="*/ 44094 w 85982"/>
                  <a:gd name="csY20" fmla="*/ 14343 h 108131"/>
                  <a:gd name="csX21" fmla="*/ 26456 w 85982"/>
                  <a:gd name="csY21" fmla="*/ 18757 h 108131"/>
                  <a:gd name="csX22" fmla="*/ 20944 w 85982"/>
                  <a:gd name="csY22" fmla="*/ 27585 h 108131"/>
                  <a:gd name="csX23" fmla="*/ 23149 w 85982"/>
                  <a:gd name="csY23" fmla="*/ 34205 h 108131"/>
                  <a:gd name="csX24" fmla="*/ 29763 w 85982"/>
                  <a:gd name="csY24" fmla="*/ 38619 h 108131"/>
                  <a:gd name="csX25" fmla="*/ 45196 w 85982"/>
                  <a:gd name="csY25" fmla="*/ 43031 h 108131"/>
                  <a:gd name="csX26" fmla="*/ 70549 w 85982"/>
                  <a:gd name="csY26" fmla="*/ 50756 h 108131"/>
                  <a:gd name="csX27" fmla="*/ 81573 w 85982"/>
                  <a:gd name="csY27" fmla="*/ 59582 h 108131"/>
                  <a:gd name="csX28" fmla="*/ 85982 w 85982"/>
                  <a:gd name="csY28" fmla="*/ 75030 h 108131"/>
                  <a:gd name="csX29" fmla="*/ 80471 w 85982"/>
                  <a:gd name="csY29" fmla="*/ 91581 h 108131"/>
                  <a:gd name="csX30" fmla="*/ 66140 w 85982"/>
                  <a:gd name="csY30" fmla="*/ 103718 h 108131"/>
                  <a:gd name="csX31" fmla="*/ 44094 w 85982"/>
                  <a:gd name="csY31" fmla="*/ 108131 h 108131"/>
                  <a:gd name="csX32" fmla="*/ 13228 w 85982"/>
                  <a:gd name="csY32" fmla="*/ 99305 h 108131"/>
                  <a:gd name="csX33" fmla="*/ 0 w 85982"/>
                  <a:gd name="csY33" fmla="*/ 75030 h 108131"/>
                  <a:gd name="csX34" fmla="*/ 0 w 85982"/>
                  <a:gd name="csY34" fmla="*/ 75030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85982" h="108131">
                    <a:moveTo>
                      <a:pt x="1102" y="75030"/>
                    </a:moveTo>
                    <a:lnTo>
                      <a:pt x="18739" y="72824"/>
                    </a:lnTo>
                    <a:cubicBezTo>
                      <a:pt x="18739" y="79444"/>
                      <a:pt x="22047" y="84961"/>
                      <a:pt x="26456" y="88271"/>
                    </a:cubicBezTo>
                    <a:cubicBezTo>
                      <a:pt x="30865" y="91581"/>
                      <a:pt x="37479" y="93788"/>
                      <a:pt x="45196" y="93788"/>
                    </a:cubicBezTo>
                    <a:cubicBezTo>
                      <a:pt x="52912" y="93788"/>
                      <a:pt x="59526" y="93788"/>
                      <a:pt x="62833" y="89374"/>
                    </a:cubicBezTo>
                    <a:cubicBezTo>
                      <a:pt x="66140" y="84961"/>
                      <a:pt x="68345" y="82754"/>
                      <a:pt x="68345" y="78340"/>
                    </a:cubicBezTo>
                    <a:cubicBezTo>
                      <a:pt x="68345" y="73927"/>
                      <a:pt x="66140" y="71720"/>
                      <a:pt x="62833" y="69513"/>
                    </a:cubicBezTo>
                    <a:cubicBezTo>
                      <a:pt x="60629" y="69513"/>
                      <a:pt x="54014" y="66203"/>
                      <a:pt x="45196" y="63996"/>
                    </a:cubicBezTo>
                    <a:cubicBezTo>
                      <a:pt x="31967" y="60686"/>
                      <a:pt x="23149" y="58479"/>
                      <a:pt x="18739" y="55170"/>
                    </a:cubicBezTo>
                    <a:cubicBezTo>
                      <a:pt x="14330" y="52962"/>
                      <a:pt x="9921" y="49653"/>
                      <a:pt x="7716" y="45239"/>
                    </a:cubicBezTo>
                    <a:cubicBezTo>
                      <a:pt x="5512" y="40825"/>
                      <a:pt x="4409" y="36411"/>
                      <a:pt x="4409" y="30894"/>
                    </a:cubicBezTo>
                    <a:cubicBezTo>
                      <a:pt x="4409" y="25377"/>
                      <a:pt x="4409" y="22068"/>
                      <a:pt x="7716" y="17654"/>
                    </a:cubicBezTo>
                    <a:cubicBezTo>
                      <a:pt x="9921" y="13240"/>
                      <a:pt x="12125" y="11034"/>
                      <a:pt x="16535" y="7723"/>
                    </a:cubicBezTo>
                    <a:cubicBezTo>
                      <a:pt x="18739" y="5517"/>
                      <a:pt x="23149" y="4412"/>
                      <a:pt x="27559" y="2206"/>
                    </a:cubicBezTo>
                    <a:cubicBezTo>
                      <a:pt x="31967" y="2206"/>
                      <a:pt x="37479" y="0"/>
                      <a:pt x="42991" y="0"/>
                    </a:cubicBezTo>
                    <a:cubicBezTo>
                      <a:pt x="48503" y="0"/>
                      <a:pt x="58424" y="0"/>
                      <a:pt x="63936" y="3309"/>
                    </a:cubicBezTo>
                    <a:cubicBezTo>
                      <a:pt x="70549" y="5517"/>
                      <a:pt x="74959" y="8826"/>
                      <a:pt x="77164" y="13240"/>
                    </a:cubicBezTo>
                    <a:cubicBezTo>
                      <a:pt x="80471" y="17654"/>
                      <a:pt x="81573" y="22068"/>
                      <a:pt x="82676" y="28688"/>
                    </a:cubicBezTo>
                    <a:lnTo>
                      <a:pt x="66140" y="30894"/>
                    </a:lnTo>
                    <a:cubicBezTo>
                      <a:pt x="66140" y="25377"/>
                      <a:pt x="62833" y="20963"/>
                      <a:pt x="59526" y="18757"/>
                    </a:cubicBezTo>
                    <a:cubicBezTo>
                      <a:pt x="56219" y="15446"/>
                      <a:pt x="50707" y="14343"/>
                      <a:pt x="44094" y="14343"/>
                    </a:cubicBezTo>
                    <a:cubicBezTo>
                      <a:pt x="37479" y="14343"/>
                      <a:pt x="30865" y="14343"/>
                      <a:pt x="26456" y="18757"/>
                    </a:cubicBezTo>
                    <a:cubicBezTo>
                      <a:pt x="22047" y="23171"/>
                      <a:pt x="20944" y="24274"/>
                      <a:pt x="20944" y="27585"/>
                    </a:cubicBezTo>
                    <a:cubicBezTo>
                      <a:pt x="20944" y="30894"/>
                      <a:pt x="20944" y="31997"/>
                      <a:pt x="23149" y="34205"/>
                    </a:cubicBezTo>
                    <a:cubicBezTo>
                      <a:pt x="23149" y="36411"/>
                      <a:pt x="26456" y="37514"/>
                      <a:pt x="29763" y="38619"/>
                    </a:cubicBezTo>
                    <a:cubicBezTo>
                      <a:pt x="31967" y="38619"/>
                      <a:pt x="36377" y="40825"/>
                      <a:pt x="45196" y="43031"/>
                    </a:cubicBezTo>
                    <a:cubicBezTo>
                      <a:pt x="57321" y="46342"/>
                      <a:pt x="66140" y="48548"/>
                      <a:pt x="70549" y="50756"/>
                    </a:cubicBezTo>
                    <a:cubicBezTo>
                      <a:pt x="74959" y="52962"/>
                      <a:pt x="79368" y="56273"/>
                      <a:pt x="81573" y="59582"/>
                    </a:cubicBezTo>
                    <a:cubicBezTo>
                      <a:pt x="83778" y="62893"/>
                      <a:pt x="85982" y="68410"/>
                      <a:pt x="85982" y="75030"/>
                    </a:cubicBezTo>
                    <a:cubicBezTo>
                      <a:pt x="85982" y="81650"/>
                      <a:pt x="83778" y="86064"/>
                      <a:pt x="80471" y="91581"/>
                    </a:cubicBezTo>
                    <a:cubicBezTo>
                      <a:pt x="77164" y="97098"/>
                      <a:pt x="71652" y="100408"/>
                      <a:pt x="66140" y="103718"/>
                    </a:cubicBezTo>
                    <a:cubicBezTo>
                      <a:pt x="59526" y="107028"/>
                      <a:pt x="52912" y="108131"/>
                      <a:pt x="44094" y="108131"/>
                    </a:cubicBezTo>
                    <a:cubicBezTo>
                      <a:pt x="30865" y="108131"/>
                      <a:pt x="20944" y="104822"/>
                      <a:pt x="13228" y="99305"/>
                    </a:cubicBezTo>
                    <a:cubicBezTo>
                      <a:pt x="6614" y="93788"/>
                      <a:pt x="2204" y="84961"/>
                      <a:pt x="0" y="75030"/>
                    </a:cubicBezTo>
                    <a:lnTo>
                      <a:pt x="0" y="75030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1213">
                <a:extLst>
                  <a:ext uri="{FF2B5EF4-FFF2-40B4-BE49-F238E27FC236}">
                    <a16:creationId xmlns:a16="http://schemas.microsoft.com/office/drawing/2014/main" id="{C8E72CBD-B47B-81B2-A036-F9D80804CEDA}"/>
                  </a:ext>
                </a:extLst>
              </p:cNvPr>
              <p:cNvSpPr/>
              <p:nvPr/>
            </p:nvSpPr>
            <p:spPr>
              <a:xfrm>
                <a:off x="8069508" y="12806009"/>
                <a:ext cx="90392" cy="108131"/>
              </a:xfrm>
              <a:custGeom>
                <a:avLst/>
                <a:gdLst>
                  <a:gd name="csX0" fmla="*/ 72755 w 90392"/>
                  <a:gd name="csY0" fmla="*/ 68410 h 108131"/>
                  <a:gd name="csX1" fmla="*/ 90392 w 90392"/>
                  <a:gd name="csY1" fmla="*/ 70616 h 108131"/>
                  <a:gd name="csX2" fmla="*/ 76062 w 90392"/>
                  <a:gd name="csY2" fmla="*/ 98201 h 108131"/>
                  <a:gd name="csX3" fmla="*/ 47401 w 90392"/>
                  <a:gd name="csY3" fmla="*/ 108131 h 108131"/>
                  <a:gd name="csX4" fmla="*/ 13228 w 90392"/>
                  <a:gd name="csY4" fmla="*/ 93788 h 108131"/>
                  <a:gd name="csX5" fmla="*/ 0 w 90392"/>
                  <a:gd name="csY5" fmla="*/ 54065 h 108131"/>
                  <a:gd name="csX6" fmla="*/ 5512 w 90392"/>
                  <a:gd name="csY6" fmla="*/ 25377 h 108131"/>
                  <a:gd name="csX7" fmla="*/ 22047 w 90392"/>
                  <a:gd name="csY7" fmla="*/ 6620 h 108131"/>
                  <a:gd name="csX8" fmla="*/ 46298 w 90392"/>
                  <a:gd name="csY8" fmla="*/ 0 h 108131"/>
                  <a:gd name="csX9" fmla="*/ 73857 w 90392"/>
                  <a:gd name="csY9" fmla="*/ 8826 h 108131"/>
                  <a:gd name="csX10" fmla="*/ 87085 w 90392"/>
                  <a:gd name="csY10" fmla="*/ 33102 h 108131"/>
                  <a:gd name="csX11" fmla="*/ 70550 w 90392"/>
                  <a:gd name="csY11" fmla="*/ 35308 h 108131"/>
                  <a:gd name="csX12" fmla="*/ 61731 w 90392"/>
                  <a:gd name="csY12" fmla="*/ 19860 h 108131"/>
                  <a:gd name="csX13" fmla="*/ 47401 w 90392"/>
                  <a:gd name="csY13" fmla="*/ 14343 h 108131"/>
                  <a:gd name="csX14" fmla="*/ 26456 w 90392"/>
                  <a:gd name="csY14" fmla="*/ 24274 h 108131"/>
                  <a:gd name="csX15" fmla="*/ 18740 w 90392"/>
                  <a:gd name="csY15" fmla="*/ 54065 h 108131"/>
                  <a:gd name="csX16" fmla="*/ 26456 w 90392"/>
                  <a:gd name="csY16" fmla="*/ 83857 h 108131"/>
                  <a:gd name="csX17" fmla="*/ 47401 w 90392"/>
                  <a:gd name="csY17" fmla="*/ 93788 h 108131"/>
                  <a:gd name="csX18" fmla="*/ 65038 w 90392"/>
                  <a:gd name="csY18" fmla="*/ 87167 h 108131"/>
                  <a:gd name="csX19" fmla="*/ 73857 w 90392"/>
                  <a:gd name="csY19" fmla="*/ 67307 h 108131"/>
                  <a:gd name="csX20" fmla="*/ 72755 w 90392"/>
                  <a:gd name="csY20" fmla="*/ 67307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0392" h="108131">
                    <a:moveTo>
                      <a:pt x="72755" y="68410"/>
                    </a:moveTo>
                    <a:lnTo>
                      <a:pt x="90392" y="70616"/>
                    </a:lnTo>
                    <a:cubicBezTo>
                      <a:pt x="88187" y="82754"/>
                      <a:pt x="83778" y="91581"/>
                      <a:pt x="76062" y="98201"/>
                    </a:cubicBezTo>
                    <a:cubicBezTo>
                      <a:pt x="68345" y="104822"/>
                      <a:pt x="58425" y="108131"/>
                      <a:pt x="47401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4065"/>
                    </a:cubicBezTo>
                    <a:cubicBezTo>
                      <a:pt x="0" y="36411"/>
                      <a:pt x="2205" y="33102"/>
                      <a:pt x="5512" y="25377"/>
                    </a:cubicBezTo>
                    <a:cubicBezTo>
                      <a:pt x="8819" y="17654"/>
                      <a:pt x="14331" y="11034"/>
                      <a:pt x="22047" y="6620"/>
                    </a:cubicBezTo>
                    <a:cubicBezTo>
                      <a:pt x="29763" y="2206"/>
                      <a:pt x="37480" y="0"/>
                      <a:pt x="46298" y="0"/>
                    </a:cubicBezTo>
                    <a:cubicBezTo>
                      <a:pt x="55117" y="0"/>
                      <a:pt x="66140" y="3309"/>
                      <a:pt x="73857" y="8826"/>
                    </a:cubicBezTo>
                    <a:cubicBezTo>
                      <a:pt x="81573" y="14343"/>
                      <a:pt x="85983" y="22068"/>
                      <a:pt x="87085" y="33102"/>
                    </a:cubicBezTo>
                    <a:lnTo>
                      <a:pt x="70550" y="35308"/>
                    </a:lnTo>
                    <a:cubicBezTo>
                      <a:pt x="70550" y="28688"/>
                      <a:pt x="66140" y="23171"/>
                      <a:pt x="61731" y="19860"/>
                    </a:cubicBezTo>
                    <a:cubicBezTo>
                      <a:pt x="57322" y="16551"/>
                      <a:pt x="52913" y="14343"/>
                      <a:pt x="47401" y="14343"/>
                    </a:cubicBezTo>
                    <a:cubicBezTo>
                      <a:pt x="38582" y="14343"/>
                      <a:pt x="31968" y="17654"/>
                      <a:pt x="26456" y="24274"/>
                    </a:cubicBezTo>
                    <a:cubicBezTo>
                      <a:pt x="20945" y="30894"/>
                      <a:pt x="18740" y="40825"/>
                      <a:pt x="18740" y="54065"/>
                    </a:cubicBezTo>
                    <a:cubicBezTo>
                      <a:pt x="18740" y="67307"/>
                      <a:pt x="20945" y="78340"/>
                      <a:pt x="26456" y="83857"/>
                    </a:cubicBezTo>
                    <a:cubicBezTo>
                      <a:pt x="31968" y="89374"/>
                      <a:pt x="38582" y="93788"/>
                      <a:pt x="47401" y="93788"/>
                    </a:cubicBezTo>
                    <a:cubicBezTo>
                      <a:pt x="56220" y="93788"/>
                      <a:pt x="59527" y="91581"/>
                      <a:pt x="65038" y="87167"/>
                    </a:cubicBezTo>
                    <a:cubicBezTo>
                      <a:pt x="70550" y="82754"/>
                      <a:pt x="72755" y="76133"/>
                      <a:pt x="73857" y="67307"/>
                    </a:cubicBezTo>
                    <a:lnTo>
                      <a:pt x="72755" y="67307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1214">
                <a:extLst>
                  <a:ext uri="{FF2B5EF4-FFF2-40B4-BE49-F238E27FC236}">
                    <a16:creationId xmlns:a16="http://schemas.microsoft.com/office/drawing/2014/main" id="{20C3D0DD-FE61-FC0A-C045-AF1873F35992}"/>
                  </a:ext>
                </a:extLst>
              </p:cNvPr>
              <p:cNvSpPr/>
              <p:nvPr/>
            </p:nvSpPr>
            <p:spPr>
              <a:xfrm>
                <a:off x="8173128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2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1215">
                <a:extLst>
                  <a:ext uri="{FF2B5EF4-FFF2-40B4-BE49-F238E27FC236}">
                    <a16:creationId xmlns:a16="http://schemas.microsoft.com/office/drawing/2014/main" id="{5054BC35-F53B-A334-80D5-759D0822FBED}"/>
                  </a:ext>
                </a:extLst>
              </p:cNvPr>
              <p:cNvSpPr/>
              <p:nvPr/>
            </p:nvSpPr>
            <p:spPr>
              <a:xfrm>
                <a:off x="8234859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7" name="Freeform 1216">
                <a:extLst>
                  <a:ext uri="{FF2B5EF4-FFF2-40B4-BE49-F238E27FC236}">
                    <a16:creationId xmlns:a16="http://schemas.microsoft.com/office/drawing/2014/main" id="{9E1EEB15-FD18-8D2F-3913-7411D6341AA7}"/>
                  </a:ext>
                </a:extLst>
              </p:cNvPr>
              <p:cNvSpPr/>
              <p:nvPr/>
            </p:nvSpPr>
            <p:spPr>
              <a:xfrm>
                <a:off x="8345093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" name="Freeform 1217">
                <a:extLst>
                  <a:ext uri="{FF2B5EF4-FFF2-40B4-BE49-F238E27FC236}">
                    <a16:creationId xmlns:a16="http://schemas.microsoft.com/office/drawing/2014/main" id="{F5FF6059-BA10-E42E-2D9A-DEFDD81E8FB4}"/>
                  </a:ext>
                </a:extLst>
              </p:cNvPr>
              <p:cNvSpPr/>
              <p:nvPr/>
            </p:nvSpPr>
            <p:spPr>
              <a:xfrm>
                <a:off x="8460838" y="12807112"/>
                <a:ext cx="83778" cy="104822"/>
              </a:xfrm>
              <a:custGeom>
                <a:avLst/>
                <a:gdLst>
                  <a:gd name="csX0" fmla="*/ 0 w 83778"/>
                  <a:gd name="csY0" fmla="*/ 104822 h 104822"/>
                  <a:gd name="csX1" fmla="*/ 0 w 83778"/>
                  <a:gd name="csY1" fmla="*/ 2206 h 104822"/>
                  <a:gd name="csX2" fmla="*/ 15433 w 83778"/>
                  <a:gd name="csY2" fmla="*/ 2206 h 104822"/>
                  <a:gd name="csX3" fmla="*/ 15433 w 83778"/>
                  <a:gd name="csY3" fmla="*/ 16551 h 104822"/>
                  <a:gd name="csX4" fmla="*/ 48503 w 83778"/>
                  <a:gd name="csY4" fmla="*/ 0 h 104822"/>
                  <a:gd name="csX5" fmla="*/ 66140 w 83778"/>
                  <a:gd name="csY5" fmla="*/ 3309 h 104822"/>
                  <a:gd name="csX6" fmla="*/ 78267 w 83778"/>
                  <a:gd name="csY6" fmla="*/ 12137 h 104822"/>
                  <a:gd name="csX7" fmla="*/ 83778 w 83778"/>
                  <a:gd name="csY7" fmla="*/ 25377 h 104822"/>
                  <a:gd name="csX8" fmla="*/ 83778 w 83778"/>
                  <a:gd name="csY8" fmla="*/ 104822 h 104822"/>
                  <a:gd name="csX9" fmla="*/ 66140 w 83778"/>
                  <a:gd name="csY9" fmla="*/ 104822 h 104822"/>
                  <a:gd name="csX10" fmla="*/ 66140 w 83778"/>
                  <a:gd name="csY10" fmla="*/ 41928 h 104822"/>
                  <a:gd name="csX11" fmla="*/ 63936 w 83778"/>
                  <a:gd name="csY11" fmla="*/ 26482 h 104822"/>
                  <a:gd name="csX12" fmla="*/ 56220 w 83778"/>
                  <a:gd name="csY12" fmla="*/ 17654 h 104822"/>
                  <a:gd name="csX13" fmla="*/ 44094 w 83778"/>
                  <a:gd name="csY13" fmla="*/ 14343 h 104822"/>
                  <a:gd name="csX14" fmla="*/ 25354 w 83778"/>
                  <a:gd name="csY14" fmla="*/ 20965 h 104822"/>
                  <a:gd name="csX15" fmla="*/ 17638 w 83778"/>
                  <a:gd name="csY15" fmla="*/ 47445 h 104822"/>
                  <a:gd name="csX16" fmla="*/ 17638 w 83778"/>
                  <a:gd name="csY16" fmla="*/ 103719 h 104822"/>
                  <a:gd name="csX17" fmla="*/ 0 w 83778"/>
                  <a:gd name="csY17" fmla="*/ 103719 h 1048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83778" h="104822">
                    <a:moveTo>
                      <a:pt x="0" y="104822"/>
                    </a:moveTo>
                    <a:lnTo>
                      <a:pt x="0" y="2206"/>
                    </a:lnTo>
                    <a:lnTo>
                      <a:pt x="15433" y="2206"/>
                    </a:lnTo>
                    <a:lnTo>
                      <a:pt x="15433" y="16551"/>
                    </a:lnTo>
                    <a:cubicBezTo>
                      <a:pt x="23150" y="5517"/>
                      <a:pt x="34173" y="0"/>
                      <a:pt x="48503" y="0"/>
                    </a:cubicBezTo>
                    <a:cubicBezTo>
                      <a:pt x="62834" y="0"/>
                      <a:pt x="60629" y="0"/>
                      <a:pt x="66140" y="3309"/>
                    </a:cubicBezTo>
                    <a:cubicBezTo>
                      <a:pt x="71652" y="5517"/>
                      <a:pt x="74960" y="8826"/>
                      <a:pt x="78267" y="12137"/>
                    </a:cubicBezTo>
                    <a:cubicBezTo>
                      <a:pt x="81573" y="15448"/>
                      <a:pt x="82676" y="19860"/>
                      <a:pt x="83778" y="25377"/>
                    </a:cubicBezTo>
                    <a:lnTo>
                      <a:pt x="83778" y="104822"/>
                    </a:lnTo>
                    <a:lnTo>
                      <a:pt x="66140" y="104822"/>
                    </a:lnTo>
                    <a:lnTo>
                      <a:pt x="66140" y="41928"/>
                    </a:lnTo>
                    <a:cubicBezTo>
                      <a:pt x="66140" y="35308"/>
                      <a:pt x="66140" y="29791"/>
                      <a:pt x="63936" y="26482"/>
                    </a:cubicBezTo>
                    <a:cubicBezTo>
                      <a:pt x="61731" y="23171"/>
                      <a:pt x="60629" y="19860"/>
                      <a:pt x="56220" y="17654"/>
                    </a:cubicBezTo>
                    <a:cubicBezTo>
                      <a:pt x="52913" y="15448"/>
                      <a:pt x="48503" y="14343"/>
                      <a:pt x="44094" y="14343"/>
                    </a:cubicBezTo>
                    <a:cubicBezTo>
                      <a:pt x="36378" y="14343"/>
                      <a:pt x="29763" y="16551"/>
                      <a:pt x="25354" y="20965"/>
                    </a:cubicBezTo>
                    <a:cubicBezTo>
                      <a:pt x="19843" y="25377"/>
                      <a:pt x="17638" y="34205"/>
                      <a:pt x="17638" y="47445"/>
                    </a:cubicBezTo>
                    <a:lnTo>
                      <a:pt x="17638" y="103719"/>
                    </a:lnTo>
                    <a:lnTo>
                      <a:pt x="0" y="10371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9" name="Freeform 1218">
                <a:extLst>
                  <a:ext uri="{FF2B5EF4-FFF2-40B4-BE49-F238E27FC236}">
                    <a16:creationId xmlns:a16="http://schemas.microsoft.com/office/drawing/2014/main" id="{E52375FB-24EE-2711-B93B-559A3CF945DE}"/>
                  </a:ext>
                </a:extLst>
              </p:cNvPr>
              <p:cNvSpPr/>
              <p:nvPr/>
            </p:nvSpPr>
            <p:spPr>
              <a:xfrm>
                <a:off x="8564459" y="12852350"/>
                <a:ext cx="54014" cy="17653"/>
              </a:xfrm>
              <a:custGeom>
                <a:avLst/>
                <a:gdLst>
                  <a:gd name="csX0" fmla="*/ 0 w 54014"/>
                  <a:gd name="csY0" fmla="*/ 17654 h 17653"/>
                  <a:gd name="csX1" fmla="*/ 0 w 54014"/>
                  <a:gd name="csY1" fmla="*/ 0 h 17653"/>
                  <a:gd name="csX2" fmla="*/ 54015 w 54014"/>
                  <a:gd name="csY2" fmla="*/ 0 h 17653"/>
                  <a:gd name="csX3" fmla="*/ 54015 w 54014"/>
                  <a:gd name="csY3" fmla="*/ 17654 h 17653"/>
                  <a:gd name="csX4" fmla="*/ 0 w 54014"/>
                  <a:gd name="csY4" fmla="*/ 17654 h 1765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4014" h="17653">
                    <a:moveTo>
                      <a:pt x="0" y="17654"/>
                    </a:moveTo>
                    <a:lnTo>
                      <a:pt x="0" y="0"/>
                    </a:lnTo>
                    <a:lnTo>
                      <a:pt x="54015" y="0"/>
                    </a:lnTo>
                    <a:lnTo>
                      <a:pt x="54015" y="17654"/>
                    </a:lnTo>
                    <a:lnTo>
                      <a:pt x="0" y="17654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0" name="Freeform 1219">
                <a:extLst>
                  <a:ext uri="{FF2B5EF4-FFF2-40B4-BE49-F238E27FC236}">
                    <a16:creationId xmlns:a16="http://schemas.microsoft.com/office/drawing/2014/main" id="{39CA8819-DC24-04D7-BD04-FFFB8084AAD2}"/>
                  </a:ext>
                </a:extLst>
              </p:cNvPr>
              <p:cNvSpPr/>
              <p:nvPr/>
            </p:nvSpPr>
            <p:spPr>
              <a:xfrm>
                <a:off x="8636111" y="12807112"/>
                <a:ext cx="56219" cy="105925"/>
              </a:xfrm>
              <a:custGeom>
                <a:avLst/>
                <a:gdLst>
                  <a:gd name="csX0" fmla="*/ 1102 w 56219"/>
                  <a:gd name="csY0" fmla="*/ 104822 h 105925"/>
                  <a:gd name="csX1" fmla="*/ 1102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19 w 56219"/>
                  <a:gd name="csY6" fmla="*/ 5517 h 105925"/>
                  <a:gd name="csX7" fmla="*/ 50707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7 w 56219"/>
                  <a:gd name="csY11" fmla="*/ 51859 h 105925"/>
                  <a:gd name="csX12" fmla="*/ 17637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2" y="104822"/>
                    </a:moveTo>
                    <a:lnTo>
                      <a:pt x="1102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5" y="1103"/>
                      <a:pt x="34172" y="0"/>
                      <a:pt x="38582" y="0"/>
                    </a:cubicBezTo>
                    <a:cubicBezTo>
                      <a:pt x="42992" y="0"/>
                      <a:pt x="50707" y="2206"/>
                      <a:pt x="56219" y="5517"/>
                    </a:cubicBezTo>
                    <a:lnTo>
                      <a:pt x="50707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7" y="45239"/>
                      <a:pt x="17637" y="51859"/>
                    </a:cubicBezTo>
                    <a:lnTo>
                      <a:pt x="17637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1" name="Freeform 1220">
                <a:extLst>
                  <a:ext uri="{FF2B5EF4-FFF2-40B4-BE49-F238E27FC236}">
                    <a16:creationId xmlns:a16="http://schemas.microsoft.com/office/drawing/2014/main" id="{357A3B18-9873-87D8-E722-83F3DB42271D}"/>
                  </a:ext>
                </a:extLst>
              </p:cNvPr>
              <p:cNvSpPr/>
              <p:nvPr/>
            </p:nvSpPr>
            <p:spPr>
              <a:xfrm>
                <a:off x="8697842" y="12806009"/>
                <a:ext cx="94801" cy="108131"/>
              </a:xfrm>
              <a:custGeom>
                <a:avLst/>
                <a:gdLst>
                  <a:gd name="csX0" fmla="*/ 76062 w 94801"/>
                  <a:gd name="csY0" fmla="*/ 72824 h 108131"/>
                  <a:gd name="csX1" fmla="*/ 93699 w 94801"/>
                  <a:gd name="csY1" fmla="*/ 75030 h 108131"/>
                  <a:gd name="csX2" fmla="*/ 78267 w 94801"/>
                  <a:gd name="csY2" fmla="*/ 99305 h 108131"/>
                  <a:gd name="csX3" fmla="*/ 48503 w 94801"/>
                  <a:gd name="csY3" fmla="*/ 108131 h 108131"/>
                  <a:gd name="csX4" fmla="*/ 13228 w 94801"/>
                  <a:gd name="csY4" fmla="*/ 93788 h 108131"/>
                  <a:gd name="csX5" fmla="*/ 0 w 94801"/>
                  <a:gd name="csY5" fmla="*/ 55170 h 108131"/>
                  <a:gd name="csX6" fmla="*/ 13228 w 94801"/>
                  <a:gd name="csY6" fmla="*/ 14343 h 108131"/>
                  <a:gd name="csX7" fmla="*/ 47401 w 94801"/>
                  <a:gd name="csY7" fmla="*/ 0 h 108131"/>
                  <a:gd name="csX8" fmla="*/ 81573 w 94801"/>
                  <a:gd name="csY8" fmla="*/ 14343 h 108131"/>
                  <a:gd name="csX9" fmla="*/ 94802 w 94801"/>
                  <a:gd name="csY9" fmla="*/ 54065 h 108131"/>
                  <a:gd name="csX10" fmla="*/ 94802 w 94801"/>
                  <a:gd name="csY10" fmla="*/ 58479 h 108131"/>
                  <a:gd name="csX11" fmla="*/ 17638 w 94801"/>
                  <a:gd name="csY11" fmla="*/ 58479 h 108131"/>
                  <a:gd name="csX12" fmla="*/ 27559 w 94801"/>
                  <a:gd name="csY12" fmla="*/ 84961 h 108131"/>
                  <a:gd name="csX13" fmla="*/ 49605 w 94801"/>
                  <a:gd name="csY13" fmla="*/ 93788 h 108131"/>
                  <a:gd name="csX14" fmla="*/ 66140 w 94801"/>
                  <a:gd name="csY14" fmla="*/ 88271 h 108131"/>
                  <a:gd name="csX15" fmla="*/ 77164 w 94801"/>
                  <a:gd name="csY15" fmla="*/ 71720 h 108131"/>
                  <a:gd name="csX16" fmla="*/ 77164 w 94801"/>
                  <a:gd name="csY16" fmla="*/ 71720 h 108131"/>
                  <a:gd name="csX17" fmla="*/ 18740 w 94801"/>
                  <a:gd name="csY17" fmla="*/ 45239 h 108131"/>
                  <a:gd name="csX18" fmla="*/ 76062 w 94801"/>
                  <a:gd name="csY18" fmla="*/ 45239 h 108131"/>
                  <a:gd name="csX19" fmla="*/ 69448 w 94801"/>
                  <a:gd name="csY19" fmla="*/ 25377 h 108131"/>
                  <a:gd name="csX20" fmla="*/ 47401 w 94801"/>
                  <a:gd name="csY20" fmla="*/ 15446 h 108131"/>
                  <a:gd name="csX21" fmla="*/ 27559 w 94801"/>
                  <a:gd name="csY21" fmla="*/ 23171 h 108131"/>
                  <a:gd name="csX22" fmla="*/ 18740 w 94801"/>
                  <a:gd name="csY22" fmla="*/ 45239 h 108131"/>
                  <a:gd name="csX23" fmla="*/ 18740 w 94801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1" h="108131">
                    <a:moveTo>
                      <a:pt x="76062" y="72824"/>
                    </a:moveTo>
                    <a:lnTo>
                      <a:pt x="93699" y="75030"/>
                    </a:lnTo>
                    <a:cubicBezTo>
                      <a:pt x="90392" y="86064"/>
                      <a:pt x="85983" y="93788"/>
                      <a:pt x="78267" y="99305"/>
                    </a:cubicBezTo>
                    <a:cubicBezTo>
                      <a:pt x="70550" y="104822"/>
                      <a:pt x="60629" y="108131"/>
                      <a:pt x="48503" y="108131"/>
                    </a:cubicBezTo>
                    <a:cubicBezTo>
                      <a:pt x="36378" y="108131"/>
                      <a:pt x="22047" y="103718"/>
                      <a:pt x="13228" y="93788"/>
                    </a:cubicBezTo>
                    <a:cubicBezTo>
                      <a:pt x="4410" y="84961"/>
                      <a:pt x="0" y="71720"/>
                      <a:pt x="0" y="55170"/>
                    </a:cubicBezTo>
                    <a:cubicBezTo>
                      <a:pt x="0" y="38619"/>
                      <a:pt x="4410" y="24274"/>
                      <a:pt x="13228" y="14343"/>
                    </a:cubicBezTo>
                    <a:cubicBezTo>
                      <a:pt x="22047" y="4412"/>
                      <a:pt x="34173" y="0"/>
                      <a:pt x="47401" y="0"/>
                    </a:cubicBezTo>
                    <a:cubicBezTo>
                      <a:pt x="60629" y="0"/>
                      <a:pt x="72755" y="4412"/>
                      <a:pt x="81573" y="14343"/>
                    </a:cubicBezTo>
                    <a:cubicBezTo>
                      <a:pt x="90392" y="24274"/>
                      <a:pt x="94802" y="36411"/>
                      <a:pt x="94802" y="54065"/>
                    </a:cubicBezTo>
                    <a:cubicBezTo>
                      <a:pt x="94802" y="71720"/>
                      <a:pt x="94802" y="56273"/>
                      <a:pt x="94802" y="58479"/>
                    </a:cubicBezTo>
                    <a:lnTo>
                      <a:pt x="17638" y="58479"/>
                    </a:lnTo>
                    <a:cubicBezTo>
                      <a:pt x="17638" y="69513"/>
                      <a:pt x="20945" y="78340"/>
                      <a:pt x="27559" y="84961"/>
                    </a:cubicBezTo>
                    <a:cubicBezTo>
                      <a:pt x="34173" y="91581"/>
                      <a:pt x="40787" y="93788"/>
                      <a:pt x="49605" y="93788"/>
                    </a:cubicBezTo>
                    <a:cubicBezTo>
                      <a:pt x="58425" y="93788"/>
                      <a:pt x="61731" y="91581"/>
                      <a:pt x="66140" y="88271"/>
                    </a:cubicBezTo>
                    <a:cubicBezTo>
                      <a:pt x="70550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2" y="45239"/>
                    </a:lnTo>
                    <a:cubicBezTo>
                      <a:pt x="76062" y="36411"/>
                      <a:pt x="72755" y="29791"/>
                      <a:pt x="69448" y="25377"/>
                    </a:cubicBezTo>
                    <a:cubicBezTo>
                      <a:pt x="63936" y="18757"/>
                      <a:pt x="56220" y="15446"/>
                      <a:pt x="47401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2" name="Freeform 1221">
                <a:extLst>
                  <a:ext uri="{FF2B5EF4-FFF2-40B4-BE49-F238E27FC236}">
                    <a16:creationId xmlns:a16="http://schemas.microsoft.com/office/drawing/2014/main" id="{E9DDFBAA-97B9-892B-5782-CFE63051EECC}"/>
                  </a:ext>
                </a:extLst>
              </p:cNvPr>
              <p:cNvSpPr/>
              <p:nvPr/>
            </p:nvSpPr>
            <p:spPr>
              <a:xfrm>
                <a:off x="8808076" y="12809318"/>
                <a:ext cx="92596" cy="105925"/>
              </a:xfrm>
              <a:custGeom>
                <a:avLst/>
                <a:gdLst>
                  <a:gd name="csX0" fmla="*/ 72755 w 92596"/>
                  <a:gd name="csY0" fmla="*/ 90479 h 105925"/>
                  <a:gd name="csX1" fmla="*/ 54015 w 92596"/>
                  <a:gd name="csY1" fmla="*/ 102616 h 105925"/>
                  <a:gd name="csX2" fmla="*/ 35275 w 92596"/>
                  <a:gd name="csY2" fmla="*/ 105925 h 105925"/>
                  <a:gd name="csX3" fmla="*/ 8819 w 92596"/>
                  <a:gd name="csY3" fmla="*/ 97099 h 105925"/>
                  <a:gd name="csX4" fmla="*/ 0 w 92596"/>
                  <a:gd name="csY4" fmla="*/ 76134 h 105925"/>
                  <a:gd name="csX5" fmla="*/ 3308 w 92596"/>
                  <a:gd name="csY5" fmla="*/ 61790 h 105925"/>
                  <a:gd name="csX6" fmla="*/ 12126 w 92596"/>
                  <a:gd name="csY6" fmla="*/ 51860 h 105925"/>
                  <a:gd name="csX7" fmla="*/ 24252 w 92596"/>
                  <a:gd name="csY7" fmla="*/ 46343 h 105925"/>
                  <a:gd name="csX8" fmla="*/ 39685 w 92596"/>
                  <a:gd name="csY8" fmla="*/ 44136 h 105925"/>
                  <a:gd name="csX9" fmla="*/ 70550 w 92596"/>
                  <a:gd name="csY9" fmla="*/ 38619 h 105925"/>
                  <a:gd name="csX10" fmla="*/ 70550 w 92596"/>
                  <a:gd name="csY10" fmla="*/ 34205 h 105925"/>
                  <a:gd name="csX11" fmla="*/ 66140 w 92596"/>
                  <a:gd name="csY11" fmla="*/ 18758 h 105925"/>
                  <a:gd name="csX12" fmla="*/ 46298 w 92596"/>
                  <a:gd name="csY12" fmla="*/ 13241 h 105925"/>
                  <a:gd name="csX13" fmla="*/ 28661 w 92596"/>
                  <a:gd name="csY13" fmla="*/ 17654 h 105925"/>
                  <a:gd name="csX14" fmla="*/ 19843 w 92596"/>
                  <a:gd name="csY14" fmla="*/ 33102 h 105925"/>
                  <a:gd name="csX15" fmla="*/ 3308 w 92596"/>
                  <a:gd name="csY15" fmla="*/ 30895 h 105925"/>
                  <a:gd name="csX16" fmla="*/ 11023 w 92596"/>
                  <a:gd name="csY16" fmla="*/ 13241 h 105925"/>
                  <a:gd name="csX17" fmla="*/ 26456 w 92596"/>
                  <a:gd name="csY17" fmla="*/ 3311 h 105925"/>
                  <a:gd name="csX18" fmla="*/ 49605 w 92596"/>
                  <a:gd name="csY18" fmla="*/ 0 h 105925"/>
                  <a:gd name="csX19" fmla="*/ 70550 w 92596"/>
                  <a:gd name="csY19" fmla="*/ 3311 h 105925"/>
                  <a:gd name="csX20" fmla="*/ 82676 w 92596"/>
                  <a:gd name="csY20" fmla="*/ 11034 h 105925"/>
                  <a:gd name="csX21" fmla="*/ 88187 w 92596"/>
                  <a:gd name="csY21" fmla="*/ 23171 h 105925"/>
                  <a:gd name="csX22" fmla="*/ 88187 w 92596"/>
                  <a:gd name="csY22" fmla="*/ 93788 h 105925"/>
                  <a:gd name="csX23" fmla="*/ 92597 w 92596"/>
                  <a:gd name="csY23" fmla="*/ 105925 h 105925"/>
                  <a:gd name="csX24" fmla="*/ 73857 w 92596"/>
                  <a:gd name="csY24" fmla="*/ 105925 h 105925"/>
                  <a:gd name="csX25" fmla="*/ 70550 w 92596"/>
                  <a:gd name="csY25" fmla="*/ 92685 h 105925"/>
                  <a:gd name="csX26" fmla="*/ 72755 w 92596"/>
                  <a:gd name="csY26" fmla="*/ 90479 h 105925"/>
                  <a:gd name="csX27" fmla="*/ 71652 w 92596"/>
                  <a:gd name="csY27" fmla="*/ 50756 h 105925"/>
                  <a:gd name="csX28" fmla="*/ 42992 w 92596"/>
                  <a:gd name="csY28" fmla="*/ 57377 h 105925"/>
                  <a:gd name="csX29" fmla="*/ 27559 w 92596"/>
                  <a:gd name="csY29" fmla="*/ 60686 h 105925"/>
                  <a:gd name="csX30" fmla="*/ 20945 w 92596"/>
                  <a:gd name="csY30" fmla="*/ 66203 h 105925"/>
                  <a:gd name="csX31" fmla="*/ 18740 w 92596"/>
                  <a:gd name="csY31" fmla="*/ 75031 h 105925"/>
                  <a:gd name="csX32" fmla="*/ 24252 w 92596"/>
                  <a:gd name="csY32" fmla="*/ 87168 h 105925"/>
                  <a:gd name="csX33" fmla="*/ 39685 w 92596"/>
                  <a:gd name="csY33" fmla="*/ 91582 h 105925"/>
                  <a:gd name="csX34" fmla="*/ 57322 w 92596"/>
                  <a:gd name="csY34" fmla="*/ 87168 h 105925"/>
                  <a:gd name="csX35" fmla="*/ 68345 w 92596"/>
                  <a:gd name="csY35" fmla="*/ 75031 h 105925"/>
                  <a:gd name="csX36" fmla="*/ 71652 w 92596"/>
                  <a:gd name="csY36" fmla="*/ 57377 h 105925"/>
                  <a:gd name="csX37" fmla="*/ 71652 w 92596"/>
                  <a:gd name="csY37" fmla="*/ 50756 h 105925"/>
                  <a:gd name="csX38" fmla="*/ 71652 w 92596"/>
                  <a:gd name="csY38" fmla="*/ 50756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2596" h="105925">
                    <a:moveTo>
                      <a:pt x="72755" y="90479"/>
                    </a:moveTo>
                    <a:cubicBezTo>
                      <a:pt x="66140" y="95996"/>
                      <a:pt x="59527" y="99305"/>
                      <a:pt x="54015" y="102616"/>
                    </a:cubicBezTo>
                    <a:cubicBezTo>
                      <a:pt x="48503" y="104822"/>
                      <a:pt x="41889" y="105925"/>
                      <a:pt x="35275" y="105925"/>
                    </a:cubicBezTo>
                    <a:cubicBezTo>
                      <a:pt x="24252" y="105925"/>
                      <a:pt x="15433" y="103719"/>
                      <a:pt x="8819" y="97099"/>
                    </a:cubicBezTo>
                    <a:cubicBezTo>
                      <a:pt x="2205" y="91582"/>
                      <a:pt x="0" y="84962"/>
                      <a:pt x="0" y="76134"/>
                    </a:cubicBezTo>
                    <a:cubicBezTo>
                      <a:pt x="0" y="67307"/>
                      <a:pt x="0" y="66203"/>
                      <a:pt x="3308" y="61790"/>
                    </a:cubicBezTo>
                    <a:cubicBezTo>
                      <a:pt x="6614" y="57377"/>
                      <a:pt x="8819" y="54066"/>
                      <a:pt x="12126" y="51860"/>
                    </a:cubicBezTo>
                    <a:cubicBezTo>
                      <a:pt x="15433" y="49653"/>
                      <a:pt x="19843" y="47446"/>
                      <a:pt x="24252" y="46343"/>
                    </a:cubicBezTo>
                    <a:cubicBezTo>
                      <a:pt x="27559" y="46343"/>
                      <a:pt x="33070" y="44136"/>
                      <a:pt x="39685" y="44136"/>
                    </a:cubicBezTo>
                    <a:cubicBezTo>
                      <a:pt x="54015" y="41929"/>
                      <a:pt x="63936" y="40826"/>
                      <a:pt x="70550" y="38619"/>
                    </a:cubicBezTo>
                    <a:lnTo>
                      <a:pt x="70550" y="34205"/>
                    </a:lnTo>
                    <a:cubicBezTo>
                      <a:pt x="70550" y="27585"/>
                      <a:pt x="70550" y="22068"/>
                      <a:pt x="66140" y="18758"/>
                    </a:cubicBezTo>
                    <a:cubicBezTo>
                      <a:pt x="61731" y="15448"/>
                      <a:pt x="55117" y="13241"/>
                      <a:pt x="46298" y="13241"/>
                    </a:cubicBezTo>
                    <a:cubicBezTo>
                      <a:pt x="37480" y="13241"/>
                      <a:pt x="31968" y="13241"/>
                      <a:pt x="28661" y="17654"/>
                    </a:cubicBezTo>
                    <a:cubicBezTo>
                      <a:pt x="24252" y="20965"/>
                      <a:pt x="22047" y="25379"/>
                      <a:pt x="19843" y="33102"/>
                    </a:cubicBezTo>
                    <a:lnTo>
                      <a:pt x="3308" y="30895"/>
                    </a:lnTo>
                    <a:cubicBezTo>
                      <a:pt x="3308" y="23171"/>
                      <a:pt x="7717" y="17654"/>
                      <a:pt x="11023" y="13241"/>
                    </a:cubicBezTo>
                    <a:cubicBezTo>
                      <a:pt x="14331" y="8828"/>
                      <a:pt x="19843" y="5517"/>
                      <a:pt x="26456" y="3311"/>
                    </a:cubicBezTo>
                    <a:cubicBezTo>
                      <a:pt x="33070" y="1103"/>
                      <a:pt x="40787" y="0"/>
                      <a:pt x="49605" y="0"/>
                    </a:cubicBezTo>
                    <a:cubicBezTo>
                      <a:pt x="58425" y="0"/>
                      <a:pt x="65038" y="0"/>
                      <a:pt x="70550" y="3311"/>
                    </a:cubicBezTo>
                    <a:cubicBezTo>
                      <a:pt x="76062" y="6620"/>
                      <a:pt x="80471" y="7725"/>
                      <a:pt x="82676" y="11034"/>
                    </a:cubicBezTo>
                    <a:cubicBezTo>
                      <a:pt x="84880" y="14345"/>
                      <a:pt x="87085" y="17654"/>
                      <a:pt x="88187" y="23171"/>
                    </a:cubicBezTo>
                    <a:lnTo>
                      <a:pt x="88187" y="93788"/>
                    </a:lnTo>
                    <a:cubicBezTo>
                      <a:pt x="88187" y="98202"/>
                      <a:pt x="90392" y="102616"/>
                      <a:pt x="92597" y="105925"/>
                    </a:cubicBezTo>
                    <a:lnTo>
                      <a:pt x="73857" y="105925"/>
                    </a:lnTo>
                    <a:cubicBezTo>
                      <a:pt x="71652" y="102616"/>
                      <a:pt x="70550" y="98202"/>
                      <a:pt x="70550" y="92685"/>
                    </a:cubicBezTo>
                    <a:lnTo>
                      <a:pt x="72755" y="90479"/>
                    </a:lnTo>
                    <a:close/>
                    <a:moveTo>
                      <a:pt x="71652" y="50756"/>
                    </a:moveTo>
                    <a:cubicBezTo>
                      <a:pt x="65038" y="52963"/>
                      <a:pt x="56220" y="55170"/>
                      <a:pt x="42992" y="57377"/>
                    </a:cubicBezTo>
                    <a:cubicBezTo>
                      <a:pt x="35275" y="57377"/>
                      <a:pt x="30866" y="59583"/>
                      <a:pt x="27559" y="60686"/>
                    </a:cubicBezTo>
                    <a:cubicBezTo>
                      <a:pt x="24252" y="61790"/>
                      <a:pt x="22047" y="63997"/>
                      <a:pt x="20945" y="66203"/>
                    </a:cubicBezTo>
                    <a:cubicBezTo>
                      <a:pt x="19843" y="68411"/>
                      <a:pt x="18740" y="71720"/>
                      <a:pt x="18740" y="75031"/>
                    </a:cubicBezTo>
                    <a:cubicBezTo>
                      <a:pt x="18740" y="78340"/>
                      <a:pt x="20945" y="83857"/>
                      <a:pt x="24252" y="87168"/>
                    </a:cubicBezTo>
                    <a:cubicBezTo>
                      <a:pt x="27559" y="90479"/>
                      <a:pt x="33070" y="91582"/>
                      <a:pt x="39685" y="91582"/>
                    </a:cubicBezTo>
                    <a:cubicBezTo>
                      <a:pt x="46298" y="91582"/>
                      <a:pt x="52913" y="91582"/>
                      <a:pt x="57322" y="87168"/>
                    </a:cubicBezTo>
                    <a:cubicBezTo>
                      <a:pt x="61731" y="82754"/>
                      <a:pt x="66140" y="80548"/>
                      <a:pt x="68345" y="75031"/>
                    </a:cubicBezTo>
                    <a:cubicBezTo>
                      <a:pt x="70550" y="70617"/>
                      <a:pt x="71652" y="65100"/>
                      <a:pt x="71652" y="57377"/>
                    </a:cubicBezTo>
                    <a:lnTo>
                      <a:pt x="71652" y="50756"/>
                    </a:lnTo>
                    <a:lnTo>
                      <a:pt x="71652" y="50756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3" name="Freeform 1222">
                <a:extLst>
                  <a:ext uri="{FF2B5EF4-FFF2-40B4-BE49-F238E27FC236}">
                    <a16:creationId xmlns:a16="http://schemas.microsoft.com/office/drawing/2014/main" id="{EDB83042-79EA-5166-87D5-6DBF568AE0E6}"/>
                  </a:ext>
                </a:extLst>
              </p:cNvPr>
              <p:cNvSpPr/>
              <p:nvPr/>
            </p:nvSpPr>
            <p:spPr>
              <a:xfrm>
                <a:off x="8917208" y="12771802"/>
                <a:ext cx="90392" cy="142337"/>
              </a:xfrm>
              <a:custGeom>
                <a:avLst/>
                <a:gdLst>
                  <a:gd name="csX0" fmla="*/ 73857 w 90392"/>
                  <a:gd name="csY0" fmla="*/ 140131 h 142337"/>
                  <a:gd name="csX1" fmla="*/ 73857 w 90392"/>
                  <a:gd name="csY1" fmla="*/ 126890 h 142337"/>
                  <a:gd name="csX2" fmla="*/ 45196 w 90392"/>
                  <a:gd name="csY2" fmla="*/ 142338 h 142337"/>
                  <a:gd name="csX3" fmla="*/ 22047 w 90392"/>
                  <a:gd name="csY3" fmla="*/ 135718 h 142337"/>
                  <a:gd name="csX4" fmla="*/ 5512 w 90392"/>
                  <a:gd name="csY4" fmla="*/ 116960 h 142337"/>
                  <a:gd name="csX5" fmla="*/ 0 w 90392"/>
                  <a:gd name="csY5" fmla="*/ 89376 h 142337"/>
                  <a:gd name="csX6" fmla="*/ 5512 w 90392"/>
                  <a:gd name="csY6" fmla="*/ 61791 h 142337"/>
                  <a:gd name="csX7" fmla="*/ 20945 w 90392"/>
                  <a:gd name="csY7" fmla="*/ 43033 h 142337"/>
                  <a:gd name="csX8" fmla="*/ 44094 w 90392"/>
                  <a:gd name="csY8" fmla="*/ 36412 h 142337"/>
                  <a:gd name="csX9" fmla="*/ 60629 w 90392"/>
                  <a:gd name="csY9" fmla="*/ 40826 h 142337"/>
                  <a:gd name="csX10" fmla="*/ 72754 w 90392"/>
                  <a:gd name="csY10" fmla="*/ 50757 h 142337"/>
                  <a:gd name="csX11" fmla="*/ 72754 w 90392"/>
                  <a:gd name="csY11" fmla="*/ 0 h 142337"/>
                  <a:gd name="csX12" fmla="*/ 90392 w 90392"/>
                  <a:gd name="csY12" fmla="*/ 0 h 142337"/>
                  <a:gd name="csX13" fmla="*/ 90392 w 90392"/>
                  <a:gd name="csY13" fmla="*/ 142338 h 142337"/>
                  <a:gd name="csX14" fmla="*/ 73857 w 90392"/>
                  <a:gd name="csY14" fmla="*/ 142338 h 142337"/>
                  <a:gd name="csX15" fmla="*/ 73857 w 90392"/>
                  <a:gd name="csY15" fmla="*/ 140131 h 142337"/>
                  <a:gd name="csX16" fmla="*/ 18740 w 90392"/>
                  <a:gd name="csY16" fmla="*/ 89376 h 142337"/>
                  <a:gd name="csX17" fmla="*/ 27559 w 90392"/>
                  <a:gd name="csY17" fmla="*/ 119167 h 142337"/>
                  <a:gd name="csX18" fmla="*/ 47400 w 90392"/>
                  <a:gd name="csY18" fmla="*/ 129098 h 142337"/>
                  <a:gd name="csX19" fmla="*/ 67242 w 90392"/>
                  <a:gd name="csY19" fmla="*/ 120270 h 142337"/>
                  <a:gd name="csX20" fmla="*/ 74959 w 90392"/>
                  <a:gd name="csY20" fmla="*/ 91582 h 142337"/>
                  <a:gd name="csX21" fmla="*/ 67242 w 90392"/>
                  <a:gd name="csY21" fmla="*/ 60686 h 142337"/>
                  <a:gd name="csX22" fmla="*/ 47400 w 90392"/>
                  <a:gd name="csY22" fmla="*/ 50757 h 142337"/>
                  <a:gd name="csX23" fmla="*/ 27559 w 90392"/>
                  <a:gd name="csY23" fmla="*/ 60686 h 142337"/>
                  <a:gd name="csX24" fmla="*/ 19842 w 90392"/>
                  <a:gd name="csY24" fmla="*/ 90479 h 142337"/>
                  <a:gd name="csX25" fmla="*/ 19842 w 90392"/>
                  <a:gd name="csY25" fmla="*/ 90479 h 1423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0392" h="142337">
                    <a:moveTo>
                      <a:pt x="73857" y="140131"/>
                    </a:moveTo>
                    <a:lnTo>
                      <a:pt x="73857" y="126890"/>
                    </a:lnTo>
                    <a:cubicBezTo>
                      <a:pt x="67242" y="136821"/>
                      <a:pt x="57322" y="142338"/>
                      <a:pt x="45196" y="142338"/>
                    </a:cubicBezTo>
                    <a:cubicBezTo>
                      <a:pt x="33070" y="142338"/>
                      <a:pt x="29763" y="140131"/>
                      <a:pt x="22047" y="135718"/>
                    </a:cubicBezTo>
                    <a:cubicBezTo>
                      <a:pt x="15433" y="131304"/>
                      <a:pt x="9921" y="124684"/>
                      <a:pt x="5512" y="116960"/>
                    </a:cubicBezTo>
                    <a:cubicBezTo>
                      <a:pt x="2205" y="109236"/>
                      <a:pt x="0" y="99305"/>
                      <a:pt x="0" y="89376"/>
                    </a:cubicBezTo>
                    <a:cubicBezTo>
                      <a:pt x="0" y="79445"/>
                      <a:pt x="2205" y="69514"/>
                      <a:pt x="5512" y="61791"/>
                    </a:cubicBezTo>
                    <a:cubicBezTo>
                      <a:pt x="8819" y="54066"/>
                      <a:pt x="14330" y="47446"/>
                      <a:pt x="20945" y="43033"/>
                    </a:cubicBezTo>
                    <a:cubicBezTo>
                      <a:pt x="27559" y="38619"/>
                      <a:pt x="35275" y="36412"/>
                      <a:pt x="44094" y="36412"/>
                    </a:cubicBezTo>
                    <a:cubicBezTo>
                      <a:pt x="52912" y="36412"/>
                      <a:pt x="56219" y="36412"/>
                      <a:pt x="60629" y="40826"/>
                    </a:cubicBezTo>
                    <a:cubicBezTo>
                      <a:pt x="65038" y="43033"/>
                      <a:pt x="69447" y="46343"/>
                      <a:pt x="72754" y="50757"/>
                    </a:cubicBezTo>
                    <a:lnTo>
                      <a:pt x="72754" y="0"/>
                    </a:lnTo>
                    <a:lnTo>
                      <a:pt x="90392" y="0"/>
                    </a:lnTo>
                    <a:lnTo>
                      <a:pt x="90392" y="142338"/>
                    </a:lnTo>
                    <a:lnTo>
                      <a:pt x="73857" y="142338"/>
                    </a:lnTo>
                    <a:lnTo>
                      <a:pt x="73857" y="140131"/>
                    </a:lnTo>
                    <a:close/>
                    <a:moveTo>
                      <a:pt x="18740" y="89376"/>
                    </a:moveTo>
                    <a:cubicBezTo>
                      <a:pt x="18740" y="102616"/>
                      <a:pt x="22047" y="112547"/>
                      <a:pt x="27559" y="119167"/>
                    </a:cubicBezTo>
                    <a:cubicBezTo>
                      <a:pt x="33070" y="125787"/>
                      <a:pt x="39684" y="129098"/>
                      <a:pt x="47400" y="129098"/>
                    </a:cubicBezTo>
                    <a:cubicBezTo>
                      <a:pt x="55117" y="129098"/>
                      <a:pt x="61731" y="125787"/>
                      <a:pt x="67242" y="120270"/>
                    </a:cubicBezTo>
                    <a:cubicBezTo>
                      <a:pt x="72754" y="113650"/>
                      <a:pt x="74959" y="104822"/>
                      <a:pt x="74959" y="91582"/>
                    </a:cubicBezTo>
                    <a:cubicBezTo>
                      <a:pt x="74959" y="78342"/>
                      <a:pt x="72754" y="67308"/>
                      <a:pt x="67242" y="60686"/>
                    </a:cubicBezTo>
                    <a:cubicBezTo>
                      <a:pt x="61731" y="54066"/>
                      <a:pt x="55117" y="50757"/>
                      <a:pt x="47400" y="50757"/>
                    </a:cubicBezTo>
                    <a:cubicBezTo>
                      <a:pt x="39684" y="50757"/>
                      <a:pt x="33070" y="54066"/>
                      <a:pt x="27559" y="60686"/>
                    </a:cubicBezTo>
                    <a:cubicBezTo>
                      <a:pt x="22047" y="67308"/>
                      <a:pt x="19842" y="77237"/>
                      <a:pt x="19842" y="90479"/>
                    </a:cubicBezTo>
                    <a:lnTo>
                      <a:pt x="19842" y="9047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1223">
                <a:extLst>
                  <a:ext uri="{FF2B5EF4-FFF2-40B4-BE49-F238E27FC236}">
                    <a16:creationId xmlns:a16="http://schemas.microsoft.com/office/drawing/2014/main" id="{99CC5737-F165-4F70-A2CA-C31C6F6BB91D}"/>
                  </a:ext>
                </a:extLst>
              </p:cNvPr>
              <p:cNvSpPr/>
              <p:nvPr/>
            </p:nvSpPr>
            <p:spPr>
              <a:xfrm>
                <a:off x="9029646" y="12806009"/>
                <a:ext cx="94800" cy="108131"/>
              </a:xfrm>
              <a:custGeom>
                <a:avLst/>
                <a:gdLst>
                  <a:gd name="csX0" fmla="*/ 76061 w 94800"/>
                  <a:gd name="csY0" fmla="*/ 72824 h 108131"/>
                  <a:gd name="csX1" fmla="*/ 93699 w 94800"/>
                  <a:gd name="csY1" fmla="*/ 75030 h 108131"/>
                  <a:gd name="csX2" fmla="*/ 78266 w 94800"/>
                  <a:gd name="csY2" fmla="*/ 99305 h 108131"/>
                  <a:gd name="csX3" fmla="*/ 48503 w 94800"/>
                  <a:gd name="csY3" fmla="*/ 108131 h 108131"/>
                  <a:gd name="csX4" fmla="*/ 13228 w 94800"/>
                  <a:gd name="csY4" fmla="*/ 93788 h 108131"/>
                  <a:gd name="csX5" fmla="*/ 0 w 94800"/>
                  <a:gd name="csY5" fmla="*/ 55170 h 108131"/>
                  <a:gd name="csX6" fmla="*/ 13228 w 94800"/>
                  <a:gd name="csY6" fmla="*/ 14343 h 108131"/>
                  <a:gd name="csX7" fmla="*/ 47400 w 94800"/>
                  <a:gd name="csY7" fmla="*/ 0 h 108131"/>
                  <a:gd name="csX8" fmla="*/ 81573 w 94800"/>
                  <a:gd name="csY8" fmla="*/ 14343 h 108131"/>
                  <a:gd name="csX9" fmla="*/ 94801 w 94800"/>
                  <a:gd name="csY9" fmla="*/ 54065 h 108131"/>
                  <a:gd name="csX10" fmla="*/ 94801 w 94800"/>
                  <a:gd name="csY10" fmla="*/ 58479 h 108131"/>
                  <a:gd name="csX11" fmla="*/ 17637 w 94800"/>
                  <a:gd name="csY11" fmla="*/ 58479 h 108131"/>
                  <a:gd name="csX12" fmla="*/ 27559 w 94800"/>
                  <a:gd name="csY12" fmla="*/ 84961 h 108131"/>
                  <a:gd name="csX13" fmla="*/ 49605 w 94800"/>
                  <a:gd name="csY13" fmla="*/ 93788 h 108131"/>
                  <a:gd name="csX14" fmla="*/ 66140 w 94800"/>
                  <a:gd name="csY14" fmla="*/ 88271 h 108131"/>
                  <a:gd name="csX15" fmla="*/ 77164 w 94800"/>
                  <a:gd name="csY15" fmla="*/ 71720 h 108131"/>
                  <a:gd name="csX16" fmla="*/ 77164 w 94800"/>
                  <a:gd name="csY16" fmla="*/ 71720 h 108131"/>
                  <a:gd name="csX17" fmla="*/ 18740 w 94800"/>
                  <a:gd name="csY17" fmla="*/ 45239 h 108131"/>
                  <a:gd name="csX18" fmla="*/ 76061 w 94800"/>
                  <a:gd name="csY18" fmla="*/ 45239 h 108131"/>
                  <a:gd name="csX19" fmla="*/ 69447 w 94800"/>
                  <a:gd name="csY19" fmla="*/ 25377 h 108131"/>
                  <a:gd name="csX20" fmla="*/ 47400 w 94800"/>
                  <a:gd name="csY20" fmla="*/ 15446 h 108131"/>
                  <a:gd name="csX21" fmla="*/ 27559 w 94800"/>
                  <a:gd name="csY21" fmla="*/ 23171 h 108131"/>
                  <a:gd name="csX22" fmla="*/ 18740 w 94800"/>
                  <a:gd name="csY22" fmla="*/ 45239 h 108131"/>
                  <a:gd name="csX23" fmla="*/ 18740 w 94800"/>
                  <a:gd name="csY23" fmla="*/ 45239 h 1081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94800" h="108131">
                    <a:moveTo>
                      <a:pt x="76061" y="72824"/>
                    </a:moveTo>
                    <a:lnTo>
                      <a:pt x="93699" y="75030"/>
                    </a:lnTo>
                    <a:cubicBezTo>
                      <a:pt x="90392" y="86064"/>
                      <a:pt x="85982" y="93788"/>
                      <a:pt x="78266" y="99305"/>
                    </a:cubicBezTo>
                    <a:cubicBezTo>
                      <a:pt x="70549" y="104822"/>
                      <a:pt x="60629" y="108131"/>
                      <a:pt x="48503" y="108131"/>
                    </a:cubicBezTo>
                    <a:cubicBezTo>
                      <a:pt x="36377" y="108131"/>
                      <a:pt x="22047" y="103718"/>
                      <a:pt x="13228" y="93788"/>
                    </a:cubicBezTo>
                    <a:cubicBezTo>
                      <a:pt x="4409" y="84961"/>
                      <a:pt x="0" y="71720"/>
                      <a:pt x="0" y="55170"/>
                    </a:cubicBezTo>
                    <a:cubicBezTo>
                      <a:pt x="0" y="38619"/>
                      <a:pt x="4409" y="24274"/>
                      <a:pt x="13228" y="14343"/>
                    </a:cubicBezTo>
                    <a:cubicBezTo>
                      <a:pt x="22047" y="4412"/>
                      <a:pt x="34172" y="0"/>
                      <a:pt x="47400" y="0"/>
                    </a:cubicBezTo>
                    <a:cubicBezTo>
                      <a:pt x="60629" y="0"/>
                      <a:pt x="72754" y="4412"/>
                      <a:pt x="81573" y="14343"/>
                    </a:cubicBezTo>
                    <a:cubicBezTo>
                      <a:pt x="90392" y="24274"/>
                      <a:pt x="94801" y="36411"/>
                      <a:pt x="94801" y="54065"/>
                    </a:cubicBezTo>
                    <a:cubicBezTo>
                      <a:pt x="94801" y="71720"/>
                      <a:pt x="94801" y="56273"/>
                      <a:pt x="94801" y="58479"/>
                    </a:cubicBezTo>
                    <a:lnTo>
                      <a:pt x="17637" y="58479"/>
                    </a:lnTo>
                    <a:cubicBezTo>
                      <a:pt x="17637" y="69513"/>
                      <a:pt x="20944" y="78340"/>
                      <a:pt x="27559" y="84961"/>
                    </a:cubicBezTo>
                    <a:cubicBezTo>
                      <a:pt x="34172" y="91581"/>
                      <a:pt x="40787" y="93788"/>
                      <a:pt x="49605" y="93788"/>
                    </a:cubicBezTo>
                    <a:cubicBezTo>
                      <a:pt x="58424" y="93788"/>
                      <a:pt x="61731" y="91581"/>
                      <a:pt x="66140" y="88271"/>
                    </a:cubicBezTo>
                    <a:cubicBezTo>
                      <a:pt x="70549" y="84961"/>
                      <a:pt x="73857" y="79444"/>
                      <a:pt x="77164" y="71720"/>
                    </a:cubicBezTo>
                    <a:lnTo>
                      <a:pt x="77164" y="71720"/>
                    </a:lnTo>
                    <a:close/>
                    <a:moveTo>
                      <a:pt x="18740" y="45239"/>
                    </a:moveTo>
                    <a:lnTo>
                      <a:pt x="76061" y="45239"/>
                    </a:lnTo>
                    <a:cubicBezTo>
                      <a:pt x="76061" y="36411"/>
                      <a:pt x="72754" y="29791"/>
                      <a:pt x="69447" y="25377"/>
                    </a:cubicBezTo>
                    <a:cubicBezTo>
                      <a:pt x="63936" y="18757"/>
                      <a:pt x="56219" y="15446"/>
                      <a:pt x="47400" y="15446"/>
                    </a:cubicBezTo>
                    <a:cubicBezTo>
                      <a:pt x="38582" y="15446"/>
                      <a:pt x="33070" y="17654"/>
                      <a:pt x="27559" y="23171"/>
                    </a:cubicBezTo>
                    <a:cubicBezTo>
                      <a:pt x="22047" y="28688"/>
                      <a:pt x="18740" y="35308"/>
                      <a:pt x="18740" y="45239"/>
                    </a:cubicBezTo>
                    <a:lnTo>
                      <a:pt x="18740" y="45239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5" name="Freeform 1224">
                <a:extLst>
                  <a:ext uri="{FF2B5EF4-FFF2-40B4-BE49-F238E27FC236}">
                    <a16:creationId xmlns:a16="http://schemas.microsoft.com/office/drawing/2014/main" id="{0C40A357-E485-06B9-C3A4-FABC950F05BF}"/>
                  </a:ext>
                </a:extLst>
              </p:cNvPr>
              <p:cNvSpPr/>
              <p:nvPr/>
            </p:nvSpPr>
            <p:spPr>
              <a:xfrm>
                <a:off x="9144289" y="12807112"/>
                <a:ext cx="56219" cy="105925"/>
              </a:xfrm>
              <a:custGeom>
                <a:avLst/>
                <a:gdLst>
                  <a:gd name="csX0" fmla="*/ 1103 w 56219"/>
                  <a:gd name="csY0" fmla="*/ 104822 h 105925"/>
                  <a:gd name="csX1" fmla="*/ 1103 w 56219"/>
                  <a:gd name="csY1" fmla="*/ 2206 h 105925"/>
                  <a:gd name="csX2" fmla="*/ 16535 w 56219"/>
                  <a:gd name="csY2" fmla="*/ 2206 h 105925"/>
                  <a:gd name="csX3" fmla="*/ 16535 w 56219"/>
                  <a:gd name="csY3" fmla="*/ 17654 h 105925"/>
                  <a:gd name="csX4" fmla="*/ 27559 w 56219"/>
                  <a:gd name="csY4" fmla="*/ 3309 h 105925"/>
                  <a:gd name="csX5" fmla="*/ 38582 w 56219"/>
                  <a:gd name="csY5" fmla="*/ 0 h 105925"/>
                  <a:gd name="csX6" fmla="*/ 56220 w 56219"/>
                  <a:gd name="csY6" fmla="*/ 5517 h 105925"/>
                  <a:gd name="csX7" fmla="*/ 50708 w 56219"/>
                  <a:gd name="csY7" fmla="*/ 22068 h 105925"/>
                  <a:gd name="csX8" fmla="*/ 37480 w 56219"/>
                  <a:gd name="csY8" fmla="*/ 18757 h 105925"/>
                  <a:gd name="csX9" fmla="*/ 27559 w 56219"/>
                  <a:gd name="csY9" fmla="*/ 22068 h 105925"/>
                  <a:gd name="csX10" fmla="*/ 20945 w 56219"/>
                  <a:gd name="csY10" fmla="*/ 31999 h 105925"/>
                  <a:gd name="csX11" fmla="*/ 17638 w 56219"/>
                  <a:gd name="csY11" fmla="*/ 51859 h 105925"/>
                  <a:gd name="csX12" fmla="*/ 17638 w 56219"/>
                  <a:gd name="csY12" fmla="*/ 105925 h 105925"/>
                  <a:gd name="csX13" fmla="*/ 0 w 56219"/>
                  <a:gd name="csY13" fmla="*/ 105925 h 105925"/>
                  <a:gd name="csX14" fmla="*/ 0 w 56219"/>
                  <a:gd name="csY14" fmla="*/ 105925 h 105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56219" h="105925">
                    <a:moveTo>
                      <a:pt x="1103" y="104822"/>
                    </a:moveTo>
                    <a:lnTo>
                      <a:pt x="1103" y="2206"/>
                    </a:lnTo>
                    <a:lnTo>
                      <a:pt x="16535" y="2206"/>
                    </a:lnTo>
                    <a:lnTo>
                      <a:pt x="16535" y="17654"/>
                    </a:lnTo>
                    <a:cubicBezTo>
                      <a:pt x="20945" y="9931"/>
                      <a:pt x="24252" y="5517"/>
                      <a:pt x="27559" y="3309"/>
                    </a:cubicBezTo>
                    <a:cubicBezTo>
                      <a:pt x="30866" y="1103"/>
                      <a:pt x="34173" y="0"/>
                      <a:pt x="38582" y="0"/>
                    </a:cubicBezTo>
                    <a:cubicBezTo>
                      <a:pt x="42992" y="0"/>
                      <a:pt x="50708" y="2206"/>
                      <a:pt x="56220" y="5517"/>
                    </a:cubicBezTo>
                    <a:lnTo>
                      <a:pt x="50708" y="22068"/>
                    </a:lnTo>
                    <a:cubicBezTo>
                      <a:pt x="46298" y="19860"/>
                      <a:pt x="41889" y="18757"/>
                      <a:pt x="37480" y="18757"/>
                    </a:cubicBezTo>
                    <a:cubicBezTo>
                      <a:pt x="33070" y="18757"/>
                      <a:pt x="29763" y="18757"/>
                      <a:pt x="27559" y="22068"/>
                    </a:cubicBezTo>
                    <a:cubicBezTo>
                      <a:pt x="25354" y="25377"/>
                      <a:pt x="22047" y="27585"/>
                      <a:pt x="20945" y="31999"/>
                    </a:cubicBezTo>
                    <a:cubicBezTo>
                      <a:pt x="18740" y="38619"/>
                      <a:pt x="17638" y="45239"/>
                      <a:pt x="17638" y="51859"/>
                    </a:cubicBezTo>
                    <a:lnTo>
                      <a:pt x="17638" y="105925"/>
                    </a:lnTo>
                    <a:lnTo>
                      <a:pt x="0" y="105925"/>
                    </a:lnTo>
                    <a:lnTo>
                      <a:pt x="0" y="105925"/>
                    </a:lnTo>
                    <a:close/>
                  </a:path>
                </a:pathLst>
              </a:custGeom>
              <a:solidFill>
                <a:srgbClr val="DADADA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26" name="Graphic 944">
              <a:extLst>
                <a:ext uri="{FF2B5EF4-FFF2-40B4-BE49-F238E27FC236}">
                  <a16:creationId xmlns:a16="http://schemas.microsoft.com/office/drawing/2014/main" id="{A79AD6D4-A34E-46C4-E94B-4B08FED38219}"/>
                </a:ext>
              </a:extLst>
            </p:cNvPr>
            <p:cNvGrpSpPr/>
            <p:nvPr/>
          </p:nvGrpSpPr>
          <p:grpSpPr>
            <a:xfrm>
              <a:off x="7107165" y="11995017"/>
              <a:ext cx="2104367" cy="347568"/>
              <a:chOff x="7107165" y="11995017"/>
              <a:chExt cx="2104367" cy="347568"/>
            </a:xfrm>
            <a:solidFill>
              <a:srgbClr val="1D1D1B"/>
            </a:solidFill>
          </p:grpSpPr>
          <p:sp>
            <p:nvSpPr>
              <p:cNvPr id="1227" name="Freeform 1226">
                <a:extLst>
                  <a:ext uri="{FF2B5EF4-FFF2-40B4-BE49-F238E27FC236}">
                    <a16:creationId xmlns:a16="http://schemas.microsoft.com/office/drawing/2014/main" id="{AD018F10-DF05-D90D-47A2-0814226C4E18}"/>
                  </a:ext>
                </a:extLst>
              </p:cNvPr>
              <p:cNvSpPr/>
              <p:nvPr/>
            </p:nvSpPr>
            <p:spPr>
              <a:xfrm>
                <a:off x="8678000" y="12073357"/>
                <a:ext cx="57321" cy="57375"/>
              </a:xfrm>
              <a:custGeom>
                <a:avLst/>
                <a:gdLst>
                  <a:gd name="csX0" fmla="*/ 28661 w 57321"/>
                  <a:gd name="csY0" fmla="*/ 57376 h 57375"/>
                  <a:gd name="csX1" fmla="*/ 0 w 57321"/>
                  <a:gd name="csY1" fmla="*/ 28688 h 57375"/>
                  <a:gd name="csX2" fmla="*/ 28661 w 57321"/>
                  <a:gd name="csY2" fmla="*/ 0 h 57375"/>
                  <a:gd name="csX3" fmla="*/ 57322 w 57321"/>
                  <a:gd name="csY3" fmla="*/ 28688 h 57375"/>
                  <a:gd name="csX4" fmla="*/ 28661 w 57321"/>
                  <a:gd name="csY4" fmla="*/ 57376 h 573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7321" h="57375">
                    <a:moveTo>
                      <a:pt x="28661" y="57376"/>
                    </a:moveTo>
                    <a:cubicBezTo>
                      <a:pt x="13228" y="57376"/>
                      <a:pt x="0" y="44136"/>
                      <a:pt x="0" y="28688"/>
                    </a:cubicBezTo>
                    <a:cubicBezTo>
                      <a:pt x="0" y="13240"/>
                      <a:pt x="13228" y="0"/>
                      <a:pt x="28661" y="0"/>
                    </a:cubicBezTo>
                    <a:cubicBezTo>
                      <a:pt x="44094" y="0"/>
                      <a:pt x="57322" y="13240"/>
                      <a:pt x="57322" y="28688"/>
                    </a:cubicBezTo>
                    <a:cubicBezTo>
                      <a:pt x="57322" y="44136"/>
                      <a:pt x="44094" y="57376"/>
                      <a:pt x="28661" y="57376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8" name="Freeform 1227">
                <a:extLst>
                  <a:ext uri="{FF2B5EF4-FFF2-40B4-BE49-F238E27FC236}">
                    <a16:creationId xmlns:a16="http://schemas.microsoft.com/office/drawing/2014/main" id="{11235EB9-EF7F-8730-C491-06741D39BC93}"/>
                  </a:ext>
                </a:extLst>
              </p:cNvPr>
              <p:cNvSpPr/>
              <p:nvPr/>
            </p:nvSpPr>
            <p:spPr>
              <a:xfrm>
                <a:off x="7746522" y="12073357"/>
                <a:ext cx="259049" cy="201919"/>
              </a:xfrm>
              <a:custGeom>
                <a:avLst/>
                <a:gdLst>
                  <a:gd name="csX0" fmla="*/ 259050 w 259049"/>
                  <a:gd name="csY0" fmla="*/ 201920 h 201919"/>
                  <a:gd name="csX1" fmla="*/ 218263 w 259049"/>
                  <a:gd name="csY1" fmla="*/ 201920 h 201919"/>
                  <a:gd name="csX2" fmla="*/ 218263 w 259049"/>
                  <a:gd name="csY2" fmla="*/ 86064 h 201919"/>
                  <a:gd name="csX3" fmla="*/ 184091 w 259049"/>
                  <a:gd name="csY3" fmla="*/ 41928 h 201919"/>
                  <a:gd name="csX4" fmla="*/ 149919 w 259049"/>
                  <a:gd name="csY4" fmla="*/ 86064 h 201919"/>
                  <a:gd name="csX5" fmla="*/ 149919 w 259049"/>
                  <a:gd name="csY5" fmla="*/ 201920 h 201919"/>
                  <a:gd name="csX6" fmla="*/ 109132 w 259049"/>
                  <a:gd name="csY6" fmla="*/ 201920 h 201919"/>
                  <a:gd name="csX7" fmla="*/ 109132 w 259049"/>
                  <a:gd name="csY7" fmla="*/ 86064 h 201919"/>
                  <a:gd name="csX8" fmla="*/ 74959 w 259049"/>
                  <a:gd name="csY8" fmla="*/ 41928 h 201919"/>
                  <a:gd name="csX9" fmla="*/ 40787 w 259049"/>
                  <a:gd name="csY9" fmla="*/ 86064 h 201919"/>
                  <a:gd name="csX10" fmla="*/ 40787 w 259049"/>
                  <a:gd name="csY10" fmla="*/ 201920 h 201919"/>
                  <a:gd name="csX11" fmla="*/ 0 w 259049"/>
                  <a:gd name="csY11" fmla="*/ 201920 h 201919"/>
                  <a:gd name="csX12" fmla="*/ 0 w 259049"/>
                  <a:gd name="csY12" fmla="*/ 88271 h 201919"/>
                  <a:gd name="csX13" fmla="*/ 74959 w 259049"/>
                  <a:gd name="csY13" fmla="*/ 0 h 201919"/>
                  <a:gd name="csX14" fmla="*/ 128974 w 259049"/>
                  <a:gd name="csY14" fmla="*/ 26482 h 201919"/>
                  <a:gd name="csX15" fmla="*/ 184091 w 259049"/>
                  <a:gd name="csY15" fmla="*/ 0 h 201919"/>
                  <a:gd name="csX16" fmla="*/ 259050 w 259049"/>
                  <a:gd name="csY16" fmla="*/ 88271 h 201919"/>
                  <a:gd name="csX17" fmla="*/ 259050 w 259049"/>
                  <a:gd name="csY17" fmla="*/ 201920 h 201919"/>
                  <a:gd name="csX18" fmla="*/ 259050 w 259049"/>
                  <a:gd name="csY18" fmla="*/ 201920 h 20191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59049" h="201919">
                    <a:moveTo>
                      <a:pt x="259050" y="201920"/>
                    </a:moveTo>
                    <a:lnTo>
                      <a:pt x="218263" y="201920"/>
                    </a:lnTo>
                    <a:lnTo>
                      <a:pt x="218263" y="86064"/>
                    </a:lnTo>
                    <a:cubicBezTo>
                      <a:pt x="218263" y="60686"/>
                      <a:pt x="203933" y="41928"/>
                      <a:pt x="184091" y="41928"/>
                    </a:cubicBezTo>
                    <a:cubicBezTo>
                      <a:pt x="164249" y="41928"/>
                      <a:pt x="149919" y="60686"/>
                      <a:pt x="149919" y="86064"/>
                    </a:cubicBezTo>
                    <a:lnTo>
                      <a:pt x="149919" y="201920"/>
                    </a:lnTo>
                    <a:lnTo>
                      <a:pt x="109132" y="201920"/>
                    </a:lnTo>
                    <a:lnTo>
                      <a:pt x="109132" y="86064"/>
                    </a:lnTo>
                    <a:cubicBezTo>
                      <a:pt x="109132" y="56273"/>
                      <a:pt x="91494" y="41928"/>
                      <a:pt x="74959" y="41928"/>
                    </a:cubicBezTo>
                    <a:cubicBezTo>
                      <a:pt x="58424" y="41928"/>
                      <a:pt x="40787" y="60686"/>
                      <a:pt x="40787" y="86064"/>
                    </a:cubicBezTo>
                    <a:lnTo>
                      <a:pt x="40787" y="201920"/>
                    </a:lnTo>
                    <a:lnTo>
                      <a:pt x="0" y="201920"/>
                    </a:lnTo>
                    <a:lnTo>
                      <a:pt x="0" y="88271"/>
                    </a:lnTo>
                    <a:cubicBezTo>
                      <a:pt x="0" y="36411"/>
                      <a:pt x="30865" y="0"/>
                      <a:pt x="74959" y="0"/>
                    </a:cubicBezTo>
                    <a:cubicBezTo>
                      <a:pt x="119053" y="0"/>
                      <a:pt x="113541" y="8826"/>
                      <a:pt x="128974" y="26482"/>
                    </a:cubicBezTo>
                    <a:cubicBezTo>
                      <a:pt x="144407" y="8826"/>
                      <a:pt x="163146" y="0"/>
                      <a:pt x="184091" y="0"/>
                    </a:cubicBezTo>
                    <a:cubicBezTo>
                      <a:pt x="228185" y="0"/>
                      <a:pt x="259050" y="36411"/>
                      <a:pt x="259050" y="88271"/>
                    </a:cubicBezTo>
                    <a:lnTo>
                      <a:pt x="259050" y="201920"/>
                    </a:lnTo>
                    <a:lnTo>
                      <a:pt x="259050" y="201920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" name="Freeform 1228">
                <a:extLst>
                  <a:ext uri="{FF2B5EF4-FFF2-40B4-BE49-F238E27FC236}">
                    <a16:creationId xmlns:a16="http://schemas.microsoft.com/office/drawing/2014/main" id="{1B71A5A6-907A-374B-E2C1-6AEB5F5EB72D}"/>
                  </a:ext>
                </a:extLst>
              </p:cNvPr>
              <p:cNvSpPr/>
              <p:nvPr/>
            </p:nvSpPr>
            <p:spPr>
              <a:xfrm>
                <a:off x="8039745" y="11995017"/>
                <a:ext cx="54014" cy="280260"/>
              </a:xfrm>
              <a:custGeom>
                <a:avLst/>
                <a:gdLst>
                  <a:gd name="csX0" fmla="*/ 47400 w 54014"/>
                  <a:gd name="csY0" fmla="*/ 280260 h 280260"/>
                  <a:gd name="csX1" fmla="*/ 5512 w 54014"/>
                  <a:gd name="csY1" fmla="*/ 280260 h 280260"/>
                  <a:gd name="csX2" fmla="*/ 5512 w 54014"/>
                  <a:gd name="csY2" fmla="*/ 83857 h 280260"/>
                  <a:gd name="csX3" fmla="*/ 47400 w 54014"/>
                  <a:gd name="csY3" fmla="*/ 83857 h 280260"/>
                  <a:gd name="csX4" fmla="*/ 47400 w 54014"/>
                  <a:gd name="csY4" fmla="*/ 280260 h 280260"/>
                  <a:gd name="csX5" fmla="*/ 26456 w 54014"/>
                  <a:gd name="csY5" fmla="*/ 54065 h 280260"/>
                  <a:gd name="csX6" fmla="*/ 0 w 54014"/>
                  <a:gd name="csY6" fmla="*/ 26480 h 280260"/>
                  <a:gd name="csX7" fmla="*/ 26456 w 54014"/>
                  <a:gd name="csY7" fmla="*/ 0 h 280260"/>
                  <a:gd name="csX8" fmla="*/ 54014 w 54014"/>
                  <a:gd name="csY8" fmla="*/ 26480 h 280260"/>
                  <a:gd name="csX9" fmla="*/ 26456 w 54014"/>
                  <a:gd name="csY9" fmla="*/ 54065 h 2802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4014" h="280260">
                    <a:moveTo>
                      <a:pt x="47400" y="280260"/>
                    </a:moveTo>
                    <a:lnTo>
                      <a:pt x="5512" y="280260"/>
                    </a:lnTo>
                    <a:lnTo>
                      <a:pt x="5512" y="83857"/>
                    </a:lnTo>
                    <a:lnTo>
                      <a:pt x="47400" y="83857"/>
                    </a:lnTo>
                    <a:lnTo>
                      <a:pt x="47400" y="280260"/>
                    </a:lnTo>
                    <a:close/>
                    <a:moveTo>
                      <a:pt x="26456" y="54065"/>
                    </a:moveTo>
                    <a:cubicBezTo>
                      <a:pt x="11023" y="54065"/>
                      <a:pt x="0" y="41928"/>
                      <a:pt x="0" y="26480"/>
                    </a:cubicBezTo>
                    <a:cubicBezTo>
                      <a:pt x="0" y="11034"/>
                      <a:pt x="11023" y="0"/>
                      <a:pt x="26456" y="0"/>
                    </a:cubicBezTo>
                    <a:cubicBezTo>
                      <a:pt x="41889" y="0"/>
                      <a:pt x="54014" y="12137"/>
                      <a:pt x="54014" y="26480"/>
                    </a:cubicBezTo>
                    <a:cubicBezTo>
                      <a:pt x="54014" y="40825"/>
                      <a:pt x="41889" y="54065"/>
                      <a:pt x="26456" y="54065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" name="Freeform 1229">
                <a:extLst>
                  <a:ext uri="{FF2B5EF4-FFF2-40B4-BE49-F238E27FC236}">
                    <a16:creationId xmlns:a16="http://schemas.microsoft.com/office/drawing/2014/main" id="{D48656E6-E9A1-90A7-4F25-DA3A847BAA26}"/>
                  </a:ext>
                </a:extLst>
              </p:cNvPr>
              <p:cNvSpPr/>
              <p:nvPr/>
            </p:nvSpPr>
            <p:spPr>
              <a:xfrm>
                <a:off x="8125728" y="12072254"/>
                <a:ext cx="180783" cy="207436"/>
              </a:xfrm>
              <a:custGeom>
                <a:avLst/>
                <a:gdLst>
                  <a:gd name="csX0" fmla="*/ 100313 w 180783"/>
                  <a:gd name="csY0" fmla="*/ 207437 h 207436"/>
                  <a:gd name="csX1" fmla="*/ 28661 w 180783"/>
                  <a:gd name="csY1" fmla="*/ 176542 h 207436"/>
                  <a:gd name="csX2" fmla="*/ 0 w 180783"/>
                  <a:gd name="csY2" fmla="*/ 103718 h 207436"/>
                  <a:gd name="csX3" fmla="*/ 29763 w 180783"/>
                  <a:gd name="csY3" fmla="*/ 30894 h 207436"/>
                  <a:gd name="csX4" fmla="*/ 101415 w 180783"/>
                  <a:gd name="csY4" fmla="*/ 0 h 207436"/>
                  <a:gd name="csX5" fmla="*/ 174170 w 180783"/>
                  <a:gd name="csY5" fmla="*/ 29791 h 207436"/>
                  <a:gd name="csX6" fmla="*/ 179681 w 180783"/>
                  <a:gd name="csY6" fmla="*/ 35308 h 207436"/>
                  <a:gd name="csX7" fmla="*/ 149918 w 180783"/>
                  <a:gd name="csY7" fmla="*/ 66203 h 207436"/>
                  <a:gd name="csX8" fmla="*/ 144406 w 180783"/>
                  <a:gd name="csY8" fmla="*/ 60686 h 207436"/>
                  <a:gd name="csX9" fmla="*/ 101415 w 180783"/>
                  <a:gd name="csY9" fmla="*/ 41928 h 207436"/>
                  <a:gd name="csX10" fmla="*/ 40787 w 180783"/>
                  <a:gd name="csY10" fmla="*/ 103718 h 207436"/>
                  <a:gd name="csX11" fmla="*/ 101415 w 180783"/>
                  <a:gd name="csY11" fmla="*/ 165509 h 207436"/>
                  <a:gd name="csX12" fmla="*/ 144406 w 180783"/>
                  <a:gd name="csY12" fmla="*/ 146750 h 207436"/>
                  <a:gd name="csX13" fmla="*/ 149918 w 180783"/>
                  <a:gd name="csY13" fmla="*/ 142336 h 207436"/>
                  <a:gd name="csX14" fmla="*/ 180783 w 180783"/>
                  <a:gd name="csY14" fmla="*/ 171026 h 207436"/>
                  <a:gd name="csX15" fmla="*/ 174170 w 180783"/>
                  <a:gd name="csY15" fmla="*/ 176542 h 207436"/>
                  <a:gd name="csX16" fmla="*/ 101415 w 180783"/>
                  <a:gd name="csY16" fmla="*/ 206333 h 207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80783" h="207436">
                    <a:moveTo>
                      <a:pt x="100313" y="207437"/>
                    </a:moveTo>
                    <a:cubicBezTo>
                      <a:pt x="72754" y="207437"/>
                      <a:pt x="47400" y="196403"/>
                      <a:pt x="28661" y="176542"/>
                    </a:cubicBezTo>
                    <a:cubicBezTo>
                      <a:pt x="9921" y="157784"/>
                      <a:pt x="0" y="131302"/>
                      <a:pt x="0" y="103718"/>
                    </a:cubicBezTo>
                    <a:cubicBezTo>
                      <a:pt x="0" y="76133"/>
                      <a:pt x="9921" y="49653"/>
                      <a:pt x="29763" y="30894"/>
                    </a:cubicBezTo>
                    <a:cubicBezTo>
                      <a:pt x="48503" y="12137"/>
                      <a:pt x="74959" y="0"/>
                      <a:pt x="101415" y="0"/>
                    </a:cubicBezTo>
                    <a:cubicBezTo>
                      <a:pt x="127871" y="0"/>
                      <a:pt x="155430" y="9929"/>
                      <a:pt x="174170" y="29791"/>
                    </a:cubicBezTo>
                    <a:lnTo>
                      <a:pt x="179681" y="35308"/>
                    </a:lnTo>
                    <a:lnTo>
                      <a:pt x="149918" y="66203"/>
                    </a:lnTo>
                    <a:lnTo>
                      <a:pt x="144406" y="60686"/>
                    </a:lnTo>
                    <a:cubicBezTo>
                      <a:pt x="130076" y="47445"/>
                      <a:pt x="116848" y="41928"/>
                      <a:pt x="101415" y="41928"/>
                    </a:cubicBezTo>
                    <a:cubicBezTo>
                      <a:pt x="68345" y="41928"/>
                      <a:pt x="40787" y="69513"/>
                      <a:pt x="40787" y="103718"/>
                    </a:cubicBezTo>
                    <a:cubicBezTo>
                      <a:pt x="40787" y="137924"/>
                      <a:pt x="68345" y="165509"/>
                      <a:pt x="101415" y="165509"/>
                    </a:cubicBezTo>
                    <a:cubicBezTo>
                      <a:pt x="134486" y="165509"/>
                      <a:pt x="131178" y="159992"/>
                      <a:pt x="144406" y="146750"/>
                    </a:cubicBezTo>
                    <a:lnTo>
                      <a:pt x="149918" y="142336"/>
                    </a:lnTo>
                    <a:lnTo>
                      <a:pt x="180783" y="171026"/>
                    </a:lnTo>
                    <a:lnTo>
                      <a:pt x="174170" y="176542"/>
                    </a:lnTo>
                    <a:cubicBezTo>
                      <a:pt x="152123" y="196403"/>
                      <a:pt x="127871" y="206333"/>
                      <a:pt x="101415" y="206333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" name="Freeform 1230">
                <a:extLst>
                  <a:ext uri="{FF2B5EF4-FFF2-40B4-BE49-F238E27FC236}">
                    <a16:creationId xmlns:a16="http://schemas.microsoft.com/office/drawing/2014/main" id="{A1D2C440-2104-4308-7CD7-3C3771EDAADC}"/>
                  </a:ext>
                </a:extLst>
              </p:cNvPr>
              <p:cNvSpPr/>
              <p:nvPr/>
            </p:nvSpPr>
            <p:spPr>
              <a:xfrm>
                <a:off x="8320842" y="12078874"/>
                <a:ext cx="97005" cy="196402"/>
              </a:xfrm>
              <a:custGeom>
                <a:avLst/>
                <a:gdLst>
                  <a:gd name="csX0" fmla="*/ 44094 w 97005"/>
                  <a:gd name="csY0" fmla="*/ 196403 h 196402"/>
                  <a:gd name="csX1" fmla="*/ 0 w 97005"/>
                  <a:gd name="csY1" fmla="*/ 196403 h 196402"/>
                  <a:gd name="csX2" fmla="*/ 0 w 97005"/>
                  <a:gd name="csY2" fmla="*/ 98202 h 196402"/>
                  <a:gd name="csX3" fmla="*/ 88187 w 97005"/>
                  <a:gd name="csY3" fmla="*/ 0 h 196402"/>
                  <a:gd name="csX4" fmla="*/ 97006 w 97005"/>
                  <a:gd name="csY4" fmla="*/ 0 h 196402"/>
                  <a:gd name="csX5" fmla="*/ 97006 w 97005"/>
                  <a:gd name="csY5" fmla="*/ 40825 h 196402"/>
                  <a:gd name="csX6" fmla="*/ 90391 w 97005"/>
                  <a:gd name="csY6" fmla="*/ 40825 h 196402"/>
                  <a:gd name="csX7" fmla="*/ 44094 w 97005"/>
                  <a:gd name="csY7" fmla="*/ 95994 h 196402"/>
                  <a:gd name="csX8" fmla="*/ 44094 w 97005"/>
                  <a:gd name="csY8" fmla="*/ 196403 h 196402"/>
                  <a:gd name="csX9" fmla="*/ 44094 w 97005"/>
                  <a:gd name="csY9" fmla="*/ 196403 h 1964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97005" h="196402">
                    <a:moveTo>
                      <a:pt x="44094" y="196403"/>
                    </a:moveTo>
                    <a:lnTo>
                      <a:pt x="0" y="196403"/>
                    </a:lnTo>
                    <a:lnTo>
                      <a:pt x="0" y="98202"/>
                    </a:lnTo>
                    <a:cubicBezTo>
                      <a:pt x="0" y="35308"/>
                      <a:pt x="27559" y="4414"/>
                      <a:pt x="88187" y="0"/>
                    </a:cubicBezTo>
                    <a:lnTo>
                      <a:pt x="97006" y="0"/>
                    </a:lnTo>
                    <a:lnTo>
                      <a:pt x="97006" y="40825"/>
                    </a:lnTo>
                    <a:lnTo>
                      <a:pt x="90391" y="40825"/>
                    </a:lnTo>
                    <a:cubicBezTo>
                      <a:pt x="57321" y="45239"/>
                      <a:pt x="44094" y="59583"/>
                      <a:pt x="44094" y="95994"/>
                    </a:cubicBezTo>
                    <a:lnTo>
                      <a:pt x="44094" y="196403"/>
                    </a:lnTo>
                    <a:lnTo>
                      <a:pt x="44094" y="196403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" name="Freeform 1231">
                <a:extLst>
                  <a:ext uri="{FF2B5EF4-FFF2-40B4-BE49-F238E27FC236}">
                    <a16:creationId xmlns:a16="http://schemas.microsoft.com/office/drawing/2014/main" id="{0ECF4B21-2025-7EED-365B-24CECEA3A172}"/>
                  </a:ext>
                </a:extLst>
              </p:cNvPr>
              <p:cNvSpPr/>
              <p:nvPr/>
            </p:nvSpPr>
            <p:spPr>
              <a:xfrm>
                <a:off x="8436588" y="12072254"/>
                <a:ext cx="202830" cy="207436"/>
              </a:xfrm>
              <a:custGeom>
                <a:avLst/>
                <a:gdLst>
                  <a:gd name="csX0" fmla="*/ 101415 w 202830"/>
                  <a:gd name="csY0" fmla="*/ 207437 h 207436"/>
                  <a:gd name="csX1" fmla="*/ 29763 w 202830"/>
                  <a:gd name="csY1" fmla="*/ 176542 h 207436"/>
                  <a:gd name="csX2" fmla="*/ 0 w 202830"/>
                  <a:gd name="csY2" fmla="*/ 103718 h 207436"/>
                  <a:gd name="csX3" fmla="*/ 29763 w 202830"/>
                  <a:gd name="csY3" fmla="*/ 30894 h 207436"/>
                  <a:gd name="csX4" fmla="*/ 101415 w 202830"/>
                  <a:gd name="csY4" fmla="*/ 0 h 207436"/>
                  <a:gd name="csX5" fmla="*/ 173067 w 202830"/>
                  <a:gd name="csY5" fmla="*/ 30894 h 207436"/>
                  <a:gd name="csX6" fmla="*/ 202830 w 202830"/>
                  <a:gd name="csY6" fmla="*/ 103718 h 207436"/>
                  <a:gd name="csX7" fmla="*/ 173067 w 202830"/>
                  <a:gd name="csY7" fmla="*/ 176542 h 207436"/>
                  <a:gd name="csX8" fmla="*/ 101415 w 202830"/>
                  <a:gd name="csY8" fmla="*/ 207437 h 207436"/>
                  <a:gd name="csX9" fmla="*/ 100313 w 202830"/>
                  <a:gd name="csY9" fmla="*/ 41928 h 207436"/>
                  <a:gd name="csX10" fmla="*/ 41889 w 202830"/>
                  <a:gd name="csY10" fmla="*/ 103718 h 207436"/>
                  <a:gd name="csX11" fmla="*/ 100313 w 202830"/>
                  <a:gd name="csY11" fmla="*/ 165509 h 207436"/>
                  <a:gd name="csX12" fmla="*/ 158737 w 202830"/>
                  <a:gd name="csY12" fmla="*/ 103718 h 207436"/>
                  <a:gd name="csX13" fmla="*/ 100313 w 202830"/>
                  <a:gd name="csY13" fmla="*/ 41928 h 20743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202830" h="207436">
                    <a:moveTo>
                      <a:pt x="101415" y="207437"/>
                    </a:moveTo>
                    <a:cubicBezTo>
                      <a:pt x="73856" y="207437"/>
                      <a:pt x="48503" y="196403"/>
                      <a:pt x="29763" y="176542"/>
                    </a:cubicBezTo>
                    <a:cubicBezTo>
                      <a:pt x="11023" y="156681"/>
                      <a:pt x="0" y="131302"/>
                      <a:pt x="0" y="103718"/>
                    </a:cubicBezTo>
                    <a:cubicBezTo>
                      <a:pt x="0" y="76133"/>
                      <a:pt x="11023" y="50756"/>
                      <a:pt x="29763" y="30894"/>
                    </a:cubicBezTo>
                    <a:cubicBezTo>
                      <a:pt x="48503" y="11034"/>
                      <a:pt x="74959" y="0"/>
                      <a:pt x="101415" y="0"/>
                    </a:cubicBezTo>
                    <a:cubicBezTo>
                      <a:pt x="127871" y="0"/>
                      <a:pt x="153225" y="11034"/>
                      <a:pt x="173067" y="30894"/>
                    </a:cubicBezTo>
                    <a:cubicBezTo>
                      <a:pt x="191807" y="49653"/>
                      <a:pt x="202830" y="76133"/>
                      <a:pt x="202830" y="103718"/>
                    </a:cubicBezTo>
                    <a:cubicBezTo>
                      <a:pt x="202830" y="131302"/>
                      <a:pt x="191807" y="157784"/>
                      <a:pt x="173067" y="176542"/>
                    </a:cubicBezTo>
                    <a:cubicBezTo>
                      <a:pt x="154328" y="196403"/>
                      <a:pt x="128973" y="207437"/>
                      <a:pt x="101415" y="207437"/>
                    </a:cubicBezTo>
                    <a:moveTo>
                      <a:pt x="100313" y="41928"/>
                    </a:moveTo>
                    <a:cubicBezTo>
                      <a:pt x="68345" y="41928"/>
                      <a:pt x="41889" y="69513"/>
                      <a:pt x="41889" y="103718"/>
                    </a:cubicBezTo>
                    <a:cubicBezTo>
                      <a:pt x="41889" y="137924"/>
                      <a:pt x="68345" y="165509"/>
                      <a:pt x="100313" y="165509"/>
                    </a:cubicBezTo>
                    <a:cubicBezTo>
                      <a:pt x="132281" y="165509"/>
                      <a:pt x="158737" y="139027"/>
                      <a:pt x="158737" y="103718"/>
                    </a:cubicBezTo>
                    <a:cubicBezTo>
                      <a:pt x="158737" y="68410"/>
                      <a:pt x="132281" y="41928"/>
                      <a:pt x="100313" y="41928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" name="Freeform 1232">
                <a:extLst>
                  <a:ext uri="{FF2B5EF4-FFF2-40B4-BE49-F238E27FC236}">
                    <a16:creationId xmlns:a16="http://schemas.microsoft.com/office/drawing/2014/main" id="{77DE3FEB-F571-BE3C-04B1-99DB8AF87DF6}"/>
                  </a:ext>
                </a:extLst>
              </p:cNvPr>
              <p:cNvSpPr/>
              <p:nvPr/>
            </p:nvSpPr>
            <p:spPr>
              <a:xfrm>
                <a:off x="8678000" y="12217901"/>
                <a:ext cx="57321" cy="57375"/>
              </a:xfrm>
              <a:custGeom>
                <a:avLst/>
                <a:gdLst>
                  <a:gd name="csX0" fmla="*/ 28661 w 57321"/>
                  <a:gd name="csY0" fmla="*/ 57376 h 57375"/>
                  <a:gd name="csX1" fmla="*/ 0 w 57321"/>
                  <a:gd name="csY1" fmla="*/ 28688 h 57375"/>
                  <a:gd name="csX2" fmla="*/ 28661 w 57321"/>
                  <a:gd name="csY2" fmla="*/ 0 h 57375"/>
                  <a:gd name="csX3" fmla="*/ 57322 w 57321"/>
                  <a:gd name="csY3" fmla="*/ 28688 h 57375"/>
                  <a:gd name="csX4" fmla="*/ 28661 w 57321"/>
                  <a:gd name="csY4" fmla="*/ 57376 h 573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7321" h="57375">
                    <a:moveTo>
                      <a:pt x="28661" y="57376"/>
                    </a:moveTo>
                    <a:cubicBezTo>
                      <a:pt x="13228" y="57376"/>
                      <a:pt x="0" y="44136"/>
                      <a:pt x="0" y="28688"/>
                    </a:cubicBezTo>
                    <a:cubicBezTo>
                      <a:pt x="0" y="13240"/>
                      <a:pt x="13228" y="0"/>
                      <a:pt x="28661" y="0"/>
                    </a:cubicBezTo>
                    <a:cubicBezTo>
                      <a:pt x="44094" y="0"/>
                      <a:pt x="57322" y="13240"/>
                      <a:pt x="57322" y="28688"/>
                    </a:cubicBezTo>
                    <a:cubicBezTo>
                      <a:pt x="57322" y="44136"/>
                      <a:pt x="44094" y="57376"/>
                      <a:pt x="28661" y="57376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" name="Freeform 1233">
                <a:extLst>
                  <a:ext uri="{FF2B5EF4-FFF2-40B4-BE49-F238E27FC236}">
                    <a16:creationId xmlns:a16="http://schemas.microsoft.com/office/drawing/2014/main" id="{B76E0E94-D338-B06D-4CDB-7A76DDD0B392}"/>
                  </a:ext>
                </a:extLst>
              </p:cNvPr>
              <p:cNvSpPr/>
              <p:nvPr/>
            </p:nvSpPr>
            <p:spPr>
              <a:xfrm>
                <a:off x="8775005" y="11995017"/>
                <a:ext cx="202830" cy="284673"/>
              </a:xfrm>
              <a:custGeom>
                <a:avLst/>
                <a:gdLst>
                  <a:gd name="csX0" fmla="*/ 101415 w 202830"/>
                  <a:gd name="csY0" fmla="*/ 284674 h 284673"/>
                  <a:gd name="csX1" fmla="*/ 0 w 202830"/>
                  <a:gd name="csY1" fmla="*/ 172129 h 284673"/>
                  <a:gd name="csX2" fmla="*/ 0 w 202830"/>
                  <a:gd name="csY2" fmla="*/ 158887 h 284673"/>
                  <a:gd name="csX3" fmla="*/ 0 w 202830"/>
                  <a:gd name="csY3" fmla="*/ 0 h 284673"/>
                  <a:gd name="csX4" fmla="*/ 41889 w 202830"/>
                  <a:gd name="csY4" fmla="*/ 0 h 284673"/>
                  <a:gd name="csX5" fmla="*/ 41889 w 202830"/>
                  <a:gd name="csY5" fmla="*/ 97098 h 284673"/>
                  <a:gd name="csX6" fmla="*/ 101415 w 202830"/>
                  <a:gd name="csY6" fmla="*/ 78340 h 284673"/>
                  <a:gd name="csX7" fmla="*/ 173068 w 202830"/>
                  <a:gd name="csY7" fmla="*/ 108131 h 284673"/>
                  <a:gd name="csX8" fmla="*/ 202831 w 202830"/>
                  <a:gd name="csY8" fmla="*/ 180955 h 284673"/>
                  <a:gd name="csX9" fmla="*/ 173068 w 202830"/>
                  <a:gd name="csY9" fmla="*/ 253780 h 284673"/>
                  <a:gd name="csX10" fmla="*/ 101415 w 202830"/>
                  <a:gd name="csY10" fmla="*/ 284674 h 284673"/>
                  <a:gd name="csX11" fmla="*/ 101415 w 202830"/>
                  <a:gd name="csY11" fmla="*/ 120268 h 284673"/>
                  <a:gd name="csX12" fmla="*/ 40787 w 202830"/>
                  <a:gd name="csY12" fmla="*/ 182059 h 284673"/>
                  <a:gd name="csX13" fmla="*/ 101415 w 202830"/>
                  <a:gd name="csY13" fmla="*/ 243849 h 284673"/>
                  <a:gd name="csX14" fmla="*/ 162044 w 202830"/>
                  <a:gd name="csY14" fmla="*/ 182059 h 284673"/>
                  <a:gd name="csX15" fmla="*/ 101415 w 202830"/>
                  <a:gd name="csY15" fmla="*/ 120268 h 2846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202830" h="284673">
                    <a:moveTo>
                      <a:pt x="101415" y="284674"/>
                    </a:moveTo>
                    <a:cubicBezTo>
                      <a:pt x="41889" y="284674"/>
                      <a:pt x="0" y="238332"/>
                      <a:pt x="0" y="172129"/>
                    </a:cubicBezTo>
                    <a:cubicBezTo>
                      <a:pt x="0" y="105925"/>
                      <a:pt x="0" y="163301"/>
                      <a:pt x="0" y="158887"/>
                    </a:cubicBezTo>
                    <a:lnTo>
                      <a:pt x="0" y="0"/>
                    </a:lnTo>
                    <a:lnTo>
                      <a:pt x="41889" y="0"/>
                    </a:lnTo>
                    <a:lnTo>
                      <a:pt x="41889" y="97098"/>
                    </a:lnTo>
                    <a:cubicBezTo>
                      <a:pt x="59527" y="83857"/>
                      <a:pt x="79369" y="78340"/>
                      <a:pt x="101415" y="78340"/>
                    </a:cubicBezTo>
                    <a:cubicBezTo>
                      <a:pt x="123462" y="78340"/>
                      <a:pt x="154328" y="89374"/>
                      <a:pt x="173068" y="108131"/>
                    </a:cubicBezTo>
                    <a:cubicBezTo>
                      <a:pt x="191807" y="127993"/>
                      <a:pt x="202831" y="153370"/>
                      <a:pt x="202831" y="180955"/>
                    </a:cubicBezTo>
                    <a:cubicBezTo>
                      <a:pt x="202831" y="208540"/>
                      <a:pt x="191807" y="235021"/>
                      <a:pt x="173068" y="253780"/>
                    </a:cubicBezTo>
                    <a:cubicBezTo>
                      <a:pt x="154328" y="273640"/>
                      <a:pt x="128974" y="284674"/>
                      <a:pt x="101415" y="284674"/>
                    </a:cubicBezTo>
                    <a:moveTo>
                      <a:pt x="101415" y="120268"/>
                    </a:moveTo>
                    <a:cubicBezTo>
                      <a:pt x="68345" y="120268"/>
                      <a:pt x="40787" y="147853"/>
                      <a:pt x="40787" y="182059"/>
                    </a:cubicBezTo>
                    <a:cubicBezTo>
                      <a:pt x="40787" y="216264"/>
                      <a:pt x="67243" y="243849"/>
                      <a:pt x="101415" y="243849"/>
                    </a:cubicBezTo>
                    <a:cubicBezTo>
                      <a:pt x="135588" y="243849"/>
                      <a:pt x="162044" y="216264"/>
                      <a:pt x="162044" y="182059"/>
                    </a:cubicBezTo>
                    <a:cubicBezTo>
                      <a:pt x="162044" y="147853"/>
                      <a:pt x="134486" y="120268"/>
                      <a:pt x="101415" y="120268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" name="Freeform 1234">
                <a:extLst>
                  <a:ext uri="{FF2B5EF4-FFF2-40B4-BE49-F238E27FC236}">
                    <a16:creationId xmlns:a16="http://schemas.microsoft.com/office/drawing/2014/main" id="{9125C483-3298-1CE5-A140-80349D77E4AD}"/>
                  </a:ext>
                </a:extLst>
              </p:cNvPr>
              <p:cNvSpPr/>
              <p:nvPr/>
            </p:nvSpPr>
            <p:spPr>
              <a:xfrm>
                <a:off x="9007600" y="11995017"/>
                <a:ext cx="54014" cy="280260"/>
              </a:xfrm>
              <a:custGeom>
                <a:avLst/>
                <a:gdLst>
                  <a:gd name="csX0" fmla="*/ 47400 w 54014"/>
                  <a:gd name="csY0" fmla="*/ 280260 h 280260"/>
                  <a:gd name="csX1" fmla="*/ 5512 w 54014"/>
                  <a:gd name="csY1" fmla="*/ 280260 h 280260"/>
                  <a:gd name="csX2" fmla="*/ 5512 w 54014"/>
                  <a:gd name="csY2" fmla="*/ 83857 h 280260"/>
                  <a:gd name="csX3" fmla="*/ 47400 w 54014"/>
                  <a:gd name="csY3" fmla="*/ 83857 h 280260"/>
                  <a:gd name="csX4" fmla="*/ 47400 w 54014"/>
                  <a:gd name="csY4" fmla="*/ 280260 h 280260"/>
                  <a:gd name="csX5" fmla="*/ 26456 w 54014"/>
                  <a:gd name="csY5" fmla="*/ 54065 h 280260"/>
                  <a:gd name="csX6" fmla="*/ 0 w 54014"/>
                  <a:gd name="csY6" fmla="*/ 26480 h 280260"/>
                  <a:gd name="csX7" fmla="*/ 26456 w 54014"/>
                  <a:gd name="csY7" fmla="*/ 0 h 280260"/>
                  <a:gd name="csX8" fmla="*/ 54014 w 54014"/>
                  <a:gd name="csY8" fmla="*/ 26480 h 280260"/>
                  <a:gd name="csX9" fmla="*/ 26456 w 54014"/>
                  <a:gd name="csY9" fmla="*/ 54065 h 2802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4014" h="280260">
                    <a:moveTo>
                      <a:pt x="47400" y="280260"/>
                    </a:moveTo>
                    <a:lnTo>
                      <a:pt x="5512" y="280260"/>
                    </a:lnTo>
                    <a:lnTo>
                      <a:pt x="5512" y="83857"/>
                    </a:lnTo>
                    <a:lnTo>
                      <a:pt x="47400" y="83857"/>
                    </a:lnTo>
                    <a:lnTo>
                      <a:pt x="47400" y="280260"/>
                    </a:lnTo>
                    <a:close/>
                    <a:moveTo>
                      <a:pt x="26456" y="54065"/>
                    </a:moveTo>
                    <a:cubicBezTo>
                      <a:pt x="11023" y="54065"/>
                      <a:pt x="0" y="41928"/>
                      <a:pt x="0" y="26480"/>
                    </a:cubicBezTo>
                    <a:cubicBezTo>
                      <a:pt x="0" y="11034"/>
                      <a:pt x="11023" y="0"/>
                      <a:pt x="26456" y="0"/>
                    </a:cubicBezTo>
                    <a:cubicBezTo>
                      <a:pt x="41889" y="0"/>
                      <a:pt x="54014" y="12137"/>
                      <a:pt x="54014" y="26480"/>
                    </a:cubicBezTo>
                    <a:cubicBezTo>
                      <a:pt x="54014" y="40825"/>
                      <a:pt x="41889" y="54065"/>
                      <a:pt x="26456" y="54065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" name="Freeform 1235">
                <a:extLst>
                  <a:ext uri="{FF2B5EF4-FFF2-40B4-BE49-F238E27FC236}">
                    <a16:creationId xmlns:a16="http://schemas.microsoft.com/office/drawing/2014/main" id="{E800C885-4715-B4A1-8DD7-F4E5FB638EAF}"/>
                  </a:ext>
                </a:extLst>
              </p:cNvPr>
              <p:cNvSpPr/>
              <p:nvPr/>
            </p:nvSpPr>
            <p:spPr>
              <a:xfrm>
                <a:off x="9092480" y="12035841"/>
                <a:ext cx="119052" cy="244952"/>
              </a:xfrm>
              <a:custGeom>
                <a:avLst/>
                <a:gdLst>
                  <a:gd name="csX0" fmla="*/ 119053 w 119052"/>
                  <a:gd name="csY0" fmla="*/ 244952 h 244952"/>
                  <a:gd name="csX1" fmla="*/ 110234 w 119052"/>
                  <a:gd name="csY1" fmla="*/ 242746 h 244952"/>
                  <a:gd name="csX2" fmla="*/ 25354 w 119052"/>
                  <a:gd name="csY2" fmla="*/ 133510 h 244952"/>
                  <a:gd name="csX3" fmla="*/ 25354 w 119052"/>
                  <a:gd name="csY3" fmla="*/ 78340 h 244952"/>
                  <a:gd name="csX4" fmla="*/ 0 w 119052"/>
                  <a:gd name="csY4" fmla="*/ 78340 h 244952"/>
                  <a:gd name="csX5" fmla="*/ 0 w 119052"/>
                  <a:gd name="csY5" fmla="*/ 40825 h 244952"/>
                  <a:gd name="csX6" fmla="*/ 25354 w 119052"/>
                  <a:gd name="csY6" fmla="*/ 40825 h 244952"/>
                  <a:gd name="csX7" fmla="*/ 25354 w 119052"/>
                  <a:gd name="csY7" fmla="*/ 0 h 244952"/>
                  <a:gd name="csX8" fmla="*/ 67242 w 119052"/>
                  <a:gd name="csY8" fmla="*/ 0 h 244952"/>
                  <a:gd name="csX9" fmla="*/ 67242 w 119052"/>
                  <a:gd name="csY9" fmla="*/ 40825 h 244952"/>
                  <a:gd name="csX10" fmla="*/ 119053 w 119052"/>
                  <a:gd name="csY10" fmla="*/ 40825 h 244952"/>
                  <a:gd name="csX11" fmla="*/ 119053 w 119052"/>
                  <a:gd name="csY11" fmla="*/ 78340 h 244952"/>
                  <a:gd name="csX12" fmla="*/ 67242 w 119052"/>
                  <a:gd name="csY12" fmla="*/ 78340 h 244952"/>
                  <a:gd name="csX13" fmla="*/ 67242 w 119052"/>
                  <a:gd name="csY13" fmla="*/ 140130 h 244952"/>
                  <a:gd name="csX14" fmla="*/ 112438 w 119052"/>
                  <a:gd name="csY14" fmla="*/ 199713 h 244952"/>
                  <a:gd name="csX15" fmla="*/ 119053 w 119052"/>
                  <a:gd name="csY15" fmla="*/ 199713 h 244952"/>
                  <a:gd name="csX16" fmla="*/ 119053 w 119052"/>
                  <a:gd name="csY16" fmla="*/ 243849 h 244952"/>
                  <a:gd name="csX17" fmla="*/ 119053 w 119052"/>
                  <a:gd name="csY17" fmla="*/ 243849 h 2449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19052" h="244952">
                    <a:moveTo>
                      <a:pt x="119053" y="244952"/>
                    </a:moveTo>
                    <a:lnTo>
                      <a:pt x="110234" y="242746"/>
                    </a:lnTo>
                    <a:cubicBezTo>
                      <a:pt x="48503" y="230609"/>
                      <a:pt x="25354" y="200817"/>
                      <a:pt x="25354" y="133510"/>
                    </a:cubicBezTo>
                    <a:lnTo>
                      <a:pt x="25354" y="78340"/>
                    </a:lnTo>
                    <a:lnTo>
                      <a:pt x="0" y="78340"/>
                    </a:lnTo>
                    <a:lnTo>
                      <a:pt x="0" y="40825"/>
                    </a:lnTo>
                    <a:lnTo>
                      <a:pt x="25354" y="40825"/>
                    </a:lnTo>
                    <a:lnTo>
                      <a:pt x="25354" y="0"/>
                    </a:lnTo>
                    <a:lnTo>
                      <a:pt x="67242" y="0"/>
                    </a:lnTo>
                    <a:lnTo>
                      <a:pt x="67242" y="40825"/>
                    </a:lnTo>
                    <a:lnTo>
                      <a:pt x="119053" y="40825"/>
                    </a:lnTo>
                    <a:lnTo>
                      <a:pt x="119053" y="78340"/>
                    </a:lnTo>
                    <a:lnTo>
                      <a:pt x="67242" y="78340"/>
                    </a:lnTo>
                    <a:lnTo>
                      <a:pt x="67242" y="140130"/>
                    </a:lnTo>
                    <a:cubicBezTo>
                      <a:pt x="67242" y="176542"/>
                      <a:pt x="81573" y="195300"/>
                      <a:pt x="112438" y="199713"/>
                    </a:cubicBezTo>
                    <a:lnTo>
                      <a:pt x="119053" y="199713"/>
                    </a:lnTo>
                    <a:lnTo>
                      <a:pt x="119053" y="243849"/>
                    </a:lnTo>
                    <a:lnTo>
                      <a:pt x="119053" y="243849"/>
                    </a:lnTo>
                    <a:close/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" name="Freeform 1236">
                <a:extLst>
                  <a:ext uri="{FF2B5EF4-FFF2-40B4-BE49-F238E27FC236}">
                    <a16:creationId xmlns:a16="http://schemas.microsoft.com/office/drawing/2014/main" id="{53291F85-6FEC-BCF5-6CE3-030F509C7551}"/>
                  </a:ext>
                </a:extLst>
              </p:cNvPr>
              <p:cNvSpPr/>
              <p:nvPr/>
            </p:nvSpPr>
            <p:spPr>
              <a:xfrm>
                <a:off x="7483063" y="12145077"/>
                <a:ext cx="66140" cy="66203"/>
              </a:xfrm>
              <a:custGeom>
                <a:avLst/>
                <a:gdLst>
                  <a:gd name="csX0" fmla="*/ 33070 w 66140"/>
                  <a:gd name="csY0" fmla="*/ 66203 h 66203"/>
                  <a:gd name="csX1" fmla="*/ 66140 w 66140"/>
                  <a:gd name="csY1" fmla="*/ 33102 h 66203"/>
                  <a:gd name="csX2" fmla="*/ 33070 w 66140"/>
                  <a:gd name="csY2" fmla="*/ 0 h 66203"/>
                  <a:gd name="csX3" fmla="*/ 0 w 66140"/>
                  <a:gd name="csY3" fmla="*/ 33102 h 66203"/>
                  <a:gd name="csX4" fmla="*/ 33070 w 66140"/>
                  <a:gd name="csY4" fmla="*/ 66203 h 662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6140" h="66203">
                    <a:moveTo>
                      <a:pt x="33070" y="66203"/>
                    </a:moveTo>
                    <a:cubicBezTo>
                      <a:pt x="51809" y="66203"/>
                      <a:pt x="66140" y="50756"/>
                      <a:pt x="66140" y="33102"/>
                    </a:cubicBezTo>
                    <a:cubicBezTo>
                      <a:pt x="66140" y="15448"/>
                      <a:pt x="51809" y="0"/>
                      <a:pt x="33070" y="0"/>
                    </a:cubicBezTo>
                    <a:cubicBezTo>
                      <a:pt x="14330" y="0"/>
                      <a:pt x="0" y="14343"/>
                      <a:pt x="0" y="33102"/>
                    </a:cubicBezTo>
                    <a:cubicBezTo>
                      <a:pt x="0" y="51859"/>
                      <a:pt x="14330" y="66203"/>
                      <a:pt x="33070" y="66203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" name="Freeform 1237">
                <a:extLst>
                  <a:ext uri="{FF2B5EF4-FFF2-40B4-BE49-F238E27FC236}">
                    <a16:creationId xmlns:a16="http://schemas.microsoft.com/office/drawing/2014/main" id="{4991C1F0-D89A-0978-92F5-4273C2EA0952}"/>
                  </a:ext>
                </a:extLst>
              </p:cNvPr>
              <p:cNvSpPr/>
              <p:nvPr/>
            </p:nvSpPr>
            <p:spPr>
              <a:xfrm>
                <a:off x="7238344" y="12143974"/>
                <a:ext cx="66140" cy="66203"/>
              </a:xfrm>
              <a:custGeom>
                <a:avLst/>
                <a:gdLst>
                  <a:gd name="csX0" fmla="*/ 33070 w 66140"/>
                  <a:gd name="csY0" fmla="*/ 0 h 66203"/>
                  <a:gd name="csX1" fmla="*/ 0 w 66140"/>
                  <a:gd name="csY1" fmla="*/ 33102 h 66203"/>
                  <a:gd name="csX2" fmla="*/ 33070 w 66140"/>
                  <a:gd name="csY2" fmla="*/ 66203 h 66203"/>
                  <a:gd name="csX3" fmla="*/ 66140 w 66140"/>
                  <a:gd name="csY3" fmla="*/ 33102 h 66203"/>
                  <a:gd name="csX4" fmla="*/ 33070 w 66140"/>
                  <a:gd name="csY4" fmla="*/ 0 h 662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6140" h="66203">
                    <a:moveTo>
                      <a:pt x="33070" y="0"/>
                    </a:moveTo>
                    <a:cubicBezTo>
                      <a:pt x="14330" y="0"/>
                      <a:pt x="0" y="14343"/>
                      <a:pt x="0" y="33102"/>
                    </a:cubicBezTo>
                    <a:cubicBezTo>
                      <a:pt x="0" y="51859"/>
                      <a:pt x="14330" y="66203"/>
                      <a:pt x="33070" y="66203"/>
                    </a:cubicBezTo>
                    <a:cubicBezTo>
                      <a:pt x="51810" y="66203"/>
                      <a:pt x="66140" y="50756"/>
                      <a:pt x="66140" y="33102"/>
                    </a:cubicBezTo>
                    <a:cubicBezTo>
                      <a:pt x="66140" y="15446"/>
                      <a:pt x="51810" y="0"/>
                      <a:pt x="33070" y="0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" name="Freeform 1238">
                <a:extLst>
                  <a:ext uri="{FF2B5EF4-FFF2-40B4-BE49-F238E27FC236}">
                    <a16:creationId xmlns:a16="http://schemas.microsoft.com/office/drawing/2014/main" id="{D7B0DC7F-B08D-77B0-0282-03E1257C3027}"/>
                  </a:ext>
                </a:extLst>
              </p:cNvPr>
              <p:cNvSpPr/>
              <p:nvPr/>
            </p:nvSpPr>
            <p:spPr>
              <a:xfrm>
                <a:off x="7107165" y="12013774"/>
                <a:ext cx="575421" cy="328810"/>
              </a:xfrm>
              <a:custGeom>
                <a:avLst/>
                <a:gdLst>
                  <a:gd name="csX0" fmla="*/ 164249 w 575421"/>
                  <a:gd name="csY0" fmla="*/ 65100 h 328810"/>
                  <a:gd name="csX1" fmla="*/ 65038 w 575421"/>
                  <a:gd name="csY1" fmla="*/ 164405 h 328810"/>
                  <a:gd name="csX2" fmla="*/ 164249 w 575421"/>
                  <a:gd name="csY2" fmla="*/ 263711 h 328810"/>
                  <a:gd name="csX3" fmla="*/ 411173 w 575421"/>
                  <a:gd name="csY3" fmla="*/ 263711 h 328810"/>
                  <a:gd name="csX4" fmla="*/ 510383 w 575421"/>
                  <a:gd name="csY4" fmla="*/ 164405 h 328810"/>
                  <a:gd name="csX5" fmla="*/ 411173 w 575421"/>
                  <a:gd name="csY5" fmla="*/ 65100 h 328810"/>
                  <a:gd name="csX6" fmla="*/ 164249 w 575421"/>
                  <a:gd name="csY6" fmla="*/ 65100 h 328810"/>
                  <a:gd name="csX7" fmla="*/ 411173 w 575421"/>
                  <a:gd name="csY7" fmla="*/ 328811 h 328810"/>
                  <a:gd name="csX8" fmla="*/ 164249 w 575421"/>
                  <a:gd name="csY8" fmla="*/ 328811 h 328810"/>
                  <a:gd name="csX9" fmla="*/ 0 w 575421"/>
                  <a:gd name="csY9" fmla="*/ 164405 h 328810"/>
                  <a:gd name="csX10" fmla="*/ 164249 w 575421"/>
                  <a:gd name="csY10" fmla="*/ 0 h 328810"/>
                  <a:gd name="csX11" fmla="*/ 411173 w 575421"/>
                  <a:gd name="csY11" fmla="*/ 0 h 328810"/>
                  <a:gd name="csX12" fmla="*/ 575422 w 575421"/>
                  <a:gd name="csY12" fmla="*/ 164405 h 328810"/>
                  <a:gd name="csX13" fmla="*/ 411173 w 575421"/>
                  <a:gd name="csY13" fmla="*/ 328811 h 3288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575421" h="328810">
                    <a:moveTo>
                      <a:pt x="164249" y="65100"/>
                    </a:moveTo>
                    <a:cubicBezTo>
                      <a:pt x="110234" y="65100"/>
                      <a:pt x="65038" y="109236"/>
                      <a:pt x="65038" y="164405"/>
                    </a:cubicBezTo>
                    <a:cubicBezTo>
                      <a:pt x="65038" y="219575"/>
                      <a:pt x="109132" y="263711"/>
                      <a:pt x="164249" y="263711"/>
                    </a:cubicBezTo>
                    <a:lnTo>
                      <a:pt x="411173" y="263711"/>
                    </a:lnTo>
                    <a:cubicBezTo>
                      <a:pt x="465188" y="263711"/>
                      <a:pt x="510383" y="219575"/>
                      <a:pt x="510383" y="164405"/>
                    </a:cubicBezTo>
                    <a:cubicBezTo>
                      <a:pt x="510383" y="109236"/>
                      <a:pt x="466290" y="65100"/>
                      <a:pt x="411173" y="65100"/>
                    </a:cubicBezTo>
                    <a:lnTo>
                      <a:pt x="164249" y="65100"/>
                    </a:lnTo>
                    <a:moveTo>
                      <a:pt x="411173" y="328811"/>
                    </a:moveTo>
                    <a:lnTo>
                      <a:pt x="164249" y="328811"/>
                    </a:lnTo>
                    <a:cubicBezTo>
                      <a:pt x="73857" y="328811"/>
                      <a:pt x="0" y="254883"/>
                      <a:pt x="0" y="164405"/>
                    </a:cubicBezTo>
                    <a:cubicBezTo>
                      <a:pt x="0" y="73927"/>
                      <a:pt x="73857" y="0"/>
                      <a:pt x="164249" y="0"/>
                    </a:cubicBezTo>
                    <a:lnTo>
                      <a:pt x="411173" y="0"/>
                    </a:lnTo>
                    <a:cubicBezTo>
                      <a:pt x="501565" y="0"/>
                      <a:pt x="575422" y="73927"/>
                      <a:pt x="575422" y="164405"/>
                    </a:cubicBezTo>
                    <a:cubicBezTo>
                      <a:pt x="575422" y="254883"/>
                      <a:pt x="501565" y="328811"/>
                      <a:pt x="411173" y="328811"/>
                    </a:cubicBezTo>
                  </a:path>
                </a:pathLst>
              </a:custGeom>
              <a:solidFill>
                <a:srgbClr val="1D1D1B"/>
              </a:solidFill>
              <a:ln w="11016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54" name="Freeform 1253">
            <a:extLst>
              <a:ext uri="{FF2B5EF4-FFF2-40B4-BE49-F238E27FC236}">
                <a16:creationId xmlns:a16="http://schemas.microsoft.com/office/drawing/2014/main" id="{8D0134D6-66C0-4CD0-118C-D2A4968DDF8D}"/>
              </a:ext>
            </a:extLst>
          </p:cNvPr>
          <p:cNvSpPr/>
          <p:nvPr/>
        </p:nvSpPr>
        <p:spPr>
          <a:xfrm>
            <a:off x="780970" y="3646273"/>
            <a:ext cx="6877885" cy="7193887"/>
          </a:xfrm>
          <a:custGeom>
            <a:avLst/>
            <a:gdLst>
              <a:gd name="csX0" fmla="*/ 0 w 6877885"/>
              <a:gd name="csY0" fmla="*/ 1946141 h 7193887"/>
              <a:gd name="csX1" fmla="*/ 0 w 6877885"/>
              <a:gd name="csY1" fmla="*/ 6843451 h 7193887"/>
              <a:gd name="csX2" fmla="*/ 0 w 6877885"/>
              <a:gd name="csY2" fmla="*/ 6843451 h 7193887"/>
              <a:gd name="csX3" fmla="*/ 0 w 6877885"/>
              <a:gd name="csY3" fmla="*/ 6931611 h 7193887"/>
              <a:gd name="csX4" fmla="*/ 79335 w 6877885"/>
              <a:gd name="csY4" fmla="*/ 7018670 h 7193887"/>
              <a:gd name="csX5" fmla="*/ 419813 w 6877885"/>
              <a:gd name="csY5" fmla="*/ 7018670 h 7193887"/>
              <a:gd name="csX6" fmla="*/ 514574 w 6877885"/>
              <a:gd name="csY6" fmla="*/ 7062750 h 7193887"/>
              <a:gd name="csX7" fmla="*/ 601622 w 6877885"/>
              <a:gd name="csY7" fmla="*/ 7149808 h 7193887"/>
              <a:gd name="csX8" fmla="*/ 688670 w 6877885"/>
              <a:gd name="csY8" fmla="*/ 7193888 h 7193887"/>
              <a:gd name="csX9" fmla="*/ 1007111 w 6877885"/>
              <a:gd name="csY9" fmla="*/ 7193888 h 7193887"/>
              <a:gd name="csX10" fmla="*/ 1094159 w 6877885"/>
              <a:gd name="csY10" fmla="*/ 7149808 h 7193887"/>
              <a:gd name="csX11" fmla="*/ 1181207 w 6877885"/>
              <a:gd name="csY11" fmla="*/ 7062750 h 7193887"/>
              <a:gd name="csX12" fmla="*/ 1273764 w 6877885"/>
              <a:gd name="csY12" fmla="*/ 7018670 h 7193887"/>
              <a:gd name="csX13" fmla="*/ 6790837 w 6877885"/>
              <a:gd name="csY13" fmla="*/ 7018670 h 7193887"/>
              <a:gd name="csX14" fmla="*/ 6877886 w 6877885"/>
              <a:gd name="csY14" fmla="*/ 6931611 h 7193887"/>
              <a:gd name="csX15" fmla="*/ 6877886 w 6877885"/>
              <a:gd name="csY15" fmla="*/ 6490809 h 7193887"/>
              <a:gd name="csX16" fmla="*/ 6790837 w 6877885"/>
              <a:gd name="csY16" fmla="*/ 6403751 h 7193887"/>
              <a:gd name="csX17" fmla="*/ 1647299 w 6877885"/>
              <a:gd name="csY17" fmla="*/ 6403751 h 7193887"/>
              <a:gd name="csX18" fmla="*/ 1560251 w 6877885"/>
              <a:gd name="csY18" fmla="*/ 6447831 h 7193887"/>
              <a:gd name="csX19" fmla="*/ 1473203 w 6877885"/>
              <a:gd name="csY19" fmla="*/ 6534889 h 7193887"/>
              <a:gd name="csX20" fmla="*/ 1386155 w 6877885"/>
              <a:gd name="csY20" fmla="*/ 6578969 h 7193887"/>
              <a:gd name="csX21" fmla="*/ 996092 w 6877885"/>
              <a:gd name="csY21" fmla="*/ 6578969 h 7193887"/>
              <a:gd name="csX22" fmla="*/ 909044 w 6877885"/>
              <a:gd name="csY22" fmla="*/ 6534889 h 7193887"/>
              <a:gd name="csX23" fmla="*/ 821997 w 6877885"/>
              <a:gd name="csY23" fmla="*/ 6447831 h 7193887"/>
              <a:gd name="csX24" fmla="*/ 734949 w 6877885"/>
              <a:gd name="csY24" fmla="*/ 6403751 h 7193887"/>
              <a:gd name="csX25" fmla="*/ 405489 w 6877885"/>
              <a:gd name="csY25" fmla="*/ 6403751 h 7193887"/>
              <a:gd name="csX26" fmla="*/ 436341 w 6877885"/>
              <a:gd name="csY26" fmla="*/ 6403751 h 7193887"/>
              <a:gd name="csX27" fmla="*/ 383451 w 6877885"/>
              <a:gd name="csY27" fmla="*/ 6403751 h 7193887"/>
              <a:gd name="csX28" fmla="*/ 255634 w 6877885"/>
              <a:gd name="csY28" fmla="*/ 6272612 h 7193887"/>
              <a:gd name="csX29" fmla="*/ 255634 w 6877885"/>
              <a:gd name="csY29" fmla="*/ 5362356 h 7193887"/>
              <a:gd name="csX30" fmla="*/ 371331 w 6877885"/>
              <a:gd name="csY30" fmla="*/ 5249952 h 7193887"/>
              <a:gd name="csX31" fmla="*/ 763597 w 6877885"/>
              <a:gd name="csY31" fmla="*/ 5249952 h 7193887"/>
              <a:gd name="csX32" fmla="*/ 858358 w 6877885"/>
              <a:gd name="csY32" fmla="*/ 5294032 h 7193887"/>
              <a:gd name="csX33" fmla="*/ 947610 w 6877885"/>
              <a:gd name="csY33" fmla="*/ 5383294 h 7193887"/>
              <a:gd name="csX34" fmla="*/ 1028047 w 6877885"/>
              <a:gd name="csY34" fmla="*/ 5426273 h 7193887"/>
              <a:gd name="csX35" fmla="*/ 1360812 w 6877885"/>
              <a:gd name="csY35" fmla="*/ 5426273 h 7193887"/>
              <a:gd name="csX36" fmla="*/ 1442351 w 6877885"/>
              <a:gd name="csY36" fmla="*/ 5382192 h 7193887"/>
              <a:gd name="csX37" fmla="*/ 1529398 w 6877885"/>
              <a:gd name="csY37" fmla="*/ 5295134 h 7193887"/>
              <a:gd name="csX38" fmla="*/ 1624159 w 6877885"/>
              <a:gd name="csY38" fmla="*/ 5249952 h 7193887"/>
              <a:gd name="csX39" fmla="*/ 6785328 w 6877885"/>
              <a:gd name="csY39" fmla="*/ 5249952 h 7193887"/>
              <a:gd name="csX40" fmla="*/ 6872376 w 6877885"/>
              <a:gd name="csY40" fmla="*/ 5162893 h 7193887"/>
              <a:gd name="csX41" fmla="*/ 6872376 w 6877885"/>
              <a:gd name="csY41" fmla="*/ 4358430 h 7193887"/>
              <a:gd name="csX42" fmla="*/ 6785328 w 6877885"/>
              <a:gd name="csY42" fmla="*/ 4271372 h 7193887"/>
              <a:gd name="csX43" fmla="*/ 2014222 w 6877885"/>
              <a:gd name="csY43" fmla="*/ 4271372 h 7193887"/>
              <a:gd name="csX44" fmla="*/ 2008713 w 6877885"/>
              <a:gd name="csY44" fmla="*/ 4271372 h 7193887"/>
              <a:gd name="csX45" fmla="*/ 1649502 w 6877885"/>
              <a:gd name="csY45" fmla="*/ 4271372 h 7193887"/>
              <a:gd name="csX46" fmla="*/ 1562455 w 6877885"/>
              <a:gd name="csY46" fmla="*/ 4315452 h 7193887"/>
              <a:gd name="csX47" fmla="*/ 1475407 w 6877885"/>
              <a:gd name="csY47" fmla="*/ 4402510 h 7193887"/>
              <a:gd name="csX48" fmla="*/ 1388359 w 6877885"/>
              <a:gd name="csY48" fmla="*/ 4446590 h 7193887"/>
              <a:gd name="csX49" fmla="*/ 998296 w 6877885"/>
              <a:gd name="csY49" fmla="*/ 4446590 h 7193887"/>
              <a:gd name="csX50" fmla="*/ 911248 w 6877885"/>
              <a:gd name="csY50" fmla="*/ 4402510 h 7193887"/>
              <a:gd name="csX51" fmla="*/ 824200 w 6877885"/>
              <a:gd name="csY51" fmla="*/ 4315452 h 7193887"/>
              <a:gd name="csX52" fmla="*/ 737152 w 6877885"/>
              <a:gd name="csY52" fmla="*/ 4271372 h 7193887"/>
              <a:gd name="csX53" fmla="*/ 407693 w 6877885"/>
              <a:gd name="csY53" fmla="*/ 4271372 h 7193887"/>
              <a:gd name="csX54" fmla="*/ 435239 w 6877885"/>
              <a:gd name="csY54" fmla="*/ 4271372 h 7193887"/>
              <a:gd name="csX55" fmla="*/ 385655 w 6877885"/>
              <a:gd name="csY55" fmla="*/ 4271372 h 7193887"/>
              <a:gd name="csX56" fmla="*/ 257838 w 6877885"/>
              <a:gd name="csY56" fmla="*/ 4140233 h 7193887"/>
              <a:gd name="csX57" fmla="*/ 257838 w 6877885"/>
              <a:gd name="csY57" fmla="*/ 3228874 h 7193887"/>
              <a:gd name="csX58" fmla="*/ 373535 w 6877885"/>
              <a:gd name="csY58" fmla="*/ 3116470 h 7193887"/>
              <a:gd name="csX59" fmla="*/ 765801 w 6877885"/>
              <a:gd name="csY59" fmla="*/ 3116470 h 7193887"/>
              <a:gd name="csX60" fmla="*/ 860562 w 6877885"/>
              <a:gd name="csY60" fmla="*/ 3160550 h 7193887"/>
              <a:gd name="csX61" fmla="*/ 949814 w 6877885"/>
              <a:gd name="csY61" fmla="*/ 3249813 h 7193887"/>
              <a:gd name="csX62" fmla="*/ 1030250 w 6877885"/>
              <a:gd name="csY62" fmla="*/ 3292791 h 7193887"/>
              <a:gd name="csX63" fmla="*/ 1363016 w 6877885"/>
              <a:gd name="csY63" fmla="*/ 3292791 h 7193887"/>
              <a:gd name="csX64" fmla="*/ 1444554 w 6877885"/>
              <a:gd name="csY64" fmla="*/ 3248710 h 7193887"/>
              <a:gd name="csX65" fmla="*/ 1531602 w 6877885"/>
              <a:gd name="csY65" fmla="*/ 3161652 h 7193887"/>
              <a:gd name="csX66" fmla="*/ 1626363 w 6877885"/>
              <a:gd name="csY66" fmla="*/ 3116470 h 7193887"/>
              <a:gd name="csX67" fmla="*/ 6787532 w 6877885"/>
              <a:gd name="csY67" fmla="*/ 3116470 h 7193887"/>
              <a:gd name="csX68" fmla="*/ 6874579 w 6877885"/>
              <a:gd name="csY68" fmla="*/ 3029412 h 7193887"/>
              <a:gd name="csX69" fmla="*/ 6874579 w 6877885"/>
              <a:gd name="csY69" fmla="*/ 2224948 h 7193887"/>
              <a:gd name="csX70" fmla="*/ 6787532 w 6877885"/>
              <a:gd name="csY70" fmla="*/ 2137890 h 7193887"/>
              <a:gd name="csX71" fmla="*/ 2016426 w 6877885"/>
              <a:gd name="csY71" fmla="*/ 2137890 h 7193887"/>
              <a:gd name="csX72" fmla="*/ 2010916 w 6877885"/>
              <a:gd name="csY72" fmla="*/ 2137890 h 7193887"/>
              <a:gd name="csX73" fmla="*/ 1651706 w 6877885"/>
              <a:gd name="csY73" fmla="*/ 2137890 h 7193887"/>
              <a:gd name="csX74" fmla="*/ 1564658 w 6877885"/>
              <a:gd name="csY74" fmla="*/ 2181970 h 7193887"/>
              <a:gd name="csX75" fmla="*/ 1477610 w 6877885"/>
              <a:gd name="csY75" fmla="*/ 2269028 h 7193887"/>
              <a:gd name="csX76" fmla="*/ 1390562 w 6877885"/>
              <a:gd name="csY76" fmla="*/ 2313109 h 7193887"/>
              <a:gd name="csX77" fmla="*/ 1000500 w 6877885"/>
              <a:gd name="csY77" fmla="*/ 2313109 h 7193887"/>
              <a:gd name="csX78" fmla="*/ 913452 w 6877885"/>
              <a:gd name="csY78" fmla="*/ 2269028 h 7193887"/>
              <a:gd name="csX79" fmla="*/ 826404 w 6877885"/>
              <a:gd name="csY79" fmla="*/ 2181970 h 7193887"/>
              <a:gd name="csX80" fmla="*/ 739356 w 6877885"/>
              <a:gd name="csY80" fmla="*/ 2137890 h 7193887"/>
              <a:gd name="csX81" fmla="*/ 409896 w 6877885"/>
              <a:gd name="csY81" fmla="*/ 2137890 h 7193887"/>
              <a:gd name="csX82" fmla="*/ 437443 w 6877885"/>
              <a:gd name="csY82" fmla="*/ 2137890 h 7193887"/>
              <a:gd name="csX83" fmla="*/ 387859 w 6877885"/>
              <a:gd name="csY83" fmla="*/ 2137890 h 7193887"/>
              <a:gd name="csX84" fmla="*/ 260042 w 6877885"/>
              <a:gd name="csY84" fmla="*/ 2006751 h 7193887"/>
              <a:gd name="csX85" fmla="*/ 260042 w 6877885"/>
              <a:gd name="csY85" fmla="*/ 1090985 h 7193887"/>
              <a:gd name="csX86" fmla="*/ 375738 w 6877885"/>
              <a:gd name="csY86" fmla="*/ 978581 h 7193887"/>
              <a:gd name="csX87" fmla="*/ 768005 w 6877885"/>
              <a:gd name="csY87" fmla="*/ 978581 h 7193887"/>
              <a:gd name="csX88" fmla="*/ 862766 w 6877885"/>
              <a:gd name="csY88" fmla="*/ 1022661 h 7193887"/>
              <a:gd name="csX89" fmla="*/ 952017 w 6877885"/>
              <a:gd name="csY89" fmla="*/ 1111923 h 7193887"/>
              <a:gd name="csX90" fmla="*/ 1032454 w 6877885"/>
              <a:gd name="csY90" fmla="*/ 1154901 h 7193887"/>
              <a:gd name="csX91" fmla="*/ 1365220 w 6877885"/>
              <a:gd name="csY91" fmla="*/ 1154901 h 7193887"/>
              <a:gd name="csX92" fmla="*/ 1446758 w 6877885"/>
              <a:gd name="csY92" fmla="*/ 1110821 h 7193887"/>
              <a:gd name="csX93" fmla="*/ 1533806 w 6877885"/>
              <a:gd name="csY93" fmla="*/ 1023763 h 7193887"/>
              <a:gd name="csX94" fmla="*/ 1628567 w 6877885"/>
              <a:gd name="csY94" fmla="*/ 978581 h 7193887"/>
              <a:gd name="csX95" fmla="*/ 6789736 w 6877885"/>
              <a:gd name="csY95" fmla="*/ 978581 h 7193887"/>
              <a:gd name="csX96" fmla="*/ 6876783 w 6877885"/>
              <a:gd name="csY96" fmla="*/ 891522 h 7193887"/>
              <a:gd name="csX97" fmla="*/ 6876783 w 6877885"/>
              <a:gd name="csY97" fmla="*/ 87059 h 7193887"/>
              <a:gd name="csX98" fmla="*/ 6789736 w 6877885"/>
              <a:gd name="csY98" fmla="*/ 0 h 7193887"/>
              <a:gd name="csX99" fmla="*/ 1310126 w 6877885"/>
              <a:gd name="csY99" fmla="*/ 0 h 7193887"/>
              <a:gd name="csX100" fmla="*/ 1223078 w 6877885"/>
              <a:gd name="csY100" fmla="*/ 44080 h 7193887"/>
              <a:gd name="csX101" fmla="*/ 1136030 w 6877885"/>
              <a:gd name="csY101" fmla="*/ 131139 h 7193887"/>
              <a:gd name="csX102" fmla="*/ 1048982 w 6877885"/>
              <a:gd name="csY102" fmla="*/ 175219 h 7193887"/>
              <a:gd name="csX103" fmla="*/ 667734 w 6877885"/>
              <a:gd name="csY103" fmla="*/ 175219 h 7193887"/>
              <a:gd name="csX104" fmla="*/ 580687 w 6877885"/>
              <a:gd name="csY104" fmla="*/ 131139 h 7193887"/>
              <a:gd name="csX105" fmla="*/ 493639 w 6877885"/>
              <a:gd name="csY105" fmla="*/ 44080 h 7193887"/>
              <a:gd name="csX106" fmla="*/ 406591 w 6877885"/>
              <a:gd name="csY106" fmla="*/ 0 h 7193887"/>
              <a:gd name="csX107" fmla="*/ 95863 w 6877885"/>
              <a:gd name="csY107" fmla="*/ 0 h 7193887"/>
              <a:gd name="csX108" fmla="*/ 8815 w 6877885"/>
              <a:gd name="csY108" fmla="*/ 87059 h 7193887"/>
              <a:gd name="csX109" fmla="*/ 8815 w 6877885"/>
              <a:gd name="csY109" fmla="*/ 415456 h 7193887"/>
              <a:gd name="csX110" fmla="*/ 8815 w 6877885"/>
              <a:gd name="csY110" fmla="*/ 415456 h 7193887"/>
              <a:gd name="csX111" fmla="*/ 8815 w 6877885"/>
              <a:gd name="csY111" fmla="*/ 1947243 h 7193887"/>
              <a:gd name="csX112" fmla="*/ 0 w 6877885"/>
              <a:gd name="csY112" fmla="*/ 1943937 h 71938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</a:cxnLst>
            <a:rect l="l" t="t" r="r" b="b"/>
            <a:pathLst>
              <a:path w="6877885" h="7193887">
                <a:moveTo>
                  <a:pt x="0" y="1946141"/>
                </a:moveTo>
                <a:lnTo>
                  <a:pt x="0" y="6843451"/>
                </a:lnTo>
                <a:lnTo>
                  <a:pt x="0" y="6843451"/>
                </a:lnTo>
                <a:lnTo>
                  <a:pt x="0" y="6931611"/>
                </a:lnTo>
                <a:cubicBezTo>
                  <a:pt x="0" y="6976794"/>
                  <a:pt x="34158" y="7014261"/>
                  <a:pt x="79335" y="7018670"/>
                </a:cubicBezTo>
                <a:lnTo>
                  <a:pt x="419813" y="7018670"/>
                </a:lnTo>
                <a:cubicBezTo>
                  <a:pt x="462786" y="7018670"/>
                  <a:pt x="493639" y="7040710"/>
                  <a:pt x="514574" y="7062750"/>
                </a:cubicBezTo>
                <a:lnTo>
                  <a:pt x="601622" y="7149808"/>
                </a:lnTo>
                <a:cubicBezTo>
                  <a:pt x="623660" y="7171848"/>
                  <a:pt x="634678" y="7193888"/>
                  <a:pt x="688670" y="7193888"/>
                </a:cubicBezTo>
                <a:lnTo>
                  <a:pt x="1007111" y="7193888"/>
                </a:lnTo>
                <a:cubicBezTo>
                  <a:pt x="1057797" y="7193888"/>
                  <a:pt x="1073223" y="7171848"/>
                  <a:pt x="1094159" y="7149808"/>
                </a:cubicBezTo>
                <a:lnTo>
                  <a:pt x="1181207" y="7062750"/>
                </a:lnTo>
                <a:cubicBezTo>
                  <a:pt x="1203244" y="7040710"/>
                  <a:pt x="1230791" y="7019771"/>
                  <a:pt x="1273764" y="7018670"/>
                </a:cubicBezTo>
                <a:lnTo>
                  <a:pt x="6790837" y="7018670"/>
                </a:lnTo>
                <a:cubicBezTo>
                  <a:pt x="6839320" y="7018670"/>
                  <a:pt x="6877886" y="6978997"/>
                  <a:pt x="6877886" y="6931611"/>
                </a:cubicBezTo>
                <a:lnTo>
                  <a:pt x="6877886" y="6490809"/>
                </a:lnTo>
                <a:cubicBezTo>
                  <a:pt x="6877886" y="6442321"/>
                  <a:pt x="6839320" y="6403751"/>
                  <a:pt x="6790837" y="6403751"/>
                </a:cubicBezTo>
                <a:lnTo>
                  <a:pt x="1647299" y="6403751"/>
                </a:lnTo>
                <a:cubicBezTo>
                  <a:pt x="1603224" y="6403751"/>
                  <a:pt x="1581186" y="6425791"/>
                  <a:pt x="1560251" y="6447831"/>
                </a:cubicBezTo>
                <a:lnTo>
                  <a:pt x="1473203" y="6534889"/>
                </a:lnTo>
                <a:cubicBezTo>
                  <a:pt x="1451165" y="6556929"/>
                  <a:pt x="1429128" y="6578969"/>
                  <a:pt x="1386155" y="6578969"/>
                </a:cubicBezTo>
                <a:lnTo>
                  <a:pt x="996092" y="6578969"/>
                </a:lnTo>
                <a:cubicBezTo>
                  <a:pt x="952017" y="6578969"/>
                  <a:pt x="929980" y="6556929"/>
                  <a:pt x="909044" y="6534889"/>
                </a:cubicBezTo>
                <a:lnTo>
                  <a:pt x="821997" y="6447831"/>
                </a:lnTo>
                <a:cubicBezTo>
                  <a:pt x="799959" y="6425791"/>
                  <a:pt x="777922" y="6403751"/>
                  <a:pt x="734949" y="6403751"/>
                </a:cubicBezTo>
                <a:lnTo>
                  <a:pt x="405489" y="6403751"/>
                </a:lnTo>
                <a:lnTo>
                  <a:pt x="436341" y="6403751"/>
                </a:lnTo>
                <a:lnTo>
                  <a:pt x="383451" y="6403751"/>
                </a:lnTo>
                <a:cubicBezTo>
                  <a:pt x="334969" y="6403751"/>
                  <a:pt x="255634" y="6328814"/>
                  <a:pt x="255634" y="6272612"/>
                </a:cubicBezTo>
                <a:lnTo>
                  <a:pt x="255634" y="5362356"/>
                </a:lnTo>
                <a:cubicBezTo>
                  <a:pt x="255634" y="5301746"/>
                  <a:pt x="309626" y="5249952"/>
                  <a:pt x="371331" y="5249952"/>
                </a:cubicBezTo>
                <a:lnTo>
                  <a:pt x="763597" y="5249952"/>
                </a:lnTo>
                <a:cubicBezTo>
                  <a:pt x="807672" y="5249952"/>
                  <a:pt x="836321" y="5271992"/>
                  <a:pt x="858358" y="5294032"/>
                </a:cubicBezTo>
                <a:lnTo>
                  <a:pt x="947610" y="5383294"/>
                </a:lnTo>
                <a:cubicBezTo>
                  <a:pt x="969647" y="5405334"/>
                  <a:pt x="983972" y="5426273"/>
                  <a:pt x="1028047" y="5426273"/>
                </a:cubicBezTo>
                <a:lnTo>
                  <a:pt x="1360812" y="5426273"/>
                </a:lnTo>
                <a:cubicBezTo>
                  <a:pt x="1404887" y="5426273"/>
                  <a:pt x="1420313" y="5404232"/>
                  <a:pt x="1442351" y="5382192"/>
                </a:cubicBezTo>
                <a:lnTo>
                  <a:pt x="1529398" y="5295134"/>
                </a:lnTo>
                <a:cubicBezTo>
                  <a:pt x="1551436" y="5273094"/>
                  <a:pt x="1580085" y="5249952"/>
                  <a:pt x="1624159" y="5249952"/>
                </a:cubicBezTo>
                <a:lnTo>
                  <a:pt x="6785328" y="5249952"/>
                </a:lnTo>
                <a:cubicBezTo>
                  <a:pt x="6833811" y="5249952"/>
                  <a:pt x="6872376" y="5210279"/>
                  <a:pt x="6872376" y="5162893"/>
                </a:cubicBezTo>
                <a:lnTo>
                  <a:pt x="6872376" y="4358430"/>
                </a:lnTo>
                <a:cubicBezTo>
                  <a:pt x="6872376" y="4309942"/>
                  <a:pt x="6832708" y="4271372"/>
                  <a:pt x="6785328" y="4271372"/>
                </a:cubicBezTo>
                <a:lnTo>
                  <a:pt x="2014222" y="4271372"/>
                </a:lnTo>
                <a:cubicBezTo>
                  <a:pt x="2013120" y="4271372"/>
                  <a:pt x="2010916" y="4271372"/>
                  <a:pt x="2008713" y="4271372"/>
                </a:cubicBezTo>
                <a:lnTo>
                  <a:pt x="1649502" y="4271372"/>
                </a:lnTo>
                <a:cubicBezTo>
                  <a:pt x="1605428" y="4271372"/>
                  <a:pt x="1583390" y="4293412"/>
                  <a:pt x="1562455" y="4315452"/>
                </a:cubicBezTo>
                <a:lnTo>
                  <a:pt x="1475407" y="4402510"/>
                </a:lnTo>
                <a:cubicBezTo>
                  <a:pt x="1453369" y="4424550"/>
                  <a:pt x="1431332" y="4446590"/>
                  <a:pt x="1388359" y="4446590"/>
                </a:cubicBezTo>
                <a:lnTo>
                  <a:pt x="998296" y="4446590"/>
                </a:lnTo>
                <a:cubicBezTo>
                  <a:pt x="954221" y="4446590"/>
                  <a:pt x="932184" y="4424550"/>
                  <a:pt x="911248" y="4402510"/>
                </a:cubicBezTo>
                <a:lnTo>
                  <a:pt x="824200" y="4315452"/>
                </a:lnTo>
                <a:cubicBezTo>
                  <a:pt x="802163" y="4293412"/>
                  <a:pt x="780125" y="4271372"/>
                  <a:pt x="737152" y="4271372"/>
                </a:cubicBezTo>
                <a:lnTo>
                  <a:pt x="407693" y="4271372"/>
                </a:lnTo>
                <a:lnTo>
                  <a:pt x="435239" y="4271372"/>
                </a:lnTo>
                <a:lnTo>
                  <a:pt x="385655" y="4271372"/>
                </a:lnTo>
                <a:cubicBezTo>
                  <a:pt x="337173" y="4271372"/>
                  <a:pt x="257838" y="4196435"/>
                  <a:pt x="257838" y="4140233"/>
                </a:cubicBezTo>
                <a:lnTo>
                  <a:pt x="257838" y="3228874"/>
                </a:lnTo>
                <a:cubicBezTo>
                  <a:pt x="257838" y="3168264"/>
                  <a:pt x="311830" y="3116470"/>
                  <a:pt x="373535" y="3116470"/>
                </a:cubicBezTo>
                <a:lnTo>
                  <a:pt x="765801" y="3116470"/>
                </a:lnTo>
                <a:cubicBezTo>
                  <a:pt x="809876" y="3116470"/>
                  <a:pt x="838525" y="3138510"/>
                  <a:pt x="860562" y="3160550"/>
                </a:cubicBezTo>
                <a:lnTo>
                  <a:pt x="949814" y="3249813"/>
                </a:lnTo>
                <a:cubicBezTo>
                  <a:pt x="971851" y="3271853"/>
                  <a:pt x="986175" y="3292791"/>
                  <a:pt x="1030250" y="3292791"/>
                </a:cubicBezTo>
                <a:lnTo>
                  <a:pt x="1363016" y="3292791"/>
                </a:lnTo>
                <a:cubicBezTo>
                  <a:pt x="1407091" y="3292791"/>
                  <a:pt x="1422517" y="3270750"/>
                  <a:pt x="1444554" y="3248710"/>
                </a:cubicBezTo>
                <a:lnTo>
                  <a:pt x="1531602" y="3161652"/>
                </a:lnTo>
                <a:cubicBezTo>
                  <a:pt x="1553640" y="3139612"/>
                  <a:pt x="1582288" y="3116470"/>
                  <a:pt x="1626363" y="3116470"/>
                </a:cubicBezTo>
                <a:lnTo>
                  <a:pt x="6787532" y="3116470"/>
                </a:lnTo>
                <a:cubicBezTo>
                  <a:pt x="6836014" y="3116470"/>
                  <a:pt x="6874579" y="3076798"/>
                  <a:pt x="6874579" y="3029412"/>
                </a:cubicBezTo>
                <a:lnTo>
                  <a:pt x="6874579" y="2224948"/>
                </a:lnTo>
                <a:cubicBezTo>
                  <a:pt x="6874579" y="2176460"/>
                  <a:pt x="6834912" y="2137890"/>
                  <a:pt x="6787532" y="2137890"/>
                </a:cubicBezTo>
                <a:lnTo>
                  <a:pt x="2016426" y="2137890"/>
                </a:lnTo>
                <a:cubicBezTo>
                  <a:pt x="2015324" y="2137890"/>
                  <a:pt x="2013120" y="2137890"/>
                  <a:pt x="2010916" y="2137890"/>
                </a:cubicBezTo>
                <a:lnTo>
                  <a:pt x="1651706" y="2137890"/>
                </a:lnTo>
                <a:cubicBezTo>
                  <a:pt x="1607631" y="2137890"/>
                  <a:pt x="1585594" y="2159930"/>
                  <a:pt x="1564658" y="2181970"/>
                </a:cubicBezTo>
                <a:lnTo>
                  <a:pt x="1477610" y="2269028"/>
                </a:lnTo>
                <a:cubicBezTo>
                  <a:pt x="1455573" y="2291069"/>
                  <a:pt x="1433536" y="2313109"/>
                  <a:pt x="1390562" y="2313109"/>
                </a:cubicBezTo>
                <a:lnTo>
                  <a:pt x="1000500" y="2313109"/>
                </a:lnTo>
                <a:cubicBezTo>
                  <a:pt x="956425" y="2313109"/>
                  <a:pt x="934387" y="2291069"/>
                  <a:pt x="913452" y="2269028"/>
                </a:cubicBezTo>
                <a:lnTo>
                  <a:pt x="826404" y="2181970"/>
                </a:lnTo>
                <a:cubicBezTo>
                  <a:pt x="804367" y="2159930"/>
                  <a:pt x="782329" y="2137890"/>
                  <a:pt x="739356" y="2137890"/>
                </a:cubicBezTo>
                <a:lnTo>
                  <a:pt x="409896" y="2137890"/>
                </a:lnTo>
                <a:lnTo>
                  <a:pt x="437443" y="2137890"/>
                </a:lnTo>
                <a:lnTo>
                  <a:pt x="387859" y="2137890"/>
                </a:lnTo>
                <a:cubicBezTo>
                  <a:pt x="339377" y="2137890"/>
                  <a:pt x="260042" y="2062953"/>
                  <a:pt x="260042" y="2006751"/>
                </a:cubicBezTo>
                <a:lnTo>
                  <a:pt x="260042" y="1090985"/>
                </a:lnTo>
                <a:cubicBezTo>
                  <a:pt x="260042" y="1030375"/>
                  <a:pt x="314033" y="978581"/>
                  <a:pt x="375738" y="978581"/>
                </a:cubicBezTo>
                <a:lnTo>
                  <a:pt x="768005" y="978581"/>
                </a:lnTo>
                <a:cubicBezTo>
                  <a:pt x="812080" y="978581"/>
                  <a:pt x="840728" y="1000621"/>
                  <a:pt x="862766" y="1022661"/>
                </a:cubicBezTo>
                <a:lnTo>
                  <a:pt x="952017" y="1111923"/>
                </a:lnTo>
                <a:cubicBezTo>
                  <a:pt x="974055" y="1133963"/>
                  <a:pt x="988379" y="1154901"/>
                  <a:pt x="1032454" y="1154901"/>
                </a:cubicBezTo>
                <a:lnTo>
                  <a:pt x="1365220" y="1154901"/>
                </a:lnTo>
                <a:cubicBezTo>
                  <a:pt x="1409294" y="1154901"/>
                  <a:pt x="1424721" y="1132861"/>
                  <a:pt x="1446758" y="1110821"/>
                </a:cubicBezTo>
                <a:lnTo>
                  <a:pt x="1533806" y="1023763"/>
                </a:lnTo>
                <a:cubicBezTo>
                  <a:pt x="1555843" y="1001723"/>
                  <a:pt x="1584492" y="978581"/>
                  <a:pt x="1628567" y="978581"/>
                </a:cubicBezTo>
                <a:lnTo>
                  <a:pt x="6789736" y="978581"/>
                </a:lnTo>
                <a:cubicBezTo>
                  <a:pt x="6838218" y="978581"/>
                  <a:pt x="6876783" y="938908"/>
                  <a:pt x="6876783" y="891522"/>
                </a:cubicBezTo>
                <a:lnTo>
                  <a:pt x="6876783" y="87059"/>
                </a:lnTo>
                <a:cubicBezTo>
                  <a:pt x="6876783" y="38570"/>
                  <a:pt x="6837116" y="0"/>
                  <a:pt x="6789736" y="0"/>
                </a:cubicBezTo>
                <a:lnTo>
                  <a:pt x="1310126" y="0"/>
                </a:lnTo>
                <a:cubicBezTo>
                  <a:pt x="1266051" y="0"/>
                  <a:pt x="1244014" y="22040"/>
                  <a:pt x="1223078" y="44080"/>
                </a:cubicBezTo>
                <a:lnTo>
                  <a:pt x="1136030" y="131139"/>
                </a:lnTo>
                <a:cubicBezTo>
                  <a:pt x="1113993" y="153179"/>
                  <a:pt x="1091955" y="175219"/>
                  <a:pt x="1048982" y="175219"/>
                </a:cubicBezTo>
                <a:lnTo>
                  <a:pt x="667734" y="175219"/>
                </a:lnTo>
                <a:cubicBezTo>
                  <a:pt x="623660" y="175219"/>
                  <a:pt x="601622" y="153179"/>
                  <a:pt x="580687" y="131139"/>
                </a:cubicBezTo>
                <a:lnTo>
                  <a:pt x="493639" y="44080"/>
                </a:lnTo>
                <a:cubicBezTo>
                  <a:pt x="471601" y="22040"/>
                  <a:pt x="449564" y="0"/>
                  <a:pt x="406591" y="0"/>
                </a:cubicBezTo>
                <a:lnTo>
                  <a:pt x="95863" y="0"/>
                </a:lnTo>
                <a:cubicBezTo>
                  <a:pt x="47380" y="0"/>
                  <a:pt x="8815" y="39672"/>
                  <a:pt x="8815" y="87059"/>
                </a:cubicBezTo>
                <a:lnTo>
                  <a:pt x="8815" y="415456"/>
                </a:lnTo>
                <a:lnTo>
                  <a:pt x="8815" y="415456"/>
                </a:lnTo>
                <a:lnTo>
                  <a:pt x="8815" y="1947243"/>
                </a:lnTo>
                <a:lnTo>
                  <a:pt x="0" y="1943937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55" name="TextBox 1254">
            <a:extLst>
              <a:ext uri="{FF2B5EF4-FFF2-40B4-BE49-F238E27FC236}">
                <a16:creationId xmlns:a16="http://schemas.microsoft.com/office/drawing/2014/main" id="{446537DC-6B35-330F-A1C6-2481A7DFF7E6}"/>
              </a:ext>
            </a:extLst>
          </p:cNvPr>
          <p:cNvSpPr txBox="1"/>
          <p:nvPr/>
        </p:nvSpPr>
        <p:spPr>
          <a:xfrm>
            <a:off x="1307681" y="4142740"/>
            <a:ext cx="35083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if</a:t>
            </a:r>
          </a:p>
        </p:txBody>
      </p:sp>
      <p:sp>
        <p:nvSpPr>
          <p:cNvPr id="1256" name="TextBox 1255">
            <a:extLst>
              <a:ext uri="{FF2B5EF4-FFF2-40B4-BE49-F238E27FC236}">
                <a16:creationId xmlns:a16="http://schemas.microsoft.com/office/drawing/2014/main" id="{1B1D8499-000E-D9AB-94C8-D7EF38E7AD00}"/>
              </a:ext>
            </a:extLst>
          </p:cNvPr>
          <p:cNvSpPr txBox="1"/>
          <p:nvPr/>
        </p:nvSpPr>
        <p:spPr>
          <a:xfrm>
            <a:off x="1263606" y="3892213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if</a:t>
            </a:r>
          </a:p>
        </p:txBody>
      </p:sp>
      <p:sp>
        <p:nvSpPr>
          <p:cNvPr id="1257" name="TextBox 1256">
            <a:extLst>
              <a:ext uri="{FF2B5EF4-FFF2-40B4-BE49-F238E27FC236}">
                <a16:creationId xmlns:a16="http://schemas.microsoft.com/office/drawing/2014/main" id="{14CEDD7C-092C-4E56-3F2D-3B8C6EE27493}"/>
              </a:ext>
            </a:extLst>
          </p:cNvPr>
          <p:cNvSpPr txBox="1"/>
          <p:nvPr/>
        </p:nvSpPr>
        <p:spPr>
          <a:xfrm>
            <a:off x="5423173" y="4142740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1258" name="TextBox 1257">
            <a:extLst>
              <a:ext uri="{FF2B5EF4-FFF2-40B4-BE49-F238E27FC236}">
                <a16:creationId xmlns:a16="http://schemas.microsoft.com/office/drawing/2014/main" id="{559511D9-F7FE-BF63-A7AE-FBF4EEEF63A3}"/>
              </a:ext>
            </a:extLst>
          </p:cNvPr>
          <p:cNvSpPr txBox="1"/>
          <p:nvPr/>
        </p:nvSpPr>
        <p:spPr>
          <a:xfrm>
            <a:off x="5377996" y="3892213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1259" name="Rectangle 1258">
            <a:extLst>
              <a:ext uri="{FF2B5EF4-FFF2-40B4-BE49-F238E27FC236}">
                <a16:creationId xmlns:a16="http://schemas.microsoft.com/office/drawing/2014/main" id="{1A12F448-5D6D-D359-860C-EC49424D1935}"/>
              </a:ext>
            </a:extLst>
          </p:cNvPr>
          <p:cNvSpPr/>
          <p:nvPr/>
        </p:nvSpPr>
        <p:spPr>
          <a:xfrm rot="18900000">
            <a:off x="979081" y="3972531"/>
            <a:ext cx="218170" cy="218196"/>
          </a:xfrm>
          <a:prstGeom prst="rect">
            <a:avLst/>
          </a:pr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60" name="TextBox 1259">
            <a:extLst>
              <a:ext uri="{FF2B5EF4-FFF2-40B4-BE49-F238E27FC236}">
                <a16:creationId xmlns:a16="http://schemas.microsoft.com/office/drawing/2014/main" id="{2169B6F2-994C-D38C-71E5-1A00B093CA5D}"/>
              </a:ext>
            </a:extLst>
          </p:cNvPr>
          <p:cNvSpPr txBox="1"/>
          <p:nvPr/>
        </p:nvSpPr>
        <p:spPr>
          <a:xfrm>
            <a:off x="3393524" y="4144944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261" name="Freeform 1260">
            <a:extLst>
              <a:ext uri="{FF2B5EF4-FFF2-40B4-BE49-F238E27FC236}">
                <a16:creationId xmlns:a16="http://schemas.microsoft.com/office/drawing/2014/main" id="{226A33B2-453B-2CF2-5A42-50DE41AB8847}"/>
              </a:ext>
            </a:extLst>
          </p:cNvPr>
          <p:cNvSpPr/>
          <p:nvPr/>
        </p:nvSpPr>
        <p:spPr>
          <a:xfrm>
            <a:off x="3754923" y="4125645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0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0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4" y="103589"/>
                  <a:pt x="68316" y="99180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6" y="-2204"/>
                  <a:pt x="152058" y="-2204"/>
                  <a:pt x="160873" y="6612"/>
                </a:cubicBezTo>
                <a:cubicBezTo>
                  <a:pt x="169688" y="15428"/>
                  <a:pt x="169688" y="28652"/>
                  <a:pt x="160873" y="37468"/>
                </a:cubicBezTo>
                <a:lnTo>
                  <a:pt x="99169" y="99180"/>
                </a:lnTo>
                <a:cubicBezTo>
                  <a:pt x="94761" y="103589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62" name="Freeform 1261">
            <a:extLst>
              <a:ext uri="{FF2B5EF4-FFF2-40B4-BE49-F238E27FC236}">
                <a16:creationId xmlns:a16="http://schemas.microsoft.com/office/drawing/2014/main" id="{CA9159A4-F4D5-ED12-111A-AE33E868F359}"/>
              </a:ext>
            </a:extLst>
          </p:cNvPr>
          <p:cNvSpPr/>
          <p:nvPr/>
        </p:nvSpPr>
        <p:spPr>
          <a:xfrm>
            <a:off x="3376981" y="3903040"/>
            <a:ext cx="644595" cy="536676"/>
          </a:xfrm>
          <a:custGeom>
            <a:avLst/>
            <a:gdLst>
              <a:gd name="csX0" fmla="*/ 583992 w 644595"/>
              <a:gd name="csY0" fmla="*/ 24244 h 536676"/>
              <a:gd name="csX1" fmla="*/ 620354 w 644595"/>
              <a:gd name="csY1" fmla="*/ 60610 h 536676"/>
              <a:gd name="csX2" fmla="*/ 620354 w 644595"/>
              <a:gd name="csY2" fmla="*/ 476066 h 536676"/>
              <a:gd name="csX3" fmla="*/ 583992 w 644595"/>
              <a:gd name="csY3" fmla="*/ 512432 h 536676"/>
              <a:gd name="csX4" fmla="*/ 60603 w 644595"/>
              <a:gd name="csY4" fmla="*/ 512432 h 536676"/>
              <a:gd name="csX5" fmla="*/ 24241 w 644595"/>
              <a:gd name="csY5" fmla="*/ 476066 h 536676"/>
              <a:gd name="csX6" fmla="*/ 24241 w 644595"/>
              <a:gd name="csY6" fmla="*/ 60610 h 536676"/>
              <a:gd name="csX7" fmla="*/ 60603 w 644595"/>
              <a:gd name="csY7" fmla="*/ 24244 h 536676"/>
              <a:gd name="csX8" fmla="*/ 583992 w 644595"/>
              <a:gd name="csY8" fmla="*/ 24244 h 536676"/>
              <a:gd name="csX9" fmla="*/ 583992 w 644595"/>
              <a:gd name="csY9" fmla="*/ 0 h 536676"/>
              <a:gd name="csX10" fmla="*/ 60603 w 644595"/>
              <a:gd name="csY10" fmla="*/ 0 h 536676"/>
              <a:gd name="csX11" fmla="*/ 0 w 644595"/>
              <a:gd name="csY11" fmla="*/ 60610 h 536676"/>
              <a:gd name="csX12" fmla="*/ 0 w 644595"/>
              <a:gd name="csY12" fmla="*/ 476066 h 536676"/>
              <a:gd name="csX13" fmla="*/ 60603 w 644595"/>
              <a:gd name="csY13" fmla="*/ 536676 h 536676"/>
              <a:gd name="csX14" fmla="*/ 583992 w 644595"/>
              <a:gd name="csY14" fmla="*/ 536676 h 536676"/>
              <a:gd name="csX15" fmla="*/ 644595 w 644595"/>
              <a:gd name="csY15" fmla="*/ 476066 h 536676"/>
              <a:gd name="csX16" fmla="*/ 644595 w 644595"/>
              <a:gd name="csY16" fmla="*/ 60610 h 536676"/>
              <a:gd name="csX17" fmla="*/ 583992 w 644595"/>
              <a:gd name="csY17" fmla="*/ 0 h 536676"/>
              <a:gd name="csX18" fmla="*/ 583992 w 644595"/>
              <a:gd name="csY18" fmla="*/ 0 h 5366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44595" h="536676">
                <a:moveTo>
                  <a:pt x="583992" y="24244"/>
                </a:moveTo>
                <a:cubicBezTo>
                  <a:pt x="603826" y="24244"/>
                  <a:pt x="620354" y="40774"/>
                  <a:pt x="620354" y="60610"/>
                </a:cubicBezTo>
                <a:lnTo>
                  <a:pt x="620354" y="476066"/>
                </a:lnTo>
                <a:cubicBezTo>
                  <a:pt x="620354" y="495902"/>
                  <a:pt x="603826" y="512432"/>
                  <a:pt x="583992" y="512432"/>
                </a:cubicBezTo>
                <a:lnTo>
                  <a:pt x="60603" y="512432"/>
                </a:lnTo>
                <a:cubicBezTo>
                  <a:pt x="40769" y="512432"/>
                  <a:pt x="24241" y="495902"/>
                  <a:pt x="24241" y="476066"/>
                </a:cubicBezTo>
                <a:lnTo>
                  <a:pt x="24241" y="60610"/>
                </a:lnTo>
                <a:cubicBezTo>
                  <a:pt x="24241" y="40774"/>
                  <a:pt x="40769" y="24244"/>
                  <a:pt x="60603" y="24244"/>
                </a:cubicBezTo>
                <a:lnTo>
                  <a:pt x="583992" y="24244"/>
                </a:lnTo>
                <a:moveTo>
                  <a:pt x="583992" y="0"/>
                </a:moveTo>
                <a:lnTo>
                  <a:pt x="60603" y="0"/>
                </a:lnTo>
                <a:cubicBezTo>
                  <a:pt x="27547" y="0"/>
                  <a:pt x="0" y="27550"/>
                  <a:pt x="0" y="60610"/>
                </a:cubicBezTo>
                <a:lnTo>
                  <a:pt x="0" y="476066"/>
                </a:lnTo>
                <a:cubicBezTo>
                  <a:pt x="0" y="509126"/>
                  <a:pt x="27547" y="536676"/>
                  <a:pt x="60603" y="536676"/>
                </a:cubicBezTo>
                <a:lnTo>
                  <a:pt x="583992" y="536676"/>
                </a:lnTo>
                <a:cubicBezTo>
                  <a:pt x="617048" y="536676"/>
                  <a:pt x="644595" y="509126"/>
                  <a:pt x="644595" y="476066"/>
                </a:cubicBezTo>
                <a:lnTo>
                  <a:pt x="644595" y="60610"/>
                </a:lnTo>
                <a:cubicBezTo>
                  <a:pt x="644595" y="27550"/>
                  <a:pt x="617048" y="0"/>
                  <a:pt x="583992" y="0"/>
                </a:cubicBezTo>
                <a:lnTo>
                  <a:pt x="583992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63" name="TextBox 1262">
            <a:extLst>
              <a:ext uri="{FF2B5EF4-FFF2-40B4-BE49-F238E27FC236}">
                <a16:creationId xmlns:a16="http://schemas.microsoft.com/office/drawing/2014/main" id="{F09D1B97-AC13-E682-3742-953CF38E63C9}"/>
              </a:ext>
            </a:extLst>
          </p:cNvPr>
          <p:cNvSpPr txBox="1"/>
          <p:nvPr/>
        </p:nvSpPr>
        <p:spPr>
          <a:xfrm>
            <a:off x="3277828" y="3917559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264" name="Freeform 1263">
            <a:extLst>
              <a:ext uri="{FF2B5EF4-FFF2-40B4-BE49-F238E27FC236}">
                <a16:creationId xmlns:a16="http://schemas.microsoft.com/office/drawing/2014/main" id="{21A5E1AA-7995-D514-6B66-3BDA3DB0E88F}"/>
              </a:ext>
            </a:extLst>
          </p:cNvPr>
          <p:cNvSpPr/>
          <p:nvPr/>
        </p:nvSpPr>
        <p:spPr>
          <a:xfrm>
            <a:off x="4098707" y="3814880"/>
            <a:ext cx="593909" cy="670018"/>
          </a:xfrm>
          <a:custGeom>
            <a:avLst/>
            <a:gdLst>
              <a:gd name="csX0" fmla="*/ 593909 w 593909"/>
              <a:gd name="csY0" fmla="*/ 635857 h 670018"/>
              <a:gd name="csX1" fmla="*/ 334969 w 593909"/>
              <a:gd name="csY1" fmla="*/ 635857 h 670018"/>
              <a:gd name="csX2" fmla="*/ 33056 w 593909"/>
              <a:gd name="csY2" fmla="*/ 333907 h 670018"/>
              <a:gd name="csX3" fmla="*/ 33056 w 593909"/>
              <a:gd name="csY3" fmla="*/ 333907 h 670018"/>
              <a:gd name="csX4" fmla="*/ 334969 w 593909"/>
              <a:gd name="csY4" fmla="*/ 31958 h 670018"/>
              <a:gd name="csX5" fmla="*/ 593909 w 593909"/>
              <a:gd name="csY5" fmla="*/ 31958 h 670018"/>
              <a:gd name="csX6" fmla="*/ 593909 w 593909"/>
              <a:gd name="csY6" fmla="*/ 0 h 670018"/>
              <a:gd name="csX7" fmla="*/ 334969 w 593909"/>
              <a:gd name="csY7" fmla="*/ 0 h 670018"/>
              <a:gd name="csX8" fmla="*/ 0 w 593909"/>
              <a:gd name="csY8" fmla="*/ 335009 h 670018"/>
              <a:gd name="csX9" fmla="*/ 334969 w 593909"/>
              <a:gd name="csY9" fmla="*/ 670019 h 670018"/>
              <a:gd name="csX10" fmla="*/ 593909 w 593909"/>
              <a:gd name="csY10" fmla="*/ 670019 h 670018"/>
              <a:gd name="csX11" fmla="*/ 593909 w 593909"/>
              <a:gd name="csY11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3909" h="670018">
                <a:moveTo>
                  <a:pt x="593909" y="635857"/>
                </a:moveTo>
                <a:lnTo>
                  <a:pt x="334969" y="635857"/>
                </a:lnTo>
                <a:cubicBezTo>
                  <a:pt x="168587" y="635857"/>
                  <a:pt x="33056" y="500310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7" y="31958"/>
                  <a:pt x="334969" y="31958"/>
                </a:cubicBezTo>
                <a:lnTo>
                  <a:pt x="593909" y="31958"/>
                </a:lnTo>
                <a:lnTo>
                  <a:pt x="593909" y="0"/>
                </a:lnTo>
                <a:lnTo>
                  <a:pt x="334969" y="0"/>
                </a:lnTo>
                <a:cubicBezTo>
                  <a:pt x="150957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593909" y="670019"/>
                </a:lnTo>
                <a:lnTo>
                  <a:pt x="593909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266" name="Graphic 1250">
            <a:extLst>
              <a:ext uri="{FF2B5EF4-FFF2-40B4-BE49-F238E27FC236}">
                <a16:creationId xmlns:a16="http://schemas.microsoft.com/office/drawing/2014/main" id="{07B9EFDC-0F50-17AD-5F90-0A30ABB18E94}"/>
              </a:ext>
            </a:extLst>
          </p:cNvPr>
          <p:cNvGrpSpPr/>
          <p:nvPr/>
        </p:nvGrpSpPr>
        <p:grpSpPr>
          <a:xfrm>
            <a:off x="4174736" y="3888714"/>
            <a:ext cx="870478" cy="517942"/>
            <a:chOff x="4174736" y="3888714"/>
            <a:chExt cx="870478" cy="517942"/>
          </a:xfrm>
        </p:grpSpPr>
        <p:sp>
          <p:nvSpPr>
            <p:cNvPr id="1267" name="Rounded Rectangle 1266">
              <a:extLst>
                <a:ext uri="{FF2B5EF4-FFF2-40B4-BE49-F238E27FC236}">
                  <a16:creationId xmlns:a16="http://schemas.microsoft.com/office/drawing/2014/main" id="{DA9FE861-B644-5BFF-8FB6-203E20B8BAF5}"/>
                </a:ext>
              </a:extLst>
            </p:cNvPr>
            <p:cNvSpPr/>
            <p:nvPr/>
          </p:nvSpPr>
          <p:spPr>
            <a:xfrm>
              <a:off x="4183551" y="3898632"/>
              <a:ext cx="851747" cy="499208"/>
            </a:xfrm>
            <a:prstGeom prst="roundRect">
              <a:avLst>
                <a:gd name="adj" fmla="val 47676"/>
              </a:avLst>
            </a:prstGeom>
            <a:solidFill>
              <a:srgbClr val="FFFFFF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8" name="Freeform 1267">
              <a:extLst>
                <a:ext uri="{FF2B5EF4-FFF2-40B4-BE49-F238E27FC236}">
                  <a16:creationId xmlns:a16="http://schemas.microsoft.com/office/drawing/2014/main" id="{64CDAF44-7030-E888-E0FB-8FC19D5FFDC8}"/>
                </a:ext>
              </a:extLst>
            </p:cNvPr>
            <p:cNvSpPr/>
            <p:nvPr/>
          </p:nvSpPr>
          <p:spPr>
            <a:xfrm>
              <a:off x="4174736" y="3888714"/>
              <a:ext cx="870478" cy="517942"/>
            </a:xfrm>
            <a:custGeom>
              <a:avLst/>
              <a:gdLst>
                <a:gd name="csX0" fmla="*/ 622558 w 870478"/>
                <a:gd name="csY0" fmla="*/ 19836 h 517942"/>
                <a:gd name="csX1" fmla="*/ 850645 w 870478"/>
                <a:gd name="csY1" fmla="*/ 247951 h 517942"/>
                <a:gd name="csX2" fmla="*/ 850645 w 870478"/>
                <a:gd name="csY2" fmla="*/ 269991 h 517942"/>
                <a:gd name="csX3" fmla="*/ 622558 w 870478"/>
                <a:gd name="csY3" fmla="*/ 498106 h 517942"/>
                <a:gd name="csX4" fmla="*/ 247921 w 870478"/>
                <a:gd name="csY4" fmla="*/ 498106 h 517942"/>
                <a:gd name="csX5" fmla="*/ 19834 w 870478"/>
                <a:gd name="csY5" fmla="*/ 269991 h 517942"/>
                <a:gd name="csX6" fmla="*/ 19834 w 870478"/>
                <a:gd name="csY6" fmla="*/ 247951 h 517942"/>
                <a:gd name="csX7" fmla="*/ 247921 w 870478"/>
                <a:gd name="csY7" fmla="*/ 19836 h 517942"/>
                <a:gd name="csX8" fmla="*/ 622558 w 870478"/>
                <a:gd name="csY8" fmla="*/ 19836 h 517942"/>
                <a:gd name="csX9" fmla="*/ 622558 w 870478"/>
                <a:gd name="csY9" fmla="*/ 0 h 517942"/>
                <a:gd name="csX10" fmla="*/ 247921 w 870478"/>
                <a:gd name="csY10" fmla="*/ 0 h 517942"/>
                <a:gd name="csX11" fmla="*/ 0 w 870478"/>
                <a:gd name="csY11" fmla="*/ 247951 h 517942"/>
                <a:gd name="csX12" fmla="*/ 0 w 870478"/>
                <a:gd name="csY12" fmla="*/ 269991 h 517942"/>
                <a:gd name="csX13" fmla="*/ 247921 w 870478"/>
                <a:gd name="csY13" fmla="*/ 517942 h 517942"/>
                <a:gd name="csX14" fmla="*/ 622558 w 870478"/>
                <a:gd name="csY14" fmla="*/ 517942 h 517942"/>
                <a:gd name="csX15" fmla="*/ 870479 w 870478"/>
                <a:gd name="csY15" fmla="*/ 269991 h 517942"/>
                <a:gd name="csX16" fmla="*/ 870479 w 870478"/>
                <a:gd name="csY16" fmla="*/ 247951 h 517942"/>
                <a:gd name="csX17" fmla="*/ 622558 w 870478"/>
                <a:gd name="csY17" fmla="*/ 0 h 517942"/>
                <a:gd name="csX18" fmla="*/ 622558 w 870478"/>
                <a:gd name="csY18" fmla="*/ 0 h 5179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478" h="517942">
                  <a:moveTo>
                    <a:pt x="622558" y="19836"/>
                  </a:moveTo>
                  <a:cubicBezTo>
                    <a:pt x="748171" y="19836"/>
                    <a:pt x="850645" y="122323"/>
                    <a:pt x="850645" y="247951"/>
                  </a:cubicBezTo>
                  <a:lnTo>
                    <a:pt x="850645" y="269991"/>
                  </a:lnTo>
                  <a:cubicBezTo>
                    <a:pt x="850645" y="395620"/>
                    <a:pt x="748171" y="498106"/>
                    <a:pt x="622558" y="498106"/>
                  </a:cubicBezTo>
                  <a:lnTo>
                    <a:pt x="247921" y="498106"/>
                  </a:lnTo>
                  <a:cubicBezTo>
                    <a:pt x="122308" y="498106"/>
                    <a:pt x="19834" y="395620"/>
                    <a:pt x="19834" y="269991"/>
                  </a:cubicBezTo>
                  <a:lnTo>
                    <a:pt x="19834" y="247951"/>
                  </a:lnTo>
                  <a:cubicBezTo>
                    <a:pt x="19834" y="122323"/>
                    <a:pt x="122308" y="19836"/>
                    <a:pt x="247921" y="19836"/>
                  </a:cubicBezTo>
                  <a:lnTo>
                    <a:pt x="622558" y="19836"/>
                  </a:lnTo>
                  <a:moveTo>
                    <a:pt x="622558" y="0"/>
                  </a:moveTo>
                  <a:lnTo>
                    <a:pt x="247921" y="0"/>
                  </a:lnTo>
                  <a:cubicBezTo>
                    <a:pt x="111289" y="0"/>
                    <a:pt x="0" y="111303"/>
                    <a:pt x="0" y="247951"/>
                  </a:cubicBezTo>
                  <a:lnTo>
                    <a:pt x="0" y="269991"/>
                  </a:lnTo>
                  <a:cubicBezTo>
                    <a:pt x="0" y="406640"/>
                    <a:pt x="111289" y="517942"/>
                    <a:pt x="247921" y="517942"/>
                  </a:cubicBezTo>
                  <a:lnTo>
                    <a:pt x="622558" y="517942"/>
                  </a:lnTo>
                  <a:cubicBezTo>
                    <a:pt x="759190" y="517942"/>
                    <a:pt x="870479" y="406640"/>
                    <a:pt x="870479" y="269991"/>
                  </a:cubicBezTo>
                  <a:lnTo>
                    <a:pt x="870479" y="247951"/>
                  </a:lnTo>
                  <a:cubicBezTo>
                    <a:pt x="870479" y="111303"/>
                    <a:pt x="759190" y="0"/>
                    <a:pt x="622558" y="0"/>
                  </a:cubicBezTo>
                  <a:lnTo>
                    <a:pt x="622558" y="0"/>
                  </a:lnTo>
                  <a:close/>
                </a:path>
              </a:pathLst>
            </a:cu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69" name="TextBox 1268">
            <a:extLst>
              <a:ext uri="{FF2B5EF4-FFF2-40B4-BE49-F238E27FC236}">
                <a16:creationId xmlns:a16="http://schemas.microsoft.com/office/drawing/2014/main" id="{1EE2C2AC-70D4-3B06-6AD4-CA526A740287}"/>
              </a:ext>
            </a:extLst>
          </p:cNvPr>
          <p:cNvSpPr txBox="1"/>
          <p:nvPr/>
        </p:nvSpPr>
        <p:spPr>
          <a:xfrm>
            <a:off x="4326810" y="4133924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270" name="Freeform 1269">
            <a:extLst>
              <a:ext uri="{FF2B5EF4-FFF2-40B4-BE49-F238E27FC236}">
                <a16:creationId xmlns:a16="http://schemas.microsoft.com/office/drawing/2014/main" id="{E15547BE-ECDC-379C-135F-F2259F833DBB}"/>
              </a:ext>
            </a:extLst>
          </p:cNvPr>
          <p:cNvSpPr/>
          <p:nvPr/>
        </p:nvSpPr>
        <p:spPr>
          <a:xfrm>
            <a:off x="1820036" y="3745454"/>
            <a:ext cx="3542518" cy="789035"/>
          </a:xfrm>
          <a:custGeom>
            <a:avLst/>
            <a:gdLst>
              <a:gd name="csX0" fmla="*/ 394470 w 3542518"/>
              <a:gd name="csY0" fmla="*/ 789036 h 789035"/>
              <a:gd name="csX1" fmla="*/ 0 w 3542518"/>
              <a:gd name="csY1" fmla="*/ 394518 h 789035"/>
              <a:gd name="csX2" fmla="*/ 394470 w 3542518"/>
              <a:gd name="csY2" fmla="*/ 0 h 789035"/>
              <a:gd name="csX3" fmla="*/ 3148049 w 3542518"/>
              <a:gd name="csY3" fmla="*/ 0 h 789035"/>
              <a:gd name="csX4" fmla="*/ 3542519 w 3542518"/>
              <a:gd name="csY4" fmla="*/ 394518 h 789035"/>
              <a:gd name="csX5" fmla="*/ 3148049 w 3542518"/>
              <a:gd name="csY5" fmla="*/ 789036 h 789035"/>
              <a:gd name="csX6" fmla="*/ 394470 w 3542518"/>
              <a:gd name="csY6" fmla="*/ 789036 h 7890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2518" h="789035">
                <a:moveTo>
                  <a:pt x="394470" y="789036"/>
                </a:moveTo>
                <a:lnTo>
                  <a:pt x="0" y="394518"/>
                </a:lnTo>
                <a:lnTo>
                  <a:pt x="394470" y="0"/>
                </a:lnTo>
                <a:lnTo>
                  <a:pt x="3148049" y="0"/>
                </a:lnTo>
                <a:lnTo>
                  <a:pt x="3542519" y="394518"/>
                </a:lnTo>
                <a:lnTo>
                  <a:pt x="3148049" y="789036"/>
                </a:lnTo>
                <a:lnTo>
                  <a:pt x="394470" y="789036"/>
                </a:lnTo>
                <a:close/>
              </a:path>
            </a:pathLst>
          </a:custGeom>
          <a:noFill/>
          <a:ln w="1762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1" name="Freeform 1270">
            <a:extLst>
              <a:ext uri="{FF2B5EF4-FFF2-40B4-BE49-F238E27FC236}">
                <a16:creationId xmlns:a16="http://schemas.microsoft.com/office/drawing/2014/main" id="{38F031EF-A683-BC41-BF12-FD2A2BF72042}"/>
              </a:ext>
            </a:extLst>
          </p:cNvPr>
          <p:cNvSpPr/>
          <p:nvPr/>
        </p:nvSpPr>
        <p:spPr>
          <a:xfrm>
            <a:off x="444899" y="1514996"/>
            <a:ext cx="3559046" cy="9849719"/>
          </a:xfrm>
          <a:custGeom>
            <a:avLst/>
            <a:gdLst>
              <a:gd name="csX0" fmla="*/ 0 w 3559046"/>
              <a:gd name="csY0" fmla="*/ 9043052 h 9849719"/>
              <a:gd name="csX1" fmla="*/ 0 w 3559046"/>
              <a:gd name="csY1" fmla="*/ 9762661 h 9849719"/>
              <a:gd name="csX2" fmla="*/ 87048 w 3559046"/>
              <a:gd name="csY2" fmla="*/ 9849720 h 9849719"/>
              <a:gd name="csX3" fmla="*/ 3467591 w 3559046"/>
              <a:gd name="csY3" fmla="*/ 9849720 h 9849719"/>
              <a:gd name="csX4" fmla="*/ 3554639 w 3559046"/>
              <a:gd name="csY4" fmla="*/ 9762661 h 9849719"/>
              <a:gd name="csX5" fmla="*/ 3554639 w 3559046"/>
              <a:gd name="csY5" fmla="*/ 9321859 h 9849719"/>
              <a:gd name="csX6" fmla="*/ 3467591 w 3559046"/>
              <a:gd name="csY6" fmla="*/ 9234801 h 9849719"/>
              <a:gd name="csX7" fmla="*/ 1645095 w 3559046"/>
              <a:gd name="csY7" fmla="*/ 9234801 h 9849719"/>
              <a:gd name="csX8" fmla="*/ 1558047 w 3559046"/>
              <a:gd name="csY8" fmla="*/ 9278881 h 9849719"/>
              <a:gd name="csX9" fmla="*/ 1470999 w 3559046"/>
              <a:gd name="csY9" fmla="*/ 9365939 h 9849719"/>
              <a:gd name="csX10" fmla="*/ 1383951 w 3559046"/>
              <a:gd name="csY10" fmla="*/ 9410020 h 9849719"/>
              <a:gd name="csX11" fmla="*/ 993889 w 3559046"/>
              <a:gd name="csY11" fmla="*/ 9410020 h 9849719"/>
              <a:gd name="csX12" fmla="*/ 906841 w 3559046"/>
              <a:gd name="csY12" fmla="*/ 9365939 h 9849719"/>
              <a:gd name="csX13" fmla="*/ 819793 w 3559046"/>
              <a:gd name="csY13" fmla="*/ 9278881 h 9849719"/>
              <a:gd name="csX14" fmla="*/ 732745 w 3559046"/>
              <a:gd name="csY14" fmla="*/ 9234801 h 9849719"/>
              <a:gd name="csX15" fmla="*/ 402183 w 3559046"/>
              <a:gd name="csY15" fmla="*/ 9234801 h 9849719"/>
              <a:gd name="csX16" fmla="*/ 435239 w 3559046"/>
              <a:gd name="csY16" fmla="*/ 9234801 h 9849719"/>
              <a:gd name="csX17" fmla="*/ 381248 w 3559046"/>
              <a:gd name="csY17" fmla="*/ 9234801 h 9849719"/>
              <a:gd name="csX18" fmla="*/ 253431 w 3559046"/>
              <a:gd name="csY18" fmla="*/ 9103662 h 9849719"/>
              <a:gd name="csX19" fmla="*/ 253431 w 3559046"/>
              <a:gd name="csY19" fmla="*/ 1090985 h 9849719"/>
              <a:gd name="csX20" fmla="*/ 369127 w 3559046"/>
              <a:gd name="csY20" fmla="*/ 978580 h 9849719"/>
              <a:gd name="csX21" fmla="*/ 761394 w 3559046"/>
              <a:gd name="csY21" fmla="*/ 978580 h 9849719"/>
              <a:gd name="csX22" fmla="*/ 856155 w 3559046"/>
              <a:gd name="csY22" fmla="*/ 1022661 h 9849719"/>
              <a:gd name="csX23" fmla="*/ 945406 w 3559046"/>
              <a:gd name="csY23" fmla="*/ 1111923 h 9849719"/>
              <a:gd name="csX24" fmla="*/ 1025843 w 3559046"/>
              <a:gd name="csY24" fmla="*/ 1154901 h 9849719"/>
              <a:gd name="csX25" fmla="*/ 1358608 w 3559046"/>
              <a:gd name="csY25" fmla="*/ 1154901 h 9849719"/>
              <a:gd name="csX26" fmla="*/ 1440147 w 3559046"/>
              <a:gd name="csY26" fmla="*/ 1110821 h 9849719"/>
              <a:gd name="csX27" fmla="*/ 1527195 w 3559046"/>
              <a:gd name="csY27" fmla="*/ 1023763 h 9849719"/>
              <a:gd name="csX28" fmla="*/ 1621956 w 3559046"/>
              <a:gd name="csY28" fmla="*/ 978580 h 9849719"/>
              <a:gd name="csX29" fmla="*/ 3471999 w 3559046"/>
              <a:gd name="csY29" fmla="*/ 978580 h 9849719"/>
              <a:gd name="csX30" fmla="*/ 3559047 w 3559046"/>
              <a:gd name="csY30" fmla="*/ 891522 h 9849719"/>
              <a:gd name="csX31" fmla="*/ 3559047 w 3559046"/>
              <a:gd name="csY31" fmla="*/ 87058 h 9849719"/>
              <a:gd name="csX32" fmla="*/ 3471999 w 3559046"/>
              <a:gd name="csY32" fmla="*/ 0 h 9849719"/>
              <a:gd name="csX33" fmla="*/ 88150 w 3559046"/>
              <a:gd name="csY33" fmla="*/ 0 h 9849719"/>
              <a:gd name="csX34" fmla="*/ 1102 w 3559046"/>
              <a:gd name="csY34" fmla="*/ 87058 h 9849719"/>
              <a:gd name="csX35" fmla="*/ 1102 w 3559046"/>
              <a:gd name="csY35" fmla="*/ 9043052 h 9849719"/>
              <a:gd name="csX36" fmla="*/ 0 w 3559046"/>
              <a:gd name="csY36" fmla="*/ 9043052 h 98497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</a:cxnLst>
            <a:rect l="l" t="t" r="r" b="b"/>
            <a:pathLst>
              <a:path w="3559046" h="9849719">
                <a:moveTo>
                  <a:pt x="0" y="9043052"/>
                </a:moveTo>
                <a:lnTo>
                  <a:pt x="0" y="9762661"/>
                </a:lnTo>
                <a:cubicBezTo>
                  <a:pt x="0" y="9811150"/>
                  <a:pt x="39667" y="9849720"/>
                  <a:pt x="87048" y="9849720"/>
                </a:cubicBezTo>
                <a:lnTo>
                  <a:pt x="3467591" y="9849720"/>
                </a:lnTo>
                <a:cubicBezTo>
                  <a:pt x="3516074" y="9849720"/>
                  <a:pt x="3554639" y="9810047"/>
                  <a:pt x="3554639" y="9762661"/>
                </a:cubicBezTo>
                <a:lnTo>
                  <a:pt x="3554639" y="9321859"/>
                </a:lnTo>
                <a:cubicBezTo>
                  <a:pt x="3554639" y="9273371"/>
                  <a:pt x="3516074" y="9234801"/>
                  <a:pt x="3467591" y="9234801"/>
                </a:cubicBezTo>
                <a:lnTo>
                  <a:pt x="1645095" y="9234801"/>
                </a:lnTo>
                <a:cubicBezTo>
                  <a:pt x="1601020" y="9234801"/>
                  <a:pt x="1578983" y="9256841"/>
                  <a:pt x="1558047" y="9278881"/>
                </a:cubicBezTo>
                <a:lnTo>
                  <a:pt x="1470999" y="9365939"/>
                </a:lnTo>
                <a:cubicBezTo>
                  <a:pt x="1448962" y="9387979"/>
                  <a:pt x="1426924" y="9410020"/>
                  <a:pt x="1383951" y="9410020"/>
                </a:cubicBezTo>
                <a:lnTo>
                  <a:pt x="993889" y="9410020"/>
                </a:lnTo>
                <a:cubicBezTo>
                  <a:pt x="949814" y="9410020"/>
                  <a:pt x="927776" y="9387979"/>
                  <a:pt x="906841" y="9365939"/>
                </a:cubicBezTo>
                <a:lnTo>
                  <a:pt x="819793" y="9278881"/>
                </a:lnTo>
                <a:cubicBezTo>
                  <a:pt x="797755" y="9256841"/>
                  <a:pt x="775718" y="9234801"/>
                  <a:pt x="732745" y="9234801"/>
                </a:cubicBezTo>
                <a:lnTo>
                  <a:pt x="402183" y="9234801"/>
                </a:lnTo>
                <a:lnTo>
                  <a:pt x="435239" y="9234801"/>
                </a:lnTo>
                <a:lnTo>
                  <a:pt x="381248" y="9234801"/>
                </a:lnTo>
                <a:cubicBezTo>
                  <a:pt x="332765" y="9234801"/>
                  <a:pt x="253431" y="9159864"/>
                  <a:pt x="253431" y="9103662"/>
                </a:cubicBezTo>
                <a:lnTo>
                  <a:pt x="253431" y="1090985"/>
                </a:lnTo>
                <a:cubicBezTo>
                  <a:pt x="253431" y="1030375"/>
                  <a:pt x="307422" y="978580"/>
                  <a:pt x="369127" y="978580"/>
                </a:cubicBezTo>
                <a:lnTo>
                  <a:pt x="761394" y="978580"/>
                </a:lnTo>
                <a:cubicBezTo>
                  <a:pt x="805469" y="978580"/>
                  <a:pt x="834117" y="1000620"/>
                  <a:pt x="856155" y="1022661"/>
                </a:cubicBezTo>
                <a:lnTo>
                  <a:pt x="945406" y="1111923"/>
                </a:lnTo>
                <a:cubicBezTo>
                  <a:pt x="967444" y="1133963"/>
                  <a:pt x="981768" y="1154901"/>
                  <a:pt x="1025843" y="1154901"/>
                </a:cubicBezTo>
                <a:lnTo>
                  <a:pt x="1358608" y="1154901"/>
                </a:lnTo>
                <a:cubicBezTo>
                  <a:pt x="1402683" y="1154901"/>
                  <a:pt x="1418109" y="1132861"/>
                  <a:pt x="1440147" y="1110821"/>
                </a:cubicBezTo>
                <a:lnTo>
                  <a:pt x="1527195" y="1023763"/>
                </a:lnTo>
                <a:cubicBezTo>
                  <a:pt x="1549232" y="1001722"/>
                  <a:pt x="1577881" y="978580"/>
                  <a:pt x="1621956" y="978580"/>
                </a:cubicBezTo>
                <a:lnTo>
                  <a:pt x="3471999" y="978580"/>
                </a:lnTo>
                <a:cubicBezTo>
                  <a:pt x="3520481" y="978580"/>
                  <a:pt x="3559047" y="938908"/>
                  <a:pt x="3559047" y="891522"/>
                </a:cubicBezTo>
                <a:lnTo>
                  <a:pt x="3559047" y="87058"/>
                </a:lnTo>
                <a:cubicBezTo>
                  <a:pt x="3559047" y="38570"/>
                  <a:pt x="3519379" y="0"/>
                  <a:pt x="3471999" y="0"/>
                </a:cubicBezTo>
                <a:lnTo>
                  <a:pt x="88150" y="0"/>
                </a:lnTo>
                <a:cubicBezTo>
                  <a:pt x="39667" y="0"/>
                  <a:pt x="1102" y="39672"/>
                  <a:pt x="1102" y="87058"/>
                </a:cubicBezTo>
                <a:lnTo>
                  <a:pt x="1102" y="9043052"/>
                </a:lnTo>
                <a:lnTo>
                  <a:pt x="0" y="9043052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2" name="Freeform 1271">
            <a:extLst>
              <a:ext uri="{FF2B5EF4-FFF2-40B4-BE49-F238E27FC236}">
                <a16:creationId xmlns:a16="http://schemas.microsoft.com/office/drawing/2014/main" id="{7C7304F7-C97F-AE57-3955-D033D1E98244}"/>
              </a:ext>
            </a:extLst>
          </p:cNvPr>
          <p:cNvSpPr/>
          <p:nvPr/>
        </p:nvSpPr>
        <p:spPr>
          <a:xfrm>
            <a:off x="584837" y="1803721"/>
            <a:ext cx="308524" cy="308561"/>
          </a:xfrm>
          <a:custGeom>
            <a:avLst/>
            <a:gdLst>
              <a:gd name="csX0" fmla="*/ 154262 w 308524"/>
              <a:gd name="csY0" fmla="*/ 0 h 308561"/>
              <a:gd name="csX1" fmla="*/ 0 w 308524"/>
              <a:gd name="csY1" fmla="*/ 154281 h 308561"/>
              <a:gd name="csX2" fmla="*/ 154262 w 308524"/>
              <a:gd name="csY2" fmla="*/ 308561 h 308561"/>
              <a:gd name="csX3" fmla="*/ 308524 w 308524"/>
              <a:gd name="csY3" fmla="*/ 154281 h 308561"/>
              <a:gd name="csX4" fmla="*/ 154262 w 308524"/>
              <a:gd name="csY4" fmla="*/ 0 h 3085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8524" h="308561">
                <a:moveTo>
                  <a:pt x="154262" y="0"/>
                </a:moveTo>
                <a:cubicBezTo>
                  <a:pt x="69418" y="0"/>
                  <a:pt x="0" y="69426"/>
                  <a:pt x="0" y="154281"/>
                </a:cubicBezTo>
                <a:cubicBezTo>
                  <a:pt x="0" y="239135"/>
                  <a:pt x="69418" y="308561"/>
                  <a:pt x="154262" y="308561"/>
                </a:cubicBezTo>
                <a:cubicBezTo>
                  <a:pt x="239106" y="308561"/>
                  <a:pt x="308524" y="239135"/>
                  <a:pt x="308524" y="154281"/>
                </a:cubicBezTo>
                <a:cubicBezTo>
                  <a:pt x="308524" y="69426"/>
                  <a:pt x="239106" y="0"/>
                  <a:pt x="154262" y="0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3" name="TextBox 1272">
            <a:extLst>
              <a:ext uri="{FF2B5EF4-FFF2-40B4-BE49-F238E27FC236}">
                <a16:creationId xmlns:a16="http://schemas.microsoft.com/office/drawing/2014/main" id="{E671CDD0-E6B6-06A9-BD39-F5A8536789E4}"/>
              </a:ext>
            </a:extLst>
          </p:cNvPr>
          <p:cNvSpPr txBox="1"/>
          <p:nvPr/>
        </p:nvSpPr>
        <p:spPr>
          <a:xfrm>
            <a:off x="879052" y="2011462"/>
            <a:ext cx="35083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1274" name="TextBox 1273">
            <a:extLst>
              <a:ext uri="{FF2B5EF4-FFF2-40B4-BE49-F238E27FC236}">
                <a16:creationId xmlns:a16="http://schemas.microsoft.com/office/drawing/2014/main" id="{6AA3CA77-CC33-DF3C-836F-0FF2429992AE}"/>
              </a:ext>
            </a:extLst>
          </p:cNvPr>
          <p:cNvSpPr txBox="1"/>
          <p:nvPr/>
        </p:nvSpPr>
        <p:spPr>
          <a:xfrm>
            <a:off x="834978" y="1760936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1275" name="Rounded Rectangle 1274">
            <a:extLst>
              <a:ext uri="{FF2B5EF4-FFF2-40B4-BE49-F238E27FC236}">
                <a16:creationId xmlns:a16="http://schemas.microsoft.com/office/drawing/2014/main" id="{4A8EA064-13C3-EB4D-9D83-FB8E196035C8}"/>
              </a:ext>
            </a:extLst>
          </p:cNvPr>
          <p:cNvSpPr/>
          <p:nvPr/>
        </p:nvSpPr>
        <p:spPr>
          <a:xfrm>
            <a:off x="1443195" y="1734295"/>
            <a:ext cx="2400979" cy="558716"/>
          </a:xfrm>
          <a:prstGeom prst="roundRect">
            <a:avLst>
              <a:gd name="adj" fmla="val 11044"/>
            </a:avLst>
          </a:prstGeom>
          <a:solidFill>
            <a:srgbClr val="A951A5">
              <a:alpha val="5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2A983835-E7CF-75BF-50AE-80BDCA107AE0}"/>
              </a:ext>
            </a:extLst>
          </p:cNvPr>
          <p:cNvSpPr txBox="1"/>
          <p:nvPr/>
        </p:nvSpPr>
        <p:spPr>
          <a:xfrm>
            <a:off x="1492795" y="2008156"/>
            <a:ext cx="602761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1278" name="TextBox 1277">
            <a:extLst>
              <a:ext uri="{FF2B5EF4-FFF2-40B4-BE49-F238E27FC236}">
                <a16:creationId xmlns:a16="http://schemas.microsoft.com/office/drawing/2014/main" id="{7BBEC373-37F2-94AB-C934-E068B2ACEC64}"/>
              </a:ext>
            </a:extLst>
          </p:cNvPr>
          <p:cNvSpPr txBox="1"/>
          <p:nvPr/>
        </p:nvSpPr>
        <p:spPr>
          <a:xfrm>
            <a:off x="1492795" y="2008156"/>
            <a:ext cx="602761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 w="4407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1279" name="Freeform 1278">
            <a:extLst>
              <a:ext uri="{FF2B5EF4-FFF2-40B4-BE49-F238E27FC236}">
                <a16:creationId xmlns:a16="http://schemas.microsoft.com/office/drawing/2014/main" id="{CB8E229F-9E58-D033-C7E3-6ECF22917109}"/>
              </a:ext>
            </a:extLst>
          </p:cNvPr>
          <p:cNvSpPr/>
          <p:nvPr/>
        </p:nvSpPr>
        <p:spPr>
          <a:xfrm>
            <a:off x="1375981" y="1663767"/>
            <a:ext cx="1301310" cy="697569"/>
          </a:xfrm>
          <a:custGeom>
            <a:avLst/>
            <a:gdLst>
              <a:gd name="csX0" fmla="*/ 1301311 w 1301310"/>
              <a:gd name="csY0" fmla="*/ 0 h 697569"/>
              <a:gd name="csX1" fmla="*/ 124512 w 1301310"/>
              <a:gd name="csY1" fmla="*/ 0 h 697569"/>
              <a:gd name="csX2" fmla="*/ 0 w 1301310"/>
              <a:gd name="csY2" fmla="*/ 124527 h 697569"/>
              <a:gd name="csX3" fmla="*/ 0 w 1301310"/>
              <a:gd name="csY3" fmla="*/ 573042 h 697569"/>
              <a:gd name="csX4" fmla="*/ 124512 w 1301310"/>
              <a:gd name="csY4" fmla="*/ 697569 h 697569"/>
              <a:gd name="csX5" fmla="*/ 1301311 w 1301310"/>
              <a:gd name="csY5" fmla="*/ 697569 h 697569"/>
              <a:gd name="csX6" fmla="*/ 1301311 w 1301310"/>
              <a:gd name="csY6" fmla="*/ 670019 h 697569"/>
              <a:gd name="csX7" fmla="*/ 124512 w 1301310"/>
              <a:gd name="csY7" fmla="*/ 670019 h 697569"/>
              <a:gd name="csX8" fmla="*/ 27547 w 1301310"/>
              <a:gd name="csY8" fmla="*/ 573042 h 697569"/>
              <a:gd name="csX9" fmla="*/ 27547 w 1301310"/>
              <a:gd name="csY9" fmla="*/ 124527 h 697569"/>
              <a:gd name="csX10" fmla="*/ 124512 w 1301310"/>
              <a:gd name="csY10" fmla="*/ 27550 h 697569"/>
              <a:gd name="csX11" fmla="*/ 1301311 w 1301310"/>
              <a:gd name="csY11" fmla="*/ 27550 h 697569"/>
              <a:gd name="csX12" fmla="*/ 1301311 w 1301310"/>
              <a:gd name="csY12" fmla="*/ 0 h 6975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301310" h="697569">
                <a:moveTo>
                  <a:pt x="1301311" y="0"/>
                </a:moveTo>
                <a:lnTo>
                  <a:pt x="124512" y="0"/>
                </a:lnTo>
                <a:cubicBezTo>
                  <a:pt x="56196" y="0"/>
                  <a:pt x="0" y="56202"/>
                  <a:pt x="0" y="124527"/>
                </a:cubicBezTo>
                <a:lnTo>
                  <a:pt x="0" y="573042"/>
                </a:lnTo>
                <a:cubicBezTo>
                  <a:pt x="0" y="641367"/>
                  <a:pt x="56196" y="697569"/>
                  <a:pt x="124512" y="697569"/>
                </a:cubicBezTo>
                <a:lnTo>
                  <a:pt x="1301311" y="697569"/>
                </a:lnTo>
                <a:lnTo>
                  <a:pt x="1301311" y="670019"/>
                </a:lnTo>
                <a:lnTo>
                  <a:pt x="124512" y="670019"/>
                </a:lnTo>
                <a:cubicBezTo>
                  <a:pt x="71622" y="670019"/>
                  <a:pt x="27547" y="627041"/>
                  <a:pt x="27547" y="573042"/>
                </a:cubicBezTo>
                <a:lnTo>
                  <a:pt x="27547" y="124527"/>
                </a:lnTo>
                <a:cubicBezTo>
                  <a:pt x="27547" y="71630"/>
                  <a:pt x="70520" y="27550"/>
                  <a:pt x="124512" y="27550"/>
                </a:cubicBezTo>
                <a:lnTo>
                  <a:pt x="1301311" y="27550"/>
                </a:lnTo>
                <a:lnTo>
                  <a:pt x="1301311" y="0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0" name="Freeform 1279">
            <a:extLst>
              <a:ext uri="{FF2B5EF4-FFF2-40B4-BE49-F238E27FC236}">
                <a16:creationId xmlns:a16="http://schemas.microsoft.com/office/drawing/2014/main" id="{CF03E185-BDFC-01D3-26AC-2215D01AE0AA}"/>
              </a:ext>
            </a:extLst>
          </p:cNvPr>
          <p:cNvSpPr/>
          <p:nvPr/>
        </p:nvSpPr>
        <p:spPr>
          <a:xfrm>
            <a:off x="1117041" y="4714116"/>
            <a:ext cx="8119694" cy="1154900"/>
          </a:xfrm>
          <a:custGeom>
            <a:avLst/>
            <a:gdLst>
              <a:gd name="csX0" fmla="*/ 8032647 w 8119694"/>
              <a:gd name="csY0" fmla="*/ 979682 h 1154900"/>
              <a:gd name="csX1" fmla="*/ 8119695 w 8119694"/>
              <a:gd name="csY1" fmla="*/ 892624 h 1154900"/>
              <a:gd name="csX2" fmla="*/ 8119695 w 8119694"/>
              <a:gd name="csY2" fmla="*/ 87058 h 1154900"/>
              <a:gd name="csX3" fmla="*/ 8032647 w 8119694"/>
              <a:gd name="csY3" fmla="*/ 0 h 1154900"/>
              <a:gd name="csX4" fmla="*/ 1301311 w 8119694"/>
              <a:gd name="csY4" fmla="*/ 0 h 1154900"/>
              <a:gd name="csX5" fmla="*/ 1214263 w 8119694"/>
              <a:gd name="csY5" fmla="*/ 44080 h 1154900"/>
              <a:gd name="csX6" fmla="*/ 1127215 w 8119694"/>
              <a:gd name="csY6" fmla="*/ 131139 h 1154900"/>
              <a:gd name="csX7" fmla="*/ 1040167 w 8119694"/>
              <a:gd name="csY7" fmla="*/ 175219 h 1154900"/>
              <a:gd name="csX8" fmla="*/ 658920 w 8119694"/>
              <a:gd name="csY8" fmla="*/ 175219 h 1154900"/>
              <a:gd name="csX9" fmla="*/ 571872 w 8119694"/>
              <a:gd name="csY9" fmla="*/ 131139 h 1154900"/>
              <a:gd name="csX10" fmla="*/ 484824 w 8119694"/>
              <a:gd name="csY10" fmla="*/ 44080 h 1154900"/>
              <a:gd name="csX11" fmla="*/ 397776 w 8119694"/>
              <a:gd name="csY11" fmla="*/ 0 h 1154900"/>
              <a:gd name="csX12" fmla="*/ 87048 w 8119694"/>
              <a:gd name="csY12" fmla="*/ 0 h 1154900"/>
              <a:gd name="csX13" fmla="*/ 0 w 8119694"/>
              <a:gd name="csY13" fmla="*/ 87058 h 1154900"/>
              <a:gd name="csX14" fmla="*/ 0 w 8119694"/>
              <a:gd name="csY14" fmla="*/ 892624 h 1154900"/>
              <a:gd name="csX15" fmla="*/ 87048 w 8119694"/>
              <a:gd name="csY15" fmla="*/ 979682 h 1154900"/>
              <a:gd name="csX16" fmla="*/ 416508 w 8119694"/>
              <a:gd name="csY16" fmla="*/ 979682 h 1154900"/>
              <a:gd name="csX17" fmla="*/ 513472 w 8119694"/>
              <a:gd name="csY17" fmla="*/ 1023762 h 1154900"/>
              <a:gd name="csX18" fmla="*/ 600520 w 8119694"/>
              <a:gd name="csY18" fmla="*/ 1110821 h 1154900"/>
              <a:gd name="csX19" fmla="*/ 687568 w 8119694"/>
              <a:gd name="csY19" fmla="*/ 1154901 h 1154900"/>
              <a:gd name="csX20" fmla="*/ 1006009 w 8119694"/>
              <a:gd name="csY20" fmla="*/ 1154901 h 1154900"/>
              <a:gd name="csX21" fmla="*/ 1093057 w 8119694"/>
              <a:gd name="csY21" fmla="*/ 1110821 h 1154900"/>
              <a:gd name="csX22" fmla="*/ 1180105 w 8119694"/>
              <a:gd name="csY22" fmla="*/ 1023762 h 1154900"/>
              <a:gd name="csX23" fmla="*/ 1273764 w 8119694"/>
              <a:gd name="csY23" fmla="*/ 979682 h 1154900"/>
              <a:gd name="csX24" fmla="*/ 8033749 w 8119694"/>
              <a:gd name="csY24" fmla="*/ 979682 h 1154900"/>
              <a:gd name="csX25" fmla="*/ 8033749 w 8119694"/>
              <a:gd name="csY25" fmla="*/ 979682 h 11549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19694" h="1154900">
                <a:moveTo>
                  <a:pt x="8032647" y="979682"/>
                </a:moveTo>
                <a:cubicBezTo>
                  <a:pt x="8081129" y="979682"/>
                  <a:pt x="8119695" y="940010"/>
                  <a:pt x="8119695" y="892624"/>
                </a:cubicBezTo>
                <a:lnTo>
                  <a:pt x="8119695" y="87058"/>
                </a:lnTo>
                <a:cubicBezTo>
                  <a:pt x="8119695" y="38570"/>
                  <a:pt x="8080028" y="0"/>
                  <a:pt x="8032647" y="0"/>
                </a:cubicBezTo>
                <a:lnTo>
                  <a:pt x="1301311" y="0"/>
                </a:lnTo>
                <a:cubicBezTo>
                  <a:pt x="1257236" y="0"/>
                  <a:pt x="1235199" y="22040"/>
                  <a:pt x="1214263" y="44080"/>
                </a:cubicBezTo>
                <a:lnTo>
                  <a:pt x="1127215" y="131139"/>
                </a:lnTo>
                <a:cubicBezTo>
                  <a:pt x="1105178" y="153179"/>
                  <a:pt x="1083140" y="175219"/>
                  <a:pt x="1040167" y="175219"/>
                </a:cubicBezTo>
                <a:lnTo>
                  <a:pt x="658920" y="175219"/>
                </a:lnTo>
                <a:cubicBezTo>
                  <a:pt x="614845" y="175219"/>
                  <a:pt x="592807" y="153179"/>
                  <a:pt x="571872" y="131139"/>
                </a:cubicBezTo>
                <a:lnTo>
                  <a:pt x="484824" y="44080"/>
                </a:lnTo>
                <a:cubicBezTo>
                  <a:pt x="462786" y="22040"/>
                  <a:pt x="440749" y="0"/>
                  <a:pt x="397776" y="0"/>
                </a:cubicBezTo>
                <a:lnTo>
                  <a:pt x="87048" y="0"/>
                </a:lnTo>
                <a:cubicBezTo>
                  <a:pt x="38566" y="0"/>
                  <a:pt x="0" y="39672"/>
                  <a:pt x="0" y="87058"/>
                </a:cubicBezTo>
                <a:lnTo>
                  <a:pt x="0" y="892624"/>
                </a:lnTo>
                <a:cubicBezTo>
                  <a:pt x="0" y="941112"/>
                  <a:pt x="39667" y="979682"/>
                  <a:pt x="87048" y="979682"/>
                </a:cubicBezTo>
                <a:lnTo>
                  <a:pt x="416508" y="979682"/>
                </a:lnTo>
                <a:cubicBezTo>
                  <a:pt x="460583" y="979682"/>
                  <a:pt x="491435" y="1001722"/>
                  <a:pt x="513472" y="1023762"/>
                </a:cubicBezTo>
                <a:lnTo>
                  <a:pt x="600520" y="1110821"/>
                </a:lnTo>
                <a:cubicBezTo>
                  <a:pt x="622558" y="1132861"/>
                  <a:pt x="633576" y="1154901"/>
                  <a:pt x="687568" y="1154901"/>
                </a:cubicBezTo>
                <a:lnTo>
                  <a:pt x="1006009" y="1154901"/>
                </a:lnTo>
                <a:cubicBezTo>
                  <a:pt x="1056695" y="1154901"/>
                  <a:pt x="1072122" y="1132861"/>
                  <a:pt x="1093057" y="1110821"/>
                </a:cubicBezTo>
                <a:lnTo>
                  <a:pt x="1180105" y="1023762"/>
                </a:lnTo>
                <a:cubicBezTo>
                  <a:pt x="1202142" y="1001722"/>
                  <a:pt x="1230791" y="979682"/>
                  <a:pt x="1273764" y="979682"/>
                </a:cubicBezTo>
                <a:lnTo>
                  <a:pt x="8033749" y="979682"/>
                </a:lnTo>
                <a:lnTo>
                  <a:pt x="8033749" y="979682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E3448377-8A55-209D-E66C-57703F969BF6}"/>
              </a:ext>
            </a:extLst>
          </p:cNvPr>
          <p:cNvSpPr txBox="1"/>
          <p:nvPr/>
        </p:nvSpPr>
        <p:spPr>
          <a:xfrm>
            <a:off x="1576537" y="5202868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46542894-CC3A-34C7-8DFC-DF367065CF99}"/>
              </a:ext>
            </a:extLst>
          </p:cNvPr>
          <p:cNvSpPr txBox="1"/>
          <p:nvPr/>
        </p:nvSpPr>
        <p:spPr>
          <a:xfrm>
            <a:off x="1532462" y="4952342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283" name="Freeform 1282">
            <a:extLst>
              <a:ext uri="{FF2B5EF4-FFF2-40B4-BE49-F238E27FC236}">
                <a16:creationId xmlns:a16="http://schemas.microsoft.com/office/drawing/2014/main" id="{1CCBC1FD-047F-3AD4-3C3E-1584ABC0B2CB}"/>
              </a:ext>
            </a:extLst>
          </p:cNvPr>
          <p:cNvSpPr/>
          <p:nvPr/>
        </p:nvSpPr>
        <p:spPr>
          <a:xfrm>
            <a:off x="1254775" y="5012759"/>
            <a:ext cx="308524" cy="228115"/>
          </a:xfrm>
          <a:custGeom>
            <a:avLst/>
            <a:gdLst>
              <a:gd name="csX0" fmla="*/ 289792 w 308524"/>
              <a:gd name="csY0" fmla="*/ 228115 h 228115"/>
              <a:gd name="csX1" fmla="*/ 308524 w 308524"/>
              <a:gd name="csY1" fmla="*/ 154281 h 228115"/>
              <a:gd name="csX2" fmla="*/ 154262 w 308524"/>
              <a:gd name="csY2" fmla="*/ 0 h 228115"/>
              <a:gd name="csX3" fmla="*/ 0 w 308524"/>
              <a:gd name="csY3" fmla="*/ 154281 h 228115"/>
              <a:gd name="csX4" fmla="*/ 18732 w 308524"/>
              <a:gd name="csY4" fmla="*/ 228115 h 228115"/>
              <a:gd name="csX5" fmla="*/ 289792 w 308524"/>
              <a:gd name="csY5" fmla="*/ 228115 h 2281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524" h="228115">
                <a:moveTo>
                  <a:pt x="289792" y="228115"/>
                </a:moveTo>
                <a:cubicBezTo>
                  <a:pt x="301913" y="206075"/>
                  <a:pt x="308524" y="180729"/>
                  <a:pt x="308524" y="154281"/>
                </a:cubicBezTo>
                <a:cubicBezTo>
                  <a:pt x="308524" y="69427"/>
                  <a:pt x="239106" y="0"/>
                  <a:pt x="154262" y="0"/>
                </a:cubicBezTo>
                <a:cubicBezTo>
                  <a:pt x="69418" y="0"/>
                  <a:pt x="0" y="69427"/>
                  <a:pt x="0" y="154281"/>
                </a:cubicBezTo>
                <a:cubicBezTo>
                  <a:pt x="0" y="239135"/>
                  <a:pt x="6611" y="206075"/>
                  <a:pt x="18732" y="228115"/>
                </a:cubicBezTo>
                <a:lnTo>
                  <a:pt x="289792" y="228115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4" name="Freeform 1283">
            <a:extLst>
              <a:ext uri="{FF2B5EF4-FFF2-40B4-BE49-F238E27FC236}">
                <a16:creationId xmlns:a16="http://schemas.microsoft.com/office/drawing/2014/main" id="{247E2608-F6CF-2615-2785-5FD723B244F2}"/>
              </a:ext>
            </a:extLst>
          </p:cNvPr>
          <p:cNvSpPr/>
          <p:nvPr/>
        </p:nvSpPr>
        <p:spPr>
          <a:xfrm>
            <a:off x="2394111" y="4881621"/>
            <a:ext cx="1809273" cy="670019"/>
          </a:xfrm>
          <a:custGeom>
            <a:avLst/>
            <a:gdLst>
              <a:gd name="csX0" fmla="*/ 1809274 w 1809273"/>
              <a:gd name="csY0" fmla="*/ 635857 h 670019"/>
              <a:gd name="csX1" fmla="*/ 334969 w 1809273"/>
              <a:gd name="csY1" fmla="*/ 635857 h 670019"/>
              <a:gd name="csX2" fmla="*/ 33056 w 1809273"/>
              <a:gd name="csY2" fmla="*/ 333908 h 670019"/>
              <a:gd name="csX3" fmla="*/ 33056 w 1809273"/>
              <a:gd name="csY3" fmla="*/ 333908 h 670019"/>
              <a:gd name="csX4" fmla="*/ 334969 w 1809273"/>
              <a:gd name="csY4" fmla="*/ 31958 h 670019"/>
              <a:gd name="csX5" fmla="*/ 1809274 w 1809273"/>
              <a:gd name="csY5" fmla="*/ 31958 h 670019"/>
              <a:gd name="csX6" fmla="*/ 1809274 w 1809273"/>
              <a:gd name="csY6" fmla="*/ 0 h 670019"/>
              <a:gd name="csX7" fmla="*/ 334969 w 1809273"/>
              <a:gd name="csY7" fmla="*/ 0 h 670019"/>
              <a:gd name="csX8" fmla="*/ 0 w 1809273"/>
              <a:gd name="csY8" fmla="*/ 335009 h 670019"/>
              <a:gd name="csX9" fmla="*/ 334969 w 1809273"/>
              <a:gd name="csY9" fmla="*/ 670019 h 670019"/>
              <a:gd name="csX10" fmla="*/ 1809274 w 1809273"/>
              <a:gd name="csY10" fmla="*/ 670019 h 670019"/>
              <a:gd name="csX11" fmla="*/ 1809274 w 1809273"/>
              <a:gd name="csY11" fmla="*/ 635857 h 670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809273" h="670019">
                <a:moveTo>
                  <a:pt x="1809274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8"/>
                </a:cubicBezTo>
                <a:lnTo>
                  <a:pt x="33056" y="333908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1809274" y="31958"/>
                </a:lnTo>
                <a:lnTo>
                  <a:pt x="1809274" y="0"/>
                </a:lnTo>
                <a:lnTo>
                  <a:pt x="334969" y="0"/>
                </a:lnTo>
                <a:cubicBezTo>
                  <a:pt x="150956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1809274" y="670019"/>
                </a:lnTo>
                <a:lnTo>
                  <a:pt x="1809274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6" name="Rounded Rectangle 1285">
            <a:extLst>
              <a:ext uri="{FF2B5EF4-FFF2-40B4-BE49-F238E27FC236}">
                <a16:creationId xmlns:a16="http://schemas.microsoft.com/office/drawing/2014/main" id="{A3781924-9659-CFBC-EF5F-664C06CB70B8}"/>
              </a:ext>
            </a:extLst>
          </p:cNvPr>
          <p:cNvSpPr/>
          <p:nvPr/>
        </p:nvSpPr>
        <p:spPr>
          <a:xfrm>
            <a:off x="2473446" y="4957659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D0544A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287" name="Graphic 1250">
            <a:extLst>
              <a:ext uri="{FF2B5EF4-FFF2-40B4-BE49-F238E27FC236}">
                <a16:creationId xmlns:a16="http://schemas.microsoft.com/office/drawing/2014/main" id="{1BEE1ABD-6DC1-39AD-0499-0B8329234C2E}"/>
              </a:ext>
            </a:extLst>
          </p:cNvPr>
          <p:cNvGrpSpPr/>
          <p:nvPr/>
        </p:nvGrpSpPr>
        <p:grpSpPr>
          <a:xfrm>
            <a:off x="2642032" y="5248588"/>
            <a:ext cx="1175668" cy="174943"/>
            <a:chOff x="2642032" y="5248588"/>
            <a:chExt cx="1175668" cy="174943"/>
          </a:xfrm>
        </p:grpSpPr>
        <p:sp>
          <p:nvSpPr>
            <p:cNvPr id="1288" name="TextBox 1287">
              <a:extLst>
                <a:ext uri="{FF2B5EF4-FFF2-40B4-BE49-F238E27FC236}">
                  <a16:creationId xmlns:a16="http://schemas.microsoft.com/office/drawing/2014/main" id="{F8F3E2FB-4635-9DC8-7F0B-E3AB21D56742}"/>
                </a:ext>
              </a:extLst>
            </p:cNvPr>
            <p:cNvSpPr txBox="1"/>
            <p:nvPr/>
          </p:nvSpPr>
          <p:spPr>
            <a:xfrm>
              <a:off x="2550592" y="5202868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  <p:sp>
          <p:nvSpPr>
            <p:cNvPr id="1289" name="TextBox 1288">
              <a:extLst>
                <a:ext uri="{FF2B5EF4-FFF2-40B4-BE49-F238E27FC236}">
                  <a16:creationId xmlns:a16="http://schemas.microsoft.com/office/drawing/2014/main" id="{664DFAD6-77BF-3288-EBA5-EF3012FAABED}"/>
                </a:ext>
              </a:extLst>
            </p:cNvPr>
            <p:cNvSpPr txBox="1"/>
            <p:nvPr/>
          </p:nvSpPr>
          <p:spPr>
            <a:xfrm>
              <a:off x="2550592" y="5202868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 w="4407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</p:grpSp>
      <p:sp>
        <p:nvSpPr>
          <p:cNvPr id="1290" name="TextBox 1289">
            <a:extLst>
              <a:ext uri="{FF2B5EF4-FFF2-40B4-BE49-F238E27FC236}">
                <a16:creationId xmlns:a16="http://schemas.microsoft.com/office/drawing/2014/main" id="{E8163366-9364-CD79-11D2-CE5FB221FC00}"/>
              </a:ext>
            </a:extLst>
          </p:cNvPr>
          <p:cNvSpPr txBox="1"/>
          <p:nvPr/>
        </p:nvSpPr>
        <p:spPr>
          <a:xfrm>
            <a:off x="6374088" y="5186338"/>
            <a:ext cx="127457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291" name="Freeform 1290">
            <a:extLst>
              <a:ext uri="{FF2B5EF4-FFF2-40B4-BE49-F238E27FC236}">
                <a16:creationId xmlns:a16="http://schemas.microsoft.com/office/drawing/2014/main" id="{F6FCDC27-1B2B-3A5E-CC0F-185462B8F31C}"/>
              </a:ext>
            </a:extLst>
          </p:cNvPr>
          <p:cNvSpPr/>
          <p:nvPr/>
        </p:nvSpPr>
        <p:spPr>
          <a:xfrm>
            <a:off x="8866507" y="5165938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1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1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3" y="103589"/>
                  <a:pt x="68316" y="99181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7" y="-2204"/>
                  <a:pt x="152058" y="-2204"/>
                  <a:pt x="160873" y="6612"/>
                </a:cubicBezTo>
                <a:cubicBezTo>
                  <a:pt x="169689" y="15428"/>
                  <a:pt x="169689" y="28652"/>
                  <a:pt x="160873" y="37468"/>
                </a:cubicBezTo>
                <a:lnTo>
                  <a:pt x="99169" y="99181"/>
                </a:lnTo>
                <a:cubicBezTo>
                  <a:pt x="94761" y="103589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2" name="Freeform 1291">
            <a:extLst>
              <a:ext uri="{FF2B5EF4-FFF2-40B4-BE49-F238E27FC236}">
                <a16:creationId xmlns:a16="http://schemas.microsoft.com/office/drawing/2014/main" id="{ADC599DD-4202-1677-0327-6E1A5357721E}"/>
              </a:ext>
            </a:extLst>
          </p:cNvPr>
          <p:cNvSpPr/>
          <p:nvPr/>
        </p:nvSpPr>
        <p:spPr>
          <a:xfrm>
            <a:off x="6376276" y="4943333"/>
            <a:ext cx="2753578" cy="536676"/>
          </a:xfrm>
          <a:custGeom>
            <a:avLst/>
            <a:gdLst>
              <a:gd name="csX0" fmla="*/ 2692976 w 2753578"/>
              <a:gd name="csY0" fmla="*/ 25346 h 536676"/>
              <a:gd name="csX1" fmla="*/ 2729337 w 2753578"/>
              <a:gd name="csY1" fmla="*/ 61712 h 536676"/>
              <a:gd name="csX2" fmla="*/ 2729337 w 2753578"/>
              <a:gd name="csY2" fmla="*/ 477168 h 536676"/>
              <a:gd name="csX3" fmla="*/ 2692976 w 2753578"/>
              <a:gd name="csY3" fmla="*/ 513534 h 536676"/>
              <a:gd name="csX4" fmla="*/ 60603 w 2753578"/>
              <a:gd name="csY4" fmla="*/ 513534 h 536676"/>
              <a:gd name="csX5" fmla="*/ 24241 w 2753578"/>
              <a:gd name="csY5" fmla="*/ 477168 h 536676"/>
              <a:gd name="csX6" fmla="*/ 24241 w 2753578"/>
              <a:gd name="csY6" fmla="*/ 61712 h 536676"/>
              <a:gd name="csX7" fmla="*/ 60603 w 2753578"/>
              <a:gd name="csY7" fmla="*/ 25346 h 536676"/>
              <a:gd name="csX8" fmla="*/ 2692976 w 2753578"/>
              <a:gd name="csY8" fmla="*/ 25346 h 536676"/>
              <a:gd name="csX9" fmla="*/ 2692976 w 2753578"/>
              <a:gd name="csY9" fmla="*/ 0 h 536676"/>
              <a:gd name="csX10" fmla="*/ 60603 w 2753578"/>
              <a:gd name="csY10" fmla="*/ 0 h 536676"/>
              <a:gd name="csX11" fmla="*/ 0 w 2753578"/>
              <a:gd name="csY11" fmla="*/ 60610 h 536676"/>
              <a:gd name="csX12" fmla="*/ 0 w 2753578"/>
              <a:gd name="csY12" fmla="*/ 476066 h 536676"/>
              <a:gd name="csX13" fmla="*/ 60603 w 2753578"/>
              <a:gd name="csY13" fmla="*/ 536677 h 536676"/>
              <a:gd name="csX14" fmla="*/ 2692976 w 2753578"/>
              <a:gd name="csY14" fmla="*/ 536677 h 536676"/>
              <a:gd name="csX15" fmla="*/ 2753579 w 2753578"/>
              <a:gd name="csY15" fmla="*/ 476066 h 536676"/>
              <a:gd name="csX16" fmla="*/ 2753579 w 2753578"/>
              <a:gd name="csY16" fmla="*/ 60610 h 536676"/>
              <a:gd name="csX17" fmla="*/ 2692976 w 2753578"/>
              <a:gd name="csY17" fmla="*/ 0 h 536676"/>
              <a:gd name="csX18" fmla="*/ 2692976 w 2753578"/>
              <a:gd name="csY18" fmla="*/ 0 h 5366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3578" h="536676">
                <a:moveTo>
                  <a:pt x="2692976" y="25346"/>
                </a:moveTo>
                <a:cubicBezTo>
                  <a:pt x="2712809" y="25346"/>
                  <a:pt x="2729337" y="41876"/>
                  <a:pt x="2729337" y="61712"/>
                </a:cubicBezTo>
                <a:lnTo>
                  <a:pt x="2729337" y="477168"/>
                </a:lnTo>
                <a:cubicBezTo>
                  <a:pt x="2729337" y="497004"/>
                  <a:pt x="2712809" y="513534"/>
                  <a:pt x="2692976" y="513534"/>
                </a:cubicBezTo>
                <a:lnTo>
                  <a:pt x="60603" y="513534"/>
                </a:lnTo>
                <a:cubicBezTo>
                  <a:pt x="40769" y="513534"/>
                  <a:pt x="24241" y="497004"/>
                  <a:pt x="24241" y="477168"/>
                </a:cubicBezTo>
                <a:lnTo>
                  <a:pt x="24241" y="61712"/>
                </a:lnTo>
                <a:cubicBezTo>
                  <a:pt x="24241" y="41876"/>
                  <a:pt x="40769" y="25346"/>
                  <a:pt x="60603" y="25346"/>
                </a:cubicBezTo>
                <a:lnTo>
                  <a:pt x="2692976" y="25346"/>
                </a:lnTo>
                <a:moveTo>
                  <a:pt x="2692976" y="0"/>
                </a:moveTo>
                <a:lnTo>
                  <a:pt x="60603" y="0"/>
                </a:lnTo>
                <a:cubicBezTo>
                  <a:pt x="27547" y="0"/>
                  <a:pt x="0" y="27550"/>
                  <a:pt x="0" y="60610"/>
                </a:cubicBezTo>
                <a:lnTo>
                  <a:pt x="0" y="476066"/>
                </a:lnTo>
                <a:cubicBezTo>
                  <a:pt x="0" y="509126"/>
                  <a:pt x="27547" y="536677"/>
                  <a:pt x="60603" y="536677"/>
                </a:cubicBezTo>
                <a:lnTo>
                  <a:pt x="2692976" y="536677"/>
                </a:lnTo>
                <a:cubicBezTo>
                  <a:pt x="2726032" y="536677"/>
                  <a:pt x="2753579" y="509126"/>
                  <a:pt x="2753579" y="476066"/>
                </a:cubicBezTo>
                <a:lnTo>
                  <a:pt x="2753579" y="60610"/>
                </a:lnTo>
                <a:cubicBezTo>
                  <a:pt x="2753579" y="27550"/>
                  <a:pt x="2726032" y="0"/>
                  <a:pt x="2692976" y="0"/>
                </a:cubicBezTo>
                <a:lnTo>
                  <a:pt x="2692976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B7BE2589-441D-6593-AF13-DB1400840108}"/>
              </a:ext>
            </a:extLst>
          </p:cNvPr>
          <p:cNvSpPr txBox="1"/>
          <p:nvPr/>
        </p:nvSpPr>
        <p:spPr>
          <a:xfrm>
            <a:off x="6375190" y="4958954"/>
            <a:ext cx="2553389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26ECDDC6-55FE-D3C4-A266-4D88175F6E11}"/>
              </a:ext>
            </a:extLst>
          </p:cNvPr>
          <p:cNvSpPr txBox="1"/>
          <p:nvPr/>
        </p:nvSpPr>
        <p:spPr>
          <a:xfrm>
            <a:off x="1304375" y="6308179"/>
            <a:ext cx="770714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else if</a:t>
            </a:r>
          </a:p>
        </p:txBody>
      </p:sp>
      <p:sp>
        <p:nvSpPr>
          <p:cNvPr id="1295" name="TextBox 1294">
            <a:extLst>
              <a:ext uri="{FF2B5EF4-FFF2-40B4-BE49-F238E27FC236}">
                <a16:creationId xmlns:a16="http://schemas.microsoft.com/office/drawing/2014/main" id="{FEBB2E17-80C5-0213-D953-19975DC5B30B}"/>
              </a:ext>
            </a:extLst>
          </p:cNvPr>
          <p:cNvSpPr txBox="1"/>
          <p:nvPr/>
        </p:nvSpPr>
        <p:spPr>
          <a:xfrm>
            <a:off x="1260300" y="6057653"/>
            <a:ext cx="1459308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 if</a:t>
            </a:r>
          </a:p>
        </p:txBody>
      </p:sp>
      <p:sp>
        <p:nvSpPr>
          <p:cNvPr id="1296" name="TextBox 1295">
            <a:extLst>
              <a:ext uri="{FF2B5EF4-FFF2-40B4-BE49-F238E27FC236}">
                <a16:creationId xmlns:a16="http://schemas.microsoft.com/office/drawing/2014/main" id="{B353A3EE-62EC-9AEE-B292-E22CE5360949}"/>
              </a:ext>
            </a:extLst>
          </p:cNvPr>
          <p:cNvSpPr txBox="1"/>
          <p:nvPr/>
        </p:nvSpPr>
        <p:spPr>
          <a:xfrm>
            <a:off x="6190075" y="6272915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8A3A522D-6B87-46EC-469D-F3B431FF81B6}"/>
              </a:ext>
            </a:extLst>
          </p:cNvPr>
          <p:cNvSpPr txBox="1"/>
          <p:nvPr/>
        </p:nvSpPr>
        <p:spPr>
          <a:xfrm>
            <a:off x="6173547" y="6022389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1298" name="Rectangle 1297">
            <a:extLst>
              <a:ext uri="{FF2B5EF4-FFF2-40B4-BE49-F238E27FC236}">
                <a16:creationId xmlns:a16="http://schemas.microsoft.com/office/drawing/2014/main" id="{3D5CBE39-23F3-B215-102D-6DA150609F64}"/>
              </a:ext>
            </a:extLst>
          </p:cNvPr>
          <p:cNvSpPr/>
          <p:nvPr/>
        </p:nvSpPr>
        <p:spPr>
          <a:xfrm rot="18900000">
            <a:off x="975831" y="6137837"/>
            <a:ext cx="218170" cy="218196"/>
          </a:xfrm>
          <a:prstGeom prst="rect">
            <a:avLst/>
          </a:pr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9" name="Freeform 1298">
            <a:extLst>
              <a:ext uri="{FF2B5EF4-FFF2-40B4-BE49-F238E27FC236}">
                <a16:creationId xmlns:a16="http://schemas.microsoft.com/office/drawing/2014/main" id="{81960293-C5F0-EA01-E64D-A524B8F42E98}"/>
              </a:ext>
            </a:extLst>
          </p:cNvPr>
          <p:cNvSpPr/>
          <p:nvPr/>
        </p:nvSpPr>
        <p:spPr>
          <a:xfrm>
            <a:off x="2675088" y="5875629"/>
            <a:ext cx="3543620" cy="789035"/>
          </a:xfrm>
          <a:custGeom>
            <a:avLst/>
            <a:gdLst>
              <a:gd name="csX0" fmla="*/ 394470 w 3543620"/>
              <a:gd name="csY0" fmla="*/ 789036 h 789035"/>
              <a:gd name="csX1" fmla="*/ 0 w 3543620"/>
              <a:gd name="csY1" fmla="*/ 394518 h 789035"/>
              <a:gd name="csX2" fmla="*/ 394470 w 3543620"/>
              <a:gd name="csY2" fmla="*/ 0 h 789035"/>
              <a:gd name="csX3" fmla="*/ 3149150 w 3543620"/>
              <a:gd name="csY3" fmla="*/ 0 h 789035"/>
              <a:gd name="csX4" fmla="*/ 3543621 w 3543620"/>
              <a:gd name="csY4" fmla="*/ 394518 h 789035"/>
              <a:gd name="csX5" fmla="*/ 3149150 w 3543620"/>
              <a:gd name="csY5" fmla="*/ 789036 h 789035"/>
              <a:gd name="csX6" fmla="*/ 394470 w 3543620"/>
              <a:gd name="csY6" fmla="*/ 789036 h 7890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3620" h="789035">
                <a:moveTo>
                  <a:pt x="394470" y="789036"/>
                </a:moveTo>
                <a:lnTo>
                  <a:pt x="0" y="394518"/>
                </a:lnTo>
                <a:lnTo>
                  <a:pt x="394470" y="0"/>
                </a:lnTo>
                <a:lnTo>
                  <a:pt x="3149150" y="0"/>
                </a:lnTo>
                <a:lnTo>
                  <a:pt x="3543621" y="394518"/>
                </a:lnTo>
                <a:lnTo>
                  <a:pt x="3149150" y="789036"/>
                </a:lnTo>
                <a:lnTo>
                  <a:pt x="394470" y="789036"/>
                </a:lnTo>
                <a:close/>
              </a:path>
            </a:pathLst>
          </a:custGeom>
          <a:noFill/>
          <a:ln w="1762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0" name="Oval 1299">
            <a:extLst>
              <a:ext uri="{FF2B5EF4-FFF2-40B4-BE49-F238E27FC236}">
                <a16:creationId xmlns:a16="http://schemas.microsoft.com/office/drawing/2014/main" id="{4591AE32-82A8-64AD-EDD1-308C4F07C865}"/>
              </a:ext>
            </a:extLst>
          </p:cNvPr>
          <p:cNvSpPr/>
          <p:nvPr/>
        </p:nvSpPr>
        <p:spPr>
          <a:xfrm>
            <a:off x="7194967" y="6108152"/>
            <a:ext cx="297505" cy="297541"/>
          </a:xfrm>
          <a:prstGeom prst="ellipse">
            <a:avLst/>
          </a:prstGeom>
          <a:noFill/>
          <a:ln w="27541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1" name="Freeform 1300">
            <a:extLst>
              <a:ext uri="{FF2B5EF4-FFF2-40B4-BE49-F238E27FC236}">
                <a16:creationId xmlns:a16="http://schemas.microsoft.com/office/drawing/2014/main" id="{951DE200-92AD-0102-A283-7A2FDAF39C81}"/>
              </a:ext>
            </a:extLst>
          </p:cNvPr>
          <p:cNvSpPr/>
          <p:nvPr/>
        </p:nvSpPr>
        <p:spPr>
          <a:xfrm>
            <a:off x="7263283" y="6256923"/>
            <a:ext cx="159771" cy="11020"/>
          </a:xfrm>
          <a:custGeom>
            <a:avLst/>
            <a:gdLst>
              <a:gd name="csX0" fmla="*/ 0 w 159771"/>
              <a:gd name="csY0" fmla="*/ 0 h 11020"/>
              <a:gd name="csX1" fmla="*/ 159771 w 159771"/>
              <a:gd name="csY1" fmla="*/ 0 h 11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771" h="11020">
                <a:moveTo>
                  <a:pt x="0" y="0"/>
                </a:moveTo>
                <a:lnTo>
                  <a:pt x="159771" y="0"/>
                </a:lnTo>
              </a:path>
            </a:pathLst>
          </a:custGeom>
          <a:ln w="27541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2" name="TextBox 1301">
            <a:extLst>
              <a:ext uri="{FF2B5EF4-FFF2-40B4-BE49-F238E27FC236}">
                <a16:creationId xmlns:a16="http://schemas.microsoft.com/office/drawing/2014/main" id="{6D3D5A45-3391-19A3-B3EB-2DCF4CAF39D8}"/>
              </a:ext>
            </a:extLst>
          </p:cNvPr>
          <p:cNvSpPr txBox="1"/>
          <p:nvPr/>
        </p:nvSpPr>
        <p:spPr>
          <a:xfrm>
            <a:off x="1304375" y="8441661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else</a:t>
            </a:r>
          </a:p>
        </p:txBody>
      </p:sp>
      <p:sp>
        <p:nvSpPr>
          <p:cNvPr id="1303" name="TextBox 1302">
            <a:extLst>
              <a:ext uri="{FF2B5EF4-FFF2-40B4-BE49-F238E27FC236}">
                <a16:creationId xmlns:a16="http://schemas.microsoft.com/office/drawing/2014/main" id="{B1D79B1E-CFC7-BA96-C150-757E2DE62230}"/>
              </a:ext>
            </a:extLst>
          </p:cNvPr>
          <p:cNvSpPr txBox="1"/>
          <p:nvPr/>
        </p:nvSpPr>
        <p:spPr>
          <a:xfrm>
            <a:off x="1260300" y="8191134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</a:t>
            </a:r>
          </a:p>
        </p:txBody>
      </p:sp>
      <p:sp>
        <p:nvSpPr>
          <p:cNvPr id="1304" name="Rectangle 1303">
            <a:extLst>
              <a:ext uri="{FF2B5EF4-FFF2-40B4-BE49-F238E27FC236}">
                <a16:creationId xmlns:a16="http://schemas.microsoft.com/office/drawing/2014/main" id="{9E80E46D-D555-9505-A4A9-63ADCC7CA387}"/>
              </a:ext>
            </a:extLst>
          </p:cNvPr>
          <p:cNvSpPr/>
          <p:nvPr/>
        </p:nvSpPr>
        <p:spPr>
          <a:xfrm rot="18900000">
            <a:off x="976109" y="8270494"/>
            <a:ext cx="218170" cy="218196"/>
          </a:xfrm>
          <a:prstGeom prst="rect">
            <a:avLst/>
          </a:pr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5" name="Oval 1304">
            <a:extLst>
              <a:ext uri="{FF2B5EF4-FFF2-40B4-BE49-F238E27FC236}">
                <a16:creationId xmlns:a16="http://schemas.microsoft.com/office/drawing/2014/main" id="{8F48D39D-1A22-82F8-0C34-C0E5C84FA2F7}"/>
              </a:ext>
            </a:extLst>
          </p:cNvPr>
          <p:cNvSpPr/>
          <p:nvPr/>
        </p:nvSpPr>
        <p:spPr>
          <a:xfrm>
            <a:off x="7194967" y="8240532"/>
            <a:ext cx="297505" cy="297541"/>
          </a:xfrm>
          <a:prstGeom prst="ellipse">
            <a:avLst/>
          </a:prstGeom>
          <a:noFill/>
          <a:ln w="2754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6" name="Freeform 1305">
            <a:extLst>
              <a:ext uri="{FF2B5EF4-FFF2-40B4-BE49-F238E27FC236}">
                <a16:creationId xmlns:a16="http://schemas.microsoft.com/office/drawing/2014/main" id="{20948AB7-E65D-AC2A-96D9-56C638556DAB}"/>
              </a:ext>
            </a:extLst>
          </p:cNvPr>
          <p:cNvSpPr/>
          <p:nvPr/>
        </p:nvSpPr>
        <p:spPr>
          <a:xfrm>
            <a:off x="7263283" y="8389302"/>
            <a:ext cx="159771" cy="11020"/>
          </a:xfrm>
          <a:custGeom>
            <a:avLst/>
            <a:gdLst>
              <a:gd name="csX0" fmla="*/ 0 w 159771"/>
              <a:gd name="csY0" fmla="*/ 0 h 11020"/>
              <a:gd name="csX1" fmla="*/ 159771 w 159771"/>
              <a:gd name="csY1" fmla="*/ 0 h 11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771" h="11020">
                <a:moveTo>
                  <a:pt x="0" y="0"/>
                </a:moveTo>
                <a:lnTo>
                  <a:pt x="159771" y="0"/>
                </a:lnTo>
              </a:path>
            </a:pathLst>
          </a:custGeom>
          <a:ln w="2754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7" name="Oval 1306">
            <a:extLst>
              <a:ext uri="{FF2B5EF4-FFF2-40B4-BE49-F238E27FC236}">
                <a16:creationId xmlns:a16="http://schemas.microsoft.com/office/drawing/2014/main" id="{8E637816-5790-E8F2-6184-028B5776B890}"/>
              </a:ext>
            </a:extLst>
          </p:cNvPr>
          <p:cNvSpPr/>
          <p:nvPr/>
        </p:nvSpPr>
        <p:spPr>
          <a:xfrm>
            <a:off x="914297" y="10184468"/>
            <a:ext cx="297505" cy="297541"/>
          </a:xfrm>
          <a:prstGeom prst="ellipse">
            <a:avLst/>
          </a:prstGeom>
          <a:noFill/>
          <a:ln w="2754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8" name="Freeform 1307">
            <a:extLst>
              <a:ext uri="{FF2B5EF4-FFF2-40B4-BE49-F238E27FC236}">
                <a16:creationId xmlns:a16="http://schemas.microsoft.com/office/drawing/2014/main" id="{3C3D2500-C301-39DA-6C22-0C9691CE4216}"/>
              </a:ext>
            </a:extLst>
          </p:cNvPr>
          <p:cNvSpPr/>
          <p:nvPr/>
        </p:nvSpPr>
        <p:spPr>
          <a:xfrm>
            <a:off x="982613" y="10333239"/>
            <a:ext cx="159771" cy="11020"/>
          </a:xfrm>
          <a:custGeom>
            <a:avLst/>
            <a:gdLst>
              <a:gd name="csX0" fmla="*/ 0 w 159771"/>
              <a:gd name="csY0" fmla="*/ 0 h 11020"/>
              <a:gd name="csX1" fmla="*/ 159771 w 159771"/>
              <a:gd name="csY1" fmla="*/ 0 h 11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59771" h="11020">
                <a:moveTo>
                  <a:pt x="0" y="0"/>
                </a:moveTo>
                <a:lnTo>
                  <a:pt x="159771" y="0"/>
                </a:lnTo>
              </a:path>
            </a:pathLst>
          </a:custGeom>
          <a:ln w="2754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9" name="Freeform 1308">
            <a:extLst>
              <a:ext uri="{FF2B5EF4-FFF2-40B4-BE49-F238E27FC236}">
                <a16:creationId xmlns:a16="http://schemas.microsoft.com/office/drawing/2014/main" id="{A54B1290-7DF1-66E1-DB45-5A4BE59468D7}"/>
              </a:ext>
            </a:extLst>
          </p:cNvPr>
          <p:cNvSpPr/>
          <p:nvPr/>
        </p:nvSpPr>
        <p:spPr>
          <a:xfrm>
            <a:off x="1063050" y="10252793"/>
            <a:ext cx="11018" cy="159790"/>
          </a:xfrm>
          <a:custGeom>
            <a:avLst/>
            <a:gdLst>
              <a:gd name="csX0" fmla="*/ 0 w 11018"/>
              <a:gd name="csY0" fmla="*/ 0 h 159790"/>
              <a:gd name="csX1" fmla="*/ 0 w 11018"/>
              <a:gd name="csY1" fmla="*/ 159791 h 15979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018" h="159790">
                <a:moveTo>
                  <a:pt x="0" y="0"/>
                </a:moveTo>
                <a:lnTo>
                  <a:pt x="0" y="159791"/>
                </a:lnTo>
              </a:path>
            </a:pathLst>
          </a:custGeom>
          <a:ln w="2754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0" name="Freeform 1309">
            <a:extLst>
              <a:ext uri="{FF2B5EF4-FFF2-40B4-BE49-F238E27FC236}">
                <a16:creationId xmlns:a16="http://schemas.microsoft.com/office/drawing/2014/main" id="{66FDFD8A-F9DE-90EF-F74B-4C9045F30A12}"/>
              </a:ext>
            </a:extLst>
          </p:cNvPr>
          <p:cNvSpPr/>
          <p:nvPr/>
        </p:nvSpPr>
        <p:spPr>
          <a:xfrm>
            <a:off x="1117041" y="8983283"/>
            <a:ext cx="8119694" cy="1154901"/>
          </a:xfrm>
          <a:custGeom>
            <a:avLst/>
            <a:gdLst>
              <a:gd name="csX0" fmla="*/ 8032647 w 8119694"/>
              <a:gd name="csY0" fmla="*/ 979683 h 1154901"/>
              <a:gd name="csX1" fmla="*/ 8119695 w 8119694"/>
              <a:gd name="csY1" fmla="*/ 892624 h 1154901"/>
              <a:gd name="csX2" fmla="*/ 8119695 w 8119694"/>
              <a:gd name="csY2" fmla="*/ 87059 h 1154901"/>
              <a:gd name="csX3" fmla="*/ 8032647 w 8119694"/>
              <a:gd name="csY3" fmla="*/ 0 h 1154901"/>
              <a:gd name="csX4" fmla="*/ 1301311 w 8119694"/>
              <a:gd name="csY4" fmla="*/ 0 h 1154901"/>
              <a:gd name="csX5" fmla="*/ 1214263 w 8119694"/>
              <a:gd name="csY5" fmla="*/ 44080 h 1154901"/>
              <a:gd name="csX6" fmla="*/ 1127215 w 8119694"/>
              <a:gd name="csY6" fmla="*/ 131139 h 1154901"/>
              <a:gd name="csX7" fmla="*/ 1040167 w 8119694"/>
              <a:gd name="csY7" fmla="*/ 175219 h 1154901"/>
              <a:gd name="csX8" fmla="*/ 658920 w 8119694"/>
              <a:gd name="csY8" fmla="*/ 175219 h 1154901"/>
              <a:gd name="csX9" fmla="*/ 571872 w 8119694"/>
              <a:gd name="csY9" fmla="*/ 131139 h 1154901"/>
              <a:gd name="csX10" fmla="*/ 484824 w 8119694"/>
              <a:gd name="csY10" fmla="*/ 44080 h 1154901"/>
              <a:gd name="csX11" fmla="*/ 397776 w 8119694"/>
              <a:gd name="csY11" fmla="*/ 0 h 1154901"/>
              <a:gd name="csX12" fmla="*/ 87048 w 8119694"/>
              <a:gd name="csY12" fmla="*/ 0 h 1154901"/>
              <a:gd name="csX13" fmla="*/ 0 w 8119694"/>
              <a:gd name="csY13" fmla="*/ 87059 h 1154901"/>
              <a:gd name="csX14" fmla="*/ 0 w 8119694"/>
              <a:gd name="csY14" fmla="*/ 892624 h 1154901"/>
              <a:gd name="csX15" fmla="*/ 87048 w 8119694"/>
              <a:gd name="csY15" fmla="*/ 979683 h 1154901"/>
              <a:gd name="csX16" fmla="*/ 416508 w 8119694"/>
              <a:gd name="csY16" fmla="*/ 979683 h 1154901"/>
              <a:gd name="csX17" fmla="*/ 513472 w 8119694"/>
              <a:gd name="csY17" fmla="*/ 1023763 h 1154901"/>
              <a:gd name="csX18" fmla="*/ 600520 w 8119694"/>
              <a:gd name="csY18" fmla="*/ 1110822 h 1154901"/>
              <a:gd name="csX19" fmla="*/ 687568 w 8119694"/>
              <a:gd name="csY19" fmla="*/ 1154902 h 1154901"/>
              <a:gd name="csX20" fmla="*/ 1006009 w 8119694"/>
              <a:gd name="csY20" fmla="*/ 1154902 h 1154901"/>
              <a:gd name="csX21" fmla="*/ 1093057 w 8119694"/>
              <a:gd name="csY21" fmla="*/ 1110822 h 1154901"/>
              <a:gd name="csX22" fmla="*/ 1180105 w 8119694"/>
              <a:gd name="csY22" fmla="*/ 1023763 h 1154901"/>
              <a:gd name="csX23" fmla="*/ 1273764 w 8119694"/>
              <a:gd name="csY23" fmla="*/ 979683 h 1154901"/>
              <a:gd name="csX24" fmla="*/ 8033749 w 8119694"/>
              <a:gd name="csY24" fmla="*/ 979683 h 1154901"/>
              <a:gd name="csX25" fmla="*/ 8033749 w 8119694"/>
              <a:gd name="csY25" fmla="*/ 979683 h 11549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19694" h="1154901">
                <a:moveTo>
                  <a:pt x="8032647" y="979683"/>
                </a:moveTo>
                <a:cubicBezTo>
                  <a:pt x="8081129" y="979683"/>
                  <a:pt x="8119695" y="940011"/>
                  <a:pt x="8119695" y="892624"/>
                </a:cubicBezTo>
                <a:lnTo>
                  <a:pt x="8119695" y="87059"/>
                </a:lnTo>
                <a:cubicBezTo>
                  <a:pt x="8119695" y="38570"/>
                  <a:pt x="8080028" y="0"/>
                  <a:pt x="8032647" y="0"/>
                </a:cubicBezTo>
                <a:lnTo>
                  <a:pt x="1301311" y="0"/>
                </a:lnTo>
                <a:cubicBezTo>
                  <a:pt x="1257236" y="0"/>
                  <a:pt x="1235199" y="22040"/>
                  <a:pt x="1214263" y="44080"/>
                </a:cubicBezTo>
                <a:lnTo>
                  <a:pt x="1127215" y="131139"/>
                </a:lnTo>
                <a:cubicBezTo>
                  <a:pt x="1105178" y="153179"/>
                  <a:pt x="1083140" y="175219"/>
                  <a:pt x="1040167" y="175219"/>
                </a:cubicBezTo>
                <a:lnTo>
                  <a:pt x="658920" y="175219"/>
                </a:lnTo>
                <a:cubicBezTo>
                  <a:pt x="614845" y="175219"/>
                  <a:pt x="592807" y="153179"/>
                  <a:pt x="571872" y="131139"/>
                </a:cubicBezTo>
                <a:lnTo>
                  <a:pt x="484824" y="44080"/>
                </a:lnTo>
                <a:cubicBezTo>
                  <a:pt x="462786" y="22040"/>
                  <a:pt x="440749" y="0"/>
                  <a:pt x="397776" y="0"/>
                </a:cubicBezTo>
                <a:lnTo>
                  <a:pt x="87048" y="0"/>
                </a:lnTo>
                <a:cubicBezTo>
                  <a:pt x="38566" y="0"/>
                  <a:pt x="0" y="39673"/>
                  <a:pt x="0" y="87059"/>
                </a:cubicBezTo>
                <a:lnTo>
                  <a:pt x="0" y="892624"/>
                </a:lnTo>
                <a:cubicBezTo>
                  <a:pt x="0" y="941112"/>
                  <a:pt x="39667" y="979683"/>
                  <a:pt x="87048" y="979683"/>
                </a:cubicBezTo>
                <a:lnTo>
                  <a:pt x="416508" y="979683"/>
                </a:lnTo>
                <a:cubicBezTo>
                  <a:pt x="460583" y="979683"/>
                  <a:pt x="491435" y="1001723"/>
                  <a:pt x="513472" y="1023763"/>
                </a:cubicBezTo>
                <a:lnTo>
                  <a:pt x="600520" y="1110822"/>
                </a:lnTo>
                <a:cubicBezTo>
                  <a:pt x="622558" y="1132862"/>
                  <a:pt x="633576" y="1154902"/>
                  <a:pt x="687568" y="1154902"/>
                </a:cubicBezTo>
                <a:lnTo>
                  <a:pt x="1006009" y="1154902"/>
                </a:lnTo>
                <a:cubicBezTo>
                  <a:pt x="1056695" y="1154902"/>
                  <a:pt x="1072122" y="1132862"/>
                  <a:pt x="1093057" y="1110822"/>
                </a:cubicBezTo>
                <a:lnTo>
                  <a:pt x="1180105" y="1023763"/>
                </a:lnTo>
                <a:cubicBezTo>
                  <a:pt x="1202142" y="1001723"/>
                  <a:pt x="1230791" y="979683"/>
                  <a:pt x="1273764" y="979683"/>
                </a:cubicBezTo>
                <a:lnTo>
                  <a:pt x="8033749" y="979683"/>
                </a:lnTo>
                <a:lnTo>
                  <a:pt x="8033749" y="979683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1" name="TextBox 1310">
            <a:extLst>
              <a:ext uri="{FF2B5EF4-FFF2-40B4-BE49-F238E27FC236}">
                <a16:creationId xmlns:a16="http://schemas.microsoft.com/office/drawing/2014/main" id="{C738E055-6C5F-3005-CE00-AF9472F69E9E}"/>
              </a:ext>
            </a:extLst>
          </p:cNvPr>
          <p:cNvSpPr txBox="1"/>
          <p:nvPr/>
        </p:nvSpPr>
        <p:spPr>
          <a:xfrm>
            <a:off x="1576537" y="9473137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312" name="TextBox 1311">
            <a:extLst>
              <a:ext uri="{FF2B5EF4-FFF2-40B4-BE49-F238E27FC236}">
                <a16:creationId xmlns:a16="http://schemas.microsoft.com/office/drawing/2014/main" id="{A5135E28-9C22-0B06-80D9-A5FDEAB2A007}"/>
              </a:ext>
            </a:extLst>
          </p:cNvPr>
          <p:cNvSpPr txBox="1"/>
          <p:nvPr/>
        </p:nvSpPr>
        <p:spPr>
          <a:xfrm>
            <a:off x="1532462" y="9221509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313" name="Freeform 1312">
            <a:extLst>
              <a:ext uri="{FF2B5EF4-FFF2-40B4-BE49-F238E27FC236}">
                <a16:creationId xmlns:a16="http://schemas.microsoft.com/office/drawing/2014/main" id="{F6C4D5FC-BDBE-EB26-8CB9-8686CDDF65B8}"/>
              </a:ext>
            </a:extLst>
          </p:cNvPr>
          <p:cNvSpPr/>
          <p:nvPr/>
        </p:nvSpPr>
        <p:spPr>
          <a:xfrm>
            <a:off x="1254775" y="9283028"/>
            <a:ext cx="308524" cy="228115"/>
          </a:xfrm>
          <a:custGeom>
            <a:avLst/>
            <a:gdLst>
              <a:gd name="csX0" fmla="*/ 289792 w 308524"/>
              <a:gd name="csY0" fmla="*/ 228115 h 228115"/>
              <a:gd name="csX1" fmla="*/ 308524 w 308524"/>
              <a:gd name="csY1" fmla="*/ 154281 h 228115"/>
              <a:gd name="csX2" fmla="*/ 154262 w 308524"/>
              <a:gd name="csY2" fmla="*/ 0 h 228115"/>
              <a:gd name="csX3" fmla="*/ 0 w 308524"/>
              <a:gd name="csY3" fmla="*/ 154281 h 228115"/>
              <a:gd name="csX4" fmla="*/ 18732 w 308524"/>
              <a:gd name="csY4" fmla="*/ 228115 h 228115"/>
              <a:gd name="csX5" fmla="*/ 289792 w 308524"/>
              <a:gd name="csY5" fmla="*/ 228115 h 2281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524" h="228115">
                <a:moveTo>
                  <a:pt x="289792" y="228115"/>
                </a:moveTo>
                <a:cubicBezTo>
                  <a:pt x="301913" y="206075"/>
                  <a:pt x="308524" y="180729"/>
                  <a:pt x="308524" y="154281"/>
                </a:cubicBezTo>
                <a:cubicBezTo>
                  <a:pt x="308524" y="69426"/>
                  <a:pt x="239106" y="0"/>
                  <a:pt x="154262" y="0"/>
                </a:cubicBezTo>
                <a:cubicBezTo>
                  <a:pt x="69418" y="0"/>
                  <a:pt x="0" y="69426"/>
                  <a:pt x="0" y="154281"/>
                </a:cubicBezTo>
                <a:cubicBezTo>
                  <a:pt x="0" y="239135"/>
                  <a:pt x="6611" y="206075"/>
                  <a:pt x="18732" y="228115"/>
                </a:cubicBezTo>
                <a:lnTo>
                  <a:pt x="289792" y="228115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4" name="Freeform 1313">
            <a:extLst>
              <a:ext uri="{FF2B5EF4-FFF2-40B4-BE49-F238E27FC236}">
                <a16:creationId xmlns:a16="http://schemas.microsoft.com/office/drawing/2014/main" id="{A1C84C9E-9261-3503-DD8D-B7F75F33D471}"/>
              </a:ext>
            </a:extLst>
          </p:cNvPr>
          <p:cNvSpPr/>
          <p:nvPr/>
        </p:nvSpPr>
        <p:spPr>
          <a:xfrm>
            <a:off x="2394111" y="9150788"/>
            <a:ext cx="1809273" cy="670018"/>
          </a:xfrm>
          <a:custGeom>
            <a:avLst/>
            <a:gdLst>
              <a:gd name="csX0" fmla="*/ 1809274 w 1809273"/>
              <a:gd name="csY0" fmla="*/ 635857 h 670018"/>
              <a:gd name="csX1" fmla="*/ 334969 w 1809273"/>
              <a:gd name="csY1" fmla="*/ 635857 h 670018"/>
              <a:gd name="csX2" fmla="*/ 33056 w 1809273"/>
              <a:gd name="csY2" fmla="*/ 333907 h 670018"/>
              <a:gd name="csX3" fmla="*/ 33056 w 1809273"/>
              <a:gd name="csY3" fmla="*/ 333907 h 670018"/>
              <a:gd name="csX4" fmla="*/ 334969 w 1809273"/>
              <a:gd name="csY4" fmla="*/ 31958 h 670018"/>
              <a:gd name="csX5" fmla="*/ 1809274 w 1809273"/>
              <a:gd name="csY5" fmla="*/ 31958 h 670018"/>
              <a:gd name="csX6" fmla="*/ 1809274 w 1809273"/>
              <a:gd name="csY6" fmla="*/ 0 h 670018"/>
              <a:gd name="csX7" fmla="*/ 334969 w 1809273"/>
              <a:gd name="csY7" fmla="*/ 0 h 670018"/>
              <a:gd name="csX8" fmla="*/ 0 w 1809273"/>
              <a:gd name="csY8" fmla="*/ 335010 h 670018"/>
              <a:gd name="csX9" fmla="*/ 334969 w 1809273"/>
              <a:gd name="csY9" fmla="*/ 670019 h 670018"/>
              <a:gd name="csX10" fmla="*/ 1809274 w 1809273"/>
              <a:gd name="csY10" fmla="*/ 670019 h 670018"/>
              <a:gd name="csX11" fmla="*/ 1809274 w 1809273"/>
              <a:gd name="csY11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809273" h="670018">
                <a:moveTo>
                  <a:pt x="1809274" y="635857"/>
                </a:moveTo>
                <a:lnTo>
                  <a:pt x="334969" y="635857"/>
                </a:lnTo>
                <a:cubicBezTo>
                  <a:pt x="168586" y="635857"/>
                  <a:pt x="33056" y="500311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1809274" y="31958"/>
                </a:lnTo>
                <a:lnTo>
                  <a:pt x="1809274" y="0"/>
                </a:lnTo>
                <a:lnTo>
                  <a:pt x="334969" y="0"/>
                </a:lnTo>
                <a:cubicBezTo>
                  <a:pt x="150956" y="0"/>
                  <a:pt x="0" y="149873"/>
                  <a:pt x="0" y="335010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1809274" y="670019"/>
                </a:lnTo>
                <a:lnTo>
                  <a:pt x="1809274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6" name="Rounded Rectangle 1315">
            <a:extLst>
              <a:ext uri="{FF2B5EF4-FFF2-40B4-BE49-F238E27FC236}">
                <a16:creationId xmlns:a16="http://schemas.microsoft.com/office/drawing/2014/main" id="{D09FBDC6-B4CA-08E4-4B84-A259514A0D83}"/>
              </a:ext>
            </a:extLst>
          </p:cNvPr>
          <p:cNvSpPr/>
          <p:nvPr/>
        </p:nvSpPr>
        <p:spPr>
          <a:xfrm>
            <a:off x="2473446" y="9226826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D0544A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17" name="Graphic 1250">
            <a:extLst>
              <a:ext uri="{FF2B5EF4-FFF2-40B4-BE49-F238E27FC236}">
                <a16:creationId xmlns:a16="http://schemas.microsoft.com/office/drawing/2014/main" id="{98BAC3B8-A9BA-AA6C-048C-75315BE7655D}"/>
              </a:ext>
            </a:extLst>
          </p:cNvPr>
          <p:cNvGrpSpPr/>
          <p:nvPr/>
        </p:nvGrpSpPr>
        <p:grpSpPr>
          <a:xfrm>
            <a:off x="2642032" y="9517755"/>
            <a:ext cx="1175668" cy="174943"/>
            <a:chOff x="2642032" y="9517755"/>
            <a:chExt cx="1175668" cy="174943"/>
          </a:xfrm>
        </p:grpSpPr>
        <p:sp>
          <p:nvSpPr>
            <p:cNvPr id="1318" name="TextBox 1317">
              <a:extLst>
                <a:ext uri="{FF2B5EF4-FFF2-40B4-BE49-F238E27FC236}">
                  <a16:creationId xmlns:a16="http://schemas.microsoft.com/office/drawing/2014/main" id="{47DF2AEB-1FBE-3C02-8FF3-B427BE69957D}"/>
                </a:ext>
              </a:extLst>
            </p:cNvPr>
            <p:cNvSpPr txBox="1"/>
            <p:nvPr/>
          </p:nvSpPr>
          <p:spPr>
            <a:xfrm>
              <a:off x="2550592" y="9472035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  <p:sp>
          <p:nvSpPr>
            <p:cNvPr id="1319" name="TextBox 1318">
              <a:extLst>
                <a:ext uri="{FF2B5EF4-FFF2-40B4-BE49-F238E27FC236}">
                  <a16:creationId xmlns:a16="http://schemas.microsoft.com/office/drawing/2014/main" id="{02A5DE3A-B6F4-D877-9D02-DDF0FC04D210}"/>
                </a:ext>
              </a:extLst>
            </p:cNvPr>
            <p:cNvSpPr txBox="1"/>
            <p:nvPr/>
          </p:nvSpPr>
          <p:spPr>
            <a:xfrm>
              <a:off x="2550592" y="9472035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 w="4407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</p:grpSp>
      <p:sp>
        <p:nvSpPr>
          <p:cNvPr id="1320" name="TextBox 1319">
            <a:extLst>
              <a:ext uri="{FF2B5EF4-FFF2-40B4-BE49-F238E27FC236}">
                <a16:creationId xmlns:a16="http://schemas.microsoft.com/office/drawing/2014/main" id="{1A51D447-D3D3-1287-D3AE-3BB7D59B1DA7}"/>
              </a:ext>
            </a:extLst>
          </p:cNvPr>
          <p:cNvSpPr txBox="1"/>
          <p:nvPr/>
        </p:nvSpPr>
        <p:spPr>
          <a:xfrm>
            <a:off x="6374088" y="9455505"/>
            <a:ext cx="127457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321" name="Freeform 1320">
            <a:extLst>
              <a:ext uri="{FF2B5EF4-FFF2-40B4-BE49-F238E27FC236}">
                <a16:creationId xmlns:a16="http://schemas.microsoft.com/office/drawing/2014/main" id="{15799DD8-F0C3-F6E3-FD23-681F227EC956}"/>
              </a:ext>
            </a:extLst>
          </p:cNvPr>
          <p:cNvSpPr/>
          <p:nvPr/>
        </p:nvSpPr>
        <p:spPr>
          <a:xfrm>
            <a:off x="8866507" y="9436207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1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1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3" y="103588"/>
                  <a:pt x="68316" y="99181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7" y="-2204"/>
                  <a:pt x="152058" y="-2204"/>
                  <a:pt x="160873" y="6612"/>
                </a:cubicBezTo>
                <a:cubicBezTo>
                  <a:pt x="169689" y="15428"/>
                  <a:pt x="169689" y="28652"/>
                  <a:pt x="160873" y="37468"/>
                </a:cubicBezTo>
                <a:lnTo>
                  <a:pt x="99169" y="99181"/>
                </a:lnTo>
                <a:cubicBezTo>
                  <a:pt x="94761" y="103588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2" name="Freeform 1321">
            <a:extLst>
              <a:ext uri="{FF2B5EF4-FFF2-40B4-BE49-F238E27FC236}">
                <a16:creationId xmlns:a16="http://schemas.microsoft.com/office/drawing/2014/main" id="{168FE063-C8EC-CE0E-18AB-5BCC8E171CFD}"/>
              </a:ext>
            </a:extLst>
          </p:cNvPr>
          <p:cNvSpPr/>
          <p:nvPr/>
        </p:nvSpPr>
        <p:spPr>
          <a:xfrm>
            <a:off x="6376276" y="9213602"/>
            <a:ext cx="2753578" cy="536676"/>
          </a:xfrm>
          <a:custGeom>
            <a:avLst/>
            <a:gdLst>
              <a:gd name="csX0" fmla="*/ 2692976 w 2753578"/>
              <a:gd name="csY0" fmla="*/ 24244 h 536676"/>
              <a:gd name="csX1" fmla="*/ 2729337 w 2753578"/>
              <a:gd name="csY1" fmla="*/ 60610 h 536676"/>
              <a:gd name="csX2" fmla="*/ 2729337 w 2753578"/>
              <a:gd name="csY2" fmla="*/ 476066 h 536676"/>
              <a:gd name="csX3" fmla="*/ 2692976 w 2753578"/>
              <a:gd name="csY3" fmla="*/ 512432 h 536676"/>
              <a:gd name="csX4" fmla="*/ 60603 w 2753578"/>
              <a:gd name="csY4" fmla="*/ 512432 h 536676"/>
              <a:gd name="csX5" fmla="*/ 24241 w 2753578"/>
              <a:gd name="csY5" fmla="*/ 476066 h 536676"/>
              <a:gd name="csX6" fmla="*/ 24241 w 2753578"/>
              <a:gd name="csY6" fmla="*/ 60610 h 536676"/>
              <a:gd name="csX7" fmla="*/ 60603 w 2753578"/>
              <a:gd name="csY7" fmla="*/ 24244 h 536676"/>
              <a:gd name="csX8" fmla="*/ 2692976 w 2753578"/>
              <a:gd name="csY8" fmla="*/ 24244 h 536676"/>
              <a:gd name="csX9" fmla="*/ 2692976 w 2753578"/>
              <a:gd name="csY9" fmla="*/ 0 h 536676"/>
              <a:gd name="csX10" fmla="*/ 60603 w 2753578"/>
              <a:gd name="csY10" fmla="*/ 0 h 536676"/>
              <a:gd name="csX11" fmla="*/ 0 w 2753578"/>
              <a:gd name="csY11" fmla="*/ 60610 h 536676"/>
              <a:gd name="csX12" fmla="*/ 0 w 2753578"/>
              <a:gd name="csY12" fmla="*/ 476066 h 536676"/>
              <a:gd name="csX13" fmla="*/ 60603 w 2753578"/>
              <a:gd name="csY13" fmla="*/ 536677 h 536676"/>
              <a:gd name="csX14" fmla="*/ 2692976 w 2753578"/>
              <a:gd name="csY14" fmla="*/ 536677 h 536676"/>
              <a:gd name="csX15" fmla="*/ 2753579 w 2753578"/>
              <a:gd name="csY15" fmla="*/ 476066 h 536676"/>
              <a:gd name="csX16" fmla="*/ 2753579 w 2753578"/>
              <a:gd name="csY16" fmla="*/ 60610 h 536676"/>
              <a:gd name="csX17" fmla="*/ 2692976 w 2753578"/>
              <a:gd name="csY17" fmla="*/ 0 h 536676"/>
              <a:gd name="csX18" fmla="*/ 2692976 w 2753578"/>
              <a:gd name="csY18" fmla="*/ 0 h 5366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3578" h="536676">
                <a:moveTo>
                  <a:pt x="2692976" y="24244"/>
                </a:moveTo>
                <a:cubicBezTo>
                  <a:pt x="2712809" y="24244"/>
                  <a:pt x="2729337" y="40774"/>
                  <a:pt x="2729337" y="60610"/>
                </a:cubicBezTo>
                <a:lnTo>
                  <a:pt x="2729337" y="476066"/>
                </a:lnTo>
                <a:cubicBezTo>
                  <a:pt x="2729337" y="495902"/>
                  <a:pt x="2712809" y="512432"/>
                  <a:pt x="2692976" y="512432"/>
                </a:cubicBezTo>
                <a:lnTo>
                  <a:pt x="60603" y="512432"/>
                </a:lnTo>
                <a:cubicBezTo>
                  <a:pt x="40769" y="512432"/>
                  <a:pt x="24241" y="495902"/>
                  <a:pt x="24241" y="476066"/>
                </a:cubicBezTo>
                <a:lnTo>
                  <a:pt x="24241" y="60610"/>
                </a:lnTo>
                <a:cubicBezTo>
                  <a:pt x="24241" y="40774"/>
                  <a:pt x="40769" y="24244"/>
                  <a:pt x="60603" y="24244"/>
                </a:cubicBezTo>
                <a:lnTo>
                  <a:pt x="2692976" y="24244"/>
                </a:lnTo>
                <a:moveTo>
                  <a:pt x="2692976" y="0"/>
                </a:moveTo>
                <a:lnTo>
                  <a:pt x="60603" y="0"/>
                </a:lnTo>
                <a:cubicBezTo>
                  <a:pt x="27547" y="0"/>
                  <a:pt x="0" y="27550"/>
                  <a:pt x="0" y="60610"/>
                </a:cubicBezTo>
                <a:lnTo>
                  <a:pt x="0" y="476066"/>
                </a:lnTo>
                <a:cubicBezTo>
                  <a:pt x="0" y="509126"/>
                  <a:pt x="27547" y="536677"/>
                  <a:pt x="60603" y="536677"/>
                </a:cubicBezTo>
                <a:lnTo>
                  <a:pt x="2692976" y="536677"/>
                </a:lnTo>
                <a:cubicBezTo>
                  <a:pt x="2726032" y="536677"/>
                  <a:pt x="2753579" y="509126"/>
                  <a:pt x="2753579" y="476066"/>
                </a:cubicBezTo>
                <a:lnTo>
                  <a:pt x="2753579" y="60610"/>
                </a:lnTo>
                <a:cubicBezTo>
                  <a:pt x="2753579" y="27550"/>
                  <a:pt x="2726032" y="0"/>
                  <a:pt x="2692976" y="0"/>
                </a:cubicBezTo>
                <a:lnTo>
                  <a:pt x="2692976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3" name="TextBox 1322">
            <a:extLst>
              <a:ext uri="{FF2B5EF4-FFF2-40B4-BE49-F238E27FC236}">
                <a16:creationId xmlns:a16="http://schemas.microsoft.com/office/drawing/2014/main" id="{D3D08412-E9C3-FF8D-F27E-DA320961D678}"/>
              </a:ext>
            </a:extLst>
          </p:cNvPr>
          <p:cNvSpPr txBox="1"/>
          <p:nvPr/>
        </p:nvSpPr>
        <p:spPr>
          <a:xfrm>
            <a:off x="6375190" y="9228121"/>
            <a:ext cx="2553389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324" name="Freeform 1323">
            <a:extLst>
              <a:ext uri="{FF2B5EF4-FFF2-40B4-BE49-F238E27FC236}">
                <a16:creationId xmlns:a16="http://schemas.microsoft.com/office/drawing/2014/main" id="{FF21D7D6-4F19-AEB3-FF45-01608980F1D6}"/>
              </a:ext>
            </a:extLst>
          </p:cNvPr>
          <p:cNvSpPr/>
          <p:nvPr/>
        </p:nvSpPr>
        <p:spPr>
          <a:xfrm>
            <a:off x="1117041" y="6844291"/>
            <a:ext cx="8119694" cy="1154900"/>
          </a:xfrm>
          <a:custGeom>
            <a:avLst/>
            <a:gdLst>
              <a:gd name="csX0" fmla="*/ 8032647 w 8119694"/>
              <a:gd name="csY0" fmla="*/ 979683 h 1154900"/>
              <a:gd name="csX1" fmla="*/ 8119695 w 8119694"/>
              <a:gd name="csY1" fmla="*/ 892624 h 1154900"/>
              <a:gd name="csX2" fmla="*/ 8119695 w 8119694"/>
              <a:gd name="csY2" fmla="*/ 87059 h 1154900"/>
              <a:gd name="csX3" fmla="*/ 8032647 w 8119694"/>
              <a:gd name="csY3" fmla="*/ 0 h 1154900"/>
              <a:gd name="csX4" fmla="*/ 1301311 w 8119694"/>
              <a:gd name="csY4" fmla="*/ 0 h 1154900"/>
              <a:gd name="csX5" fmla="*/ 1214263 w 8119694"/>
              <a:gd name="csY5" fmla="*/ 44080 h 1154900"/>
              <a:gd name="csX6" fmla="*/ 1127215 w 8119694"/>
              <a:gd name="csY6" fmla="*/ 131139 h 1154900"/>
              <a:gd name="csX7" fmla="*/ 1040167 w 8119694"/>
              <a:gd name="csY7" fmla="*/ 175219 h 1154900"/>
              <a:gd name="csX8" fmla="*/ 658920 w 8119694"/>
              <a:gd name="csY8" fmla="*/ 175219 h 1154900"/>
              <a:gd name="csX9" fmla="*/ 571872 w 8119694"/>
              <a:gd name="csY9" fmla="*/ 131139 h 1154900"/>
              <a:gd name="csX10" fmla="*/ 484824 w 8119694"/>
              <a:gd name="csY10" fmla="*/ 44080 h 1154900"/>
              <a:gd name="csX11" fmla="*/ 397776 w 8119694"/>
              <a:gd name="csY11" fmla="*/ 0 h 1154900"/>
              <a:gd name="csX12" fmla="*/ 87048 w 8119694"/>
              <a:gd name="csY12" fmla="*/ 0 h 1154900"/>
              <a:gd name="csX13" fmla="*/ 0 w 8119694"/>
              <a:gd name="csY13" fmla="*/ 87059 h 1154900"/>
              <a:gd name="csX14" fmla="*/ 0 w 8119694"/>
              <a:gd name="csY14" fmla="*/ 892624 h 1154900"/>
              <a:gd name="csX15" fmla="*/ 87048 w 8119694"/>
              <a:gd name="csY15" fmla="*/ 979683 h 1154900"/>
              <a:gd name="csX16" fmla="*/ 416508 w 8119694"/>
              <a:gd name="csY16" fmla="*/ 979683 h 1154900"/>
              <a:gd name="csX17" fmla="*/ 513472 w 8119694"/>
              <a:gd name="csY17" fmla="*/ 1023763 h 1154900"/>
              <a:gd name="csX18" fmla="*/ 600520 w 8119694"/>
              <a:gd name="csY18" fmla="*/ 1110821 h 1154900"/>
              <a:gd name="csX19" fmla="*/ 687568 w 8119694"/>
              <a:gd name="csY19" fmla="*/ 1154901 h 1154900"/>
              <a:gd name="csX20" fmla="*/ 1006009 w 8119694"/>
              <a:gd name="csY20" fmla="*/ 1154901 h 1154900"/>
              <a:gd name="csX21" fmla="*/ 1093057 w 8119694"/>
              <a:gd name="csY21" fmla="*/ 1110821 h 1154900"/>
              <a:gd name="csX22" fmla="*/ 1180105 w 8119694"/>
              <a:gd name="csY22" fmla="*/ 1023763 h 1154900"/>
              <a:gd name="csX23" fmla="*/ 1273764 w 8119694"/>
              <a:gd name="csY23" fmla="*/ 979683 h 1154900"/>
              <a:gd name="csX24" fmla="*/ 8033749 w 8119694"/>
              <a:gd name="csY24" fmla="*/ 979683 h 1154900"/>
              <a:gd name="csX25" fmla="*/ 8033749 w 8119694"/>
              <a:gd name="csY25" fmla="*/ 979683 h 11549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8119694" h="1154900">
                <a:moveTo>
                  <a:pt x="8032647" y="979683"/>
                </a:moveTo>
                <a:cubicBezTo>
                  <a:pt x="8081129" y="979683"/>
                  <a:pt x="8119695" y="940010"/>
                  <a:pt x="8119695" y="892624"/>
                </a:cubicBezTo>
                <a:lnTo>
                  <a:pt x="8119695" y="87059"/>
                </a:lnTo>
                <a:cubicBezTo>
                  <a:pt x="8119695" y="38570"/>
                  <a:pt x="8080028" y="0"/>
                  <a:pt x="8032647" y="0"/>
                </a:cubicBezTo>
                <a:lnTo>
                  <a:pt x="1301311" y="0"/>
                </a:lnTo>
                <a:cubicBezTo>
                  <a:pt x="1257236" y="0"/>
                  <a:pt x="1235199" y="22040"/>
                  <a:pt x="1214263" y="44080"/>
                </a:cubicBezTo>
                <a:lnTo>
                  <a:pt x="1127215" y="131139"/>
                </a:lnTo>
                <a:cubicBezTo>
                  <a:pt x="1105178" y="153179"/>
                  <a:pt x="1083140" y="175219"/>
                  <a:pt x="1040167" y="175219"/>
                </a:cubicBezTo>
                <a:lnTo>
                  <a:pt x="658920" y="175219"/>
                </a:lnTo>
                <a:cubicBezTo>
                  <a:pt x="614845" y="175219"/>
                  <a:pt x="592807" y="153179"/>
                  <a:pt x="571872" y="131139"/>
                </a:cubicBezTo>
                <a:lnTo>
                  <a:pt x="484824" y="44080"/>
                </a:lnTo>
                <a:cubicBezTo>
                  <a:pt x="462786" y="22040"/>
                  <a:pt x="440749" y="0"/>
                  <a:pt x="397776" y="0"/>
                </a:cubicBezTo>
                <a:lnTo>
                  <a:pt x="87048" y="0"/>
                </a:lnTo>
                <a:cubicBezTo>
                  <a:pt x="38566" y="0"/>
                  <a:pt x="0" y="39672"/>
                  <a:pt x="0" y="87059"/>
                </a:cubicBezTo>
                <a:lnTo>
                  <a:pt x="0" y="892624"/>
                </a:lnTo>
                <a:cubicBezTo>
                  <a:pt x="0" y="941112"/>
                  <a:pt x="39667" y="979683"/>
                  <a:pt x="87048" y="979683"/>
                </a:cubicBezTo>
                <a:lnTo>
                  <a:pt x="416508" y="979683"/>
                </a:lnTo>
                <a:cubicBezTo>
                  <a:pt x="460583" y="979683"/>
                  <a:pt x="491435" y="1001723"/>
                  <a:pt x="513472" y="1023763"/>
                </a:cubicBezTo>
                <a:lnTo>
                  <a:pt x="600520" y="1110821"/>
                </a:lnTo>
                <a:cubicBezTo>
                  <a:pt x="622558" y="1132861"/>
                  <a:pt x="633576" y="1154901"/>
                  <a:pt x="687568" y="1154901"/>
                </a:cubicBezTo>
                <a:lnTo>
                  <a:pt x="1006009" y="1154901"/>
                </a:lnTo>
                <a:cubicBezTo>
                  <a:pt x="1056695" y="1154901"/>
                  <a:pt x="1072122" y="1132861"/>
                  <a:pt x="1093057" y="1110821"/>
                </a:cubicBezTo>
                <a:lnTo>
                  <a:pt x="1180105" y="1023763"/>
                </a:lnTo>
                <a:cubicBezTo>
                  <a:pt x="1202142" y="1001723"/>
                  <a:pt x="1230791" y="979683"/>
                  <a:pt x="1273764" y="979683"/>
                </a:cubicBezTo>
                <a:lnTo>
                  <a:pt x="8033749" y="979683"/>
                </a:lnTo>
                <a:lnTo>
                  <a:pt x="8033749" y="979683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5" name="TextBox 1324">
            <a:extLst>
              <a:ext uri="{FF2B5EF4-FFF2-40B4-BE49-F238E27FC236}">
                <a16:creationId xmlns:a16="http://schemas.microsoft.com/office/drawing/2014/main" id="{20B9BCBA-7E0C-14AB-7E79-AB68562B6D8B}"/>
              </a:ext>
            </a:extLst>
          </p:cNvPr>
          <p:cNvSpPr txBox="1"/>
          <p:nvPr/>
        </p:nvSpPr>
        <p:spPr>
          <a:xfrm>
            <a:off x="1576537" y="7334146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326" name="TextBox 1325">
            <a:extLst>
              <a:ext uri="{FF2B5EF4-FFF2-40B4-BE49-F238E27FC236}">
                <a16:creationId xmlns:a16="http://schemas.microsoft.com/office/drawing/2014/main" id="{E09EAA57-C7C1-5DFE-CA58-2601B6F9E220}"/>
              </a:ext>
            </a:extLst>
          </p:cNvPr>
          <p:cNvSpPr txBox="1"/>
          <p:nvPr/>
        </p:nvSpPr>
        <p:spPr>
          <a:xfrm>
            <a:off x="1532462" y="7082517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327" name="Freeform 1326">
            <a:extLst>
              <a:ext uri="{FF2B5EF4-FFF2-40B4-BE49-F238E27FC236}">
                <a16:creationId xmlns:a16="http://schemas.microsoft.com/office/drawing/2014/main" id="{C8F4F535-ED09-8379-6B97-9741B946C458}"/>
              </a:ext>
            </a:extLst>
          </p:cNvPr>
          <p:cNvSpPr/>
          <p:nvPr/>
        </p:nvSpPr>
        <p:spPr>
          <a:xfrm>
            <a:off x="1254775" y="7144037"/>
            <a:ext cx="308524" cy="228115"/>
          </a:xfrm>
          <a:custGeom>
            <a:avLst/>
            <a:gdLst>
              <a:gd name="csX0" fmla="*/ 289792 w 308524"/>
              <a:gd name="csY0" fmla="*/ 228115 h 228115"/>
              <a:gd name="csX1" fmla="*/ 308524 w 308524"/>
              <a:gd name="csY1" fmla="*/ 154281 h 228115"/>
              <a:gd name="csX2" fmla="*/ 154262 w 308524"/>
              <a:gd name="csY2" fmla="*/ 0 h 228115"/>
              <a:gd name="csX3" fmla="*/ 0 w 308524"/>
              <a:gd name="csY3" fmla="*/ 154281 h 228115"/>
              <a:gd name="csX4" fmla="*/ 18732 w 308524"/>
              <a:gd name="csY4" fmla="*/ 228115 h 228115"/>
              <a:gd name="csX5" fmla="*/ 289792 w 308524"/>
              <a:gd name="csY5" fmla="*/ 228115 h 2281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524" h="228115">
                <a:moveTo>
                  <a:pt x="289792" y="228115"/>
                </a:moveTo>
                <a:cubicBezTo>
                  <a:pt x="301913" y="206075"/>
                  <a:pt x="308524" y="180728"/>
                  <a:pt x="308524" y="154281"/>
                </a:cubicBezTo>
                <a:cubicBezTo>
                  <a:pt x="308524" y="69426"/>
                  <a:pt x="239106" y="0"/>
                  <a:pt x="154262" y="0"/>
                </a:cubicBezTo>
                <a:cubicBezTo>
                  <a:pt x="69418" y="0"/>
                  <a:pt x="0" y="69426"/>
                  <a:pt x="0" y="154281"/>
                </a:cubicBezTo>
                <a:cubicBezTo>
                  <a:pt x="0" y="239135"/>
                  <a:pt x="6611" y="206075"/>
                  <a:pt x="18732" y="228115"/>
                </a:cubicBezTo>
                <a:lnTo>
                  <a:pt x="289792" y="228115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9" name="Rounded Rectangle 1328">
            <a:extLst>
              <a:ext uri="{FF2B5EF4-FFF2-40B4-BE49-F238E27FC236}">
                <a16:creationId xmlns:a16="http://schemas.microsoft.com/office/drawing/2014/main" id="{C8FF8C55-E721-A324-DBBF-FFE1B4CDE417}"/>
              </a:ext>
            </a:extLst>
          </p:cNvPr>
          <p:cNvSpPr/>
          <p:nvPr/>
        </p:nvSpPr>
        <p:spPr>
          <a:xfrm>
            <a:off x="2473446" y="7087835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D0544A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30" name="Graphic 1250">
            <a:extLst>
              <a:ext uri="{FF2B5EF4-FFF2-40B4-BE49-F238E27FC236}">
                <a16:creationId xmlns:a16="http://schemas.microsoft.com/office/drawing/2014/main" id="{8F88269E-1B9B-0FBF-6617-1678FAE47E17}"/>
              </a:ext>
            </a:extLst>
          </p:cNvPr>
          <p:cNvGrpSpPr/>
          <p:nvPr/>
        </p:nvGrpSpPr>
        <p:grpSpPr>
          <a:xfrm>
            <a:off x="2642032" y="7378764"/>
            <a:ext cx="1175668" cy="174943"/>
            <a:chOff x="2642032" y="7378764"/>
            <a:chExt cx="1175668" cy="174943"/>
          </a:xfrm>
        </p:grpSpPr>
        <p:sp>
          <p:nvSpPr>
            <p:cNvPr id="1331" name="TextBox 1330">
              <a:extLst>
                <a:ext uri="{FF2B5EF4-FFF2-40B4-BE49-F238E27FC236}">
                  <a16:creationId xmlns:a16="http://schemas.microsoft.com/office/drawing/2014/main" id="{3DEE26FA-6858-54D4-DC8E-49144660940A}"/>
                </a:ext>
              </a:extLst>
            </p:cNvPr>
            <p:cNvSpPr txBox="1"/>
            <p:nvPr/>
          </p:nvSpPr>
          <p:spPr>
            <a:xfrm>
              <a:off x="2550592" y="7333044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  <p:sp>
          <p:nvSpPr>
            <p:cNvPr id="1332" name="TextBox 1331">
              <a:extLst>
                <a:ext uri="{FF2B5EF4-FFF2-40B4-BE49-F238E27FC236}">
                  <a16:creationId xmlns:a16="http://schemas.microsoft.com/office/drawing/2014/main" id="{DE07B57A-E41A-365B-6016-CDE5425029FE}"/>
                </a:ext>
              </a:extLst>
            </p:cNvPr>
            <p:cNvSpPr txBox="1"/>
            <p:nvPr/>
          </p:nvSpPr>
          <p:spPr>
            <a:xfrm>
              <a:off x="2550592" y="7333044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 w="4407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melody dadadum</a:t>
              </a:r>
            </a:p>
          </p:txBody>
        </p:sp>
      </p:grpSp>
      <p:sp>
        <p:nvSpPr>
          <p:cNvPr id="1333" name="TextBox 1332">
            <a:extLst>
              <a:ext uri="{FF2B5EF4-FFF2-40B4-BE49-F238E27FC236}">
                <a16:creationId xmlns:a16="http://schemas.microsoft.com/office/drawing/2014/main" id="{652FC44F-88E0-289C-5ABF-43EF6A61F40A}"/>
              </a:ext>
            </a:extLst>
          </p:cNvPr>
          <p:cNvSpPr txBox="1"/>
          <p:nvPr/>
        </p:nvSpPr>
        <p:spPr>
          <a:xfrm>
            <a:off x="6374088" y="7316514"/>
            <a:ext cx="127457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334" name="Freeform 1333">
            <a:extLst>
              <a:ext uri="{FF2B5EF4-FFF2-40B4-BE49-F238E27FC236}">
                <a16:creationId xmlns:a16="http://schemas.microsoft.com/office/drawing/2014/main" id="{47F50C75-154B-FAF0-D553-A4AEB8674F9F}"/>
              </a:ext>
            </a:extLst>
          </p:cNvPr>
          <p:cNvSpPr/>
          <p:nvPr/>
        </p:nvSpPr>
        <p:spPr>
          <a:xfrm>
            <a:off x="8866507" y="7297216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0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0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3" y="103588"/>
                  <a:pt x="68316" y="99180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7" y="-2204"/>
                  <a:pt x="152058" y="-2204"/>
                  <a:pt x="160873" y="6612"/>
                </a:cubicBezTo>
                <a:cubicBezTo>
                  <a:pt x="169689" y="15428"/>
                  <a:pt x="169689" y="28652"/>
                  <a:pt x="160873" y="37468"/>
                </a:cubicBezTo>
                <a:lnTo>
                  <a:pt x="99169" y="99180"/>
                </a:lnTo>
                <a:cubicBezTo>
                  <a:pt x="94761" y="103588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35" name="Freeform 1334">
            <a:extLst>
              <a:ext uri="{FF2B5EF4-FFF2-40B4-BE49-F238E27FC236}">
                <a16:creationId xmlns:a16="http://schemas.microsoft.com/office/drawing/2014/main" id="{6302568C-9602-D1C6-4720-BFD94EF1086B}"/>
              </a:ext>
            </a:extLst>
          </p:cNvPr>
          <p:cNvSpPr/>
          <p:nvPr/>
        </p:nvSpPr>
        <p:spPr>
          <a:xfrm>
            <a:off x="6376276" y="7074611"/>
            <a:ext cx="2753578" cy="536675"/>
          </a:xfrm>
          <a:custGeom>
            <a:avLst/>
            <a:gdLst>
              <a:gd name="csX0" fmla="*/ 2692976 w 2753578"/>
              <a:gd name="csY0" fmla="*/ 24244 h 536675"/>
              <a:gd name="csX1" fmla="*/ 2729337 w 2753578"/>
              <a:gd name="csY1" fmla="*/ 60610 h 536675"/>
              <a:gd name="csX2" fmla="*/ 2729337 w 2753578"/>
              <a:gd name="csY2" fmla="*/ 476066 h 536675"/>
              <a:gd name="csX3" fmla="*/ 2692976 w 2753578"/>
              <a:gd name="csY3" fmla="*/ 512432 h 536675"/>
              <a:gd name="csX4" fmla="*/ 60603 w 2753578"/>
              <a:gd name="csY4" fmla="*/ 512432 h 536675"/>
              <a:gd name="csX5" fmla="*/ 24241 w 2753578"/>
              <a:gd name="csY5" fmla="*/ 476066 h 536675"/>
              <a:gd name="csX6" fmla="*/ 24241 w 2753578"/>
              <a:gd name="csY6" fmla="*/ 60610 h 536675"/>
              <a:gd name="csX7" fmla="*/ 60603 w 2753578"/>
              <a:gd name="csY7" fmla="*/ 24244 h 536675"/>
              <a:gd name="csX8" fmla="*/ 2692976 w 2753578"/>
              <a:gd name="csY8" fmla="*/ 24244 h 536675"/>
              <a:gd name="csX9" fmla="*/ 2692976 w 2753578"/>
              <a:gd name="csY9" fmla="*/ 0 h 536675"/>
              <a:gd name="csX10" fmla="*/ 60603 w 2753578"/>
              <a:gd name="csY10" fmla="*/ 0 h 536675"/>
              <a:gd name="csX11" fmla="*/ 0 w 2753578"/>
              <a:gd name="csY11" fmla="*/ 60610 h 536675"/>
              <a:gd name="csX12" fmla="*/ 0 w 2753578"/>
              <a:gd name="csY12" fmla="*/ 476066 h 536675"/>
              <a:gd name="csX13" fmla="*/ 60603 w 2753578"/>
              <a:gd name="csY13" fmla="*/ 536676 h 536675"/>
              <a:gd name="csX14" fmla="*/ 2692976 w 2753578"/>
              <a:gd name="csY14" fmla="*/ 536676 h 536675"/>
              <a:gd name="csX15" fmla="*/ 2753579 w 2753578"/>
              <a:gd name="csY15" fmla="*/ 476066 h 536675"/>
              <a:gd name="csX16" fmla="*/ 2753579 w 2753578"/>
              <a:gd name="csY16" fmla="*/ 60610 h 536675"/>
              <a:gd name="csX17" fmla="*/ 2692976 w 2753578"/>
              <a:gd name="csY17" fmla="*/ 0 h 536675"/>
              <a:gd name="csX18" fmla="*/ 2692976 w 2753578"/>
              <a:gd name="csY18" fmla="*/ 0 h 5366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3578" h="536675">
                <a:moveTo>
                  <a:pt x="2692976" y="24244"/>
                </a:moveTo>
                <a:cubicBezTo>
                  <a:pt x="2712809" y="24244"/>
                  <a:pt x="2729337" y="40774"/>
                  <a:pt x="2729337" y="60610"/>
                </a:cubicBezTo>
                <a:lnTo>
                  <a:pt x="2729337" y="476066"/>
                </a:lnTo>
                <a:cubicBezTo>
                  <a:pt x="2729337" y="495902"/>
                  <a:pt x="2712809" y="512432"/>
                  <a:pt x="2692976" y="512432"/>
                </a:cubicBezTo>
                <a:lnTo>
                  <a:pt x="60603" y="512432"/>
                </a:lnTo>
                <a:cubicBezTo>
                  <a:pt x="40769" y="512432"/>
                  <a:pt x="24241" y="495902"/>
                  <a:pt x="24241" y="476066"/>
                </a:cubicBezTo>
                <a:lnTo>
                  <a:pt x="24241" y="60610"/>
                </a:lnTo>
                <a:cubicBezTo>
                  <a:pt x="24241" y="40774"/>
                  <a:pt x="40769" y="24244"/>
                  <a:pt x="60603" y="24244"/>
                </a:cubicBezTo>
                <a:lnTo>
                  <a:pt x="2692976" y="24244"/>
                </a:lnTo>
                <a:moveTo>
                  <a:pt x="2692976" y="0"/>
                </a:moveTo>
                <a:lnTo>
                  <a:pt x="60603" y="0"/>
                </a:lnTo>
                <a:cubicBezTo>
                  <a:pt x="27547" y="0"/>
                  <a:pt x="0" y="27550"/>
                  <a:pt x="0" y="60610"/>
                </a:cubicBezTo>
                <a:lnTo>
                  <a:pt x="0" y="476066"/>
                </a:lnTo>
                <a:cubicBezTo>
                  <a:pt x="0" y="509126"/>
                  <a:pt x="27547" y="536676"/>
                  <a:pt x="60603" y="536676"/>
                </a:cubicBezTo>
                <a:lnTo>
                  <a:pt x="2692976" y="536676"/>
                </a:lnTo>
                <a:cubicBezTo>
                  <a:pt x="2726032" y="536676"/>
                  <a:pt x="2753579" y="509126"/>
                  <a:pt x="2753579" y="476066"/>
                </a:cubicBezTo>
                <a:lnTo>
                  <a:pt x="2753579" y="60610"/>
                </a:lnTo>
                <a:cubicBezTo>
                  <a:pt x="2753579" y="27550"/>
                  <a:pt x="2726032" y="0"/>
                  <a:pt x="2692976" y="0"/>
                </a:cubicBezTo>
                <a:lnTo>
                  <a:pt x="2692976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36" name="TextBox 1335">
            <a:extLst>
              <a:ext uri="{FF2B5EF4-FFF2-40B4-BE49-F238E27FC236}">
                <a16:creationId xmlns:a16="http://schemas.microsoft.com/office/drawing/2014/main" id="{40E5B058-82F3-F445-5386-C45D6F6825D2}"/>
              </a:ext>
            </a:extLst>
          </p:cNvPr>
          <p:cNvSpPr txBox="1"/>
          <p:nvPr/>
        </p:nvSpPr>
        <p:spPr>
          <a:xfrm>
            <a:off x="6375190" y="7089129"/>
            <a:ext cx="2553389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338" name="Rounded Rectangle 1337">
            <a:extLst>
              <a:ext uri="{FF2B5EF4-FFF2-40B4-BE49-F238E27FC236}">
                <a16:creationId xmlns:a16="http://schemas.microsoft.com/office/drawing/2014/main" id="{4122123B-17B1-830B-7038-DB4741E86BBD}"/>
              </a:ext>
            </a:extLst>
          </p:cNvPr>
          <p:cNvSpPr/>
          <p:nvPr/>
        </p:nvSpPr>
        <p:spPr>
          <a:xfrm>
            <a:off x="2473446" y="7087835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39" name="Graphic 1250">
            <a:extLst>
              <a:ext uri="{FF2B5EF4-FFF2-40B4-BE49-F238E27FC236}">
                <a16:creationId xmlns:a16="http://schemas.microsoft.com/office/drawing/2014/main" id="{DE4F817C-453B-596A-9BE4-83EC8D298EF9}"/>
              </a:ext>
            </a:extLst>
          </p:cNvPr>
          <p:cNvGrpSpPr/>
          <p:nvPr/>
        </p:nvGrpSpPr>
        <p:grpSpPr>
          <a:xfrm>
            <a:off x="2568207" y="7128237"/>
            <a:ext cx="3478609" cy="425469"/>
            <a:chOff x="2568207" y="7128237"/>
            <a:chExt cx="3478609" cy="425469"/>
          </a:xfrm>
        </p:grpSpPr>
        <p:sp>
          <p:nvSpPr>
            <p:cNvPr id="1340" name="TextBox 1339">
              <a:extLst>
                <a:ext uri="{FF2B5EF4-FFF2-40B4-BE49-F238E27FC236}">
                  <a16:creationId xmlns:a16="http://schemas.microsoft.com/office/drawing/2014/main" id="{5512C241-A476-0CDE-4199-FA55428B520C}"/>
                </a:ext>
              </a:extLst>
            </p:cNvPr>
            <p:cNvSpPr txBox="1"/>
            <p:nvPr/>
          </p:nvSpPr>
          <p:spPr>
            <a:xfrm>
              <a:off x="2550592" y="7333044"/>
              <a:ext cx="1694453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entertainer</a:t>
              </a:r>
            </a:p>
          </p:txBody>
        </p:sp>
        <p:sp>
          <p:nvSpPr>
            <p:cNvPr id="1341" name="TextBox 1340">
              <a:extLst>
                <a:ext uri="{FF2B5EF4-FFF2-40B4-BE49-F238E27FC236}">
                  <a16:creationId xmlns:a16="http://schemas.microsoft.com/office/drawing/2014/main" id="{5D387C37-2DF0-9FD2-A84B-ADAC64143E13}"/>
                </a:ext>
              </a:extLst>
            </p:cNvPr>
            <p:cNvSpPr txBox="1"/>
            <p:nvPr/>
          </p:nvSpPr>
          <p:spPr>
            <a:xfrm>
              <a:off x="2476767" y="7082517"/>
              <a:ext cx="3465124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melody entertainer</a:t>
              </a:r>
            </a:p>
          </p:txBody>
        </p:sp>
        <p:sp>
          <p:nvSpPr>
            <p:cNvPr id="1342" name="Freeform 1341">
              <a:extLst>
                <a:ext uri="{FF2B5EF4-FFF2-40B4-BE49-F238E27FC236}">
                  <a16:creationId xmlns:a16="http://schemas.microsoft.com/office/drawing/2014/main" id="{8958AB9E-99BB-B586-2EF5-E2657CD30293}"/>
                </a:ext>
              </a:extLst>
            </p:cNvPr>
            <p:cNvSpPr/>
            <p:nvPr/>
          </p:nvSpPr>
          <p:spPr>
            <a:xfrm>
              <a:off x="5879332" y="7289502"/>
              <a:ext cx="167484" cy="105792"/>
            </a:xfrm>
            <a:custGeom>
              <a:avLst/>
              <a:gdLst>
                <a:gd name="csX0" fmla="*/ 83742 w 167484"/>
                <a:gd name="csY0" fmla="*/ 105792 h 105792"/>
                <a:gd name="csX1" fmla="*/ 68316 w 167484"/>
                <a:gd name="csY1" fmla="*/ 99181 h 105792"/>
                <a:gd name="csX2" fmla="*/ 6611 w 167484"/>
                <a:gd name="csY2" fmla="*/ 37468 h 105792"/>
                <a:gd name="csX3" fmla="*/ 6611 w 167484"/>
                <a:gd name="csY3" fmla="*/ 6612 h 105792"/>
                <a:gd name="csX4" fmla="*/ 160873 w 167484"/>
                <a:gd name="csY4" fmla="*/ 6612 h 105792"/>
                <a:gd name="csX5" fmla="*/ 160873 w 167484"/>
                <a:gd name="csY5" fmla="*/ 37468 h 105792"/>
                <a:gd name="csX6" fmla="*/ 99169 w 167484"/>
                <a:gd name="csY6" fmla="*/ 99181 h 105792"/>
                <a:gd name="csX7" fmla="*/ 83742 w 167484"/>
                <a:gd name="csY7" fmla="*/ 105792 h 1057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7484" h="105792">
                  <a:moveTo>
                    <a:pt x="83742" y="105792"/>
                  </a:moveTo>
                  <a:cubicBezTo>
                    <a:pt x="78233" y="105792"/>
                    <a:pt x="72723" y="103588"/>
                    <a:pt x="68316" y="99181"/>
                  </a:cubicBezTo>
                  <a:lnTo>
                    <a:pt x="6611" y="37468"/>
                  </a:lnTo>
                  <a:cubicBezTo>
                    <a:pt x="-2204" y="28652"/>
                    <a:pt x="-2204" y="15428"/>
                    <a:pt x="6611" y="6612"/>
                  </a:cubicBezTo>
                  <a:cubicBezTo>
                    <a:pt x="15426" y="-2204"/>
                    <a:pt x="152058" y="-2204"/>
                    <a:pt x="160873" y="6612"/>
                  </a:cubicBezTo>
                  <a:cubicBezTo>
                    <a:pt x="169688" y="15428"/>
                    <a:pt x="169688" y="28652"/>
                    <a:pt x="160873" y="37468"/>
                  </a:cubicBezTo>
                  <a:lnTo>
                    <a:pt x="99169" y="99181"/>
                  </a:lnTo>
                  <a:cubicBezTo>
                    <a:pt x="94761" y="103588"/>
                    <a:pt x="89252" y="105792"/>
                    <a:pt x="83742" y="105792"/>
                  </a:cubicBezTo>
                  <a:close/>
                </a:path>
              </a:pathLst>
            </a:custGeom>
            <a:solidFill>
              <a:srgbClr val="1D1D1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4" name="Rounded Rectangle 1343">
            <a:extLst>
              <a:ext uri="{FF2B5EF4-FFF2-40B4-BE49-F238E27FC236}">
                <a16:creationId xmlns:a16="http://schemas.microsoft.com/office/drawing/2014/main" id="{C24D55EC-86FC-7D23-AD8B-995073230F2A}"/>
              </a:ext>
            </a:extLst>
          </p:cNvPr>
          <p:cNvSpPr/>
          <p:nvPr/>
        </p:nvSpPr>
        <p:spPr>
          <a:xfrm>
            <a:off x="2473446" y="4957659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45" name="Graphic 1250">
            <a:extLst>
              <a:ext uri="{FF2B5EF4-FFF2-40B4-BE49-F238E27FC236}">
                <a16:creationId xmlns:a16="http://schemas.microsoft.com/office/drawing/2014/main" id="{44C68497-2619-B02B-AD20-208F2DC88186}"/>
              </a:ext>
            </a:extLst>
          </p:cNvPr>
          <p:cNvGrpSpPr/>
          <p:nvPr/>
        </p:nvGrpSpPr>
        <p:grpSpPr>
          <a:xfrm>
            <a:off x="2568207" y="4996960"/>
            <a:ext cx="3478609" cy="426571"/>
            <a:chOff x="2568207" y="4996960"/>
            <a:chExt cx="3478609" cy="426571"/>
          </a:xfrm>
        </p:grpSpPr>
        <p:sp>
          <p:nvSpPr>
            <p:cNvPr id="1346" name="TextBox 1345">
              <a:extLst>
                <a:ext uri="{FF2B5EF4-FFF2-40B4-BE49-F238E27FC236}">
                  <a16:creationId xmlns:a16="http://schemas.microsoft.com/office/drawing/2014/main" id="{A61DEB32-099E-7A59-ACC6-0DC9DB619853}"/>
                </a:ext>
              </a:extLst>
            </p:cNvPr>
            <p:cNvSpPr txBox="1"/>
            <p:nvPr/>
          </p:nvSpPr>
          <p:spPr>
            <a:xfrm>
              <a:off x="2550592" y="5202868"/>
              <a:ext cx="1022643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ode</a:t>
              </a:r>
            </a:p>
          </p:txBody>
        </p:sp>
        <p:sp>
          <p:nvSpPr>
            <p:cNvPr id="1347" name="TextBox 1346">
              <a:extLst>
                <a:ext uri="{FF2B5EF4-FFF2-40B4-BE49-F238E27FC236}">
                  <a16:creationId xmlns:a16="http://schemas.microsoft.com/office/drawing/2014/main" id="{46C041B8-A240-566A-C0D5-007F19161E2D}"/>
                </a:ext>
              </a:extLst>
            </p:cNvPr>
            <p:cNvSpPr txBox="1"/>
            <p:nvPr/>
          </p:nvSpPr>
          <p:spPr>
            <a:xfrm>
              <a:off x="2476767" y="4951240"/>
              <a:ext cx="2006349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melody ode</a:t>
              </a:r>
            </a:p>
          </p:txBody>
        </p:sp>
        <p:sp>
          <p:nvSpPr>
            <p:cNvPr id="1348" name="Freeform 1347">
              <a:extLst>
                <a:ext uri="{FF2B5EF4-FFF2-40B4-BE49-F238E27FC236}">
                  <a16:creationId xmlns:a16="http://schemas.microsoft.com/office/drawing/2014/main" id="{83C9C71E-680B-73D3-32A1-F07790E087F5}"/>
                </a:ext>
              </a:extLst>
            </p:cNvPr>
            <p:cNvSpPr/>
            <p:nvPr/>
          </p:nvSpPr>
          <p:spPr>
            <a:xfrm>
              <a:off x="5879332" y="5159326"/>
              <a:ext cx="167484" cy="105792"/>
            </a:xfrm>
            <a:custGeom>
              <a:avLst/>
              <a:gdLst>
                <a:gd name="csX0" fmla="*/ 83742 w 167484"/>
                <a:gd name="csY0" fmla="*/ 105793 h 105792"/>
                <a:gd name="csX1" fmla="*/ 68316 w 167484"/>
                <a:gd name="csY1" fmla="*/ 99181 h 105792"/>
                <a:gd name="csX2" fmla="*/ 6611 w 167484"/>
                <a:gd name="csY2" fmla="*/ 37468 h 105792"/>
                <a:gd name="csX3" fmla="*/ 6611 w 167484"/>
                <a:gd name="csY3" fmla="*/ 6612 h 105792"/>
                <a:gd name="csX4" fmla="*/ 160873 w 167484"/>
                <a:gd name="csY4" fmla="*/ 6612 h 105792"/>
                <a:gd name="csX5" fmla="*/ 160873 w 167484"/>
                <a:gd name="csY5" fmla="*/ 37468 h 105792"/>
                <a:gd name="csX6" fmla="*/ 99169 w 167484"/>
                <a:gd name="csY6" fmla="*/ 99181 h 105792"/>
                <a:gd name="csX7" fmla="*/ 83742 w 167484"/>
                <a:gd name="csY7" fmla="*/ 105793 h 1057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7484" h="105792">
                  <a:moveTo>
                    <a:pt x="83742" y="105793"/>
                  </a:moveTo>
                  <a:cubicBezTo>
                    <a:pt x="78233" y="105793"/>
                    <a:pt x="72723" y="103588"/>
                    <a:pt x="68316" y="99181"/>
                  </a:cubicBezTo>
                  <a:lnTo>
                    <a:pt x="6611" y="37468"/>
                  </a:lnTo>
                  <a:cubicBezTo>
                    <a:pt x="-2204" y="28652"/>
                    <a:pt x="-2204" y="15428"/>
                    <a:pt x="6611" y="6612"/>
                  </a:cubicBezTo>
                  <a:cubicBezTo>
                    <a:pt x="15426" y="-2204"/>
                    <a:pt x="152058" y="-2204"/>
                    <a:pt x="160873" y="6612"/>
                  </a:cubicBezTo>
                  <a:cubicBezTo>
                    <a:pt x="169688" y="15428"/>
                    <a:pt x="169688" y="28652"/>
                    <a:pt x="160873" y="37468"/>
                  </a:cubicBezTo>
                  <a:lnTo>
                    <a:pt x="99169" y="99181"/>
                  </a:lnTo>
                  <a:cubicBezTo>
                    <a:pt x="94761" y="103588"/>
                    <a:pt x="89252" y="105793"/>
                    <a:pt x="83742" y="105793"/>
                  </a:cubicBezTo>
                  <a:close/>
                </a:path>
              </a:pathLst>
            </a:custGeom>
            <a:solidFill>
              <a:srgbClr val="1D1D1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50" name="Rounded Rectangle 1349">
            <a:extLst>
              <a:ext uri="{FF2B5EF4-FFF2-40B4-BE49-F238E27FC236}">
                <a16:creationId xmlns:a16="http://schemas.microsoft.com/office/drawing/2014/main" id="{90178849-9F90-4DF3-8AE1-E7939D9D02F7}"/>
              </a:ext>
            </a:extLst>
          </p:cNvPr>
          <p:cNvSpPr/>
          <p:nvPr/>
        </p:nvSpPr>
        <p:spPr>
          <a:xfrm>
            <a:off x="2473446" y="9226826"/>
            <a:ext cx="3739753" cy="519044"/>
          </a:xfrm>
          <a:prstGeom prst="roundRect">
            <a:avLst>
              <a:gd name="adj" fmla="val 4776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51" name="Graphic 1250">
            <a:extLst>
              <a:ext uri="{FF2B5EF4-FFF2-40B4-BE49-F238E27FC236}">
                <a16:creationId xmlns:a16="http://schemas.microsoft.com/office/drawing/2014/main" id="{921F401B-6382-0D79-BFDC-78900241302C}"/>
              </a:ext>
            </a:extLst>
          </p:cNvPr>
          <p:cNvGrpSpPr/>
          <p:nvPr/>
        </p:nvGrpSpPr>
        <p:grpSpPr>
          <a:xfrm>
            <a:off x="2568207" y="9267229"/>
            <a:ext cx="3478609" cy="425469"/>
            <a:chOff x="2568207" y="9267229"/>
            <a:chExt cx="3478609" cy="425469"/>
          </a:xfrm>
        </p:grpSpPr>
        <p:sp>
          <p:nvSpPr>
            <p:cNvPr id="1352" name="TextBox 1351">
              <a:extLst>
                <a:ext uri="{FF2B5EF4-FFF2-40B4-BE49-F238E27FC236}">
                  <a16:creationId xmlns:a16="http://schemas.microsoft.com/office/drawing/2014/main" id="{C73871CF-E867-278B-F6DC-8122D087262C}"/>
                </a:ext>
              </a:extLst>
            </p:cNvPr>
            <p:cNvSpPr txBox="1"/>
            <p:nvPr/>
          </p:nvSpPr>
          <p:spPr>
            <a:xfrm>
              <a:off x="2550592" y="9472035"/>
              <a:ext cx="1358548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melody prelude</a:t>
              </a:r>
            </a:p>
          </p:txBody>
        </p:sp>
        <p:sp>
          <p:nvSpPr>
            <p:cNvPr id="1353" name="TextBox 1352">
              <a:extLst>
                <a:ext uri="{FF2B5EF4-FFF2-40B4-BE49-F238E27FC236}">
                  <a16:creationId xmlns:a16="http://schemas.microsoft.com/office/drawing/2014/main" id="{9BBA3D9C-E039-9D50-139D-99136986662C}"/>
                </a:ext>
              </a:extLst>
            </p:cNvPr>
            <p:cNvSpPr txBox="1"/>
            <p:nvPr/>
          </p:nvSpPr>
          <p:spPr>
            <a:xfrm>
              <a:off x="2476767" y="9221509"/>
              <a:ext cx="2735736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melody prelude</a:t>
              </a:r>
            </a:p>
          </p:txBody>
        </p:sp>
        <p:sp>
          <p:nvSpPr>
            <p:cNvPr id="1354" name="Freeform 1353">
              <a:extLst>
                <a:ext uri="{FF2B5EF4-FFF2-40B4-BE49-F238E27FC236}">
                  <a16:creationId xmlns:a16="http://schemas.microsoft.com/office/drawing/2014/main" id="{1C5FC5D2-D74E-5F2D-956F-D203F3AD0095}"/>
                </a:ext>
              </a:extLst>
            </p:cNvPr>
            <p:cNvSpPr/>
            <p:nvPr/>
          </p:nvSpPr>
          <p:spPr>
            <a:xfrm>
              <a:off x="5879332" y="9428493"/>
              <a:ext cx="167484" cy="105792"/>
            </a:xfrm>
            <a:custGeom>
              <a:avLst/>
              <a:gdLst>
                <a:gd name="csX0" fmla="*/ 83742 w 167484"/>
                <a:gd name="csY0" fmla="*/ 105792 h 105792"/>
                <a:gd name="csX1" fmla="*/ 68316 w 167484"/>
                <a:gd name="csY1" fmla="*/ 99181 h 105792"/>
                <a:gd name="csX2" fmla="*/ 6611 w 167484"/>
                <a:gd name="csY2" fmla="*/ 37469 h 105792"/>
                <a:gd name="csX3" fmla="*/ 6611 w 167484"/>
                <a:gd name="csY3" fmla="*/ 6612 h 105792"/>
                <a:gd name="csX4" fmla="*/ 160873 w 167484"/>
                <a:gd name="csY4" fmla="*/ 6612 h 105792"/>
                <a:gd name="csX5" fmla="*/ 160873 w 167484"/>
                <a:gd name="csY5" fmla="*/ 37469 h 105792"/>
                <a:gd name="csX6" fmla="*/ 99169 w 167484"/>
                <a:gd name="csY6" fmla="*/ 99181 h 105792"/>
                <a:gd name="csX7" fmla="*/ 83742 w 167484"/>
                <a:gd name="csY7" fmla="*/ 105792 h 1057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7484" h="105792">
                  <a:moveTo>
                    <a:pt x="83742" y="105792"/>
                  </a:moveTo>
                  <a:cubicBezTo>
                    <a:pt x="78233" y="105792"/>
                    <a:pt x="72723" y="103589"/>
                    <a:pt x="68316" y="99181"/>
                  </a:cubicBezTo>
                  <a:lnTo>
                    <a:pt x="6611" y="37469"/>
                  </a:lnTo>
                  <a:cubicBezTo>
                    <a:pt x="-2204" y="28652"/>
                    <a:pt x="-2204" y="15429"/>
                    <a:pt x="6611" y="6612"/>
                  </a:cubicBezTo>
                  <a:cubicBezTo>
                    <a:pt x="15426" y="-2204"/>
                    <a:pt x="152058" y="-2204"/>
                    <a:pt x="160873" y="6612"/>
                  </a:cubicBezTo>
                  <a:cubicBezTo>
                    <a:pt x="169688" y="15429"/>
                    <a:pt x="169688" y="28652"/>
                    <a:pt x="160873" y="37469"/>
                  </a:cubicBezTo>
                  <a:lnTo>
                    <a:pt x="99169" y="99181"/>
                  </a:lnTo>
                  <a:cubicBezTo>
                    <a:pt x="94761" y="103589"/>
                    <a:pt x="89252" y="105792"/>
                    <a:pt x="83742" y="105792"/>
                  </a:cubicBezTo>
                  <a:close/>
                </a:path>
              </a:pathLst>
            </a:custGeom>
            <a:solidFill>
              <a:srgbClr val="1D1D1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55" name="Freeform 1354">
            <a:extLst>
              <a:ext uri="{FF2B5EF4-FFF2-40B4-BE49-F238E27FC236}">
                <a16:creationId xmlns:a16="http://schemas.microsoft.com/office/drawing/2014/main" id="{808CAAA5-0D85-F463-2116-772E59C4DF43}"/>
              </a:ext>
            </a:extLst>
          </p:cNvPr>
          <p:cNvSpPr/>
          <p:nvPr/>
        </p:nvSpPr>
        <p:spPr>
          <a:xfrm>
            <a:off x="785378" y="2581737"/>
            <a:ext cx="7985266" cy="1154901"/>
          </a:xfrm>
          <a:custGeom>
            <a:avLst/>
            <a:gdLst>
              <a:gd name="csX0" fmla="*/ 7898219 w 7985266"/>
              <a:gd name="csY0" fmla="*/ 979682 h 1154901"/>
              <a:gd name="csX1" fmla="*/ 7985267 w 7985266"/>
              <a:gd name="csY1" fmla="*/ 892624 h 1154901"/>
              <a:gd name="csX2" fmla="*/ 7985267 w 7985266"/>
              <a:gd name="csY2" fmla="*/ 87058 h 1154901"/>
              <a:gd name="csX3" fmla="*/ 7898219 w 7985266"/>
              <a:gd name="csY3" fmla="*/ 0 h 1154901"/>
              <a:gd name="csX4" fmla="*/ 1301311 w 7985266"/>
              <a:gd name="csY4" fmla="*/ 0 h 1154901"/>
              <a:gd name="csX5" fmla="*/ 1214263 w 7985266"/>
              <a:gd name="csY5" fmla="*/ 44080 h 1154901"/>
              <a:gd name="csX6" fmla="*/ 1127215 w 7985266"/>
              <a:gd name="csY6" fmla="*/ 131139 h 1154901"/>
              <a:gd name="csX7" fmla="*/ 1040167 w 7985266"/>
              <a:gd name="csY7" fmla="*/ 175219 h 1154901"/>
              <a:gd name="csX8" fmla="*/ 658920 w 7985266"/>
              <a:gd name="csY8" fmla="*/ 175219 h 1154901"/>
              <a:gd name="csX9" fmla="*/ 571872 w 7985266"/>
              <a:gd name="csY9" fmla="*/ 131139 h 1154901"/>
              <a:gd name="csX10" fmla="*/ 484824 w 7985266"/>
              <a:gd name="csY10" fmla="*/ 44080 h 1154901"/>
              <a:gd name="csX11" fmla="*/ 397776 w 7985266"/>
              <a:gd name="csY11" fmla="*/ 0 h 1154901"/>
              <a:gd name="csX12" fmla="*/ 87048 w 7985266"/>
              <a:gd name="csY12" fmla="*/ 0 h 1154901"/>
              <a:gd name="csX13" fmla="*/ 0 w 7985266"/>
              <a:gd name="csY13" fmla="*/ 87058 h 1154901"/>
              <a:gd name="csX14" fmla="*/ 0 w 7985266"/>
              <a:gd name="csY14" fmla="*/ 892624 h 1154901"/>
              <a:gd name="csX15" fmla="*/ 87048 w 7985266"/>
              <a:gd name="csY15" fmla="*/ 979682 h 1154901"/>
              <a:gd name="csX16" fmla="*/ 416508 w 7985266"/>
              <a:gd name="csY16" fmla="*/ 979682 h 1154901"/>
              <a:gd name="csX17" fmla="*/ 513472 w 7985266"/>
              <a:gd name="csY17" fmla="*/ 1023763 h 1154901"/>
              <a:gd name="csX18" fmla="*/ 600520 w 7985266"/>
              <a:gd name="csY18" fmla="*/ 1110821 h 1154901"/>
              <a:gd name="csX19" fmla="*/ 687568 w 7985266"/>
              <a:gd name="csY19" fmla="*/ 1154901 h 1154901"/>
              <a:gd name="csX20" fmla="*/ 1006009 w 7985266"/>
              <a:gd name="csY20" fmla="*/ 1154901 h 1154901"/>
              <a:gd name="csX21" fmla="*/ 1093057 w 7985266"/>
              <a:gd name="csY21" fmla="*/ 1110821 h 1154901"/>
              <a:gd name="csX22" fmla="*/ 1180105 w 7985266"/>
              <a:gd name="csY22" fmla="*/ 1023763 h 1154901"/>
              <a:gd name="csX23" fmla="*/ 1273764 w 7985266"/>
              <a:gd name="csY23" fmla="*/ 979682 h 1154901"/>
              <a:gd name="csX24" fmla="*/ 7898219 w 7985266"/>
              <a:gd name="csY24" fmla="*/ 979682 h 11549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985266" h="1154901">
                <a:moveTo>
                  <a:pt x="7898219" y="979682"/>
                </a:moveTo>
                <a:cubicBezTo>
                  <a:pt x="7946701" y="979682"/>
                  <a:pt x="7985267" y="940010"/>
                  <a:pt x="7985267" y="892624"/>
                </a:cubicBezTo>
                <a:lnTo>
                  <a:pt x="7985267" y="87058"/>
                </a:lnTo>
                <a:cubicBezTo>
                  <a:pt x="7985267" y="38570"/>
                  <a:pt x="7945599" y="0"/>
                  <a:pt x="7898219" y="0"/>
                </a:cubicBezTo>
                <a:lnTo>
                  <a:pt x="1301311" y="0"/>
                </a:lnTo>
                <a:cubicBezTo>
                  <a:pt x="1257236" y="0"/>
                  <a:pt x="1235199" y="22040"/>
                  <a:pt x="1214263" y="44080"/>
                </a:cubicBezTo>
                <a:lnTo>
                  <a:pt x="1127215" y="131139"/>
                </a:lnTo>
                <a:cubicBezTo>
                  <a:pt x="1105178" y="153179"/>
                  <a:pt x="1083140" y="175219"/>
                  <a:pt x="1040167" y="175219"/>
                </a:cubicBezTo>
                <a:lnTo>
                  <a:pt x="658920" y="175219"/>
                </a:lnTo>
                <a:cubicBezTo>
                  <a:pt x="614845" y="175219"/>
                  <a:pt x="592807" y="153179"/>
                  <a:pt x="571872" y="131139"/>
                </a:cubicBezTo>
                <a:lnTo>
                  <a:pt x="484824" y="44080"/>
                </a:lnTo>
                <a:cubicBezTo>
                  <a:pt x="462786" y="22040"/>
                  <a:pt x="440749" y="0"/>
                  <a:pt x="397776" y="0"/>
                </a:cubicBezTo>
                <a:lnTo>
                  <a:pt x="87048" y="0"/>
                </a:lnTo>
                <a:cubicBezTo>
                  <a:pt x="38566" y="0"/>
                  <a:pt x="0" y="39672"/>
                  <a:pt x="0" y="87058"/>
                </a:cubicBezTo>
                <a:lnTo>
                  <a:pt x="0" y="892624"/>
                </a:lnTo>
                <a:cubicBezTo>
                  <a:pt x="0" y="941112"/>
                  <a:pt x="39667" y="979682"/>
                  <a:pt x="87048" y="979682"/>
                </a:cubicBezTo>
                <a:lnTo>
                  <a:pt x="416508" y="979682"/>
                </a:lnTo>
                <a:cubicBezTo>
                  <a:pt x="460583" y="979682"/>
                  <a:pt x="491435" y="1001723"/>
                  <a:pt x="513472" y="1023763"/>
                </a:cubicBezTo>
                <a:lnTo>
                  <a:pt x="600520" y="1110821"/>
                </a:lnTo>
                <a:cubicBezTo>
                  <a:pt x="622558" y="1132861"/>
                  <a:pt x="633576" y="1154901"/>
                  <a:pt x="687568" y="1154901"/>
                </a:cubicBezTo>
                <a:lnTo>
                  <a:pt x="1006009" y="1154901"/>
                </a:lnTo>
                <a:cubicBezTo>
                  <a:pt x="1056695" y="1154901"/>
                  <a:pt x="1072121" y="1132861"/>
                  <a:pt x="1093057" y="1110821"/>
                </a:cubicBezTo>
                <a:lnTo>
                  <a:pt x="1180105" y="1023763"/>
                </a:lnTo>
                <a:cubicBezTo>
                  <a:pt x="1202142" y="1001723"/>
                  <a:pt x="1230791" y="979682"/>
                  <a:pt x="1273764" y="979682"/>
                </a:cubicBezTo>
                <a:lnTo>
                  <a:pt x="7898219" y="979682"/>
                </a:lnTo>
                <a:close/>
              </a:path>
            </a:pathLst>
          </a:custGeom>
          <a:solidFill>
            <a:srgbClr val="FFFFFF"/>
          </a:solidFill>
          <a:ln w="29745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57" name="TextBox 1356">
            <a:extLst>
              <a:ext uri="{FF2B5EF4-FFF2-40B4-BE49-F238E27FC236}">
                <a16:creationId xmlns:a16="http://schemas.microsoft.com/office/drawing/2014/main" id="{6B07CE8D-3AE2-B915-C256-E192FF2A73EA}"/>
              </a:ext>
            </a:extLst>
          </p:cNvPr>
          <p:cNvSpPr txBox="1"/>
          <p:nvPr/>
        </p:nvSpPr>
        <p:spPr>
          <a:xfrm>
            <a:off x="1244874" y="3070489"/>
            <a:ext cx="434808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set</a:t>
            </a:r>
          </a:p>
        </p:txBody>
      </p:sp>
      <p:sp>
        <p:nvSpPr>
          <p:cNvPr id="1358" name="TextBox 1357">
            <a:extLst>
              <a:ext uri="{FF2B5EF4-FFF2-40B4-BE49-F238E27FC236}">
                <a16:creationId xmlns:a16="http://schemas.microsoft.com/office/drawing/2014/main" id="{79FD4022-6252-A50E-1D85-0429901E90B5}"/>
              </a:ext>
            </a:extLst>
          </p:cNvPr>
          <p:cNvSpPr txBox="1"/>
          <p:nvPr/>
        </p:nvSpPr>
        <p:spPr>
          <a:xfrm>
            <a:off x="1200799" y="2819963"/>
            <a:ext cx="729920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</a:t>
            </a:r>
          </a:p>
        </p:txBody>
      </p:sp>
      <p:sp>
        <p:nvSpPr>
          <p:cNvPr id="1359" name="Freeform 1358">
            <a:extLst>
              <a:ext uri="{FF2B5EF4-FFF2-40B4-BE49-F238E27FC236}">
                <a16:creationId xmlns:a16="http://schemas.microsoft.com/office/drawing/2014/main" id="{EC24BB47-0FD7-A7F8-C503-D250F34962F5}"/>
              </a:ext>
            </a:extLst>
          </p:cNvPr>
          <p:cNvSpPr/>
          <p:nvPr/>
        </p:nvSpPr>
        <p:spPr>
          <a:xfrm>
            <a:off x="923112" y="2880380"/>
            <a:ext cx="308524" cy="228114"/>
          </a:xfrm>
          <a:custGeom>
            <a:avLst/>
            <a:gdLst>
              <a:gd name="csX0" fmla="*/ 289792 w 308524"/>
              <a:gd name="csY0" fmla="*/ 228115 h 228114"/>
              <a:gd name="csX1" fmla="*/ 308524 w 308524"/>
              <a:gd name="csY1" fmla="*/ 154281 h 228114"/>
              <a:gd name="csX2" fmla="*/ 154262 w 308524"/>
              <a:gd name="csY2" fmla="*/ 0 h 228114"/>
              <a:gd name="csX3" fmla="*/ 0 w 308524"/>
              <a:gd name="csY3" fmla="*/ 154281 h 228114"/>
              <a:gd name="csX4" fmla="*/ 18732 w 308524"/>
              <a:gd name="csY4" fmla="*/ 228115 h 228114"/>
              <a:gd name="csX5" fmla="*/ 289792 w 308524"/>
              <a:gd name="csY5" fmla="*/ 228115 h 2281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8524" h="228114">
                <a:moveTo>
                  <a:pt x="289792" y="228115"/>
                </a:moveTo>
                <a:cubicBezTo>
                  <a:pt x="301913" y="206075"/>
                  <a:pt x="308524" y="180729"/>
                  <a:pt x="308524" y="154281"/>
                </a:cubicBezTo>
                <a:cubicBezTo>
                  <a:pt x="308524" y="69426"/>
                  <a:pt x="239106" y="0"/>
                  <a:pt x="154262" y="0"/>
                </a:cubicBezTo>
                <a:cubicBezTo>
                  <a:pt x="69418" y="0"/>
                  <a:pt x="0" y="69426"/>
                  <a:pt x="0" y="154281"/>
                </a:cubicBezTo>
                <a:cubicBezTo>
                  <a:pt x="0" y="239135"/>
                  <a:pt x="6611" y="206075"/>
                  <a:pt x="18732" y="228115"/>
                </a:cubicBezTo>
                <a:lnTo>
                  <a:pt x="289792" y="228115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61" name="Freeform 1360">
            <a:extLst>
              <a:ext uri="{FF2B5EF4-FFF2-40B4-BE49-F238E27FC236}">
                <a16:creationId xmlns:a16="http://schemas.microsoft.com/office/drawing/2014/main" id="{2B7105E1-7BB0-979C-1241-F86FB8885349}"/>
              </a:ext>
            </a:extLst>
          </p:cNvPr>
          <p:cNvSpPr/>
          <p:nvPr/>
        </p:nvSpPr>
        <p:spPr>
          <a:xfrm>
            <a:off x="1948955" y="2858340"/>
            <a:ext cx="1191123" cy="488188"/>
          </a:xfrm>
          <a:custGeom>
            <a:avLst/>
            <a:gdLst>
              <a:gd name="csX0" fmla="*/ 1154762 w 1191123"/>
              <a:gd name="csY0" fmla="*/ 0 h 488188"/>
              <a:gd name="csX1" fmla="*/ 1191124 w 1191123"/>
              <a:gd name="csY1" fmla="*/ 36366 h 488188"/>
              <a:gd name="csX2" fmla="*/ 1191124 w 1191123"/>
              <a:gd name="csY2" fmla="*/ 451822 h 488188"/>
              <a:gd name="csX3" fmla="*/ 1154762 w 1191123"/>
              <a:gd name="csY3" fmla="*/ 488188 h 488188"/>
              <a:gd name="csX4" fmla="*/ 36362 w 1191123"/>
              <a:gd name="csY4" fmla="*/ 488188 h 488188"/>
              <a:gd name="csX5" fmla="*/ 0 w 1191123"/>
              <a:gd name="csY5" fmla="*/ 451822 h 488188"/>
              <a:gd name="csX6" fmla="*/ 0 w 1191123"/>
              <a:gd name="csY6" fmla="*/ 36366 h 488188"/>
              <a:gd name="csX7" fmla="*/ 36362 w 1191123"/>
              <a:gd name="csY7" fmla="*/ 0 h 488188"/>
              <a:gd name="csX8" fmla="*/ 1154762 w 1191123"/>
              <a:gd name="csY8" fmla="*/ 0 h 4881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91123" h="488188">
                <a:moveTo>
                  <a:pt x="1154762" y="0"/>
                </a:moveTo>
                <a:cubicBezTo>
                  <a:pt x="1174596" y="0"/>
                  <a:pt x="1191124" y="16530"/>
                  <a:pt x="1191124" y="36366"/>
                </a:cubicBezTo>
                <a:lnTo>
                  <a:pt x="1191124" y="451822"/>
                </a:lnTo>
                <a:cubicBezTo>
                  <a:pt x="1191124" y="471658"/>
                  <a:pt x="1174596" y="488188"/>
                  <a:pt x="1154762" y="488188"/>
                </a:cubicBezTo>
                <a:lnTo>
                  <a:pt x="36362" y="488188"/>
                </a:lnTo>
                <a:cubicBezTo>
                  <a:pt x="16528" y="488188"/>
                  <a:pt x="0" y="471658"/>
                  <a:pt x="0" y="451822"/>
                </a:cubicBezTo>
                <a:lnTo>
                  <a:pt x="0" y="36366"/>
                </a:lnTo>
                <a:cubicBezTo>
                  <a:pt x="0" y="16530"/>
                  <a:pt x="16528" y="0"/>
                  <a:pt x="36362" y="0"/>
                </a:cubicBezTo>
                <a:lnTo>
                  <a:pt x="1154762" y="0"/>
                </a:lnTo>
              </a:path>
            </a:pathLst>
          </a:cu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62" name="Graphic 1250">
            <a:extLst>
              <a:ext uri="{FF2B5EF4-FFF2-40B4-BE49-F238E27FC236}">
                <a16:creationId xmlns:a16="http://schemas.microsoft.com/office/drawing/2014/main" id="{5761F61C-E149-EDD9-2E6E-DC234ABA1EC5}"/>
              </a:ext>
            </a:extLst>
          </p:cNvPr>
          <p:cNvGrpSpPr/>
          <p:nvPr/>
        </p:nvGrpSpPr>
        <p:grpSpPr>
          <a:xfrm>
            <a:off x="2009558" y="2881111"/>
            <a:ext cx="974054" cy="425469"/>
            <a:chOff x="2009558" y="2881111"/>
            <a:chExt cx="974054" cy="425469"/>
          </a:xfrm>
        </p:grpSpPr>
        <p:sp>
          <p:nvSpPr>
            <p:cNvPr id="1363" name="TextBox 1362">
              <a:extLst>
                <a:ext uri="{FF2B5EF4-FFF2-40B4-BE49-F238E27FC236}">
                  <a16:creationId xmlns:a16="http://schemas.microsoft.com/office/drawing/2014/main" id="{B2D8579B-317F-59CD-91D7-4CD56164371F}"/>
                </a:ext>
              </a:extLst>
            </p:cNvPr>
            <p:cNvSpPr txBox="1"/>
            <p:nvPr/>
          </p:nvSpPr>
          <p:spPr>
            <a:xfrm>
              <a:off x="1967702" y="3085917"/>
              <a:ext cx="518785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mood</a:t>
              </a:r>
            </a:p>
          </p:txBody>
        </p:sp>
        <p:sp>
          <p:nvSpPr>
            <p:cNvPr id="1364" name="TextBox 1363">
              <a:extLst>
                <a:ext uri="{FF2B5EF4-FFF2-40B4-BE49-F238E27FC236}">
                  <a16:creationId xmlns:a16="http://schemas.microsoft.com/office/drawing/2014/main" id="{C10E1451-27C5-1D4C-C137-2D71CA1803C2}"/>
                </a:ext>
              </a:extLst>
            </p:cNvPr>
            <p:cNvSpPr txBox="1"/>
            <p:nvPr/>
          </p:nvSpPr>
          <p:spPr>
            <a:xfrm>
              <a:off x="1918118" y="2835391"/>
              <a:ext cx="912267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mood</a:t>
              </a:r>
            </a:p>
          </p:txBody>
        </p:sp>
        <p:sp>
          <p:nvSpPr>
            <p:cNvPr id="1365" name="Freeform 1364">
              <a:extLst>
                <a:ext uri="{FF2B5EF4-FFF2-40B4-BE49-F238E27FC236}">
                  <a16:creationId xmlns:a16="http://schemas.microsoft.com/office/drawing/2014/main" id="{6A73E52F-C18C-08C5-FB2E-6EBFFF5265F7}"/>
                </a:ext>
              </a:extLst>
            </p:cNvPr>
            <p:cNvSpPr/>
            <p:nvPr/>
          </p:nvSpPr>
          <p:spPr>
            <a:xfrm>
              <a:off x="2816128" y="3042375"/>
              <a:ext cx="167484" cy="105792"/>
            </a:xfrm>
            <a:custGeom>
              <a:avLst/>
              <a:gdLst>
                <a:gd name="csX0" fmla="*/ 83742 w 167484"/>
                <a:gd name="csY0" fmla="*/ 105792 h 105792"/>
                <a:gd name="csX1" fmla="*/ 68316 w 167484"/>
                <a:gd name="csY1" fmla="*/ 99180 h 105792"/>
                <a:gd name="csX2" fmla="*/ 6611 w 167484"/>
                <a:gd name="csY2" fmla="*/ 37468 h 105792"/>
                <a:gd name="csX3" fmla="*/ 6611 w 167484"/>
                <a:gd name="csY3" fmla="*/ 6612 h 105792"/>
                <a:gd name="csX4" fmla="*/ 160873 w 167484"/>
                <a:gd name="csY4" fmla="*/ 6612 h 105792"/>
                <a:gd name="csX5" fmla="*/ 160873 w 167484"/>
                <a:gd name="csY5" fmla="*/ 37468 h 105792"/>
                <a:gd name="csX6" fmla="*/ 99168 w 167484"/>
                <a:gd name="csY6" fmla="*/ 99180 h 105792"/>
                <a:gd name="csX7" fmla="*/ 83742 w 167484"/>
                <a:gd name="csY7" fmla="*/ 105792 h 1057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7484" h="105792">
                  <a:moveTo>
                    <a:pt x="83742" y="105792"/>
                  </a:moveTo>
                  <a:cubicBezTo>
                    <a:pt x="78233" y="105792"/>
                    <a:pt x="72724" y="103588"/>
                    <a:pt x="68316" y="99180"/>
                  </a:cubicBezTo>
                  <a:lnTo>
                    <a:pt x="6611" y="37468"/>
                  </a:lnTo>
                  <a:cubicBezTo>
                    <a:pt x="-2204" y="28652"/>
                    <a:pt x="-2204" y="15428"/>
                    <a:pt x="6611" y="6612"/>
                  </a:cubicBezTo>
                  <a:cubicBezTo>
                    <a:pt x="15426" y="-2204"/>
                    <a:pt x="152058" y="-2204"/>
                    <a:pt x="160873" y="6612"/>
                  </a:cubicBezTo>
                  <a:cubicBezTo>
                    <a:pt x="169688" y="15428"/>
                    <a:pt x="169688" y="28652"/>
                    <a:pt x="160873" y="37468"/>
                  </a:cubicBezTo>
                  <a:lnTo>
                    <a:pt x="99168" y="99180"/>
                  </a:lnTo>
                  <a:cubicBezTo>
                    <a:pt x="94761" y="103588"/>
                    <a:pt x="89252" y="105792"/>
                    <a:pt x="83742" y="105792"/>
                  </a:cubicBezTo>
                  <a:close/>
                </a:path>
              </a:pathLst>
            </a:custGeom>
            <a:solidFill>
              <a:srgbClr val="1D1D1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67" name="TextBox 1366">
            <a:extLst>
              <a:ext uri="{FF2B5EF4-FFF2-40B4-BE49-F238E27FC236}">
                <a16:creationId xmlns:a16="http://schemas.microsoft.com/office/drawing/2014/main" id="{1A295C57-20F4-0B90-E4CF-D64E8B36A354}"/>
              </a:ext>
            </a:extLst>
          </p:cNvPr>
          <p:cNvSpPr txBox="1"/>
          <p:nvPr/>
        </p:nvSpPr>
        <p:spPr>
          <a:xfrm>
            <a:off x="3176456" y="3070489"/>
            <a:ext cx="35083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1368" name="TextBox 1367">
            <a:extLst>
              <a:ext uri="{FF2B5EF4-FFF2-40B4-BE49-F238E27FC236}">
                <a16:creationId xmlns:a16="http://schemas.microsoft.com/office/drawing/2014/main" id="{368A19E1-C013-E2D2-14F2-A612C93835B1}"/>
              </a:ext>
            </a:extLst>
          </p:cNvPr>
          <p:cNvSpPr txBox="1"/>
          <p:nvPr/>
        </p:nvSpPr>
        <p:spPr>
          <a:xfrm>
            <a:off x="3131279" y="2819963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369" name="Rounded Rectangle 1368">
            <a:extLst>
              <a:ext uri="{FF2B5EF4-FFF2-40B4-BE49-F238E27FC236}">
                <a16:creationId xmlns:a16="http://schemas.microsoft.com/office/drawing/2014/main" id="{D71BDECF-ECE6-AC62-3758-B660158BD334}"/>
              </a:ext>
            </a:extLst>
          </p:cNvPr>
          <p:cNvSpPr/>
          <p:nvPr/>
        </p:nvSpPr>
        <p:spPr>
          <a:xfrm>
            <a:off x="3618291" y="2727201"/>
            <a:ext cx="5036656" cy="721813"/>
          </a:xfrm>
          <a:prstGeom prst="roundRect">
            <a:avLst>
              <a:gd name="adj" fmla="val 4976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71" name="TextBox 1370">
            <a:extLst>
              <a:ext uri="{FF2B5EF4-FFF2-40B4-BE49-F238E27FC236}">
                <a16:creationId xmlns:a16="http://schemas.microsoft.com/office/drawing/2014/main" id="{D2756BF3-E5D8-D7F9-60CF-C7477884A553}"/>
              </a:ext>
            </a:extLst>
          </p:cNvPr>
          <p:cNvSpPr txBox="1"/>
          <p:nvPr/>
        </p:nvSpPr>
        <p:spPr>
          <a:xfrm>
            <a:off x="4051342" y="3070489"/>
            <a:ext cx="1106619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pick random</a:t>
            </a:r>
          </a:p>
        </p:txBody>
      </p:sp>
      <p:sp>
        <p:nvSpPr>
          <p:cNvPr id="1372" name="TextBox 1371">
            <a:extLst>
              <a:ext uri="{FF2B5EF4-FFF2-40B4-BE49-F238E27FC236}">
                <a16:creationId xmlns:a16="http://schemas.microsoft.com/office/drawing/2014/main" id="{E33095F2-2E9E-50D9-D67A-4C390293E773}"/>
              </a:ext>
            </a:extLst>
          </p:cNvPr>
          <p:cNvSpPr txBox="1"/>
          <p:nvPr/>
        </p:nvSpPr>
        <p:spPr>
          <a:xfrm>
            <a:off x="4007267" y="2818861"/>
            <a:ext cx="2188695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pick random</a:t>
            </a:r>
          </a:p>
        </p:txBody>
      </p:sp>
      <p:sp>
        <p:nvSpPr>
          <p:cNvPr id="1374" name="TextBox 1373">
            <a:extLst>
              <a:ext uri="{FF2B5EF4-FFF2-40B4-BE49-F238E27FC236}">
                <a16:creationId xmlns:a16="http://schemas.microsoft.com/office/drawing/2014/main" id="{B97568C7-7B76-69FF-818F-638425B4AEE6}"/>
              </a:ext>
            </a:extLst>
          </p:cNvPr>
          <p:cNvSpPr txBox="1"/>
          <p:nvPr/>
        </p:nvSpPr>
        <p:spPr>
          <a:xfrm>
            <a:off x="7052841" y="3070489"/>
            <a:ext cx="35083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1375" name="TextBox 1374">
            <a:extLst>
              <a:ext uri="{FF2B5EF4-FFF2-40B4-BE49-F238E27FC236}">
                <a16:creationId xmlns:a16="http://schemas.microsoft.com/office/drawing/2014/main" id="{D4AA05CC-F385-4464-7304-6BF669F4DB72}"/>
              </a:ext>
            </a:extLst>
          </p:cNvPr>
          <p:cNvSpPr txBox="1"/>
          <p:nvPr/>
        </p:nvSpPr>
        <p:spPr>
          <a:xfrm>
            <a:off x="7008766" y="2818861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376" name="Freeform 1375">
            <a:extLst>
              <a:ext uri="{FF2B5EF4-FFF2-40B4-BE49-F238E27FC236}">
                <a16:creationId xmlns:a16="http://schemas.microsoft.com/office/drawing/2014/main" id="{294B36EA-8EA6-3B81-2F70-63119CAB2481}"/>
              </a:ext>
            </a:extLst>
          </p:cNvPr>
          <p:cNvSpPr/>
          <p:nvPr/>
        </p:nvSpPr>
        <p:spPr>
          <a:xfrm>
            <a:off x="7537650" y="2751445"/>
            <a:ext cx="593908" cy="670018"/>
          </a:xfrm>
          <a:custGeom>
            <a:avLst/>
            <a:gdLst>
              <a:gd name="csX0" fmla="*/ 593909 w 593908"/>
              <a:gd name="csY0" fmla="*/ 635857 h 670018"/>
              <a:gd name="csX1" fmla="*/ 334969 w 593908"/>
              <a:gd name="csY1" fmla="*/ 635857 h 670018"/>
              <a:gd name="csX2" fmla="*/ 33056 w 593908"/>
              <a:gd name="csY2" fmla="*/ 333907 h 670018"/>
              <a:gd name="csX3" fmla="*/ 33056 w 593908"/>
              <a:gd name="csY3" fmla="*/ 333907 h 670018"/>
              <a:gd name="csX4" fmla="*/ 334969 w 593908"/>
              <a:gd name="csY4" fmla="*/ 31958 h 670018"/>
              <a:gd name="csX5" fmla="*/ 593909 w 593908"/>
              <a:gd name="csY5" fmla="*/ 31958 h 670018"/>
              <a:gd name="csX6" fmla="*/ 593909 w 593908"/>
              <a:gd name="csY6" fmla="*/ 0 h 670018"/>
              <a:gd name="csX7" fmla="*/ 334969 w 593908"/>
              <a:gd name="csY7" fmla="*/ 0 h 670018"/>
              <a:gd name="csX8" fmla="*/ 0 w 593908"/>
              <a:gd name="csY8" fmla="*/ 335009 h 670018"/>
              <a:gd name="csX9" fmla="*/ 334969 w 593908"/>
              <a:gd name="csY9" fmla="*/ 670019 h 670018"/>
              <a:gd name="csX10" fmla="*/ 593909 w 593908"/>
              <a:gd name="csY10" fmla="*/ 670019 h 670018"/>
              <a:gd name="csX11" fmla="*/ 593909 w 593908"/>
              <a:gd name="csY11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3908" h="670018">
                <a:moveTo>
                  <a:pt x="593909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593909" y="31958"/>
                </a:lnTo>
                <a:lnTo>
                  <a:pt x="593909" y="0"/>
                </a:lnTo>
                <a:lnTo>
                  <a:pt x="334969" y="0"/>
                </a:lnTo>
                <a:cubicBezTo>
                  <a:pt x="150956" y="0"/>
                  <a:pt x="0" y="149873"/>
                  <a:pt x="0" y="335009"/>
                </a:cubicBezTo>
                <a:cubicBezTo>
                  <a:pt x="0" y="520146"/>
                  <a:pt x="149854" y="670019"/>
                  <a:pt x="334969" y="670019"/>
                </a:cubicBezTo>
                <a:lnTo>
                  <a:pt x="593909" y="670019"/>
                </a:lnTo>
                <a:lnTo>
                  <a:pt x="593909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78" name="Rounded Rectangle 1377">
            <a:extLst>
              <a:ext uri="{FF2B5EF4-FFF2-40B4-BE49-F238E27FC236}">
                <a16:creationId xmlns:a16="http://schemas.microsoft.com/office/drawing/2014/main" id="{51BB29BB-4292-86D3-3A3B-9A0DBBC72410}"/>
              </a:ext>
            </a:extLst>
          </p:cNvPr>
          <p:cNvSpPr/>
          <p:nvPr/>
        </p:nvSpPr>
        <p:spPr>
          <a:xfrm>
            <a:off x="7622494" y="2836300"/>
            <a:ext cx="851747" cy="499208"/>
          </a:xfrm>
          <a:prstGeom prst="roundRect">
            <a:avLst>
              <a:gd name="adj" fmla="val 47676"/>
            </a:avLst>
          </a:prstGeom>
          <a:solidFill>
            <a:srgbClr val="FFFFFF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79" name="Freeform 1378">
            <a:extLst>
              <a:ext uri="{FF2B5EF4-FFF2-40B4-BE49-F238E27FC236}">
                <a16:creationId xmlns:a16="http://schemas.microsoft.com/office/drawing/2014/main" id="{FBE52751-2577-8F3C-278E-900D13EDB027}"/>
              </a:ext>
            </a:extLst>
          </p:cNvPr>
          <p:cNvSpPr/>
          <p:nvPr/>
        </p:nvSpPr>
        <p:spPr>
          <a:xfrm>
            <a:off x="7613679" y="2826382"/>
            <a:ext cx="870478" cy="517942"/>
          </a:xfrm>
          <a:custGeom>
            <a:avLst/>
            <a:gdLst>
              <a:gd name="csX0" fmla="*/ 622558 w 870478"/>
              <a:gd name="csY0" fmla="*/ 19836 h 517942"/>
              <a:gd name="csX1" fmla="*/ 850645 w 870478"/>
              <a:gd name="csY1" fmla="*/ 247951 h 517942"/>
              <a:gd name="csX2" fmla="*/ 850645 w 870478"/>
              <a:gd name="csY2" fmla="*/ 269991 h 517942"/>
              <a:gd name="csX3" fmla="*/ 622558 w 870478"/>
              <a:gd name="csY3" fmla="*/ 498106 h 517942"/>
              <a:gd name="csX4" fmla="*/ 247921 w 870478"/>
              <a:gd name="csY4" fmla="*/ 498106 h 517942"/>
              <a:gd name="csX5" fmla="*/ 19834 w 870478"/>
              <a:gd name="csY5" fmla="*/ 269991 h 517942"/>
              <a:gd name="csX6" fmla="*/ 19834 w 870478"/>
              <a:gd name="csY6" fmla="*/ 247951 h 517942"/>
              <a:gd name="csX7" fmla="*/ 247921 w 870478"/>
              <a:gd name="csY7" fmla="*/ 19836 h 517942"/>
              <a:gd name="csX8" fmla="*/ 622558 w 870478"/>
              <a:gd name="csY8" fmla="*/ 19836 h 517942"/>
              <a:gd name="csX9" fmla="*/ 622558 w 870478"/>
              <a:gd name="csY9" fmla="*/ 0 h 517942"/>
              <a:gd name="csX10" fmla="*/ 247921 w 870478"/>
              <a:gd name="csY10" fmla="*/ 0 h 517942"/>
              <a:gd name="csX11" fmla="*/ 0 w 870478"/>
              <a:gd name="csY11" fmla="*/ 247951 h 517942"/>
              <a:gd name="csX12" fmla="*/ 0 w 870478"/>
              <a:gd name="csY12" fmla="*/ 269991 h 517942"/>
              <a:gd name="csX13" fmla="*/ 247921 w 870478"/>
              <a:gd name="csY13" fmla="*/ 517942 h 517942"/>
              <a:gd name="csX14" fmla="*/ 622558 w 870478"/>
              <a:gd name="csY14" fmla="*/ 517942 h 517942"/>
              <a:gd name="csX15" fmla="*/ 870479 w 870478"/>
              <a:gd name="csY15" fmla="*/ 269991 h 517942"/>
              <a:gd name="csX16" fmla="*/ 870479 w 870478"/>
              <a:gd name="csY16" fmla="*/ 247951 h 517942"/>
              <a:gd name="csX17" fmla="*/ 622558 w 870478"/>
              <a:gd name="csY17" fmla="*/ 0 h 517942"/>
              <a:gd name="csX18" fmla="*/ 622558 w 870478"/>
              <a:gd name="csY18" fmla="*/ 0 h 5179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870478" h="517942">
                <a:moveTo>
                  <a:pt x="622558" y="19836"/>
                </a:moveTo>
                <a:cubicBezTo>
                  <a:pt x="748171" y="19836"/>
                  <a:pt x="850645" y="122323"/>
                  <a:pt x="850645" y="247951"/>
                </a:cubicBezTo>
                <a:lnTo>
                  <a:pt x="850645" y="269991"/>
                </a:lnTo>
                <a:cubicBezTo>
                  <a:pt x="850645" y="395620"/>
                  <a:pt x="748171" y="498106"/>
                  <a:pt x="622558" y="498106"/>
                </a:cubicBezTo>
                <a:lnTo>
                  <a:pt x="247921" y="498106"/>
                </a:lnTo>
                <a:cubicBezTo>
                  <a:pt x="122308" y="498106"/>
                  <a:pt x="19834" y="395620"/>
                  <a:pt x="19834" y="269991"/>
                </a:cubicBezTo>
                <a:lnTo>
                  <a:pt x="19834" y="247951"/>
                </a:lnTo>
                <a:cubicBezTo>
                  <a:pt x="19834" y="122323"/>
                  <a:pt x="122308" y="19836"/>
                  <a:pt x="247921" y="19836"/>
                </a:cubicBezTo>
                <a:lnTo>
                  <a:pt x="622558" y="19836"/>
                </a:lnTo>
                <a:moveTo>
                  <a:pt x="622558" y="0"/>
                </a:moveTo>
                <a:lnTo>
                  <a:pt x="247921" y="0"/>
                </a:lnTo>
                <a:cubicBezTo>
                  <a:pt x="111289" y="0"/>
                  <a:pt x="0" y="111303"/>
                  <a:pt x="0" y="247951"/>
                </a:cubicBezTo>
                <a:lnTo>
                  <a:pt x="0" y="269991"/>
                </a:lnTo>
                <a:cubicBezTo>
                  <a:pt x="0" y="406640"/>
                  <a:pt x="111289" y="517942"/>
                  <a:pt x="247921" y="517942"/>
                </a:cubicBezTo>
                <a:lnTo>
                  <a:pt x="622558" y="517942"/>
                </a:lnTo>
                <a:cubicBezTo>
                  <a:pt x="759190" y="517942"/>
                  <a:pt x="870479" y="406640"/>
                  <a:pt x="870479" y="269991"/>
                </a:cubicBezTo>
                <a:lnTo>
                  <a:pt x="870479" y="247951"/>
                </a:lnTo>
                <a:cubicBezTo>
                  <a:pt x="870479" y="111303"/>
                  <a:pt x="759190" y="0"/>
                  <a:pt x="622558" y="0"/>
                </a:cubicBezTo>
                <a:lnTo>
                  <a:pt x="622558" y="0"/>
                </a:lnTo>
                <a:close/>
              </a:path>
            </a:pathLst>
          </a:cu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80" name="TextBox 1379">
            <a:extLst>
              <a:ext uri="{FF2B5EF4-FFF2-40B4-BE49-F238E27FC236}">
                <a16:creationId xmlns:a16="http://schemas.microsoft.com/office/drawing/2014/main" id="{B689D357-9FEF-7034-D797-821EC8932971}"/>
              </a:ext>
            </a:extLst>
          </p:cNvPr>
          <p:cNvSpPr txBox="1"/>
          <p:nvPr/>
        </p:nvSpPr>
        <p:spPr>
          <a:xfrm>
            <a:off x="7765752" y="3071591"/>
            <a:ext cx="350832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1381" name="Freeform 1380">
            <a:extLst>
              <a:ext uri="{FF2B5EF4-FFF2-40B4-BE49-F238E27FC236}">
                <a16:creationId xmlns:a16="http://schemas.microsoft.com/office/drawing/2014/main" id="{029B1C47-63AF-8DD6-8CF6-0D033F546B00}"/>
              </a:ext>
            </a:extLst>
          </p:cNvPr>
          <p:cNvSpPr/>
          <p:nvPr/>
        </p:nvSpPr>
        <p:spPr>
          <a:xfrm>
            <a:off x="6132763" y="2751445"/>
            <a:ext cx="593908" cy="670018"/>
          </a:xfrm>
          <a:custGeom>
            <a:avLst/>
            <a:gdLst>
              <a:gd name="csX0" fmla="*/ 593909 w 593908"/>
              <a:gd name="csY0" fmla="*/ 635857 h 670018"/>
              <a:gd name="csX1" fmla="*/ 334969 w 593908"/>
              <a:gd name="csY1" fmla="*/ 635857 h 670018"/>
              <a:gd name="csX2" fmla="*/ 33056 w 593908"/>
              <a:gd name="csY2" fmla="*/ 333907 h 670018"/>
              <a:gd name="csX3" fmla="*/ 33056 w 593908"/>
              <a:gd name="csY3" fmla="*/ 333907 h 670018"/>
              <a:gd name="csX4" fmla="*/ 334969 w 593908"/>
              <a:gd name="csY4" fmla="*/ 31958 h 670018"/>
              <a:gd name="csX5" fmla="*/ 593909 w 593908"/>
              <a:gd name="csY5" fmla="*/ 31958 h 670018"/>
              <a:gd name="csX6" fmla="*/ 593909 w 593908"/>
              <a:gd name="csY6" fmla="*/ 0 h 670018"/>
              <a:gd name="csX7" fmla="*/ 334969 w 593908"/>
              <a:gd name="csY7" fmla="*/ 0 h 670018"/>
              <a:gd name="csX8" fmla="*/ 0 w 593908"/>
              <a:gd name="csY8" fmla="*/ 335009 h 670018"/>
              <a:gd name="csX9" fmla="*/ 334969 w 593908"/>
              <a:gd name="csY9" fmla="*/ 670019 h 670018"/>
              <a:gd name="csX10" fmla="*/ 593909 w 593908"/>
              <a:gd name="csY10" fmla="*/ 670019 h 670018"/>
              <a:gd name="csX11" fmla="*/ 593909 w 593908"/>
              <a:gd name="csY11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3908" h="670018">
                <a:moveTo>
                  <a:pt x="593909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593909" y="31958"/>
                </a:lnTo>
                <a:lnTo>
                  <a:pt x="593909" y="0"/>
                </a:lnTo>
                <a:lnTo>
                  <a:pt x="334969" y="0"/>
                </a:lnTo>
                <a:cubicBezTo>
                  <a:pt x="150956" y="0"/>
                  <a:pt x="0" y="149873"/>
                  <a:pt x="0" y="335009"/>
                </a:cubicBezTo>
                <a:cubicBezTo>
                  <a:pt x="0" y="520146"/>
                  <a:pt x="149854" y="670019"/>
                  <a:pt x="334969" y="670019"/>
                </a:cubicBezTo>
                <a:lnTo>
                  <a:pt x="593909" y="670019"/>
                </a:lnTo>
                <a:lnTo>
                  <a:pt x="593909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83" name="Graphic 1250">
            <a:extLst>
              <a:ext uri="{FF2B5EF4-FFF2-40B4-BE49-F238E27FC236}">
                <a16:creationId xmlns:a16="http://schemas.microsoft.com/office/drawing/2014/main" id="{C4BD7FAC-8478-7E66-9686-B038544615C6}"/>
              </a:ext>
            </a:extLst>
          </p:cNvPr>
          <p:cNvGrpSpPr/>
          <p:nvPr/>
        </p:nvGrpSpPr>
        <p:grpSpPr>
          <a:xfrm>
            <a:off x="6208792" y="2826382"/>
            <a:ext cx="870478" cy="517942"/>
            <a:chOff x="6208792" y="2826382"/>
            <a:chExt cx="870478" cy="517942"/>
          </a:xfrm>
        </p:grpSpPr>
        <p:sp>
          <p:nvSpPr>
            <p:cNvPr id="1384" name="Rounded Rectangle 1383">
              <a:extLst>
                <a:ext uri="{FF2B5EF4-FFF2-40B4-BE49-F238E27FC236}">
                  <a16:creationId xmlns:a16="http://schemas.microsoft.com/office/drawing/2014/main" id="{FB2F64A3-634E-9FF6-B7B8-CDBABC52E89A}"/>
                </a:ext>
              </a:extLst>
            </p:cNvPr>
            <p:cNvSpPr/>
            <p:nvPr/>
          </p:nvSpPr>
          <p:spPr>
            <a:xfrm>
              <a:off x="6218709" y="2836300"/>
              <a:ext cx="851747" cy="499208"/>
            </a:xfrm>
            <a:prstGeom prst="roundRect">
              <a:avLst>
                <a:gd name="adj" fmla="val 47676"/>
              </a:avLst>
            </a:prstGeom>
            <a:solidFill>
              <a:srgbClr val="FFFFFF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5" name="Freeform 1384">
              <a:extLst>
                <a:ext uri="{FF2B5EF4-FFF2-40B4-BE49-F238E27FC236}">
                  <a16:creationId xmlns:a16="http://schemas.microsoft.com/office/drawing/2014/main" id="{13A3A357-6391-FA9F-51D7-25C621AE0B15}"/>
                </a:ext>
              </a:extLst>
            </p:cNvPr>
            <p:cNvSpPr/>
            <p:nvPr/>
          </p:nvSpPr>
          <p:spPr>
            <a:xfrm>
              <a:off x="6208792" y="2826382"/>
              <a:ext cx="870478" cy="517942"/>
            </a:xfrm>
            <a:custGeom>
              <a:avLst/>
              <a:gdLst>
                <a:gd name="csX0" fmla="*/ 622558 w 870478"/>
                <a:gd name="csY0" fmla="*/ 19836 h 517942"/>
                <a:gd name="csX1" fmla="*/ 850645 w 870478"/>
                <a:gd name="csY1" fmla="*/ 247951 h 517942"/>
                <a:gd name="csX2" fmla="*/ 850645 w 870478"/>
                <a:gd name="csY2" fmla="*/ 269991 h 517942"/>
                <a:gd name="csX3" fmla="*/ 622558 w 870478"/>
                <a:gd name="csY3" fmla="*/ 498106 h 517942"/>
                <a:gd name="csX4" fmla="*/ 247921 w 870478"/>
                <a:gd name="csY4" fmla="*/ 498106 h 517942"/>
                <a:gd name="csX5" fmla="*/ 19834 w 870478"/>
                <a:gd name="csY5" fmla="*/ 269991 h 517942"/>
                <a:gd name="csX6" fmla="*/ 19834 w 870478"/>
                <a:gd name="csY6" fmla="*/ 247951 h 517942"/>
                <a:gd name="csX7" fmla="*/ 247921 w 870478"/>
                <a:gd name="csY7" fmla="*/ 19836 h 517942"/>
                <a:gd name="csX8" fmla="*/ 622558 w 870478"/>
                <a:gd name="csY8" fmla="*/ 19836 h 517942"/>
                <a:gd name="csX9" fmla="*/ 622558 w 870478"/>
                <a:gd name="csY9" fmla="*/ 0 h 517942"/>
                <a:gd name="csX10" fmla="*/ 247921 w 870478"/>
                <a:gd name="csY10" fmla="*/ 0 h 517942"/>
                <a:gd name="csX11" fmla="*/ 0 w 870478"/>
                <a:gd name="csY11" fmla="*/ 247951 h 517942"/>
                <a:gd name="csX12" fmla="*/ 0 w 870478"/>
                <a:gd name="csY12" fmla="*/ 269991 h 517942"/>
                <a:gd name="csX13" fmla="*/ 247921 w 870478"/>
                <a:gd name="csY13" fmla="*/ 517942 h 517942"/>
                <a:gd name="csX14" fmla="*/ 622558 w 870478"/>
                <a:gd name="csY14" fmla="*/ 517942 h 517942"/>
                <a:gd name="csX15" fmla="*/ 870479 w 870478"/>
                <a:gd name="csY15" fmla="*/ 269991 h 517942"/>
                <a:gd name="csX16" fmla="*/ 870479 w 870478"/>
                <a:gd name="csY16" fmla="*/ 247951 h 517942"/>
                <a:gd name="csX17" fmla="*/ 622558 w 870478"/>
                <a:gd name="csY17" fmla="*/ 0 h 517942"/>
                <a:gd name="csX18" fmla="*/ 622558 w 870478"/>
                <a:gd name="csY18" fmla="*/ 0 h 5179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478" h="517942">
                  <a:moveTo>
                    <a:pt x="622558" y="19836"/>
                  </a:moveTo>
                  <a:cubicBezTo>
                    <a:pt x="748171" y="19836"/>
                    <a:pt x="850645" y="122323"/>
                    <a:pt x="850645" y="247951"/>
                  </a:cubicBezTo>
                  <a:lnTo>
                    <a:pt x="850645" y="269991"/>
                  </a:lnTo>
                  <a:cubicBezTo>
                    <a:pt x="850645" y="395620"/>
                    <a:pt x="748171" y="498106"/>
                    <a:pt x="622558" y="498106"/>
                  </a:cubicBezTo>
                  <a:lnTo>
                    <a:pt x="247921" y="498106"/>
                  </a:lnTo>
                  <a:cubicBezTo>
                    <a:pt x="122308" y="498106"/>
                    <a:pt x="19834" y="395620"/>
                    <a:pt x="19834" y="269991"/>
                  </a:cubicBezTo>
                  <a:lnTo>
                    <a:pt x="19834" y="247951"/>
                  </a:lnTo>
                  <a:cubicBezTo>
                    <a:pt x="19834" y="122323"/>
                    <a:pt x="122308" y="19836"/>
                    <a:pt x="247921" y="19836"/>
                  </a:cubicBezTo>
                  <a:lnTo>
                    <a:pt x="622558" y="19836"/>
                  </a:lnTo>
                  <a:moveTo>
                    <a:pt x="622558" y="0"/>
                  </a:moveTo>
                  <a:lnTo>
                    <a:pt x="247921" y="0"/>
                  </a:lnTo>
                  <a:cubicBezTo>
                    <a:pt x="111289" y="0"/>
                    <a:pt x="0" y="111303"/>
                    <a:pt x="0" y="247951"/>
                  </a:cubicBezTo>
                  <a:lnTo>
                    <a:pt x="0" y="269991"/>
                  </a:lnTo>
                  <a:cubicBezTo>
                    <a:pt x="0" y="406640"/>
                    <a:pt x="111289" y="517942"/>
                    <a:pt x="247921" y="517942"/>
                  </a:cubicBezTo>
                  <a:lnTo>
                    <a:pt x="622558" y="517942"/>
                  </a:lnTo>
                  <a:cubicBezTo>
                    <a:pt x="759190" y="517942"/>
                    <a:pt x="870479" y="406640"/>
                    <a:pt x="870479" y="269991"/>
                  </a:cubicBezTo>
                  <a:lnTo>
                    <a:pt x="870479" y="247951"/>
                  </a:lnTo>
                  <a:cubicBezTo>
                    <a:pt x="870479" y="111303"/>
                    <a:pt x="759190" y="0"/>
                    <a:pt x="622558" y="0"/>
                  </a:cubicBezTo>
                  <a:lnTo>
                    <a:pt x="622558" y="0"/>
                  </a:lnTo>
                  <a:close/>
                </a:path>
              </a:pathLst>
            </a:cu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86" name="TextBox 1385">
            <a:extLst>
              <a:ext uri="{FF2B5EF4-FFF2-40B4-BE49-F238E27FC236}">
                <a16:creationId xmlns:a16="http://schemas.microsoft.com/office/drawing/2014/main" id="{BC67DD89-8534-6757-CE32-C7CD20A470BD}"/>
              </a:ext>
            </a:extLst>
          </p:cNvPr>
          <p:cNvSpPr txBox="1"/>
          <p:nvPr/>
        </p:nvSpPr>
        <p:spPr>
          <a:xfrm>
            <a:off x="6360866" y="3071591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387" name="Freeform 1386">
            <a:extLst>
              <a:ext uri="{FF2B5EF4-FFF2-40B4-BE49-F238E27FC236}">
                <a16:creationId xmlns:a16="http://schemas.microsoft.com/office/drawing/2014/main" id="{B438B9C8-6128-D20B-407B-550727845ABB}"/>
              </a:ext>
            </a:extLst>
          </p:cNvPr>
          <p:cNvSpPr/>
          <p:nvPr/>
        </p:nvSpPr>
        <p:spPr>
          <a:xfrm>
            <a:off x="1870722" y="2777893"/>
            <a:ext cx="640187" cy="650182"/>
          </a:xfrm>
          <a:custGeom>
            <a:avLst/>
            <a:gdLst>
              <a:gd name="csX0" fmla="*/ 640188 w 640187"/>
              <a:gd name="csY0" fmla="*/ 0 h 650182"/>
              <a:gd name="csX1" fmla="*/ 115697 w 640187"/>
              <a:gd name="csY1" fmla="*/ 0 h 650182"/>
              <a:gd name="csX2" fmla="*/ 0 w 640187"/>
              <a:gd name="csY2" fmla="*/ 115711 h 650182"/>
              <a:gd name="csX3" fmla="*/ 0 w 640187"/>
              <a:gd name="csY3" fmla="*/ 534472 h 650182"/>
              <a:gd name="csX4" fmla="*/ 115697 w 640187"/>
              <a:gd name="csY4" fmla="*/ 650183 h 650182"/>
              <a:gd name="csX5" fmla="*/ 640188 w 640187"/>
              <a:gd name="csY5" fmla="*/ 650183 h 650182"/>
              <a:gd name="csX6" fmla="*/ 640188 w 640187"/>
              <a:gd name="csY6" fmla="*/ 624837 h 650182"/>
              <a:gd name="csX7" fmla="*/ 115697 w 640187"/>
              <a:gd name="csY7" fmla="*/ 624837 h 650182"/>
              <a:gd name="csX8" fmla="*/ 25343 w 640187"/>
              <a:gd name="csY8" fmla="*/ 534472 h 650182"/>
              <a:gd name="csX9" fmla="*/ 25343 w 640187"/>
              <a:gd name="csY9" fmla="*/ 115711 h 650182"/>
              <a:gd name="csX10" fmla="*/ 115697 w 640187"/>
              <a:gd name="csY10" fmla="*/ 25346 h 650182"/>
              <a:gd name="csX11" fmla="*/ 640188 w 640187"/>
              <a:gd name="csY11" fmla="*/ 25346 h 650182"/>
              <a:gd name="csX12" fmla="*/ 640188 w 640187"/>
              <a:gd name="csY12" fmla="*/ 0 h 650182"/>
              <a:gd name="csX13" fmla="*/ 640188 w 640187"/>
              <a:gd name="csY13" fmla="*/ 0 h 6501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640187" h="650182">
                <a:moveTo>
                  <a:pt x="640188" y="0"/>
                </a:moveTo>
                <a:lnTo>
                  <a:pt x="115697" y="0"/>
                </a:lnTo>
                <a:cubicBezTo>
                  <a:pt x="51788" y="0"/>
                  <a:pt x="0" y="51794"/>
                  <a:pt x="0" y="115711"/>
                </a:cubicBezTo>
                <a:lnTo>
                  <a:pt x="0" y="534472"/>
                </a:lnTo>
                <a:cubicBezTo>
                  <a:pt x="0" y="598389"/>
                  <a:pt x="51788" y="650183"/>
                  <a:pt x="115697" y="650183"/>
                </a:cubicBezTo>
                <a:lnTo>
                  <a:pt x="640188" y="650183"/>
                </a:lnTo>
                <a:lnTo>
                  <a:pt x="640188" y="624837"/>
                </a:lnTo>
                <a:lnTo>
                  <a:pt x="115697" y="624837"/>
                </a:lnTo>
                <a:cubicBezTo>
                  <a:pt x="66112" y="624837"/>
                  <a:pt x="25343" y="584063"/>
                  <a:pt x="25343" y="534472"/>
                </a:cubicBezTo>
                <a:lnTo>
                  <a:pt x="25343" y="115711"/>
                </a:lnTo>
                <a:cubicBezTo>
                  <a:pt x="25343" y="66120"/>
                  <a:pt x="66112" y="25346"/>
                  <a:pt x="115697" y="25346"/>
                </a:cubicBezTo>
                <a:lnTo>
                  <a:pt x="640188" y="25346"/>
                </a:lnTo>
                <a:lnTo>
                  <a:pt x="640188" y="0"/>
                </a:lnTo>
                <a:lnTo>
                  <a:pt x="640188" y="0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89" name="Rounded Rectangle 1388">
            <a:extLst>
              <a:ext uri="{FF2B5EF4-FFF2-40B4-BE49-F238E27FC236}">
                <a16:creationId xmlns:a16="http://schemas.microsoft.com/office/drawing/2014/main" id="{A609569F-E354-817E-C04A-AB7D59AC3B92}"/>
              </a:ext>
            </a:extLst>
          </p:cNvPr>
          <p:cNvSpPr/>
          <p:nvPr/>
        </p:nvSpPr>
        <p:spPr>
          <a:xfrm>
            <a:off x="2094402" y="3888714"/>
            <a:ext cx="1163576" cy="519044"/>
          </a:xfrm>
          <a:prstGeom prst="roundRect">
            <a:avLst>
              <a:gd name="adj" fmla="val 4776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90" name="TextBox 1389">
            <a:extLst>
              <a:ext uri="{FF2B5EF4-FFF2-40B4-BE49-F238E27FC236}">
                <a16:creationId xmlns:a16="http://schemas.microsoft.com/office/drawing/2014/main" id="{C78B5B03-B94D-2F71-97E2-567AD98D678F}"/>
              </a:ext>
            </a:extLst>
          </p:cNvPr>
          <p:cNvSpPr txBox="1"/>
          <p:nvPr/>
        </p:nvSpPr>
        <p:spPr>
          <a:xfrm>
            <a:off x="2153918" y="4133924"/>
            <a:ext cx="518785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1391" name="TextBox 1390">
            <a:extLst>
              <a:ext uri="{FF2B5EF4-FFF2-40B4-BE49-F238E27FC236}">
                <a16:creationId xmlns:a16="http://schemas.microsoft.com/office/drawing/2014/main" id="{81F3FC3C-416F-FBE1-B8D9-627FC271F48B}"/>
              </a:ext>
            </a:extLst>
          </p:cNvPr>
          <p:cNvSpPr txBox="1"/>
          <p:nvPr/>
        </p:nvSpPr>
        <p:spPr>
          <a:xfrm>
            <a:off x="2103232" y="3882295"/>
            <a:ext cx="912267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1392" name="Freeform 1391">
            <a:extLst>
              <a:ext uri="{FF2B5EF4-FFF2-40B4-BE49-F238E27FC236}">
                <a16:creationId xmlns:a16="http://schemas.microsoft.com/office/drawing/2014/main" id="{5586BA58-B6A0-D797-B8EB-F24363BFAE56}"/>
              </a:ext>
            </a:extLst>
          </p:cNvPr>
          <p:cNvSpPr/>
          <p:nvPr/>
        </p:nvSpPr>
        <p:spPr>
          <a:xfrm>
            <a:off x="3001243" y="4090381"/>
            <a:ext cx="167484" cy="105792"/>
          </a:xfrm>
          <a:custGeom>
            <a:avLst/>
            <a:gdLst>
              <a:gd name="csX0" fmla="*/ 83742 w 167484"/>
              <a:gd name="csY0" fmla="*/ 105793 h 105792"/>
              <a:gd name="csX1" fmla="*/ 68316 w 167484"/>
              <a:gd name="csY1" fmla="*/ 99181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8 w 167484"/>
              <a:gd name="csY6" fmla="*/ 99181 h 105792"/>
              <a:gd name="csX7" fmla="*/ 83742 w 167484"/>
              <a:gd name="csY7" fmla="*/ 105793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3"/>
                </a:moveTo>
                <a:cubicBezTo>
                  <a:pt x="78233" y="105793"/>
                  <a:pt x="72724" y="103588"/>
                  <a:pt x="68316" y="99181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6" y="-2204"/>
                  <a:pt x="152058" y="-2204"/>
                  <a:pt x="160873" y="6612"/>
                </a:cubicBezTo>
                <a:cubicBezTo>
                  <a:pt x="169688" y="15428"/>
                  <a:pt x="169688" y="28652"/>
                  <a:pt x="160873" y="37468"/>
                </a:cubicBezTo>
                <a:lnTo>
                  <a:pt x="99168" y="99181"/>
                </a:lnTo>
                <a:cubicBezTo>
                  <a:pt x="94761" y="103588"/>
                  <a:pt x="89252" y="105793"/>
                  <a:pt x="83742" y="105793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94" name="Graphic 1250">
            <a:extLst>
              <a:ext uri="{FF2B5EF4-FFF2-40B4-BE49-F238E27FC236}">
                <a16:creationId xmlns:a16="http://schemas.microsoft.com/office/drawing/2014/main" id="{BF6B2645-2263-3597-8340-B857C1A45970}"/>
              </a:ext>
            </a:extLst>
          </p:cNvPr>
          <p:cNvGrpSpPr/>
          <p:nvPr/>
        </p:nvGrpSpPr>
        <p:grpSpPr>
          <a:xfrm>
            <a:off x="6208792" y="2826382"/>
            <a:ext cx="870478" cy="517942"/>
            <a:chOff x="6208792" y="2826382"/>
            <a:chExt cx="870478" cy="517942"/>
          </a:xfrm>
        </p:grpSpPr>
        <p:sp>
          <p:nvSpPr>
            <p:cNvPr id="1395" name="Rounded Rectangle 1394">
              <a:extLst>
                <a:ext uri="{FF2B5EF4-FFF2-40B4-BE49-F238E27FC236}">
                  <a16:creationId xmlns:a16="http://schemas.microsoft.com/office/drawing/2014/main" id="{BFEE6213-9628-5CCD-D56F-ADC7BFE0174D}"/>
                </a:ext>
              </a:extLst>
            </p:cNvPr>
            <p:cNvSpPr/>
            <p:nvPr/>
          </p:nvSpPr>
          <p:spPr>
            <a:xfrm>
              <a:off x="6218709" y="2836300"/>
              <a:ext cx="851747" cy="499208"/>
            </a:xfrm>
            <a:prstGeom prst="roundRect">
              <a:avLst>
                <a:gd name="adj" fmla="val 47676"/>
              </a:avLst>
            </a:prstGeom>
            <a:solidFill>
              <a:srgbClr val="FFFFFF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6" name="Freeform 1395">
              <a:extLst>
                <a:ext uri="{FF2B5EF4-FFF2-40B4-BE49-F238E27FC236}">
                  <a16:creationId xmlns:a16="http://schemas.microsoft.com/office/drawing/2014/main" id="{868197D2-EFE0-8EA0-DD96-A33EC140EDBB}"/>
                </a:ext>
              </a:extLst>
            </p:cNvPr>
            <p:cNvSpPr/>
            <p:nvPr/>
          </p:nvSpPr>
          <p:spPr>
            <a:xfrm>
              <a:off x="6208792" y="2826382"/>
              <a:ext cx="870478" cy="517942"/>
            </a:xfrm>
            <a:custGeom>
              <a:avLst/>
              <a:gdLst>
                <a:gd name="csX0" fmla="*/ 622558 w 870478"/>
                <a:gd name="csY0" fmla="*/ 19836 h 517942"/>
                <a:gd name="csX1" fmla="*/ 850645 w 870478"/>
                <a:gd name="csY1" fmla="*/ 247951 h 517942"/>
                <a:gd name="csX2" fmla="*/ 850645 w 870478"/>
                <a:gd name="csY2" fmla="*/ 269991 h 517942"/>
                <a:gd name="csX3" fmla="*/ 622558 w 870478"/>
                <a:gd name="csY3" fmla="*/ 498106 h 517942"/>
                <a:gd name="csX4" fmla="*/ 247921 w 870478"/>
                <a:gd name="csY4" fmla="*/ 498106 h 517942"/>
                <a:gd name="csX5" fmla="*/ 19834 w 870478"/>
                <a:gd name="csY5" fmla="*/ 269991 h 517942"/>
                <a:gd name="csX6" fmla="*/ 19834 w 870478"/>
                <a:gd name="csY6" fmla="*/ 247951 h 517942"/>
                <a:gd name="csX7" fmla="*/ 247921 w 870478"/>
                <a:gd name="csY7" fmla="*/ 19836 h 517942"/>
                <a:gd name="csX8" fmla="*/ 622558 w 870478"/>
                <a:gd name="csY8" fmla="*/ 19836 h 517942"/>
                <a:gd name="csX9" fmla="*/ 622558 w 870478"/>
                <a:gd name="csY9" fmla="*/ 0 h 517942"/>
                <a:gd name="csX10" fmla="*/ 247921 w 870478"/>
                <a:gd name="csY10" fmla="*/ 0 h 517942"/>
                <a:gd name="csX11" fmla="*/ 0 w 870478"/>
                <a:gd name="csY11" fmla="*/ 247951 h 517942"/>
                <a:gd name="csX12" fmla="*/ 0 w 870478"/>
                <a:gd name="csY12" fmla="*/ 269991 h 517942"/>
                <a:gd name="csX13" fmla="*/ 247921 w 870478"/>
                <a:gd name="csY13" fmla="*/ 517942 h 517942"/>
                <a:gd name="csX14" fmla="*/ 622558 w 870478"/>
                <a:gd name="csY14" fmla="*/ 517942 h 517942"/>
                <a:gd name="csX15" fmla="*/ 870479 w 870478"/>
                <a:gd name="csY15" fmla="*/ 269991 h 517942"/>
                <a:gd name="csX16" fmla="*/ 870479 w 870478"/>
                <a:gd name="csY16" fmla="*/ 247951 h 517942"/>
                <a:gd name="csX17" fmla="*/ 622558 w 870478"/>
                <a:gd name="csY17" fmla="*/ 0 h 517942"/>
                <a:gd name="csX18" fmla="*/ 622558 w 870478"/>
                <a:gd name="csY18" fmla="*/ 0 h 5179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478" h="517942">
                  <a:moveTo>
                    <a:pt x="622558" y="19836"/>
                  </a:moveTo>
                  <a:cubicBezTo>
                    <a:pt x="748171" y="19836"/>
                    <a:pt x="850645" y="122323"/>
                    <a:pt x="850645" y="247951"/>
                  </a:cubicBezTo>
                  <a:lnTo>
                    <a:pt x="850645" y="269991"/>
                  </a:lnTo>
                  <a:cubicBezTo>
                    <a:pt x="850645" y="395620"/>
                    <a:pt x="748171" y="498106"/>
                    <a:pt x="622558" y="498106"/>
                  </a:cubicBezTo>
                  <a:lnTo>
                    <a:pt x="247921" y="498106"/>
                  </a:lnTo>
                  <a:cubicBezTo>
                    <a:pt x="122308" y="498106"/>
                    <a:pt x="19834" y="395620"/>
                    <a:pt x="19834" y="269991"/>
                  </a:cubicBezTo>
                  <a:lnTo>
                    <a:pt x="19834" y="247951"/>
                  </a:lnTo>
                  <a:cubicBezTo>
                    <a:pt x="19834" y="122323"/>
                    <a:pt x="122308" y="19836"/>
                    <a:pt x="247921" y="19836"/>
                  </a:cubicBezTo>
                  <a:lnTo>
                    <a:pt x="622558" y="19836"/>
                  </a:lnTo>
                  <a:moveTo>
                    <a:pt x="622558" y="0"/>
                  </a:moveTo>
                  <a:lnTo>
                    <a:pt x="247921" y="0"/>
                  </a:lnTo>
                  <a:cubicBezTo>
                    <a:pt x="111289" y="0"/>
                    <a:pt x="0" y="111303"/>
                    <a:pt x="0" y="247951"/>
                  </a:cubicBezTo>
                  <a:lnTo>
                    <a:pt x="0" y="269991"/>
                  </a:lnTo>
                  <a:cubicBezTo>
                    <a:pt x="0" y="406640"/>
                    <a:pt x="111289" y="517942"/>
                    <a:pt x="247921" y="517942"/>
                  </a:cubicBezTo>
                  <a:lnTo>
                    <a:pt x="622558" y="517942"/>
                  </a:lnTo>
                  <a:cubicBezTo>
                    <a:pt x="759190" y="517942"/>
                    <a:pt x="870479" y="406640"/>
                    <a:pt x="870479" y="269991"/>
                  </a:cubicBezTo>
                  <a:lnTo>
                    <a:pt x="870479" y="247951"/>
                  </a:lnTo>
                  <a:cubicBezTo>
                    <a:pt x="870479" y="111303"/>
                    <a:pt x="759190" y="0"/>
                    <a:pt x="622558" y="0"/>
                  </a:cubicBezTo>
                  <a:lnTo>
                    <a:pt x="622558" y="0"/>
                  </a:lnTo>
                  <a:close/>
                </a:path>
              </a:pathLst>
            </a:cu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97" name="TextBox 1396">
            <a:extLst>
              <a:ext uri="{FF2B5EF4-FFF2-40B4-BE49-F238E27FC236}">
                <a16:creationId xmlns:a16="http://schemas.microsoft.com/office/drawing/2014/main" id="{75AC6ED1-6B44-6B31-1E8F-A048B1E5A0EA}"/>
              </a:ext>
            </a:extLst>
          </p:cNvPr>
          <p:cNvSpPr txBox="1"/>
          <p:nvPr/>
        </p:nvSpPr>
        <p:spPr>
          <a:xfrm>
            <a:off x="6360866" y="3071591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398" name="TextBox 1397">
            <a:extLst>
              <a:ext uri="{FF2B5EF4-FFF2-40B4-BE49-F238E27FC236}">
                <a16:creationId xmlns:a16="http://schemas.microsoft.com/office/drawing/2014/main" id="{B0B26ED0-D10E-D817-A6D6-A587F84B6EC6}"/>
              </a:ext>
            </a:extLst>
          </p:cNvPr>
          <p:cNvSpPr txBox="1"/>
          <p:nvPr/>
        </p:nvSpPr>
        <p:spPr>
          <a:xfrm>
            <a:off x="6305772" y="2819963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grpSp>
        <p:nvGrpSpPr>
          <p:cNvPr id="1400" name="Graphic 1250">
            <a:extLst>
              <a:ext uri="{FF2B5EF4-FFF2-40B4-BE49-F238E27FC236}">
                <a16:creationId xmlns:a16="http://schemas.microsoft.com/office/drawing/2014/main" id="{B1DF61A9-4758-1C65-0F64-7141AC5267BD}"/>
              </a:ext>
            </a:extLst>
          </p:cNvPr>
          <p:cNvGrpSpPr/>
          <p:nvPr/>
        </p:nvGrpSpPr>
        <p:grpSpPr>
          <a:xfrm>
            <a:off x="7613679" y="2826382"/>
            <a:ext cx="870478" cy="517942"/>
            <a:chOff x="7613679" y="2826382"/>
            <a:chExt cx="870478" cy="517942"/>
          </a:xfrm>
        </p:grpSpPr>
        <p:sp>
          <p:nvSpPr>
            <p:cNvPr id="1401" name="Rounded Rectangle 1400">
              <a:extLst>
                <a:ext uri="{FF2B5EF4-FFF2-40B4-BE49-F238E27FC236}">
                  <a16:creationId xmlns:a16="http://schemas.microsoft.com/office/drawing/2014/main" id="{230F20AC-B501-F254-4725-C0D0D7D3C52E}"/>
                </a:ext>
              </a:extLst>
            </p:cNvPr>
            <p:cNvSpPr/>
            <p:nvPr/>
          </p:nvSpPr>
          <p:spPr>
            <a:xfrm>
              <a:off x="7622494" y="2836300"/>
              <a:ext cx="851747" cy="499208"/>
            </a:xfrm>
            <a:prstGeom prst="roundRect">
              <a:avLst>
                <a:gd name="adj" fmla="val 47676"/>
              </a:avLst>
            </a:prstGeom>
            <a:solidFill>
              <a:srgbClr val="FFFFFF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2" name="Freeform 1401">
              <a:extLst>
                <a:ext uri="{FF2B5EF4-FFF2-40B4-BE49-F238E27FC236}">
                  <a16:creationId xmlns:a16="http://schemas.microsoft.com/office/drawing/2014/main" id="{01ABC2EE-9815-BC95-85F3-3CFB31CDFFBC}"/>
                </a:ext>
              </a:extLst>
            </p:cNvPr>
            <p:cNvSpPr/>
            <p:nvPr/>
          </p:nvSpPr>
          <p:spPr>
            <a:xfrm>
              <a:off x="7613679" y="2826382"/>
              <a:ext cx="870478" cy="517942"/>
            </a:xfrm>
            <a:custGeom>
              <a:avLst/>
              <a:gdLst>
                <a:gd name="csX0" fmla="*/ 622558 w 870478"/>
                <a:gd name="csY0" fmla="*/ 19836 h 517942"/>
                <a:gd name="csX1" fmla="*/ 850645 w 870478"/>
                <a:gd name="csY1" fmla="*/ 247951 h 517942"/>
                <a:gd name="csX2" fmla="*/ 850645 w 870478"/>
                <a:gd name="csY2" fmla="*/ 269991 h 517942"/>
                <a:gd name="csX3" fmla="*/ 622558 w 870478"/>
                <a:gd name="csY3" fmla="*/ 498106 h 517942"/>
                <a:gd name="csX4" fmla="*/ 247921 w 870478"/>
                <a:gd name="csY4" fmla="*/ 498106 h 517942"/>
                <a:gd name="csX5" fmla="*/ 19834 w 870478"/>
                <a:gd name="csY5" fmla="*/ 269991 h 517942"/>
                <a:gd name="csX6" fmla="*/ 19834 w 870478"/>
                <a:gd name="csY6" fmla="*/ 247951 h 517942"/>
                <a:gd name="csX7" fmla="*/ 247921 w 870478"/>
                <a:gd name="csY7" fmla="*/ 19836 h 517942"/>
                <a:gd name="csX8" fmla="*/ 622558 w 870478"/>
                <a:gd name="csY8" fmla="*/ 19836 h 517942"/>
                <a:gd name="csX9" fmla="*/ 622558 w 870478"/>
                <a:gd name="csY9" fmla="*/ 0 h 517942"/>
                <a:gd name="csX10" fmla="*/ 247921 w 870478"/>
                <a:gd name="csY10" fmla="*/ 0 h 517942"/>
                <a:gd name="csX11" fmla="*/ 0 w 870478"/>
                <a:gd name="csY11" fmla="*/ 247951 h 517942"/>
                <a:gd name="csX12" fmla="*/ 0 w 870478"/>
                <a:gd name="csY12" fmla="*/ 269991 h 517942"/>
                <a:gd name="csX13" fmla="*/ 247921 w 870478"/>
                <a:gd name="csY13" fmla="*/ 517942 h 517942"/>
                <a:gd name="csX14" fmla="*/ 622558 w 870478"/>
                <a:gd name="csY14" fmla="*/ 517942 h 517942"/>
                <a:gd name="csX15" fmla="*/ 870479 w 870478"/>
                <a:gd name="csY15" fmla="*/ 269991 h 517942"/>
                <a:gd name="csX16" fmla="*/ 870479 w 870478"/>
                <a:gd name="csY16" fmla="*/ 247951 h 517942"/>
                <a:gd name="csX17" fmla="*/ 622558 w 870478"/>
                <a:gd name="csY17" fmla="*/ 0 h 517942"/>
                <a:gd name="csX18" fmla="*/ 622558 w 870478"/>
                <a:gd name="csY18" fmla="*/ 0 h 5179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478" h="517942">
                  <a:moveTo>
                    <a:pt x="622558" y="19836"/>
                  </a:moveTo>
                  <a:cubicBezTo>
                    <a:pt x="748171" y="19836"/>
                    <a:pt x="850645" y="122323"/>
                    <a:pt x="850645" y="247951"/>
                  </a:cubicBezTo>
                  <a:lnTo>
                    <a:pt x="850645" y="269991"/>
                  </a:lnTo>
                  <a:cubicBezTo>
                    <a:pt x="850645" y="395620"/>
                    <a:pt x="748171" y="498106"/>
                    <a:pt x="622558" y="498106"/>
                  </a:cubicBezTo>
                  <a:lnTo>
                    <a:pt x="247921" y="498106"/>
                  </a:lnTo>
                  <a:cubicBezTo>
                    <a:pt x="122308" y="498106"/>
                    <a:pt x="19834" y="395620"/>
                    <a:pt x="19834" y="269991"/>
                  </a:cubicBezTo>
                  <a:lnTo>
                    <a:pt x="19834" y="247951"/>
                  </a:lnTo>
                  <a:cubicBezTo>
                    <a:pt x="19834" y="122323"/>
                    <a:pt x="122308" y="19836"/>
                    <a:pt x="247921" y="19836"/>
                  </a:cubicBezTo>
                  <a:lnTo>
                    <a:pt x="622558" y="19836"/>
                  </a:lnTo>
                  <a:moveTo>
                    <a:pt x="622558" y="0"/>
                  </a:moveTo>
                  <a:lnTo>
                    <a:pt x="247921" y="0"/>
                  </a:lnTo>
                  <a:cubicBezTo>
                    <a:pt x="111289" y="0"/>
                    <a:pt x="0" y="111303"/>
                    <a:pt x="0" y="247951"/>
                  </a:cubicBezTo>
                  <a:lnTo>
                    <a:pt x="0" y="269991"/>
                  </a:lnTo>
                  <a:cubicBezTo>
                    <a:pt x="0" y="406640"/>
                    <a:pt x="111289" y="517942"/>
                    <a:pt x="247921" y="517942"/>
                  </a:cubicBezTo>
                  <a:lnTo>
                    <a:pt x="622558" y="517942"/>
                  </a:lnTo>
                  <a:cubicBezTo>
                    <a:pt x="759190" y="517942"/>
                    <a:pt x="870479" y="406640"/>
                    <a:pt x="870479" y="269991"/>
                  </a:cubicBezTo>
                  <a:lnTo>
                    <a:pt x="870479" y="247951"/>
                  </a:lnTo>
                  <a:cubicBezTo>
                    <a:pt x="870479" y="111303"/>
                    <a:pt x="759190" y="0"/>
                    <a:pt x="622558" y="0"/>
                  </a:cubicBezTo>
                  <a:lnTo>
                    <a:pt x="622558" y="0"/>
                  </a:lnTo>
                  <a:close/>
                </a:path>
              </a:pathLst>
            </a:cu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03" name="TextBox 1402">
            <a:extLst>
              <a:ext uri="{FF2B5EF4-FFF2-40B4-BE49-F238E27FC236}">
                <a16:creationId xmlns:a16="http://schemas.microsoft.com/office/drawing/2014/main" id="{C98AC86F-B92B-7C82-63D2-1138B5A3A4AF}"/>
              </a:ext>
            </a:extLst>
          </p:cNvPr>
          <p:cNvSpPr txBox="1"/>
          <p:nvPr/>
        </p:nvSpPr>
        <p:spPr>
          <a:xfrm>
            <a:off x="7765752" y="3071591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1404" name="TextBox 1403">
            <a:extLst>
              <a:ext uri="{FF2B5EF4-FFF2-40B4-BE49-F238E27FC236}">
                <a16:creationId xmlns:a16="http://schemas.microsoft.com/office/drawing/2014/main" id="{22ED70A2-2350-142D-C88E-98FC4A77CBC9}"/>
              </a:ext>
            </a:extLst>
          </p:cNvPr>
          <p:cNvSpPr txBox="1"/>
          <p:nvPr/>
        </p:nvSpPr>
        <p:spPr>
          <a:xfrm>
            <a:off x="7709557" y="2819963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grpSp>
        <p:nvGrpSpPr>
          <p:cNvPr id="1406" name="Graphic 1250">
            <a:extLst>
              <a:ext uri="{FF2B5EF4-FFF2-40B4-BE49-F238E27FC236}">
                <a16:creationId xmlns:a16="http://schemas.microsoft.com/office/drawing/2014/main" id="{87D345D7-695F-7C72-8C5F-FABFF0BBB765}"/>
              </a:ext>
            </a:extLst>
          </p:cNvPr>
          <p:cNvGrpSpPr/>
          <p:nvPr/>
        </p:nvGrpSpPr>
        <p:grpSpPr>
          <a:xfrm>
            <a:off x="4174736" y="3888714"/>
            <a:ext cx="870478" cy="517942"/>
            <a:chOff x="4174736" y="3888714"/>
            <a:chExt cx="870478" cy="517942"/>
          </a:xfrm>
        </p:grpSpPr>
        <p:sp>
          <p:nvSpPr>
            <p:cNvPr id="1407" name="Rounded Rectangle 1406">
              <a:extLst>
                <a:ext uri="{FF2B5EF4-FFF2-40B4-BE49-F238E27FC236}">
                  <a16:creationId xmlns:a16="http://schemas.microsoft.com/office/drawing/2014/main" id="{E6B1CF33-5531-05B8-793F-7A7EC33BDEE5}"/>
                </a:ext>
              </a:extLst>
            </p:cNvPr>
            <p:cNvSpPr/>
            <p:nvPr/>
          </p:nvSpPr>
          <p:spPr>
            <a:xfrm>
              <a:off x="4183551" y="3898632"/>
              <a:ext cx="851747" cy="499208"/>
            </a:xfrm>
            <a:prstGeom prst="roundRect">
              <a:avLst>
                <a:gd name="adj" fmla="val 47676"/>
              </a:avLst>
            </a:prstGeom>
            <a:solidFill>
              <a:srgbClr val="FFFFFF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8" name="Freeform 1407">
              <a:extLst>
                <a:ext uri="{FF2B5EF4-FFF2-40B4-BE49-F238E27FC236}">
                  <a16:creationId xmlns:a16="http://schemas.microsoft.com/office/drawing/2014/main" id="{FA85A769-2A57-0718-6181-03FFE763CD64}"/>
                </a:ext>
              </a:extLst>
            </p:cNvPr>
            <p:cNvSpPr/>
            <p:nvPr/>
          </p:nvSpPr>
          <p:spPr>
            <a:xfrm>
              <a:off x="4174736" y="3888714"/>
              <a:ext cx="870478" cy="517942"/>
            </a:xfrm>
            <a:custGeom>
              <a:avLst/>
              <a:gdLst>
                <a:gd name="csX0" fmla="*/ 622558 w 870478"/>
                <a:gd name="csY0" fmla="*/ 19836 h 517942"/>
                <a:gd name="csX1" fmla="*/ 850645 w 870478"/>
                <a:gd name="csY1" fmla="*/ 247951 h 517942"/>
                <a:gd name="csX2" fmla="*/ 850645 w 870478"/>
                <a:gd name="csY2" fmla="*/ 269991 h 517942"/>
                <a:gd name="csX3" fmla="*/ 622558 w 870478"/>
                <a:gd name="csY3" fmla="*/ 498106 h 517942"/>
                <a:gd name="csX4" fmla="*/ 247921 w 870478"/>
                <a:gd name="csY4" fmla="*/ 498106 h 517942"/>
                <a:gd name="csX5" fmla="*/ 19834 w 870478"/>
                <a:gd name="csY5" fmla="*/ 269991 h 517942"/>
                <a:gd name="csX6" fmla="*/ 19834 w 870478"/>
                <a:gd name="csY6" fmla="*/ 247951 h 517942"/>
                <a:gd name="csX7" fmla="*/ 247921 w 870478"/>
                <a:gd name="csY7" fmla="*/ 19836 h 517942"/>
                <a:gd name="csX8" fmla="*/ 622558 w 870478"/>
                <a:gd name="csY8" fmla="*/ 19836 h 517942"/>
                <a:gd name="csX9" fmla="*/ 622558 w 870478"/>
                <a:gd name="csY9" fmla="*/ 0 h 517942"/>
                <a:gd name="csX10" fmla="*/ 247921 w 870478"/>
                <a:gd name="csY10" fmla="*/ 0 h 517942"/>
                <a:gd name="csX11" fmla="*/ 0 w 870478"/>
                <a:gd name="csY11" fmla="*/ 247951 h 517942"/>
                <a:gd name="csX12" fmla="*/ 0 w 870478"/>
                <a:gd name="csY12" fmla="*/ 269991 h 517942"/>
                <a:gd name="csX13" fmla="*/ 247921 w 870478"/>
                <a:gd name="csY13" fmla="*/ 517942 h 517942"/>
                <a:gd name="csX14" fmla="*/ 622558 w 870478"/>
                <a:gd name="csY14" fmla="*/ 517942 h 517942"/>
                <a:gd name="csX15" fmla="*/ 870479 w 870478"/>
                <a:gd name="csY15" fmla="*/ 269991 h 517942"/>
                <a:gd name="csX16" fmla="*/ 870479 w 870478"/>
                <a:gd name="csY16" fmla="*/ 247951 h 517942"/>
                <a:gd name="csX17" fmla="*/ 622558 w 870478"/>
                <a:gd name="csY17" fmla="*/ 0 h 517942"/>
                <a:gd name="csX18" fmla="*/ 622558 w 870478"/>
                <a:gd name="csY18" fmla="*/ 0 h 5179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70478" h="517942">
                  <a:moveTo>
                    <a:pt x="622558" y="19836"/>
                  </a:moveTo>
                  <a:cubicBezTo>
                    <a:pt x="748171" y="19836"/>
                    <a:pt x="850645" y="122323"/>
                    <a:pt x="850645" y="247951"/>
                  </a:cubicBezTo>
                  <a:lnTo>
                    <a:pt x="850645" y="269991"/>
                  </a:lnTo>
                  <a:cubicBezTo>
                    <a:pt x="850645" y="395620"/>
                    <a:pt x="748171" y="498106"/>
                    <a:pt x="622558" y="498106"/>
                  </a:cubicBezTo>
                  <a:lnTo>
                    <a:pt x="247921" y="498106"/>
                  </a:lnTo>
                  <a:cubicBezTo>
                    <a:pt x="122308" y="498106"/>
                    <a:pt x="19834" y="395620"/>
                    <a:pt x="19834" y="269991"/>
                  </a:cubicBezTo>
                  <a:lnTo>
                    <a:pt x="19834" y="247951"/>
                  </a:lnTo>
                  <a:cubicBezTo>
                    <a:pt x="19834" y="122323"/>
                    <a:pt x="122308" y="19836"/>
                    <a:pt x="247921" y="19836"/>
                  </a:cubicBezTo>
                  <a:lnTo>
                    <a:pt x="622558" y="19836"/>
                  </a:lnTo>
                  <a:moveTo>
                    <a:pt x="622558" y="0"/>
                  </a:moveTo>
                  <a:lnTo>
                    <a:pt x="247921" y="0"/>
                  </a:lnTo>
                  <a:cubicBezTo>
                    <a:pt x="111289" y="0"/>
                    <a:pt x="0" y="111303"/>
                    <a:pt x="0" y="247951"/>
                  </a:cubicBezTo>
                  <a:lnTo>
                    <a:pt x="0" y="269991"/>
                  </a:lnTo>
                  <a:cubicBezTo>
                    <a:pt x="0" y="406640"/>
                    <a:pt x="111289" y="517942"/>
                    <a:pt x="247921" y="517942"/>
                  </a:cubicBezTo>
                  <a:lnTo>
                    <a:pt x="622558" y="517942"/>
                  </a:lnTo>
                  <a:cubicBezTo>
                    <a:pt x="759190" y="517942"/>
                    <a:pt x="870479" y="406640"/>
                    <a:pt x="870479" y="269991"/>
                  </a:cubicBezTo>
                  <a:lnTo>
                    <a:pt x="870479" y="247951"/>
                  </a:lnTo>
                  <a:cubicBezTo>
                    <a:pt x="870479" y="111303"/>
                    <a:pt x="759190" y="0"/>
                    <a:pt x="622558" y="0"/>
                  </a:cubicBezTo>
                  <a:lnTo>
                    <a:pt x="622558" y="0"/>
                  </a:lnTo>
                  <a:close/>
                </a:path>
              </a:pathLst>
            </a:cu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09" name="TextBox 1408">
            <a:extLst>
              <a:ext uri="{FF2B5EF4-FFF2-40B4-BE49-F238E27FC236}">
                <a16:creationId xmlns:a16="http://schemas.microsoft.com/office/drawing/2014/main" id="{1C2E849A-A2D4-00B2-F33B-5D47E86CE0D6}"/>
              </a:ext>
            </a:extLst>
          </p:cNvPr>
          <p:cNvSpPr txBox="1"/>
          <p:nvPr/>
        </p:nvSpPr>
        <p:spPr>
          <a:xfrm>
            <a:off x="4326810" y="4133924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410" name="TextBox 1409">
            <a:extLst>
              <a:ext uri="{FF2B5EF4-FFF2-40B4-BE49-F238E27FC236}">
                <a16:creationId xmlns:a16="http://schemas.microsoft.com/office/drawing/2014/main" id="{DD291069-3EA3-FAC9-2611-3A37A17D2B87}"/>
              </a:ext>
            </a:extLst>
          </p:cNvPr>
          <p:cNvSpPr txBox="1"/>
          <p:nvPr/>
        </p:nvSpPr>
        <p:spPr>
          <a:xfrm>
            <a:off x="4270614" y="3883397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1412" name="Rounded Rectangle 1411">
            <a:extLst>
              <a:ext uri="{FF2B5EF4-FFF2-40B4-BE49-F238E27FC236}">
                <a16:creationId xmlns:a16="http://schemas.microsoft.com/office/drawing/2014/main" id="{760BBBE1-EE2C-9638-DBE0-7667B166EA31}"/>
              </a:ext>
            </a:extLst>
          </p:cNvPr>
          <p:cNvSpPr/>
          <p:nvPr/>
        </p:nvSpPr>
        <p:spPr>
          <a:xfrm>
            <a:off x="1443195" y="1734295"/>
            <a:ext cx="2400979" cy="558716"/>
          </a:xfrm>
          <a:prstGeom prst="roundRect">
            <a:avLst>
              <a:gd name="adj" fmla="val 11044"/>
            </a:avLst>
          </a:prstGeom>
          <a:solidFill>
            <a:srgbClr val="EBEBE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413" name="Graphic 1250">
            <a:extLst>
              <a:ext uri="{FF2B5EF4-FFF2-40B4-BE49-F238E27FC236}">
                <a16:creationId xmlns:a16="http://schemas.microsoft.com/office/drawing/2014/main" id="{82924D19-785D-046B-9FBE-AC517E8D44A9}"/>
              </a:ext>
            </a:extLst>
          </p:cNvPr>
          <p:cNvGrpSpPr/>
          <p:nvPr/>
        </p:nvGrpSpPr>
        <p:grpSpPr>
          <a:xfrm>
            <a:off x="1540160" y="1803350"/>
            <a:ext cx="2005815" cy="425469"/>
            <a:chOff x="1540160" y="1803350"/>
            <a:chExt cx="2005815" cy="425469"/>
          </a:xfrm>
        </p:grpSpPr>
        <p:sp>
          <p:nvSpPr>
            <p:cNvPr id="1414" name="TextBox 1413">
              <a:extLst>
                <a:ext uri="{FF2B5EF4-FFF2-40B4-BE49-F238E27FC236}">
                  <a16:creationId xmlns:a16="http://schemas.microsoft.com/office/drawing/2014/main" id="{782B5D44-A974-174E-9B4E-CC38BCE4C806}"/>
                </a:ext>
              </a:extLst>
            </p:cNvPr>
            <p:cNvSpPr txBox="1"/>
            <p:nvPr/>
          </p:nvSpPr>
          <p:spPr>
            <a:xfrm>
              <a:off x="1492795" y="2008156"/>
              <a:ext cx="1106619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screen down</a:t>
              </a:r>
            </a:p>
          </p:txBody>
        </p:sp>
        <p:sp>
          <p:nvSpPr>
            <p:cNvPr id="1415" name="TextBox 1414">
              <a:extLst>
                <a:ext uri="{FF2B5EF4-FFF2-40B4-BE49-F238E27FC236}">
                  <a16:creationId xmlns:a16="http://schemas.microsoft.com/office/drawing/2014/main" id="{F7FE1C9F-8A4A-F3A6-81A6-92D5D19EB6C8}"/>
                </a:ext>
              </a:extLst>
            </p:cNvPr>
            <p:cNvSpPr txBox="1"/>
            <p:nvPr/>
          </p:nvSpPr>
          <p:spPr>
            <a:xfrm>
              <a:off x="1448720" y="1757630"/>
              <a:ext cx="2188695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screen down</a:t>
              </a:r>
            </a:p>
          </p:txBody>
        </p:sp>
      </p:grpSp>
      <p:sp>
        <p:nvSpPr>
          <p:cNvPr id="1416" name="Freeform 1415">
            <a:extLst>
              <a:ext uri="{FF2B5EF4-FFF2-40B4-BE49-F238E27FC236}">
                <a16:creationId xmlns:a16="http://schemas.microsoft.com/office/drawing/2014/main" id="{CB637368-B1D1-8482-0D70-6D72EC5F3169}"/>
              </a:ext>
            </a:extLst>
          </p:cNvPr>
          <p:cNvSpPr/>
          <p:nvPr/>
        </p:nvSpPr>
        <p:spPr>
          <a:xfrm>
            <a:off x="3579725" y="1915024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0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0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3" y="103589"/>
                  <a:pt x="68316" y="99180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6" y="-2204"/>
                  <a:pt x="152058" y="-2204"/>
                  <a:pt x="160873" y="6612"/>
                </a:cubicBezTo>
                <a:cubicBezTo>
                  <a:pt x="169688" y="15428"/>
                  <a:pt x="169688" y="28652"/>
                  <a:pt x="160873" y="37468"/>
                </a:cubicBezTo>
                <a:lnTo>
                  <a:pt x="99169" y="99180"/>
                </a:lnTo>
                <a:cubicBezTo>
                  <a:pt x="94761" y="103589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17" name="Freeform 1416">
            <a:extLst>
              <a:ext uri="{FF2B5EF4-FFF2-40B4-BE49-F238E27FC236}">
                <a16:creationId xmlns:a16="http://schemas.microsoft.com/office/drawing/2014/main" id="{DC51FAF3-2CF0-1C6D-D44F-B6C62266D459}"/>
              </a:ext>
            </a:extLst>
          </p:cNvPr>
          <p:cNvSpPr/>
          <p:nvPr/>
        </p:nvSpPr>
        <p:spPr>
          <a:xfrm>
            <a:off x="2624402" y="1663767"/>
            <a:ext cx="1301310" cy="697569"/>
          </a:xfrm>
          <a:custGeom>
            <a:avLst/>
            <a:gdLst>
              <a:gd name="csX0" fmla="*/ 0 w 1301310"/>
              <a:gd name="csY0" fmla="*/ 27550 h 697569"/>
              <a:gd name="csX1" fmla="*/ 1176799 w 1301310"/>
              <a:gd name="csY1" fmla="*/ 27550 h 697569"/>
              <a:gd name="csX2" fmla="*/ 1273764 w 1301310"/>
              <a:gd name="csY2" fmla="*/ 124527 h 697569"/>
              <a:gd name="csX3" fmla="*/ 1273764 w 1301310"/>
              <a:gd name="csY3" fmla="*/ 573042 h 697569"/>
              <a:gd name="csX4" fmla="*/ 1176799 w 1301310"/>
              <a:gd name="csY4" fmla="*/ 670019 h 697569"/>
              <a:gd name="csX5" fmla="*/ 0 w 1301310"/>
              <a:gd name="csY5" fmla="*/ 670019 h 697569"/>
              <a:gd name="csX6" fmla="*/ 0 w 1301310"/>
              <a:gd name="csY6" fmla="*/ 697569 h 697569"/>
              <a:gd name="csX7" fmla="*/ 1176799 w 1301310"/>
              <a:gd name="csY7" fmla="*/ 697569 h 697569"/>
              <a:gd name="csX8" fmla="*/ 1301311 w 1301310"/>
              <a:gd name="csY8" fmla="*/ 573042 h 697569"/>
              <a:gd name="csX9" fmla="*/ 1301311 w 1301310"/>
              <a:gd name="csY9" fmla="*/ 124527 h 697569"/>
              <a:gd name="csX10" fmla="*/ 1176799 w 1301310"/>
              <a:gd name="csY10" fmla="*/ 0 h 697569"/>
              <a:gd name="csX11" fmla="*/ 0 w 1301310"/>
              <a:gd name="csY11" fmla="*/ 0 h 697569"/>
              <a:gd name="csX12" fmla="*/ 0 w 1301310"/>
              <a:gd name="csY12" fmla="*/ 27550 h 697569"/>
              <a:gd name="csX13" fmla="*/ 0 w 1301310"/>
              <a:gd name="csY13" fmla="*/ 27550 h 6975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301310" h="697569">
                <a:moveTo>
                  <a:pt x="0" y="27550"/>
                </a:moveTo>
                <a:lnTo>
                  <a:pt x="1176799" y="27550"/>
                </a:lnTo>
                <a:cubicBezTo>
                  <a:pt x="1229689" y="27550"/>
                  <a:pt x="1273764" y="70528"/>
                  <a:pt x="1273764" y="124527"/>
                </a:cubicBezTo>
                <a:lnTo>
                  <a:pt x="1273764" y="573042"/>
                </a:lnTo>
                <a:cubicBezTo>
                  <a:pt x="1273764" y="625939"/>
                  <a:pt x="1230791" y="670019"/>
                  <a:pt x="1176799" y="670019"/>
                </a:cubicBezTo>
                <a:lnTo>
                  <a:pt x="0" y="670019"/>
                </a:lnTo>
                <a:lnTo>
                  <a:pt x="0" y="697569"/>
                </a:lnTo>
                <a:lnTo>
                  <a:pt x="1176799" y="697569"/>
                </a:lnTo>
                <a:cubicBezTo>
                  <a:pt x="1245115" y="697569"/>
                  <a:pt x="1301311" y="641367"/>
                  <a:pt x="1301311" y="573042"/>
                </a:cubicBezTo>
                <a:lnTo>
                  <a:pt x="1301311" y="124527"/>
                </a:lnTo>
                <a:cubicBezTo>
                  <a:pt x="1301311" y="56202"/>
                  <a:pt x="1245115" y="0"/>
                  <a:pt x="1176799" y="0"/>
                </a:cubicBezTo>
                <a:lnTo>
                  <a:pt x="0" y="0"/>
                </a:lnTo>
                <a:lnTo>
                  <a:pt x="0" y="27550"/>
                </a:lnTo>
                <a:lnTo>
                  <a:pt x="0" y="27550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18" name="Freeform 1417">
            <a:extLst>
              <a:ext uri="{FF2B5EF4-FFF2-40B4-BE49-F238E27FC236}">
                <a16:creationId xmlns:a16="http://schemas.microsoft.com/office/drawing/2014/main" id="{8C5B5042-5CEB-8223-E715-B00D80C4934E}"/>
              </a:ext>
            </a:extLst>
          </p:cNvPr>
          <p:cNvSpPr/>
          <p:nvPr/>
        </p:nvSpPr>
        <p:spPr>
          <a:xfrm>
            <a:off x="2390805" y="2777893"/>
            <a:ext cx="819792" cy="650182"/>
          </a:xfrm>
          <a:custGeom>
            <a:avLst/>
            <a:gdLst>
              <a:gd name="csX0" fmla="*/ 0 w 819792"/>
              <a:gd name="csY0" fmla="*/ 25346 h 650182"/>
              <a:gd name="csX1" fmla="*/ 704096 w 819792"/>
              <a:gd name="csY1" fmla="*/ 25346 h 650182"/>
              <a:gd name="csX2" fmla="*/ 794450 w 819792"/>
              <a:gd name="csY2" fmla="*/ 115711 h 650182"/>
              <a:gd name="csX3" fmla="*/ 794450 w 819792"/>
              <a:gd name="csY3" fmla="*/ 534472 h 650182"/>
              <a:gd name="csX4" fmla="*/ 704096 w 819792"/>
              <a:gd name="csY4" fmla="*/ 624837 h 650182"/>
              <a:gd name="csX5" fmla="*/ 0 w 819792"/>
              <a:gd name="csY5" fmla="*/ 624837 h 650182"/>
              <a:gd name="csX6" fmla="*/ 0 w 819792"/>
              <a:gd name="csY6" fmla="*/ 650183 h 650182"/>
              <a:gd name="csX7" fmla="*/ 704096 w 819792"/>
              <a:gd name="csY7" fmla="*/ 650183 h 650182"/>
              <a:gd name="csX8" fmla="*/ 819793 w 819792"/>
              <a:gd name="csY8" fmla="*/ 534472 h 650182"/>
              <a:gd name="csX9" fmla="*/ 819793 w 819792"/>
              <a:gd name="csY9" fmla="*/ 115711 h 650182"/>
              <a:gd name="csX10" fmla="*/ 704096 w 819792"/>
              <a:gd name="csY10" fmla="*/ 0 h 650182"/>
              <a:gd name="csX11" fmla="*/ 0 w 819792"/>
              <a:gd name="csY11" fmla="*/ 0 h 650182"/>
              <a:gd name="csX12" fmla="*/ 0 w 819792"/>
              <a:gd name="csY12" fmla="*/ 25346 h 650182"/>
              <a:gd name="csX13" fmla="*/ 0 w 819792"/>
              <a:gd name="csY13" fmla="*/ 25346 h 6501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819792" h="650182">
                <a:moveTo>
                  <a:pt x="0" y="25346"/>
                </a:moveTo>
                <a:lnTo>
                  <a:pt x="704096" y="25346"/>
                </a:lnTo>
                <a:cubicBezTo>
                  <a:pt x="753680" y="25346"/>
                  <a:pt x="794450" y="66120"/>
                  <a:pt x="794450" y="115711"/>
                </a:cubicBezTo>
                <a:lnTo>
                  <a:pt x="794450" y="534472"/>
                </a:lnTo>
                <a:cubicBezTo>
                  <a:pt x="794450" y="584063"/>
                  <a:pt x="753680" y="624837"/>
                  <a:pt x="704096" y="624837"/>
                </a:cubicBezTo>
                <a:lnTo>
                  <a:pt x="0" y="624837"/>
                </a:lnTo>
                <a:lnTo>
                  <a:pt x="0" y="650183"/>
                </a:lnTo>
                <a:lnTo>
                  <a:pt x="704096" y="650183"/>
                </a:lnTo>
                <a:cubicBezTo>
                  <a:pt x="768005" y="650183"/>
                  <a:pt x="819793" y="598389"/>
                  <a:pt x="819793" y="534472"/>
                </a:cubicBezTo>
                <a:lnTo>
                  <a:pt x="819793" y="115711"/>
                </a:lnTo>
                <a:cubicBezTo>
                  <a:pt x="819793" y="51794"/>
                  <a:pt x="768005" y="0"/>
                  <a:pt x="704096" y="0"/>
                </a:cubicBezTo>
                <a:lnTo>
                  <a:pt x="0" y="0"/>
                </a:lnTo>
                <a:lnTo>
                  <a:pt x="0" y="25346"/>
                </a:lnTo>
                <a:lnTo>
                  <a:pt x="0" y="25346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19" name="Freeform 1418">
            <a:extLst>
              <a:ext uri="{FF2B5EF4-FFF2-40B4-BE49-F238E27FC236}">
                <a16:creationId xmlns:a16="http://schemas.microsoft.com/office/drawing/2014/main" id="{A0ED1B27-D347-95B6-4A50-528CA533B94A}"/>
              </a:ext>
            </a:extLst>
          </p:cNvPr>
          <p:cNvSpPr/>
          <p:nvPr/>
        </p:nvSpPr>
        <p:spPr>
          <a:xfrm>
            <a:off x="2016169" y="3813778"/>
            <a:ext cx="1310148" cy="670018"/>
          </a:xfrm>
          <a:custGeom>
            <a:avLst/>
            <a:gdLst>
              <a:gd name="csX0" fmla="*/ 975157 w 1310148"/>
              <a:gd name="csY0" fmla="*/ 0 h 670018"/>
              <a:gd name="csX1" fmla="*/ 334969 w 1310148"/>
              <a:gd name="csY1" fmla="*/ 0 h 670018"/>
              <a:gd name="csX2" fmla="*/ 0 w 1310148"/>
              <a:gd name="csY2" fmla="*/ 335009 h 670018"/>
              <a:gd name="csX3" fmla="*/ 334969 w 1310148"/>
              <a:gd name="csY3" fmla="*/ 670019 h 670018"/>
              <a:gd name="csX4" fmla="*/ 968545 w 1310148"/>
              <a:gd name="csY4" fmla="*/ 670019 h 670018"/>
              <a:gd name="csX5" fmla="*/ 1310126 w 1310148"/>
              <a:gd name="csY5" fmla="*/ 329499 h 670018"/>
              <a:gd name="csX6" fmla="*/ 976259 w 1310148"/>
              <a:gd name="csY6" fmla="*/ 1102 h 670018"/>
              <a:gd name="csX7" fmla="*/ 975157 w 1310148"/>
              <a:gd name="csY7" fmla="*/ 1102 h 670018"/>
              <a:gd name="csX8" fmla="*/ 975157 w 1310148"/>
              <a:gd name="csY8" fmla="*/ 636959 h 670018"/>
              <a:gd name="csX9" fmla="*/ 334969 w 1310148"/>
              <a:gd name="csY9" fmla="*/ 636959 h 670018"/>
              <a:gd name="csX10" fmla="*/ 33056 w 1310148"/>
              <a:gd name="csY10" fmla="*/ 335009 h 670018"/>
              <a:gd name="csX11" fmla="*/ 33056 w 1310148"/>
              <a:gd name="csY11" fmla="*/ 335009 h 670018"/>
              <a:gd name="csX12" fmla="*/ 334969 w 1310148"/>
              <a:gd name="csY12" fmla="*/ 33060 h 670018"/>
              <a:gd name="csX13" fmla="*/ 975157 w 1310148"/>
              <a:gd name="csY13" fmla="*/ 33060 h 670018"/>
              <a:gd name="csX14" fmla="*/ 1277070 w 1310148"/>
              <a:gd name="csY14" fmla="*/ 335009 h 670018"/>
              <a:gd name="csX15" fmla="*/ 1277070 w 1310148"/>
              <a:gd name="csY15" fmla="*/ 335009 h 670018"/>
              <a:gd name="csX16" fmla="*/ 975157 w 1310148"/>
              <a:gd name="csY16" fmla="*/ 636959 h 670018"/>
              <a:gd name="csX17" fmla="*/ 975157 w 1310148"/>
              <a:gd name="csY17" fmla="*/ 636959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310148" h="670018">
                <a:moveTo>
                  <a:pt x="975157" y="0"/>
                </a:moveTo>
                <a:lnTo>
                  <a:pt x="334969" y="0"/>
                </a:lnTo>
                <a:cubicBezTo>
                  <a:pt x="150956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968545" y="670019"/>
                </a:lnTo>
                <a:cubicBezTo>
                  <a:pt x="1155864" y="670019"/>
                  <a:pt x="1312330" y="516840"/>
                  <a:pt x="1310126" y="329499"/>
                </a:cubicBezTo>
                <a:cubicBezTo>
                  <a:pt x="1306820" y="147669"/>
                  <a:pt x="1158067" y="1102"/>
                  <a:pt x="976259" y="1102"/>
                </a:cubicBezTo>
                <a:lnTo>
                  <a:pt x="975157" y="1102"/>
                </a:lnTo>
                <a:close/>
                <a:moveTo>
                  <a:pt x="975157" y="636959"/>
                </a:moveTo>
                <a:lnTo>
                  <a:pt x="334969" y="636959"/>
                </a:lnTo>
                <a:cubicBezTo>
                  <a:pt x="168586" y="636959"/>
                  <a:pt x="33056" y="501412"/>
                  <a:pt x="33056" y="335009"/>
                </a:cubicBezTo>
                <a:lnTo>
                  <a:pt x="33056" y="335009"/>
                </a:lnTo>
                <a:cubicBezTo>
                  <a:pt x="33056" y="168607"/>
                  <a:pt x="168586" y="33060"/>
                  <a:pt x="334969" y="33060"/>
                </a:cubicBezTo>
                <a:lnTo>
                  <a:pt x="975157" y="33060"/>
                </a:lnTo>
                <a:cubicBezTo>
                  <a:pt x="1141539" y="33060"/>
                  <a:pt x="1277070" y="168607"/>
                  <a:pt x="1277070" y="335009"/>
                </a:cubicBezTo>
                <a:lnTo>
                  <a:pt x="1277070" y="335009"/>
                </a:lnTo>
                <a:cubicBezTo>
                  <a:pt x="1277070" y="501412"/>
                  <a:pt x="1141539" y="636959"/>
                  <a:pt x="975157" y="636959"/>
                </a:cubicBezTo>
                <a:lnTo>
                  <a:pt x="975157" y="636959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20" name="Freeform 1419">
            <a:extLst>
              <a:ext uri="{FF2B5EF4-FFF2-40B4-BE49-F238E27FC236}">
                <a16:creationId xmlns:a16="http://schemas.microsoft.com/office/drawing/2014/main" id="{F3EEA127-C1C2-0141-0F4A-93425133E471}"/>
              </a:ext>
            </a:extLst>
          </p:cNvPr>
          <p:cNvSpPr/>
          <p:nvPr/>
        </p:nvSpPr>
        <p:spPr>
          <a:xfrm>
            <a:off x="4098707" y="3813778"/>
            <a:ext cx="1020356" cy="670018"/>
          </a:xfrm>
          <a:custGeom>
            <a:avLst/>
            <a:gdLst>
              <a:gd name="csX0" fmla="*/ 685365 w 1020356"/>
              <a:gd name="csY0" fmla="*/ 0 h 670018"/>
              <a:gd name="csX1" fmla="*/ 334969 w 1020356"/>
              <a:gd name="csY1" fmla="*/ 0 h 670018"/>
              <a:gd name="csX2" fmla="*/ 0 w 1020356"/>
              <a:gd name="csY2" fmla="*/ 335009 h 670018"/>
              <a:gd name="csX3" fmla="*/ 334969 w 1020356"/>
              <a:gd name="csY3" fmla="*/ 670019 h 670018"/>
              <a:gd name="csX4" fmla="*/ 678753 w 1020356"/>
              <a:gd name="csY4" fmla="*/ 670019 h 670018"/>
              <a:gd name="csX5" fmla="*/ 1020334 w 1020356"/>
              <a:gd name="csY5" fmla="*/ 329499 h 670018"/>
              <a:gd name="csX6" fmla="*/ 686466 w 1020356"/>
              <a:gd name="csY6" fmla="*/ 1102 h 670018"/>
              <a:gd name="csX7" fmla="*/ 685365 w 1020356"/>
              <a:gd name="csY7" fmla="*/ 1102 h 670018"/>
              <a:gd name="csX8" fmla="*/ 685365 w 1020356"/>
              <a:gd name="csY8" fmla="*/ 636959 h 670018"/>
              <a:gd name="csX9" fmla="*/ 334969 w 1020356"/>
              <a:gd name="csY9" fmla="*/ 636959 h 670018"/>
              <a:gd name="csX10" fmla="*/ 33056 w 1020356"/>
              <a:gd name="csY10" fmla="*/ 335009 h 670018"/>
              <a:gd name="csX11" fmla="*/ 33056 w 1020356"/>
              <a:gd name="csY11" fmla="*/ 335009 h 670018"/>
              <a:gd name="csX12" fmla="*/ 334969 w 1020356"/>
              <a:gd name="csY12" fmla="*/ 33060 h 670018"/>
              <a:gd name="csX13" fmla="*/ 685365 w 1020356"/>
              <a:gd name="csY13" fmla="*/ 33060 h 670018"/>
              <a:gd name="csX14" fmla="*/ 987277 w 1020356"/>
              <a:gd name="csY14" fmla="*/ 335009 h 670018"/>
              <a:gd name="csX15" fmla="*/ 987277 w 1020356"/>
              <a:gd name="csY15" fmla="*/ 335009 h 670018"/>
              <a:gd name="csX16" fmla="*/ 685365 w 1020356"/>
              <a:gd name="csY16" fmla="*/ 636959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020356" h="670018">
                <a:moveTo>
                  <a:pt x="685365" y="0"/>
                </a:moveTo>
                <a:lnTo>
                  <a:pt x="334969" y="0"/>
                </a:lnTo>
                <a:cubicBezTo>
                  <a:pt x="150957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678753" y="670019"/>
                </a:lnTo>
                <a:cubicBezTo>
                  <a:pt x="866071" y="670019"/>
                  <a:pt x="1022537" y="516840"/>
                  <a:pt x="1020334" y="329499"/>
                </a:cubicBezTo>
                <a:cubicBezTo>
                  <a:pt x="1017028" y="147669"/>
                  <a:pt x="868275" y="1102"/>
                  <a:pt x="686466" y="1102"/>
                </a:cubicBezTo>
                <a:lnTo>
                  <a:pt x="685365" y="1102"/>
                </a:lnTo>
                <a:close/>
                <a:moveTo>
                  <a:pt x="685365" y="636959"/>
                </a:moveTo>
                <a:lnTo>
                  <a:pt x="334969" y="636959"/>
                </a:lnTo>
                <a:cubicBezTo>
                  <a:pt x="168587" y="636959"/>
                  <a:pt x="33056" y="501412"/>
                  <a:pt x="33056" y="335009"/>
                </a:cubicBezTo>
                <a:lnTo>
                  <a:pt x="33056" y="335009"/>
                </a:lnTo>
                <a:cubicBezTo>
                  <a:pt x="33056" y="168607"/>
                  <a:pt x="168587" y="33060"/>
                  <a:pt x="334969" y="33060"/>
                </a:cubicBezTo>
                <a:lnTo>
                  <a:pt x="685365" y="33060"/>
                </a:lnTo>
                <a:cubicBezTo>
                  <a:pt x="851747" y="33060"/>
                  <a:pt x="987277" y="168607"/>
                  <a:pt x="987277" y="335009"/>
                </a:cubicBezTo>
                <a:lnTo>
                  <a:pt x="987277" y="335009"/>
                </a:lnTo>
                <a:cubicBezTo>
                  <a:pt x="987277" y="501412"/>
                  <a:pt x="851747" y="636959"/>
                  <a:pt x="685365" y="636959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22" name="TextBox 1421">
            <a:extLst>
              <a:ext uri="{FF2B5EF4-FFF2-40B4-BE49-F238E27FC236}">
                <a16:creationId xmlns:a16="http://schemas.microsoft.com/office/drawing/2014/main" id="{6AC3361F-2D8C-7EBC-62ED-5B10BE2EDA4B}"/>
              </a:ext>
            </a:extLst>
          </p:cNvPr>
          <p:cNvSpPr txBox="1"/>
          <p:nvPr/>
        </p:nvSpPr>
        <p:spPr>
          <a:xfrm>
            <a:off x="4248577" y="6276221"/>
            <a:ext cx="266856" cy="266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52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423" name="Freeform 1422">
            <a:extLst>
              <a:ext uri="{FF2B5EF4-FFF2-40B4-BE49-F238E27FC236}">
                <a16:creationId xmlns:a16="http://schemas.microsoft.com/office/drawing/2014/main" id="{A1DF5BBD-2BBE-C955-EA57-BD0C05C4459C}"/>
              </a:ext>
            </a:extLst>
          </p:cNvPr>
          <p:cNvSpPr/>
          <p:nvPr/>
        </p:nvSpPr>
        <p:spPr>
          <a:xfrm>
            <a:off x="4609976" y="6255821"/>
            <a:ext cx="167484" cy="105792"/>
          </a:xfrm>
          <a:custGeom>
            <a:avLst/>
            <a:gdLst>
              <a:gd name="csX0" fmla="*/ 83742 w 167484"/>
              <a:gd name="csY0" fmla="*/ 105792 h 105792"/>
              <a:gd name="csX1" fmla="*/ 68316 w 167484"/>
              <a:gd name="csY1" fmla="*/ 99180 h 105792"/>
              <a:gd name="csX2" fmla="*/ 6611 w 167484"/>
              <a:gd name="csY2" fmla="*/ 37468 h 105792"/>
              <a:gd name="csX3" fmla="*/ 6611 w 167484"/>
              <a:gd name="csY3" fmla="*/ 6612 h 105792"/>
              <a:gd name="csX4" fmla="*/ 160873 w 167484"/>
              <a:gd name="csY4" fmla="*/ 6612 h 105792"/>
              <a:gd name="csX5" fmla="*/ 160873 w 167484"/>
              <a:gd name="csY5" fmla="*/ 37468 h 105792"/>
              <a:gd name="csX6" fmla="*/ 99169 w 167484"/>
              <a:gd name="csY6" fmla="*/ 99180 h 105792"/>
              <a:gd name="csX7" fmla="*/ 83742 w 167484"/>
              <a:gd name="csY7" fmla="*/ 105792 h 1057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67484" h="105792">
                <a:moveTo>
                  <a:pt x="83742" y="105792"/>
                </a:moveTo>
                <a:cubicBezTo>
                  <a:pt x="78233" y="105792"/>
                  <a:pt x="72723" y="103588"/>
                  <a:pt x="68316" y="99180"/>
                </a:cubicBezTo>
                <a:lnTo>
                  <a:pt x="6611" y="37468"/>
                </a:lnTo>
                <a:cubicBezTo>
                  <a:pt x="-2204" y="28652"/>
                  <a:pt x="-2204" y="15428"/>
                  <a:pt x="6611" y="6612"/>
                </a:cubicBezTo>
                <a:cubicBezTo>
                  <a:pt x="15426" y="-2204"/>
                  <a:pt x="152058" y="-2204"/>
                  <a:pt x="160873" y="6612"/>
                </a:cubicBezTo>
                <a:cubicBezTo>
                  <a:pt x="169688" y="15428"/>
                  <a:pt x="169688" y="28652"/>
                  <a:pt x="160873" y="37468"/>
                </a:cubicBezTo>
                <a:lnTo>
                  <a:pt x="99169" y="99180"/>
                </a:lnTo>
                <a:cubicBezTo>
                  <a:pt x="94761" y="103588"/>
                  <a:pt x="89252" y="105792"/>
                  <a:pt x="83742" y="105792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24" name="Freeform 1423">
            <a:extLst>
              <a:ext uri="{FF2B5EF4-FFF2-40B4-BE49-F238E27FC236}">
                <a16:creationId xmlns:a16="http://schemas.microsoft.com/office/drawing/2014/main" id="{07030FED-0EAE-9B0C-6351-0940AE926665}"/>
              </a:ext>
            </a:extLst>
          </p:cNvPr>
          <p:cNvSpPr/>
          <p:nvPr/>
        </p:nvSpPr>
        <p:spPr>
          <a:xfrm>
            <a:off x="4232033" y="6033216"/>
            <a:ext cx="644595" cy="536675"/>
          </a:xfrm>
          <a:custGeom>
            <a:avLst/>
            <a:gdLst>
              <a:gd name="csX0" fmla="*/ 583992 w 644595"/>
              <a:gd name="csY0" fmla="*/ 25346 h 536675"/>
              <a:gd name="csX1" fmla="*/ 620354 w 644595"/>
              <a:gd name="csY1" fmla="*/ 61712 h 536675"/>
              <a:gd name="csX2" fmla="*/ 620354 w 644595"/>
              <a:gd name="csY2" fmla="*/ 477168 h 536675"/>
              <a:gd name="csX3" fmla="*/ 583992 w 644595"/>
              <a:gd name="csY3" fmla="*/ 513534 h 536675"/>
              <a:gd name="csX4" fmla="*/ 60603 w 644595"/>
              <a:gd name="csY4" fmla="*/ 513534 h 536675"/>
              <a:gd name="csX5" fmla="*/ 24241 w 644595"/>
              <a:gd name="csY5" fmla="*/ 477168 h 536675"/>
              <a:gd name="csX6" fmla="*/ 24241 w 644595"/>
              <a:gd name="csY6" fmla="*/ 61712 h 536675"/>
              <a:gd name="csX7" fmla="*/ 60603 w 644595"/>
              <a:gd name="csY7" fmla="*/ 25346 h 536675"/>
              <a:gd name="csX8" fmla="*/ 583992 w 644595"/>
              <a:gd name="csY8" fmla="*/ 25346 h 536675"/>
              <a:gd name="csX9" fmla="*/ 583992 w 644595"/>
              <a:gd name="csY9" fmla="*/ 0 h 536675"/>
              <a:gd name="csX10" fmla="*/ 60603 w 644595"/>
              <a:gd name="csY10" fmla="*/ 0 h 536675"/>
              <a:gd name="csX11" fmla="*/ 0 w 644595"/>
              <a:gd name="csY11" fmla="*/ 60610 h 536675"/>
              <a:gd name="csX12" fmla="*/ 0 w 644595"/>
              <a:gd name="csY12" fmla="*/ 476066 h 536675"/>
              <a:gd name="csX13" fmla="*/ 60603 w 644595"/>
              <a:gd name="csY13" fmla="*/ 536676 h 536675"/>
              <a:gd name="csX14" fmla="*/ 583992 w 644595"/>
              <a:gd name="csY14" fmla="*/ 536676 h 536675"/>
              <a:gd name="csX15" fmla="*/ 644595 w 644595"/>
              <a:gd name="csY15" fmla="*/ 476066 h 536675"/>
              <a:gd name="csX16" fmla="*/ 644595 w 644595"/>
              <a:gd name="csY16" fmla="*/ 60610 h 536675"/>
              <a:gd name="csX17" fmla="*/ 583992 w 644595"/>
              <a:gd name="csY17" fmla="*/ 0 h 536675"/>
              <a:gd name="csX18" fmla="*/ 583992 w 644595"/>
              <a:gd name="csY18" fmla="*/ 0 h 5366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44595" h="536675">
                <a:moveTo>
                  <a:pt x="583992" y="25346"/>
                </a:moveTo>
                <a:cubicBezTo>
                  <a:pt x="603826" y="25346"/>
                  <a:pt x="620354" y="41876"/>
                  <a:pt x="620354" y="61712"/>
                </a:cubicBezTo>
                <a:lnTo>
                  <a:pt x="620354" y="477168"/>
                </a:lnTo>
                <a:cubicBezTo>
                  <a:pt x="620354" y="497004"/>
                  <a:pt x="603826" y="513534"/>
                  <a:pt x="583992" y="513534"/>
                </a:cubicBezTo>
                <a:lnTo>
                  <a:pt x="60603" y="513534"/>
                </a:lnTo>
                <a:cubicBezTo>
                  <a:pt x="40769" y="513534"/>
                  <a:pt x="24241" y="497004"/>
                  <a:pt x="24241" y="477168"/>
                </a:cubicBezTo>
                <a:lnTo>
                  <a:pt x="24241" y="61712"/>
                </a:lnTo>
                <a:cubicBezTo>
                  <a:pt x="24241" y="41876"/>
                  <a:pt x="40769" y="25346"/>
                  <a:pt x="60603" y="25346"/>
                </a:cubicBezTo>
                <a:lnTo>
                  <a:pt x="583992" y="25346"/>
                </a:lnTo>
                <a:moveTo>
                  <a:pt x="583992" y="0"/>
                </a:moveTo>
                <a:lnTo>
                  <a:pt x="60603" y="0"/>
                </a:lnTo>
                <a:cubicBezTo>
                  <a:pt x="27547" y="0"/>
                  <a:pt x="0" y="27550"/>
                  <a:pt x="0" y="60610"/>
                </a:cubicBezTo>
                <a:lnTo>
                  <a:pt x="0" y="476066"/>
                </a:lnTo>
                <a:cubicBezTo>
                  <a:pt x="0" y="509126"/>
                  <a:pt x="27547" y="536676"/>
                  <a:pt x="60603" y="536676"/>
                </a:cubicBezTo>
                <a:lnTo>
                  <a:pt x="583992" y="536676"/>
                </a:lnTo>
                <a:cubicBezTo>
                  <a:pt x="617048" y="536676"/>
                  <a:pt x="644595" y="509126"/>
                  <a:pt x="644595" y="476066"/>
                </a:cubicBezTo>
                <a:lnTo>
                  <a:pt x="644595" y="60610"/>
                </a:lnTo>
                <a:cubicBezTo>
                  <a:pt x="644595" y="27550"/>
                  <a:pt x="617048" y="0"/>
                  <a:pt x="583992" y="0"/>
                </a:cubicBezTo>
                <a:lnTo>
                  <a:pt x="583992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25" name="TextBox 1424">
            <a:extLst>
              <a:ext uri="{FF2B5EF4-FFF2-40B4-BE49-F238E27FC236}">
                <a16:creationId xmlns:a16="http://schemas.microsoft.com/office/drawing/2014/main" id="{406A6F6B-EE6E-2B1E-90E9-1D46C0E89832}"/>
              </a:ext>
            </a:extLst>
          </p:cNvPr>
          <p:cNvSpPr txBox="1"/>
          <p:nvPr/>
        </p:nvSpPr>
        <p:spPr>
          <a:xfrm>
            <a:off x="4132880" y="6048837"/>
            <a:ext cx="547573" cy="36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717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426" name="Freeform 1425">
            <a:extLst>
              <a:ext uri="{FF2B5EF4-FFF2-40B4-BE49-F238E27FC236}">
                <a16:creationId xmlns:a16="http://schemas.microsoft.com/office/drawing/2014/main" id="{4B47624E-9CB6-DC6A-A6EC-027041CA3515}"/>
              </a:ext>
            </a:extLst>
          </p:cNvPr>
          <p:cNvSpPr/>
          <p:nvPr/>
        </p:nvSpPr>
        <p:spPr>
          <a:xfrm>
            <a:off x="4953760" y="5945055"/>
            <a:ext cx="593908" cy="670019"/>
          </a:xfrm>
          <a:custGeom>
            <a:avLst/>
            <a:gdLst>
              <a:gd name="csX0" fmla="*/ 593909 w 593908"/>
              <a:gd name="csY0" fmla="*/ 635857 h 670019"/>
              <a:gd name="csX1" fmla="*/ 334969 w 593908"/>
              <a:gd name="csY1" fmla="*/ 635857 h 670019"/>
              <a:gd name="csX2" fmla="*/ 33056 w 593908"/>
              <a:gd name="csY2" fmla="*/ 333908 h 670019"/>
              <a:gd name="csX3" fmla="*/ 33056 w 593908"/>
              <a:gd name="csY3" fmla="*/ 333908 h 670019"/>
              <a:gd name="csX4" fmla="*/ 334969 w 593908"/>
              <a:gd name="csY4" fmla="*/ 31958 h 670019"/>
              <a:gd name="csX5" fmla="*/ 593909 w 593908"/>
              <a:gd name="csY5" fmla="*/ 31958 h 670019"/>
              <a:gd name="csX6" fmla="*/ 593909 w 593908"/>
              <a:gd name="csY6" fmla="*/ 0 h 670019"/>
              <a:gd name="csX7" fmla="*/ 334969 w 593908"/>
              <a:gd name="csY7" fmla="*/ 0 h 670019"/>
              <a:gd name="csX8" fmla="*/ 0 w 593908"/>
              <a:gd name="csY8" fmla="*/ 335009 h 670019"/>
              <a:gd name="csX9" fmla="*/ 334969 w 593908"/>
              <a:gd name="csY9" fmla="*/ 670019 h 670019"/>
              <a:gd name="csX10" fmla="*/ 593909 w 593908"/>
              <a:gd name="csY10" fmla="*/ 670019 h 670019"/>
              <a:gd name="csX11" fmla="*/ 593909 w 593908"/>
              <a:gd name="csY11" fmla="*/ 635857 h 670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593908" h="670019">
                <a:moveTo>
                  <a:pt x="593909" y="635857"/>
                </a:moveTo>
                <a:lnTo>
                  <a:pt x="334969" y="635857"/>
                </a:lnTo>
                <a:cubicBezTo>
                  <a:pt x="168587" y="635857"/>
                  <a:pt x="33056" y="500310"/>
                  <a:pt x="33056" y="333908"/>
                </a:cubicBezTo>
                <a:lnTo>
                  <a:pt x="33056" y="333908"/>
                </a:lnTo>
                <a:cubicBezTo>
                  <a:pt x="33056" y="167505"/>
                  <a:pt x="168587" y="31958"/>
                  <a:pt x="334969" y="31958"/>
                </a:cubicBezTo>
                <a:lnTo>
                  <a:pt x="593909" y="31958"/>
                </a:lnTo>
                <a:lnTo>
                  <a:pt x="593909" y="0"/>
                </a:lnTo>
                <a:lnTo>
                  <a:pt x="334969" y="0"/>
                </a:lnTo>
                <a:cubicBezTo>
                  <a:pt x="150957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593909" y="670019"/>
                </a:lnTo>
                <a:lnTo>
                  <a:pt x="593909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427" name="Graphic 1250">
            <a:extLst>
              <a:ext uri="{FF2B5EF4-FFF2-40B4-BE49-F238E27FC236}">
                <a16:creationId xmlns:a16="http://schemas.microsoft.com/office/drawing/2014/main" id="{D877C0B3-8647-D009-C82F-DF3AC928F14E}"/>
              </a:ext>
            </a:extLst>
          </p:cNvPr>
          <p:cNvGrpSpPr/>
          <p:nvPr/>
        </p:nvGrpSpPr>
        <p:grpSpPr>
          <a:xfrm>
            <a:off x="5029789" y="6019992"/>
            <a:ext cx="870478" cy="517942"/>
            <a:chOff x="5029789" y="6019992"/>
            <a:chExt cx="870478" cy="517942"/>
          </a:xfrm>
        </p:grpSpPr>
        <p:grpSp>
          <p:nvGrpSpPr>
            <p:cNvPr id="1428" name="Graphic 1250">
              <a:extLst>
                <a:ext uri="{FF2B5EF4-FFF2-40B4-BE49-F238E27FC236}">
                  <a16:creationId xmlns:a16="http://schemas.microsoft.com/office/drawing/2014/main" id="{70F10E1F-9A11-FFC3-4440-2A7B17E21BE6}"/>
                </a:ext>
              </a:extLst>
            </p:cNvPr>
            <p:cNvGrpSpPr/>
            <p:nvPr/>
          </p:nvGrpSpPr>
          <p:grpSpPr>
            <a:xfrm>
              <a:off x="5029789" y="6019992"/>
              <a:ext cx="870478" cy="517942"/>
              <a:chOff x="5029789" y="6019992"/>
              <a:chExt cx="870478" cy="517942"/>
            </a:xfrm>
          </p:grpSpPr>
          <p:sp>
            <p:nvSpPr>
              <p:cNvPr id="1429" name="Rounded Rectangle 1428">
                <a:extLst>
                  <a:ext uri="{FF2B5EF4-FFF2-40B4-BE49-F238E27FC236}">
                    <a16:creationId xmlns:a16="http://schemas.microsoft.com/office/drawing/2014/main" id="{B06310AA-1BF6-0DAF-16FB-1D6FEC75935D}"/>
                  </a:ext>
                </a:extLst>
              </p:cNvPr>
              <p:cNvSpPr/>
              <p:nvPr/>
            </p:nvSpPr>
            <p:spPr>
              <a:xfrm>
                <a:off x="5038604" y="6029910"/>
                <a:ext cx="851747" cy="499208"/>
              </a:xfrm>
              <a:prstGeom prst="roundRect">
                <a:avLst>
                  <a:gd name="adj" fmla="val 47676"/>
                </a:avLst>
              </a:prstGeom>
              <a:solidFill>
                <a:srgbClr val="FFFFFF"/>
              </a:solidFill>
              <a:ln w="11017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0" name="Freeform 1429">
                <a:extLst>
                  <a:ext uri="{FF2B5EF4-FFF2-40B4-BE49-F238E27FC236}">
                    <a16:creationId xmlns:a16="http://schemas.microsoft.com/office/drawing/2014/main" id="{387CF57A-A104-25EF-664D-660AFD5199C6}"/>
                  </a:ext>
                </a:extLst>
              </p:cNvPr>
              <p:cNvSpPr/>
              <p:nvPr/>
            </p:nvSpPr>
            <p:spPr>
              <a:xfrm>
                <a:off x="5029789" y="6019992"/>
                <a:ext cx="870478" cy="517942"/>
              </a:xfrm>
              <a:custGeom>
                <a:avLst/>
                <a:gdLst>
                  <a:gd name="csX0" fmla="*/ 622558 w 870478"/>
                  <a:gd name="csY0" fmla="*/ 19836 h 517942"/>
                  <a:gd name="csX1" fmla="*/ 850645 w 870478"/>
                  <a:gd name="csY1" fmla="*/ 247951 h 517942"/>
                  <a:gd name="csX2" fmla="*/ 850645 w 870478"/>
                  <a:gd name="csY2" fmla="*/ 269991 h 517942"/>
                  <a:gd name="csX3" fmla="*/ 622558 w 870478"/>
                  <a:gd name="csY3" fmla="*/ 498106 h 517942"/>
                  <a:gd name="csX4" fmla="*/ 247921 w 870478"/>
                  <a:gd name="csY4" fmla="*/ 498106 h 517942"/>
                  <a:gd name="csX5" fmla="*/ 19834 w 870478"/>
                  <a:gd name="csY5" fmla="*/ 269991 h 517942"/>
                  <a:gd name="csX6" fmla="*/ 19834 w 870478"/>
                  <a:gd name="csY6" fmla="*/ 247951 h 517942"/>
                  <a:gd name="csX7" fmla="*/ 247921 w 870478"/>
                  <a:gd name="csY7" fmla="*/ 19836 h 517942"/>
                  <a:gd name="csX8" fmla="*/ 622558 w 870478"/>
                  <a:gd name="csY8" fmla="*/ 19836 h 517942"/>
                  <a:gd name="csX9" fmla="*/ 622558 w 870478"/>
                  <a:gd name="csY9" fmla="*/ 0 h 517942"/>
                  <a:gd name="csX10" fmla="*/ 247921 w 870478"/>
                  <a:gd name="csY10" fmla="*/ 0 h 517942"/>
                  <a:gd name="csX11" fmla="*/ 0 w 870478"/>
                  <a:gd name="csY11" fmla="*/ 247951 h 517942"/>
                  <a:gd name="csX12" fmla="*/ 0 w 870478"/>
                  <a:gd name="csY12" fmla="*/ 269991 h 517942"/>
                  <a:gd name="csX13" fmla="*/ 247921 w 870478"/>
                  <a:gd name="csY13" fmla="*/ 517942 h 517942"/>
                  <a:gd name="csX14" fmla="*/ 622558 w 870478"/>
                  <a:gd name="csY14" fmla="*/ 517942 h 517942"/>
                  <a:gd name="csX15" fmla="*/ 870479 w 870478"/>
                  <a:gd name="csY15" fmla="*/ 269991 h 517942"/>
                  <a:gd name="csX16" fmla="*/ 870479 w 870478"/>
                  <a:gd name="csY16" fmla="*/ 247951 h 517942"/>
                  <a:gd name="csX17" fmla="*/ 622558 w 870478"/>
                  <a:gd name="csY17" fmla="*/ 0 h 517942"/>
                  <a:gd name="csX18" fmla="*/ 622558 w 870478"/>
                  <a:gd name="csY18" fmla="*/ 0 h 51794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70478" h="517942">
                    <a:moveTo>
                      <a:pt x="622558" y="19836"/>
                    </a:moveTo>
                    <a:cubicBezTo>
                      <a:pt x="748171" y="19836"/>
                      <a:pt x="850645" y="122322"/>
                      <a:pt x="850645" y="247951"/>
                    </a:cubicBezTo>
                    <a:lnTo>
                      <a:pt x="850645" y="269991"/>
                    </a:lnTo>
                    <a:cubicBezTo>
                      <a:pt x="850645" y="395619"/>
                      <a:pt x="748171" y="498106"/>
                      <a:pt x="622558" y="498106"/>
                    </a:cubicBezTo>
                    <a:lnTo>
                      <a:pt x="247921" y="498106"/>
                    </a:lnTo>
                    <a:cubicBezTo>
                      <a:pt x="122308" y="498106"/>
                      <a:pt x="19834" y="395619"/>
                      <a:pt x="19834" y="269991"/>
                    </a:cubicBezTo>
                    <a:lnTo>
                      <a:pt x="19834" y="247951"/>
                    </a:lnTo>
                    <a:cubicBezTo>
                      <a:pt x="19834" y="122322"/>
                      <a:pt x="122308" y="19836"/>
                      <a:pt x="247921" y="19836"/>
                    </a:cubicBezTo>
                    <a:lnTo>
                      <a:pt x="622558" y="19836"/>
                    </a:lnTo>
                    <a:moveTo>
                      <a:pt x="622558" y="0"/>
                    </a:moveTo>
                    <a:lnTo>
                      <a:pt x="247921" y="0"/>
                    </a:lnTo>
                    <a:cubicBezTo>
                      <a:pt x="111289" y="0"/>
                      <a:pt x="0" y="111302"/>
                      <a:pt x="0" y="247951"/>
                    </a:cubicBezTo>
                    <a:lnTo>
                      <a:pt x="0" y="269991"/>
                    </a:lnTo>
                    <a:cubicBezTo>
                      <a:pt x="0" y="406639"/>
                      <a:pt x="111289" y="517942"/>
                      <a:pt x="247921" y="517942"/>
                    </a:cubicBezTo>
                    <a:lnTo>
                      <a:pt x="622558" y="517942"/>
                    </a:lnTo>
                    <a:cubicBezTo>
                      <a:pt x="759190" y="517942"/>
                      <a:pt x="870479" y="406639"/>
                      <a:pt x="870479" y="269991"/>
                    </a:cubicBezTo>
                    <a:lnTo>
                      <a:pt x="870479" y="247951"/>
                    </a:lnTo>
                    <a:cubicBezTo>
                      <a:pt x="870479" y="111302"/>
                      <a:pt x="759190" y="0"/>
                      <a:pt x="622558" y="0"/>
                    </a:cubicBezTo>
                    <a:lnTo>
                      <a:pt x="6225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017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1" name="TextBox 1430">
              <a:extLst>
                <a:ext uri="{FF2B5EF4-FFF2-40B4-BE49-F238E27FC236}">
                  <a16:creationId xmlns:a16="http://schemas.microsoft.com/office/drawing/2014/main" id="{8160F136-7E12-48CB-5ECE-112FD596C2D5}"/>
                </a:ext>
              </a:extLst>
            </p:cNvPr>
            <p:cNvSpPr txBox="1"/>
            <p:nvPr/>
          </p:nvSpPr>
          <p:spPr>
            <a:xfrm>
              <a:off x="5181863" y="6265201"/>
              <a:ext cx="266856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0</a:t>
              </a:r>
            </a:p>
          </p:txBody>
        </p:sp>
      </p:grpSp>
      <p:sp>
        <p:nvSpPr>
          <p:cNvPr id="1432" name="Freeform 1431">
            <a:extLst>
              <a:ext uri="{FF2B5EF4-FFF2-40B4-BE49-F238E27FC236}">
                <a16:creationId xmlns:a16="http://schemas.microsoft.com/office/drawing/2014/main" id="{AC2D2432-0EA4-A2BD-E9E0-25BA074F7CC9}"/>
              </a:ext>
            </a:extLst>
          </p:cNvPr>
          <p:cNvSpPr/>
          <p:nvPr/>
        </p:nvSpPr>
        <p:spPr>
          <a:xfrm>
            <a:off x="2675088" y="5875629"/>
            <a:ext cx="3543620" cy="789035"/>
          </a:xfrm>
          <a:custGeom>
            <a:avLst/>
            <a:gdLst>
              <a:gd name="csX0" fmla="*/ 394470 w 3543620"/>
              <a:gd name="csY0" fmla="*/ 789036 h 789035"/>
              <a:gd name="csX1" fmla="*/ 0 w 3543620"/>
              <a:gd name="csY1" fmla="*/ 394518 h 789035"/>
              <a:gd name="csX2" fmla="*/ 394470 w 3543620"/>
              <a:gd name="csY2" fmla="*/ 0 h 789035"/>
              <a:gd name="csX3" fmla="*/ 3149150 w 3543620"/>
              <a:gd name="csY3" fmla="*/ 0 h 789035"/>
              <a:gd name="csX4" fmla="*/ 3543621 w 3543620"/>
              <a:gd name="csY4" fmla="*/ 394518 h 789035"/>
              <a:gd name="csX5" fmla="*/ 3149150 w 3543620"/>
              <a:gd name="csY5" fmla="*/ 789036 h 789035"/>
              <a:gd name="csX6" fmla="*/ 394470 w 3543620"/>
              <a:gd name="csY6" fmla="*/ 789036 h 7890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43620" h="789035">
                <a:moveTo>
                  <a:pt x="394470" y="789036"/>
                </a:moveTo>
                <a:lnTo>
                  <a:pt x="0" y="394518"/>
                </a:lnTo>
                <a:lnTo>
                  <a:pt x="394470" y="0"/>
                </a:lnTo>
                <a:lnTo>
                  <a:pt x="3149150" y="0"/>
                </a:lnTo>
                <a:lnTo>
                  <a:pt x="3543621" y="394518"/>
                </a:lnTo>
                <a:lnTo>
                  <a:pt x="3149150" y="789036"/>
                </a:lnTo>
                <a:lnTo>
                  <a:pt x="394470" y="789036"/>
                </a:lnTo>
                <a:close/>
              </a:path>
            </a:pathLst>
          </a:custGeom>
          <a:noFill/>
          <a:ln w="1762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433" name="Graphic 1250">
            <a:extLst>
              <a:ext uri="{FF2B5EF4-FFF2-40B4-BE49-F238E27FC236}">
                <a16:creationId xmlns:a16="http://schemas.microsoft.com/office/drawing/2014/main" id="{A347D8D8-B5B1-E9D6-D43A-3E20E055146A}"/>
              </a:ext>
            </a:extLst>
          </p:cNvPr>
          <p:cNvGrpSpPr/>
          <p:nvPr/>
        </p:nvGrpSpPr>
        <p:grpSpPr>
          <a:xfrm>
            <a:off x="2949455" y="6018890"/>
            <a:ext cx="1163576" cy="519044"/>
            <a:chOff x="2949455" y="6018890"/>
            <a:chExt cx="1163576" cy="519044"/>
          </a:xfrm>
        </p:grpSpPr>
        <p:sp>
          <p:nvSpPr>
            <p:cNvPr id="1434" name="Rounded Rectangle 1433">
              <a:extLst>
                <a:ext uri="{FF2B5EF4-FFF2-40B4-BE49-F238E27FC236}">
                  <a16:creationId xmlns:a16="http://schemas.microsoft.com/office/drawing/2014/main" id="{51C9E2CA-3668-8128-7A97-FC880E15C9E4}"/>
                </a:ext>
              </a:extLst>
            </p:cNvPr>
            <p:cNvSpPr/>
            <p:nvPr/>
          </p:nvSpPr>
          <p:spPr>
            <a:xfrm>
              <a:off x="2949455" y="6018890"/>
              <a:ext cx="1163576" cy="519044"/>
            </a:xfrm>
            <a:prstGeom prst="roundRect">
              <a:avLst>
                <a:gd name="adj" fmla="val 47764"/>
              </a:avLst>
            </a:prstGeom>
            <a:solidFill>
              <a:srgbClr val="EBEBE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" name="TextBox 1434">
              <a:extLst>
                <a:ext uri="{FF2B5EF4-FFF2-40B4-BE49-F238E27FC236}">
                  <a16:creationId xmlns:a16="http://schemas.microsoft.com/office/drawing/2014/main" id="{3FDD78E4-73F2-F90D-2A2F-0D7B2FCB1128}"/>
                </a:ext>
              </a:extLst>
            </p:cNvPr>
            <p:cNvSpPr txBox="1"/>
            <p:nvPr/>
          </p:nvSpPr>
          <p:spPr>
            <a:xfrm>
              <a:off x="3008971" y="6264099"/>
              <a:ext cx="518785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mood</a:t>
              </a:r>
            </a:p>
          </p:txBody>
        </p:sp>
        <p:sp>
          <p:nvSpPr>
            <p:cNvPr id="1436" name="TextBox 1435">
              <a:extLst>
                <a:ext uri="{FF2B5EF4-FFF2-40B4-BE49-F238E27FC236}">
                  <a16:creationId xmlns:a16="http://schemas.microsoft.com/office/drawing/2014/main" id="{FE5981F3-1C6B-A860-883E-6F310FC26B70}"/>
                </a:ext>
              </a:extLst>
            </p:cNvPr>
            <p:cNvSpPr txBox="1"/>
            <p:nvPr/>
          </p:nvSpPr>
          <p:spPr>
            <a:xfrm>
              <a:off x="2958285" y="6013573"/>
              <a:ext cx="912267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mood</a:t>
              </a:r>
            </a:p>
          </p:txBody>
        </p:sp>
        <p:sp>
          <p:nvSpPr>
            <p:cNvPr id="1437" name="Freeform 1436">
              <a:extLst>
                <a:ext uri="{FF2B5EF4-FFF2-40B4-BE49-F238E27FC236}">
                  <a16:creationId xmlns:a16="http://schemas.microsoft.com/office/drawing/2014/main" id="{7A2D059E-BFDC-614D-4ECE-B23BBA9706C8}"/>
                </a:ext>
              </a:extLst>
            </p:cNvPr>
            <p:cNvSpPr/>
            <p:nvPr/>
          </p:nvSpPr>
          <p:spPr>
            <a:xfrm>
              <a:off x="3857397" y="6220557"/>
              <a:ext cx="167484" cy="105792"/>
            </a:xfrm>
            <a:custGeom>
              <a:avLst/>
              <a:gdLst>
                <a:gd name="csX0" fmla="*/ 83742 w 167484"/>
                <a:gd name="csY0" fmla="*/ 105792 h 105792"/>
                <a:gd name="csX1" fmla="*/ 68316 w 167484"/>
                <a:gd name="csY1" fmla="*/ 99181 h 105792"/>
                <a:gd name="csX2" fmla="*/ 6611 w 167484"/>
                <a:gd name="csY2" fmla="*/ 37468 h 105792"/>
                <a:gd name="csX3" fmla="*/ 6611 w 167484"/>
                <a:gd name="csY3" fmla="*/ 6612 h 105792"/>
                <a:gd name="csX4" fmla="*/ 160873 w 167484"/>
                <a:gd name="csY4" fmla="*/ 6612 h 105792"/>
                <a:gd name="csX5" fmla="*/ 160873 w 167484"/>
                <a:gd name="csY5" fmla="*/ 37468 h 105792"/>
                <a:gd name="csX6" fmla="*/ 99168 w 167484"/>
                <a:gd name="csY6" fmla="*/ 99181 h 105792"/>
                <a:gd name="csX7" fmla="*/ 83742 w 167484"/>
                <a:gd name="csY7" fmla="*/ 105792 h 1057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7484" h="105792">
                  <a:moveTo>
                    <a:pt x="83742" y="105792"/>
                  </a:moveTo>
                  <a:cubicBezTo>
                    <a:pt x="78233" y="105792"/>
                    <a:pt x="72723" y="103588"/>
                    <a:pt x="68316" y="99181"/>
                  </a:cubicBezTo>
                  <a:lnTo>
                    <a:pt x="6611" y="37468"/>
                  </a:lnTo>
                  <a:cubicBezTo>
                    <a:pt x="-2204" y="28652"/>
                    <a:pt x="-2204" y="15428"/>
                    <a:pt x="6611" y="6612"/>
                  </a:cubicBezTo>
                  <a:cubicBezTo>
                    <a:pt x="15426" y="-2204"/>
                    <a:pt x="152058" y="-2204"/>
                    <a:pt x="160873" y="6612"/>
                  </a:cubicBezTo>
                  <a:cubicBezTo>
                    <a:pt x="169688" y="15428"/>
                    <a:pt x="169688" y="28652"/>
                    <a:pt x="160873" y="37468"/>
                  </a:cubicBezTo>
                  <a:lnTo>
                    <a:pt x="99168" y="99181"/>
                  </a:lnTo>
                  <a:cubicBezTo>
                    <a:pt x="94761" y="103588"/>
                    <a:pt x="89252" y="105792"/>
                    <a:pt x="83742" y="105792"/>
                  </a:cubicBezTo>
                  <a:close/>
                </a:path>
              </a:pathLst>
            </a:custGeom>
            <a:solidFill>
              <a:srgbClr val="1D1D1B"/>
            </a:solidFill>
            <a:ln w="11017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38" name="Graphic 1250">
            <a:extLst>
              <a:ext uri="{FF2B5EF4-FFF2-40B4-BE49-F238E27FC236}">
                <a16:creationId xmlns:a16="http://schemas.microsoft.com/office/drawing/2014/main" id="{F5195AE2-DBF7-3B16-E503-BA6594B6E7AC}"/>
              </a:ext>
            </a:extLst>
          </p:cNvPr>
          <p:cNvGrpSpPr/>
          <p:nvPr/>
        </p:nvGrpSpPr>
        <p:grpSpPr>
          <a:xfrm>
            <a:off x="5029789" y="6019992"/>
            <a:ext cx="870478" cy="517942"/>
            <a:chOff x="5029789" y="6019992"/>
            <a:chExt cx="870478" cy="517942"/>
          </a:xfrm>
        </p:grpSpPr>
        <p:grpSp>
          <p:nvGrpSpPr>
            <p:cNvPr id="1439" name="Graphic 1250">
              <a:extLst>
                <a:ext uri="{FF2B5EF4-FFF2-40B4-BE49-F238E27FC236}">
                  <a16:creationId xmlns:a16="http://schemas.microsoft.com/office/drawing/2014/main" id="{B89A3925-6B22-C31C-3671-5A0526DA581D}"/>
                </a:ext>
              </a:extLst>
            </p:cNvPr>
            <p:cNvGrpSpPr/>
            <p:nvPr/>
          </p:nvGrpSpPr>
          <p:grpSpPr>
            <a:xfrm>
              <a:off x="5029789" y="6019992"/>
              <a:ext cx="870478" cy="517942"/>
              <a:chOff x="5029789" y="6019992"/>
              <a:chExt cx="870478" cy="517942"/>
            </a:xfrm>
          </p:grpSpPr>
          <p:sp>
            <p:nvSpPr>
              <p:cNvPr id="1440" name="Rounded Rectangle 1439">
                <a:extLst>
                  <a:ext uri="{FF2B5EF4-FFF2-40B4-BE49-F238E27FC236}">
                    <a16:creationId xmlns:a16="http://schemas.microsoft.com/office/drawing/2014/main" id="{6F585C8B-8769-3447-F957-3919A87A96C8}"/>
                  </a:ext>
                </a:extLst>
              </p:cNvPr>
              <p:cNvSpPr/>
              <p:nvPr/>
            </p:nvSpPr>
            <p:spPr>
              <a:xfrm>
                <a:off x="5038604" y="6029910"/>
                <a:ext cx="851747" cy="499208"/>
              </a:xfrm>
              <a:prstGeom prst="roundRect">
                <a:avLst>
                  <a:gd name="adj" fmla="val 47676"/>
                </a:avLst>
              </a:prstGeom>
              <a:solidFill>
                <a:srgbClr val="FFFFFF"/>
              </a:solidFill>
              <a:ln w="11017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1" name="Freeform 1440">
                <a:extLst>
                  <a:ext uri="{FF2B5EF4-FFF2-40B4-BE49-F238E27FC236}">
                    <a16:creationId xmlns:a16="http://schemas.microsoft.com/office/drawing/2014/main" id="{29DDA800-C837-C04B-B5A0-D4CFCBCC848C}"/>
                  </a:ext>
                </a:extLst>
              </p:cNvPr>
              <p:cNvSpPr/>
              <p:nvPr/>
            </p:nvSpPr>
            <p:spPr>
              <a:xfrm>
                <a:off x="5029789" y="6019992"/>
                <a:ext cx="870478" cy="517942"/>
              </a:xfrm>
              <a:custGeom>
                <a:avLst/>
                <a:gdLst>
                  <a:gd name="csX0" fmla="*/ 622558 w 870478"/>
                  <a:gd name="csY0" fmla="*/ 19836 h 517942"/>
                  <a:gd name="csX1" fmla="*/ 850645 w 870478"/>
                  <a:gd name="csY1" fmla="*/ 247951 h 517942"/>
                  <a:gd name="csX2" fmla="*/ 850645 w 870478"/>
                  <a:gd name="csY2" fmla="*/ 269991 h 517942"/>
                  <a:gd name="csX3" fmla="*/ 622558 w 870478"/>
                  <a:gd name="csY3" fmla="*/ 498106 h 517942"/>
                  <a:gd name="csX4" fmla="*/ 247921 w 870478"/>
                  <a:gd name="csY4" fmla="*/ 498106 h 517942"/>
                  <a:gd name="csX5" fmla="*/ 19834 w 870478"/>
                  <a:gd name="csY5" fmla="*/ 269991 h 517942"/>
                  <a:gd name="csX6" fmla="*/ 19834 w 870478"/>
                  <a:gd name="csY6" fmla="*/ 247951 h 517942"/>
                  <a:gd name="csX7" fmla="*/ 247921 w 870478"/>
                  <a:gd name="csY7" fmla="*/ 19836 h 517942"/>
                  <a:gd name="csX8" fmla="*/ 622558 w 870478"/>
                  <a:gd name="csY8" fmla="*/ 19836 h 517942"/>
                  <a:gd name="csX9" fmla="*/ 622558 w 870478"/>
                  <a:gd name="csY9" fmla="*/ 0 h 517942"/>
                  <a:gd name="csX10" fmla="*/ 247921 w 870478"/>
                  <a:gd name="csY10" fmla="*/ 0 h 517942"/>
                  <a:gd name="csX11" fmla="*/ 0 w 870478"/>
                  <a:gd name="csY11" fmla="*/ 247951 h 517942"/>
                  <a:gd name="csX12" fmla="*/ 0 w 870478"/>
                  <a:gd name="csY12" fmla="*/ 269991 h 517942"/>
                  <a:gd name="csX13" fmla="*/ 247921 w 870478"/>
                  <a:gd name="csY13" fmla="*/ 517942 h 517942"/>
                  <a:gd name="csX14" fmla="*/ 622558 w 870478"/>
                  <a:gd name="csY14" fmla="*/ 517942 h 517942"/>
                  <a:gd name="csX15" fmla="*/ 870479 w 870478"/>
                  <a:gd name="csY15" fmla="*/ 269991 h 517942"/>
                  <a:gd name="csX16" fmla="*/ 870479 w 870478"/>
                  <a:gd name="csY16" fmla="*/ 247951 h 517942"/>
                  <a:gd name="csX17" fmla="*/ 622558 w 870478"/>
                  <a:gd name="csY17" fmla="*/ 0 h 517942"/>
                  <a:gd name="csX18" fmla="*/ 622558 w 870478"/>
                  <a:gd name="csY18" fmla="*/ 0 h 51794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70478" h="517942">
                    <a:moveTo>
                      <a:pt x="622558" y="19836"/>
                    </a:moveTo>
                    <a:cubicBezTo>
                      <a:pt x="748171" y="19836"/>
                      <a:pt x="850645" y="122322"/>
                      <a:pt x="850645" y="247951"/>
                    </a:cubicBezTo>
                    <a:lnTo>
                      <a:pt x="850645" y="269991"/>
                    </a:lnTo>
                    <a:cubicBezTo>
                      <a:pt x="850645" y="395619"/>
                      <a:pt x="748171" y="498106"/>
                      <a:pt x="622558" y="498106"/>
                    </a:cubicBezTo>
                    <a:lnTo>
                      <a:pt x="247921" y="498106"/>
                    </a:lnTo>
                    <a:cubicBezTo>
                      <a:pt x="122308" y="498106"/>
                      <a:pt x="19834" y="395619"/>
                      <a:pt x="19834" y="269991"/>
                    </a:cubicBezTo>
                    <a:lnTo>
                      <a:pt x="19834" y="247951"/>
                    </a:lnTo>
                    <a:cubicBezTo>
                      <a:pt x="19834" y="122322"/>
                      <a:pt x="122308" y="19836"/>
                      <a:pt x="247921" y="19836"/>
                    </a:cubicBezTo>
                    <a:lnTo>
                      <a:pt x="622558" y="19836"/>
                    </a:lnTo>
                    <a:moveTo>
                      <a:pt x="622558" y="0"/>
                    </a:moveTo>
                    <a:lnTo>
                      <a:pt x="247921" y="0"/>
                    </a:lnTo>
                    <a:cubicBezTo>
                      <a:pt x="111289" y="0"/>
                      <a:pt x="0" y="111302"/>
                      <a:pt x="0" y="247951"/>
                    </a:cubicBezTo>
                    <a:lnTo>
                      <a:pt x="0" y="269991"/>
                    </a:lnTo>
                    <a:cubicBezTo>
                      <a:pt x="0" y="406639"/>
                      <a:pt x="111289" y="517942"/>
                      <a:pt x="247921" y="517942"/>
                    </a:cubicBezTo>
                    <a:lnTo>
                      <a:pt x="622558" y="517942"/>
                    </a:lnTo>
                    <a:cubicBezTo>
                      <a:pt x="759190" y="517942"/>
                      <a:pt x="870479" y="406639"/>
                      <a:pt x="870479" y="269991"/>
                    </a:cubicBezTo>
                    <a:lnTo>
                      <a:pt x="870479" y="247951"/>
                    </a:lnTo>
                    <a:cubicBezTo>
                      <a:pt x="870479" y="111302"/>
                      <a:pt x="759190" y="0"/>
                      <a:pt x="622558" y="0"/>
                    </a:cubicBezTo>
                    <a:lnTo>
                      <a:pt x="6225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017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42" name="TextBox 1441">
              <a:extLst>
                <a:ext uri="{FF2B5EF4-FFF2-40B4-BE49-F238E27FC236}">
                  <a16:creationId xmlns:a16="http://schemas.microsoft.com/office/drawing/2014/main" id="{4280518C-0766-4AC1-65E3-6CD6A88D9A28}"/>
                </a:ext>
              </a:extLst>
            </p:cNvPr>
            <p:cNvSpPr txBox="1"/>
            <p:nvPr/>
          </p:nvSpPr>
          <p:spPr>
            <a:xfrm>
              <a:off x="5181863" y="6265201"/>
              <a:ext cx="266856" cy="266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52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2</a:t>
              </a:r>
            </a:p>
          </p:txBody>
        </p:sp>
        <p:sp>
          <p:nvSpPr>
            <p:cNvPr id="1443" name="TextBox 1442">
              <a:extLst>
                <a:ext uri="{FF2B5EF4-FFF2-40B4-BE49-F238E27FC236}">
                  <a16:creationId xmlns:a16="http://schemas.microsoft.com/office/drawing/2014/main" id="{C0B3232D-AB78-6FE3-ADF7-A93B8E4AC39E}"/>
                </a:ext>
              </a:extLst>
            </p:cNvPr>
            <p:cNvSpPr txBox="1"/>
            <p:nvPr/>
          </p:nvSpPr>
          <p:spPr>
            <a:xfrm>
              <a:off x="5125667" y="6013573"/>
              <a:ext cx="547573" cy="3645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717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⠼b</a:t>
              </a:r>
            </a:p>
          </p:txBody>
        </p:sp>
      </p:grpSp>
      <p:sp>
        <p:nvSpPr>
          <p:cNvPr id="1444" name="Freeform 1443">
            <a:extLst>
              <a:ext uri="{FF2B5EF4-FFF2-40B4-BE49-F238E27FC236}">
                <a16:creationId xmlns:a16="http://schemas.microsoft.com/office/drawing/2014/main" id="{A2BADFEB-3E5F-8739-065E-D482A5752E61}"/>
              </a:ext>
            </a:extLst>
          </p:cNvPr>
          <p:cNvSpPr/>
          <p:nvPr/>
        </p:nvSpPr>
        <p:spPr>
          <a:xfrm>
            <a:off x="2871222" y="5945055"/>
            <a:ext cx="1310148" cy="670019"/>
          </a:xfrm>
          <a:custGeom>
            <a:avLst/>
            <a:gdLst>
              <a:gd name="csX0" fmla="*/ 975157 w 1310148"/>
              <a:gd name="csY0" fmla="*/ 0 h 670019"/>
              <a:gd name="csX1" fmla="*/ 334969 w 1310148"/>
              <a:gd name="csY1" fmla="*/ 0 h 670019"/>
              <a:gd name="csX2" fmla="*/ 0 w 1310148"/>
              <a:gd name="csY2" fmla="*/ 335009 h 670019"/>
              <a:gd name="csX3" fmla="*/ 334969 w 1310148"/>
              <a:gd name="csY3" fmla="*/ 670019 h 670019"/>
              <a:gd name="csX4" fmla="*/ 968545 w 1310148"/>
              <a:gd name="csY4" fmla="*/ 670019 h 670019"/>
              <a:gd name="csX5" fmla="*/ 1310126 w 1310148"/>
              <a:gd name="csY5" fmla="*/ 329499 h 670019"/>
              <a:gd name="csX6" fmla="*/ 976259 w 1310148"/>
              <a:gd name="csY6" fmla="*/ 1102 h 670019"/>
              <a:gd name="csX7" fmla="*/ 975157 w 1310148"/>
              <a:gd name="csY7" fmla="*/ 1102 h 670019"/>
              <a:gd name="csX8" fmla="*/ 975157 w 1310148"/>
              <a:gd name="csY8" fmla="*/ 635857 h 670019"/>
              <a:gd name="csX9" fmla="*/ 334969 w 1310148"/>
              <a:gd name="csY9" fmla="*/ 635857 h 670019"/>
              <a:gd name="csX10" fmla="*/ 33056 w 1310148"/>
              <a:gd name="csY10" fmla="*/ 333908 h 670019"/>
              <a:gd name="csX11" fmla="*/ 33056 w 1310148"/>
              <a:gd name="csY11" fmla="*/ 333908 h 670019"/>
              <a:gd name="csX12" fmla="*/ 334969 w 1310148"/>
              <a:gd name="csY12" fmla="*/ 31958 h 670019"/>
              <a:gd name="csX13" fmla="*/ 975157 w 1310148"/>
              <a:gd name="csY13" fmla="*/ 31958 h 670019"/>
              <a:gd name="csX14" fmla="*/ 1277070 w 1310148"/>
              <a:gd name="csY14" fmla="*/ 333908 h 670019"/>
              <a:gd name="csX15" fmla="*/ 1277070 w 1310148"/>
              <a:gd name="csY15" fmla="*/ 333908 h 670019"/>
              <a:gd name="csX16" fmla="*/ 975157 w 1310148"/>
              <a:gd name="csY16" fmla="*/ 635857 h 670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310148" h="670019">
                <a:moveTo>
                  <a:pt x="975157" y="0"/>
                </a:moveTo>
                <a:lnTo>
                  <a:pt x="334969" y="0"/>
                </a:lnTo>
                <a:cubicBezTo>
                  <a:pt x="150957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968545" y="670019"/>
                </a:lnTo>
                <a:cubicBezTo>
                  <a:pt x="1155864" y="670019"/>
                  <a:pt x="1312330" y="516840"/>
                  <a:pt x="1310126" y="329499"/>
                </a:cubicBezTo>
                <a:cubicBezTo>
                  <a:pt x="1306820" y="147669"/>
                  <a:pt x="1158068" y="1102"/>
                  <a:pt x="976259" y="1102"/>
                </a:cubicBezTo>
                <a:lnTo>
                  <a:pt x="975157" y="1102"/>
                </a:lnTo>
                <a:close/>
                <a:moveTo>
                  <a:pt x="975157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8"/>
                </a:cubicBezTo>
                <a:lnTo>
                  <a:pt x="33056" y="333908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975157" y="31958"/>
                </a:lnTo>
                <a:cubicBezTo>
                  <a:pt x="1141540" y="31958"/>
                  <a:pt x="1277070" y="167505"/>
                  <a:pt x="1277070" y="333908"/>
                </a:cubicBezTo>
                <a:lnTo>
                  <a:pt x="1277070" y="333908"/>
                </a:lnTo>
                <a:cubicBezTo>
                  <a:pt x="1277070" y="500310"/>
                  <a:pt x="1141540" y="635857"/>
                  <a:pt x="975157" y="635857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45" name="Freeform 1444">
            <a:extLst>
              <a:ext uri="{FF2B5EF4-FFF2-40B4-BE49-F238E27FC236}">
                <a16:creationId xmlns:a16="http://schemas.microsoft.com/office/drawing/2014/main" id="{6E68B3C9-873D-ABB3-84F7-AB3DD55CDA6C}"/>
              </a:ext>
            </a:extLst>
          </p:cNvPr>
          <p:cNvSpPr/>
          <p:nvPr/>
        </p:nvSpPr>
        <p:spPr>
          <a:xfrm>
            <a:off x="4954862" y="5945055"/>
            <a:ext cx="1020356" cy="670019"/>
          </a:xfrm>
          <a:custGeom>
            <a:avLst/>
            <a:gdLst>
              <a:gd name="csX0" fmla="*/ 685365 w 1020356"/>
              <a:gd name="csY0" fmla="*/ 0 h 670019"/>
              <a:gd name="csX1" fmla="*/ 334969 w 1020356"/>
              <a:gd name="csY1" fmla="*/ 0 h 670019"/>
              <a:gd name="csX2" fmla="*/ 0 w 1020356"/>
              <a:gd name="csY2" fmla="*/ 335009 h 670019"/>
              <a:gd name="csX3" fmla="*/ 334969 w 1020356"/>
              <a:gd name="csY3" fmla="*/ 670019 h 670019"/>
              <a:gd name="csX4" fmla="*/ 678753 w 1020356"/>
              <a:gd name="csY4" fmla="*/ 670019 h 670019"/>
              <a:gd name="csX5" fmla="*/ 1020333 w 1020356"/>
              <a:gd name="csY5" fmla="*/ 329499 h 670019"/>
              <a:gd name="csX6" fmla="*/ 686466 w 1020356"/>
              <a:gd name="csY6" fmla="*/ 1102 h 670019"/>
              <a:gd name="csX7" fmla="*/ 685365 w 1020356"/>
              <a:gd name="csY7" fmla="*/ 1102 h 670019"/>
              <a:gd name="csX8" fmla="*/ 685365 w 1020356"/>
              <a:gd name="csY8" fmla="*/ 635857 h 670019"/>
              <a:gd name="csX9" fmla="*/ 334969 w 1020356"/>
              <a:gd name="csY9" fmla="*/ 635857 h 670019"/>
              <a:gd name="csX10" fmla="*/ 33056 w 1020356"/>
              <a:gd name="csY10" fmla="*/ 333908 h 670019"/>
              <a:gd name="csX11" fmla="*/ 33056 w 1020356"/>
              <a:gd name="csY11" fmla="*/ 333908 h 670019"/>
              <a:gd name="csX12" fmla="*/ 334969 w 1020356"/>
              <a:gd name="csY12" fmla="*/ 31958 h 670019"/>
              <a:gd name="csX13" fmla="*/ 685365 w 1020356"/>
              <a:gd name="csY13" fmla="*/ 31958 h 670019"/>
              <a:gd name="csX14" fmla="*/ 987277 w 1020356"/>
              <a:gd name="csY14" fmla="*/ 333908 h 670019"/>
              <a:gd name="csX15" fmla="*/ 987277 w 1020356"/>
              <a:gd name="csY15" fmla="*/ 333908 h 670019"/>
              <a:gd name="csX16" fmla="*/ 685365 w 1020356"/>
              <a:gd name="csY16" fmla="*/ 635857 h 670019"/>
              <a:gd name="csX17" fmla="*/ 685365 w 1020356"/>
              <a:gd name="csY17" fmla="*/ 635857 h 670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20356" h="670019">
                <a:moveTo>
                  <a:pt x="685365" y="0"/>
                </a:moveTo>
                <a:lnTo>
                  <a:pt x="334969" y="0"/>
                </a:lnTo>
                <a:cubicBezTo>
                  <a:pt x="150957" y="0"/>
                  <a:pt x="0" y="149873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678753" y="670019"/>
                </a:lnTo>
                <a:cubicBezTo>
                  <a:pt x="866071" y="670019"/>
                  <a:pt x="1022537" y="516840"/>
                  <a:pt x="1020333" y="329499"/>
                </a:cubicBezTo>
                <a:cubicBezTo>
                  <a:pt x="1017028" y="147669"/>
                  <a:pt x="868275" y="1102"/>
                  <a:pt x="686466" y="1102"/>
                </a:cubicBezTo>
                <a:lnTo>
                  <a:pt x="685365" y="1102"/>
                </a:lnTo>
                <a:close/>
                <a:moveTo>
                  <a:pt x="685365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8"/>
                </a:cubicBezTo>
                <a:lnTo>
                  <a:pt x="33056" y="333908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685365" y="31958"/>
                </a:lnTo>
                <a:cubicBezTo>
                  <a:pt x="851747" y="31958"/>
                  <a:pt x="987277" y="167505"/>
                  <a:pt x="987277" y="333908"/>
                </a:cubicBezTo>
                <a:lnTo>
                  <a:pt x="987277" y="333908"/>
                </a:lnTo>
                <a:cubicBezTo>
                  <a:pt x="987277" y="500310"/>
                  <a:pt x="851747" y="635857"/>
                  <a:pt x="685365" y="635857"/>
                </a:cubicBezTo>
                <a:lnTo>
                  <a:pt x="685365" y="635857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46" name="Freeform 1445">
            <a:extLst>
              <a:ext uri="{FF2B5EF4-FFF2-40B4-BE49-F238E27FC236}">
                <a16:creationId xmlns:a16="http://schemas.microsoft.com/office/drawing/2014/main" id="{249C102E-F0A1-BC3F-01BC-C6F7AFC1D251}"/>
              </a:ext>
            </a:extLst>
          </p:cNvPr>
          <p:cNvSpPr/>
          <p:nvPr/>
        </p:nvSpPr>
        <p:spPr>
          <a:xfrm>
            <a:off x="2394111" y="7011796"/>
            <a:ext cx="3898446" cy="670018"/>
          </a:xfrm>
          <a:custGeom>
            <a:avLst/>
            <a:gdLst>
              <a:gd name="csX0" fmla="*/ 3563454 w 3898446"/>
              <a:gd name="csY0" fmla="*/ 0 h 670018"/>
              <a:gd name="csX1" fmla="*/ 334969 w 3898446"/>
              <a:gd name="csY1" fmla="*/ 0 h 670018"/>
              <a:gd name="csX2" fmla="*/ 0 w 3898446"/>
              <a:gd name="csY2" fmla="*/ 335009 h 670018"/>
              <a:gd name="csX3" fmla="*/ 334969 w 3898446"/>
              <a:gd name="csY3" fmla="*/ 670019 h 670018"/>
              <a:gd name="csX4" fmla="*/ 3556843 w 3898446"/>
              <a:gd name="csY4" fmla="*/ 670019 h 670018"/>
              <a:gd name="csX5" fmla="*/ 3898423 w 3898446"/>
              <a:gd name="csY5" fmla="*/ 329499 h 670018"/>
              <a:gd name="csX6" fmla="*/ 3564556 w 3898446"/>
              <a:gd name="csY6" fmla="*/ 1102 h 670018"/>
              <a:gd name="csX7" fmla="*/ 3563454 w 3898446"/>
              <a:gd name="csY7" fmla="*/ 1102 h 670018"/>
              <a:gd name="csX8" fmla="*/ 3563454 w 3898446"/>
              <a:gd name="csY8" fmla="*/ 635857 h 670018"/>
              <a:gd name="csX9" fmla="*/ 334969 w 3898446"/>
              <a:gd name="csY9" fmla="*/ 635857 h 670018"/>
              <a:gd name="csX10" fmla="*/ 33056 w 3898446"/>
              <a:gd name="csY10" fmla="*/ 333907 h 670018"/>
              <a:gd name="csX11" fmla="*/ 33056 w 3898446"/>
              <a:gd name="csY11" fmla="*/ 333907 h 670018"/>
              <a:gd name="csX12" fmla="*/ 334969 w 3898446"/>
              <a:gd name="csY12" fmla="*/ 31958 h 670018"/>
              <a:gd name="csX13" fmla="*/ 3563454 w 3898446"/>
              <a:gd name="csY13" fmla="*/ 31958 h 670018"/>
              <a:gd name="csX14" fmla="*/ 3865367 w 3898446"/>
              <a:gd name="csY14" fmla="*/ 333907 h 670018"/>
              <a:gd name="csX15" fmla="*/ 3865367 w 3898446"/>
              <a:gd name="csY15" fmla="*/ 333907 h 670018"/>
              <a:gd name="csX16" fmla="*/ 3563454 w 3898446"/>
              <a:gd name="csY16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898446" h="670018">
                <a:moveTo>
                  <a:pt x="3563454" y="0"/>
                </a:moveTo>
                <a:lnTo>
                  <a:pt x="334969" y="0"/>
                </a:lnTo>
                <a:cubicBezTo>
                  <a:pt x="150956" y="0"/>
                  <a:pt x="0" y="149872"/>
                  <a:pt x="0" y="335009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3556843" y="670019"/>
                </a:lnTo>
                <a:cubicBezTo>
                  <a:pt x="3744161" y="670019"/>
                  <a:pt x="3900627" y="516840"/>
                  <a:pt x="3898423" y="329499"/>
                </a:cubicBezTo>
                <a:cubicBezTo>
                  <a:pt x="3895117" y="147668"/>
                  <a:pt x="3746365" y="1102"/>
                  <a:pt x="3564556" y="1102"/>
                </a:cubicBezTo>
                <a:lnTo>
                  <a:pt x="3563454" y="1102"/>
                </a:lnTo>
                <a:close/>
                <a:moveTo>
                  <a:pt x="3563454" y="635857"/>
                </a:moveTo>
                <a:lnTo>
                  <a:pt x="334969" y="635857"/>
                </a:lnTo>
                <a:cubicBezTo>
                  <a:pt x="168586" y="635857"/>
                  <a:pt x="33056" y="500310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3563454" y="31958"/>
                </a:lnTo>
                <a:cubicBezTo>
                  <a:pt x="3729837" y="31958"/>
                  <a:pt x="3865367" y="167505"/>
                  <a:pt x="3865367" y="333907"/>
                </a:cubicBezTo>
                <a:lnTo>
                  <a:pt x="3865367" y="333907"/>
                </a:lnTo>
                <a:cubicBezTo>
                  <a:pt x="3865367" y="500310"/>
                  <a:pt x="3729837" y="635857"/>
                  <a:pt x="3563454" y="635857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47" name="Freeform 1446">
            <a:extLst>
              <a:ext uri="{FF2B5EF4-FFF2-40B4-BE49-F238E27FC236}">
                <a16:creationId xmlns:a16="http://schemas.microsoft.com/office/drawing/2014/main" id="{86963E01-82A1-9492-F6E5-CB277D7EBE70}"/>
              </a:ext>
            </a:extLst>
          </p:cNvPr>
          <p:cNvSpPr/>
          <p:nvPr/>
        </p:nvSpPr>
        <p:spPr>
          <a:xfrm>
            <a:off x="2394111" y="4880519"/>
            <a:ext cx="3898446" cy="670019"/>
          </a:xfrm>
          <a:custGeom>
            <a:avLst/>
            <a:gdLst>
              <a:gd name="csX0" fmla="*/ 3563454 w 3898446"/>
              <a:gd name="csY0" fmla="*/ 0 h 670019"/>
              <a:gd name="csX1" fmla="*/ 334969 w 3898446"/>
              <a:gd name="csY1" fmla="*/ 0 h 670019"/>
              <a:gd name="csX2" fmla="*/ 0 w 3898446"/>
              <a:gd name="csY2" fmla="*/ 335010 h 670019"/>
              <a:gd name="csX3" fmla="*/ 334969 w 3898446"/>
              <a:gd name="csY3" fmla="*/ 670019 h 670019"/>
              <a:gd name="csX4" fmla="*/ 3556843 w 3898446"/>
              <a:gd name="csY4" fmla="*/ 670019 h 670019"/>
              <a:gd name="csX5" fmla="*/ 3898423 w 3898446"/>
              <a:gd name="csY5" fmla="*/ 329500 h 670019"/>
              <a:gd name="csX6" fmla="*/ 3564556 w 3898446"/>
              <a:gd name="csY6" fmla="*/ 1102 h 670019"/>
              <a:gd name="csX7" fmla="*/ 3563454 w 3898446"/>
              <a:gd name="csY7" fmla="*/ 1102 h 670019"/>
              <a:gd name="csX8" fmla="*/ 3563454 w 3898446"/>
              <a:gd name="csY8" fmla="*/ 636959 h 670019"/>
              <a:gd name="csX9" fmla="*/ 334969 w 3898446"/>
              <a:gd name="csY9" fmla="*/ 636959 h 670019"/>
              <a:gd name="csX10" fmla="*/ 33056 w 3898446"/>
              <a:gd name="csY10" fmla="*/ 335010 h 670019"/>
              <a:gd name="csX11" fmla="*/ 33056 w 3898446"/>
              <a:gd name="csY11" fmla="*/ 335010 h 670019"/>
              <a:gd name="csX12" fmla="*/ 334969 w 3898446"/>
              <a:gd name="csY12" fmla="*/ 33060 h 670019"/>
              <a:gd name="csX13" fmla="*/ 3563454 w 3898446"/>
              <a:gd name="csY13" fmla="*/ 33060 h 670019"/>
              <a:gd name="csX14" fmla="*/ 3865367 w 3898446"/>
              <a:gd name="csY14" fmla="*/ 335010 h 670019"/>
              <a:gd name="csX15" fmla="*/ 3865367 w 3898446"/>
              <a:gd name="csY15" fmla="*/ 335010 h 670019"/>
              <a:gd name="csX16" fmla="*/ 3563454 w 3898446"/>
              <a:gd name="csY16" fmla="*/ 636959 h 670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898446" h="670019">
                <a:moveTo>
                  <a:pt x="3563454" y="0"/>
                </a:moveTo>
                <a:lnTo>
                  <a:pt x="334969" y="0"/>
                </a:lnTo>
                <a:cubicBezTo>
                  <a:pt x="150956" y="0"/>
                  <a:pt x="0" y="149873"/>
                  <a:pt x="0" y="335010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3556843" y="670019"/>
                </a:lnTo>
                <a:cubicBezTo>
                  <a:pt x="3744161" y="670019"/>
                  <a:pt x="3900627" y="516841"/>
                  <a:pt x="3898423" y="329500"/>
                </a:cubicBezTo>
                <a:cubicBezTo>
                  <a:pt x="3895117" y="147669"/>
                  <a:pt x="3746365" y="1102"/>
                  <a:pt x="3564556" y="1102"/>
                </a:cubicBezTo>
                <a:lnTo>
                  <a:pt x="3563454" y="1102"/>
                </a:lnTo>
                <a:close/>
                <a:moveTo>
                  <a:pt x="3563454" y="636959"/>
                </a:moveTo>
                <a:lnTo>
                  <a:pt x="334969" y="636959"/>
                </a:lnTo>
                <a:cubicBezTo>
                  <a:pt x="168586" y="636959"/>
                  <a:pt x="33056" y="501412"/>
                  <a:pt x="33056" y="335010"/>
                </a:cubicBezTo>
                <a:lnTo>
                  <a:pt x="33056" y="335010"/>
                </a:lnTo>
                <a:cubicBezTo>
                  <a:pt x="33056" y="168607"/>
                  <a:pt x="168586" y="33060"/>
                  <a:pt x="334969" y="33060"/>
                </a:cubicBezTo>
                <a:lnTo>
                  <a:pt x="3563454" y="33060"/>
                </a:lnTo>
                <a:cubicBezTo>
                  <a:pt x="3729837" y="33060"/>
                  <a:pt x="3865367" y="168607"/>
                  <a:pt x="3865367" y="335010"/>
                </a:cubicBezTo>
                <a:lnTo>
                  <a:pt x="3865367" y="335010"/>
                </a:lnTo>
                <a:cubicBezTo>
                  <a:pt x="3865367" y="501412"/>
                  <a:pt x="3729837" y="636959"/>
                  <a:pt x="3563454" y="636959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48" name="Freeform 1447">
            <a:extLst>
              <a:ext uri="{FF2B5EF4-FFF2-40B4-BE49-F238E27FC236}">
                <a16:creationId xmlns:a16="http://schemas.microsoft.com/office/drawing/2014/main" id="{D7DB11A2-2836-EFE2-EC69-0F86BBD8F523}"/>
              </a:ext>
            </a:extLst>
          </p:cNvPr>
          <p:cNvSpPr/>
          <p:nvPr/>
        </p:nvSpPr>
        <p:spPr>
          <a:xfrm>
            <a:off x="2394111" y="9150788"/>
            <a:ext cx="3898446" cy="670018"/>
          </a:xfrm>
          <a:custGeom>
            <a:avLst/>
            <a:gdLst>
              <a:gd name="csX0" fmla="*/ 3563454 w 3898446"/>
              <a:gd name="csY0" fmla="*/ 0 h 670018"/>
              <a:gd name="csX1" fmla="*/ 334969 w 3898446"/>
              <a:gd name="csY1" fmla="*/ 0 h 670018"/>
              <a:gd name="csX2" fmla="*/ 0 w 3898446"/>
              <a:gd name="csY2" fmla="*/ 335010 h 670018"/>
              <a:gd name="csX3" fmla="*/ 334969 w 3898446"/>
              <a:gd name="csY3" fmla="*/ 670019 h 670018"/>
              <a:gd name="csX4" fmla="*/ 3556843 w 3898446"/>
              <a:gd name="csY4" fmla="*/ 670019 h 670018"/>
              <a:gd name="csX5" fmla="*/ 3898423 w 3898446"/>
              <a:gd name="csY5" fmla="*/ 329500 h 670018"/>
              <a:gd name="csX6" fmla="*/ 3564556 w 3898446"/>
              <a:gd name="csY6" fmla="*/ 1102 h 670018"/>
              <a:gd name="csX7" fmla="*/ 3563454 w 3898446"/>
              <a:gd name="csY7" fmla="*/ 1102 h 670018"/>
              <a:gd name="csX8" fmla="*/ 3563454 w 3898446"/>
              <a:gd name="csY8" fmla="*/ 635857 h 670018"/>
              <a:gd name="csX9" fmla="*/ 334969 w 3898446"/>
              <a:gd name="csY9" fmla="*/ 635857 h 670018"/>
              <a:gd name="csX10" fmla="*/ 33056 w 3898446"/>
              <a:gd name="csY10" fmla="*/ 333907 h 670018"/>
              <a:gd name="csX11" fmla="*/ 33056 w 3898446"/>
              <a:gd name="csY11" fmla="*/ 333907 h 670018"/>
              <a:gd name="csX12" fmla="*/ 334969 w 3898446"/>
              <a:gd name="csY12" fmla="*/ 31958 h 670018"/>
              <a:gd name="csX13" fmla="*/ 3563454 w 3898446"/>
              <a:gd name="csY13" fmla="*/ 31958 h 670018"/>
              <a:gd name="csX14" fmla="*/ 3865367 w 3898446"/>
              <a:gd name="csY14" fmla="*/ 333907 h 670018"/>
              <a:gd name="csX15" fmla="*/ 3865367 w 3898446"/>
              <a:gd name="csY15" fmla="*/ 333907 h 670018"/>
              <a:gd name="csX16" fmla="*/ 3563454 w 3898446"/>
              <a:gd name="csY16" fmla="*/ 635857 h 6700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898446" h="670018">
                <a:moveTo>
                  <a:pt x="3563454" y="0"/>
                </a:moveTo>
                <a:lnTo>
                  <a:pt x="334969" y="0"/>
                </a:lnTo>
                <a:cubicBezTo>
                  <a:pt x="150956" y="0"/>
                  <a:pt x="0" y="149873"/>
                  <a:pt x="0" y="335010"/>
                </a:cubicBezTo>
                <a:cubicBezTo>
                  <a:pt x="0" y="520146"/>
                  <a:pt x="149855" y="670019"/>
                  <a:pt x="334969" y="670019"/>
                </a:cubicBezTo>
                <a:lnTo>
                  <a:pt x="3556843" y="670019"/>
                </a:lnTo>
                <a:cubicBezTo>
                  <a:pt x="3744161" y="670019"/>
                  <a:pt x="3900627" y="516841"/>
                  <a:pt x="3898423" y="329500"/>
                </a:cubicBezTo>
                <a:cubicBezTo>
                  <a:pt x="3895117" y="147669"/>
                  <a:pt x="3746365" y="1102"/>
                  <a:pt x="3564556" y="1102"/>
                </a:cubicBezTo>
                <a:lnTo>
                  <a:pt x="3563454" y="1102"/>
                </a:lnTo>
                <a:close/>
                <a:moveTo>
                  <a:pt x="3563454" y="635857"/>
                </a:moveTo>
                <a:lnTo>
                  <a:pt x="334969" y="635857"/>
                </a:lnTo>
                <a:cubicBezTo>
                  <a:pt x="168586" y="635857"/>
                  <a:pt x="33056" y="500311"/>
                  <a:pt x="33056" y="333907"/>
                </a:cubicBezTo>
                <a:lnTo>
                  <a:pt x="33056" y="333907"/>
                </a:lnTo>
                <a:cubicBezTo>
                  <a:pt x="33056" y="167505"/>
                  <a:pt x="168586" y="31958"/>
                  <a:pt x="334969" y="31958"/>
                </a:cubicBezTo>
                <a:lnTo>
                  <a:pt x="3563454" y="31958"/>
                </a:lnTo>
                <a:cubicBezTo>
                  <a:pt x="3729837" y="31958"/>
                  <a:pt x="3865367" y="167505"/>
                  <a:pt x="3865367" y="333907"/>
                </a:cubicBezTo>
                <a:lnTo>
                  <a:pt x="3865367" y="333907"/>
                </a:lnTo>
                <a:cubicBezTo>
                  <a:pt x="3865367" y="500311"/>
                  <a:pt x="3729837" y="635857"/>
                  <a:pt x="3563454" y="635857"/>
                </a:cubicBez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49" name="Freeform 1448">
            <a:extLst>
              <a:ext uri="{FF2B5EF4-FFF2-40B4-BE49-F238E27FC236}">
                <a16:creationId xmlns:a16="http://schemas.microsoft.com/office/drawing/2014/main" id="{23420328-FDB1-0ED4-8A1F-A3D9AEBB285A}"/>
              </a:ext>
            </a:extLst>
          </p:cNvPr>
          <p:cNvSpPr/>
          <p:nvPr/>
        </p:nvSpPr>
        <p:spPr>
          <a:xfrm>
            <a:off x="3774757" y="2882584"/>
            <a:ext cx="268856" cy="268889"/>
          </a:xfrm>
          <a:custGeom>
            <a:avLst/>
            <a:gdLst>
              <a:gd name="csX0" fmla="*/ 268857 w 268856"/>
              <a:gd name="csY0" fmla="*/ 92568 h 268889"/>
              <a:gd name="csX1" fmla="*/ 176300 w 268856"/>
              <a:gd name="csY1" fmla="*/ 92568 h 268889"/>
              <a:gd name="csX2" fmla="*/ 176300 w 268856"/>
              <a:gd name="csY2" fmla="*/ 0 h 268889"/>
              <a:gd name="csX3" fmla="*/ 92557 w 268856"/>
              <a:gd name="csY3" fmla="*/ 0 h 268889"/>
              <a:gd name="csX4" fmla="*/ 92557 w 268856"/>
              <a:gd name="csY4" fmla="*/ 92568 h 268889"/>
              <a:gd name="csX5" fmla="*/ 0 w 268856"/>
              <a:gd name="csY5" fmla="*/ 92568 h 268889"/>
              <a:gd name="csX6" fmla="*/ 0 w 268856"/>
              <a:gd name="csY6" fmla="*/ 176321 h 268889"/>
              <a:gd name="csX7" fmla="*/ 92557 w 268856"/>
              <a:gd name="csY7" fmla="*/ 176321 h 268889"/>
              <a:gd name="csX8" fmla="*/ 92557 w 268856"/>
              <a:gd name="csY8" fmla="*/ 268889 h 268889"/>
              <a:gd name="csX9" fmla="*/ 176300 w 268856"/>
              <a:gd name="csY9" fmla="*/ 268889 h 268889"/>
              <a:gd name="csX10" fmla="*/ 176300 w 268856"/>
              <a:gd name="csY10" fmla="*/ 176321 h 268889"/>
              <a:gd name="csX11" fmla="*/ 268857 w 268856"/>
              <a:gd name="csY11" fmla="*/ 176321 h 268889"/>
              <a:gd name="csX12" fmla="*/ 268857 w 268856"/>
              <a:gd name="csY12" fmla="*/ 92568 h 268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68856" h="268889">
                <a:moveTo>
                  <a:pt x="268857" y="92568"/>
                </a:moveTo>
                <a:lnTo>
                  <a:pt x="176300" y="92568"/>
                </a:lnTo>
                <a:lnTo>
                  <a:pt x="176300" y="0"/>
                </a:lnTo>
                <a:lnTo>
                  <a:pt x="92557" y="0"/>
                </a:lnTo>
                <a:lnTo>
                  <a:pt x="92557" y="92568"/>
                </a:lnTo>
                <a:lnTo>
                  <a:pt x="0" y="92568"/>
                </a:lnTo>
                <a:lnTo>
                  <a:pt x="0" y="176321"/>
                </a:lnTo>
                <a:lnTo>
                  <a:pt x="92557" y="176321"/>
                </a:lnTo>
                <a:lnTo>
                  <a:pt x="92557" y="268889"/>
                </a:lnTo>
                <a:lnTo>
                  <a:pt x="176300" y="268889"/>
                </a:lnTo>
                <a:lnTo>
                  <a:pt x="176300" y="176321"/>
                </a:lnTo>
                <a:lnTo>
                  <a:pt x="268857" y="176321"/>
                </a:lnTo>
                <a:lnTo>
                  <a:pt x="268857" y="92568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48" name="TextBox 1547">
            <a:extLst>
              <a:ext uri="{FF2B5EF4-FFF2-40B4-BE49-F238E27FC236}">
                <a16:creationId xmlns:a16="http://schemas.microsoft.com/office/drawing/2014/main" id="{9B9D815E-6014-508E-94F3-DCD5EADF7E6C}"/>
              </a:ext>
            </a:extLst>
          </p:cNvPr>
          <p:cNvSpPr txBox="1"/>
          <p:nvPr/>
        </p:nvSpPr>
        <p:spPr>
          <a:xfrm>
            <a:off x="241069" y="308422"/>
            <a:ext cx="385930" cy="3955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1549" name="TextBox 1548">
            <a:extLst>
              <a:ext uri="{FF2B5EF4-FFF2-40B4-BE49-F238E27FC236}">
                <a16:creationId xmlns:a16="http://schemas.microsoft.com/office/drawing/2014/main" id="{CD4758AE-F2EB-934D-28F7-15EC6E30C05B}"/>
              </a:ext>
            </a:extLst>
          </p:cNvPr>
          <p:cNvSpPr txBox="1"/>
          <p:nvPr/>
        </p:nvSpPr>
        <p:spPr>
          <a:xfrm>
            <a:off x="443813" y="308422"/>
            <a:ext cx="3837780" cy="3955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 music program</a:t>
            </a:r>
          </a:p>
        </p:txBody>
      </p:sp>
      <p:sp>
        <p:nvSpPr>
          <p:cNvPr id="1550" name="TextBox 1549">
            <a:extLst>
              <a:ext uri="{FF2B5EF4-FFF2-40B4-BE49-F238E27FC236}">
                <a16:creationId xmlns:a16="http://schemas.microsoft.com/office/drawing/2014/main" id="{9ED11427-5476-DC67-0F0B-609918DD45D4}"/>
              </a:ext>
            </a:extLst>
          </p:cNvPr>
          <p:cNvSpPr txBox="1"/>
          <p:nvPr/>
        </p:nvSpPr>
        <p:spPr>
          <a:xfrm>
            <a:off x="362274" y="640568"/>
            <a:ext cx="1872985" cy="287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Mood music program</a:t>
            </a:r>
          </a:p>
        </p:txBody>
      </p:sp>
      <p:sp>
        <p:nvSpPr>
          <p:cNvPr id="1552" name="Rectangle 1551">
            <a:extLst>
              <a:ext uri="{FF2B5EF4-FFF2-40B4-BE49-F238E27FC236}">
                <a16:creationId xmlns:a16="http://schemas.microsoft.com/office/drawing/2014/main" id="{AFC03BEB-9933-0AB2-E673-5353B0F96958}"/>
              </a:ext>
            </a:extLst>
          </p:cNvPr>
          <p:cNvSpPr/>
          <p:nvPr/>
        </p:nvSpPr>
        <p:spPr>
          <a:xfrm>
            <a:off x="7926610" y="309403"/>
            <a:ext cx="1336570" cy="1336731"/>
          </a:xfrm>
          <a:prstGeom prst="rect">
            <a:avLst/>
          </a:prstGeom>
          <a:solidFill>
            <a:srgbClr val="FFFFFF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3" name="Freeform 1552">
            <a:extLst>
              <a:ext uri="{FF2B5EF4-FFF2-40B4-BE49-F238E27FC236}">
                <a16:creationId xmlns:a16="http://schemas.microsoft.com/office/drawing/2014/main" id="{B6F2AAA1-004A-8C95-B4C9-B25FFA37FB56}"/>
              </a:ext>
            </a:extLst>
          </p:cNvPr>
          <p:cNvSpPr/>
          <p:nvPr/>
        </p:nvSpPr>
        <p:spPr>
          <a:xfrm>
            <a:off x="7969583" y="352381"/>
            <a:ext cx="1249523" cy="1250775"/>
          </a:xfrm>
          <a:custGeom>
            <a:avLst/>
            <a:gdLst>
              <a:gd name="csX0" fmla="*/ 0 w 1249523"/>
              <a:gd name="csY0" fmla="*/ 0 h 1250775"/>
              <a:gd name="csX1" fmla="*/ 0 w 1249523"/>
              <a:gd name="csY1" fmla="*/ 301949 h 1250775"/>
              <a:gd name="csX2" fmla="*/ 301913 w 1249523"/>
              <a:gd name="csY2" fmla="*/ 301949 h 1250775"/>
              <a:gd name="csX3" fmla="*/ 301913 w 1249523"/>
              <a:gd name="csY3" fmla="*/ 0 h 1250775"/>
              <a:gd name="csX4" fmla="*/ 0 w 1249523"/>
              <a:gd name="csY4" fmla="*/ 0 h 1250775"/>
              <a:gd name="csX5" fmla="*/ 42973 w 1249523"/>
              <a:gd name="csY5" fmla="*/ 42978 h 1250775"/>
              <a:gd name="csX6" fmla="*/ 42973 w 1249523"/>
              <a:gd name="csY6" fmla="*/ 258971 h 1250775"/>
              <a:gd name="csX7" fmla="*/ 258940 w 1249523"/>
              <a:gd name="csY7" fmla="*/ 258971 h 1250775"/>
              <a:gd name="csX8" fmla="*/ 258940 w 1249523"/>
              <a:gd name="csY8" fmla="*/ 42978 h 1250775"/>
              <a:gd name="csX9" fmla="*/ 42973 w 1249523"/>
              <a:gd name="csY9" fmla="*/ 42978 h 1250775"/>
              <a:gd name="csX10" fmla="*/ 1249523 w 1249523"/>
              <a:gd name="csY10" fmla="*/ 0 h 1250775"/>
              <a:gd name="csX11" fmla="*/ 1249523 w 1249523"/>
              <a:gd name="csY11" fmla="*/ 301949 h 1250775"/>
              <a:gd name="csX12" fmla="*/ 947610 w 1249523"/>
              <a:gd name="csY12" fmla="*/ 301949 h 1250775"/>
              <a:gd name="csX13" fmla="*/ 947610 w 1249523"/>
              <a:gd name="csY13" fmla="*/ 0 h 1250775"/>
              <a:gd name="csX14" fmla="*/ 1249523 w 1249523"/>
              <a:gd name="csY14" fmla="*/ 0 h 1250775"/>
              <a:gd name="csX15" fmla="*/ 1206550 w 1249523"/>
              <a:gd name="csY15" fmla="*/ 42978 h 1250775"/>
              <a:gd name="csX16" fmla="*/ 1206550 w 1249523"/>
              <a:gd name="csY16" fmla="*/ 258971 h 1250775"/>
              <a:gd name="csX17" fmla="*/ 990583 w 1249523"/>
              <a:gd name="csY17" fmla="*/ 258971 h 1250775"/>
              <a:gd name="csX18" fmla="*/ 990583 w 1249523"/>
              <a:gd name="csY18" fmla="*/ 42978 h 1250775"/>
              <a:gd name="csX19" fmla="*/ 1206550 w 1249523"/>
              <a:gd name="csY19" fmla="*/ 42978 h 1250775"/>
              <a:gd name="csX20" fmla="*/ 0 w 1249523"/>
              <a:gd name="csY20" fmla="*/ 1250776 h 1250775"/>
              <a:gd name="csX21" fmla="*/ 0 w 1249523"/>
              <a:gd name="csY21" fmla="*/ 948826 h 1250775"/>
              <a:gd name="csX22" fmla="*/ 301913 w 1249523"/>
              <a:gd name="csY22" fmla="*/ 948826 h 1250775"/>
              <a:gd name="csX23" fmla="*/ 301913 w 1249523"/>
              <a:gd name="csY23" fmla="*/ 1250776 h 1250775"/>
              <a:gd name="csX24" fmla="*/ 0 w 1249523"/>
              <a:gd name="csY24" fmla="*/ 1250776 h 1250775"/>
              <a:gd name="csX25" fmla="*/ 42973 w 1249523"/>
              <a:gd name="csY25" fmla="*/ 1206695 h 1250775"/>
              <a:gd name="csX26" fmla="*/ 42973 w 1249523"/>
              <a:gd name="csY26" fmla="*/ 990702 h 1250775"/>
              <a:gd name="csX27" fmla="*/ 258940 w 1249523"/>
              <a:gd name="csY27" fmla="*/ 990702 h 1250775"/>
              <a:gd name="csX28" fmla="*/ 258940 w 1249523"/>
              <a:gd name="csY28" fmla="*/ 1206695 h 1250775"/>
              <a:gd name="csX29" fmla="*/ 42973 w 1249523"/>
              <a:gd name="csY29" fmla="*/ 1206695 h 12507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49523" h="1250775">
                <a:moveTo>
                  <a:pt x="0" y="0"/>
                </a:moveTo>
                <a:lnTo>
                  <a:pt x="0" y="301949"/>
                </a:lnTo>
                <a:lnTo>
                  <a:pt x="301913" y="301949"/>
                </a:lnTo>
                <a:lnTo>
                  <a:pt x="301913" y="0"/>
                </a:lnTo>
                <a:lnTo>
                  <a:pt x="0" y="0"/>
                </a:lnTo>
                <a:close/>
                <a:moveTo>
                  <a:pt x="42973" y="42978"/>
                </a:moveTo>
                <a:lnTo>
                  <a:pt x="42973" y="258971"/>
                </a:lnTo>
                <a:lnTo>
                  <a:pt x="258940" y="258971"/>
                </a:lnTo>
                <a:lnTo>
                  <a:pt x="258940" y="42978"/>
                </a:lnTo>
                <a:cubicBezTo>
                  <a:pt x="258940" y="42978"/>
                  <a:pt x="42973" y="42978"/>
                  <a:pt x="42973" y="42978"/>
                </a:cubicBezTo>
                <a:close/>
                <a:moveTo>
                  <a:pt x="1249523" y="0"/>
                </a:moveTo>
                <a:lnTo>
                  <a:pt x="1249523" y="301949"/>
                </a:lnTo>
                <a:lnTo>
                  <a:pt x="947610" y="301949"/>
                </a:lnTo>
                <a:lnTo>
                  <a:pt x="947610" y="0"/>
                </a:lnTo>
                <a:lnTo>
                  <a:pt x="1249523" y="0"/>
                </a:lnTo>
                <a:close/>
                <a:moveTo>
                  <a:pt x="1206550" y="42978"/>
                </a:moveTo>
                <a:lnTo>
                  <a:pt x="1206550" y="258971"/>
                </a:lnTo>
                <a:lnTo>
                  <a:pt x="990583" y="258971"/>
                </a:lnTo>
                <a:lnTo>
                  <a:pt x="990583" y="42978"/>
                </a:lnTo>
                <a:cubicBezTo>
                  <a:pt x="990583" y="42978"/>
                  <a:pt x="1206550" y="42978"/>
                  <a:pt x="1206550" y="42978"/>
                </a:cubicBezTo>
                <a:close/>
                <a:moveTo>
                  <a:pt x="0" y="1250776"/>
                </a:moveTo>
                <a:lnTo>
                  <a:pt x="0" y="948826"/>
                </a:lnTo>
                <a:lnTo>
                  <a:pt x="301913" y="948826"/>
                </a:lnTo>
                <a:lnTo>
                  <a:pt x="301913" y="1250776"/>
                </a:lnTo>
                <a:lnTo>
                  <a:pt x="0" y="1250776"/>
                </a:lnTo>
                <a:close/>
                <a:moveTo>
                  <a:pt x="42973" y="1206695"/>
                </a:moveTo>
                <a:lnTo>
                  <a:pt x="42973" y="990702"/>
                </a:lnTo>
                <a:lnTo>
                  <a:pt x="258940" y="990702"/>
                </a:lnTo>
                <a:lnTo>
                  <a:pt x="258940" y="1206695"/>
                </a:lnTo>
                <a:lnTo>
                  <a:pt x="42973" y="1206695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4" name="Freeform 1553">
            <a:extLst>
              <a:ext uri="{FF2B5EF4-FFF2-40B4-BE49-F238E27FC236}">
                <a16:creationId xmlns:a16="http://schemas.microsoft.com/office/drawing/2014/main" id="{AAE6A4C0-1289-2657-98A6-029C27BC63A7}"/>
              </a:ext>
            </a:extLst>
          </p:cNvPr>
          <p:cNvSpPr/>
          <p:nvPr/>
        </p:nvSpPr>
        <p:spPr>
          <a:xfrm>
            <a:off x="8055530" y="438337"/>
            <a:ext cx="1077630" cy="1077760"/>
          </a:xfrm>
          <a:custGeom>
            <a:avLst/>
            <a:gdLst>
              <a:gd name="csX0" fmla="*/ 0 w 1077630"/>
              <a:gd name="csY0" fmla="*/ 0 h 1077760"/>
              <a:gd name="csX1" fmla="*/ 0 w 1077630"/>
              <a:gd name="csY1" fmla="*/ 128935 h 1077760"/>
              <a:gd name="csX2" fmla="*/ 128918 w 1077630"/>
              <a:gd name="csY2" fmla="*/ 128935 h 1077760"/>
              <a:gd name="csX3" fmla="*/ 128918 w 1077630"/>
              <a:gd name="csY3" fmla="*/ 0 h 1077760"/>
              <a:gd name="csX4" fmla="*/ 0 w 1077630"/>
              <a:gd name="csY4" fmla="*/ 0 h 1077760"/>
              <a:gd name="csX5" fmla="*/ 1077631 w 1077630"/>
              <a:gd name="csY5" fmla="*/ 0 h 1077760"/>
              <a:gd name="csX6" fmla="*/ 1077631 w 1077630"/>
              <a:gd name="csY6" fmla="*/ 128935 h 1077760"/>
              <a:gd name="csX7" fmla="*/ 948712 w 1077630"/>
              <a:gd name="csY7" fmla="*/ 128935 h 1077760"/>
              <a:gd name="csX8" fmla="*/ 948712 w 1077630"/>
              <a:gd name="csY8" fmla="*/ 0 h 1077760"/>
              <a:gd name="csX9" fmla="*/ 1077631 w 1077630"/>
              <a:gd name="csY9" fmla="*/ 0 h 1077760"/>
              <a:gd name="csX10" fmla="*/ 0 w 1077630"/>
              <a:gd name="csY10" fmla="*/ 1077761 h 1077760"/>
              <a:gd name="csX11" fmla="*/ 0 w 1077630"/>
              <a:gd name="csY11" fmla="*/ 948826 h 1077760"/>
              <a:gd name="csX12" fmla="*/ 128918 w 1077630"/>
              <a:gd name="csY12" fmla="*/ 948826 h 1077760"/>
              <a:gd name="csX13" fmla="*/ 128918 w 1077630"/>
              <a:gd name="csY13" fmla="*/ 1077761 h 1077760"/>
              <a:gd name="csX14" fmla="*/ 0 w 1077630"/>
              <a:gd name="csY14" fmla="*/ 1077761 h 10777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77630" h="1077760">
                <a:moveTo>
                  <a:pt x="0" y="0"/>
                </a:moveTo>
                <a:lnTo>
                  <a:pt x="0" y="128935"/>
                </a:lnTo>
                <a:lnTo>
                  <a:pt x="128918" y="128935"/>
                </a:lnTo>
                <a:lnTo>
                  <a:pt x="128918" y="0"/>
                </a:lnTo>
                <a:cubicBezTo>
                  <a:pt x="128918" y="0"/>
                  <a:pt x="0" y="0"/>
                  <a:pt x="0" y="0"/>
                </a:cubicBezTo>
                <a:close/>
                <a:moveTo>
                  <a:pt x="1077631" y="0"/>
                </a:moveTo>
                <a:lnTo>
                  <a:pt x="1077631" y="128935"/>
                </a:lnTo>
                <a:lnTo>
                  <a:pt x="948712" y="128935"/>
                </a:lnTo>
                <a:lnTo>
                  <a:pt x="948712" y="0"/>
                </a:lnTo>
                <a:cubicBezTo>
                  <a:pt x="948712" y="0"/>
                  <a:pt x="1077631" y="0"/>
                  <a:pt x="1077631" y="0"/>
                </a:cubicBezTo>
                <a:close/>
                <a:moveTo>
                  <a:pt x="0" y="1077761"/>
                </a:moveTo>
                <a:lnTo>
                  <a:pt x="0" y="948826"/>
                </a:lnTo>
                <a:lnTo>
                  <a:pt x="128918" y="948826"/>
                </a:lnTo>
                <a:lnTo>
                  <a:pt x="128918" y="1077761"/>
                </a:lnTo>
                <a:lnTo>
                  <a:pt x="0" y="1077761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5" name="Freeform 1554">
            <a:extLst>
              <a:ext uri="{FF2B5EF4-FFF2-40B4-BE49-F238E27FC236}">
                <a16:creationId xmlns:a16="http://schemas.microsoft.com/office/drawing/2014/main" id="{5D032C3E-41EA-65D9-96E7-7713E83D1788}"/>
              </a:ext>
            </a:extLst>
          </p:cNvPr>
          <p:cNvSpPr/>
          <p:nvPr/>
        </p:nvSpPr>
        <p:spPr>
          <a:xfrm>
            <a:off x="7969583" y="352381"/>
            <a:ext cx="1249523" cy="1249673"/>
          </a:xfrm>
          <a:custGeom>
            <a:avLst/>
            <a:gdLst>
              <a:gd name="csX0" fmla="*/ 0 w 1249523"/>
              <a:gd name="csY0" fmla="*/ 387906 h 1249673"/>
              <a:gd name="csX1" fmla="*/ 0 w 1249523"/>
              <a:gd name="csY1" fmla="*/ 430884 h 1249673"/>
              <a:gd name="csX2" fmla="*/ 42973 w 1249523"/>
              <a:gd name="csY2" fmla="*/ 430884 h 1249673"/>
              <a:gd name="csX3" fmla="*/ 42973 w 1249523"/>
              <a:gd name="csY3" fmla="*/ 387906 h 1249673"/>
              <a:gd name="csX4" fmla="*/ 0 w 1249523"/>
              <a:gd name="csY4" fmla="*/ 387906 h 1249673"/>
              <a:gd name="csX5" fmla="*/ 0 w 1249523"/>
              <a:gd name="csY5" fmla="*/ 430884 h 1249673"/>
              <a:gd name="csX6" fmla="*/ 0 w 1249523"/>
              <a:gd name="csY6" fmla="*/ 473862 h 1249673"/>
              <a:gd name="csX7" fmla="*/ 42973 w 1249523"/>
              <a:gd name="csY7" fmla="*/ 473862 h 1249673"/>
              <a:gd name="csX8" fmla="*/ 42973 w 1249523"/>
              <a:gd name="csY8" fmla="*/ 430884 h 1249673"/>
              <a:gd name="csX9" fmla="*/ 0 w 1249523"/>
              <a:gd name="csY9" fmla="*/ 430884 h 1249673"/>
              <a:gd name="csX10" fmla="*/ 0 w 1249523"/>
              <a:gd name="csY10" fmla="*/ 473862 h 1249673"/>
              <a:gd name="csX11" fmla="*/ 0 w 1249523"/>
              <a:gd name="csY11" fmla="*/ 516840 h 1249673"/>
              <a:gd name="csX12" fmla="*/ 42973 w 1249523"/>
              <a:gd name="csY12" fmla="*/ 516840 h 1249673"/>
              <a:gd name="csX13" fmla="*/ 42973 w 1249523"/>
              <a:gd name="csY13" fmla="*/ 473862 h 1249673"/>
              <a:gd name="csX14" fmla="*/ 0 w 1249523"/>
              <a:gd name="csY14" fmla="*/ 473862 h 1249673"/>
              <a:gd name="csX15" fmla="*/ 0 w 1249523"/>
              <a:gd name="csY15" fmla="*/ 517942 h 1249673"/>
              <a:gd name="csX16" fmla="*/ 0 w 1249523"/>
              <a:gd name="csY16" fmla="*/ 560921 h 1249673"/>
              <a:gd name="csX17" fmla="*/ 42973 w 1249523"/>
              <a:gd name="csY17" fmla="*/ 560921 h 1249673"/>
              <a:gd name="csX18" fmla="*/ 42973 w 1249523"/>
              <a:gd name="csY18" fmla="*/ 517942 h 1249673"/>
              <a:gd name="csX19" fmla="*/ 0 w 1249523"/>
              <a:gd name="csY19" fmla="*/ 517942 h 1249673"/>
              <a:gd name="csX20" fmla="*/ 0 w 1249523"/>
              <a:gd name="csY20" fmla="*/ 689855 h 1249673"/>
              <a:gd name="csX21" fmla="*/ 0 w 1249523"/>
              <a:gd name="csY21" fmla="*/ 732833 h 1249673"/>
              <a:gd name="csX22" fmla="*/ 42973 w 1249523"/>
              <a:gd name="csY22" fmla="*/ 732833 h 1249673"/>
              <a:gd name="csX23" fmla="*/ 42973 w 1249523"/>
              <a:gd name="csY23" fmla="*/ 689855 h 1249673"/>
              <a:gd name="csX24" fmla="*/ 0 w 1249523"/>
              <a:gd name="csY24" fmla="*/ 689855 h 1249673"/>
              <a:gd name="csX25" fmla="*/ 0 w 1249523"/>
              <a:gd name="csY25" fmla="*/ 775812 h 1249673"/>
              <a:gd name="csX26" fmla="*/ 0 w 1249523"/>
              <a:gd name="csY26" fmla="*/ 818790 h 1249673"/>
              <a:gd name="csX27" fmla="*/ 42973 w 1249523"/>
              <a:gd name="csY27" fmla="*/ 818790 h 1249673"/>
              <a:gd name="csX28" fmla="*/ 42973 w 1249523"/>
              <a:gd name="csY28" fmla="*/ 775812 h 1249673"/>
              <a:gd name="csX29" fmla="*/ 0 w 1249523"/>
              <a:gd name="csY29" fmla="*/ 775812 h 1249673"/>
              <a:gd name="csX30" fmla="*/ 0 w 1249523"/>
              <a:gd name="csY30" fmla="*/ 818790 h 1249673"/>
              <a:gd name="csX31" fmla="*/ 0 w 1249523"/>
              <a:gd name="csY31" fmla="*/ 861768 h 1249673"/>
              <a:gd name="csX32" fmla="*/ 42973 w 1249523"/>
              <a:gd name="csY32" fmla="*/ 861768 h 1249673"/>
              <a:gd name="csX33" fmla="*/ 42973 w 1249523"/>
              <a:gd name="csY33" fmla="*/ 818790 h 1249673"/>
              <a:gd name="csX34" fmla="*/ 0 w 1249523"/>
              <a:gd name="csY34" fmla="*/ 818790 h 1249673"/>
              <a:gd name="csX35" fmla="*/ 0 w 1249523"/>
              <a:gd name="csY35" fmla="*/ 861768 h 1249673"/>
              <a:gd name="csX36" fmla="*/ 0 w 1249523"/>
              <a:gd name="csY36" fmla="*/ 904746 h 1249673"/>
              <a:gd name="csX37" fmla="*/ 42973 w 1249523"/>
              <a:gd name="csY37" fmla="*/ 904746 h 1249673"/>
              <a:gd name="csX38" fmla="*/ 42973 w 1249523"/>
              <a:gd name="csY38" fmla="*/ 861768 h 1249673"/>
              <a:gd name="csX39" fmla="*/ 0 w 1249523"/>
              <a:gd name="csY39" fmla="*/ 861768 h 1249673"/>
              <a:gd name="csX40" fmla="*/ 42973 w 1249523"/>
              <a:gd name="csY40" fmla="*/ 430884 h 1249673"/>
              <a:gd name="csX41" fmla="*/ 42973 w 1249523"/>
              <a:gd name="csY41" fmla="*/ 473862 h 1249673"/>
              <a:gd name="csX42" fmla="*/ 85947 w 1249523"/>
              <a:gd name="csY42" fmla="*/ 473862 h 1249673"/>
              <a:gd name="csX43" fmla="*/ 85947 w 1249523"/>
              <a:gd name="csY43" fmla="*/ 430884 h 1249673"/>
              <a:gd name="csX44" fmla="*/ 42973 w 1249523"/>
              <a:gd name="csY44" fmla="*/ 430884 h 1249673"/>
              <a:gd name="csX45" fmla="*/ 42973 w 1249523"/>
              <a:gd name="csY45" fmla="*/ 473862 h 1249673"/>
              <a:gd name="csX46" fmla="*/ 42973 w 1249523"/>
              <a:gd name="csY46" fmla="*/ 516840 h 1249673"/>
              <a:gd name="csX47" fmla="*/ 85947 w 1249523"/>
              <a:gd name="csY47" fmla="*/ 516840 h 1249673"/>
              <a:gd name="csX48" fmla="*/ 85947 w 1249523"/>
              <a:gd name="csY48" fmla="*/ 473862 h 1249673"/>
              <a:gd name="csX49" fmla="*/ 42973 w 1249523"/>
              <a:gd name="csY49" fmla="*/ 473862 h 1249673"/>
              <a:gd name="csX50" fmla="*/ 42973 w 1249523"/>
              <a:gd name="csY50" fmla="*/ 517942 h 1249673"/>
              <a:gd name="csX51" fmla="*/ 42973 w 1249523"/>
              <a:gd name="csY51" fmla="*/ 560921 h 1249673"/>
              <a:gd name="csX52" fmla="*/ 85947 w 1249523"/>
              <a:gd name="csY52" fmla="*/ 560921 h 1249673"/>
              <a:gd name="csX53" fmla="*/ 85947 w 1249523"/>
              <a:gd name="csY53" fmla="*/ 517942 h 1249673"/>
              <a:gd name="csX54" fmla="*/ 42973 w 1249523"/>
              <a:gd name="csY54" fmla="*/ 517942 h 1249673"/>
              <a:gd name="csX55" fmla="*/ 42973 w 1249523"/>
              <a:gd name="csY55" fmla="*/ 603899 h 1249673"/>
              <a:gd name="csX56" fmla="*/ 42973 w 1249523"/>
              <a:gd name="csY56" fmla="*/ 646877 h 1249673"/>
              <a:gd name="csX57" fmla="*/ 85947 w 1249523"/>
              <a:gd name="csY57" fmla="*/ 646877 h 1249673"/>
              <a:gd name="csX58" fmla="*/ 85947 w 1249523"/>
              <a:gd name="csY58" fmla="*/ 603899 h 1249673"/>
              <a:gd name="csX59" fmla="*/ 42973 w 1249523"/>
              <a:gd name="csY59" fmla="*/ 603899 h 1249673"/>
              <a:gd name="csX60" fmla="*/ 42973 w 1249523"/>
              <a:gd name="csY60" fmla="*/ 646877 h 1249673"/>
              <a:gd name="csX61" fmla="*/ 42973 w 1249523"/>
              <a:gd name="csY61" fmla="*/ 689855 h 1249673"/>
              <a:gd name="csX62" fmla="*/ 85947 w 1249523"/>
              <a:gd name="csY62" fmla="*/ 689855 h 1249673"/>
              <a:gd name="csX63" fmla="*/ 85947 w 1249523"/>
              <a:gd name="csY63" fmla="*/ 646877 h 1249673"/>
              <a:gd name="csX64" fmla="*/ 42973 w 1249523"/>
              <a:gd name="csY64" fmla="*/ 646877 h 1249673"/>
              <a:gd name="csX65" fmla="*/ 42973 w 1249523"/>
              <a:gd name="csY65" fmla="*/ 861768 h 1249673"/>
              <a:gd name="csX66" fmla="*/ 42973 w 1249523"/>
              <a:gd name="csY66" fmla="*/ 904746 h 1249673"/>
              <a:gd name="csX67" fmla="*/ 85947 w 1249523"/>
              <a:gd name="csY67" fmla="*/ 904746 h 1249673"/>
              <a:gd name="csX68" fmla="*/ 85947 w 1249523"/>
              <a:gd name="csY68" fmla="*/ 861768 h 1249673"/>
              <a:gd name="csX69" fmla="*/ 42973 w 1249523"/>
              <a:gd name="csY69" fmla="*/ 861768 h 1249673"/>
              <a:gd name="csX70" fmla="*/ 85947 w 1249523"/>
              <a:gd name="csY70" fmla="*/ 344928 h 1249673"/>
              <a:gd name="csX71" fmla="*/ 85947 w 1249523"/>
              <a:gd name="csY71" fmla="*/ 387906 h 1249673"/>
              <a:gd name="csX72" fmla="*/ 128919 w 1249523"/>
              <a:gd name="csY72" fmla="*/ 387906 h 1249673"/>
              <a:gd name="csX73" fmla="*/ 128919 w 1249523"/>
              <a:gd name="csY73" fmla="*/ 344928 h 1249673"/>
              <a:gd name="csX74" fmla="*/ 85947 w 1249523"/>
              <a:gd name="csY74" fmla="*/ 344928 h 1249673"/>
              <a:gd name="csX75" fmla="*/ 85947 w 1249523"/>
              <a:gd name="csY75" fmla="*/ 430884 h 1249673"/>
              <a:gd name="csX76" fmla="*/ 85947 w 1249523"/>
              <a:gd name="csY76" fmla="*/ 473862 h 1249673"/>
              <a:gd name="csX77" fmla="*/ 128919 w 1249523"/>
              <a:gd name="csY77" fmla="*/ 473862 h 1249673"/>
              <a:gd name="csX78" fmla="*/ 128919 w 1249523"/>
              <a:gd name="csY78" fmla="*/ 430884 h 1249673"/>
              <a:gd name="csX79" fmla="*/ 85947 w 1249523"/>
              <a:gd name="csY79" fmla="*/ 430884 h 1249673"/>
              <a:gd name="csX80" fmla="*/ 85947 w 1249523"/>
              <a:gd name="csY80" fmla="*/ 517942 h 1249673"/>
              <a:gd name="csX81" fmla="*/ 85947 w 1249523"/>
              <a:gd name="csY81" fmla="*/ 560921 h 1249673"/>
              <a:gd name="csX82" fmla="*/ 128919 w 1249523"/>
              <a:gd name="csY82" fmla="*/ 560921 h 1249673"/>
              <a:gd name="csX83" fmla="*/ 128919 w 1249523"/>
              <a:gd name="csY83" fmla="*/ 517942 h 1249673"/>
              <a:gd name="csX84" fmla="*/ 85947 w 1249523"/>
              <a:gd name="csY84" fmla="*/ 517942 h 1249673"/>
              <a:gd name="csX85" fmla="*/ 85947 w 1249523"/>
              <a:gd name="csY85" fmla="*/ 603899 h 1249673"/>
              <a:gd name="csX86" fmla="*/ 85947 w 1249523"/>
              <a:gd name="csY86" fmla="*/ 646877 h 1249673"/>
              <a:gd name="csX87" fmla="*/ 128919 w 1249523"/>
              <a:gd name="csY87" fmla="*/ 646877 h 1249673"/>
              <a:gd name="csX88" fmla="*/ 128919 w 1249523"/>
              <a:gd name="csY88" fmla="*/ 603899 h 1249673"/>
              <a:gd name="csX89" fmla="*/ 85947 w 1249523"/>
              <a:gd name="csY89" fmla="*/ 603899 h 1249673"/>
              <a:gd name="csX90" fmla="*/ 85947 w 1249523"/>
              <a:gd name="csY90" fmla="*/ 646877 h 1249673"/>
              <a:gd name="csX91" fmla="*/ 85947 w 1249523"/>
              <a:gd name="csY91" fmla="*/ 689855 h 1249673"/>
              <a:gd name="csX92" fmla="*/ 128919 w 1249523"/>
              <a:gd name="csY92" fmla="*/ 689855 h 1249673"/>
              <a:gd name="csX93" fmla="*/ 128919 w 1249523"/>
              <a:gd name="csY93" fmla="*/ 646877 h 1249673"/>
              <a:gd name="csX94" fmla="*/ 85947 w 1249523"/>
              <a:gd name="csY94" fmla="*/ 646877 h 1249673"/>
              <a:gd name="csX95" fmla="*/ 85947 w 1249523"/>
              <a:gd name="csY95" fmla="*/ 689855 h 1249673"/>
              <a:gd name="csX96" fmla="*/ 85947 w 1249523"/>
              <a:gd name="csY96" fmla="*/ 732833 h 1249673"/>
              <a:gd name="csX97" fmla="*/ 128919 w 1249523"/>
              <a:gd name="csY97" fmla="*/ 732833 h 1249673"/>
              <a:gd name="csX98" fmla="*/ 128919 w 1249523"/>
              <a:gd name="csY98" fmla="*/ 689855 h 1249673"/>
              <a:gd name="csX99" fmla="*/ 85947 w 1249523"/>
              <a:gd name="csY99" fmla="*/ 689855 h 1249673"/>
              <a:gd name="csX100" fmla="*/ 85947 w 1249523"/>
              <a:gd name="csY100" fmla="*/ 775812 h 1249673"/>
              <a:gd name="csX101" fmla="*/ 85947 w 1249523"/>
              <a:gd name="csY101" fmla="*/ 818790 h 1249673"/>
              <a:gd name="csX102" fmla="*/ 128919 w 1249523"/>
              <a:gd name="csY102" fmla="*/ 818790 h 1249673"/>
              <a:gd name="csX103" fmla="*/ 128919 w 1249523"/>
              <a:gd name="csY103" fmla="*/ 775812 h 1249673"/>
              <a:gd name="csX104" fmla="*/ 85947 w 1249523"/>
              <a:gd name="csY104" fmla="*/ 775812 h 1249673"/>
              <a:gd name="csX105" fmla="*/ 85947 w 1249523"/>
              <a:gd name="csY105" fmla="*/ 818790 h 1249673"/>
              <a:gd name="csX106" fmla="*/ 85947 w 1249523"/>
              <a:gd name="csY106" fmla="*/ 861768 h 1249673"/>
              <a:gd name="csX107" fmla="*/ 128919 w 1249523"/>
              <a:gd name="csY107" fmla="*/ 861768 h 1249673"/>
              <a:gd name="csX108" fmla="*/ 128919 w 1249523"/>
              <a:gd name="csY108" fmla="*/ 818790 h 1249673"/>
              <a:gd name="csX109" fmla="*/ 85947 w 1249523"/>
              <a:gd name="csY109" fmla="*/ 818790 h 1249673"/>
              <a:gd name="csX110" fmla="*/ 85947 w 1249523"/>
              <a:gd name="csY110" fmla="*/ 861768 h 1249673"/>
              <a:gd name="csX111" fmla="*/ 85947 w 1249523"/>
              <a:gd name="csY111" fmla="*/ 904746 h 1249673"/>
              <a:gd name="csX112" fmla="*/ 128919 w 1249523"/>
              <a:gd name="csY112" fmla="*/ 904746 h 1249673"/>
              <a:gd name="csX113" fmla="*/ 128919 w 1249523"/>
              <a:gd name="csY113" fmla="*/ 861768 h 1249673"/>
              <a:gd name="csX114" fmla="*/ 85947 w 1249523"/>
              <a:gd name="csY114" fmla="*/ 861768 h 1249673"/>
              <a:gd name="csX115" fmla="*/ 128919 w 1249523"/>
              <a:gd name="csY115" fmla="*/ 344928 h 1249673"/>
              <a:gd name="csX116" fmla="*/ 128919 w 1249523"/>
              <a:gd name="csY116" fmla="*/ 387906 h 1249673"/>
              <a:gd name="csX117" fmla="*/ 171892 w 1249523"/>
              <a:gd name="csY117" fmla="*/ 387906 h 1249673"/>
              <a:gd name="csX118" fmla="*/ 171892 w 1249523"/>
              <a:gd name="csY118" fmla="*/ 344928 h 1249673"/>
              <a:gd name="csX119" fmla="*/ 128919 w 1249523"/>
              <a:gd name="csY119" fmla="*/ 344928 h 1249673"/>
              <a:gd name="csX120" fmla="*/ 128919 w 1249523"/>
              <a:gd name="csY120" fmla="*/ 387906 h 1249673"/>
              <a:gd name="csX121" fmla="*/ 128919 w 1249523"/>
              <a:gd name="csY121" fmla="*/ 430884 h 1249673"/>
              <a:gd name="csX122" fmla="*/ 171892 w 1249523"/>
              <a:gd name="csY122" fmla="*/ 430884 h 1249673"/>
              <a:gd name="csX123" fmla="*/ 171892 w 1249523"/>
              <a:gd name="csY123" fmla="*/ 387906 h 1249673"/>
              <a:gd name="csX124" fmla="*/ 128919 w 1249523"/>
              <a:gd name="csY124" fmla="*/ 387906 h 1249673"/>
              <a:gd name="csX125" fmla="*/ 128919 w 1249523"/>
              <a:gd name="csY125" fmla="*/ 473862 h 1249673"/>
              <a:gd name="csX126" fmla="*/ 128919 w 1249523"/>
              <a:gd name="csY126" fmla="*/ 516840 h 1249673"/>
              <a:gd name="csX127" fmla="*/ 171892 w 1249523"/>
              <a:gd name="csY127" fmla="*/ 516840 h 1249673"/>
              <a:gd name="csX128" fmla="*/ 171892 w 1249523"/>
              <a:gd name="csY128" fmla="*/ 473862 h 1249673"/>
              <a:gd name="csX129" fmla="*/ 128919 w 1249523"/>
              <a:gd name="csY129" fmla="*/ 473862 h 1249673"/>
              <a:gd name="csX130" fmla="*/ 128919 w 1249523"/>
              <a:gd name="csY130" fmla="*/ 560921 h 1249673"/>
              <a:gd name="csX131" fmla="*/ 128919 w 1249523"/>
              <a:gd name="csY131" fmla="*/ 603899 h 1249673"/>
              <a:gd name="csX132" fmla="*/ 171892 w 1249523"/>
              <a:gd name="csY132" fmla="*/ 603899 h 1249673"/>
              <a:gd name="csX133" fmla="*/ 171892 w 1249523"/>
              <a:gd name="csY133" fmla="*/ 560921 h 1249673"/>
              <a:gd name="csX134" fmla="*/ 128919 w 1249523"/>
              <a:gd name="csY134" fmla="*/ 560921 h 1249673"/>
              <a:gd name="csX135" fmla="*/ 128919 w 1249523"/>
              <a:gd name="csY135" fmla="*/ 603899 h 1249673"/>
              <a:gd name="csX136" fmla="*/ 128919 w 1249523"/>
              <a:gd name="csY136" fmla="*/ 646877 h 1249673"/>
              <a:gd name="csX137" fmla="*/ 171892 w 1249523"/>
              <a:gd name="csY137" fmla="*/ 646877 h 1249673"/>
              <a:gd name="csX138" fmla="*/ 171892 w 1249523"/>
              <a:gd name="csY138" fmla="*/ 603899 h 1249673"/>
              <a:gd name="csX139" fmla="*/ 128919 w 1249523"/>
              <a:gd name="csY139" fmla="*/ 603899 h 1249673"/>
              <a:gd name="csX140" fmla="*/ 128919 w 1249523"/>
              <a:gd name="csY140" fmla="*/ 646877 h 1249673"/>
              <a:gd name="csX141" fmla="*/ 128919 w 1249523"/>
              <a:gd name="csY141" fmla="*/ 689855 h 1249673"/>
              <a:gd name="csX142" fmla="*/ 171892 w 1249523"/>
              <a:gd name="csY142" fmla="*/ 689855 h 1249673"/>
              <a:gd name="csX143" fmla="*/ 171892 w 1249523"/>
              <a:gd name="csY143" fmla="*/ 646877 h 1249673"/>
              <a:gd name="csX144" fmla="*/ 128919 w 1249523"/>
              <a:gd name="csY144" fmla="*/ 646877 h 1249673"/>
              <a:gd name="csX145" fmla="*/ 128919 w 1249523"/>
              <a:gd name="csY145" fmla="*/ 732833 h 1249673"/>
              <a:gd name="csX146" fmla="*/ 128919 w 1249523"/>
              <a:gd name="csY146" fmla="*/ 775812 h 1249673"/>
              <a:gd name="csX147" fmla="*/ 171892 w 1249523"/>
              <a:gd name="csY147" fmla="*/ 775812 h 1249673"/>
              <a:gd name="csX148" fmla="*/ 171892 w 1249523"/>
              <a:gd name="csY148" fmla="*/ 732833 h 1249673"/>
              <a:gd name="csX149" fmla="*/ 128919 w 1249523"/>
              <a:gd name="csY149" fmla="*/ 732833 h 1249673"/>
              <a:gd name="csX150" fmla="*/ 128919 w 1249523"/>
              <a:gd name="csY150" fmla="*/ 818790 h 1249673"/>
              <a:gd name="csX151" fmla="*/ 128919 w 1249523"/>
              <a:gd name="csY151" fmla="*/ 861768 h 1249673"/>
              <a:gd name="csX152" fmla="*/ 171892 w 1249523"/>
              <a:gd name="csY152" fmla="*/ 861768 h 1249673"/>
              <a:gd name="csX153" fmla="*/ 171892 w 1249523"/>
              <a:gd name="csY153" fmla="*/ 818790 h 1249673"/>
              <a:gd name="csX154" fmla="*/ 128919 w 1249523"/>
              <a:gd name="csY154" fmla="*/ 818790 h 1249673"/>
              <a:gd name="csX155" fmla="*/ 171892 w 1249523"/>
              <a:gd name="csY155" fmla="*/ 344928 h 1249673"/>
              <a:gd name="csX156" fmla="*/ 171892 w 1249523"/>
              <a:gd name="csY156" fmla="*/ 387906 h 1249673"/>
              <a:gd name="csX157" fmla="*/ 214865 w 1249523"/>
              <a:gd name="csY157" fmla="*/ 387906 h 1249673"/>
              <a:gd name="csX158" fmla="*/ 214865 w 1249523"/>
              <a:gd name="csY158" fmla="*/ 344928 h 1249673"/>
              <a:gd name="csX159" fmla="*/ 171892 w 1249523"/>
              <a:gd name="csY159" fmla="*/ 344928 h 1249673"/>
              <a:gd name="csX160" fmla="*/ 171892 w 1249523"/>
              <a:gd name="csY160" fmla="*/ 430884 h 1249673"/>
              <a:gd name="csX161" fmla="*/ 171892 w 1249523"/>
              <a:gd name="csY161" fmla="*/ 473862 h 1249673"/>
              <a:gd name="csX162" fmla="*/ 214865 w 1249523"/>
              <a:gd name="csY162" fmla="*/ 473862 h 1249673"/>
              <a:gd name="csX163" fmla="*/ 214865 w 1249523"/>
              <a:gd name="csY163" fmla="*/ 430884 h 1249673"/>
              <a:gd name="csX164" fmla="*/ 171892 w 1249523"/>
              <a:gd name="csY164" fmla="*/ 430884 h 1249673"/>
              <a:gd name="csX165" fmla="*/ 171892 w 1249523"/>
              <a:gd name="csY165" fmla="*/ 517942 h 1249673"/>
              <a:gd name="csX166" fmla="*/ 171892 w 1249523"/>
              <a:gd name="csY166" fmla="*/ 560921 h 1249673"/>
              <a:gd name="csX167" fmla="*/ 214865 w 1249523"/>
              <a:gd name="csY167" fmla="*/ 560921 h 1249673"/>
              <a:gd name="csX168" fmla="*/ 214865 w 1249523"/>
              <a:gd name="csY168" fmla="*/ 517942 h 1249673"/>
              <a:gd name="csX169" fmla="*/ 171892 w 1249523"/>
              <a:gd name="csY169" fmla="*/ 517942 h 1249673"/>
              <a:gd name="csX170" fmla="*/ 171892 w 1249523"/>
              <a:gd name="csY170" fmla="*/ 603899 h 1249673"/>
              <a:gd name="csX171" fmla="*/ 171892 w 1249523"/>
              <a:gd name="csY171" fmla="*/ 646877 h 1249673"/>
              <a:gd name="csX172" fmla="*/ 214865 w 1249523"/>
              <a:gd name="csY172" fmla="*/ 646877 h 1249673"/>
              <a:gd name="csX173" fmla="*/ 214865 w 1249523"/>
              <a:gd name="csY173" fmla="*/ 603899 h 1249673"/>
              <a:gd name="csX174" fmla="*/ 171892 w 1249523"/>
              <a:gd name="csY174" fmla="*/ 603899 h 1249673"/>
              <a:gd name="csX175" fmla="*/ 171892 w 1249523"/>
              <a:gd name="csY175" fmla="*/ 689855 h 1249673"/>
              <a:gd name="csX176" fmla="*/ 171892 w 1249523"/>
              <a:gd name="csY176" fmla="*/ 732833 h 1249673"/>
              <a:gd name="csX177" fmla="*/ 214865 w 1249523"/>
              <a:gd name="csY177" fmla="*/ 732833 h 1249673"/>
              <a:gd name="csX178" fmla="*/ 214865 w 1249523"/>
              <a:gd name="csY178" fmla="*/ 689855 h 1249673"/>
              <a:gd name="csX179" fmla="*/ 171892 w 1249523"/>
              <a:gd name="csY179" fmla="*/ 689855 h 1249673"/>
              <a:gd name="csX180" fmla="*/ 171892 w 1249523"/>
              <a:gd name="csY180" fmla="*/ 775812 h 1249673"/>
              <a:gd name="csX181" fmla="*/ 171892 w 1249523"/>
              <a:gd name="csY181" fmla="*/ 818790 h 1249673"/>
              <a:gd name="csX182" fmla="*/ 214865 w 1249523"/>
              <a:gd name="csY182" fmla="*/ 818790 h 1249673"/>
              <a:gd name="csX183" fmla="*/ 214865 w 1249523"/>
              <a:gd name="csY183" fmla="*/ 775812 h 1249673"/>
              <a:gd name="csX184" fmla="*/ 171892 w 1249523"/>
              <a:gd name="csY184" fmla="*/ 775812 h 1249673"/>
              <a:gd name="csX185" fmla="*/ 171892 w 1249523"/>
              <a:gd name="csY185" fmla="*/ 818790 h 1249673"/>
              <a:gd name="csX186" fmla="*/ 171892 w 1249523"/>
              <a:gd name="csY186" fmla="*/ 861768 h 1249673"/>
              <a:gd name="csX187" fmla="*/ 214865 w 1249523"/>
              <a:gd name="csY187" fmla="*/ 861768 h 1249673"/>
              <a:gd name="csX188" fmla="*/ 214865 w 1249523"/>
              <a:gd name="csY188" fmla="*/ 818790 h 1249673"/>
              <a:gd name="csX189" fmla="*/ 171892 w 1249523"/>
              <a:gd name="csY189" fmla="*/ 818790 h 1249673"/>
              <a:gd name="csX190" fmla="*/ 171892 w 1249523"/>
              <a:gd name="csY190" fmla="*/ 861768 h 1249673"/>
              <a:gd name="csX191" fmla="*/ 171892 w 1249523"/>
              <a:gd name="csY191" fmla="*/ 904746 h 1249673"/>
              <a:gd name="csX192" fmla="*/ 214865 w 1249523"/>
              <a:gd name="csY192" fmla="*/ 904746 h 1249673"/>
              <a:gd name="csX193" fmla="*/ 214865 w 1249523"/>
              <a:gd name="csY193" fmla="*/ 861768 h 1249673"/>
              <a:gd name="csX194" fmla="*/ 171892 w 1249523"/>
              <a:gd name="csY194" fmla="*/ 861768 h 1249673"/>
              <a:gd name="csX195" fmla="*/ 214865 w 1249523"/>
              <a:gd name="csY195" fmla="*/ 344928 h 1249673"/>
              <a:gd name="csX196" fmla="*/ 214865 w 1249523"/>
              <a:gd name="csY196" fmla="*/ 387906 h 1249673"/>
              <a:gd name="csX197" fmla="*/ 257838 w 1249523"/>
              <a:gd name="csY197" fmla="*/ 387906 h 1249673"/>
              <a:gd name="csX198" fmla="*/ 257838 w 1249523"/>
              <a:gd name="csY198" fmla="*/ 344928 h 1249673"/>
              <a:gd name="csX199" fmla="*/ 214865 w 1249523"/>
              <a:gd name="csY199" fmla="*/ 344928 h 1249673"/>
              <a:gd name="csX200" fmla="*/ 214865 w 1249523"/>
              <a:gd name="csY200" fmla="*/ 387906 h 1249673"/>
              <a:gd name="csX201" fmla="*/ 214865 w 1249523"/>
              <a:gd name="csY201" fmla="*/ 430884 h 1249673"/>
              <a:gd name="csX202" fmla="*/ 257838 w 1249523"/>
              <a:gd name="csY202" fmla="*/ 430884 h 1249673"/>
              <a:gd name="csX203" fmla="*/ 257838 w 1249523"/>
              <a:gd name="csY203" fmla="*/ 387906 h 1249673"/>
              <a:gd name="csX204" fmla="*/ 214865 w 1249523"/>
              <a:gd name="csY204" fmla="*/ 387906 h 1249673"/>
              <a:gd name="csX205" fmla="*/ 214865 w 1249523"/>
              <a:gd name="csY205" fmla="*/ 430884 h 1249673"/>
              <a:gd name="csX206" fmla="*/ 214865 w 1249523"/>
              <a:gd name="csY206" fmla="*/ 473862 h 1249673"/>
              <a:gd name="csX207" fmla="*/ 257838 w 1249523"/>
              <a:gd name="csY207" fmla="*/ 473862 h 1249673"/>
              <a:gd name="csX208" fmla="*/ 257838 w 1249523"/>
              <a:gd name="csY208" fmla="*/ 430884 h 1249673"/>
              <a:gd name="csX209" fmla="*/ 214865 w 1249523"/>
              <a:gd name="csY209" fmla="*/ 430884 h 1249673"/>
              <a:gd name="csX210" fmla="*/ 214865 w 1249523"/>
              <a:gd name="csY210" fmla="*/ 473862 h 1249673"/>
              <a:gd name="csX211" fmla="*/ 214865 w 1249523"/>
              <a:gd name="csY211" fmla="*/ 516840 h 1249673"/>
              <a:gd name="csX212" fmla="*/ 257838 w 1249523"/>
              <a:gd name="csY212" fmla="*/ 516840 h 1249673"/>
              <a:gd name="csX213" fmla="*/ 257838 w 1249523"/>
              <a:gd name="csY213" fmla="*/ 473862 h 1249673"/>
              <a:gd name="csX214" fmla="*/ 214865 w 1249523"/>
              <a:gd name="csY214" fmla="*/ 473862 h 1249673"/>
              <a:gd name="csX215" fmla="*/ 214865 w 1249523"/>
              <a:gd name="csY215" fmla="*/ 517942 h 1249673"/>
              <a:gd name="csX216" fmla="*/ 214865 w 1249523"/>
              <a:gd name="csY216" fmla="*/ 560921 h 1249673"/>
              <a:gd name="csX217" fmla="*/ 257838 w 1249523"/>
              <a:gd name="csY217" fmla="*/ 560921 h 1249673"/>
              <a:gd name="csX218" fmla="*/ 257838 w 1249523"/>
              <a:gd name="csY218" fmla="*/ 517942 h 1249673"/>
              <a:gd name="csX219" fmla="*/ 214865 w 1249523"/>
              <a:gd name="csY219" fmla="*/ 517942 h 1249673"/>
              <a:gd name="csX220" fmla="*/ 214865 w 1249523"/>
              <a:gd name="csY220" fmla="*/ 560921 h 1249673"/>
              <a:gd name="csX221" fmla="*/ 214865 w 1249523"/>
              <a:gd name="csY221" fmla="*/ 603899 h 1249673"/>
              <a:gd name="csX222" fmla="*/ 257838 w 1249523"/>
              <a:gd name="csY222" fmla="*/ 603899 h 1249673"/>
              <a:gd name="csX223" fmla="*/ 257838 w 1249523"/>
              <a:gd name="csY223" fmla="*/ 560921 h 1249673"/>
              <a:gd name="csX224" fmla="*/ 214865 w 1249523"/>
              <a:gd name="csY224" fmla="*/ 560921 h 1249673"/>
              <a:gd name="csX225" fmla="*/ 214865 w 1249523"/>
              <a:gd name="csY225" fmla="*/ 646877 h 1249673"/>
              <a:gd name="csX226" fmla="*/ 214865 w 1249523"/>
              <a:gd name="csY226" fmla="*/ 689855 h 1249673"/>
              <a:gd name="csX227" fmla="*/ 257838 w 1249523"/>
              <a:gd name="csY227" fmla="*/ 689855 h 1249673"/>
              <a:gd name="csX228" fmla="*/ 257838 w 1249523"/>
              <a:gd name="csY228" fmla="*/ 646877 h 1249673"/>
              <a:gd name="csX229" fmla="*/ 214865 w 1249523"/>
              <a:gd name="csY229" fmla="*/ 646877 h 1249673"/>
              <a:gd name="csX230" fmla="*/ 214865 w 1249523"/>
              <a:gd name="csY230" fmla="*/ 689855 h 1249673"/>
              <a:gd name="csX231" fmla="*/ 214865 w 1249523"/>
              <a:gd name="csY231" fmla="*/ 732833 h 1249673"/>
              <a:gd name="csX232" fmla="*/ 257838 w 1249523"/>
              <a:gd name="csY232" fmla="*/ 732833 h 1249673"/>
              <a:gd name="csX233" fmla="*/ 257838 w 1249523"/>
              <a:gd name="csY233" fmla="*/ 689855 h 1249673"/>
              <a:gd name="csX234" fmla="*/ 214865 w 1249523"/>
              <a:gd name="csY234" fmla="*/ 689855 h 1249673"/>
              <a:gd name="csX235" fmla="*/ 214865 w 1249523"/>
              <a:gd name="csY235" fmla="*/ 861768 h 1249673"/>
              <a:gd name="csX236" fmla="*/ 214865 w 1249523"/>
              <a:gd name="csY236" fmla="*/ 904746 h 1249673"/>
              <a:gd name="csX237" fmla="*/ 257838 w 1249523"/>
              <a:gd name="csY237" fmla="*/ 904746 h 1249673"/>
              <a:gd name="csX238" fmla="*/ 257838 w 1249523"/>
              <a:gd name="csY238" fmla="*/ 861768 h 1249673"/>
              <a:gd name="csX239" fmla="*/ 214865 w 1249523"/>
              <a:gd name="csY239" fmla="*/ 861768 h 1249673"/>
              <a:gd name="csX240" fmla="*/ 258940 w 1249523"/>
              <a:gd name="csY240" fmla="*/ 344928 h 1249673"/>
              <a:gd name="csX241" fmla="*/ 258940 w 1249523"/>
              <a:gd name="csY241" fmla="*/ 387906 h 1249673"/>
              <a:gd name="csX242" fmla="*/ 301913 w 1249523"/>
              <a:gd name="csY242" fmla="*/ 387906 h 1249673"/>
              <a:gd name="csX243" fmla="*/ 301913 w 1249523"/>
              <a:gd name="csY243" fmla="*/ 344928 h 1249673"/>
              <a:gd name="csX244" fmla="*/ 258940 w 1249523"/>
              <a:gd name="csY244" fmla="*/ 344928 h 1249673"/>
              <a:gd name="csX245" fmla="*/ 258940 w 1249523"/>
              <a:gd name="csY245" fmla="*/ 430884 h 1249673"/>
              <a:gd name="csX246" fmla="*/ 258940 w 1249523"/>
              <a:gd name="csY246" fmla="*/ 473862 h 1249673"/>
              <a:gd name="csX247" fmla="*/ 301913 w 1249523"/>
              <a:gd name="csY247" fmla="*/ 473862 h 1249673"/>
              <a:gd name="csX248" fmla="*/ 301913 w 1249523"/>
              <a:gd name="csY248" fmla="*/ 430884 h 1249673"/>
              <a:gd name="csX249" fmla="*/ 258940 w 1249523"/>
              <a:gd name="csY249" fmla="*/ 430884 h 1249673"/>
              <a:gd name="csX250" fmla="*/ 258940 w 1249523"/>
              <a:gd name="csY250" fmla="*/ 517942 h 1249673"/>
              <a:gd name="csX251" fmla="*/ 258940 w 1249523"/>
              <a:gd name="csY251" fmla="*/ 560921 h 1249673"/>
              <a:gd name="csX252" fmla="*/ 301913 w 1249523"/>
              <a:gd name="csY252" fmla="*/ 560921 h 1249673"/>
              <a:gd name="csX253" fmla="*/ 301913 w 1249523"/>
              <a:gd name="csY253" fmla="*/ 517942 h 1249673"/>
              <a:gd name="csX254" fmla="*/ 258940 w 1249523"/>
              <a:gd name="csY254" fmla="*/ 517942 h 1249673"/>
              <a:gd name="csX255" fmla="*/ 258940 w 1249523"/>
              <a:gd name="csY255" fmla="*/ 603899 h 1249673"/>
              <a:gd name="csX256" fmla="*/ 258940 w 1249523"/>
              <a:gd name="csY256" fmla="*/ 646877 h 1249673"/>
              <a:gd name="csX257" fmla="*/ 301913 w 1249523"/>
              <a:gd name="csY257" fmla="*/ 646877 h 1249673"/>
              <a:gd name="csX258" fmla="*/ 301913 w 1249523"/>
              <a:gd name="csY258" fmla="*/ 603899 h 1249673"/>
              <a:gd name="csX259" fmla="*/ 258940 w 1249523"/>
              <a:gd name="csY259" fmla="*/ 603899 h 1249673"/>
              <a:gd name="csX260" fmla="*/ 258940 w 1249523"/>
              <a:gd name="csY260" fmla="*/ 689855 h 1249673"/>
              <a:gd name="csX261" fmla="*/ 258940 w 1249523"/>
              <a:gd name="csY261" fmla="*/ 732833 h 1249673"/>
              <a:gd name="csX262" fmla="*/ 301913 w 1249523"/>
              <a:gd name="csY262" fmla="*/ 732833 h 1249673"/>
              <a:gd name="csX263" fmla="*/ 301913 w 1249523"/>
              <a:gd name="csY263" fmla="*/ 689855 h 1249673"/>
              <a:gd name="csX264" fmla="*/ 258940 w 1249523"/>
              <a:gd name="csY264" fmla="*/ 689855 h 1249673"/>
              <a:gd name="csX265" fmla="*/ 258940 w 1249523"/>
              <a:gd name="csY265" fmla="*/ 775812 h 1249673"/>
              <a:gd name="csX266" fmla="*/ 258940 w 1249523"/>
              <a:gd name="csY266" fmla="*/ 818790 h 1249673"/>
              <a:gd name="csX267" fmla="*/ 301913 w 1249523"/>
              <a:gd name="csY267" fmla="*/ 818790 h 1249673"/>
              <a:gd name="csX268" fmla="*/ 301913 w 1249523"/>
              <a:gd name="csY268" fmla="*/ 775812 h 1249673"/>
              <a:gd name="csX269" fmla="*/ 258940 w 1249523"/>
              <a:gd name="csY269" fmla="*/ 775812 h 1249673"/>
              <a:gd name="csX270" fmla="*/ 258940 w 1249523"/>
              <a:gd name="csY270" fmla="*/ 861768 h 1249673"/>
              <a:gd name="csX271" fmla="*/ 258940 w 1249523"/>
              <a:gd name="csY271" fmla="*/ 904746 h 1249673"/>
              <a:gd name="csX272" fmla="*/ 301913 w 1249523"/>
              <a:gd name="csY272" fmla="*/ 904746 h 1249673"/>
              <a:gd name="csX273" fmla="*/ 301913 w 1249523"/>
              <a:gd name="csY273" fmla="*/ 861768 h 1249673"/>
              <a:gd name="csX274" fmla="*/ 258940 w 1249523"/>
              <a:gd name="csY274" fmla="*/ 861768 h 1249673"/>
              <a:gd name="csX275" fmla="*/ 301913 w 1249523"/>
              <a:gd name="csY275" fmla="*/ 344928 h 1249673"/>
              <a:gd name="csX276" fmla="*/ 301913 w 1249523"/>
              <a:gd name="csY276" fmla="*/ 387906 h 1249673"/>
              <a:gd name="csX277" fmla="*/ 344886 w 1249523"/>
              <a:gd name="csY277" fmla="*/ 387906 h 1249673"/>
              <a:gd name="csX278" fmla="*/ 344886 w 1249523"/>
              <a:gd name="csY278" fmla="*/ 344928 h 1249673"/>
              <a:gd name="csX279" fmla="*/ 301913 w 1249523"/>
              <a:gd name="csY279" fmla="*/ 344928 h 1249673"/>
              <a:gd name="csX280" fmla="*/ 301913 w 1249523"/>
              <a:gd name="csY280" fmla="*/ 430884 h 1249673"/>
              <a:gd name="csX281" fmla="*/ 301913 w 1249523"/>
              <a:gd name="csY281" fmla="*/ 473862 h 1249673"/>
              <a:gd name="csX282" fmla="*/ 344886 w 1249523"/>
              <a:gd name="csY282" fmla="*/ 473862 h 1249673"/>
              <a:gd name="csX283" fmla="*/ 344886 w 1249523"/>
              <a:gd name="csY283" fmla="*/ 430884 h 1249673"/>
              <a:gd name="csX284" fmla="*/ 301913 w 1249523"/>
              <a:gd name="csY284" fmla="*/ 430884 h 1249673"/>
              <a:gd name="csX285" fmla="*/ 301913 w 1249523"/>
              <a:gd name="csY285" fmla="*/ 517942 h 1249673"/>
              <a:gd name="csX286" fmla="*/ 301913 w 1249523"/>
              <a:gd name="csY286" fmla="*/ 560921 h 1249673"/>
              <a:gd name="csX287" fmla="*/ 344886 w 1249523"/>
              <a:gd name="csY287" fmla="*/ 560921 h 1249673"/>
              <a:gd name="csX288" fmla="*/ 344886 w 1249523"/>
              <a:gd name="csY288" fmla="*/ 517942 h 1249673"/>
              <a:gd name="csX289" fmla="*/ 301913 w 1249523"/>
              <a:gd name="csY289" fmla="*/ 517942 h 1249673"/>
              <a:gd name="csX290" fmla="*/ 301913 w 1249523"/>
              <a:gd name="csY290" fmla="*/ 646877 h 1249673"/>
              <a:gd name="csX291" fmla="*/ 301913 w 1249523"/>
              <a:gd name="csY291" fmla="*/ 689855 h 1249673"/>
              <a:gd name="csX292" fmla="*/ 344886 w 1249523"/>
              <a:gd name="csY292" fmla="*/ 689855 h 1249673"/>
              <a:gd name="csX293" fmla="*/ 344886 w 1249523"/>
              <a:gd name="csY293" fmla="*/ 646877 h 1249673"/>
              <a:gd name="csX294" fmla="*/ 301913 w 1249523"/>
              <a:gd name="csY294" fmla="*/ 646877 h 1249673"/>
              <a:gd name="csX295" fmla="*/ 301913 w 1249523"/>
              <a:gd name="csY295" fmla="*/ 818790 h 1249673"/>
              <a:gd name="csX296" fmla="*/ 301913 w 1249523"/>
              <a:gd name="csY296" fmla="*/ 861768 h 1249673"/>
              <a:gd name="csX297" fmla="*/ 344886 w 1249523"/>
              <a:gd name="csY297" fmla="*/ 861768 h 1249673"/>
              <a:gd name="csX298" fmla="*/ 344886 w 1249523"/>
              <a:gd name="csY298" fmla="*/ 818790 h 1249673"/>
              <a:gd name="csX299" fmla="*/ 301913 w 1249523"/>
              <a:gd name="csY299" fmla="*/ 818790 h 1249673"/>
              <a:gd name="csX300" fmla="*/ 344886 w 1249523"/>
              <a:gd name="csY300" fmla="*/ 0 h 1249673"/>
              <a:gd name="csX301" fmla="*/ 344886 w 1249523"/>
              <a:gd name="csY301" fmla="*/ 42978 h 1249673"/>
              <a:gd name="csX302" fmla="*/ 387859 w 1249523"/>
              <a:gd name="csY302" fmla="*/ 42978 h 1249673"/>
              <a:gd name="csX303" fmla="*/ 387859 w 1249523"/>
              <a:gd name="csY303" fmla="*/ 0 h 1249673"/>
              <a:gd name="csX304" fmla="*/ 344886 w 1249523"/>
              <a:gd name="csY304" fmla="*/ 0 h 1249673"/>
              <a:gd name="csX305" fmla="*/ 344886 w 1249523"/>
              <a:gd name="csY305" fmla="*/ 85956 h 1249673"/>
              <a:gd name="csX306" fmla="*/ 344886 w 1249523"/>
              <a:gd name="csY306" fmla="*/ 128935 h 1249673"/>
              <a:gd name="csX307" fmla="*/ 387859 w 1249523"/>
              <a:gd name="csY307" fmla="*/ 128935 h 1249673"/>
              <a:gd name="csX308" fmla="*/ 387859 w 1249523"/>
              <a:gd name="csY308" fmla="*/ 85956 h 1249673"/>
              <a:gd name="csX309" fmla="*/ 344886 w 1249523"/>
              <a:gd name="csY309" fmla="*/ 85956 h 1249673"/>
              <a:gd name="csX310" fmla="*/ 344886 w 1249523"/>
              <a:gd name="csY310" fmla="*/ 130037 h 1249673"/>
              <a:gd name="csX311" fmla="*/ 344886 w 1249523"/>
              <a:gd name="csY311" fmla="*/ 173015 h 1249673"/>
              <a:gd name="csX312" fmla="*/ 387859 w 1249523"/>
              <a:gd name="csY312" fmla="*/ 173015 h 1249673"/>
              <a:gd name="csX313" fmla="*/ 387859 w 1249523"/>
              <a:gd name="csY313" fmla="*/ 130037 h 1249673"/>
              <a:gd name="csX314" fmla="*/ 344886 w 1249523"/>
              <a:gd name="csY314" fmla="*/ 130037 h 1249673"/>
              <a:gd name="csX315" fmla="*/ 344886 w 1249523"/>
              <a:gd name="csY315" fmla="*/ 173015 h 1249673"/>
              <a:gd name="csX316" fmla="*/ 344886 w 1249523"/>
              <a:gd name="csY316" fmla="*/ 215993 h 1249673"/>
              <a:gd name="csX317" fmla="*/ 387859 w 1249523"/>
              <a:gd name="csY317" fmla="*/ 215993 h 1249673"/>
              <a:gd name="csX318" fmla="*/ 387859 w 1249523"/>
              <a:gd name="csY318" fmla="*/ 173015 h 1249673"/>
              <a:gd name="csX319" fmla="*/ 344886 w 1249523"/>
              <a:gd name="csY319" fmla="*/ 173015 h 1249673"/>
              <a:gd name="csX320" fmla="*/ 344886 w 1249523"/>
              <a:gd name="csY320" fmla="*/ 215993 h 1249673"/>
              <a:gd name="csX321" fmla="*/ 344886 w 1249523"/>
              <a:gd name="csY321" fmla="*/ 258971 h 1249673"/>
              <a:gd name="csX322" fmla="*/ 387859 w 1249523"/>
              <a:gd name="csY322" fmla="*/ 258971 h 1249673"/>
              <a:gd name="csX323" fmla="*/ 387859 w 1249523"/>
              <a:gd name="csY323" fmla="*/ 215993 h 1249673"/>
              <a:gd name="csX324" fmla="*/ 344886 w 1249523"/>
              <a:gd name="csY324" fmla="*/ 215993 h 1249673"/>
              <a:gd name="csX325" fmla="*/ 344886 w 1249523"/>
              <a:gd name="csY325" fmla="*/ 258971 h 1249673"/>
              <a:gd name="csX326" fmla="*/ 344886 w 1249523"/>
              <a:gd name="csY326" fmla="*/ 301949 h 1249673"/>
              <a:gd name="csX327" fmla="*/ 387859 w 1249523"/>
              <a:gd name="csY327" fmla="*/ 301949 h 1249673"/>
              <a:gd name="csX328" fmla="*/ 387859 w 1249523"/>
              <a:gd name="csY328" fmla="*/ 258971 h 1249673"/>
              <a:gd name="csX329" fmla="*/ 344886 w 1249523"/>
              <a:gd name="csY329" fmla="*/ 258971 h 1249673"/>
              <a:gd name="csX330" fmla="*/ 344886 w 1249523"/>
              <a:gd name="csY330" fmla="*/ 387906 h 1249673"/>
              <a:gd name="csX331" fmla="*/ 344886 w 1249523"/>
              <a:gd name="csY331" fmla="*/ 430884 h 1249673"/>
              <a:gd name="csX332" fmla="*/ 387859 w 1249523"/>
              <a:gd name="csY332" fmla="*/ 430884 h 1249673"/>
              <a:gd name="csX333" fmla="*/ 387859 w 1249523"/>
              <a:gd name="csY333" fmla="*/ 387906 h 1249673"/>
              <a:gd name="csX334" fmla="*/ 344886 w 1249523"/>
              <a:gd name="csY334" fmla="*/ 387906 h 1249673"/>
              <a:gd name="csX335" fmla="*/ 344886 w 1249523"/>
              <a:gd name="csY335" fmla="*/ 430884 h 1249673"/>
              <a:gd name="csX336" fmla="*/ 344886 w 1249523"/>
              <a:gd name="csY336" fmla="*/ 473862 h 1249673"/>
              <a:gd name="csX337" fmla="*/ 387859 w 1249523"/>
              <a:gd name="csY337" fmla="*/ 473862 h 1249673"/>
              <a:gd name="csX338" fmla="*/ 387859 w 1249523"/>
              <a:gd name="csY338" fmla="*/ 430884 h 1249673"/>
              <a:gd name="csX339" fmla="*/ 344886 w 1249523"/>
              <a:gd name="csY339" fmla="*/ 430884 h 1249673"/>
              <a:gd name="csX340" fmla="*/ 344886 w 1249523"/>
              <a:gd name="csY340" fmla="*/ 473862 h 1249673"/>
              <a:gd name="csX341" fmla="*/ 344886 w 1249523"/>
              <a:gd name="csY341" fmla="*/ 516840 h 1249673"/>
              <a:gd name="csX342" fmla="*/ 387859 w 1249523"/>
              <a:gd name="csY342" fmla="*/ 516840 h 1249673"/>
              <a:gd name="csX343" fmla="*/ 387859 w 1249523"/>
              <a:gd name="csY343" fmla="*/ 473862 h 1249673"/>
              <a:gd name="csX344" fmla="*/ 344886 w 1249523"/>
              <a:gd name="csY344" fmla="*/ 473862 h 1249673"/>
              <a:gd name="csX345" fmla="*/ 344886 w 1249523"/>
              <a:gd name="csY345" fmla="*/ 517942 h 1249673"/>
              <a:gd name="csX346" fmla="*/ 344886 w 1249523"/>
              <a:gd name="csY346" fmla="*/ 560921 h 1249673"/>
              <a:gd name="csX347" fmla="*/ 387859 w 1249523"/>
              <a:gd name="csY347" fmla="*/ 560921 h 1249673"/>
              <a:gd name="csX348" fmla="*/ 387859 w 1249523"/>
              <a:gd name="csY348" fmla="*/ 517942 h 1249673"/>
              <a:gd name="csX349" fmla="*/ 344886 w 1249523"/>
              <a:gd name="csY349" fmla="*/ 517942 h 1249673"/>
              <a:gd name="csX350" fmla="*/ 344886 w 1249523"/>
              <a:gd name="csY350" fmla="*/ 646877 h 1249673"/>
              <a:gd name="csX351" fmla="*/ 344886 w 1249523"/>
              <a:gd name="csY351" fmla="*/ 689855 h 1249673"/>
              <a:gd name="csX352" fmla="*/ 387859 w 1249523"/>
              <a:gd name="csY352" fmla="*/ 689855 h 1249673"/>
              <a:gd name="csX353" fmla="*/ 387859 w 1249523"/>
              <a:gd name="csY353" fmla="*/ 646877 h 1249673"/>
              <a:gd name="csX354" fmla="*/ 344886 w 1249523"/>
              <a:gd name="csY354" fmla="*/ 646877 h 1249673"/>
              <a:gd name="csX355" fmla="*/ 344886 w 1249523"/>
              <a:gd name="csY355" fmla="*/ 732833 h 1249673"/>
              <a:gd name="csX356" fmla="*/ 344886 w 1249523"/>
              <a:gd name="csY356" fmla="*/ 775812 h 1249673"/>
              <a:gd name="csX357" fmla="*/ 387859 w 1249523"/>
              <a:gd name="csY357" fmla="*/ 775812 h 1249673"/>
              <a:gd name="csX358" fmla="*/ 387859 w 1249523"/>
              <a:gd name="csY358" fmla="*/ 732833 h 1249673"/>
              <a:gd name="csX359" fmla="*/ 344886 w 1249523"/>
              <a:gd name="csY359" fmla="*/ 732833 h 1249673"/>
              <a:gd name="csX360" fmla="*/ 344886 w 1249523"/>
              <a:gd name="csY360" fmla="*/ 775812 h 1249673"/>
              <a:gd name="csX361" fmla="*/ 344886 w 1249523"/>
              <a:gd name="csY361" fmla="*/ 818790 h 1249673"/>
              <a:gd name="csX362" fmla="*/ 387859 w 1249523"/>
              <a:gd name="csY362" fmla="*/ 818790 h 1249673"/>
              <a:gd name="csX363" fmla="*/ 387859 w 1249523"/>
              <a:gd name="csY363" fmla="*/ 775812 h 1249673"/>
              <a:gd name="csX364" fmla="*/ 344886 w 1249523"/>
              <a:gd name="csY364" fmla="*/ 775812 h 1249673"/>
              <a:gd name="csX365" fmla="*/ 344886 w 1249523"/>
              <a:gd name="csY365" fmla="*/ 948826 h 1249673"/>
              <a:gd name="csX366" fmla="*/ 344886 w 1249523"/>
              <a:gd name="csY366" fmla="*/ 991804 h 1249673"/>
              <a:gd name="csX367" fmla="*/ 387859 w 1249523"/>
              <a:gd name="csY367" fmla="*/ 991804 h 1249673"/>
              <a:gd name="csX368" fmla="*/ 387859 w 1249523"/>
              <a:gd name="csY368" fmla="*/ 948826 h 1249673"/>
              <a:gd name="csX369" fmla="*/ 344886 w 1249523"/>
              <a:gd name="csY369" fmla="*/ 948826 h 1249673"/>
              <a:gd name="csX370" fmla="*/ 344886 w 1249523"/>
              <a:gd name="csY370" fmla="*/ 991804 h 1249673"/>
              <a:gd name="csX371" fmla="*/ 344886 w 1249523"/>
              <a:gd name="csY371" fmla="*/ 1034783 h 1249673"/>
              <a:gd name="csX372" fmla="*/ 387859 w 1249523"/>
              <a:gd name="csY372" fmla="*/ 1034783 h 1249673"/>
              <a:gd name="csX373" fmla="*/ 387859 w 1249523"/>
              <a:gd name="csY373" fmla="*/ 991804 h 1249673"/>
              <a:gd name="csX374" fmla="*/ 344886 w 1249523"/>
              <a:gd name="csY374" fmla="*/ 991804 h 1249673"/>
              <a:gd name="csX375" fmla="*/ 344886 w 1249523"/>
              <a:gd name="csY375" fmla="*/ 1034783 h 1249673"/>
              <a:gd name="csX376" fmla="*/ 344886 w 1249523"/>
              <a:gd name="csY376" fmla="*/ 1077761 h 1249673"/>
              <a:gd name="csX377" fmla="*/ 387859 w 1249523"/>
              <a:gd name="csY377" fmla="*/ 1077761 h 1249673"/>
              <a:gd name="csX378" fmla="*/ 387859 w 1249523"/>
              <a:gd name="csY378" fmla="*/ 1034783 h 1249673"/>
              <a:gd name="csX379" fmla="*/ 344886 w 1249523"/>
              <a:gd name="csY379" fmla="*/ 1034783 h 1249673"/>
              <a:gd name="csX380" fmla="*/ 344886 w 1249523"/>
              <a:gd name="csY380" fmla="*/ 1077761 h 1249673"/>
              <a:gd name="csX381" fmla="*/ 344886 w 1249523"/>
              <a:gd name="csY381" fmla="*/ 1120739 h 1249673"/>
              <a:gd name="csX382" fmla="*/ 387859 w 1249523"/>
              <a:gd name="csY382" fmla="*/ 1120739 h 1249673"/>
              <a:gd name="csX383" fmla="*/ 387859 w 1249523"/>
              <a:gd name="csY383" fmla="*/ 1077761 h 1249673"/>
              <a:gd name="csX384" fmla="*/ 344886 w 1249523"/>
              <a:gd name="csY384" fmla="*/ 1077761 h 1249673"/>
              <a:gd name="csX385" fmla="*/ 344886 w 1249523"/>
              <a:gd name="csY385" fmla="*/ 1120739 h 1249673"/>
              <a:gd name="csX386" fmla="*/ 344886 w 1249523"/>
              <a:gd name="csY386" fmla="*/ 1163717 h 1249673"/>
              <a:gd name="csX387" fmla="*/ 387859 w 1249523"/>
              <a:gd name="csY387" fmla="*/ 1163717 h 1249673"/>
              <a:gd name="csX388" fmla="*/ 387859 w 1249523"/>
              <a:gd name="csY388" fmla="*/ 1120739 h 1249673"/>
              <a:gd name="csX389" fmla="*/ 344886 w 1249523"/>
              <a:gd name="csY389" fmla="*/ 1120739 h 1249673"/>
              <a:gd name="csX390" fmla="*/ 387859 w 1249523"/>
              <a:gd name="csY390" fmla="*/ 85956 h 1249673"/>
              <a:gd name="csX391" fmla="*/ 387859 w 1249523"/>
              <a:gd name="csY391" fmla="*/ 128935 h 1249673"/>
              <a:gd name="csX392" fmla="*/ 430832 w 1249523"/>
              <a:gd name="csY392" fmla="*/ 128935 h 1249673"/>
              <a:gd name="csX393" fmla="*/ 430832 w 1249523"/>
              <a:gd name="csY393" fmla="*/ 85956 h 1249673"/>
              <a:gd name="csX394" fmla="*/ 387859 w 1249523"/>
              <a:gd name="csY394" fmla="*/ 85956 h 1249673"/>
              <a:gd name="csX395" fmla="*/ 387859 w 1249523"/>
              <a:gd name="csY395" fmla="*/ 215993 h 1249673"/>
              <a:gd name="csX396" fmla="*/ 387859 w 1249523"/>
              <a:gd name="csY396" fmla="*/ 258971 h 1249673"/>
              <a:gd name="csX397" fmla="*/ 430832 w 1249523"/>
              <a:gd name="csY397" fmla="*/ 258971 h 1249673"/>
              <a:gd name="csX398" fmla="*/ 430832 w 1249523"/>
              <a:gd name="csY398" fmla="*/ 215993 h 1249673"/>
              <a:gd name="csX399" fmla="*/ 387859 w 1249523"/>
              <a:gd name="csY399" fmla="*/ 215993 h 1249673"/>
              <a:gd name="csX400" fmla="*/ 387859 w 1249523"/>
              <a:gd name="csY400" fmla="*/ 344928 h 1249673"/>
              <a:gd name="csX401" fmla="*/ 387859 w 1249523"/>
              <a:gd name="csY401" fmla="*/ 387906 h 1249673"/>
              <a:gd name="csX402" fmla="*/ 430832 w 1249523"/>
              <a:gd name="csY402" fmla="*/ 387906 h 1249673"/>
              <a:gd name="csX403" fmla="*/ 430832 w 1249523"/>
              <a:gd name="csY403" fmla="*/ 344928 h 1249673"/>
              <a:gd name="csX404" fmla="*/ 387859 w 1249523"/>
              <a:gd name="csY404" fmla="*/ 344928 h 1249673"/>
              <a:gd name="csX405" fmla="*/ 387859 w 1249523"/>
              <a:gd name="csY405" fmla="*/ 430884 h 1249673"/>
              <a:gd name="csX406" fmla="*/ 387859 w 1249523"/>
              <a:gd name="csY406" fmla="*/ 473862 h 1249673"/>
              <a:gd name="csX407" fmla="*/ 430832 w 1249523"/>
              <a:gd name="csY407" fmla="*/ 473862 h 1249673"/>
              <a:gd name="csX408" fmla="*/ 430832 w 1249523"/>
              <a:gd name="csY408" fmla="*/ 430884 h 1249673"/>
              <a:gd name="csX409" fmla="*/ 387859 w 1249523"/>
              <a:gd name="csY409" fmla="*/ 430884 h 1249673"/>
              <a:gd name="csX410" fmla="*/ 387859 w 1249523"/>
              <a:gd name="csY410" fmla="*/ 517942 h 1249673"/>
              <a:gd name="csX411" fmla="*/ 387859 w 1249523"/>
              <a:gd name="csY411" fmla="*/ 560921 h 1249673"/>
              <a:gd name="csX412" fmla="*/ 430832 w 1249523"/>
              <a:gd name="csY412" fmla="*/ 560921 h 1249673"/>
              <a:gd name="csX413" fmla="*/ 430832 w 1249523"/>
              <a:gd name="csY413" fmla="*/ 517942 h 1249673"/>
              <a:gd name="csX414" fmla="*/ 387859 w 1249523"/>
              <a:gd name="csY414" fmla="*/ 517942 h 1249673"/>
              <a:gd name="csX415" fmla="*/ 387859 w 1249523"/>
              <a:gd name="csY415" fmla="*/ 560921 h 1249673"/>
              <a:gd name="csX416" fmla="*/ 387859 w 1249523"/>
              <a:gd name="csY416" fmla="*/ 603899 h 1249673"/>
              <a:gd name="csX417" fmla="*/ 430832 w 1249523"/>
              <a:gd name="csY417" fmla="*/ 603899 h 1249673"/>
              <a:gd name="csX418" fmla="*/ 430832 w 1249523"/>
              <a:gd name="csY418" fmla="*/ 560921 h 1249673"/>
              <a:gd name="csX419" fmla="*/ 387859 w 1249523"/>
              <a:gd name="csY419" fmla="*/ 560921 h 1249673"/>
              <a:gd name="csX420" fmla="*/ 387859 w 1249523"/>
              <a:gd name="csY420" fmla="*/ 689855 h 1249673"/>
              <a:gd name="csX421" fmla="*/ 387859 w 1249523"/>
              <a:gd name="csY421" fmla="*/ 732833 h 1249673"/>
              <a:gd name="csX422" fmla="*/ 430832 w 1249523"/>
              <a:gd name="csY422" fmla="*/ 732833 h 1249673"/>
              <a:gd name="csX423" fmla="*/ 430832 w 1249523"/>
              <a:gd name="csY423" fmla="*/ 689855 h 1249673"/>
              <a:gd name="csX424" fmla="*/ 387859 w 1249523"/>
              <a:gd name="csY424" fmla="*/ 689855 h 1249673"/>
              <a:gd name="csX425" fmla="*/ 387859 w 1249523"/>
              <a:gd name="csY425" fmla="*/ 732833 h 1249673"/>
              <a:gd name="csX426" fmla="*/ 387859 w 1249523"/>
              <a:gd name="csY426" fmla="*/ 775812 h 1249673"/>
              <a:gd name="csX427" fmla="*/ 430832 w 1249523"/>
              <a:gd name="csY427" fmla="*/ 775812 h 1249673"/>
              <a:gd name="csX428" fmla="*/ 430832 w 1249523"/>
              <a:gd name="csY428" fmla="*/ 732833 h 1249673"/>
              <a:gd name="csX429" fmla="*/ 387859 w 1249523"/>
              <a:gd name="csY429" fmla="*/ 732833 h 1249673"/>
              <a:gd name="csX430" fmla="*/ 387859 w 1249523"/>
              <a:gd name="csY430" fmla="*/ 775812 h 1249673"/>
              <a:gd name="csX431" fmla="*/ 387859 w 1249523"/>
              <a:gd name="csY431" fmla="*/ 818790 h 1249673"/>
              <a:gd name="csX432" fmla="*/ 430832 w 1249523"/>
              <a:gd name="csY432" fmla="*/ 818790 h 1249673"/>
              <a:gd name="csX433" fmla="*/ 430832 w 1249523"/>
              <a:gd name="csY433" fmla="*/ 775812 h 1249673"/>
              <a:gd name="csX434" fmla="*/ 387859 w 1249523"/>
              <a:gd name="csY434" fmla="*/ 775812 h 1249673"/>
              <a:gd name="csX435" fmla="*/ 387859 w 1249523"/>
              <a:gd name="csY435" fmla="*/ 818790 h 1249673"/>
              <a:gd name="csX436" fmla="*/ 387859 w 1249523"/>
              <a:gd name="csY436" fmla="*/ 861768 h 1249673"/>
              <a:gd name="csX437" fmla="*/ 430832 w 1249523"/>
              <a:gd name="csY437" fmla="*/ 861768 h 1249673"/>
              <a:gd name="csX438" fmla="*/ 430832 w 1249523"/>
              <a:gd name="csY438" fmla="*/ 818790 h 1249673"/>
              <a:gd name="csX439" fmla="*/ 387859 w 1249523"/>
              <a:gd name="csY439" fmla="*/ 818790 h 1249673"/>
              <a:gd name="csX440" fmla="*/ 387859 w 1249523"/>
              <a:gd name="csY440" fmla="*/ 861768 h 1249673"/>
              <a:gd name="csX441" fmla="*/ 387859 w 1249523"/>
              <a:gd name="csY441" fmla="*/ 904746 h 1249673"/>
              <a:gd name="csX442" fmla="*/ 430832 w 1249523"/>
              <a:gd name="csY442" fmla="*/ 904746 h 1249673"/>
              <a:gd name="csX443" fmla="*/ 430832 w 1249523"/>
              <a:gd name="csY443" fmla="*/ 861768 h 1249673"/>
              <a:gd name="csX444" fmla="*/ 387859 w 1249523"/>
              <a:gd name="csY444" fmla="*/ 861768 h 1249673"/>
              <a:gd name="csX445" fmla="*/ 387859 w 1249523"/>
              <a:gd name="csY445" fmla="*/ 905848 h 1249673"/>
              <a:gd name="csX446" fmla="*/ 387859 w 1249523"/>
              <a:gd name="csY446" fmla="*/ 948826 h 1249673"/>
              <a:gd name="csX447" fmla="*/ 430832 w 1249523"/>
              <a:gd name="csY447" fmla="*/ 948826 h 1249673"/>
              <a:gd name="csX448" fmla="*/ 430832 w 1249523"/>
              <a:gd name="csY448" fmla="*/ 905848 h 1249673"/>
              <a:gd name="csX449" fmla="*/ 387859 w 1249523"/>
              <a:gd name="csY449" fmla="*/ 905848 h 1249673"/>
              <a:gd name="csX450" fmla="*/ 387859 w 1249523"/>
              <a:gd name="csY450" fmla="*/ 948826 h 1249673"/>
              <a:gd name="csX451" fmla="*/ 387859 w 1249523"/>
              <a:gd name="csY451" fmla="*/ 991804 h 1249673"/>
              <a:gd name="csX452" fmla="*/ 430832 w 1249523"/>
              <a:gd name="csY452" fmla="*/ 991804 h 1249673"/>
              <a:gd name="csX453" fmla="*/ 430832 w 1249523"/>
              <a:gd name="csY453" fmla="*/ 948826 h 1249673"/>
              <a:gd name="csX454" fmla="*/ 387859 w 1249523"/>
              <a:gd name="csY454" fmla="*/ 948826 h 1249673"/>
              <a:gd name="csX455" fmla="*/ 387859 w 1249523"/>
              <a:gd name="csY455" fmla="*/ 1034783 h 1249673"/>
              <a:gd name="csX456" fmla="*/ 387859 w 1249523"/>
              <a:gd name="csY456" fmla="*/ 1077761 h 1249673"/>
              <a:gd name="csX457" fmla="*/ 430832 w 1249523"/>
              <a:gd name="csY457" fmla="*/ 1077761 h 1249673"/>
              <a:gd name="csX458" fmla="*/ 430832 w 1249523"/>
              <a:gd name="csY458" fmla="*/ 1034783 h 1249673"/>
              <a:gd name="csX459" fmla="*/ 387859 w 1249523"/>
              <a:gd name="csY459" fmla="*/ 1034783 h 1249673"/>
              <a:gd name="csX460" fmla="*/ 387859 w 1249523"/>
              <a:gd name="csY460" fmla="*/ 1206695 h 1249673"/>
              <a:gd name="csX461" fmla="*/ 387859 w 1249523"/>
              <a:gd name="csY461" fmla="*/ 1249674 h 1249673"/>
              <a:gd name="csX462" fmla="*/ 430832 w 1249523"/>
              <a:gd name="csY462" fmla="*/ 1249674 h 1249673"/>
              <a:gd name="csX463" fmla="*/ 430832 w 1249523"/>
              <a:gd name="csY463" fmla="*/ 1206695 h 1249673"/>
              <a:gd name="csX464" fmla="*/ 387859 w 1249523"/>
              <a:gd name="csY464" fmla="*/ 1206695 h 1249673"/>
              <a:gd name="csX465" fmla="*/ 430832 w 1249523"/>
              <a:gd name="csY465" fmla="*/ 0 h 1249673"/>
              <a:gd name="csX466" fmla="*/ 430832 w 1249523"/>
              <a:gd name="csY466" fmla="*/ 42978 h 1249673"/>
              <a:gd name="csX467" fmla="*/ 473805 w 1249523"/>
              <a:gd name="csY467" fmla="*/ 42978 h 1249673"/>
              <a:gd name="csX468" fmla="*/ 473805 w 1249523"/>
              <a:gd name="csY468" fmla="*/ 0 h 1249673"/>
              <a:gd name="csX469" fmla="*/ 430832 w 1249523"/>
              <a:gd name="csY469" fmla="*/ 0 h 1249673"/>
              <a:gd name="csX470" fmla="*/ 430832 w 1249523"/>
              <a:gd name="csY470" fmla="*/ 42978 h 1249673"/>
              <a:gd name="csX471" fmla="*/ 430832 w 1249523"/>
              <a:gd name="csY471" fmla="*/ 85956 h 1249673"/>
              <a:gd name="csX472" fmla="*/ 473805 w 1249523"/>
              <a:gd name="csY472" fmla="*/ 85956 h 1249673"/>
              <a:gd name="csX473" fmla="*/ 473805 w 1249523"/>
              <a:gd name="csY473" fmla="*/ 42978 h 1249673"/>
              <a:gd name="csX474" fmla="*/ 430832 w 1249523"/>
              <a:gd name="csY474" fmla="*/ 42978 h 1249673"/>
              <a:gd name="csX475" fmla="*/ 430832 w 1249523"/>
              <a:gd name="csY475" fmla="*/ 85956 h 1249673"/>
              <a:gd name="csX476" fmla="*/ 430832 w 1249523"/>
              <a:gd name="csY476" fmla="*/ 128935 h 1249673"/>
              <a:gd name="csX477" fmla="*/ 473805 w 1249523"/>
              <a:gd name="csY477" fmla="*/ 128935 h 1249673"/>
              <a:gd name="csX478" fmla="*/ 473805 w 1249523"/>
              <a:gd name="csY478" fmla="*/ 85956 h 1249673"/>
              <a:gd name="csX479" fmla="*/ 430832 w 1249523"/>
              <a:gd name="csY479" fmla="*/ 85956 h 1249673"/>
              <a:gd name="csX480" fmla="*/ 430832 w 1249523"/>
              <a:gd name="csY480" fmla="*/ 215993 h 1249673"/>
              <a:gd name="csX481" fmla="*/ 430832 w 1249523"/>
              <a:gd name="csY481" fmla="*/ 258971 h 1249673"/>
              <a:gd name="csX482" fmla="*/ 473805 w 1249523"/>
              <a:gd name="csY482" fmla="*/ 258971 h 1249673"/>
              <a:gd name="csX483" fmla="*/ 473805 w 1249523"/>
              <a:gd name="csY483" fmla="*/ 215993 h 1249673"/>
              <a:gd name="csX484" fmla="*/ 430832 w 1249523"/>
              <a:gd name="csY484" fmla="*/ 215993 h 1249673"/>
              <a:gd name="csX485" fmla="*/ 430832 w 1249523"/>
              <a:gd name="csY485" fmla="*/ 258971 h 1249673"/>
              <a:gd name="csX486" fmla="*/ 430832 w 1249523"/>
              <a:gd name="csY486" fmla="*/ 301949 h 1249673"/>
              <a:gd name="csX487" fmla="*/ 473805 w 1249523"/>
              <a:gd name="csY487" fmla="*/ 301949 h 1249673"/>
              <a:gd name="csX488" fmla="*/ 473805 w 1249523"/>
              <a:gd name="csY488" fmla="*/ 258971 h 1249673"/>
              <a:gd name="csX489" fmla="*/ 430832 w 1249523"/>
              <a:gd name="csY489" fmla="*/ 258971 h 1249673"/>
              <a:gd name="csX490" fmla="*/ 430832 w 1249523"/>
              <a:gd name="csY490" fmla="*/ 344928 h 1249673"/>
              <a:gd name="csX491" fmla="*/ 430832 w 1249523"/>
              <a:gd name="csY491" fmla="*/ 387906 h 1249673"/>
              <a:gd name="csX492" fmla="*/ 473805 w 1249523"/>
              <a:gd name="csY492" fmla="*/ 387906 h 1249673"/>
              <a:gd name="csX493" fmla="*/ 473805 w 1249523"/>
              <a:gd name="csY493" fmla="*/ 344928 h 1249673"/>
              <a:gd name="csX494" fmla="*/ 430832 w 1249523"/>
              <a:gd name="csY494" fmla="*/ 344928 h 1249673"/>
              <a:gd name="csX495" fmla="*/ 430832 w 1249523"/>
              <a:gd name="csY495" fmla="*/ 473862 h 1249673"/>
              <a:gd name="csX496" fmla="*/ 430832 w 1249523"/>
              <a:gd name="csY496" fmla="*/ 516840 h 1249673"/>
              <a:gd name="csX497" fmla="*/ 473805 w 1249523"/>
              <a:gd name="csY497" fmla="*/ 516840 h 1249673"/>
              <a:gd name="csX498" fmla="*/ 473805 w 1249523"/>
              <a:gd name="csY498" fmla="*/ 473862 h 1249673"/>
              <a:gd name="csX499" fmla="*/ 430832 w 1249523"/>
              <a:gd name="csY499" fmla="*/ 473862 h 1249673"/>
              <a:gd name="csX500" fmla="*/ 430832 w 1249523"/>
              <a:gd name="csY500" fmla="*/ 560921 h 1249673"/>
              <a:gd name="csX501" fmla="*/ 430832 w 1249523"/>
              <a:gd name="csY501" fmla="*/ 603899 h 1249673"/>
              <a:gd name="csX502" fmla="*/ 473805 w 1249523"/>
              <a:gd name="csY502" fmla="*/ 603899 h 1249673"/>
              <a:gd name="csX503" fmla="*/ 473805 w 1249523"/>
              <a:gd name="csY503" fmla="*/ 560921 h 1249673"/>
              <a:gd name="csX504" fmla="*/ 430832 w 1249523"/>
              <a:gd name="csY504" fmla="*/ 560921 h 1249673"/>
              <a:gd name="csX505" fmla="*/ 430832 w 1249523"/>
              <a:gd name="csY505" fmla="*/ 603899 h 1249673"/>
              <a:gd name="csX506" fmla="*/ 430832 w 1249523"/>
              <a:gd name="csY506" fmla="*/ 646877 h 1249673"/>
              <a:gd name="csX507" fmla="*/ 473805 w 1249523"/>
              <a:gd name="csY507" fmla="*/ 646877 h 1249673"/>
              <a:gd name="csX508" fmla="*/ 473805 w 1249523"/>
              <a:gd name="csY508" fmla="*/ 603899 h 1249673"/>
              <a:gd name="csX509" fmla="*/ 430832 w 1249523"/>
              <a:gd name="csY509" fmla="*/ 603899 h 1249673"/>
              <a:gd name="csX510" fmla="*/ 430832 w 1249523"/>
              <a:gd name="csY510" fmla="*/ 646877 h 1249673"/>
              <a:gd name="csX511" fmla="*/ 430832 w 1249523"/>
              <a:gd name="csY511" fmla="*/ 689855 h 1249673"/>
              <a:gd name="csX512" fmla="*/ 473805 w 1249523"/>
              <a:gd name="csY512" fmla="*/ 689855 h 1249673"/>
              <a:gd name="csX513" fmla="*/ 473805 w 1249523"/>
              <a:gd name="csY513" fmla="*/ 646877 h 1249673"/>
              <a:gd name="csX514" fmla="*/ 430832 w 1249523"/>
              <a:gd name="csY514" fmla="*/ 646877 h 1249673"/>
              <a:gd name="csX515" fmla="*/ 430832 w 1249523"/>
              <a:gd name="csY515" fmla="*/ 689855 h 1249673"/>
              <a:gd name="csX516" fmla="*/ 430832 w 1249523"/>
              <a:gd name="csY516" fmla="*/ 732833 h 1249673"/>
              <a:gd name="csX517" fmla="*/ 473805 w 1249523"/>
              <a:gd name="csY517" fmla="*/ 732833 h 1249673"/>
              <a:gd name="csX518" fmla="*/ 473805 w 1249523"/>
              <a:gd name="csY518" fmla="*/ 689855 h 1249673"/>
              <a:gd name="csX519" fmla="*/ 430832 w 1249523"/>
              <a:gd name="csY519" fmla="*/ 689855 h 1249673"/>
              <a:gd name="csX520" fmla="*/ 430832 w 1249523"/>
              <a:gd name="csY520" fmla="*/ 861768 h 1249673"/>
              <a:gd name="csX521" fmla="*/ 430832 w 1249523"/>
              <a:gd name="csY521" fmla="*/ 904746 h 1249673"/>
              <a:gd name="csX522" fmla="*/ 473805 w 1249523"/>
              <a:gd name="csY522" fmla="*/ 904746 h 1249673"/>
              <a:gd name="csX523" fmla="*/ 473805 w 1249523"/>
              <a:gd name="csY523" fmla="*/ 861768 h 1249673"/>
              <a:gd name="csX524" fmla="*/ 430832 w 1249523"/>
              <a:gd name="csY524" fmla="*/ 861768 h 1249673"/>
              <a:gd name="csX525" fmla="*/ 430832 w 1249523"/>
              <a:gd name="csY525" fmla="*/ 948826 h 1249673"/>
              <a:gd name="csX526" fmla="*/ 430832 w 1249523"/>
              <a:gd name="csY526" fmla="*/ 991804 h 1249673"/>
              <a:gd name="csX527" fmla="*/ 473805 w 1249523"/>
              <a:gd name="csY527" fmla="*/ 991804 h 1249673"/>
              <a:gd name="csX528" fmla="*/ 473805 w 1249523"/>
              <a:gd name="csY528" fmla="*/ 948826 h 1249673"/>
              <a:gd name="csX529" fmla="*/ 430832 w 1249523"/>
              <a:gd name="csY529" fmla="*/ 948826 h 1249673"/>
              <a:gd name="csX530" fmla="*/ 430832 w 1249523"/>
              <a:gd name="csY530" fmla="*/ 1034783 h 1249673"/>
              <a:gd name="csX531" fmla="*/ 430832 w 1249523"/>
              <a:gd name="csY531" fmla="*/ 1077761 h 1249673"/>
              <a:gd name="csX532" fmla="*/ 473805 w 1249523"/>
              <a:gd name="csY532" fmla="*/ 1077761 h 1249673"/>
              <a:gd name="csX533" fmla="*/ 473805 w 1249523"/>
              <a:gd name="csY533" fmla="*/ 1034783 h 1249673"/>
              <a:gd name="csX534" fmla="*/ 430832 w 1249523"/>
              <a:gd name="csY534" fmla="*/ 1034783 h 1249673"/>
              <a:gd name="csX535" fmla="*/ 473805 w 1249523"/>
              <a:gd name="csY535" fmla="*/ 0 h 1249673"/>
              <a:gd name="csX536" fmla="*/ 473805 w 1249523"/>
              <a:gd name="csY536" fmla="*/ 42978 h 1249673"/>
              <a:gd name="csX537" fmla="*/ 516778 w 1249523"/>
              <a:gd name="csY537" fmla="*/ 42978 h 1249673"/>
              <a:gd name="csX538" fmla="*/ 516778 w 1249523"/>
              <a:gd name="csY538" fmla="*/ 0 h 1249673"/>
              <a:gd name="csX539" fmla="*/ 473805 w 1249523"/>
              <a:gd name="csY539" fmla="*/ 0 h 1249673"/>
              <a:gd name="csX540" fmla="*/ 473805 w 1249523"/>
              <a:gd name="csY540" fmla="*/ 215993 h 1249673"/>
              <a:gd name="csX541" fmla="*/ 473805 w 1249523"/>
              <a:gd name="csY541" fmla="*/ 258971 h 1249673"/>
              <a:gd name="csX542" fmla="*/ 516778 w 1249523"/>
              <a:gd name="csY542" fmla="*/ 258971 h 1249673"/>
              <a:gd name="csX543" fmla="*/ 516778 w 1249523"/>
              <a:gd name="csY543" fmla="*/ 215993 h 1249673"/>
              <a:gd name="csX544" fmla="*/ 473805 w 1249523"/>
              <a:gd name="csY544" fmla="*/ 215993 h 1249673"/>
              <a:gd name="csX545" fmla="*/ 473805 w 1249523"/>
              <a:gd name="csY545" fmla="*/ 344928 h 1249673"/>
              <a:gd name="csX546" fmla="*/ 473805 w 1249523"/>
              <a:gd name="csY546" fmla="*/ 387906 h 1249673"/>
              <a:gd name="csX547" fmla="*/ 516778 w 1249523"/>
              <a:gd name="csY547" fmla="*/ 387906 h 1249673"/>
              <a:gd name="csX548" fmla="*/ 516778 w 1249523"/>
              <a:gd name="csY548" fmla="*/ 344928 h 1249673"/>
              <a:gd name="csX549" fmla="*/ 473805 w 1249523"/>
              <a:gd name="csY549" fmla="*/ 344928 h 1249673"/>
              <a:gd name="csX550" fmla="*/ 473805 w 1249523"/>
              <a:gd name="csY550" fmla="*/ 430884 h 1249673"/>
              <a:gd name="csX551" fmla="*/ 473805 w 1249523"/>
              <a:gd name="csY551" fmla="*/ 473862 h 1249673"/>
              <a:gd name="csX552" fmla="*/ 516778 w 1249523"/>
              <a:gd name="csY552" fmla="*/ 473862 h 1249673"/>
              <a:gd name="csX553" fmla="*/ 516778 w 1249523"/>
              <a:gd name="csY553" fmla="*/ 430884 h 1249673"/>
              <a:gd name="csX554" fmla="*/ 473805 w 1249523"/>
              <a:gd name="csY554" fmla="*/ 430884 h 1249673"/>
              <a:gd name="csX555" fmla="*/ 473805 w 1249523"/>
              <a:gd name="csY555" fmla="*/ 473862 h 1249673"/>
              <a:gd name="csX556" fmla="*/ 473805 w 1249523"/>
              <a:gd name="csY556" fmla="*/ 516840 h 1249673"/>
              <a:gd name="csX557" fmla="*/ 516778 w 1249523"/>
              <a:gd name="csY557" fmla="*/ 516840 h 1249673"/>
              <a:gd name="csX558" fmla="*/ 516778 w 1249523"/>
              <a:gd name="csY558" fmla="*/ 473862 h 1249673"/>
              <a:gd name="csX559" fmla="*/ 473805 w 1249523"/>
              <a:gd name="csY559" fmla="*/ 473862 h 1249673"/>
              <a:gd name="csX560" fmla="*/ 473805 w 1249523"/>
              <a:gd name="csY560" fmla="*/ 560921 h 1249673"/>
              <a:gd name="csX561" fmla="*/ 473805 w 1249523"/>
              <a:gd name="csY561" fmla="*/ 603899 h 1249673"/>
              <a:gd name="csX562" fmla="*/ 516778 w 1249523"/>
              <a:gd name="csY562" fmla="*/ 603899 h 1249673"/>
              <a:gd name="csX563" fmla="*/ 516778 w 1249523"/>
              <a:gd name="csY563" fmla="*/ 560921 h 1249673"/>
              <a:gd name="csX564" fmla="*/ 473805 w 1249523"/>
              <a:gd name="csY564" fmla="*/ 560921 h 1249673"/>
              <a:gd name="csX565" fmla="*/ 473805 w 1249523"/>
              <a:gd name="csY565" fmla="*/ 646877 h 1249673"/>
              <a:gd name="csX566" fmla="*/ 473805 w 1249523"/>
              <a:gd name="csY566" fmla="*/ 689855 h 1249673"/>
              <a:gd name="csX567" fmla="*/ 516778 w 1249523"/>
              <a:gd name="csY567" fmla="*/ 689855 h 1249673"/>
              <a:gd name="csX568" fmla="*/ 516778 w 1249523"/>
              <a:gd name="csY568" fmla="*/ 646877 h 1249673"/>
              <a:gd name="csX569" fmla="*/ 473805 w 1249523"/>
              <a:gd name="csY569" fmla="*/ 646877 h 1249673"/>
              <a:gd name="csX570" fmla="*/ 473805 w 1249523"/>
              <a:gd name="csY570" fmla="*/ 689855 h 1249673"/>
              <a:gd name="csX571" fmla="*/ 473805 w 1249523"/>
              <a:gd name="csY571" fmla="*/ 732833 h 1249673"/>
              <a:gd name="csX572" fmla="*/ 516778 w 1249523"/>
              <a:gd name="csY572" fmla="*/ 732833 h 1249673"/>
              <a:gd name="csX573" fmla="*/ 516778 w 1249523"/>
              <a:gd name="csY573" fmla="*/ 689855 h 1249673"/>
              <a:gd name="csX574" fmla="*/ 473805 w 1249523"/>
              <a:gd name="csY574" fmla="*/ 689855 h 1249673"/>
              <a:gd name="csX575" fmla="*/ 473805 w 1249523"/>
              <a:gd name="csY575" fmla="*/ 861768 h 1249673"/>
              <a:gd name="csX576" fmla="*/ 473805 w 1249523"/>
              <a:gd name="csY576" fmla="*/ 904746 h 1249673"/>
              <a:gd name="csX577" fmla="*/ 516778 w 1249523"/>
              <a:gd name="csY577" fmla="*/ 904746 h 1249673"/>
              <a:gd name="csX578" fmla="*/ 516778 w 1249523"/>
              <a:gd name="csY578" fmla="*/ 861768 h 1249673"/>
              <a:gd name="csX579" fmla="*/ 473805 w 1249523"/>
              <a:gd name="csY579" fmla="*/ 861768 h 1249673"/>
              <a:gd name="csX580" fmla="*/ 473805 w 1249523"/>
              <a:gd name="csY580" fmla="*/ 905848 h 1249673"/>
              <a:gd name="csX581" fmla="*/ 473805 w 1249523"/>
              <a:gd name="csY581" fmla="*/ 948826 h 1249673"/>
              <a:gd name="csX582" fmla="*/ 516778 w 1249523"/>
              <a:gd name="csY582" fmla="*/ 948826 h 1249673"/>
              <a:gd name="csX583" fmla="*/ 516778 w 1249523"/>
              <a:gd name="csY583" fmla="*/ 905848 h 1249673"/>
              <a:gd name="csX584" fmla="*/ 473805 w 1249523"/>
              <a:gd name="csY584" fmla="*/ 905848 h 1249673"/>
              <a:gd name="csX585" fmla="*/ 473805 w 1249523"/>
              <a:gd name="csY585" fmla="*/ 948826 h 1249673"/>
              <a:gd name="csX586" fmla="*/ 473805 w 1249523"/>
              <a:gd name="csY586" fmla="*/ 991804 h 1249673"/>
              <a:gd name="csX587" fmla="*/ 516778 w 1249523"/>
              <a:gd name="csY587" fmla="*/ 991804 h 1249673"/>
              <a:gd name="csX588" fmla="*/ 516778 w 1249523"/>
              <a:gd name="csY588" fmla="*/ 948826 h 1249673"/>
              <a:gd name="csX589" fmla="*/ 473805 w 1249523"/>
              <a:gd name="csY589" fmla="*/ 948826 h 1249673"/>
              <a:gd name="csX590" fmla="*/ 473805 w 1249523"/>
              <a:gd name="csY590" fmla="*/ 991804 h 1249673"/>
              <a:gd name="csX591" fmla="*/ 473805 w 1249523"/>
              <a:gd name="csY591" fmla="*/ 1034783 h 1249673"/>
              <a:gd name="csX592" fmla="*/ 516778 w 1249523"/>
              <a:gd name="csY592" fmla="*/ 1034783 h 1249673"/>
              <a:gd name="csX593" fmla="*/ 516778 w 1249523"/>
              <a:gd name="csY593" fmla="*/ 991804 h 1249673"/>
              <a:gd name="csX594" fmla="*/ 473805 w 1249523"/>
              <a:gd name="csY594" fmla="*/ 991804 h 1249673"/>
              <a:gd name="csX595" fmla="*/ 473805 w 1249523"/>
              <a:gd name="csY595" fmla="*/ 1034783 h 1249673"/>
              <a:gd name="csX596" fmla="*/ 473805 w 1249523"/>
              <a:gd name="csY596" fmla="*/ 1077761 h 1249673"/>
              <a:gd name="csX597" fmla="*/ 516778 w 1249523"/>
              <a:gd name="csY597" fmla="*/ 1077761 h 1249673"/>
              <a:gd name="csX598" fmla="*/ 516778 w 1249523"/>
              <a:gd name="csY598" fmla="*/ 1034783 h 1249673"/>
              <a:gd name="csX599" fmla="*/ 473805 w 1249523"/>
              <a:gd name="csY599" fmla="*/ 1034783 h 1249673"/>
              <a:gd name="csX600" fmla="*/ 473805 w 1249523"/>
              <a:gd name="csY600" fmla="*/ 1077761 h 1249673"/>
              <a:gd name="csX601" fmla="*/ 473805 w 1249523"/>
              <a:gd name="csY601" fmla="*/ 1120739 h 1249673"/>
              <a:gd name="csX602" fmla="*/ 516778 w 1249523"/>
              <a:gd name="csY602" fmla="*/ 1120739 h 1249673"/>
              <a:gd name="csX603" fmla="*/ 516778 w 1249523"/>
              <a:gd name="csY603" fmla="*/ 1077761 h 1249673"/>
              <a:gd name="csX604" fmla="*/ 473805 w 1249523"/>
              <a:gd name="csY604" fmla="*/ 1077761 h 1249673"/>
              <a:gd name="csX605" fmla="*/ 473805 w 1249523"/>
              <a:gd name="csY605" fmla="*/ 1163717 h 1249673"/>
              <a:gd name="csX606" fmla="*/ 473805 w 1249523"/>
              <a:gd name="csY606" fmla="*/ 1206695 h 1249673"/>
              <a:gd name="csX607" fmla="*/ 516778 w 1249523"/>
              <a:gd name="csY607" fmla="*/ 1206695 h 1249673"/>
              <a:gd name="csX608" fmla="*/ 516778 w 1249523"/>
              <a:gd name="csY608" fmla="*/ 1163717 h 1249673"/>
              <a:gd name="csX609" fmla="*/ 473805 w 1249523"/>
              <a:gd name="csY609" fmla="*/ 1163717 h 1249673"/>
              <a:gd name="csX610" fmla="*/ 516778 w 1249523"/>
              <a:gd name="csY610" fmla="*/ 85956 h 1249673"/>
              <a:gd name="csX611" fmla="*/ 516778 w 1249523"/>
              <a:gd name="csY611" fmla="*/ 128935 h 1249673"/>
              <a:gd name="csX612" fmla="*/ 559752 w 1249523"/>
              <a:gd name="csY612" fmla="*/ 128935 h 1249673"/>
              <a:gd name="csX613" fmla="*/ 559752 w 1249523"/>
              <a:gd name="csY613" fmla="*/ 85956 h 1249673"/>
              <a:gd name="csX614" fmla="*/ 516778 w 1249523"/>
              <a:gd name="csY614" fmla="*/ 85956 h 1249673"/>
              <a:gd name="csX615" fmla="*/ 516778 w 1249523"/>
              <a:gd name="csY615" fmla="*/ 130037 h 1249673"/>
              <a:gd name="csX616" fmla="*/ 516778 w 1249523"/>
              <a:gd name="csY616" fmla="*/ 173015 h 1249673"/>
              <a:gd name="csX617" fmla="*/ 559752 w 1249523"/>
              <a:gd name="csY617" fmla="*/ 173015 h 1249673"/>
              <a:gd name="csX618" fmla="*/ 559752 w 1249523"/>
              <a:gd name="csY618" fmla="*/ 130037 h 1249673"/>
              <a:gd name="csX619" fmla="*/ 516778 w 1249523"/>
              <a:gd name="csY619" fmla="*/ 130037 h 1249673"/>
              <a:gd name="csX620" fmla="*/ 516778 w 1249523"/>
              <a:gd name="csY620" fmla="*/ 215993 h 1249673"/>
              <a:gd name="csX621" fmla="*/ 516778 w 1249523"/>
              <a:gd name="csY621" fmla="*/ 258971 h 1249673"/>
              <a:gd name="csX622" fmla="*/ 559752 w 1249523"/>
              <a:gd name="csY622" fmla="*/ 258971 h 1249673"/>
              <a:gd name="csX623" fmla="*/ 559752 w 1249523"/>
              <a:gd name="csY623" fmla="*/ 215993 h 1249673"/>
              <a:gd name="csX624" fmla="*/ 516778 w 1249523"/>
              <a:gd name="csY624" fmla="*/ 215993 h 1249673"/>
              <a:gd name="csX625" fmla="*/ 516778 w 1249523"/>
              <a:gd name="csY625" fmla="*/ 258971 h 1249673"/>
              <a:gd name="csX626" fmla="*/ 516778 w 1249523"/>
              <a:gd name="csY626" fmla="*/ 301949 h 1249673"/>
              <a:gd name="csX627" fmla="*/ 559752 w 1249523"/>
              <a:gd name="csY627" fmla="*/ 301949 h 1249673"/>
              <a:gd name="csX628" fmla="*/ 559752 w 1249523"/>
              <a:gd name="csY628" fmla="*/ 258971 h 1249673"/>
              <a:gd name="csX629" fmla="*/ 516778 w 1249523"/>
              <a:gd name="csY629" fmla="*/ 258971 h 1249673"/>
              <a:gd name="csX630" fmla="*/ 516778 w 1249523"/>
              <a:gd name="csY630" fmla="*/ 301949 h 1249673"/>
              <a:gd name="csX631" fmla="*/ 516778 w 1249523"/>
              <a:gd name="csY631" fmla="*/ 344928 h 1249673"/>
              <a:gd name="csX632" fmla="*/ 559752 w 1249523"/>
              <a:gd name="csY632" fmla="*/ 344928 h 1249673"/>
              <a:gd name="csX633" fmla="*/ 559752 w 1249523"/>
              <a:gd name="csY633" fmla="*/ 301949 h 1249673"/>
              <a:gd name="csX634" fmla="*/ 516778 w 1249523"/>
              <a:gd name="csY634" fmla="*/ 301949 h 1249673"/>
              <a:gd name="csX635" fmla="*/ 516778 w 1249523"/>
              <a:gd name="csY635" fmla="*/ 387906 h 1249673"/>
              <a:gd name="csX636" fmla="*/ 516778 w 1249523"/>
              <a:gd name="csY636" fmla="*/ 430884 h 1249673"/>
              <a:gd name="csX637" fmla="*/ 559752 w 1249523"/>
              <a:gd name="csY637" fmla="*/ 430884 h 1249673"/>
              <a:gd name="csX638" fmla="*/ 559752 w 1249523"/>
              <a:gd name="csY638" fmla="*/ 387906 h 1249673"/>
              <a:gd name="csX639" fmla="*/ 516778 w 1249523"/>
              <a:gd name="csY639" fmla="*/ 387906 h 1249673"/>
              <a:gd name="csX640" fmla="*/ 516778 w 1249523"/>
              <a:gd name="csY640" fmla="*/ 473862 h 1249673"/>
              <a:gd name="csX641" fmla="*/ 516778 w 1249523"/>
              <a:gd name="csY641" fmla="*/ 516840 h 1249673"/>
              <a:gd name="csX642" fmla="*/ 559752 w 1249523"/>
              <a:gd name="csY642" fmla="*/ 516840 h 1249673"/>
              <a:gd name="csX643" fmla="*/ 559752 w 1249523"/>
              <a:gd name="csY643" fmla="*/ 473862 h 1249673"/>
              <a:gd name="csX644" fmla="*/ 516778 w 1249523"/>
              <a:gd name="csY644" fmla="*/ 473862 h 1249673"/>
              <a:gd name="csX645" fmla="*/ 516778 w 1249523"/>
              <a:gd name="csY645" fmla="*/ 603899 h 1249673"/>
              <a:gd name="csX646" fmla="*/ 516778 w 1249523"/>
              <a:gd name="csY646" fmla="*/ 646877 h 1249673"/>
              <a:gd name="csX647" fmla="*/ 559752 w 1249523"/>
              <a:gd name="csY647" fmla="*/ 646877 h 1249673"/>
              <a:gd name="csX648" fmla="*/ 559752 w 1249523"/>
              <a:gd name="csY648" fmla="*/ 603899 h 1249673"/>
              <a:gd name="csX649" fmla="*/ 516778 w 1249523"/>
              <a:gd name="csY649" fmla="*/ 603899 h 1249673"/>
              <a:gd name="csX650" fmla="*/ 516778 w 1249523"/>
              <a:gd name="csY650" fmla="*/ 646877 h 1249673"/>
              <a:gd name="csX651" fmla="*/ 516778 w 1249523"/>
              <a:gd name="csY651" fmla="*/ 689855 h 1249673"/>
              <a:gd name="csX652" fmla="*/ 559752 w 1249523"/>
              <a:gd name="csY652" fmla="*/ 689855 h 1249673"/>
              <a:gd name="csX653" fmla="*/ 559752 w 1249523"/>
              <a:gd name="csY653" fmla="*/ 646877 h 1249673"/>
              <a:gd name="csX654" fmla="*/ 516778 w 1249523"/>
              <a:gd name="csY654" fmla="*/ 646877 h 1249673"/>
              <a:gd name="csX655" fmla="*/ 516778 w 1249523"/>
              <a:gd name="csY655" fmla="*/ 732833 h 1249673"/>
              <a:gd name="csX656" fmla="*/ 516778 w 1249523"/>
              <a:gd name="csY656" fmla="*/ 775812 h 1249673"/>
              <a:gd name="csX657" fmla="*/ 559752 w 1249523"/>
              <a:gd name="csY657" fmla="*/ 775812 h 1249673"/>
              <a:gd name="csX658" fmla="*/ 559752 w 1249523"/>
              <a:gd name="csY658" fmla="*/ 732833 h 1249673"/>
              <a:gd name="csX659" fmla="*/ 516778 w 1249523"/>
              <a:gd name="csY659" fmla="*/ 732833 h 1249673"/>
              <a:gd name="csX660" fmla="*/ 516778 w 1249523"/>
              <a:gd name="csY660" fmla="*/ 991804 h 1249673"/>
              <a:gd name="csX661" fmla="*/ 516778 w 1249523"/>
              <a:gd name="csY661" fmla="*/ 1034783 h 1249673"/>
              <a:gd name="csX662" fmla="*/ 559752 w 1249523"/>
              <a:gd name="csY662" fmla="*/ 1034783 h 1249673"/>
              <a:gd name="csX663" fmla="*/ 559752 w 1249523"/>
              <a:gd name="csY663" fmla="*/ 991804 h 1249673"/>
              <a:gd name="csX664" fmla="*/ 516778 w 1249523"/>
              <a:gd name="csY664" fmla="*/ 991804 h 1249673"/>
              <a:gd name="csX665" fmla="*/ 516778 w 1249523"/>
              <a:gd name="csY665" fmla="*/ 1077761 h 1249673"/>
              <a:gd name="csX666" fmla="*/ 516778 w 1249523"/>
              <a:gd name="csY666" fmla="*/ 1120739 h 1249673"/>
              <a:gd name="csX667" fmla="*/ 559752 w 1249523"/>
              <a:gd name="csY667" fmla="*/ 1120739 h 1249673"/>
              <a:gd name="csX668" fmla="*/ 559752 w 1249523"/>
              <a:gd name="csY668" fmla="*/ 1077761 h 1249673"/>
              <a:gd name="csX669" fmla="*/ 516778 w 1249523"/>
              <a:gd name="csY669" fmla="*/ 1077761 h 1249673"/>
              <a:gd name="csX670" fmla="*/ 516778 w 1249523"/>
              <a:gd name="csY670" fmla="*/ 1120739 h 1249673"/>
              <a:gd name="csX671" fmla="*/ 516778 w 1249523"/>
              <a:gd name="csY671" fmla="*/ 1163717 h 1249673"/>
              <a:gd name="csX672" fmla="*/ 559752 w 1249523"/>
              <a:gd name="csY672" fmla="*/ 1163717 h 1249673"/>
              <a:gd name="csX673" fmla="*/ 559752 w 1249523"/>
              <a:gd name="csY673" fmla="*/ 1120739 h 1249673"/>
              <a:gd name="csX674" fmla="*/ 516778 w 1249523"/>
              <a:gd name="csY674" fmla="*/ 1120739 h 1249673"/>
              <a:gd name="csX675" fmla="*/ 559752 w 1249523"/>
              <a:gd name="csY675" fmla="*/ 0 h 1249673"/>
              <a:gd name="csX676" fmla="*/ 559752 w 1249523"/>
              <a:gd name="csY676" fmla="*/ 42978 h 1249673"/>
              <a:gd name="csX677" fmla="*/ 602724 w 1249523"/>
              <a:gd name="csY677" fmla="*/ 42978 h 1249673"/>
              <a:gd name="csX678" fmla="*/ 602724 w 1249523"/>
              <a:gd name="csY678" fmla="*/ 0 h 1249673"/>
              <a:gd name="csX679" fmla="*/ 559752 w 1249523"/>
              <a:gd name="csY679" fmla="*/ 0 h 1249673"/>
              <a:gd name="csX680" fmla="*/ 559752 w 1249523"/>
              <a:gd name="csY680" fmla="*/ 42978 h 1249673"/>
              <a:gd name="csX681" fmla="*/ 559752 w 1249523"/>
              <a:gd name="csY681" fmla="*/ 85956 h 1249673"/>
              <a:gd name="csX682" fmla="*/ 602724 w 1249523"/>
              <a:gd name="csY682" fmla="*/ 85956 h 1249673"/>
              <a:gd name="csX683" fmla="*/ 602724 w 1249523"/>
              <a:gd name="csY683" fmla="*/ 42978 h 1249673"/>
              <a:gd name="csX684" fmla="*/ 559752 w 1249523"/>
              <a:gd name="csY684" fmla="*/ 42978 h 1249673"/>
              <a:gd name="csX685" fmla="*/ 559752 w 1249523"/>
              <a:gd name="csY685" fmla="*/ 130037 h 1249673"/>
              <a:gd name="csX686" fmla="*/ 559752 w 1249523"/>
              <a:gd name="csY686" fmla="*/ 173015 h 1249673"/>
              <a:gd name="csX687" fmla="*/ 602724 w 1249523"/>
              <a:gd name="csY687" fmla="*/ 173015 h 1249673"/>
              <a:gd name="csX688" fmla="*/ 602724 w 1249523"/>
              <a:gd name="csY688" fmla="*/ 130037 h 1249673"/>
              <a:gd name="csX689" fmla="*/ 559752 w 1249523"/>
              <a:gd name="csY689" fmla="*/ 130037 h 1249673"/>
              <a:gd name="csX690" fmla="*/ 559752 w 1249523"/>
              <a:gd name="csY690" fmla="*/ 344928 h 1249673"/>
              <a:gd name="csX691" fmla="*/ 559752 w 1249523"/>
              <a:gd name="csY691" fmla="*/ 387906 h 1249673"/>
              <a:gd name="csX692" fmla="*/ 602724 w 1249523"/>
              <a:gd name="csY692" fmla="*/ 387906 h 1249673"/>
              <a:gd name="csX693" fmla="*/ 602724 w 1249523"/>
              <a:gd name="csY693" fmla="*/ 344928 h 1249673"/>
              <a:gd name="csX694" fmla="*/ 559752 w 1249523"/>
              <a:gd name="csY694" fmla="*/ 344928 h 1249673"/>
              <a:gd name="csX695" fmla="*/ 559752 w 1249523"/>
              <a:gd name="csY695" fmla="*/ 387906 h 1249673"/>
              <a:gd name="csX696" fmla="*/ 559752 w 1249523"/>
              <a:gd name="csY696" fmla="*/ 430884 h 1249673"/>
              <a:gd name="csX697" fmla="*/ 602724 w 1249523"/>
              <a:gd name="csY697" fmla="*/ 430884 h 1249673"/>
              <a:gd name="csX698" fmla="*/ 602724 w 1249523"/>
              <a:gd name="csY698" fmla="*/ 387906 h 1249673"/>
              <a:gd name="csX699" fmla="*/ 559752 w 1249523"/>
              <a:gd name="csY699" fmla="*/ 387906 h 1249673"/>
              <a:gd name="csX700" fmla="*/ 559752 w 1249523"/>
              <a:gd name="csY700" fmla="*/ 430884 h 1249673"/>
              <a:gd name="csX701" fmla="*/ 559752 w 1249523"/>
              <a:gd name="csY701" fmla="*/ 473862 h 1249673"/>
              <a:gd name="csX702" fmla="*/ 602724 w 1249523"/>
              <a:gd name="csY702" fmla="*/ 473862 h 1249673"/>
              <a:gd name="csX703" fmla="*/ 602724 w 1249523"/>
              <a:gd name="csY703" fmla="*/ 430884 h 1249673"/>
              <a:gd name="csX704" fmla="*/ 559752 w 1249523"/>
              <a:gd name="csY704" fmla="*/ 430884 h 1249673"/>
              <a:gd name="csX705" fmla="*/ 559752 w 1249523"/>
              <a:gd name="csY705" fmla="*/ 517942 h 1249673"/>
              <a:gd name="csX706" fmla="*/ 559752 w 1249523"/>
              <a:gd name="csY706" fmla="*/ 560921 h 1249673"/>
              <a:gd name="csX707" fmla="*/ 602724 w 1249523"/>
              <a:gd name="csY707" fmla="*/ 560921 h 1249673"/>
              <a:gd name="csX708" fmla="*/ 602724 w 1249523"/>
              <a:gd name="csY708" fmla="*/ 517942 h 1249673"/>
              <a:gd name="csX709" fmla="*/ 559752 w 1249523"/>
              <a:gd name="csY709" fmla="*/ 517942 h 1249673"/>
              <a:gd name="csX710" fmla="*/ 559752 w 1249523"/>
              <a:gd name="csY710" fmla="*/ 689855 h 1249673"/>
              <a:gd name="csX711" fmla="*/ 559752 w 1249523"/>
              <a:gd name="csY711" fmla="*/ 732833 h 1249673"/>
              <a:gd name="csX712" fmla="*/ 602724 w 1249523"/>
              <a:gd name="csY712" fmla="*/ 732833 h 1249673"/>
              <a:gd name="csX713" fmla="*/ 602724 w 1249523"/>
              <a:gd name="csY713" fmla="*/ 689855 h 1249673"/>
              <a:gd name="csX714" fmla="*/ 559752 w 1249523"/>
              <a:gd name="csY714" fmla="*/ 689855 h 1249673"/>
              <a:gd name="csX715" fmla="*/ 559752 w 1249523"/>
              <a:gd name="csY715" fmla="*/ 818790 h 1249673"/>
              <a:gd name="csX716" fmla="*/ 559752 w 1249523"/>
              <a:gd name="csY716" fmla="*/ 861768 h 1249673"/>
              <a:gd name="csX717" fmla="*/ 602724 w 1249523"/>
              <a:gd name="csY717" fmla="*/ 861768 h 1249673"/>
              <a:gd name="csX718" fmla="*/ 602724 w 1249523"/>
              <a:gd name="csY718" fmla="*/ 818790 h 1249673"/>
              <a:gd name="csX719" fmla="*/ 559752 w 1249523"/>
              <a:gd name="csY719" fmla="*/ 818790 h 1249673"/>
              <a:gd name="csX720" fmla="*/ 559752 w 1249523"/>
              <a:gd name="csY720" fmla="*/ 861768 h 1249673"/>
              <a:gd name="csX721" fmla="*/ 559752 w 1249523"/>
              <a:gd name="csY721" fmla="*/ 904746 h 1249673"/>
              <a:gd name="csX722" fmla="*/ 602724 w 1249523"/>
              <a:gd name="csY722" fmla="*/ 904746 h 1249673"/>
              <a:gd name="csX723" fmla="*/ 602724 w 1249523"/>
              <a:gd name="csY723" fmla="*/ 861768 h 1249673"/>
              <a:gd name="csX724" fmla="*/ 559752 w 1249523"/>
              <a:gd name="csY724" fmla="*/ 861768 h 1249673"/>
              <a:gd name="csX725" fmla="*/ 559752 w 1249523"/>
              <a:gd name="csY725" fmla="*/ 905848 h 1249673"/>
              <a:gd name="csX726" fmla="*/ 559752 w 1249523"/>
              <a:gd name="csY726" fmla="*/ 948826 h 1249673"/>
              <a:gd name="csX727" fmla="*/ 602724 w 1249523"/>
              <a:gd name="csY727" fmla="*/ 948826 h 1249673"/>
              <a:gd name="csX728" fmla="*/ 602724 w 1249523"/>
              <a:gd name="csY728" fmla="*/ 905848 h 1249673"/>
              <a:gd name="csX729" fmla="*/ 559752 w 1249523"/>
              <a:gd name="csY729" fmla="*/ 905848 h 1249673"/>
              <a:gd name="csX730" fmla="*/ 559752 w 1249523"/>
              <a:gd name="csY730" fmla="*/ 948826 h 1249673"/>
              <a:gd name="csX731" fmla="*/ 559752 w 1249523"/>
              <a:gd name="csY731" fmla="*/ 991804 h 1249673"/>
              <a:gd name="csX732" fmla="*/ 602724 w 1249523"/>
              <a:gd name="csY732" fmla="*/ 991804 h 1249673"/>
              <a:gd name="csX733" fmla="*/ 602724 w 1249523"/>
              <a:gd name="csY733" fmla="*/ 948826 h 1249673"/>
              <a:gd name="csX734" fmla="*/ 559752 w 1249523"/>
              <a:gd name="csY734" fmla="*/ 948826 h 1249673"/>
              <a:gd name="csX735" fmla="*/ 559752 w 1249523"/>
              <a:gd name="csY735" fmla="*/ 991804 h 1249673"/>
              <a:gd name="csX736" fmla="*/ 559752 w 1249523"/>
              <a:gd name="csY736" fmla="*/ 1034783 h 1249673"/>
              <a:gd name="csX737" fmla="*/ 602724 w 1249523"/>
              <a:gd name="csY737" fmla="*/ 1034783 h 1249673"/>
              <a:gd name="csX738" fmla="*/ 602724 w 1249523"/>
              <a:gd name="csY738" fmla="*/ 991804 h 1249673"/>
              <a:gd name="csX739" fmla="*/ 559752 w 1249523"/>
              <a:gd name="csY739" fmla="*/ 991804 h 1249673"/>
              <a:gd name="csX740" fmla="*/ 559752 w 1249523"/>
              <a:gd name="csY740" fmla="*/ 1034783 h 1249673"/>
              <a:gd name="csX741" fmla="*/ 559752 w 1249523"/>
              <a:gd name="csY741" fmla="*/ 1077761 h 1249673"/>
              <a:gd name="csX742" fmla="*/ 602724 w 1249523"/>
              <a:gd name="csY742" fmla="*/ 1077761 h 1249673"/>
              <a:gd name="csX743" fmla="*/ 602724 w 1249523"/>
              <a:gd name="csY743" fmla="*/ 1034783 h 1249673"/>
              <a:gd name="csX744" fmla="*/ 559752 w 1249523"/>
              <a:gd name="csY744" fmla="*/ 1034783 h 1249673"/>
              <a:gd name="csX745" fmla="*/ 559752 w 1249523"/>
              <a:gd name="csY745" fmla="*/ 1206695 h 1249673"/>
              <a:gd name="csX746" fmla="*/ 559752 w 1249523"/>
              <a:gd name="csY746" fmla="*/ 1249674 h 1249673"/>
              <a:gd name="csX747" fmla="*/ 602724 w 1249523"/>
              <a:gd name="csY747" fmla="*/ 1249674 h 1249673"/>
              <a:gd name="csX748" fmla="*/ 602724 w 1249523"/>
              <a:gd name="csY748" fmla="*/ 1206695 h 1249673"/>
              <a:gd name="csX749" fmla="*/ 559752 w 1249523"/>
              <a:gd name="csY749" fmla="*/ 1206695 h 1249673"/>
              <a:gd name="csX750" fmla="*/ 603826 w 1249523"/>
              <a:gd name="csY750" fmla="*/ 0 h 1249673"/>
              <a:gd name="csX751" fmla="*/ 603826 w 1249523"/>
              <a:gd name="csY751" fmla="*/ 42978 h 1249673"/>
              <a:gd name="csX752" fmla="*/ 646799 w 1249523"/>
              <a:gd name="csY752" fmla="*/ 42978 h 1249673"/>
              <a:gd name="csX753" fmla="*/ 646799 w 1249523"/>
              <a:gd name="csY753" fmla="*/ 0 h 1249673"/>
              <a:gd name="csX754" fmla="*/ 603826 w 1249523"/>
              <a:gd name="csY754" fmla="*/ 0 h 1249673"/>
              <a:gd name="csX755" fmla="*/ 603826 w 1249523"/>
              <a:gd name="csY755" fmla="*/ 42978 h 1249673"/>
              <a:gd name="csX756" fmla="*/ 603826 w 1249523"/>
              <a:gd name="csY756" fmla="*/ 85956 h 1249673"/>
              <a:gd name="csX757" fmla="*/ 646799 w 1249523"/>
              <a:gd name="csY757" fmla="*/ 85956 h 1249673"/>
              <a:gd name="csX758" fmla="*/ 646799 w 1249523"/>
              <a:gd name="csY758" fmla="*/ 42978 h 1249673"/>
              <a:gd name="csX759" fmla="*/ 603826 w 1249523"/>
              <a:gd name="csY759" fmla="*/ 42978 h 1249673"/>
              <a:gd name="csX760" fmla="*/ 603826 w 1249523"/>
              <a:gd name="csY760" fmla="*/ 85956 h 1249673"/>
              <a:gd name="csX761" fmla="*/ 603826 w 1249523"/>
              <a:gd name="csY761" fmla="*/ 128935 h 1249673"/>
              <a:gd name="csX762" fmla="*/ 646799 w 1249523"/>
              <a:gd name="csY762" fmla="*/ 128935 h 1249673"/>
              <a:gd name="csX763" fmla="*/ 646799 w 1249523"/>
              <a:gd name="csY763" fmla="*/ 85956 h 1249673"/>
              <a:gd name="csX764" fmla="*/ 603826 w 1249523"/>
              <a:gd name="csY764" fmla="*/ 85956 h 1249673"/>
              <a:gd name="csX765" fmla="*/ 603826 w 1249523"/>
              <a:gd name="csY765" fmla="*/ 258971 h 1249673"/>
              <a:gd name="csX766" fmla="*/ 603826 w 1249523"/>
              <a:gd name="csY766" fmla="*/ 301949 h 1249673"/>
              <a:gd name="csX767" fmla="*/ 646799 w 1249523"/>
              <a:gd name="csY767" fmla="*/ 301949 h 1249673"/>
              <a:gd name="csX768" fmla="*/ 646799 w 1249523"/>
              <a:gd name="csY768" fmla="*/ 258971 h 1249673"/>
              <a:gd name="csX769" fmla="*/ 603826 w 1249523"/>
              <a:gd name="csY769" fmla="*/ 258971 h 1249673"/>
              <a:gd name="csX770" fmla="*/ 603826 w 1249523"/>
              <a:gd name="csY770" fmla="*/ 301949 h 1249673"/>
              <a:gd name="csX771" fmla="*/ 603826 w 1249523"/>
              <a:gd name="csY771" fmla="*/ 344928 h 1249673"/>
              <a:gd name="csX772" fmla="*/ 646799 w 1249523"/>
              <a:gd name="csY772" fmla="*/ 344928 h 1249673"/>
              <a:gd name="csX773" fmla="*/ 646799 w 1249523"/>
              <a:gd name="csY773" fmla="*/ 301949 h 1249673"/>
              <a:gd name="csX774" fmla="*/ 603826 w 1249523"/>
              <a:gd name="csY774" fmla="*/ 301949 h 1249673"/>
              <a:gd name="csX775" fmla="*/ 603826 w 1249523"/>
              <a:gd name="csY775" fmla="*/ 430884 h 1249673"/>
              <a:gd name="csX776" fmla="*/ 603826 w 1249523"/>
              <a:gd name="csY776" fmla="*/ 473862 h 1249673"/>
              <a:gd name="csX777" fmla="*/ 646799 w 1249523"/>
              <a:gd name="csY777" fmla="*/ 473862 h 1249673"/>
              <a:gd name="csX778" fmla="*/ 646799 w 1249523"/>
              <a:gd name="csY778" fmla="*/ 430884 h 1249673"/>
              <a:gd name="csX779" fmla="*/ 603826 w 1249523"/>
              <a:gd name="csY779" fmla="*/ 430884 h 1249673"/>
              <a:gd name="csX780" fmla="*/ 603826 w 1249523"/>
              <a:gd name="csY780" fmla="*/ 646877 h 1249673"/>
              <a:gd name="csX781" fmla="*/ 603826 w 1249523"/>
              <a:gd name="csY781" fmla="*/ 689855 h 1249673"/>
              <a:gd name="csX782" fmla="*/ 646799 w 1249523"/>
              <a:gd name="csY782" fmla="*/ 689855 h 1249673"/>
              <a:gd name="csX783" fmla="*/ 646799 w 1249523"/>
              <a:gd name="csY783" fmla="*/ 646877 h 1249673"/>
              <a:gd name="csX784" fmla="*/ 603826 w 1249523"/>
              <a:gd name="csY784" fmla="*/ 646877 h 1249673"/>
              <a:gd name="csX785" fmla="*/ 603826 w 1249523"/>
              <a:gd name="csY785" fmla="*/ 732833 h 1249673"/>
              <a:gd name="csX786" fmla="*/ 603826 w 1249523"/>
              <a:gd name="csY786" fmla="*/ 775812 h 1249673"/>
              <a:gd name="csX787" fmla="*/ 646799 w 1249523"/>
              <a:gd name="csY787" fmla="*/ 775812 h 1249673"/>
              <a:gd name="csX788" fmla="*/ 646799 w 1249523"/>
              <a:gd name="csY788" fmla="*/ 732833 h 1249673"/>
              <a:gd name="csX789" fmla="*/ 603826 w 1249523"/>
              <a:gd name="csY789" fmla="*/ 732833 h 1249673"/>
              <a:gd name="csX790" fmla="*/ 603826 w 1249523"/>
              <a:gd name="csY790" fmla="*/ 775812 h 1249673"/>
              <a:gd name="csX791" fmla="*/ 603826 w 1249523"/>
              <a:gd name="csY791" fmla="*/ 818790 h 1249673"/>
              <a:gd name="csX792" fmla="*/ 646799 w 1249523"/>
              <a:gd name="csY792" fmla="*/ 818790 h 1249673"/>
              <a:gd name="csX793" fmla="*/ 646799 w 1249523"/>
              <a:gd name="csY793" fmla="*/ 775812 h 1249673"/>
              <a:gd name="csX794" fmla="*/ 603826 w 1249523"/>
              <a:gd name="csY794" fmla="*/ 775812 h 1249673"/>
              <a:gd name="csX795" fmla="*/ 603826 w 1249523"/>
              <a:gd name="csY795" fmla="*/ 861768 h 1249673"/>
              <a:gd name="csX796" fmla="*/ 603826 w 1249523"/>
              <a:gd name="csY796" fmla="*/ 904746 h 1249673"/>
              <a:gd name="csX797" fmla="*/ 646799 w 1249523"/>
              <a:gd name="csY797" fmla="*/ 904746 h 1249673"/>
              <a:gd name="csX798" fmla="*/ 646799 w 1249523"/>
              <a:gd name="csY798" fmla="*/ 861768 h 1249673"/>
              <a:gd name="csX799" fmla="*/ 603826 w 1249523"/>
              <a:gd name="csY799" fmla="*/ 861768 h 1249673"/>
              <a:gd name="csX800" fmla="*/ 603826 w 1249523"/>
              <a:gd name="csY800" fmla="*/ 905848 h 1249673"/>
              <a:gd name="csX801" fmla="*/ 603826 w 1249523"/>
              <a:gd name="csY801" fmla="*/ 948826 h 1249673"/>
              <a:gd name="csX802" fmla="*/ 646799 w 1249523"/>
              <a:gd name="csY802" fmla="*/ 948826 h 1249673"/>
              <a:gd name="csX803" fmla="*/ 646799 w 1249523"/>
              <a:gd name="csY803" fmla="*/ 905848 h 1249673"/>
              <a:gd name="csX804" fmla="*/ 603826 w 1249523"/>
              <a:gd name="csY804" fmla="*/ 905848 h 1249673"/>
              <a:gd name="csX805" fmla="*/ 603826 w 1249523"/>
              <a:gd name="csY805" fmla="*/ 948826 h 1249673"/>
              <a:gd name="csX806" fmla="*/ 603826 w 1249523"/>
              <a:gd name="csY806" fmla="*/ 991804 h 1249673"/>
              <a:gd name="csX807" fmla="*/ 646799 w 1249523"/>
              <a:gd name="csY807" fmla="*/ 991804 h 1249673"/>
              <a:gd name="csX808" fmla="*/ 646799 w 1249523"/>
              <a:gd name="csY808" fmla="*/ 948826 h 1249673"/>
              <a:gd name="csX809" fmla="*/ 603826 w 1249523"/>
              <a:gd name="csY809" fmla="*/ 948826 h 1249673"/>
              <a:gd name="csX810" fmla="*/ 603826 w 1249523"/>
              <a:gd name="csY810" fmla="*/ 991804 h 1249673"/>
              <a:gd name="csX811" fmla="*/ 603826 w 1249523"/>
              <a:gd name="csY811" fmla="*/ 1034783 h 1249673"/>
              <a:gd name="csX812" fmla="*/ 646799 w 1249523"/>
              <a:gd name="csY812" fmla="*/ 1034783 h 1249673"/>
              <a:gd name="csX813" fmla="*/ 646799 w 1249523"/>
              <a:gd name="csY813" fmla="*/ 991804 h 1249673"/>
              <a:gd name="csX814" fmla="*/ 603826 w 1249523"/>
              <a:gd name="csY814" fmla="*/ 991804 h 1249673"/>
              <a:gd name="csX815" fmla="*/ 603826 w 1249523"/>
              <a:gd name="csY815" fmla="*/ 1034783 h 1249673"/>
              <a:gd name="csX816" fmla="*/ 603826 w 1249523"/>
              <a:gd name="csY816" fmla="*/ 1077761 h 1249673"/>
              <a:gd name="csX817" fmla="*/ 646799 w 1249523"/>
              <a:gd name="csY817" fmla="*/ 1077761 h 1249673"/>
              <a:gd name="csX818" fmla="*/ 646799 w 1249523"/>
              <a:gd name="csY818" fmla="*/ 1034783 h 1249673"/>
              <a:gd name="csX819" fmla="*/ 603826 w 1249523"/>
              <a:gd name="csY819" fmla="*/ 1034783 h 1249673"/>
              <a:gd name="csX820" fmla="*/ 603826 w 1249523"/>
              <a:gd name="csY820" fmla="*/ 1077761 h 1249673"/>
              <a:gd name="csX821" fmla="*/ 603826 w 1249523"/>
              <a:gd name="csY821" fmla="*/ 1120739 h 1249673"/>
              <a:gd name="csX822" fmla="*/ 646799 w 1249523"/>
              <a:gd name="csY822" fmla="*/ 1120739 h 1249673"/>
              <a:gd name="csX823" fmla="*/ 646799 w 1249523"/>
              <a:gd name="csY823" fmla="*/ 1077761 h 1249673"/>
              <a:gd name="csX824" fmla="*/ 603826 w 1249523"/>
              <a:gd name="csY824" fmla="*/ 1077761 h 1249673"/>
              <a:gd name="csX825" fmla="*/ 603826 w 1249523"/>
              <a:gd name="csY825" fmla="*/ 1120739 h 1249673"/>
              <a:gd name="csX826" fmla="*/ 603826 w 1249523"/>
              <a:gd name="csY826" fmla="*/ 1163717 h 1249673"/>
              <a:gd name="csX827" fmla="*/ 646799 w 1249523"/>
              <a:gd name="csY827" fmla="*/ 1163717 h 1249673"/>
              <a:gd name="csX828" fmla="*/ 646799 w 1249523"/>
              <a:gd name="csY828" fmla="*/ 1120739 h 1249673"/>
              <a:gd name="csX829" fmla="*/ 603826 w 1249523"/>
              <a:gd name="csY829" fmla="*/ 1120739 h 1249673"/>
              <a:gd name="csX830" fmla="*/ 646799 w 1249523"/>
              <a:gd name="csY830" fmla="*/ 0 h 1249673"/>
              <a:gd name="csX831" fmla="*/ 646799 w 1249523"/>
              <a:gd name="csY831" fmla="*/ 42978 h 1249673"/>
              <a:gd name="csX832" fmla="*/ 689772 w 1249523"/>
              <a:gd name="csY832" fmla="*/ 42978 h 1249673"/>
              <a:gd name="csX833" fmla="*/ 689772 w 1249523"/>
              <a:gd name="csY833" fmla="*/ 0 h 1249673"/>
              <a:gd name="csX834" fmla="*/ 646799 w 1249523"/>
              <a:gd name="csY834" fmla="*/ 0 h 1249673"/>
              <a:gd name="csX835" fmla="*/ 646799 w 1249523"/>
              <a:gd name="csY835" fmla="*/ 85956 h 1249673"/>
              <a:gd name="csX836" fmla="*/ 646799 w 1249523"/>
              <a:gd name="csY836" fmla="*/ 128935 h 1249673"/>
              <a:gd name="csX837" fmla="*/ 689772 w 1249523"/>
              <a:gd name="csY837" fmla="*/ 128935 h 1249673"/>
              <a:gd name="csX838" fmla="*/ 689772 w 1249523"/>
              <a:gd name="csY838" fmla="*/ 85956 h 1249673"/>
              <a:gd name="csX839" fmla="*/ 646799 w 1249523"/>
              <a:gd name="csY839" fmla="*/ 85956 h 1249673"/>
              <a:gd name="csX840" fmla="*/ 646799 w 1249523"/>
              <a:gd name="csY840" fmla="*/ 173015 h 1249673"/>
              <a:gd name="csX841" fmla="*/ 646799 w 1249523"/>
              <a:gd name="csY841" fmla="*/ 215993 h 1249673"/>
              <a:gd name="csX842" fmla="*/ 689772 w 1249523"/>
              <a:gd name="csY842" fmla="*/ 215993 h 1249673"/>
              <a:gd name="csX843" fmla="*/ 689772 w 1249523"/>
              <a:gd name="csY843" fmla="*/ 173015 h 1249673"/>
              <a:gd name="csX844" fmla="*/ 646799 w 1249523"/>
              <a:gd name="csY844" fmla="*/ 173015 h 1249673"/>
              <a:gd name="csX845" fmla="*/ 646799 w 1249523"/>
              <a:gd name="csY845" fmla="*/ 387906 h 1249673"/>
              <a:gd name="csX846" fmla="*/ 646799 w 1249523"/>
              <a:gd name="csY846" fmla="*/ 430884 h 1249673"/>
              <a:gd name="csX847" fmla="*/ 689772 w 1249523"/>
              <a:gd name="csY847" fmla="*/ 430884 h 1249673"/>
              <a:gd name="csX848" fmla="*/ 689772 w 1249523"/>
              <a:gd name="csY848" fmla="*/ 387906 h 1249673"/>
              <a:gd name="csX849" fmla="*/ 646799 w 1249523"/>
              <a:gd name="csY849" fmla="*/ 387906 h 1249673"/>
              <a:gd name="csX850" fmla="*/ 646799 w 1249523"/>
              <a:gd name="csY850" fmla="*/ 430884 h 1249673"/>
              <a:gd name="csX851" fmla="*/ 646799 w 1249523"/>
              <a:gd name="csY851" fmla="*/ 473862 h 1249673"/>
              <a:gd name="csX852" fmla="*/ 689772 w 1249523"/>
              <a:gd name="csY852" fmla="*/ 473862 h 1249673"/>
              <a:gd name="csX853" fmla="*/ 689772 w 1249523"/>
              <a:gd name="csY853" fmla="*/ 430884 h 1249673"/>
              <a:gd name="csX854" fmla="*/ 646799 w 1249523"/>
              <a:gd name="csY854" fmla="*/ 430884 h 1249673"/>
              <a:gd name="csX855" fmla="*/ 646799 w 1249523"/>
              <a:gd name="csY855" fmla="*/ 473862 h 1249673"/>
              <a:gd name="csX856" fmla="*/ 646799 w 1249523"/>
              <a:gd name="csY856" fmla="*/ 516840 h 1249673"/>
              <a:gd name="csX857" fmla="*/ 689772 w 1249523"/>
              <a:gd name="csY857" fmla="*/ 516840 h 1249673"/>
              <a:gd name="csX858" fmla="*/ 689772 w 1249523"/>
              <a:gd name="csY858" fmla="*/ 473862 h 1249673"/>
              <a:gd name="csX859" fmla="*/ 646799 w 1249523"/>
              <a:gd name="csY859" fmla="*/ 473862 h 1249673"/>
              <a:gd name="csX860" fmla="*/ 646799 w 1249523"/>
              <a:gd name="csY860" fmla="*/ 603899 h 1249673"/>
              <a:gd name="csX861" fmla="*/ 646799 w 1249523"/>
              <a:gd name="csY861" fmla="*/ 646877 h 1249673"/>
              <a:gd name="csX862" fmla="*/ 689772 w 1249523"/>
              <a:gd name="csY862" fmla="*/ 646877 h 1249673"/>
              <a:gd name="csX863" fmla="*/ 689772 w 1249523"/>
              <a:gd name="csY863" fmla="*/ 603899 h 1249673"/>
              <a:gd name="csX864" fmla="*/ 646799 w 1249523"/>
              <a:gd name="csY864" fmla="*/ 603899 h 1249673"/>
              <a:gd name="csX865" fmla="*/ 646799 w 1249523"/>
              <a:gd name="csY865" fmla="*/ 818790 h 1249673"/>
              <a:gd name="csX866" fmla="*/ 646799 w 1249523"/>
              <a:gd name="csY866" fmla="*/ 861768 h 1249673"/>
              <a:gd name="csX867" fmla="*/ 689772 w 1249523"/>
              <a:gd name="csY867" fmla="*/ 861768 h 1249673"/>
              <a:gd name="csX868" fmla="*/ 689772 w 1249523"/>
              <a:gd name="csY868" fmla="*/ 818790 h 1249673"/>
              <a:gd name="csX869" fmla="*/ 646799 w 1249523"/>
              <a:gd name="csY869" fmla="*/ 818790 h 1249673"/>
              <a:gd name="csX870" fmla="*/ 646799 w 1249523"/>
              <a:gd name="csY870" fmla="*/ 1163717 h 1249673"/>
              <a:gd name="csX871" fmla="*/ 646799 w 1249523"/>
              <a:gd name="csY871" fmla="*/ 1206695 h 1249673"/>
              <a:gd name="csX872" fmla="*/ 689772 w 1249523"/>
              <a:gd name="csY872" fmla="*/ 1206695 h 1249673"/>
              <a:gd name="csX873" fmla="*/ 689772 w 1249523"/>
              <a:gd name="csY873" fmla="*/ 1163717 h 1249673"/>
              <a:gd name="csX874" fmla="*/ 646799 w 1249523"/>
              <a:gd name="csY874" fmla="*/ 1163717 h 1249673"/>
              <a:gd name="csX875" fmla="*/ 689772 w 1249523"/>
              <a:gd name="csY875" fmla="*/ 0 h 1249673"/>
              <a:gd name="csX876" fmla="*/ 689772 w 1249523"/>
              <a:gd name="csY876" fmla="*/ 42978 h 1249673"/>
              <a:gd name="csX877" fmla="*/ 732745 w 1249523"/>
              <a:gd name="csY877" fmla="*/ 42978 h 1249673"/>
              <a:gd name="csX878" fmla="*/ 732745 w 1249523"/>
              <a:gd name="csY878" fmla="*/ 0 h 1249673"/>
              <a:gd name="csX879" fmla="*/ 689772 w 1249523"/>
              <a:gd name="csY879" fmla="*/ 0 h 1249673"/>
              <a:gd name="csX880" fmla="*/ 689772 w 1249523"/>
              <a:gd name="csY880" fmla="*/ 42978 h 1249673"/>
              <a:gd name="csX881" fmla="*/ 689772 w 1249523"/>
              <a:gd name="csY881" fmla="*/ 85956 h 1249673"/>
              <a:gd name="csX882" fmla="*/ 732745 w 1249523"/>
              <a:gd name="csY882" fmla="*/ 85956 h 1249673"/>
              <a:gd name="csX883" fmla="*/ 732745 w 1249523"/>
              <a:gd name="csY883" fmla="*/ 42978 h 1249673"/>
              <a:gd name="csX884" fmla="*/ 689772 w 1249523"/>
              <a:gd name="csY884" fmla="*/ 42978 h 1249673"/>
              <a:gd name="csX885" fmla="*/ 689772 w 1249523"/>
              <a:gd name="csY885" fmla="*/ 85956 h 1249673"/>
              <a:gd name="csX886" fmla="*/ 689772 w 1249523"/>
              <a:gd name="csY886" fmla="*/ 128935 h 1249673"/>
              <a:gd name="csX887" fmla="*/ 732745 w 1249523"/>
              <a:gd name="csY887" fmla="*/ 128935 h 1249673"/>
              <a:gd name="csX888" fmla="*/ 732745 w 1249523"/>
              <a:gd name="csY888" fmla="*/ 85956 h 1249673"/>
              <a:gd name="csX889" fmla="*/ 689772 w 1249523"/>
              <a:gd name="csY889" fmla="*/ 85956 h 1249673"/>
              <a:gd name="csX890" fmla="*/ 689772 w 1249523"/>
              <a:gd name="csY890" fmla="*/ 130037 h 1249673"/>
              <a:gd name="csX891" fmla="*/ 689772 w 1249523"/>
              <a:gd name="csY891" fmla="*/ 173015 h 1249673"/>
              <a:gd name="csX892" fmla="*/ 732745 w 1249523"/>
              <a:gd name="csY892" fmla="*/ 173015 h 1249673"/>
              <a:gd name="csX893" fmla="*/ 732745 w 1249523"/>
              <a:gd name="csY893" fmla="*/ 130037 h 1249673"/>
              <a:gd name="csX894" fmla="*/ 689772 w 1249523"/>
              <a:gd name="csY894" fmla="*/ 130037 h 1249673"/>
              <a:gd name="csX895" fmla="*/ 689772 w 1249523"/>
              <a:gd name="csY895" fmla="*/ 173015 h 1249673"/>
              <a:gd name="csX896" fmla="*/ 689772 w 1249523"/>
              <a:gd name="csY896" fmla="*/ 215993 h 1249673"/>
              <a:gd name="csX897" fmla="*/ 732745 w 1249523"/>
              <a:gd name="csY897" fmla="*/ 215993 h 1249673"/>
              <a:gd name="csX898" fmla="*/ 732745 w 1249523"/>
              <a:gd name="csY898" fmla="*/ 173015 h 1249673"/>
              <a:gd name="csX899" fmla="*/ 689772 w 1249523"/>
              <a:gd name="csY899" fmla="*/ 173015 h 1249673"/>
              <a:gd name="csX900" fmla="*/ 689772 w 1249523"/>
              <a:gd name="csY900" fmla="*/ 258971 h 1249673"/>
              <a:gd name="csX901" fmla="*/ 689772 w 1249523"/>
              <a:gd name="csY901" fmla="*/ 301949 h 1249673"/>
              <a:gd name="csX902" fmla="*/ 732745 w 1249523"/>
              <a:gd name="csY902" fmla="*/ 301949 h 1249673"/>
              <a:gd name="csX903" fmla="*/ 732745 w 1249523"/>
              <a:gd name="csY903" fmla="*/ 258971 h 1249673"/>
              <a:gd name="csX904" fmla="*/ 689772 w 1249523"/>
              <a:gd name="csY904" fmla="*/ 258971 h 1249673"/>
              <a:gd name="csX905" fmla="*/ 689772 w 1249523"/>
              <a:gd name="csY905" fmla="*/ 387906 h 1249673"/>
              <a:gd name="csX906" fmla="*/ 689772 w 1249523"/>
              <a:gd name="csY906" fmla="*/ 430884 h 1249673"/>
              <a:gd name="csX907" fmla="*/ 732745 w 1249523"/>
              <a:gd name="csY907" fmla="*/ 430884 h 1249673"/>
              <a:gd name="csX908" fmla="*/ 732745 w 1249523"/>
              <a:gd name="csY908" fmla="*/ 387906 h 1249673"/>
              <a:gd name="csX909" fmla="*/ 689772 w 1249523"/>
              <a:gd name="csY909" fmla="*/ 387906 h 1249673"/>
              <a:gd name="csX910" fmla="*/ 689772 w 1249523"/>
              <a:gd name="csY910" fmla="*/ 430884 h 1249673"/>
              <a:gd name="csX911" fmla="*/ 689772 w 1249523"/>
              <a:gd name="csY911" fmla="*/ 473862 h 1249673"/>
              <a:gd name="csX912" fmla="*/ 732745 w 1249523"/>
              <a:gd name="csY912" fmla="*/ 473862 h 1249673"/>
              <a:gd name="csX913" fmla="*/ 732745 w 1249523"/>
              <a:gd name="csY913" fmla="*/ 430884 h 1249673"/>
              <a:gd name="csX914" fmla="*/ 689772 w 1249523"/>
              <a:gd name="csY914" fmla="*/ 430884 h 1249673"/>
              <a:gd name="csX915" fmla="*/ 689772 w 1249523"/>
              <a:gd name="csY915" fmla="*/ 473862 h 1249673"/>
              <a:gd name="csX916" fmla="*/ 689772 w 1249523"/>
              <a:gd name="csY916" fmla="*/ 516840 h 1249673"/>
              <a:gd name="csX917" fmla="*/ 732745 w 1249523"/>
              <a:gd name="csY917" fmla="*/ 516840 h 1249673"/>
              <a:gd name="csX918" fmla="*/ 732745 w 1249523"/>
              <a:gd name="csY918" fmla="*/ 473862 h 1249673"/>
              <a:gd name="csX919" fmla="*/ 689772 w 1249523"/>
              <a:gd name="csY919" fmla="*/ 473862 h 1249673"/>
              <a:gd name="csX920" fmla="*/ 689772 w 1249523"/>
              <a:gd name="csY920" fmla="*/ 517942 h 1249673"/>
              <a:gd name="csX921" fmla="*/ 689772 w 1249523"/>
              <a:gd name="csY921" fmla="*/ 560921 h 1249673"/>
              <a:gd name="csX922" fmla="*/ 732745 w 1249523"/>
              <a:gd name="csY922" fmla="*/ 560921 h 1249673"/>
              <a:gd name="csX923" fmla="*/ 732745 w 1249523"/>
              <a:gd name="csY923" fmla="*/ 517942 h 1249673"/>
              <a:gd name="csX924" fmla="*/ 689772 w 1249523"/>
              <a:gd name="csY924" fmla="*/ 517942 h 1249673"/>
              <a:gd name="csX925" fmla="*/ 689772 w 1249523"/>
              <a:gd name="csY925" fmla="*/ 646877 h 1249673"/>
              <a:gd name="csX926" fmla="*/ 689772 w 1249523"/>
              <a:gd name="csY926" fmla="*/ 689855 h 1249673"/>
              <a:gd name="csX927" fmla="*/ 732745 w 1249523"/>
              <a:gd name="csY927" fmla="*/ 689855 h 1249673"/>
              <a:gd name="csX928" fmla="*/ 732745 w 1249523"/>
              <a:gd name="csY928" fmla="*/ 646877 h 1249673"/>
              <a:gd name="csX929" fmla="*/ 689772 w 1249523"/>
              <a:gd name="csY929" fmla="*/ 646877 h 1249673"/>
              <a:gd name="csX930" fmla="*/ 689772 w 1249523"/>
              <a:gd name="csY930" fmla="*/ 689855 h 1249673"/>
              <a:gd name="csX931" fmla="*/ 689772 w 1249523"/>
              <a:gd name="csY931" fmla="*/ 732833 h 1249673"/>
              <a:gd name="csX932" fmla="*/ 732745 w 1249523"/>
              <a:gd name="csY932" fmla="*/ 732833 h 1249673"/>
              <a:gd name="csX933" fmla="*/ 732745 w 1249523"/>
              <a:gd name="csY933" fmla="*/ 689855 h 1249673"/>
              <a:gd name="csX934" fmla="*/ 689772 w 1249523"/>
              <a:gd name="csY934" fmla="*/ 689855 h 1249673"/>
              <a:gd name="csX935" fmla="*/ 689772 w 1249523"/>
              <a:gd name="csY935" fmla="*/ 732833 h 1249673"/>
              <a:gd name="csX936" fmla="*/ 689772 w 1249523"/>
              <a:gd name="csY936" fmla="*/ 775812 h 1249673"/>
              <a:gd name="csX937" fmla="*/ 732745 w 1249523"/>
              <a:gd name="csY937" fmla="*/ 775812 h 1249673"/>
              <a:gd name="csX938" fmla="*/ 732745 w 1249523"/>
              <a:gd name="csY938" fmla="*/ 732833 h 1249673"/>
              <a:gd name="csX939" fmla="*/ 689772 w 1249523"/>
              <a:gd name="csY939" fmla="*/ 732833 h 1249673"/>
              <a:gd name="csX940" fmla="*/ 689772 w 1249523"/>
              <a:gd name="csY940" fmla="*/ 818790 h 1249673"/>
              <a:gd name="csX941" fmla="*/ 689772 w 1249523"/>
              <a:gd name="csY941" fmla="*/ 861768 h 1249673"/>
              <a:gd name="csX942" fmla="*/ 732745 w 1249523"/>
              <a:gd name="csY942" fmla="*/ 861768 h 1249673"/>
              <a:gd name="csX943" fmla="*/ 732745 w 1249523"/>
              <a:gd name="csY943" fmla="*/ 818790 h 1249673"/>
              <a:gd name="csX944" fmla="*/ 689772 w 1249523"/>
              <a:gd name="csY944" fmla="*/ 818790 h 1249673"/>
              <a:gd name="csX945" fmla="*/ 689772 w 1249523"/>
              <a:gd name="csY945" fmla="*/ 1077761 h 1249673"/>
              <a:gd name="csX946" fmla="*/ 689772 w 1249523"/>
              <a:gd name="csY946" fmla="*/ 1120739 h 1249673"/>
              <a:gd name="csX947" fmla="*/ 732745 w 1249523"/>
              <a:gd name="csY947" fmla="*/ 1120739 h 1249673"/>
              <a:gd name="csX948" fmla="*/ 732745 w 1249523"/>
              <a:gd name="csY948" fmla="*/ 1077761 h 1249673"/>
              <a:gd name="csX949" fmla="*/ 689772 w 1249523"/>
              <a:gd name="csY949" fmla="*/ 1077761 h 1249673"/>
              <a:gd name="csX950" fmla="*/ 689772 w 1249523"/>
              <a:gd name="csY950" fmla="*/ 1120739 h 1249673"/>
              <a:gd name="csX951" fmla="*/ 689772 w 1249523"/>
              <a:gd name="csY951" fmla="*/ 1163717 h 1249673"/>
              <a:gd name="csX952" fmla="*/ 732745 w 1249523"/>
              <a:gd name="csY952" fmla="*/ 1163717 h 1249673"/>
              <a:gd name="csX953" fmla="*/ 732745 w 1249523"/>
              <a:gd name="csY953" fmla="*/ 1120739 h 1249673"/>
              <a:gd name="csX954" fmla="*/ 689772 w 1249523"/>
              <a:gd name="csY954" fmla="*/ 1120739 h 1249673"/>
              <a:gd name="csX955" fmla="*/ 732745 w 1249523"/>
              <a:gd name="csY955" fmla="*/ 0 h 1249673"/>
              <a:gd name="csX956" fmla="*/ 732745 w 1249523"/>
              <a:gd name="csY956" fmla="*/ 42978 h 1249673"/>
              <a:gd name="csX957" fmla="*/ 775718 w 1249523"/>
              <a:gd name="csY957" fmla="*/ 42978 h 1249673"/>
              <a:gd name="csX958" fmla="*/ 775718 w 1249523"/>
              <a:gd name="csY958" fmla="*/ 0 h 1249673"/>
              <a:gd name="csX959" fmla="*/ 732745 w 1249523"/>
              <a:gd name="csY959" fmla="*/ 0 h 1249673"/>
              <a:gd name="csX960" fmla="*/ 732745 w 1249523"/>
              <a:gd name="csY960" fmla="*/ 85956 h 1249673"/>
              <a:gd name="csX961" fmla="*/ 732745 w 1249523"/>
              <a:gd name="csY961" fmla="*/ 128935 h 1249673"/>
              <a:gd name="csX962" fmla="*/ 775718 w 1249523"/>
              <a:gd name="csY962" fmla="*/ 128935 h 1249673"/>
              <a:gd name="csX963" fmla="*/ 775718 w 1249523"/>
              <a:gd name="csY963" fmla="*/ 85956 h 1249673"/>
              <a:gd name="csX964" fmla="*/ 732745 w 1249523"/>
              <a:gd name="csY964" fmla="*/ 85956 h 1249673"/>
              <a:gd name="csX965" fmla="*/ 732745 w 1249523"/>
              <a:gd name="csY965" fmla="*/ 173015 h 1249673"/>
              <a:gd name="csX966" fmla="*/ 732745 w 1249523"/>
              <a:gd name="csY966" fmla="*/ 215993 h 1249673"/>
              <a:gd name="csX967" fmla="*/ 775718 w 1249523"/>
              <a:gd name="csY967" fmla="*/ 215993 h 1249673"/>
              <a:gd name="csX968" fmla="*/ 775718 w 1249523"/>
              <a:gd name="csY968" fmla="*/ 173015 h 1249673"/>
              <a:gd name="csX969" fmla="*/ 732745 w 1249523"/>
              <a:gd name="csY969" fmla="*/ 173015 h 1249673"/>
              <a:gd name="csX970" fmla="*/ 732745 w 1249523"/>
              <a:gd name="csY970" fmla="*/ 215993 h 1249673"/>
              <a:gd name="csX971" fmla="*/ 732745 w 1249523"/>
              <a:gd name="csY971" fmla="*/ 258971 h 1249673"/>
              <a:gd name="csX972" fmla="*/ 775718 w 1249523"/>
              <a:gd name="csY972" fmla="*/ 258971 h 1249673"/>
              <a:gd name="csX973" fmla="*/ 775718 w 1249523"/>
              <a:gd name="csY973" fmla="*/ 215993 h 1249673"/>
              <a:gd name="csX974" fmla="*/ 732745 w 1249523"/>
              <a:gd name="csY974" fmla="*/ 215993 h 1249673"/>
              <a:gd name="csX975" fmla="*/ 732745 w 1249523"/>
              <a:gd name="csY975" fmla="*/ 344928 h 1249673"/>
              <a:gd name="csX976" fmla="*/ 732745 w 1249523"/>
              <a:gd name="csY976" fmla="*/ 387906 h 1249673"/>
              <a:gd name="csX977" fmla="*/ 775718 w 1249523"/>
              <a:gd name="csY977" fmla="*/ 387906 h 1249673"/>
              <a:gd name="csX978" fmla="*/ 775718 w 1249523"/>
              <a:gd name="csY978" fmla="*/ 344928 h 1249673"/>
              <a:gd name="csX979" fmla="*/ 732745 w 1249523"/>
              <a:gd name="csY979" fmla="*/ 344928 h 1249673"/>
              <a:gd name="csX980" fmla="*/ 732745 w 1249523"/>
              <a:gd name="csY980" fmla="*/ 473862 h 1249673"/>
              <a:gd name="csX981" fmla="*/ 732745 w 1249523"/>
              <a:gd name="csY981" fmla="*/ 516840 h 1249673"/>
              <a:gd name="csX982" fmla="*/ 775718 w 1249523"/>
              <a:gd name="csY982" fmla="*/ 516840 h 1249673"/>
              <a:gd name="csX983" fmla="*/ 775718 w 1249523"/>
              <a:gd name="csY983" fmla="*/ 473862 h 1249673"/>
              <a:gd name="csX984" fmla="*/ 732745 w 1249523"/>
              <a:gd name="csY984" fmla="*/ 473862 h 1249673"/>
              <a:gd name="csX985" fmla="*/ 732745 w 1249523"/>
              <a:gd name="csY985" fmla="*/ 517942 h 1249673"/>
              <a:gd name="csX986" fmla="*/ 732745 w 1249523"/>
              <a:gd name="csY986" fmla="*/ 560921 h 1249673"/>
              <a:gd name="csX987" fmla="*/ 775718 w 1249523"/>
              <a:gd name="csY987" fmla="*/ 560921 h 1249673"/>
              <a:gd name="csX988" fmla="*/ 775718 w 1249523"/>
              <a:gd name="csY988" fmla="*/ 517942 h 1249673"/>
              <a:gd name="csX989" fmla="*/ 732745 w 1249523"/>
              <a:gd name="csY989" fmla="*/ 517942 h 1249673"/>
              <a:gd name="csX990" fmla="*/ 732745 w 1249523"/>
              <a:gd name="csY990" fmla="*/ 560921 h 1249673"/>
              <a:gd name="csX991" fmla="*/ 732745 w 1249523"/>
              <a:gd name="csY991" fmla="*/ 603899 h 1249673"/>
              <a:gd name="csX992" fmla="*/ 775718 w 1249523"/>
              <a:gd name="csY992" fmla="*/ 603899 h 1249673"/>
              <a:gd name="csX993" fmla="*/ 775718 w 1249523"/>
              <a:gd name="csY993" fmla="*/ 560921 h 1249673"/>
              <a:gd name="csX994" fmla="*/ 732745 w 1249523"/>
              <a:gd name="csY994" fmla="*/ 560921 h 1249673"/>
              <a:gd name="csX995" fmla="*/ 732745 w 1249523"/>
              <a:gd name="csY995" fmla="*/ 603899 h 1249673"/>
              <a:gd name="csX996" fmla="*/ 732745 w 1249523"/>
              <a:gd name="csY996" fmla="*/ 646877 h 1249673"/>
              <a:gd name="csX997" fmla="*/ 775718 w 1249523"/>
              <a:gd name="csY997" fmla="*/ 646877 h 1249673"/>
              <a:gd name="csX998" fmla="*/ 775718 w 1249523"/>
              <a:gd name="csY998" fmla="*/ 603899 h 1249673"/>
              <a:gd name="csX999" fmla="*/ 732745 w 1249523"/>
              <a:gd name="csY999" fmla="*/ 603899 h 1249673"/>
              <a:gd name="csX1000" fmla="*/ 732745 w 1249523"/>
              <a:gd name="csY1000" fmla="*/ 689855 h 1249673"/>
              <a:gd name="csX1001" fmla="*/ 732745 w 1249523"/>
              <a:gd name="csY1001" fmla="*/ 732833 h 1249673"/>
              <a:gd name="csX1002" fmla="*/ 775718 w 1249523"/>
              <a:gd name="csY1002" fmla="*/ 732833 h 1249673"/>
              <a:gd name="csX1003" fmla="*/ 775718 w 1249523"/>
              <a:gd name="csY1003" fmla="*/ 689855 h 1249673"/>
              <a:gd name="csX1004" fmla="*/ 732745 w 1249523"/>
              <a:gd name="csY1004" fmla="*/ 689855 h 1249673"/>
              <a:gd name="csX1005" fmla="*/ 732745 w 1249523"/>
              <a:gd name="csY1005" fmla="*/ 775812 h 1249673"/>
              <a:gd name="csX1006" fmla="*/ 732745 w 1249523"/>
              <a:gd name="csY1006" fmla="*/ 818790 h 1249673"/>
              <a:gd name="csX1007" fmla="*/ 775718 w 1249523"/>
              <a:gd name="csY1007" fmla="*/ 818790 h 1249673"/>
              <a:gd name="csX1008" fmla="*/ 775718 w 1249523"/>
              <a:gd name="csY1008" fmla="*/ 775812 h 1249673"/>
              <a:gd name="csX1009" fmla="*/ 732745 w 1249523"/>
              <a:gd name="csY1009" fmla="*/ 775812 h 1249673"/>
              <a:gd name="csX1010" fmla="*/ 732745 w 1249523"/>
              <a:gd name="csY1010" fmla="*/ 818790 h 1249673"/>
              <a:gd name="csX1011" fmla="*/ 732745 w 1249523"/>
              <a:gd name="csY1011" fmla="*/ 861768 h 1249673"/>
              <a:gd name="csX1012" fmla="*/ 775718 w 1249523"/>
              <a:gd name="csY1012" fmla="*/ 861768 h 1249673"/>
              <a:gd name="csX1013" fmla="*/ 775718 w 1249523"/>
              <a:gd name="csY1013" fmla="*/ 818790 h 1249673"/>
              <a:gd name="csX1014" fmla="*/ 732745 w 1249523"/>
              <a:gd name="csY1014" fmla="*/ 818790 h 1249673"/>
              <a:gd name="csX1015" fmla="*/ 732745 w 1249523"/>
              <a:gd name="csY1015" fmla="*/ 861768 h 1249673"/>
              <a:gd name="csX1016" fmla="*/ 732745 w 1249523"/>
              <a:gd name="csY1016" fmla="*/ 904746 h 1249673"/>
              <a:gd name="csX1017" fmla="*/ 775718 w 1249523"/>
              <a:gd name="csY1017" fmla="*/ 904746 h 1249673"/>
              <a:gd name="csX1018" fmla="*/ 775718 w 1249523"/>
              <a:gd name="csY1018" fmla="*/ 861768 h 1249673"/>
              <a:gd name="csX1019" fmla="*/ 732745 w 1249523"/>
              <a:gd name="csY1019" fmla="*/ 861768 h 1249673"/>
              <a:gd name="csX1020" fmla="*/ 732745 w 1249523"/>
              <a:gd name="csY1020" fmla="*/ 905848 h 1249673"/>
              <a:gd name="csX1021" fmla="*/ 732745 w 1249523"/>
              <a:gd name="csY1021" fmla="*/ 948826 h 1249673"/>
              <a:gd name="csX1022" fmla="*/ 775718 w 1249523"/>
              <a:gd name="csY1022" fmla="*/ 948826 h 1249673"/>
              <a:gd name="csX1023" fmla="*/ 775718 w 1249523"/>
              <a:gd name="csY1023" fmla="*/ 905848 h 1249673"/>
              <a:gd name="csX1024" fmla="*/ 732745 w 1249523"/>
              <a:gd name="csY1024" fmla="*/ 905848 h 1249673"/>
              <a:gd name="csX1025" fmla="*/ 732745 w 1249523"/>
              <a:gd name="csY1025" fmla="*/ 948826 h 1249673"/>
              <a:gd name="csX1026" fmla="*/ 732745 w 1249523"/>
              <a:gd name="csY1026" fmla="*/ 991804 h 1249673"/>
              <a:gd name="csX1027" fmla="*/ 775718 w 1249523"/>
              <a:gd name="csY1027" fmla="*/ 991804 h 1249673"/>
              <a:gd name="csX1028" fmla="*/ 775718 w 1249523"/>
              <a:gd name="csY1028" fmla="*/ 948826 h 1249673"/>
              <a:gd name="csX1029" fmla="*/ 732745 w 1249523"/>
              <a:gd name="csY1029" fmla="*/ 948826 h 1249673"/>
              <a:gd name="csX1030" fmla="*/ 732745 w 1249523"/>
              <a:gd name="csY1030" fmla="*/ 991804 h 1249673"/>
              <a:gd name="csX1031" fmla="*/ 732745 w 1249523"/>
              <a:gd name="csY1031" fmla="*/ 1034783 h 1249673"/>
              <a:gd name="csX1032" fmla="*/ 775718 w 1249523"/>
              <a:gd name="csY1032" fmla="*/ 1034783 h 1249673"/>
              <a:gd name="csX1033" fmla="*/ 775718 w 1249523"/>
              <a:gd name="csY1033" fmla="*/ 991804 h 1249673"/>
              <a:gd name="csX1034" fmla="*/ 732745 w 1249523"/>
              <a:gd name="csY1034" fmla="*/ 991804 h 1249673"/>
              <a:gd name="csX1035" fmla="*/ 732745 w 1249523"/>
              <a:gd name="csY1035" fmla="*/ 1034783 h 1249673"/>
              <a:gd name="csX1036" fmla="*/ 732745 w 1249523"/>
              <a:gd name="csY1036" fmla="*/ 1077761 h 1249673"/>
              <a:gd name="csX1037" fmla="*/ 775718 w 1249523"/>
              <a:gd name="csY1037" fmla="*/ 1077761 h 1249673"/>
              <a:gd name="csX1038" fmla="*/ 775718 w 1249523"/>
              <a:gd name="csY1038" fmla="*/ 1034783 h 1249673"/>
              <a:gd name="csX1039" fmla="*/ 732745 w 1249523"/>
              <a:gd name="csY1039" fmla="*/ 1034783 h 1249673"/>
              <a:gd name="csX1040" fmla="*/ 732745 w 1249523"/>
              <a:gd name="csY1040" fmla="*/ 1120739 h 1249673"/>
              <a:gd name="csX1041" fmla="*/ 732745 w 1249523"/>
              <a:gd name="csY1041" fmla="*/ 1163717 h 1249673"/>
              <a:gd name="csX1042" fmla="*/ 775718 w 1249523"/>
              <a:gd name="csY1042" fmla="*/ 1163717 h 1249673"/>
              <a:gd name="csX1043" fmla="*/ 775718 w 1249523"/>
              <a:gd name="csY1043" fmla="*/ 1120739 h 1249673"/>
              <a:gd name="csX1044" fmla="*/ 732745 w 1249523"/>
              <a:gd name="csY1044" fmla="*/ 1120739 h 1249673"/>
              <a:gd name="csX1045" fmla="*/ 732745 w 1249523"/>
              <a:gd name="csY1045" fmla="*/ 1206695 h 1249673"/>
              <a:gd name="csX1046" fmla="*/ 732745 w 1249523"/>
              <a:gd name="csY1046" fmla="*/ 1249674 h 1249673"/>
              <a:gd name="csX1047" fmla="*/ 775718 w 1249523"/>
              <a:gd name="csY1047" fmla="*/ 1249674 h 1249673"/>
              <a:gd name="csX1048" fmla="*/ 775718 w 1249523"/>
              <a:gd name="csY1048" fmla="*/ 1206695 h 1249673"/>
              <a:gd name="csX1049" fmla="*/ 732745 w 1249523"/>
              <a:gd name="csY1049" fmla="*/ 1206695 h 1249673"/>
              <a:gd name="csX1050" fmla="*/ 775718 w 1249523"/>
              <a:gd name="csY1050" fmla="*/ 0 h 1249673"/>
              <a:gd name="csX1051" fmla="*/ 775718 w 1249523"/>
              <a:gd name="csY1051" fmla="*/ 42978 h 1249673"/>
              <a:gd name="csX1052" fmla="*/ 818691 w 1249523"/>
              <a:gd name="csY1052" fmla="*/ 42978 h 1249673"/>
              <a:gd name="csX1053" fmla="*/ 818691 w 1249523"/>
              <a:gd name="csY1053" fmla="*/ 0 h 1249673"/>
              <a:gd name="csX1054" fmla="*/ 775718 w 1249523"/>
              <a:gd name="csY1054" fmla="*/ 0 h 1249673"/>
              <a:gd name="csX1055" fmla="*/ 775718 w 1249523"/>
              <a:gd name="csY1055" fmla="*/ 85956 h 1249673"/>
              <a:gd name="csX1056" fmla="*/ 775718 w 1249523"/>
              <a:gd name="csY1056" fmla="*/ 128935 h 1249673"/>
              <a:gd name="csX1057" fmla="*/ 818691 w 1249523"/>
              <a:gd name="csY1057" fmla="*/ 128935 h 1249673"/>
              <a:gd name="csX1058" fmla="*/ 818691 w 1249523"/>
              <a:gd name="csY1058" fmla="*/ 85956 h 1249673"/>
              <a:gd name="csX1059" fmla="*/ 775718 w 1249523"/>
              <a:gd name="csY1059" fmla="*/ 85956 h 1249673"/>
              <a:gd name="csX1060" fmla="*/ 775718 w 1249523"/>
              <a:gd name="csY1060" fmla="*/ 173015 h 1249673"/>
              <a:gd name="csX1061" fmla="*/ 775718 w 1249523"/>
              <a:gd name="csY1061" fmla="*/ 215993 h 1249673"/>
              <a:gd name="csX1062" fmla="*/ 818691 w 1249523"/>
              <a:gd name="csY1062" fmla="*/ 215993 h 1249673"/>
              <a:gd name="csX1063" fmla="*/ 818691 w 1249523"/>
              <a:gd name="csY1063" fmla="*/ 173015 h 1249673"/>
              <a:gd name="csX1064" fmla="*/ 775718 w 1249523"/>
              <a:gd name="csY1064" fmla="*/ 173015 h 1249673"/>
              <a:gd name="csX1065" fmla="*/ 775718 w 1249523"/>
              <a:gd name="csY1065" fmla="*/ 258971 h 1249673"/>
              <a:gd name="csX1066" fmla="*/ 775718 w 1249523"/>
              <a:gd name="csY1066" fmla="*/ 301949 h 1249673"/>
              <a:gd name="csX1067" fmla="*/ 818691 w 1249523"/>
              <a:gd name="csY1067" fmla="*/ 301949 h 1249673"/>
              <a:gd name="csX1068" fmla="*/ 818691 w 1249523"/>
              <a:gd name="csY1068" fmla="*/ 258971 h 1249673"/>
              <a:gd name="csX1069" fmla="*/ 775718 w 1249523"/>
              <a:gd name="csY1069" fmla="*/ 258971 h 1249673"/>
              <a:gd name="csX1070" fmla="*/ 775718 w 1249523"/>
              <a:gd name="csY1070" fmla="*/ 301949 h 1249673"/>
              <a:gd name="csX1071" fmla="*/ 775718 w 1249523"/>
              <a:gd name="csY1071" fmla="*/ 344928 h 1249673"/>
              <a:gd name="csX1072" fmla="*/ 818691 w 1249523"/>
              <a:gd name="csY1072" fmla="*/ 344928 h 1249673"/>
              <a:gd name="csX1073" fmla="*/ 818691 w 1249523"/>
              <a:gd name="csY1073" fmla="*/ 301949 h 1249673"/>
              <a:gd name="csX1074" fmla="*/ 775718 w 1249523"/>
              <a:gd name="csY1074" fmla="*/ 301949 h 1249673"/>
              <a:gd name="csX1075" fmla="*/ 775718 w 1249523"/>
              <a:gd name="csY1075" fmla="*/ 344928 h 1249673"/>
              <a:gd name="csX1076" fmla="*/ 775718 w 1249523"/>
              <a:gd name="csY1076" fmla="*/ 387906 h 1249673"/>
              <a:gd name="csX1077" fmla="*/ 818691 w 1249523"/>
              <a:gd name="csY1077" fmla="*/ 387906 h 1249673"/>
              <a:gd name="csX1078" fmla="*/ 818691 w 1249523"/>
              <a:gd name="csY1078" fmla="*/ 344928 h 1249673"/>
              <a:gd name="csX1079" fmla="*/ 775718 w 1249523"/>
              <a:gd name="csY1079" fmla="*/ 344928 h 1249673"/>
              <a:gd name="csX1080" fmla="*/ 775718 w 1249523"/>
              <a:gd name="csY1080" fmla="*/ 430884 h 1249673"/>
              <a:gd name="csX1081" fmla="*/ 775718 w 1249523"/>
              <a:gd name="csY1081" fmla="*/ 473862 h 1249673"/>
              <a:gd name="csX1082" fmla="*/ 818691 w 1249523"/>
              <a:gd name="csY1082" fmla="*/ 473862 h 1249673"/>
              <a:gd name="csX1083" fmla="*/ 818691 w 1249523"/>
              <a:gd name="csY1083" fmla="*/ 430884 h 1249673"/>
              <a:gd name="csX1084" fmla="*/ 775718 w 1249523"/>
              <a:gd name="csY1084" fmla="*/ 430884 h 1249673"/>
              <a:gd name="csX1085" fmla="*/ 775718 w 1249523"/>
              <a:gd name="csY1085" fmla="*/ 473862 h 1249673"/>
              <a:gd name="csX1086" fmla="*/ 775718 w 1249523"/>
              <a:gd name="csY1086" fmla="*/ 516840 h 1249673"/>
              <a:gd name="csX1087" fmla="*/ 818691 w 1249523"/>
              <a:gd name="csY1087" fmla="*/ 516840 h 1249673"/>
              <a:gd name="csX1088" fmla="*/ 818691 w 1249523"/>
              <a:gd name="csY1088" fmla="*/ 473862 h 1249673"/>
              <a:gd name="csX1089" fmla="*/ 775718 w 1249523"/>
              <a:gd name="csY1089" fmla="*/ 473862 h 1249673"/>
              <a:gd name="csX1090" fmla="*/ 775718 w 1249523"/>
              <a:gd name="csY1090" fmla="*/ 560921 h 1249673"/>
              <a:gd name="csX1091" fmla="*/ 775718 w 1249523"/>
              <a:gd name="csY1091" fmla="*/ 603899 h 1249673"/>
              <a:gd name="csX1092" fmla="*/ 818691 w 1249523"/>
              <a:gd name="csY1092" fmla="*/ 603899 h 1249673"/>
              <a:gd name="csX1093" fmla="*/ 818691 w 1249523"/>
              <a:gd name="csY1093" fmla="*/ 560921 h 1249673"/>
              <a:gd name="csX1094" fmla="*/ 775718 w 1249523"/>
              <a:gd name="csY1094" fmla="*/ 560921 h 1249673"/>
              <a:gd name="csX1095" fmla="*/ 775718 w 1249523"/>
              <a:gd name="csY1095" fmla="*/ 603899 h 1249673"/>
              <a:gd name="csX1096" fmla="*/ 775718 w 1249523"/>
              <a:gd name="csY1096" fmla="*/ 646877 h 1249673"/>
              <a:gd name="csX1097" fmla="*/ 818691 w 1249523"/>
              <a:gd name="csY1097" fmla="*/ 646877 h 1249673"/>
              <a:gd name="csX1098" fmla="*/ 818691 w 1249523"/>
              <a:gd name="csY1098" fmla="*/ 603899 h 1249673"/>
              <a:gd name="csX1099" fmla="*/ 775718 w 1249523"/>
              <a:gd name="csY1099" fmla="*/ 603899 h 1249673"/>
              <a:gd name="csX1100" fmla="*/ 775718 w 1249523"/>
              <a:gd name="csY1100" fmla="*/ 646877 h 1249673"/>
              <a:gd name="csX1101" fmla="*/ 775718 w 1249523"/>
              <a:gd name="csY1101" fmla="*/ 689855 h 1249673"/>
              <a:gd name="csX1102" fmla="*/ 818691 w 1249523"/>
              <a:gd name="csY1102" fmla="*/ 689855 h 1249673"/>
              <a:gd name="csX1103" fmla="*/ 818691 w 1249523"/>
              <a:gd name="csY1103" fmla="*/ 646877 h 1249673"/>
              <a:gd name="csX1104" fmla="*/ 775718 w 1249523"/>
              <a:gd name="csY1104" fmla="*/ 646877 h 1249673"/>
              <a:gd name="csX1105" fmla="*/ 775718 w 1249523"/>
              <a:gd name="csY1105" fmla="*/ 689855 h 1249673"/>
              <a:gd name="csX1106" fmla="*/ 775718 w 1249523"/>
              <a:gd name="csY1106" fmla="*/ 732833 h 1249673"/>
              <a:gd name="csX1107" fmla="*/ 818691 w 1249523"/>
              <a:gd name="csY1107" fmla="*/ 732833 h 1249673"/>
              <a:gd name="csX1108" fmla="*/ 818691 w 1249523"/>
              <a:gd name="csY1108" fmla="*/ 689855 h 1249673"/>
              <a:gd name="csX1109" fmla="*/ 775718 w 1249523"/>
              <a:gd name="csY1109" fmla="*/ 689855 h 1249673"/>
              <a:gd name="csX1110" fmla="*/ 775718 w 1249523"/>
              <a:gd name="csY1110" fmla="*/ 732833 h 1249673"/>
              <a:gd name="csX1111" fmla="*/ 775718 w 1249523"/>
              <a:gd name="csY1111" fmla="*/ 775812 h 1249673"/>
              <a:gd name="csX1112" fmla="*/ 818691 w 1249523"/>
              <a:gd name="csY1112" fmla="*/ 775812 h 1249673"/>
              <a:gd name="csX1113" fmla="*/ 818691 w 1249523"/>
              <a:gd name="csY1113" fmla="*/ 732833 h 1249673"/>
              <a:gd name="csX1114" fmla="*/ 775718 w 1249523"/>
              <a:gd name="csY1114" fmla="*/ 732833 h 1249673"/>
              <a:gd name="csX1115" fmla="*/ 775718 w 1249523"/>
              <a:gd name="csY1115" fmla="*/ 775812 h 1249673"/>
              <a:gd name="csX1116" fmla="*/ 775718 w 1249523"/>
              <a:gd name="csY1116" fmla="*/ 818790 h 1249673"/>
              <a:gd name="csX1117" fmla="*/ 818691 w 1249523"/>
              <a:gd name="csY1117" fmla="*/ 818790 h 1249673"/>
              <a:gd name="csX1118" fmla="*/ 818691 w 1249523"/>
              <a:gd name="csY1118" fmla="*/ 775812 h 1249673"/>
              <a:gd name="csX1119" fmla="*/ 775718 w 1249523"/>
              <a:gd name="csY1119" fmla="*/ 775812 h 1249673"/>
              <a:gd name="csX1120" fmla="*/ 775718 w 1249523"/>
              <a:gd name="csY1120" fmla="*/ 861768 h 1249673"/>
              <a:gd name="csX1121" fmla="*/ 775718 w 1249523"/>
              <a:gd name="csY1121" fmla="*/ 904746 h 1249673"/>
              <a:gd name="csX1122" fmla="*/ 818691 w 1249523"/>
              <a:gd name="csY1122" fmla="*/ 904746 h 1249673"/>
              <a:gd name="csX1123" fmla="*/ 818691 w 1249523"/>
              <a:gd name="csY1123" fmla="*/ 861768 h 1249673"/>
              <a:gd name="csX1124" fmla="*/ 775718 w 1249523"/>
              <a:gd name="csY1124" fmla="*/ 861768 h 1249673"/>
              <a:gd name="csX1125" fmla="*/ 775718 w 1249523"/>
              <a:gd name="csY1125" fmla="*/ 948826 h 1249673"/>
              <a:gd name="csX1126" fmla="*/ 775718 w 1249523"/>
              <a:gd name="csY1126" fmla="*/ 991804 h 1249673"/>
              <a:gd name="csX1127" fmla="*/ 818691 w 1249523"/>
              <a:gd name="csY1127" fmla="*/ 991804 h 1249673"/>
              <a:gd name="csX1128" fmla="*/ 818691 w 1249523"/>
              <a:gd name="csY1128" fmla="*/ 948826 h 1249673"/>
              <a:gd name="csX1129" fmla="*/ 775718 w 1249523"/>
              <a:gd name="csY1129" fmla="*/ 948826 h 1249673"/>
              <a:gd name="csX1130" fmla="*/ 775718 w 1249523"/>
              <a:gd name="csY1130" fmla="*/ 1120739 h 1249673"/>
              <a:gd name="csX1131" fmla="*/ 775718 w 1249523"/>
              <a:gd name="csY1131" fmla="*/ 1163717 h 1249673"/>
              <a:gd name="csX1132" fmla="*/ 818691 w 1249523"/>
              <a:gd name="csY1132" fmla="*/ 1163717 h 1249673"/>
              <a:gd name="csX1133" fmla="*/ 818691 w 1249523"/>
              <a:gd name="csY1133" fmla="*/ 1120739 h 1249673"/>
              <a:gd name="csX1134" fmla="*/ 775718 w 1249523"/>
              <a:gd name="csY1134" fmla="*/ 1120739 h 1249673"/>
              <a:gd name="csX1135" fmla="*/ 818691 w 1249523"/>
              <a:gd name="csY1135" fmla="*/ 0 h 1249673"/>
              <a:gd name="csX1136" fmla="*/ 818691 w 1249523"/>
              <a:gd name="csY1136" fmla="*/ 42978 h 1249673"/>
              <a:gd name="csX1137" fmla="*/ 861664 w 1249523"/>
              <a:gd name="csY1137" fmla="*/ 42978 h 1249673"/>
              <a:gd name="csX1138" fmla="*/ 861664 w 1249523"/>
              <a:gd name="csY1138" fmla="*/ 0 h 1249673"/>
              <a:gd name="csX1139" fmla="*/ 818691 w 1249523"/>
              <a:gd name="csY1139" fmla="*/ 0 h 1249673"/>
              <a:gd name="csX1140" fmla="*/ 818691 w 1249523"/>
              <a:gd name="csY1140" fmla="*/ 85956 h 1249673"/>
              <a:gd name="csX1141" fmla="*/ 818691 w 1249523"/>
              <a:gd name="csY1141" fmla="*/ 128935 h 1249673"/>
              <a:gd name="csX1142" fmla="*/ 861664 w 1249523"/>
              <a:gd name="csY1142" fmla="*/ 128935 h 1249673"/>
              <a:gd name="csX1143" fmla="*/ 861664 w 1249523"/>
              <a:gd name="csY1143" fmla="*/ 85956 h 1249673"/>
              <a:gd name="csX1144" fmla="*/ 818691 w 1249523"/>
              <a:gd name="csY1144" fmla="*/ 85956 h 1249673"/>
              <a:gd name="csX1145" fmla="*/ 818691 w 1249523"/>
              <a:gd name="csY1145" fmla="*/ 130037 h 1249673"/>
              <a:gd name="csX1146" fmla="*/ 818691 w 1249523"/>
              <a:gd name="csY1146" fmla="*/ 173015 h 1249673"/>
              <a:gd name="csX1147" fmla="*/ 861664 w 1249523"/>
              <a:gd name="csY1147" fmla="*/ 173015 h 1249673"/>
              <a:gd name="csX1148" fmla="*/ 861664 w 1249523"/>
              <a:gd name="csY1148" fmla="*/ 130037 h 1249673"/>
              <a:gd name="csX1149" fmla="*/ 818691 w 1249523"/>
              <a:gd name="csY1149" fmla="*/ 130037 h 1249673"/>
              <a:gd name="csX1150" fmla="*/ 818691 w 1249523"/>
              <a:gd name="csY1150" fmla="*/ 344928 h 1249673"/>
              <a:gd name="csX1151" fmla="*/ 818691 w 1249523"/>
              <a:gd name="csY1151" fmla="*/ 387906 h 1249673"/>
              <a:gd name="csX1152" fmla="*/ 861664 w 1249523"/>
              <a:gd name="csY1152" fmla="*/ 387906 h 1249673"/>
              <a:gd name="csX1153" fmla="*/ 861664 w 1249523"/>
              <a:gd name="csY1153" fmla="*/ 344928 h 1249673"/>
              <a:gd name="csX1154" fmla="*/ 818691 w 1249523"/>
              <a:gd name="csY1154" fmla="*/ 344928 h 1249673"/>
              <a:gd name="csX1155" fmla="*/ 818691 w 1249523"/>
              <a:gd name="csY1155" fmla="*/ 387906 h 1249673"/>
              <a:gd name="csX1156" fmla="*/ 818691 w 1249523"/>
              <a:gd name="csY1156" fmla="*/ 430884 h 1249673"/>
              <a:gd name="csX1157" fmla="*/ 861664 w 1249523"/>
              <a:gd name="csY1157" fmla="*/ 430884 h 1249673"/>
              <a:gd name="csX1158" fmla="*/ 861664 w 1249523"/>
              <a:gd name="csY1158" fmla="*/ 387906 h 1249673"/>
              <a:gd name="csX1159" fmla="*/ 818691 w 1249523"/>
              <a:gd name="csY1159" fmla="*/ 387906 h 1249673"/>
              <a:gd name="csX1160" fmla="*/ 818691 w 1249523"/>
              <a:gd name="csY1160" fmla="*/ 430884 h 1249673"/>
              <a:gd name="csX1161" fmla="*/ 818691 w 1249523"/>
              <a:gd name="csY1161" fmla="*/ 473862 h 1249673"/>
              <a:gd name="csX1162" fmla="*/ 861664 w 1249523"/>
              <a:gd name="csY1162" fmla="*/ 473862 h 1249673"/>
              <a:gd name="csX1163" fmla="*/ 861664 w 1249523"/>
              <a:gd name="csY1163" fmla="*/ 430884 h 1249673"/>
              <a:gd name="csX1164" fmla="*/ 818691 w 1249523"/>
              <a:gd name="csY1164" fmla="*/ 430884 h 1249673"/>
              <a:gd name="csX1165" fmla="*/ 818691 w 1249523"/>
              <a:gd name="csY1165" fmla="*/ 473862 h 1249673"/>
              <a:gd name="csX1166" fmla="*/ 818691 w 1249523"/>
              <a:gd name="csY1166" fmla="*/ 516840 h 1249673"/>
              <a:gd name="csX1167" fmla="*/ 861664 w 1249523"/>
              <a:gd name="csY1167" fmla="*/ 516840 h 1249673"/>
              <a:gd name="csX1168" fmla="*/ 861664 w 1249523"/>
              <a:gd name="csY1168" fmla="*/ 473862 h 1249673"/>
              <a:gd name="csX1169" fmla="*/ 818691 w 1249523"/>
              <a:gd name="csY1169" fmla="*/ 473862 h 1249673"/>
              <a:gd name="csX1170" fmla="*/ 818691 w 1249523"/>
              <a:gd name="csY1170" fmla="*/ 560921 h 1249673"/>
              <a:gd name="csX1171" fmla="*/ 818691 w 1249523"/>
              <a:gd name="csY1171" fmla="*/ 603899 h 1249673"/>
              <a:gd name="csX1172" fmla="*/ 861664 w 1249523"/>
              <a:gd name="csY1172" fmla="*/ 603899 h 1249673"/>
              <a:gd name="csX1173" fmla="*/ 861664 w 1249523"/>
              <a:gd name="csY1173" fmla="*/ 560921 h 1249673"/>
              <a:gd name="csX1174" fmla="*/ 818691 w 1249523"/>
              <a:gd name="csY1174" fmla="*/ 560921 h 1249673"/>
              <a:gd name="csX1175" fmla="*/ 818691 w 1249523"/>
              <a:gd name="csY1175" fmla="*/ 646877 h 1249673"/>
              <a:gd name="csX1176" fmla="*/ 818691 w 1249523"/>
              <a:gd name="csY1176" fmla="*/ 689855 h 1249673"/>
              <a:gd name="csX1177" fmla="*/ 861664 w 1249523"/>
              <a:gd name="csY1177" fmla="*/ 689855 h 1249673"/>
              <a:gd name="csX1178" fmla="*/ 861664 w 1249523"/>
              <a:gd name="csY1178" fmla="*/ 646877 h 1249673"/>
              <a:gd name="csX1179" fmla="*/ 818691 w 1249523"/>
              <a:gd name="csY1179" fmla="*/ 646877 h 1249673"/>
              <a:gd name="csX1180" fmla="*/ 818691 w 1249523"/>
              <a:gd name="csY1180" fmla="*/ 689855 h 1249673"/>
              <a:gd name="csX1181" fmla="*/ 818691 w 1249523"/>
              <a:gd name="csY1181" fmla="*/ 732833 h 1249673"/>
              <a:gd name="csX1182" fmla="*/ 861664 w 1249523"/>
              <a:gd name="csY1182" fmla="*/ 732833 h 1249673"/>
              <a:gd name="csX1183" fmla="*/ 861664 w 1249523"/>
              <a:gd name="csY1183" fmla="*/ 689855 h 1249673"/>
              <a:gd name="csX1184" fmla="*/ 818691 w 1249523"/>
              <a:gd name="csY1184" fmla="*/ 689855 h 1249673"/>
              <a:gd name="csX1185" fmla="*/ 818691 w 1249523"/>
              <a:gd name="csY1185" fmla="*/ 948826 h 1249673"/>
              <a:gd name="csX1186" fmla="*/ 818691 w 1249523"/>
              <a:gd name="csY1186" fmla="*/ 991804 h 1249673"/>
              <a:gd name="csX1187" fmla="*/ 861664 w 1249523"/>
              <a:gd name="csY1187" fmla="*/ 991804 h 1249673"/>
              <a:gd name="csX1188" fmla="*/ 861664 w 1249523"/>
              <a:gd name="csY1188" fmla="*/ 948826 h 1249673"/>
              <a:gd name="csX1189" fmla="*/ 818691 w 1249523"/>
              <a:gd name="csY1189" fmla="*/ 948826 h 1249673"/>
              <a:gd name="csX1190" fmla="*/ 818691 w 1249523"/>
              <a:gd name="csY1190" fmla="*/ 1034783 h 1249673"/>
              <a:gd name="csX1191" fmla="*/ 818691 w 1249523"/>
              <a:gd name="csY1191" fmla="*/ 1077761 h 1249673"/>
              <a:gd name="csX1192" fmla="*/ 861664 w 1249523"/>
              <a:gd name="csY1192" fmla="*/ 1077761 h 1249673"/>
              <a:gd name="csX1193" fmla="*/ 861664 w 1249523"/>
              <a:gd name="csY1193" fmla="*/ 1034783 h 1249673"/>
              <a:gd name="csX1194" fmla="*/ 818691 w 1249523"/>
              <a:gd name="csY1194" fmla="*/ 1034783 h 1249673"/>
              <a:gd name="csX1195" fmla="*/ 818691 w 1249523"/>
              <a:gd name="csY1195" fmla="*/ 1163717 h 1249673"/>
              <a:gd name="csX1196" fmla="*/ 818691 w 1249523"/>
              <a:gd name="csY1196" fmla="*/ 1206695 h 1249673"/>
              <a:gd name="csX1197" fmla="*/ 861664 w 1249523"/>
              <a:gd name="csY1197" fmla="*/ 1206695 h 1249673"/>
              <a:gd name="csX1198" fmla="*/ 861664 w 1249523"/>
              <a:gd name="csY1198" fmla="*/ 1163717 h 1249673"/>
              <a:gd name="csX1199" fmla="*/ 818691 w 1249523"/>
              <a:gd name="csY1199" fmla="*/ 1163717 h 1249673"/>
              <a:gd name="csX1200" fmla="*/ 861664 w 1249523"/>
              <a:gd name="csY1200" fmla="*/ 0 h 1249673"/>
              <a:gd name="csX1201" fmla="*/ 861664 w 1249523"/>
              <a:gd name="csY1201" fmla="*/ 42978 h 1249673"/>
              <a:gd name="csX1202" fmla="*/ 904637 w 1249523"/>
              <a:gd name="csY1202" fmla="*/ 42978 h 1249673"/>
              <a:gd name="csX1203" fmla="*/ 904637 w 1249523"/>
              <a:gd name="csY1203" fmla="*/ 0 h 1249673"/>
              <a:gd name="csX1204" fmla="*/ 861664 w 1249523"/>
              <a:gd name="csY1204" fmla="*/ 0 h 1249673"/>
              <a:gd name="csX1205" fmla="*/ 861664 w 1249523"/>
              <a:gd name="csY1205" fmla="*/ 130037 h 1249673"/>
              <a:gd name="csX1206" fmla="*/ 861664 w 1249523"/>
              <a:gd name="csY1206" fmla="*/ 173015 h 1249673"/>
              <a:gd name="csX1207" fmla="*/ 904637 w 1249523"/>
              <a:gd name="csY1207" fmla="*/ 173015 h 1249673"/>
              <a:gd name="csX1208" fmla="*/ 904637 w 1249523"/>
              <a:gd name="csY1208" fmla="*/ 130037 h 1249673"/>
              <a:gd name="csX1209" fmla="*/ 861664 w 1249523"/>
              <a:gd name="csY1209" fmla="*/ 130037 h 1249673"/>
              <a:gd name="csX1210" fmla="*/ 861664 w 1249523"/>
              <a:gd name="csY1210" fmla="*/ 173015 h 1249673"/>
              <a:gd name="csX1211" fmla="*/ 861664 w 1249523"/>
              <a:gd name="csY1211" fmla="*/ 215993 h 1249673"/>
              <a:gd name="csX1212" fmla="*/ 904637 w 1249523"/>
              <a:gd name="csY1212" fmla="*/ 215993 h 1249673"/>
              <a:gd name="csX1213" fmla="*/ 904637 w 1249523"/>
              <a:gd name="csY1213" fmla="*/ 173015 h 1249673"/>
              <a:gd name="csX1214" fmla="*/ 861664 w 1249523"/>
              <a:gd name="csY1214" fmla="*/ 173015 h 1249673"/>
              <a:gd name="csX1215" fmla="*/ 861664 w 1249523"/>
              <a:gd name="csY1215" fmla="*/ 215993 h 1249673"/>
              <a:gd name="csX1216" fmla="*/ 861664 w 1249523"/>
              <a:gd name="csY1216" fmla="*/ 258971 h 1249673"/>
              <a:gd name="csX1217" fmla="*/ 904637 w 1249523"/>
              <a:gd name="csY1217" fmla="*/ 258971 h 1249673"/>
              <a:gd name="csX1218" fmla="*/ 904637 w 1249523"/>
              <a:gd name="csY1218" fmla="*/ 215993 h 1249673"/>
              <a:gd name="csX1219" fmla="*/ 861664 w 1249523"/>
              <a:gd name="csY1219" fmla="*/ 215993 h 1249673"/>
              <a:gd name="csX1220" fmla="*/ 861664 w 1249523"/>
              <a:gd name="csY1220" fmla="*/ 258971 h 1249673"/>
              <a:gd name="csX1221" fmla="*/ 861664 w 1249523"/>
              <a:gd name="csY1221" fmla="*/ 301949 h 1249673"/>
              <a:gd name="csX1222" fmla="*/ 904637 w 1249523"/>
              <a:gd name="csY1222" fmla="*/ 301949 h 1249673"/>
              <a:gd name="csX1223" fmla="*/ 904637 w 1249523"/>
              <a:gd name="csY1223" fmla="*/ 258971 h 1249673"/>
              <a:gd name="csX1224" fmla="*/ 861664 w 1249523"/>
              <a:gd name="csY1224" fmla="*/ 258971 h 1249673"/>
              <a:gd name="csX1225" fmla="*/ 861664 w 1249523"/>
              <a:gd name="csY1225" fmla="*/ 301949 h 1249673"/>
              <a:gd name="csX1226" fmla="*/ 861664 w 1249523"/>
              <a:gd name="csY1226" fmla="*/ 344928 h 1249673"/>
              <a:gd name="csX1227" fmla="*/ 904637 w 1249523"/>
              <a:gd name="csY1227" fmla="*/ 344928 h 1249673"/>
              <a:gd name="csX1228" fmla="*/ 904637 w 1249523"/>
              <a:gd name="csY1228" fmla="*/ 301949 h 1249673"/>
              <a:gd name="csX1229" fmla="*/ 861664 w 1249523"/>
              <a:gd name="csY1229" fmla="*/ 301949 h 1249673"/>
              <a:gd name="csX1230" fmla="*/ 861664 w 1249523"/>
              <a:gd name="csY1230" fmla="*/ 387906 h 1249673"/>
              <a:gd name="csX1231" fmla="*/ 861664 w 1249523"/>
              <a:gd name="csY1231" fmla="*/ 430884 h 1249673"/>
              <a:gd name="csX1232" fmla="*/ 904637 w 1249523"/>
              <a:gd name="csY1232" fmla="*/ 430884 h 1249673"/>
              <a:gd name="csX1233" fmla="*/ 904637 w 1249523"/>
              <a:gd name="csY1233" fmla="*/ 387906 h 1249673"/>
              <a:gd name="csX1234" fmla="*/ 861664 w 1249523"/>
              <a:gd name="csY1234" fmla="*/ 387906 h 1249673"/>
              <a:gd name="csX1235" fmla="*/ 861664 w 1249523"/>
              <a:gd name="csY1235" fmla="*/ 430884 h 1249673"/>
              <a:gd name="csX1236" fmla="*/ 861664 w 1249523"/>
              <a:gd name="csY1236" fmla="*/ 473862 h 1249673"/>
              <a:gd name="csX1237" fmla="*/ 904637 w 1249523"/>
              <a:gd name="csY1237" fmla="*/ 473862 h 1249673"/>
              <a:gd name="csX1238" fmla="*/ 904637 w 1249523"/>
              <a:gd name="csY1238" fmla="*/ 430884 h 1249673"/>
              <a:gd name="csX1239" fmla="*/ 861664 w 1249523"/>
              <a:gd name="csY1239" fmla="*/ 430884 h 1249673"/>
              <a:gd name="csX1240" fmla="*/ 861664 w 1249523"/>
              <a:gd name="csY1240" fmla="*/ 473862 h 1249673"/>
              <a:gd name="csX1241" fmla="*/ 861664 w 1249523"/>
              <a:gd name="csY1241" fmla="*/ 516840 h 1249673"/>
              <a:gd name="csX1242" fmla="*/ 904637 w 1249523"/>
              <a:gd name="csY1242" fmla="*/ 516840 h 1249673"/>
              <a:gd name="csX1243" fmla="*/ 904637 w 1249523"/>
              <a:gd name="csY1243" fmla="*/ 473862 h 1249673"/>
              <a:gd name="csX1244" fmla="*/ 861664 w 1249523"/>
              <a:gd name="csY1244" fmla="*/ 473862 h 1249673"/>
              <a:gd name="csX1245" fmla="*/ 861664 w 1249523"/>
              <a:gd name="csY1245" fmla="*/ 603899 h 1249673"/>
              <a:gd name="csX1246" fmla="*/ 861664 w 1249523"/>
              <a:gd name="csY1246" fmla="*/ 646877 h 1249673"/>
              <a:gd name="csX1247" fmla="*/ 904637 w 1249523"/>
              <a:gd name="csY1247" fmla="*/ 646877 h 1249673"/>
              <a:gd name="csX1248" fmla="*/ 904637 w 1249523"/>
              <a:gd name="csY1248" fmla="*/ 603899 h 1249673"/>
              <a:gd name="csX1249" fmla="*/ 861664 w 1249523"/>
              <a:gd name="csY1249" fmla="*/ 603899 h 1249673"/>
              <a:gd name="csX1250" fmla="*/ 861664 w 1249523"/>
              <a:gd name="csY1250" fmla="*/ 732833 h 1249673"/>
              <a:gd name="csX1251" fmla="*/ 861664 w 1249523"/>
              <a:gd name="csY1251" fmla="*/ 775812 h 1249673"/>
              <a:gd name="csX1252" fmla="*/ 904637 w 1249523"/>
              <a:gd name="csY1252" fmla="*/ 775812 h 1249673"/>
              <a:gd name="csX1253" fmla="*/ 904637 w 1249523"/>
              <a:gd name="csY1253" fmla="*/ 732833 h 1249673"/>
              <a:gd name="csX1254" fmla="*/ 861664 w 1249523"/>
              <a:gd name="csY1254" fmla="*/ 732833 h 1249673"/>
              <a:gd name="csX1255" fmla="*/ 861664 w 1249523"/>
              <a:gd name="csY1255" fmla="*/ 861768 h 1249673"/>
              <a:gd name="csX1256" fmla="*/ 861664 w 1249523"/>
              <a:gd name="csY1256" fmla="*/ 904746 h 1249673"/>
              <a:gd name="csX1257" fmla="*/ 904637 w 1249523"/>
              <a:gd name="csY1257" fmla="*/ 904746 h 1249673"/>
              <a:gd name="csX1258" fmla="*/ 904637 w 1249523"/>
              <a:gd name="csY1258" fmla="*/ 861768 h 1249673"/>
              <a:gd name="csX1259" fmla="*/ 861664 w 1249523"/>
              <a:gd name="csY1259" fmla="*/ 861768 h 1249673"/>
              <a:gd name="csX1260" fmla="*/ 861664 w 1249523"/>
              <a:gd name="csY1260" fmla="*/ 905848 h 1249673"/>
              <a:gd name="csX1261" fmla="*/ 861664 w 1249523"/>
              <a:gd name="csY1261" fmla="*/ 948826 h 1249673"/>
              <a:gd name="csX1262" fmla="*/ 904637 w 1249523"/>
              <a:gd name="csY1262" fmla="*/ 948826 h 1249673"/>
              <a:gd name="csX1263" fmla="*/ 904637 w 1249523"/>
              <a:gd name="csY1263" fmla="*/ 905848 h 1249673"/>
              <a:gd name="csX1264" fmla="*/ 861664 w 1249523"/>
              <a:gd name="csY1264" fmla="*/ 905848 h 1249673"/>
              <a:gd name="csX1265" fmla="*/ 861664 w 1249523"/>
              <a:gd name="csY1265" fmla="*/ 948826 h 1249673"/>
              <a:gd name="csX1266" fmla="*/ 861664 w 1249523"/>
              <a:gd name="csY1266" fmla="*/ 991804 h 1249673"/>
              <a:gd name="csX1267" fmla="*/ 904637 w 1249523"/>
              <a:gd name="csY1267" fmla="*/ 991804 h 1249673"/>
              <a:gd name="csX1268" fmla="*/ 904637 w 1249523"/>
              <a:gd name="csY1268" fmla="*/ 948826 h 1249673"/>
              <a:gd name="csX1269" fmla="*/ 861664 w 1249523"/>
              <a:gd name="csY1269" fmla="*/ 948826 h 1249673"/>
              <a:gd name="csX1270" fmla="*/ 861664 w 1249523"/>
              <a:gd name="csY1270" fmla="*/ 991804 h 1249673"/>
              <a:gd name="csX1271" fmla="*/ 861664 w 1249523"/>
              <a:gd name="csY1271" fmla="*/ 1034783 h 1249673"/>
              <a:gd name="csX1272" fmla="*/ 904637 w 1249523"/>
              <a:gd name="csY1272" fmla="*/ 1034783 h 1249673"/>
              <a:gd name="csX1273" fmla="*/ 904637 w 1249523"/>
              <a:gd name="csY1273" fmla="*/ 991804 h 1249673"/>
              <a:gd name="csX1274" fmla="*/ 861664 w 1249523"/>
              <a:gd name="csY1274" fmla="*/ 991804 h 1249673"/>
              <a:gd name="csX1275" fmla="*/ 861664 w 1249523"/>
              <a:gd name="csY1275" fmla="*/ 1034783 h 1249673"/>
              <a:gd name="csX1276" fmla="*/ 861664 w 1249523"/>
              <a:gd name="csY1276" fmla="*/ 1077761 h 1249673"/>
              <a:gd name="csX1277" fmla="*/ 904637 w 1249523"/>
              <a:gd name="csY1277" fmla="*/ 1077761 h 1249673"/>
              <a:gd name="csX1278" fmla="*/ 904637 w 1249523"/>
              <a:gd name="csY1278" fmla="*/ 1034783 h 1249673"/>
              <a:gd name="csX1279" fmla="*/ 861664 w 1249523"/>
              <a:gd name="csY1279" fmla="*/ 1034783 h 1249673"/>
              <a:gd name="csX1280" fmla="*/ 861664 w 1249523"/>
              <a:gd name="csY1280" fmla="*/ 1120739 h 1249673"/>
              <a:gd name="csX1281" fmla="*/ 861664 w 1249523"/>
              <a:gd name="csY1281" fmla="*/ 1163717 h 1249673"/>
              <a:gd name="csX1282" fmla="*/ 904637 w 1249523"/>
              <a:gd name="csY1282" fmla="*/ 1163717 h 1249673"/>
              <a:gd name="csX1283" fmla="*/ 904637 w 1249523"/>
              <a:gd name="csY1283" fmla="*/ 1120739 h 1249673"/>
              <a:gd name="csX1284" fmla="*/ 861664 w 1249523"/>
              <a:gd name="csY1284" fmla="*/ 1120739 h 1249673"/>
              <a:gd name="csX1285" fmla="*/ 861664 w 1249523"/>
              <a:gd name="csY1285" fmla="*/ 1163717 h 1249673"/>
              <a:gd name="csX1286" fmla="*/ 861664 w 1249523"/>
              <a:gd name="csY1286" fmla="*/ 1206695 h 1249673"/>
              <a:gd name="csX1287" fmla="*/ 904637 w 1249523"/>
              <a:gd name="csY1287" fmla="*/ 1206695 h 1249673"/>
              <a:gd name="csX1288" fmla="*/ 904637 w 1249523"/>
              <a:gd name="csY1288" fmla="*/ 1163717 h 1249673"/>
              <a:gd name="csX1289" fmla="*/ 861664 w 1249523"/>
              <a:gd name="csY1289" fmla="*/ 1163717 h 1249673"/>
              <a:gd name="csX1290" fmla="*/ 861664 w 1249523"/>
              <a:gd name="csY1290" fmla="*/ 1206695 h 1249673"/>
              <a:gd name="csX1291" fmla="*/ 861664 w 1249523"/>
              <a:gd name="csY1291" fmla="*/ 1249674 h 1249673"/>
              <a:gd name="csX1292" fmla="*/ 904637 w 1249523"/>
              <a:gd name="csY1292" fmla="*/ 1249674 h 1249673"/>
              <a:gd name="csX1293" fmla="*/ 904637 w 1249523"/>
              <a:gd name="csY1293" fmla="*/ 1206695 h 1249673"/>
              <a:gd name="csX1294" fmla="*/ 861664 w 1249523"/>
              <a:gd name="csY1294" fmla="*/ 1206695 h 1249673"/>
              <a:gd name="csX1295" fmla="*/ 904637 w 1249523"/>
              <a:gd name="csY1295" fmla="*/ 344928 h 1249673"/>
              <a:gd name="csX1296" fmla="*/ 904637 w 1249523"/>
              <a:gd name="csY1296" fmla="*/ 387906 h 1249673"/>
              <a:gd name="csX1297" fmla="*/ 947610 w 1249523"/>
              <a:gd name="csY1297" fmla="*/ 387906 h 1249673"/>
              <a:gd name="csX1298" fmla="*/ 947610 w 1249523"/>
              <a:gd name="csY1298" fmla="*/ 344928 h 1249673"/>
              <a:gd name="csX1299" fmla="*/ 904637 w 1249523"/>
              <a:gd name="csY1299" fmla="*/ 344928 h 1249673"/>
              <a:gd name="csX1300" fmla="*/ 904637 w 1249523"/>
              <a:gd name="csY1300" fmla="*/ 430884 h 1249673"/>
              <a:gd name="csX1301" fmla="*/ 904637 w 1249523"/>
              <a:gd name="csY1301" fmla="*/ 473862 h 1249673"/>
              <a:gd name="csX1302" fmla="*/ 947610 w 1249523"/>
              <a:gd name="csY1302" fmla="*/ 473862 h 1249673"/>
              <a:gd name="csX1303" fmla="*/ 947610 w 1249523"/>
              <a:gd name="csY1303" fmla="*/ 430884 h 1249673"/>
              <a:gd name="csX1304" fmla="*/ 904637 w 1249523"/>
              <a:gd name="csY1304" fmla="*/ 430884 h 1249673"/>
              <a:gd name="csX1305" fmla="*/ 904637 w 1249523"/>
              <a:gd name="csY1305" fmla="*/ 517942 h 1249673"/>
              <a:gd name="csX1306" fmla="*/ 904637 w 1249523"/>
              <a:gd name="csY1306" fmla="*/ 560921 h 1249673"/>
              <a:gd name="csX1307" fmla="*/ 947610 w 1249523"/>
              <a:gd name="csY1307" fmla="*/ 560921 h 1249673"/>
              <a:gd name="csX1308" fmla="*/ 947610 w 1249523"/>
              <a:gd name="csY1308" fmla="*/ 517942 h 1249673"/>
              <a:gd name="csX1309" fmla="*/ 904637 w 1249523"/>
              <a:gd name="csY1309" fmla="*/ 517942 h 1249673"/>
              <a:gd name="csX1310" fmla="*/ 904637 w 1249523"/>
              <a:gd name="csY1310" fmla="*/ 861768 h 1249673"/>
              <a:gd name="csX1311" fmla="*/ 904637 w 1249523"/>
              <a:gd name="csY1311" fmla="*/ 904746 h 1249673"/>
              <a:gd name="csX1312" fmla="*/ 947610 w 1249523"/>
              <a:gd name="csY1312" fmla="*/ 904746 h 1249673"/>
              <a:gd name="csX1313" fmla="*/ 947610 w 1249523"/>
              <a:gd name="csY1313" fmla="*/ 861768 h 1249673"/>
              <a:gd name="csX1314" fmla="*/ 904637 w 1249523"/>
              <a:gd name="csY1314" fmla="*/ 861768 h 1249673"/>
              <a:gd name="csX1315" fmla="*/ 904637 w 1249523"/>
              <a:gd name="csY1315" fmla="*/ 1034783 h 1249673"/>
              <a:gd name="csX1316" fmla="*/ 904637 w 1249523"/>
              <a:gd name="csY1316" fmla="*/ 1077761 h 1249673"/>
              <a:gd name="csX1317" fmla="*/ 947610 w 1249523"/>
              <a:gd name="csY1317" fmla="*/ 1077761 h 1249673"/>
              <a:gd name="csX1318" fmla="*/ 947610 w 1249523"/>
              <a:gd name="csY1318" fmla="*/ 1034783 h 1249673"/>
              <a:gd name="csX1319" fmla="*/ 904637 w 1249523"/>
              <a:gd name="csY1319" fmla="*/ 1034783 h 1249673"/>
              <a:gd name="csX1320" fmla="*/ 904637 w 1249523"/>
              <a:gd name="csY1320" fmla="*/ 1077761 h 1249673"/>
              <a:gd name="csX1321" fmla="*/ 904637 w 1249523"/>
              <a:gd name="csY1321" fmla="*/ 1120739 h 1249673"/>
              <a:gd name="csX1322" fmla="*/ 947610 w 1249523"/>
              <a:gd name="csY1322" fmla="*/ 1120739 h 1249673"/>
              <a:gd name="csX1323" fmla="*/ 947610 w 1249523"/>
              <a:gd name="csY1323" fmla="*/ 1077761 h 1249673"/>
              <a:gd name="csX1324" fmla="*/ 904637 w 1249523"/>
              <a:gd name="csY1324" fmla="*/ 1077761 h 1249673"/>
              <a:gd name="csX1325" fmla="*/ 904637 w 1249523"/>
              <a:gd name="csY1325" fmla="*/ 1120739 h 1249673"/>
              <a:gd name="csX1326" fmla="*/ 904637 w 1249523"/>
              <a:gd name="csY1326" fmla="*/ 1163717 h 1249673"/>
              <a:gd name="csX1327" fmla="*/ 947610 w 1249523"/>
              <a:gd name="csY1327" fmla="*/ 1163717 h 1249673"/>
              <a:gd name="csX1328" fmla="*/ 947610 w 1249523"/>
              <a:gd name="csY1328" fmla="*/ 1120739 h 1249673"/>
              <a:gd name="csX1329" fmla="*/ 904637 w 1249523"/>
              <a:gd name="csY1329" fmla="*/ 1120739 h 1249673"/>
              <a:gd name="csX1330" fmla="*/ 904637 w 1249523"/>
              <a:gd name="csY1330" fmla="*/ 1163717 h 1249673"/>
              <a:gd name="csX1331" fmla="*/ 904637 w 1249523"/>
              <a:gd name="csY1331" fmla="*/ 1206695 h 1249673"/>
              <a:gd name="csX1332" fmla="*/ 947610 w 1249523"/>
              <a:gd name="csY1332" fmla="*/ 1206695 h 1249673"/>
              <a:gd name="csX1333" fmla="*/ 947610 w 1249523"/>
              <a:gd name="csY1333" fmla="*/ 1163717 h 1249673"/>
              <a:gd name="csX1334" fmla="*/ 904637 w 1249523"/>
              <a:gd name="csY1334" fmla="*/ 1163717 h 1249673"/>
              <a:gd name="csX1335" fmla="*/ 904637 w 1249523"/>
              <a:gd name="csY1335" fmla="*/ 1206695 h 1249673"/>
              <a:gd name="csX1336" fmla="*/ 904637 w 1249523"/>
              <a:gd name="csY1336" fmla="*/ 1249674 h 1249673"/>
              <a:gd name="csX1337" fmla="*/ 947610 w 1249523"/>
              <a:gd name="csY1337" fmla="*/ 1249674 h 1249673"/>
              <a:gd name="csX1338" fmla="*/ 947610 w 1249523"/>
              <a:gd name="csY1338" fmla="*/ 1206695 h 1249673"/>
              <a:gd name="csX1339" fmla="*/ 904637 w 1249523"/>
              <a:gd name="csY1339" fmla="*/ 1206695 h 1249673"/>
              <a:gd name="csX1340" fmla="*/ 947610 w 1249523"/>
              <a:gd name="csY1340" fmla="*/ 387906 h 1249673"/>
              <a:gd name="csX1341" fmla="*/ 947610 w 1249523"/>
              <a:gd name="csY1341" fmla="*/ 430884 h 1249673"/>
              <a:gd name="csX1342" fmla="*/ 990583 w 1249523"/>
              <a:gd name="csY1342" fmla="*/ 430884 h 1249673"/>
              <a:gd name="csX1343" fmla="*/ 990583 w 1249523"/>
              <a:gd name="csY1343" fmla="*/ 387906 h 1249673"/>
              <a:gd name="csX1344" fmla="*/ 947610 w 1249523"/>
              <a:gd name="csY1344" fmla="*/ 387906 h 1249673"/>
              <a:gd name="csX1345" fmla="*/ 947610 w 1249523"/>
              <a:gd name="csY1345" fmla="*/ 473862 h 1249673"/>
              <a:gd name="csX1346" fmla="*/ 947610 w 1249523"/>
              <a:gd name="csY1346" fmla="*/ 516840 h 1249673"/>
              <a:gd name="csX1347" fmla="*/ 990583 w 1249523"/>
              <a:gd name="csY1347" fmla="*/ 516840 h 1249673"/>
              <a:gd name="csX1348" fmla="*/ 990583 w 1249523"/>
              <a:gd name="csY1348" fmla="*/ 473862 h 1249673"/>
              <a:gd name="csX1349" fmla="*/ 947610 w 1249523"/>
              <a:gd name="csY1349" fmla="*/ 473862 h 1249673"/>
              <a:gd name="csX1350" fmla="*/ 947610 w 1249523"/>
              <a:gd name="csY1350" fmla="*/ 517942 h 1249673"/>
              <a:gd name="csX1351" fmla="*/ 947610 w 1249523"/>
              <a:gd name="csY1351" fmla="*/ 560921 h 1249673"/>
              <a:gd name="csX1352" fmla="*/ 990583 w 1249523"/>
              <a:gd name="csY1352" fmla="*/ 560921 h 1249673"/>
              <a:gd name="csX1353" fmla="*/ 990583 w 1249523"/>
              <a:gd name="csY1353" fmla="*/ 517942 h 1249673"/>
              <a:gd name="csX1354" fmla="*/ 947610 w 1249523"/>
              <a:gd name="csY1354" fmla="*/ 517942 h 1249673"/>
              <a:gd name="csX1355" fmla="*/ 947610 w 1249523"/>
              <a:gd name="csY1355" fmla="*/ 646877 h 1249673"/>
              <a:gd name="csX1356" fmla="*/ 947610 w 1249523"/>
              <a:gd name="csY1356" fmla="*/ 689855 h 1249673"/>
              <a:gd name="csX1357" fmla="*/ 990583 w 1249523"/>
              <a:gd name="csY1357" fmla="*/ 689855 h 1249673"/>
              <a:gd name="csX1358" fmla="*/ 990583 w 1249523"/>
              <a:gd name="csY1358" fmla="*/ 646877 h 1249673"/>
              <a:gd name="csX1359" fmla="*/ 947610 w 1249523"/>
              <a:gd name="csY1359" fmla="*/ 646877 h 1249673"/>
              <a:gd name="csX1360" fmla="*/ 947610 w 1249523"/>
              <a:gd name="csY1360" fmla="*/ 732833 h 1249673"/>
              <a:gd name="csX1361" fmla="*/ 947610 w 1249523"/>
              <a:gd name="csY1361" fmla="*/ 775812 h 1249673"/>
              <a:gd name="csX1362" fmla="*/ 990583 w 1249523"/>
              <a:gd name="csY1362" fmla="*/ 775812 h 1249673"/>
              <a:gd name="csX1363" fmla="*/ 990583 w 1249523"/>
              <a:gd name="csY1363" fmla="*/ 732833 h 1249673"/>
              <a:gd name="csX1364" fmla="*/ 947610 w 1249523"/>
              <a:gd name="csY1364" fmla="*/ 732833 h 1249673"/>
              <a:gd name="csX1365" fmla="*/ 947610 w 1249523"/>
              <a:gd name="csY1365" fmla="*/ 775812 h 1249673"/>
              <a:gd name="csX1366" fmla="*/ 947610 w 1249523"/>
              <a:gd name="csY1366" fmla="*/ 818790 h 1249673"/>
              <a:gd name="csX1367" fmla="*/ 990583 w 1249523"/>
              <a:gd name="csY1367" fmla="*/ 818790 h 1249673"/>
              <a:gd name="csX1368" fmla="*/ 990583 w 1249523"/>
              <a:gd name="csY1368" fmla="*/ 775812 h 1249673"/>
              <a:gd name="csX1369" fmla="*/ 947610 w 1249523"/>
              <a:gd name="csY1369" fmla="*/ 775812 h 1249673"/>
              <a:gd name="csX1370" fmla="*/ 947610 w 1249523"/>
              <a:gd name="csY1370" fmla="*/ 818790 h 1249673"/>
              <a:gd name="csX1371" fmla="*/ 947610 w 1249523"/>
              <a:gd name="csY1371" fmla="*/ 861768 h 1249673"/>
              <a:gd name="csX1372" fmla="*/ 990583 w 1249523"/>
              <a:gd name="csY1372" fmla="*/ 861768 h 1249673"/>
              <a:gd name="csX1373" fmla="*/ 990583 w 1249523"/>
              <a:gd name="csY1373" fmla="*/ 818790 h 1249673"/>
              <a:gd name="csX1374" fmla="*/ 947610 w 1249523"/>
              <a:gd name="csY1374" fmla="*/ 818790 h 1249673"/>
              <a:gd name="csX1375" fmla="*/ 947610 w 1249523"/>
              <a:gd name="csY1375" fmla="*/ 861768 h 1249673"/>
              <a:gd name="csX1376" fmla="*/ 947610 w 1249523"/>
              <a:gd name="csY1376" fmla="*/ 904746 h 1249673"/>
              <a:gd name="csX1377" fmla="*/ 990583 w 1249523"/>
              <a:gd name="csY1377" fmla="*/ 904746 h 1249673"/>
              <a:gd name="csX1378" fmla="*/ 990583 w 1249523"/>
              <a:gd name="csY1378" fmla="*/ 861768 h 1249673"/>
              <a:gd name="csX1379" fmla="*/ 947610 w 1249523"/>
              <a:gd name="csY1379" fmla="*/ 861768 h 1249673"/>
              <a:gd name="csX1380" fmla="*/ 947610 w 1249523"/>
              <a:gd name="csY1380" fmla="*/ 948826 h 1249673"/>
              <a:gd name="csX1381" fmla="*/ 947610 w 1249523"/>
              <a:gd name="csY1381" fmla="*/ 991804 h 1249673"/>
              <a:gd name="csX1382" fmla="*/ 990583 w 1249523"/>
              <a:gd name="csY1382" fmla="*/ 991804 h 1249673"/>
              <a:gd name="csX1383" fmla="*/ 990583 w 1249523"/>
              <a:gd name="csY1383" fmla="*/ 948826 h 1249673"/>
              <a:gd name="csX1384" fmla="*/ 947610 w 1249523"/>
              <a:gd name="csY1384" fmla="*/ 948826 h 1249673"/>
              <a:gd name="csX1385" fmla="*/ 947610 w 1249523"/>
              <a:gd name="csY1385" fmla="*/ 1034783 h 1249673"/>
              <a:gd name="csX1386" fmla="*/ 947610 w 1249523"/>
              <a:gd name="csY1386" fmla="*/ 1077761 h 1249673"/>
              <a:gd name="csX1387" fmla="*/ 990583 w 1249523"/>
              <a:gd name="csY1387" fmla="*/ 1077761 h 1249673"/>
              <a:gd name="csX1388" fmla="*/ 990583 w 1249523"/>
              <a:gd name="csY1388" fmla="*/ 1034783 h 1249673"/>
              <a:gd name="csX1389" fmla="*/ 947610 w 1249523"/>
              <a:gd name="csY1389" fmla="*/ 1034783 h 1249673"/>
              <a:gd name="csX1390" fmla="*/ 947610 w 1249523"/>
              <a:gd name="csY1390" fmla="*/ 1077761 h 1249673"/>
              <a:gd name="csX1391" fmla="*/ 947610 w 1249523"/>
              <a:gd name="csY1391" fmla="*/ 1120739 h 1249673"/>
              <a:gd name="csX1392" fmla="*/ 990583 w 1249523"/>
              <a:gd name="csY1392" fmla="*/ 1120739 h 1249673"/>
              <a:gd name="csX1393" fmla="*/ 990583 w 1249523"/>
              <a:gd name="csY1393" fmla="*/ 1077761 h 1249673"/>
              <a:gd name="csX1394" fmla="*/ 947610 w 1249523"/>
              <a:gd name="csY1394" fmla="*/ 1077761 h 1249673"/>
              <a:gd name="csX1395" fmla="*/ 947610 w 1249523"/>
              <a:gd name="csY1395" fmla="*/ 1120739 h 1249673"/>
              <a:gd name="csX1396" fmla="*/ 947610 w 1249523"/>
              <a:gd name="csY1396" fmla="*/ 1163717 h 1249673"/>
              <a:gd name="csX1397" fmla="*/ 990583 w 1249523"/>
              <a:gd name="csY1397" fmla="*/ 1163717 h 1249673"/>
              <a:gd name="csX1398" fmla="*/ 990583 w 1249523"/>
              <a:gd name="csY1398" fmla="*/ 1120739 h 1249673"/>
              <a:gd name="csX1399" fmla="*/ 947610 w 1249523"/>
              <a:gd name="csY1399" fmla="*/ 1120739 h 1249673"/>
              <a:gd name="csX1400" fmla="*/ 991685 w 1249523"/>
              <a:gd name="csY1400" fmla="*/ 344928 h 1249673"/>
              <a:gd name="csX1401" fmla="*/ 991685 w 1249523"/>
              <a:gd name="csY1401" fmla="*/ 387906 h 1249673"/>
              <a:gd name="csX1402" fmla="*/ 1034658 w 1249523"/>
              <a:gd name="csY1402" fmla="*/ 387906 h 1249673"/>
              <a:gd name="csX1403" fmla="*/ 1034658 w 1249523"/>
              <a:gd name="csY1403" fmla="*/ 344928 h 1249673"/>
              <a:gd name="csX1404" fmla="*/ 991685 w 1249523"/>
              <a:gd name="csY1404" fmla="*/ 344928 h 1249673"/>
              <a:gd name="csX1405" fmla="*/ 991685 w 1249523"/>
              <a:gd name="csY1405" fmla="*/ 430884 h 1249673"/>
              <a:gd name="csX1406" fmla="*/ 991685 w 1249523"/>
              <a:gd name="csY1406" fmla="*/ 473862 h 1249673"/>
              <a:gd name="csX1407" fmla="*/ 1034658 w 1249523"/>
              <a:gd name="csY1407" fmla="*/ 473862 h 1249673"/>
              <a:gd name="csX1408" fmla="*/ 1034658 w 1249523"/>
              <a:gd name="csY1408" fmla="*/ 430884 h 1249673"/>
              <a:gd name="csX1409" fmla="*/ 991685 w 1249523"/>
              <a:gd name="csY1409" fmla="*/ 430884 h 1249673"/>
              <a:gd name="csX1410" fmla="*/ 991685 w 1249523"/>
              <a:gd name="csY1410" fmla="*/ 473862 h 1249673"/>
              <a:gd name="csX1411" fmla="*/ 991685 w 1249523"/>
              <a:gd name="csY1411" fmla="*/ 516840 h 1249673"/>
              <a:gd name="csX1412" fmla="*/ 1034658 w 1249523"/>
              <a:gd name="csY1412" fmla="*/ 516840 h 1249673"/>
              <a:gd name="csX1413" fmla="*/ 1034658 w 1249523"/>
              <a:gd name="csY1413" fmla="*/ 473862 h 1249673"/>
              <a:gd name="csX1414" fmla="*/ 991685 w 1249523"/>
              <a:gd name="csY1414" fmla="*/ 473862 h 1249673"/>
              <a:gd name="csX1415" fmla="*/ 991685 w 1249523"/>
              <a:gd name="csY1415" fmla="*/ 603899 h 1249673"/>
              <a:gd name="csX1416" fmla="*/ 991685 w 1249523"/>
              <a:gd name="csY1416" fmla="*/ 646877 h 1249673"/>
              <a:gd name="csX1417" fmla="*/ 1034658 w 1249523"/>
              <a:gd name="csY1417" fmla="*/ 646877 h 1249673"/>
              <a:gd name="csX1418" fmla="*/ 1034658 w 1249523"/>
              <a:gd name="csY1418" fmla="*/ 603899 h 1249673"/>
              <a:gd name="csX1419" fmla="*/ 991685 w 1249523"/>
              <a:gd name="csY1419" fmla="*/ 603899 h 1249673"/>
              <a:gd name="csX1420" fmla="*/ 991685 w 1249523"/>
              <a:gd name="csY1420" fmla="*/ 689855 h 1249673"/>
              <a:gd name="csX1421" fmla="*/ 991685 w 1249523"/>
              <a:gd name="csY1421" fmla="*/ 732833 h 1249673"/>
              <a:gd name="csX1422" fmla="*/ 1034658 w 1249523"/>
              <a:gd name="csY1422" fmla="*/ 732833 h 1249673"/>
              <a:gd name="csX1423" fmla="*/ 1034658 w 1249523"/>
              <a:gd name="csY1423" fmla="*/ 689855 h 1249673"/>
              <a:gd name="csX1424" fmla="*/ 991685 w 1249523"/>
              <a:gd name="csY1424" fmla="*/ 689855 h 1249673"/>
              <a:gd name="csX1425" fmla="*/ 991685 w 1249523"/>
              <a:gd name="csY1425" fmla="*/ 775812 h 1249673"/>
              <a:gd name="csX1426" fmla="*/ 991685 w 1249523"/>
              <a:gd name="csY1426" fmla="*/ 818790 h 1249673"/>
              <a:gd name="csX1427" fmla="*/ 1034658 w 1249523"/>
              <a:gd name="csY1427" fmla="*/ 818790 h 1249673"/>
              <a:gd name="csX1428" fmla="*/ 1034658 w 1249523"/>
              <a:gd name="csY1428" fmla="*/ 775812 h 1249673"/>
              <a:gd name="csX1429" fmla="*/ 991685 w 1249523"/>
              <a:gd name="csY1429" fmla="*/ 775812 h 1249673"/>
              <a:gd name="csX1430" fmla="*/ 991685 w 1249523"/>
              <a:gd name="csY1430" fmla="*/ 818790 h 1249673"/>
              <a:gd name="csX1431" fmla="*/ 991685 w 1249523"/>
              <a:gd name="csY1431" fmla="*/ 861768 h 1249673"/>
              <a:gd name="csX1432" fmla="*/ 1034658 w 1249523"/>
              <a:gd name="csY1432" fmla="*/ 861768 h 1249673"/>
              <a:gd name="csX1433" fmla="*/ 1034658 w 1249523"/>
              <a:gd name="csY1433" fmla="*/ 818790 h 1249673"/>
              <a:gd name="csX1434" fmla="*/ 991685 w 1249523"/>
              <a:gd name="csY1434" fmla="*/ 818790 h 1249673"/>
              <a:gd name="csX1435" fmla="*/ 991685 w 1249523"/>
              <a:gd name="csY1435" fmla="*/ 861768 h 1249673"/>
              <a:gd name="csX1436" fmla="*/ 991685 w 1249523"/>
              <a:gd name="csY1436" fmla="*/ 904746 h 1249673"/>
              <a:gd name="csX1437" fmla="*/ 1034658 w 1249523"/>
              <a:gd name="csY1437" fmla="*/ 904746 h 1249673"/>
              <a:gd name="csX1438" fmla="*/ 1034658 w 1249523"/>
              <a:gd name="csY1438" fmla="*/ 861768 h 1249673"/>
              <a:gd name="csX1439" fmla="*/ 991685 w 1249523"/>
              <a:gd name="csY1439" fmla="*/ 861768 h 1249673"/>
              <a:gd name="csX1440" fmla="*/ 991685 w 1249523"/>
              <a:gd name="csY1440" fmla="*/ 1034783 h 1249673"/>
              <a:gd name="csX1441" fmla="*/ 991685 w 1249523"/>
              <a:gd name="csY1441" fmla="*/ 1077761 h 1249673"/>
              <a:gd name="csX1442" fmla="*/ 1034658 w 1249523"/>
              <a:gd name="csY1442" fmla="*/ 1077761 h 1249673"/>
              <a:gd name="csX1443" fmla="*/ 1034658 w 1249523"/>
              <a:gd name="csY1443" fmla="*/ 1034783 h 1249673"/>
              <a:gd name="csX1444" fmla="*/ 991685 w 1249523"/>
              <a:gd name="csY1444" fmla="*/ 1034783 h 1249673"/>
              <a:gd name="csX1445" fmla="*/ 991685 w 1249523"/>
              <a:gd name="csY1445" fmla="*/ 1163717 h 1249673"/>
              <a:gd name="csX1446" fmla="*/ 991685 w 1249523"/>
              <a:gd name="csY1446" fmla="*/ 1206695 h 1249673"/>
              <a:gd name="csX1447" fmla="*/ 1034658 w 1249523"/>
              <a:gd name="csY1447" fmla="*/ 1206695 h 1249673"/>
              <a:gd name="csX1448" fmla="*/ 1034658 w 1249523"/>
              <a:gd name="csY1448" fmla="*/ 1163717 h 1249673"/>
              <a:gd name="csX1449" fmla="*/ 991685 w 1249523"/>
              <a:gd name="csY1449" fmla="*/ 1163717 h 1249673"/>
              <a:gd name="csX1450" fmla="*/ 991685 w 1249523"/>
              <a:gd name="csY1450" fmla="*/ 1206695 h 1249673"/>
              <a:gd name="csX1451" fmla="*/ 991685 w 1249523"/>
              <a:gd name="csY1451" fmla="*/ 1249674 h 1249673"/>
              <a:gd name="csX1452" fmla="*/ 1034658 w 1249523"/>
              <a:gd name="csY1452" fmla="*/ 1249674 h 1249673"/>
              <a:gd name="csX1453" fmla="*/ 1034658 w 1249523"/>
              <a:gd name="csY1453" fmla="*/ 1206695 h 1249673"/>
              <a:gd name="csX1454" fmla="*/ 991685 w 1249523"/>
              <a:gd name="csY1454" fmla="*/ 1206695 h 1249673"/>
              <a:gd name="csX1455" fmla="*/ 1034658 w 1249523"/>
              <a:gd name="csY1455" fmla="*/ 344928 h 1249673"/>
              <a:gd name="csX1456" fmla="*/ 1034658 w 1249523"/>
              <a:gd name="csY1456" fmla="*/ 387906 h 1249673"/>
              <a:gd name="csX1457" fmla="*/ 1077631 w 1249523"/>
              <a:gd name="csY1457" fmla="*/ 387906 h 1249673"/>
              <a:gd name="csX1458" fmla="*/ 1077631 w 1249523"/>
              <a:gd name="csY1458" fmla="*/ 344928 h 1249673"/>
              <a:gd name="csX1459" fmla="*/ 1034658 w 1249523"/>
              <a:gd name="csY1459" fmla="*/ 344928 h 1249673"/>
              <a:gd name="csX1460" fmla="*/ 1034658 w 1249523"/>
              <a:gd name="csY1460" fmla="*/ 517942 h 1249673"/>
              <a:gd name="csX1461" fmla="*/ 1034658 w 1249523"/>
              <a:gd name="csY1461" fmla="*/ 560921 h 1249673"/>
              <a:gd name="csX1462" fmla="*/ 1077631 w 1249523"/>
              <a:gd name="csY1462" fmla="*/ 560921 h 1249673"/>
              <a:gd name="csX1463" fmla="*/ 1077631 w 1249523"/>
              <a:gd name="csY1463" fmla="*/ 517942 h 1249673"/>
              <a:gd name="csX1464" fmla="*/ 1034658 w 1249523"/>
              <a:gd name="csY1464" fmla="*/ 517942 h 1249673"/>
              <a:gd name="csX1465" fmla="*/ 1034658 w 1249523"/>
              <a:gd name="csY1465" fmla="*/ 732833 h 1249673"/>
              <a:gd name="csX1466" fmla="*/ 1034658 w 1249523"/>
              <a:gd name="csY1466" fmla="*/ 775812 h 1249673"/>
              <a:gd name="csX1467" fmla="*/ 1077631 w 1249523"/>
              <a:gd name="csY1467" fmla="*/ 775812 h 1249673"/>
              <a:gd name="csX1468" fmla="*/ 1077631 w 1249523"/>
              <a:gd name="csY1468" fmla="*/ 732833 h 1249673"/>
              <a:gd name="csX1469" fmla="*/ 1034658 w 1249523"/>
              <a:gd name="csY1469" fmla="*/ 732833 h 1249673"/>
              <a:gd name="csX1470" fmla="*/ 1034658 w 1249523"/>
              <a:gd name="csY1470" fmla="*/ 861768 h 1249673"/>
              <a:gd name="csX1471" fmla="*/ 1034658 w 1249523"/>
              <a:gd name="csY1471" fmla="*/ 904746 h 1249673"/>
              <a:gd name="csX1472" fmla="*/ 1077631 w 1249523"/>
              <a:gd name="csY1472" fmla="*/ 904746 h 1249673"/>
              <a:gd name="csX1473" fmla="*/ 1077631 w 1249523"/>
              <a:gd name="csY1473" fmla="*/ 861768 h 1249673"/>
              <a:gd name="csX1474" fmla="*/ 1034658 w 1249523"/>
              <a:gd name="csY1474" fmla="*/ 861768 h 1249673"/>
              <a:gd name="csX1475" fmla="*/ 1034658 w 1249523"/>
              <a:gd name="csY1475" fmla="*/ 905848 h 1249673"/>
              <a:gd name="csX1476" fmla="*/ 1034658 w 1249523"/>
              <a:gd name="csY1476" fmla="*/ 948826 h 1249673"/>
              <a:gd name="csX1477" fmla="*/ 1077631 w 1249523"/>
              <a:gd name="csY1477" fmla="*/ 948826 h 1249673"/>
              <a:gd name="csX1478" fmla="*/ 1077631 w 1249523"/>
              <a:gd name="csY1478" fmla="*/ 905848 h 1249673"/>
              <a:gd name="csX1479" fmla="*/ 1034658 w 1249523"/>
              <a:gd name="csY1479" fmla="*/ 905848 h 1249673"/>
              <a:gd name="csX1480" fmla="*/ 1034658 w 1249523"/>
              <a:gd name="csY1480" fmla="*/ 948826 h 1249673"/>
              <a:gd name="csX1481" fmla="*/ 1034658 w 1249523"/>
              <a:gd name="csY1481" fmla="*/ 991804 h 1249673"/>
              <a:gd name="csX1482" fmla="*/ 1077631 w 1249523"/>
              <a:gd name="csY1482" fmla="*/ 991804 h 1249673"/>
              <a:gd name="csX1483" fmla="*/ 1077631 w 1249523"/>
              <a:gd name="csY1483" fmla="*/ 948826 h 1249673"/>
              <a:gd name="csX1484" fmla="*/ 1034658 w 1249523"/>
              <a:gd name="csY1484" fmla="*/ 948826 h 1249673"/>
              <a:gd name="csX1485" fmla="*/ 1034658 w 1249523"/>
              <a:gd name="csY1485" fmla="*/ 991804 h 1249673"/>
              <a:gd name="csX1486" fmla="*/ 1034658 w 1249523"/>
              <a:gd name="csY1486" fmla="*/ 1034783 h 1249673"/>
              <a:gd name="csX1487" fmla="*/ 1077631 w 1249523"/>
              <a:gd name="csY1487" fmla="*/ 1034783 h 1249673"/>
              <a:gd name="csX1488" fmla="*/ 1077631 w 1249523"/>
              <a:gd name="csY1488" fmla="*/ 991804 h 1249673"/>
              <a:gd name="csX1489" fmla="*/ 1034658 w 1249523"/>
              <a:gd name="csY1489" fmla="*/ 991804 h 1249673"/>
              <a:gd name="csX1490" fmla="*/ 1034658 w 1249523"/>
              <a:gd name="csY1490" fmla="*/ 1034783 h 1249673"/>
              <a:gd name="csX1491" fmla="*/ 1034658 w 1249523"/>
              <a:gd name="csY1491" fmla="*/ 1077761 h 1249673"/>
              <a:gd name="csX1492" fmla="*/ 1077631 w 1249523"/>
              <a:gd name="csY1492" fmla="*/ 1077761 h 1249673"/>
              <a:gd name="csX1493" fmla="*/ 1077631 w 1249523"/>
              <a:gd name="csY1493" fmla="*/ 1034783 h 1249673"/>
              <a:gd name="csX1494" fmla="*/ 1034658 w 1249523"/>
              <a:gd name="csY1494" fmla="*/ 1034783 h 1249673"/>
              <a:gd name="csX1495" fmla="*/ 1034658 w 1249523"/>
              <a:gd name="csY1495" fmla="*/ 1120739 h 1249673"/>
              <a:gd name="csX1496" fmla="*/ 1034658 w 1249523"/>
              <a:gd name="csY1496" fmla="*/ 1163717 h 1249673"/>
              <a:gd name="csX1497" fmla="*/ 1077631 w 1249523"/>
              <a:gd name="csY1497" fmla="*/ 1163717 h 1249673"/>
              <a:gd name="csX1498" fmla="*/ 1077631 w 1249523"/>
              <a:gd name="csY1498" fmla="*/ 1120739 h 1249673"/>
              <a:gd name="csX1499" fmla="*/ 1034658 w 1249523"/>
              <a:gd name="csY1499" fmla="*/ 1120739 h 1249673"/>
              <a:gd name="csX1500" fmla="*/ 1077631 w 1249523"/>
              <a:gd name="csY1500" fmla="*/ 344928 h 1249673"/>
              <a:gd name="csX1501" fmla="*/ 1077631 w 1249523"/>
              <a:gd name="csY1501" fmla="*/ 387906 h 1249673"/>
              <a:gd name="csX1502" fmla="*/ 1120604 w 1249523"/>
              <a:gd name="csY1502" fmla="*/ 387906 h 1249673"/>
              <a:gd name="csX1503" fmla="*/ 1120604 w 1249523"/>
              <a:gd name="csY1503" fmla="*/ 344928 h 1249673"/>
              <a:gd name="csX1504" fmla="*/ 1077631 w 1249523"/>
              <a:gd name="csY1504" fmla="*/ 344928 h 1249673"/>
              <a:gd name="csX1505" fmla="*/ 1077631 w 1249523"/>
              <a:gd name="csY1505" fmla="*/ 517942 h 1249673"/>
              <a:gd name="csX1506" fmla="*/ 1077631 w 1249523"/>
              <a:gd name="csY1506" fmla="*/ 560921 h 1249673"/>
              <a:gd name="csX1507" fmla="*/ 1120604 w 1249523"/>
              <a:gd name="csY1507" fmla="*/ 560921 h 1249673"/>
              <a:gd name="csX1508" fmla="*/ 1120604 w 1249523"/>
              <a:gd name="csY1508" fmla="*/ 517942 h 1249673"/>
              <a:gd name="csX1509" fmla="*/ 1077631 w 1249523"/>
              <a:gd name="csY1509" fmla="*/ 517942 h 1249673"/>
              <a:gd name="csX1510" fmla="*/ 1077631 w 1249523"/>
              <a:gd name="csY1510" fmla="*/ 560921 h 1249673"/>
              <a:gd name="csX1511" fmla="*/ 1077631 w 1249523"/>
              <a:gd name="csY1511" fmla="*/ 603899 h 1249673"/>
              <a:gd name="csX1512" fmla="*/ 1120604 w 1249523"/>
              <a:gd name="csY1512" fmla="*/ 603899 h 1249673"/>
              <a:gd name="csX1513" fmla="*/ 1120604 w 1249523"/>
              <a:gd name="csY1513" fmla="*/ 560921 h 1249673"/>
              <a:gd name="csX1514" fmla="*/ 1077631 w 1249523"/>
              <a:gd name="csY1514" fmla="*/ 560921 h 1249673"/>
              <a:gd name="csX1515" fmla="*/ 1077631 w 1249523"/>
              <a:gd name="csY1515" fmla="*/ 603899 h 1249673"/>
              <a:gd name="csX1516" fmla="*/ 1077631 w 1249523"/>
              <a:gd name="csY1516" fmla="*/ 646877 h 1249673"/>
              <a:gd name="csX1517" fmla="*/ 1120604 w 1249523"/>
              <a:gd name="csY1517" fmla="*/ 646877 h 1249673"/>
              <a:gd name="csX1518" fmla="*/ 1120604 w 1249523"/>
              <a:gd name="csY1518" fmla="*/ 603899 h 1249673"/>
              <a:gd name="csX1519" fmla="*/ 1077631 w 1249523"/>
              <a:gd name="csY1519" fmla="*/ 603899 h 1249673"/>
              <a:gd name="csX1520" fmla="*/ 1077631 w 1249523"/>
              <a:gd name="csY1520" fmla="*/ 689855 h 1249673"/>
              <a:gd name="csX1521" fmla="*/ 1077631 w 1249523"/>
              <a:gd name="csY1521" fmla="*/ 732833 h 1249673"/>
              <a:gd name="csX1522" fmla="*/ 1120604 w 1249523"/>
              <a:gd name="csY1522" fmla="*/ 732833 h 1249673"/>
              <a:gd name="csX1523" fmla="*/ 1120604 w 1249523"/>
              <a:gd name="csY1523" fmla="*/ 689855 h 1249673"/>
              <a:gd name="csX1524" fmla="*/ 1077631 w 1249523"/>
              <a:gd name="csY1524" fmla="*/ 689855 h 1249673"/>
              <a:gd name="csX1525" fmla="*/ 1077631 w 1249523"/>
              <a:gd name="csY1525" fmla="*/ 775812 h 1249673"/>
              <a:gd name="csX1526" fmla="*/ 1077631 w 1249523"/>
              <a:gd name="csY1526" fmla="*/ 818790 h 1249673"/>
              <a:gd name="csX1527" fmla="*/ 1120604 w 1249523"/>
              <a:gd name="csY1527" fmla="*/ 818790 h 1249673"/>
              <a:gd name="csX1528" fmla="*/ 1120604 w 1249523"/>
              <a:gd name="csY1528" fmla="*/ 775812 h 1249673"/>
              <a:gd name="csX1529" fmla="*/ 1077631 w 1249523"/>
              <a:gd name="csY1529" fmla="*/ 775812 h 1249673"/>
              <a:gd name="csX1530" fmla="*/ 1077631 w 1249523"/>
              <a:gd name="csY1530" fmla="*/ 818790 h 1249673"/>
              <a:gd name="csX1531" fmla="*/ 1077631 w 1249523"/>
              <a:gd name="csY1531" fmla="*/ 861768 h 1249673"/>
              <a:gd name="csX1532" fmla="*/ 1120604 w 1249523"/>
              <a:gd name="csY1532" fmla="*/ 861768 h 1249673"/>
              <a:gd name="csX1533" fmla="*/ 1120604 w 1249523"/>
              <a:gd name="csY1533" fmla="*/ 818790 h 1249673"/>
              <a:gd name="csX1534" fmla="*/ 1077631 w 1249523"/>
              <a:gd name="csY1534" fmla="*/ 818790 h 1249673"/>
              <a:gd name="csX1535" fmla="*/ 1077631 w 1249523"/>
              <a:gd name="csY1535" fmla="*/ 905848 h 1249673"/>
              <a:gd name="csX1536" fmla="*/ 1077631 w 1249523"/>
              <a:gd name="csY1536" fmla="*/ 948826 h 1249673"/>
              <a:gd name="csX1537" fmla="*/ 1120604 w 1249523"/>
              <a:gd name="csY1537" fmla="*/ 948826 h 1249673"/>
              <a:gd name="csX1538" fmla="*/ 1120604 w 1249523"/>
              <a:gd name="csY1538" fmla="*/ 905848 h 1249673"/>
              <a:gd name="csX1539" fmla="*/ 1077631 w 1249523"/>
              <a:gd name="csY1539" fmla="*/ 905848 h 1249673"/>
              <a:gd name="csX1540" fmla="*/ 1077631 w 1249523"/>
              <a:gd name="csY1540" fmla="*/ 1077761 h 1249673"/>
              <a:gd name="csX1541" fmla="*/ 1077631 w 1249523"/>
              <a:gd name="csY1541" fmla="*/ 1120739 h 1249673"/>
              <a:gd name="csX1542" fmla="*/ 1120604 w 1249523"/>
              <a:gd name="csY1542" fmla="*/ 1120739 h 1249673"/>
              <a:gd name="csX1543" fmla="*/ 1120604 w 1249523"/>
              <a:gd name="csY1543" fmla="*/ 1077761 h 1249673"/>
              <a:gd name="csX1544" fmla="*/ 1077631 w 1249523"/>
              <a:gd name="csY1544" fmla="*/ 1077761 h 1249673"/>
              <a:gd name="csX1545" fmla="*/ 1077631 w 1249523"/>
              <a:gd name="csY1545" fmla="*/ 1120739 h 1249673"/>
              <a:gd name="csX1546" fmla="*/ 1077631 w 1249523"/>
              <a:gd name="csY1546" fmla="*/ 1163717 h 1249673"/>
              <a:gd name="csX1547" fmla="*/ 1120604 w 1249523"/>
              <a:gd name="csY1547" fmla="*/ 1163717 h 1249673"/>
              <a:gd name="csX1548" fmla="*/ 1120604 w 1249523"/>
              <a:gd name="csY1548" fmla="*/ 1120739 h 1249673"/>
              <a:gd name="csX1549" fmla="*/ 1077631 w 1249523"/>
              <a:gd name="csY1549" fmla="*/ 1120739 h 1249673"/>
              <a:gd name="csX1550" fmla="*/ 1077631 w 1249523"/>
              <a:gd name="csY1550" fmla="*/ 1163717 h 1249673"/>
              <a:gd name="csX1551" fmla="*/ 1077631 w 1249523"/>
              <a:gd name="csY1551" fmla="*/ 1206695 h 1249673"/>
              <a:gd name="csX1552" fmla="*/ 1120604 w 1249523"/>
              <a:gd name="csY1552" fmla="*/ 1206695 h 1249673"/>
              <a:gd name="csX1553" fmla="*/ 1120604 w 1249523"/>
              <a:gd name="csY1553" fmla="*/ 1163717 h 1249673"/>
              <a:gd name="csX1554" fmla="*/ 1077631 w 1249523"/>
              <a:gd name="csY1554" fmla="*/ 1163717 h 1249673"/>
              <a:gd name="csX1555" fmla="*/ 1077631 w 1249523"/>
              <a:gd name="csY1555" fmla="*/ 1206695 h 1249673"/>
              <a:gd name="csX1556" fmla="*/ 1077631 w 1249523"/>
              <a:gd name="csY1556" fmla="*/ 1249674 h 1249673"/>
              <a:gd name="csX1557" fmla="*/ 1120604 w 1249523"/>
              <a:gd name="csY1557" fmla="*/ 1249674 h 1249673"/>
              <a:gd name="csX1558" fmla="*/ 1120604 w 1249523"/>
              <a:gd name="csY1558" fmla="*/ 1206695 h 1249673"/>
              <a:gd name="csX1559" fmla="*/ 1077631 w 1249523"/>
              <a:gd name="csY1559" fmla="*/ 1206695 h 1249673"/>
              <a:gd name="csX1560" fmla="*/ 1120604 w 1249523"/>
              <a:gd name="csY1560" fmla="*/ 344928 h 1249673"/>
              <a:gd name="csX1561" fmla="*/ 1120604 w 1249523"/>
              <a:gd name="csY1561" fmla="*/ 387906 h 1249673"/>
              <a:gd name="csX1562" fmla="*/ 1163577 w 1249523"/>
              <a:gd name="csY1562" fmla="*/ 387906 h 1249673"/>
              <a:gd name="csX1563" fmla="*/ 1163577 w 1249523"/>
              <a:gd name="csY1563" fmla="*/ 344928 h 1249673"/>
              <a:gd name="csX1564" fmla="*/ 1120604 w 1249523"/>
              <a:gd name="csY1564" fmla="*/ 344928 h 1249673"/>
              <a:gd name="csX1565" fmla="*/ 1120604 w 1249523"/>
              <a:gd name="csY1565" fmla="*/ 387906 h 1249673"/>
              <a:gd name="csX1566" fmla="*/ 1120604 w 1249523"/>
              <a:gd name="csY1566" fmla="*/ 430884 h 1249673"/>
              <a:gd name="csX1567" fmla="*/ 1163577 w 1249523"/>
              <a:gd name="csY1567" fmla="*/ 430884 h 1249673"/>
              <a:gd name="csX1568" fmla="*/ 1163577 w 1249523"/>
              <a:gd name="csY1568" fmla="*/ 387906 h 1249673"/>
              <a:gd name="csX1569" fmla="*/ 1120604 w 1249523"/>
              <a:gd name="csY1569" fmla="*/ 387906 h 1249673"/>
              <a:gd name="csX1570" fmla="*/ 1120604 w 1249523"/>
              <a:gd name="csY1570" fmla="*/ 603899 h 1249673"/>
              <a:gd name="csX1571" fmla="*/ 1120604 w 1249523"/>
              <a:gd name="csY1571" fmla="*/ 646877 h 1249673"/>
              <a:gd name="csX1572" fmla="*/ 1163577 w 1249523"/>
              <a:gd name="csY1572" fmla="*/ 646877 h 1249673"/>
              <a:gd name="csX1573" fmla="*/ 1163577 w 1249523"/>
              <a:gd name="csY1573" fmla="*/ 603899 h 1249673"/>
              <a:gd name="csX1574" fmla="*/ 1120604 w 1249523"/>
              <a:gd name="csY1574" fmla="*/ 603899 h 1249673"/>
              <a:gd name="csX1575" fmla="*/ 1120604 w 1249523"/>
              <a:gd name="csY1575" fmla="*/ 646877 h 1249673"/>
              <a:gd name="csX1576" fmla="*/ 1120604 w 1249523"/>
              <a:gd name="csY1576" fmla="*/ 689855 h 1249673"/>
              <a:gd name="csX1577" fmla="*/ 1163577 w 1249523"/>
              <a:gd name="csY1577" fmla="*/ 689855 h 1249673"/>
              <a:gd name="csX1578" fmla="*/ 1163577 w 1249523"/>
              <a:gd name="csY1578" fmla="*/ 646877 h 1249673"/>
              <a:gd name="csX1579" fmla="*/ 1120604 w 1249523"/>
              <a:gd name="csY1579" fmla="*/ 646877 h 1249673"/>
              <a:gd name="csX1580" fmla="*/ 1120604 w 1249523"/>
              <a:gd name="csY1580" fmla="*/ 689855 h 1249673"/>
              <a:gd name="csX1581" fmla="*/ 1120604 w 1249523"/>
              <a:gd name="csY1581" fmla="*/ 732833 h 1249673"/>
              <a:gd name="csX1582" fmla="*/ 1163577 w 1249523"/>
              <a:gd name="csY1582" fmla="*/ 732833 h 1249673"/>
              <a:gd name="csX1583" fmla="*/ 1163577 w 1249523"/>
              <a:gd name="csY1583" fmla="*/ 689855 h 1249673"/>
              <a:gd name="csX1584" fmla="*/ 1120604 w 1249523"/>
              <a:gd name="csY1584" fmla="*/ 689855 h 1249673"/>
              <a:gd name="csX1585" fmla="*/ 1120604 w 1249523"/>
              <a:gd name="csY1585" fmla="*/ 818790 h 1249673"/>
              <a:gd name="csX1586" fmla="*/ 1120604 w 1249523"/>
              <a:gd name="csY1586" fmla="*/ 861768 h 1249673"/>
              <a:gd name="csX1587" fmla="*/ 1163577 w 1249523"/>
              <a:gd name="csY1587" fmla="*/ 861768 h 1249673"/>
              <a:gd name="csX1588" fmla="*/ 1163577 w 1249523"/>
              <a:gd name="csY1588" fmla="*/ 818790 h 1249673"/>
              <a:gd name="csX1589" fmla="*/ 1120604 w 1249523"/>
              <a:gd name="csY1589" fmla="*/ 818790 h 1249673"/>
              <a:gd name="csX1590" fmla="*/ 1120604 w 1249523"/>
              <a:gd name="csY1590" fmla="*/ 861768 h 1249673"/>
              <a:gd name="csX1591" fmla="*/ 1120604 w 1249523"/>
              <a:gd name="csY1591" fmla="*/ 904746 h 1249673"/>
              <a:gd name="csX1592" fmla="*/ 1163577 w 1249523"/>
              <a:gd name="csY1592" fmla="*/ 904746 h 1249673"/>
              <a:gd name="csX1593" fmla="*/ 1163577 w 1249523"/>
              <a:gd name="csY1593" fmla="*/ 861768 h 1249673"/>
              <a:gd name="csX1594" fmla="*/ 1120604 w 1249523"/>
              <a:gd name="csY1594" fmla="*/ 861768 h 1249673"/>
              <a:gd name="csX1595" fmla="*/ 1120604 w 1249523"/>
              <a:gd name="csY1595" fmla="*/ 905848 h 1249673"/>
              <a:gd name="csX1596" fmla="*/ 1120604 w 1249523"/>
              <a:gd name="csY1596" fmla="*/ 948826 h 1249673"/>
              <a:gd name="csX1597" fmla="*/ 1163577 w 1249523"/>
              <a:gd name="csY1597" fmla="*/ 948826 h 1249673"/>
              <a:gd name="csX1598" fmla="*/ 1163577 w 1249523"/>
              <a:gd name="csY1598" fmla="*/ 905848 h 1249673"/>
              <a:gd name="csX1599" fmla="*/ 1120604 w 1249523"/>
              <a:gd name="csY1599" fmla="*/ 905848 h 1249673"/>
              <a:gd name="csX1600" fmla="*/ 1120604 w 1249523"/>
              <a:gd name="csY1600" fmla="*/ 948826 h 1249673"/>
              <a:gd name="csX1601" fmla="*/ 1120604 w 1249523"/>
              <a:gd name="csY1601" fmla="*/ 991804 h 1249673"/>
              <a:gd name="csX1602" fmla="*/ 1163577 w 1249523"/>
              <a:gd name="csY1602" fmla="*/ 991804 h 1249673"/>
              <a:gd name="csX1603" fmla="*/ 1163577 w 1249523"/>
              <a:gd name="csY1603" fmla="*/ 948826 h 1249673"/>
              <a:gd name="csX1604" fmla="*/ 1120604 w 1249523"/>
              <a:gd name="csY1604" fmla="*/ 948826 h 1249673"/>
              <a:gd name="csX1605" fmla="*/ 1120604 w 1249523"/>
              <a:gd name="csY1605" fmla="*/ 991804 h 1249673"/>
              <a:gd name="csX1606" fmla="*/ 1120604 w 1249523"/>
              <a:gd name="csY1606" fmla="*/ 1034783 h 1249673"/>
              <a:gd name="csX1607" fmla="*/ 1163577 w 1249523"/>
              <a:gd name="csY1607" fmla="*/ 1034783 h 1249673"/>
              <a:gd name="csX1608" fmla="*/ 1163577 w 1249523"/>
              <a:gd name="csY1608" fmla="*/ 991804 h 1249673"/>
              <a:gd name="csX1609" fmla="*/ 1120604 w 1249523"/>
              <a:gd name="csY1609" fmla="*/ 991804 h 1249673"/>
              <a:gd name="csX1610" fmla="*/ 1120604 w 1249523"/>
              <a:gd name="csY1610" fmla="*/ 1034783 h 1249673"/>
              <a:gd name="csX1611" fmla="*/ 1120604 w 1249523"/>
              <a:gd name="csY1611" fmla="*/ 1077761 h 1249673"/>
              <a:gd name="csX1612" fmla="*/ 1163577 w 1249523"/>
              <a:gd name="csY1612" fmla="*/ 1077761 h 1249673"/>
              <a:gd name="csX1613" fmla="*/ 1163577 w 1249523"/>
              <a:gd name="csY1613" fmla="*/ 1034783 h 1249673"/>
              <a:gd name="csX1614" fmla="*/ 1120604 w 1249523"/>
              <a:gd name="csY1614" fmla="*/ 1034783 h 1249673"/>
              <a:gd name="csX1615" fmla="*/ 1120604 w 1249523"/>
              <a:gd name="csY1615" fmla="*/ 1077761 h 1249673"/>
              <a:gd name="csX1616" fmla="*/ 1120604 w 1249523"/>
              <a:gd name="csY1616" fmla="*/ 1120739 h 1249673"/>
              <a:gd name="csX1617" fmla="*/ 1163577 w 1249523"/>
              <a:gd name="csY1617" fmla="*/ 1120739 h 1249673"/>
              <a:gd name="csX1618" fmla="*/ 1163577 w 1249523"/>
              <a:gd name="csY1618" fmla="*/ 1077761 h 1249673"/>
              <a:gd name="csX1619" fmla="*/ 1120604 w 1249523"/>
              <a:gd name="csY1619" fmla="*/ 1077761 h 1249673"/>
              <a:gd name="csX1620" fmla="*/ 1120604 w 1249523"/>
              <a:gd name="csY1620" fmla="*/ 1120739 h 1249673"/>
              <a:gd name="csX1621" fmla="*/ 1120604 w 1249523"/>
              <a:gd name="csY1621" fmla="*/ 1163717 h 1249673"/>
              <a:gd name="csX1622" fmla="*/ 1163577 w 1249523"/>
              <a:gd name="csY1622" fmla="*/ 1163717 h 1249673"/>
              <a:gd name="csX1623" fmla="*/ 1163577 w 1249523"/>
              <a:gd name="csY1623" fmla="*/ 1120739 h 1249673"/>
              <a:gd name="csX1624" fmla="*/ 1120604 w 1249523"/>
              <a:gd name="csY1624" fmla="*/ 1120739 h 1249673"/>
              <a:gd name="csX1625" fmla="*/ 1120604 w 1249523"/>
              <a:gd name="csY1625" fmla="*/ 1163717 h 1249673"/>
              <a:gd name="csX1626" fmla="*/ 1120604 w 1249523"/>
              <a:gd name="csY1626" fmla="*/ 1206695 h 1249673"/>
              <a:gd name="csX1627" fmla="*/ 1163577 w 1249523"/>
              <a:gd name="csY1627" fmla="*/ 1206695 h 1249673"/>
              <a:gd name="csX1628" fmla="*/ 1163577 w 1249523"/>
              <a:gd name="csY1628" fmla="*/ 1163717 h 1249673"/>
              <a:gd name="csX1629" fmla="*/ 1120604 w 1249523"/>
              <a:gd name="csY1629" fmla="*/ 1163717 h 1249673"/>
              <a:gd name="csX1630" fmla="*/ 1163577 w 1249523"/>
              <a:gd name="csY1630" fmla="*/ 473862 h 1249673"/>
              <a:gd name="csX1631" fmla="*/ 1163577 w 1249523"/>
              <a:gd name="csY1631" fmla="*/ 516840 h 1249673"/>
              <a:gd name="csX1632" fmla="*/ 1206550 w 1249523"/>
              <a:gd name="csY1632" fmla="*/ 516840 h 1249673"/>
              <a:gd name="csX1633" fmla="*/ 1206550 w 1249523"/>
              <a:gd name="csY1633" fmla="*/ 473862 h 1249673"/>
              <a:gd name="csX1634" fmla="*/ 1163577 w 1249523"/>
              <a:gd name="csY1634" fmla="*/ 473862 h 1249673"/>
              <a:gd name="csX1635" fmla="*/ 1163577 w 1249523"/>
              <a:gd name="csY1635" fmla="*/ 517942 h 1249673"/>
              <a:gd name="csX1636" fmla="*/ 1163577 w 1249523"/>
              <a:gd name="csY1636" fmla="*/ 560921 h 1249673"/>
              <a:gd name="csX1637" fmla="*/ 1206550 w 1249523"/>
              <a:gd name="csY1637" fmla="*/ 560921 h 1249673"/>
              <a:gd name="csX1638" fmla="*/ 1206550 w 1249523"/>
              <a:gd name="csY1638" fmla="*/ 517942 h 1249673"/>
              <a:gd name="csX1639" fmla="*/ 1163577 w 1249523"/>
              <a:gd name="csY1639" fmla="*/ 517942 h 1249673"/>
              <a:gd name="csX1640" fmla="*/ 1163577 w 1249523"/>
              <a:gd name="csY1640" fmla="*/ 646877 h 1249673"/>
              <a:gd name="csX1641" fmla="*/ 1163577 w 1249523"/>
              <a:gd name="csY1641" fmla="*/ 689855 h 1249673"/>
              <a:gd name="csX1642" fmla="*/ 1206550 w 1249523"/>
              <a:gd name="csY1642" fmla="*/ 689855 h 1249673"/>
              <a:gd name="csX1643" fmla="*/ 1206550 w 1249523"/>
              <a:gd name="csY1643" fmla="*/ 646877 h 1249673"/>
              <a:gd name="csX1644" fmla="*/ 1163577 w 1249523"/>
              <a:gd name="csY1644" fmla="*/ 646877 h 1249673"/>
              <a:gd name="csX1645" fmla="*/ 1163577 w 1249523"/>
              <a:gd name="csY1645" fmla="*/ 689855 h 1249673"/>
              <a:gd name="csX1646" fmla="*/ 1163577 w 1249523"/>
              <a:gd name="csY1646" fmla="*/ 732833 h 1249673"/>
              <a:gd name="csX1647" fmla="*/ 1206550 w 1249523"/>
              <a:gd name="csY1647" fmla="*/ 732833 h 1249673"/>
              <a:gd name="csX1648" fmla="*/ 1206550 w 1249523"/>
              <a:gd name="csY1648" fmla="*/ 689855 h 1249673"/>
              <a:gd name="csX1649" fmla="*/ 1163577 w 1249523"/>
              <a:gd name="csY1649" fmla="*/ 689855 h 1249673"/>
              <a:gd name="csX1650" fmla="*/ 1163577 w 1249523"/>
              <a:gd name="csY1650" fmla="*/ 861768 h 1249673"/>
              <a:gd name="csX1651" fmla="*/ 1163577 w 1249523"/>
              <a:gd name="csY1651" fmla="*/ 904746 h 1249673"/>
              <a:gd name="csX1652" fmla="*/ 1206550 w 1249523"/>
              <a:gd name="csY1652" fmla="*/ 904746 h 1249673"/>
              <a:gd name="csX1653" fmla="*/ 1206550 w 1249523"/>
              <a:gd name="csY1653" fmla="*/ 861768 h 1249673"/>
              <a:gd name="csX1654" fmla="*/ 1163577 w 1249523"/>
              <a:gd name="csY1654" fmla="*/ 861768 h 1249673"/>
              <a:gd name="csX1655" fmla="*/ 1163577 w 1249523"/>
              <a:gd name="csY1655" fmla="*/ 948826 h 1249673"/>
              <a:gd name="csX1656" fmla="*/ 1163577 w 1249523"/>
              <a:gd name="csY1656" fmla="*/ 991804 h 1249673"/>
              <a:gd name="csX1657" fmla="*/ 1206550 w 1249523"/>
              <a:gd name="csY1657" fmla="*/ 991804 h 1249673"/>
              <a:gd name="csX1658" fmla="*/ 1206550 w 1249523"/>
              <a:gd name="csY1658" fmla="*/ 948826 h 1249673"/>
              <a:gd name="csX1659" fmla="*/ 1163577 w 1249523"/>
              <a:gd name="csY1659" fmla="*/ 948826 h 1249673"/>
              <a:gd name="csX1660" fmla="*/ 1163577 w 1249523"/>
              <a:gd name="csY1660" fmla="*/ 991804 h 1249673"/>
              <a:gd name="csX1661" fmla="*/ 1163577 w 1249523"/>
              <a:gd name="csY1661" fmla="*/ 1034783 h 1249673"/>
              <a:gd name="csX1662" fmla="*/ 1206550 w 1249523"/>
              <a:gd name="csY1662" fmla="*/ 1034783 h 1249673"/>
              <a:gd name="csX1663" fmla="*/ 1206550 w 1249523"/>
              <a:gd name="csY1663" fmla="*/ 991804 h 1249673"/>
              <a:gd name="csX1664" fmla="*/ 1163577 w 1249523"/>
              <a:gd name="csY1664" fmla="*/ 991804 h 1249673"/>
              <a:gd name="csX1665" fmla="*/ 1163577 w 1249523"/>
              <a:gd name="csY1665" fmla="*/ 1034783 h 1249673"/>
              <a:gd name="csX1666" fmla="*/ 1163577 w 1249523"/>
              <a:gd name="csY1666" fmla="*/ 1077761 h 1249673"/>
              <a:gd name="csX1667" fmla="*/ 1206550 w 1249523"/>
              <a:gd name="csY1667" fmla="*/ 1077761 h 1249673"/>
              <a:gd name="csX1668" fmla="*/ 1206550 w 1249523"/>
              <a:gd name="csY1668" fmla="*/ 1034783 h 1249673"/>
              <a:gd name="csX1669" fmla="*/ 1163577 w 1249523"/>
              <a:gd name="csY1669" fmla="*/ 1034783 h 1249673"/>
              <a:gd name="csX1670" fmla="*/ 1163577 w 1249523"/>
              <a:gd name="csY1670" fmla="*/ 1077761 h 1249673"/>
              <a:gd name="csX1671" fmla="*/ 1163577 w 1249523"/>
              <a:gd name="csY1671" fmla="*/ 1120739 h 1249673"/>
              <a:gd name="csX1672" fmla="*/ 1206550 w 1249523"/>
              <a:gd name="csY1672" fmla="*/ 1120739 h 1249673"/>
              <a:gd name="csX1673" fmla="*/ 1206550 w 1249523"/>
              <a:gd name="csY1673" fmla="*/ 1077761 h 1249673"/>
              <a:gd name="csX1674" fmla="*/ 1163577 w 1249523"/>
              <a:gd name="csY1674" fmla="*/ 1077761 h 1249673"/>
              <a:gd name="csX1675" fmla="*/ 1163577 w 1249523"/>
              <a:gd name="csY1675" fmla="*/ 1163717 h 1249673"/>
              <a:gd name="csX1676" fmla="*/ 1163577 w 1249523"/>
              <a:gd name="csY1676" fmla="*/ 1206695 h 1249673"/>
              <a:gd name="csX1677" fmla="*/ 1206550 w 1249523"/>
              <a:gd name="csY1677" fmla="*/ 1206695 h 1249673"/>
              <a:gd name="csX1678" fmla="*/ 1206550 w 1249523"/>
              <a:gd name="csY1678" fmla="*/ 1163717 h 1249673"/>
              <a:gd name="csX1679" fmla="*/ 1163577 w 1249523"/>
              <a:gd name="csY1679" fmla="*/ 1163717 h 1249673"/>
              <a:gd name="csX1680" fmla="*/ 1206550 w 1249523"/>
              <a:gd name="csY1680" fmla="*/ 344928 h 1249673"/>
              <a:gd name="csX1681" fmla="*/ 1206550 w 1249523"/>
              <a:gd name="csY1681" fmla="*/ 387906 h 1249673"/>
              <a:gd name="csX1682" fmla="*/ 1249523 w 1249523"/>
              <a:gd name="csY1682" fmla="*/ 387906 h 1249673"/>
              <a:gd name="csX1683" fmla="*/ 1249523 w 1249523"/>
              <a:gd name="csY1683" fmla="*/ 344928 h 1249673"/>
              <a:gd name="csX1684" fmla="*/ 1206550 w 1249523"/>
              <a:gd name="csY1684" fmla="*/ 344928 h 1249673"/>
              <a:gd name="csX1685" fmla="*/ 1206550 w 1249523"/>
              <a:gd name="csY1685" fmla="*/ 387906 h 1249673"/>
              <a:gd name="csX1686" fmla="*/ 1206550 w 1249523"/>
              <a:gd name="csY1686" fmla="*/ 430884 h 1249673"/>
              <a:gd name="csX1687" fmla="*/ 1249523 w 1249523"/>
              <a:gd name="csY1687" fmla="*/ 430884 h 1249673"/>
              <a:gd name="csX1688" fmla="*/ 1249523 w 1249523"/>
              <a:gd name="csY1688" fmla="*/ 387906 h 1249673"/>
              <a:gd name="csX1689" fmla="*/ 1206550 w 1249523"/>
              <a:gd name="csY1689" fmla="*/ 387906 h 1249673"/>
              <a:gd name="csX1690" fmla="*/ 1206550 w 1249523"/>
              <a:gd name="csY1690" fmla="*/ 473862 h 1249673"/>
              <a:gd name="csX1691" fmla="*/ 1206550 w 1249523"/>
              <a:gd name="csY1691" fmla="*/ 516840 h 1249673"/>
              <a:gd name="csX1692" fmla="*/ 1249523 w 1249523"/>
              <a:gd name="csY1692" fmla="*/ 516840 h 1249673"/>
              <a:gd name="csX1693" fmla="*/ 1249523 w 1249523"/>
              <a:gd name="csY1693" fmla="*/ 473862 h 1249673"/>
              <a:gd name="csX1694" fmla="*/ 1206550 w 1249523"/>
              <a:gd name="csY1694" fmla="*/ 473862 h 1249673"/>
              <a:gd name="csX1695" fmla="*/ 1206550 w 1249523"/>
              <a:gd name="csY1695" fmla="*/ 560921 h 1249673"/>
              <a:gd name="csX1696" fmla="*/ 1206550 w 1249523"/>
              <a:gd name="csY1696" fmla="*/ 603899 h 1249673"/>
              <a:gd name="csX1697" fmla="*/ 1249523 w 1249523"/>
              <a:gd name="csY1697" fmla="*/ 603899 h 1249673"/>
              <a:gd name="csX1698" fmla="*/ 1249523 w 1249523"/>
              <a:gd name="csY1698" fmla="*/ 560921 h 1249673"/>
              <a:gd name="csX1699" fmla="*/ 1206550 w 1249523"/>
              <a:gd name="csY1699" fmla="*/ 560921 h 1249673"/>
              <a:gd name="csX1700" fmla="*/ 1206550 w 1249523"/>
              <a:gd name="csY1700" fmla="*/ 646877 h 1249673"/>
              <a:gd name="csX1701" fmla="*/ 1206550 w 1249523"/>
              <a:gd name="csY1701" fmla="*/ 689855 h 1249673"/>
              <a:gd name="csX1702" fmla="*/ 1249523 w 1249523"/>
              <a:gd name="csY1702" fmla="*/ 689855 h 1249673"/>
              <a:gd name="csX1703" fmla="*/ 1249523 w 1249523"/>
              <a:gd name="csY1703" fmla="*/ 646877 h 1249673"/>
              <a:gd name="csX1704" fmla="*/ 1206550 w 1249523"/>
              <a:gd name="csY1704" fmla="*/ 646877 h 1249673"/>
              <a:gd name="csX1705" fmla="*/ 1206550 w 1249523"/>
              <a:gd name="csY1705" fmla="*/ 732833 h 1249673"/>
              <a:gd name="csX1706" fmla="*/ 1206550 w 1249523"/>
              <a:gd name="csY1706" fmla="*/ 775812 h 1249673"/>
              <a:gd name="csX1707" fmla="*/ 1249523 w 1249523"/>
              <a:gd name="csY1707" fmla="*/ 775812 h 1249673"/>
              <a:gd name="csX1708" fmla="*/ 1249523 w 1249523"/>
              <a:gd name="csY1708" fmla="*/ 732833 h 1249673"/>
              <a:gd name="csX1709" fmla="*/ 1206550 w 1249523"/>
              <a:gd name="csY1709" fmla="*/ 732833 h 1249673"/>
              <a:gd name="csX1710" fmla="*/ 1206550 w 1249523"/>
              <a:gd name="csY1710" fmla="*/ 818790 h 1249673"/>
              <a:gd name="csX1711" fmla="*/ 1206550 w 1249523"/>
              <a:gd name="csY1711" fmla="*/ 861768 h 1249673"/>
              <a:gd name="csX1712" fmla="*/ 1249523 w 1249523"/>
              <a:gd name="csY1712" fmla="*/ 861768 h 1249673"/>
              <a:gd name="csX1713" fmla="*/ 1249523 w 1249523"/>
              <a:gd name="csY1713" fmla="*/ 818790 h 1249673"/>
              <a:gd name="csX1714" fmla="*/ 1206550 w 1249523"/>
              <a:gd name="csY1714" fmla="*/ 818790 h 1249673"/>
              <a:gd name="csX1715" fmla="*/ 1206550 w 1249523"/>
              <a:gd name="csY1715" fmla="*/ 948826 h 1249673"/>
              <a:gd name="csX1716" fmla="*/ 1206550 w 1249523"/>
              <a:gd name="csY1716" fmla="*/ 991804 h 1249673"/>
              <a:gd name="csX1717" fmla="*/ 1249523 w 1249523"/>
              <a:gd name="csY1717" fmla="*/ 991804 h 1249673"/>
              <a:gd name="csX1718" fmla="*/ 1249523 w 1249523"/>
              <a:gd name="csY1718" fmla="*/ 948826 h 1249673"/>
              <a:gd name="csX1719" fmla="*/ 1206550 w 1249523"/>
              <a:gd name="csY1719" fmla="*/ 948826 h 1249673"/>
              <a:gd name="csX1720" fmla="*/ 1206550 w 1249523"/>
              <a:gd name="csY1720" fmla="*/ 991804 h 1249673"/>
              <a:gd name="csX1721" fmla="*/ 1206550 w 1249523"/>
              <a:gd name="csY1721" fmla="*/ 1034783 h 1249673"/>
              <a:gd name="csX1722" fmla="*/ 1249523 w 1249523"/>
              <a:gd name="csY1722" fmla="*/ 1034783 h 1249673"/>
              <a:gd name="csX1723" fmla="*/ 1249523 w 1249523"/>
              <a:gd name="csY1723" fmla="*/ 991804 h 1249673"/>
              <a:gd name="csX1724" fmla="*/ 1206550 w 1249523"/>
              <a:gd name="csY1724" fmla="*/ 991804 h 1249673"/>
              <a:gd name="csX1725" fmla="*/ 1206550 w 1249523"/>
              <a:gd name="csY1725" fmla="*/ 1120739 h 1249673"/>
              <a:gd name="csX1726" fmla="*/ 1206550 w 1249523"/>
              <a:gd name="csY1726" fmla="*/ 1163717 h 1249673"/>
              <a:gd name="csX1727" fmla="*/ 1249523 w 1249523"/>
              <a:gd name="csY1727" fmla="*/ 1163717 h 1249673"/>
              <a:gd name="csX1728" fmla="*/ 1249523 w 1249523"/>
              <a:gd name="csY1728" fmla="*/ 1120739 h 1249673"/>
              <a:gd name="csX1729" fmla="*/ 1206550 w 1249523"/>
              <a:gd name="csY1729" fmla="*/ 1120739 h 12496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49523" h="1249673">
                <a:moveTo>
                  <a:pt x="0" y="387906"/>
                </a:moveTo>
                <a:lnTo>
                  <a:pt x="0" y="430884"/>
                </a:lnTo>
                <a:lnTo>
                  <a:pt x="42973" y="430884"/>
                </a:lnTo>
                <a:lnTo>
                  <a:pt x="42973" y="387906"/>
                </a:lnTo>
                <a:lnTo>
                  <a:pt x="0" y="387906"/>
                </a:lnTo>
                <a:close/>
                <a:moveTo>
                  <a:pt x="0" y="430884"/>
                </a:moveTo>
                <a:lnTo>
                  <a:pt x="0" y="473862"/>
                </a:lnTo>
                <a:lnTo>
                  <a:pt x="42973" y="473862"/>
                </a:lnTo>
                <a:lnTo>
                  <a:pt x="42973" y="430884"/>
                </a:lnTo>
                <a:cubicBezTo>
                  <a:pt x="42973" y="430884"/>
                  <a:pt x="0" y="430884"/>
                  <a:pt x="0" y="430884"/>
                </a:cubicBezTo>
                <a:close/>
                <a:moveTo>
                  <a:pt x="0" y="473862"/>
                </a:moveTo>
                <a:lnTo>
                  <a:pt x="0" y="516840"/>
                </a:lnTo>
                <a:lnTo>
                  <a:pt x="42973" y="516840"/>
                </a:lnTo>
                <a:lnTo>
                  <a:pt x="42973" y="473862"/>
                </a:lnTo>
                <a:lnTo>
                  <a:pt x="0" y="473862"/>
                </a:lnTo>
                <a:close/>
                <a:moveTo>
                  <a:pt x="0" y="517942"/>
                </a:moveTo>
                <a:lnTo>
                  <a:pt x="0" y="560921"/>
                </a:lnTo>
                <a:lnTo>
                  <a:pt x="42973" y="560921"/>
                </a:lnTo>
                <a:lnTo>
                  <a:pt x="42973" y="517942"/>
                </a:lnTo>
                <a:lnTo>
                  <a:pt x="0" y="517942"/>
                </a:lnTo>
                <a:close/>
                <a:moveTo>
                  <a:pt x="0" y="689855"/>
                </a:moveTo>
                <a:lnTo>
                  <a:pt x="0" y="732833"/>
                </a:lnTo>
                <a:lnTo>
                  <a:pt x="42973" y="732833"/>
                </a:lnTo>
                <a:lnTo>
                  <a:pt x="42973" y="689855"/>
                </a:lnTo>
                <a:lnTo>
                  <a:pt x="0" y="689855"/>
                </a:lnTo>
                <a:close/>
                <a:moveTo>
                  <a:pt x="0" y="775812"/>
                </a:moveTo>
                <a:lnTo>
                  <a:pt x="0" y="818790"/>
                </a:lnTo>
                <a:lnTo>
                  <a:pt x="42973" y="818790"/>
                </a:lnTo>
                <a:lnTo>
                  <a:pt x="42973" y="775812"/>
                </a:lnTo>
                <a:lnTo>
                  <a:pt x="0" y="775812"/>
                </a:lnTo>
                <a:close/>
                <a:moveTo>
                  <a:pt x="0" y="818790"/>
                </a:moveTo>
                <a:lnTo>
                  <a:pt x="0" y="861768"/>
                </a:lnTo>
                <a:lnTo>
                  <a:pt x="42973" y="861768"/>
                </a:lnTo>
                <a:lnTo>
                  <a:pt x="42973" y="818790"/>
                </a:lnTo>
                <a:lnTo>
                  <a:pt x="0" y="818790"/>
                </a:lnTo>
                <a:close/>
                <a:moveTo>
                  <a:pt x="0" y="861768"/>
                </a:moveTo>
                <a:lnTo>
                  <a:pt x="0" y="904746"/>
                </a:lnTo>
                <a:lnTo>
                  <a:pt x="42973" y="904746"/>
                </a:lnTo>
                <a:lnTo>
                  <a:pt x="42973" y="861768"/>
                </a:lnTo>
                <a:lnTo>
                  <a:pt x="0" y="861768"/>
                </a:lnTo>
                <a:close/>
                <a:moveTo>
                  <a:pt x="42973" y="430884"/>
                </a:moveTo>
                <a:lnTo>
                  <a:pt x="42973" y="473862"/>
                </a:lnTo>
                <a:lnTo>
                  <a:pt x="85947" y="473862"/>
                </a:lnTo>
                <a:lnTo>
                  <a:pt x="85947" y="430884"/>
                </a:lnTo>
                <a:cubicBezTo>
                  <a:pt x="85947" y="430884"/>
                  <a:pt x="42973" y="430884"/>
                  <a:pt x="42973" y="430884"/>
                </a:cubicBezTo>
                <a:close/>
                <a:moveTo>
                  <a:pt x="42973" y="473862"/>
                </a:moveTo>
                <a:lnTo>
                  <a:pt x="42973" y="516840"/>
                </a:lnTo>
                <a:lnTo>
                  <a:pt x="85947" y="516840"/>
                </a:lnTo>
                <a:lnTo>
                  <a:pt x="85947" y="473862"/>
                </a:lnTo>
                <a:lnTo>
                  <a:pt x="42973" y="473862"/>
                </a:lnTo>
                <a:close/>
                <a:moveTo>
                  <a:pt x="42973" y="517942"/>
                </a:moveTo>
                <a:lnTo>
                  <a:pt x="42973" y="560921"/>
                </a:lnTo>
                <a:lnTo>
                  <a:pt x="85947" y="560921"/>
                </a:lnTo>
                <a:lnTo>
                  <a:pt x="85947" y="517942"/>
                </a:lnTo>
                <a:lnTo>
                  <a:pt x="42973" y="517942"/>
                </a:lnTo>
                <a:close/>
                <a:moveTo>
                  <a:pt x="42973" y="603899"/>
                </a:moveTo>
                <a:lnTo>
                  <a:pt x="42973" y="646877"/>
                </a:lnTo>
                <a:lnTo>
                  <a:pt x="85947" y="646877"/>
                </a:lnTo>
                <a:lnTo>
                  <a:pt x="85947" y="603899"/>
                </a:lnTo>
                <a:lnTo>
                  <a:pt x="42973" y="603899"/>
                </a:lnTo>
                <a:close/>
                <a:moveTo>
                  <a:pt x="42973" y="646877"/>
                </a:moveTo>
                <a:lnTo>
                  <a:pt x="42973" y="689855"/>
                </a:lnTo>
                <a:lnTo>
                  <a:pt x="85947" y="689855"/>
                </a:lnTo>
                <a:lnTo>
                  <a:pt x="85947" y="646877"/>
                </a:lnTo>
                <a:lnTo>
                  <a:pt x="42973" y="646877"/>
                </a:lnTo>
                <a:close/>
                <a:moveTo>
                  <a:pt x="42973" y="861768"/>
                </a:moveTo>
                <a:lnTo>
                  <a:pt x="42973" y="904746"/>
                </a:lnTo>
                <a:lnTo>
                  <a:pt x="85947" y="904746"/>
                </a:lnTo>
                <a:lnTo>
                  <a:pt x="85947" y="861768"/>
                </a:lnTo>
                <a:lnTo>
                  <a:pt x="42973" y="861768"/>
                </a:lnTo>
                <a:close/>
                <a:moveTo>
                  <a:pt x="85947" y="344928"/>
                </a:moveTo>
                <a:lnTo>
                  <a:pt x="85947" y="387906"/>
                </a:lnTo>
                <a:lnTo>
                  <a:pt x="128919" y="387906"/>
                </a:lnTo>
                <a:lnTo>
                  <a:pt x="128919" y="344928"/>
                </a:lnTo>
                <a:lnTo>
                  <a:pt x="85947" y="344928"/>
                </a:lnTo>
                <a:close/>
                <a:moveTo>
                  <a:pt x="85947" y="430884"/>
                </a:moveTo>
                <a:lnTo>
                  <a:pt x="85947" y="473862"/>
                </a:lnTo>
                <a:lnTo>
                  <a:pt x="128919" y="473862"/>
                </a:lnTo>
                <a:lnTo>
                  <a:pt x="128919" y="430884"/>
                </a:lnTo>
                <a:cubicBezTo>
                  <a:pt x="128919" y="430884"/>
                  <a:pt x="85947" y="430884"/>
                  <a:pt x="85947" y="430884"/>
                </a:cubicBezTo>
                <a:close/>
                <a:moveTo>
                  <a:pt x="85947" y="517942"/>
                </a:moveTo>
                <a:lnTo>
                  <a:pt x="85947" y="560921"/>
                </a:lnTo>
                <a:lnTo>
                  <a:pt x="128919" y="560921"/>
                </a:lnTo>
                <a:lnTo>
                  <a:pt x="128919" y="517942"/>
                </a:lnTo>
                <a:lnTo>
                  <a:pt x="85947" y="517942"/>
                </a:lnTo>
                <a:close/>
                <a:moveTo>
                  <a:pt x="85947" y="603899"/>
                </a:moveTo>
                <a:lnTo>
                  <a:pt x="85947" y="646877"/>
                </a:lnTo>
                <a:lnTo>
                  <a:pt x="128919" y="646877"/>
                </a:lnTo>
                <a:lnTo>
                  <a:pt x="128919" y="603899"/>
                </a:lnTo>
                <a:lnTo>
                  <a:pt x="85947" y="603899"/>
                </a:lnTo>
                <a:close/>
                <a:moveTo>
                  <a:pt x="85947" y="646877"/>
                </a:moveTo>
                <a:lnTo>
                  <a:pt x="85947" y="689855"/>
                </a:lnTo>
                <a:lnTo>
                  <a:pt x="128919" y="689855"/>
                </a:lnTo>
                <a:lnTo>
                  <a:pt x="128919" y="646877"/>
                </a:lnTo>
                <a:lnTo>
                  <a:pt x="85947" y="646877"/>
                </a:lnTo>
                <a:close/>
                <a:moveTo>
                  <a:pt x="85947" y="689855"/>
                </a:moveTo>
                <a:lnTo>
                  <a:pt x="85947" y="732833"/>
                </a:lnTo>
                <a:lnTo>
                  <a:pt x="128919" y="732833"/>
                </a:lnTo>
                <a:lnTo>
                  <a:pt x="128919" y="689855"/>
                </a:lnTo>
                <a:lnTo>
                  <a:pt x="85947" y="689855"/>
                </a:lnTo>
                <a:close/>
                <a:moveTo>
                  <a:pt x="85947" y="775812"/>
                </a:moveTo>
                <a:lnTo>
                  <a:pt x="85947" y="818790"/>
                </a:lnTo>
                <a:lnTo>
                  <a:pt x="128919" y="818790"/>
                </a:lnTo>
                <a:lnTo>
                  <a:pt x="128919" y="775812"/>
                </a:lnTo>
                <a:lnTo>
                  <a:pt x="85947" y="775812"/>
                </a:lnTo>
                <a:close/>
                <a:moveTo>
                  <a:pt x="85947" y="818790"/>
                </a:moveTo>
                <a:lnTo>
                  <a:pt x="85947" y="861768"/>
                </a:lnTo>
                <a:lnTo>
                  <a:pt x="128919" y="861768"/>
                </a:lnTo>
                <a:lnTo>
                  <a:pt x="128919" y="818790"/>
                </a:lnTo>
                <a:lnTo>
                  <a:pt x="85947" y="818790"/>
                </a:lnTo>
                <a:close/>
                <a:moveTo>
                  <a:pt x="85947" y="861768"/>
                </a:moveTo>
                <a:lnTo>
                  <a:pt x="85947" y="904746"/>
                </a:lnTo>
                <a:lnTo>
                  <a:pt x="128919" y="904746"/>
                </a:lnTo>
                <a:lnTo>
                  <a:pt x="128919" y="861768"/>
                </a:lnTo>
                <a:lnTo>
                  <a:pt x="85947" y="861768"/>
                </a:lnTo>
                <a:close/>
                <a:moveTo>
                  <a:pt x="128919" y="344928"/>
                </a:moveTo>
                <a:lnTo>
                  <a:pt x="128919" y="387906"/>
                </a:lnTo>
                <a:lnTo>
                  <a:pt x="171892" y="387906"/>
                </a:lnTo>
                <a:lnTo>
                  <a:pt x="171892" y="344928"/>
                </a:lnTo>
                <a:lnTo>
                  <a:pt x="128919" y="344928"/>
                </a:lnTo>
                <a:close/>
                <a:moveTo>
                  <a:pt x="128919" y="387906"/>
                </a:moveTo>
                <a:lnTo>
                  <a:pt x="128919" y="430884"/>
                </a:lnTo>
                <a:lnTo>
                  <a:pt x="171892" y="430884"/>
                </a:lnTo>
                <a:lnTo>
                  <a:pt x="171892" y="387906"/>
                </a:lnTo>
                <a:lnTo>
                  <a:pt x="128919" y="387906"/>
                </a:lnTo>
                <a:close/>
                <a:moveTo>
                  <a:pt x="128919" y="473862"/>
                </a:moveTo>
                <a:lnTo>
                  <a:pt x="128919" y="516840"/>
                </a:lnTo>
                <a:lnTo>
                  <a:pt x="171892" y="516840"/>
                </a:lnTo>
                <a:lnTo>
                  <a:pt x="171892" y="473862"/>
                </a:lnTo>
                <a:lnTo>
                  <a:pt x="128919" y="473862"/>
                </a:lnTo>
                <a:close/>
                <a:moveTo>
                  <a:pt x="128919" y="560921"/>
                </a:moveTo>
                <a:lnTo>
                  <a:pt x="128919" y="603899"/>
                </a:lnTo>
                <a:lnTo>
                  <a:pt x="171892" y="603899"/>
                </a:lnTo>
                <a:lnTo>
                  <a:pt x="171892" y="560921"/>
                </a:lnTo>
                <a:lnTo>
                  <a:pt x="128919" y="560921"/>
                </a:lnTo>
                <a:close/>
                <a:moveTo>
                  <a:pt x="128919" y="603899"/>
                </a:moveTo>
                <a:lnTo>
                  <a:pt x="128919" y="646877"/>
                </a:lnTo>
                <a:lnTo>
                  <a:pt x="171892" y="646877"/>
                </a:lnTo>
                <a:lnTo>
                  <a:pt x="171892" y="603899"/>
                </a:lnTo>
                <a:lnTo>
                  <a:pt x="128919" y="603899"/>
                </a:lnTo>
                <a:close/>
                <a:moveTo>
                  <a:pt x="128919" y="646877"/>
                </a:moveTo>
                <a:lnTo>
                  <a:pt x="128919" y="689855"/>
                </a:lnTo>
                <a:lnTo>
                  <a:pt x="171892" y="689855"/>
                </a:lnTo>
                <a:lnTo>
                  <a:pt x="171892" y="646877"/>
                </a:lnTo>
                <a:lnTo>
                  <a:pt x="128919" y="646877"/>
                </a:lnTo>
                <a:close/>
                <a:moveTo>
                  <a:pt x="128919" y="732833"/>
                </a:moveTo>
                <a:lnTo>
                  <a:pt x="128919" y="775812"/>
                </a:lnTo>
                <a:lnTo>
                  <a:pt x="171892" y="775812"/>
                </a:lnTo>
                <a:lnTo>
                  <a:pt x="171892" y="732833"/>
                </a:lnTo>
                <a:lnTo>
                  <a:pt x="128919" y="732833"/>
                </a:lnTo>
                <a:close/>
                <a:moveTo>
                  <a:pt x="128919" y="818790"/>
                </a:moveTo>
                <a:lnTo>
                  <a:pt x="128919" y="861768"/>
                </a:lnTo>
                <a:lnTo>
                  <a:pt x="171892" y="861768"/>
                </a:lnTo>
                <a:lnTo>
                  <a:pt x="171892" y="818790"/>
                </a:lnTo>
                <a:lnTo>
                  <a:pt x="128919" y="818790"/>
                </a:lnTo>
                <a:close/>
                <a:moveTo>
                  <a:pt x="171892" y="344928"/>
                </a:moveTo>
                <a:lnTo>
                  <a:pt x="171892" y="387906"/>
                </a:lnTo>
                <a:lnTo>
                  <a:pt x="214865" y="387906"/>
                </a:lnTo>
                <a:lnTo>
                  <a:pt x="214865" y="344928"/>
                </a:lnTo>
                <a:lnTo>
                  <a:pt x="171892" y="344928"/>
                </a:lnTo>
                <a:close/>
                <a:moveTo>
                  <a:pt x="171892" y="430884"/>
                </a:moveTo>
                <a:lnTo>
                  <a:pt x="171892" y="473862"/>
                </a:lnTo>
                <a:lnTo>
                  <a:pt x="214865" y="473862"/>
                </a:lnTo>
                <a:lnTo>
                  <a:pt x="214865" y="430884"/>
                </a:lnTo>
                <a:cubicBezTo>
                  <a:pt x="214865" y="430884"/>
                  <a:pt x="171892" y="430884"/>
                  <a:pt x="171892" y="430884"/>
                </a:cubicBezTo>
                <a:close/>
                <a:moveTo>
                  <a:pt x="171892" y="517942"/>
                </a:moveTo>
                <a:lnTo>
                  <a:pt x="171892" y="560921"/>
                </a:lnTo>
                <a:lnTo>
                  <a:pt x="214865" y="560921"/>
                </a:lnTo>
                <a:lnTo>
                  <a:pt x="214865" y="517942"/>
                </a:lnTo>
                <a:lnTo>
                  <a:pt x="171892" y="517942"/>
                </a:lnTo>
                <a:close/>
                <a:moveTo>
                  <a:pt x="171892" y="603899"/>
                </a:moveTo>
                <a:lnTo>
                  <a:pt x="171892" y="646877"/>
                </a:lnTo>
                <a:lnTo>
                  <a:pt x="214865" y="646877"/>
                </a:lnTo>
                <a:lnTo>
                  <a:pt x="214865" y="603899"/>
                </a:lnTo>
                <a:lnTo>
                  <a:pt x="171892" y="603899"/>
                </a:lnTo>
                <a:close/>
                <a:moveTo>
                  <a:pt x="171892" y="689855"/>
                </a:moveTo>
                <a:lnTo>
                  <a:pt x="171892" y="732833"/>
                </a:lnTo>
                <a:lnTo>
                  <a:pt x="214865" y="732833"/>
                </a:lnTo>
                <a:lnTo>
                  <a:pt x="214865" y="689855"/>
                </a:lnTo>
                <a:lnTo>
                  <a:pt x="171892" y="689855"/>
                </a:lnTo>
                <a:close/>
                <a:moveTo>
                  <a:pt x="171892" y="775812"/>
                </a:moveTo>
                <a:lnTo>
                  <a:pt x="171892" y="818790"/>
                </a:lnTo>
                <a:lnTo>
                  <a:pt x="214865" y="818790"/>
                </a:lnTo>
                <a:lnTo>
                  <a:pt x="214865" y="775812"/>
                </a:lnTo>
                <a:lnTo>
                  <a:pt x="171892" y="775812"/>
                </a:lnTo>
                <a:close/>
                <a:moveTo>
                  <a:pt x="171892" y="818790"/>
                </a:moveTo>
                <a:lnTo>
                  <a:pt x="171892" y="861768"/>
                </a:lnTo>
                <a:lnTo>
                  <a:pt x="214865" y="861768"/>
                </a:lnTo>
                <a:lnTo>
                  <a:pt x="214865" y="818790"/>
                </a:lnTo>
                <a:lnTo>
                  <a:pt x="171892" y="818790"/>
                </a:lnTo>
                <a:close/>
                <a:moveTo>
                  <a:pt x="171892" y="861768"/>
                </a:moveTo>
                <a:lnTo>
                  <a:pt x="171892" y="904746"/>
                </a:lnTo>
                <a:lnTo>
                  <a:pt x="214865" y="904746"/>
                </a:lnTo>
                <a:lnTo>
                  <a:pt x="214865" y="861768"/>
                </a:lnTo>
                <a:lnTo>
                  <a:pt x="171892" y="861768"/>
                </a:lnTo>
                <a:close/>
                <a:moveTo>
                  <a:pt x="214865" y="344928"/>
                </a:moveTo>
                <a:lnTo>
                  <a:pt x="214865" y="387906"/>
                </a:lnTo>
                <a:lnTo>
                  <a:pt x="257838" y="387906"/>
                </a:lnTo>
                <a:lnTo>
                  <a:pt x="257838" y="344928"/>
                </a:lnTo>
                <a:lnTo>
                  <a:pt x="214865" y="344928"/>
                </a:lnTo>
                <a:close/>
                <a:moveTo>
                  <a:pt x="214865" y="387906"/>
                </a:moveTo>
                <a:lnTo>
                  <a:pt x="214865" y="430884"/>
                </a:lnTo>
                <a:lnTo>
                  <a:pt x="257838" y="430884"/>
                </a:lnTo>
                <a:lnTo>
                  <a:pt x="257838" y="387906"/>
                </a:lnTo>
                <a:lnTo>
                  <a:pt x="214865" y="387906"/>
                </a:lnTo>
                <a:close/>
                <a:moveTo>
                  <a:pt x="214865" y="430884"/>
                </a:moveTo>
                <a:lnTo>
                  <a:pt x="214865" y="473862"/>
                </a:lnTo>
                <a:lnTo>
                  <a:pt x="257838" y="473862"/>
                </a:lnTo>
                <a:lnTo>
                  <a:pt x="257838" y="430884"/>
                </a:lnTo>
                <a:cubicBezTo>
                  <a:pt x="257838" y="430884"/>
                  <a:pt x="214865" y="430884"/>
                  <a:pt x="214865" y="430884"/>
                </a:cubicBezTo>
                <a:close/>
                <a:moveTo>
                  <a:pt x="214865" y="473862"/>
                </a:moveTo>
                <a:lnTo>
                  <a:pt x="214865" y="516840"/>
                </a:lnTo>
                <a:lnTo>
                  <a:pt x="257838" y="516840"/>
                </a:lnTo>
                <a:lnTo>
                  <a:pt x="257838" y="473862"/>
                </a:lnTo>
                <a:lnTo>
                  <a:pt x="214865" y="473862"/>
                </a:lnTo>
                <a:close/>
                <a:moveTo>
                  <a:pt x="214865" y="517942"/>
                </a:moveTo>
                <a:lnTo>
                  <a:pt x="214865" y="560921"/>
                </a:lnTo>
                <a:lnTo>
                  <a:pt x="257838" y="560921"/>
                </a:lnTo>
                <a:lnTo>
                  <a:pt x="257838" y="517942"/>
                </a:lnTo>
                <a:lnTo>
                  <a:pt x="214865" y="517942"/>
                </a:lnTo>
                <a:close/>
                <a:moveTo>
                  <a:pt x="214865" y="560921"/>
                </a:moveTo>
                <a:lnTo>
                  <a:pt x="214865" y="603899"/>
                </a:lnTo>
                <a:lnTo>
                  <a:pt x="257838" y="603899"/>
                </a:lnTo>
                <a:lnTo>
                  <a:pt x="257838" y="560921"/>
                </a:lnTo>
                <a:lnTo>
                  <a:pt x="214865" y="560921"/>
                </a:lnTo>
                <a:close/>
                <a:moveTo>
                  <a:pt x="214865" y="646877"/>
                </a:moveTo>
                <a:lnTo>
                  <a:pt x="214865" y="689855"/>
                </a:lnTo>
                <a:lnTo>
                  <a:pt x="257838" y="689855"/>
                </a:lnTo>
                <a:lnTo>
                  <a:pt x="257838" y="646877"/>
                </a:lnTo>
                <a:lnTo>
                  <a:pt x="214865" y="646877"/>
                </a:lnTo>
                <a:close/>
                <a:moveTo>
                  <a:pt x="214865" y="689855"/>
                </a:moveTo>
                <a:lnTo>
                  <a:pt x="214865" y="732833"/>
                </a:lnTo>
                <a:lnTo>
                  <a:pt x="257838" y="732833"/>
                </a:lnTo>
                <a:lnTo>
                  <a:pt x="257838" y="689855"/>
                </a:lnTo>
                <a:lnTo>
                  <a:pt x="214865" y="689855"/>
                </a:lnTo>
                <a:close/>
                <a:moveTo>
                  <a:pt x="214865" y="861768"/>
                </a:moveTo>
                <a:lnTo>
                  <a:pt x="214865" y="904746"/>
                </a:lnTo>
                <a:lnTo>
                  <a:pt x="257838" y="904746"/>
                </a:lnTo>
                <a:lnTo>
                  <a:pt x="257838" y="861768"/>
                </a:lnTo>
                <a:lnTo>
                  <a:pt x="214865" y="861768"/>
                </a:lnTo>
                <a:close/>
                <a:moveTo>
                  <a:pt x="258940" y="344928"/>
                </a:moveTo>
                <a:lnTo>
                  <a:pt x="258940" y="387906"/>
                </a:lnTo>
                <a:lnTo>
                  <a:pt x="301913" y="387906"/>
                </a:lnTo>
                <a:lnTo>
                  <a:pt x="301913" y="344928"/>
                </a:lnTo>
                <a:lnTo>
                  <a:pt x="258940" y="344928"/>
                </a:lnTo>
                <a:close/>
                <a:moveTo>
                  <a:pt x="258940" y="430884"/>
                </a:moveTo>
                <a:lnTo>
                  <a:pt x="258940" y="473862"/>
                </a:lnTo>
                <a:lnTo>
                  <a:pt x="301913" y="473862"/>
                </a:lnTo>
                <a:lnTo>
                  <a:pt x="301913" y="430884"/>
                </a:lnTo>
                <a:cubicBezTo>
                  <a:pt x="301913" y="430884"/>
                  <a:pt x="258940" y="430884"/>
                  <a:pt x="258940" y="430884"/>
                </a:cubicBezTo>
                <a:close/>
                <a:moveTo>
                  <a:pt x="258940" y="517942"/>
                </a:moveTo>
                <a:lnTo>
                  <a:pt x="258940" y="560921"/>
                </a:lnTo>
                <a:lnTo>
                  <a:pt x="301913" y="560921"/>
                </a:lnTo>
                <a:lnTo>
                  <a:pt x="301913" y="517942"/>
                </a:lnTo>
                <a:lnTo>
                  <a:pt x="258940" y="517942"/>
                </a:lnTo>
                <a:close/>
                <a:moveTo>
                  <a:pt x="258940" y="603899"/>
                </a:moveTo>
                <a:lnTo>
                  <a:pt x="258940" y="646877"/>
                </a:lnTo>
                <a:lnTo>
                  <a:pt x="301913" y="646877"/>
                </a:lnTo>
                <a:lnTo>
                  <a:pt x="301913" y="603899"/>
                </a:lnTo>
                <a:lnTo>
                  <a:pt x="258940" y="603899"/>
                </a:lnTo>
                <a:close/>
                <a:moveTo>
                  <a:pt x="258940" y="689855"/>
                </a:moveTo>
                <a:lnTo>
                  <a:pt x="258940" y="732833"/>
                </a:lnTo>
                <a:lnTo>
                  <a:pt x="301913" y="732833"/>
                </a:lnTo>
                <a:lnTo>
                  <a:pt x="301913" y="689855"/>
                </a:lnTo>
                <a:lnTo>
                  <a:pt x="258940" y="689855"/>
                </a:lnTo>
                <a:close/>
                <a:moveTo>
                  <a:pt x="258940" y="775812"/>
                </a:moveTo>
                <a:lnTo>
                  <a:pt x="258940" y="818790"/>
                </a:lnTo>
                <a:lnTo>
                  <a:pt x="301913" y="818790"/>
                </a:lnTo>
                <a:lnTo>
                  <a:pt x="301913" y="775812"/>
                </a:lnTo>
                <a:lnTo>
                  <a:pt x="258940" y="775812"/>
                </a:lnTo>
                <a:close/>
                <a:moveTo>
                  <a:pt x="258940" y="861768"/>
                </a:moveTo>
                <a:lnTo>
                  <a:pt x="258940" y="904746"/>
                </a:lnTo>
                <a:lnTo>
                  <a:pt x="301913" y="904746"/>
                </a:lnTo>
                <a:lnTo>
                  <a:pt x="301913" y="861768"/>
                </a:lnTo>
                <a:lnTo>
                  <a:pt x="258940" y="861768"/>
                </a:lnTo>
                <a:close/>
                <a:moveTo>
                  <a:pt x="301913" y="344928"/>
                </a:moveTo>
                <a:lnTo>
                  <a:pt x="301913" y="387906"/>
                </a:lnTo>
                <a:lnTo>
                  <a:pt x="344886" y="387906"/>
                </a:lnTo>
                <a:lnTo>
                  <a:pt x="344886" y="344928"/>
                </a:lnTo>
                <a:lnTo>
                  <a:pt x="301913" y="344928"/>
                </a:lnTo>
                <a:close/>
                <a:moveTo>
                  <a:pt x="301913" y="430884"/>
                </a:moveTo>
                <a:lnTo>
                  <a:pt x="301913" y="473862"/>
                </a:lnTo>
                <a:lnTo>
                  <a:pt x="344886" y="473862"/>
                </a:lnTo>
                <a:lnTo>
                  <a:pt x="344886" y="430884"/>
                </a:lnTo>
                <a:cubicBezTo>
                  <a:pt x="344886" y="430884"/>
                  <a:pt x="301913" y="430884"/>
                  <a:pt x="301913" y="430884"/>
                </a:cubicBezTo>
                <a:close/>
                <a:moveTo>
                  <a:pt x="301913" y="517942"/>
                </a:moveTo>
                <a:lnTo>
                  <a:pt x="301913" y="560921"/>
                </a:lnTo>
                <a:lnTo>
                  <a:pt x="344886" y="560921"/>
                </a:lnTo>
                <a:lnTo>
                  <a:pt x="344886" y="517942"/>
                </a:lnTo>
                <a:lnTo>
                  <a:pt x="301913" y="517942"/>
                </a:lnTo>
                <a:close/>
                <a:moveTo>
                  <a:pt x="301913" y="646877"/>
                </a:moveTo>
                <a:lnTo>
                  <a:pt x="301913" y="689855"/>
                </a:lnTo>
                <a:lnTo>
                  <a:pt x="344886" y="689855"/>
                </a:lnTo>
                <a:lnTo>
                  <a:pt x="344886" y="646877"/>
                </a:lnTo>
                <a:lnTo>
                  <a:pt x="301913" y="646877"/>
                </a:lnTo>
                <a:close/>
                <a:moveTo>
                  <a:pt x="301913" y="818790"/>
                </a:moveTo>
                <a:lnTo>
                  <a:pt x="301913" y="861768"/>
                </a:lnTo>
                <a:lnTo>
                  <a:pt x="344886" y="861768"/>
                </a:lnTo>
                <a:lnTo>
                  <a:pt x="344886" y="818790"/>
                </a:lnTo>
                <a:lnTo>
                  <a:pt x="301913" y="818790"/>
                </a:lnTo>
                <a:close/>
                <a:moveTo>
                  <a:pt x="344886" y="0"/>
                </a:moveTo>
                <a:lnTo>
                  <a:pt x="344886" y="42978"/>
                </a:lnTo>
                <a:lnTo>
                  <a:pt x="387859" y="42978"/>
                </a:lnTo>
                <a:lnTo>
                  <a:pt x="387859" y="0"/>
                </a:lnTo>
                <a:lnTo>
                  <a:pt x="344886" y="0"/>
                </a:lnTo>
                <a:close/>
                <a:moveTo>
                  <a:pt x="344886" y="85956"/>
                </a:moveTo>
                <a:lnTo>
                  <a:pt x="344886" y="128935"/>
                </a:lnTo>
                <a:lnTo>
                  <a:pt x="387859" y="128935"/>
                </a:lnTo>
                <a:lnTo>
                  <a:pt x="387859" y="85956"/>
                </a:lnTo>
                <a:lnTo>
                  <a:pt x="344886" y="85956"/>
                </a:lnTo>
                <a:close/>
                <a:moveTo>
                  <a:pt x="344886" y="130037"/>
                </a:moveTo>
                <a:lnTo>
                  <a:pt x="344886" y="173015"/>
                </a:lnTo>
                <a:lnTo>
                  <a:pt x="387859" y="173015"/>
                </a:lnTo>
                <a:lnTo>
                  <a:pt x="387859" y="130037"/>
                </a:lnTo>
                <a:lnTo>
                  <a:pt x="344886" y="130037"/>
                </a:lnTo>
                <a:close/>
                <a:moveTo>
                  <a:pt x="344886" y="173015"/>
                </a:moveTo>
                <a:lnTo>
                  <a:pt x="344886" y="215993"/>
                </a:lnTo>
                <a:lnTo>
                  <a:pt x="387859" y="215993"/>
                </a:lnTo>
                <a:lnTo>
                  <a:pt x="387859" y="173015"/>
                </a:lnTo>
                <a:lnTo>
                  <a:pt x="344886" y="173015"/>
                </a:lnTo>
                <a:close/>
                <a:moveTo>
                  <a:pt x="344886" y="215993"/>
                </a:moveTo>
                <a:lnTo>
                  <a:pt x="344886" y="258971"/>
                </a:lnTo>
                <a:lnTo>
                  <a:pt x="387859" y="258971"/>
                </a:lnTo>
                <a:lnTo>
                  <a:pt x="387859" y="215993"/>
                </a:lnTo>
                <a:lnTo>
                  <a:pt x="344886" y="215993"/>
                </a:lnTo>
                <a:close/>
                <a:moveTo>
                  <a:pt x="344886" y="258971"/>
                </a:moveTo>
                <a:lnTo>
                  <a:pt x="344886" y="301949"/>
                </a:lnTo>
                <a:lnTo>
                  <a:pt x="387859" y="301949"/>
                </a:lnTo>
                <a:lnTo>
                  <a:pt x="387859" y="258971"/>
                </a:lnTo>
                <a:lnTo>
                  <a:pt x="344886" y="258971"/>
                </a:lnTo>
                <a:close/>
                <a:moveTo>
                  <a:pt x="344886" y="387906"/>
                </a:moveTo>
                <a:lnTo>
                  <a:pt x="344886" y="430884"/>
                </a:lnTo>
                <a:lnTo>
                  <a:pt x="387859" y="430884"/>
                </a:lnTo>
                <a:lnTo>
                  <a:pt x="387859" y="387906"/>
                </a:lnTo>
                <a:lnTo>
                  <a:pt x="344886" y="387906"/>
                </a:lnTo>
                <a:close/>
                <a:moveTo>
                  <a:pt x="344886" y="430884"/>
                </a:moveTo>
                <a:lnTo>
                  <a:pt x="344886" y="473862"/>
                </a:lnTo>
                <a:lnTo>
                  <a:pt x="387859" y="473862"/>
                </a:lnTo>
                <a:lnTo>
                  <a:pt x="387859" y="430884"/>
                </a:lnTo>
                <a:cubicBezTo>
                  <a:pt x="387859" y="430884"/>
                  <a:pt x="344886" y="430884"/>
                  <a:pt x="344886" y="430884"/>
                </a:cubicBezTo>
                <a:close/>
                <a:moveTo>
                  <a:pt x="344886" y="473862"/>
                </a:moveTo>
                <a:lnTo>
                  <a:pt x="344886" y="516840"/>
                </a:lnTo>
                <a:lnTo>
                  <a:pt x="387859" y="516840"/>
                </a:lnTo>
                <a:lnTo>
                  <a:pt x="387859" y="473862"/>
                </a:lnTo>
                <a:lnTo>
                  <a:pt x="344886" y="473862"/>
                </a:lnTo>
                <a:close/>
                <a:moveTo>
                  <a:pt x="344886" y="517942"/>
                </a:moveTo>
                <a:lnTo>
                  <a:pt x="344886" y="560921"/>
                </a:lnTo>
                <a:lnTo>
                  <a:pt x="387859" y="560921"/>
                </a:lnTo>
                <a:lnTo>
                  <a:pt x="387859" y="517942"/>
                </a:lnTo>
                <a:lnTo>
                  <a:pt x="344886" y="517942"/>
                </a:lnTo>
                <a:close/>
                <a:moveTo>
                  <a:pt x="344886" y="646877"/>
                </a:moveTo>
                <a:lnTo>
                  <a:pt x="344886" y="689855"/>
                </a:lnTo>
                <a:lnTo>
                  <a:pt x="387859" y="689855"/>
                </a:lnTo>
                <a:lnTo>
                  <a:pt x="387859" y="646877"/>
                </a:lnTo>
                <a:lnTo>
                  <a:pt x="344886" y="646877"/>
                </a:lnTo>
                <a:close/>
                <a:moveTo>
                  <a:pt x="344886" y="732833"/>
                </a:moveTo>
                <a:lnTo>
                  <a:pt x="344886" y="775812"/>
                </a:lnTo>
                <a:lnTo>
                  <a:pt x="387859" y="775812"/>
                </a:lnTo>
                <a:lnTo>
                  <a:pt x="387859" y="732833"/>
                </a:lnTo>
                <a:lnTo>
                  <a:pt x="344886" y="732833"/>
                </a:lnTo>
                <a:close/>
                <a:moveTo>
                  <a:pt x="344886" y="775812"/>
                </a:moveTo>
                <a:lnTo>
                  <a:pt x="344886" y="818790"/>
                </a:lnTo>
                <a:lnTo>
                  <a:pt x="387859" y="818790"/>
                </a:lnTo>
                <a:lnTo>
                  <a:pt x="387859" y="775812"/>
                </a:lnTo>
                <a:lnTo>
                  <a:pt x="344886" y="775812"/>
                </a:lnTo>
                <a:close/>
                <a:moveTo>
                  <a:pt x="344886" y="948826"/>
                </a:moveTo>
                <a:lnTo>
                  <a:pt x="344886" y="991804"/>
                </a:lnTo>
                <a:lnTo>
                  <a:pt x="387859" y="991804"/>
                </a:lnTo>
                <a:lnTo>
                  <a:pt x="387859" y="948826"/>
                </a:lnTo>
                <a:lnTo>
                  <a:pt x="344886" y="948826"/>
                </a:lnTo>
                <a:close/>
                <a:moveTo>
                  <a:pt x="344886" y="991804"/>
                </a:moveTo>
                <a:lnTo>
                  <a:pt x="344886" y="1034783"/>
                </a:lnTo>
                <a:lnTo>
                  <a:pt x="387859" y="1034783"/>
                </a:lnTo>
                <a:lnTo>
                  <a:pt x="387859" y="991804"/>
                </a:lnTo>
                <a:lnTo>
                  <a:pt x="344886" y="991804"/>
                </a:lnTo>
                <a:close/>
                <a:moveTo>
                  <a:pt x="344886" y="1034783"/>
                </a:moveTo>
                <a:lnTo>
                  <a:pt x="344886" y="1077761"/>
                </a:lnTo>
                <a:lnTo>
                  <a:pt x="387859" y="1077761"/>
                </a:lnTo>
                <a:lnTo>
                  <a:pt x="387859" y="1034783"/>
                </a:lnTo>
                <a:lnTo>
                  <a:pt x="344886" y="1034783"/>
                </a:lnTo>
                <a:close/>
                <a:moveTo>
                  <a:pt x="344886" y="1077761"/>
                </a:moveTo>
                <a:lnTo>
                  <a:pt x="344886" y="1120739"/>
                </a:lnTo>
                <a:lnTo>
                  <a:pt x="387859" y="1120739"/>
                </a:lnTo>
                <a:lnTo>
                  <a:pt x="387859" y="1077761"/>
                </a:lnTo>
                <a:lnTo>
                  <a:pt x="344886" y="1077761"/>
                </a:lnTo>
                <a:close/>
                <a:moveTo>
                  <a:pt x="344886" y="1120739"/>
                </a:moveTo>
                <a:lnTo>
                  <a:pt x="344886" y="1163717"/>
                </a:lnTo>
                <a:lnTo>
                  <a:pt x="387859" y="1163717"/>
                </a:lnTo>
                <a:lnTo>
                  <a:pt x="387859" y="1120739"/>
                </a:lnTo>
                <a:lnTo>
                  <a:pt x="344886" y="1120739"/>
                </a:lnTo>
                <a:close/>
                <a:moveTo>
                  <a:pt x="387859" y="85956"/>
                </a:moveTo>
                <a:lnTo>
                  <a:pt x="387859" y="128935"/>
                </a:lnTo>
                <a:lnTo>
                  <a:pt x="430832" y="128935"/>
                </a:lnTo>
                <a:lnTo>
                  <a:pt x="430832" y="85956"/>
                </a:lnTo>
                <a:lnTo>
                  <a:pt x="387859" y="85956"/>
                </a:lnTo>
                <a:close/>
                <a:moveTo>
                  <a:pt x="387859" y="215993"/>
                </a:moveTo>
                <a:lnTo>
                  <a:pt x="387859" y="258971"/>
                </a:lnTo>
                <a:lnTo>
                  <a:pt x="430832" y="258971"/>
                </a:lnTo>
                <a:lnTo>
                  <a:pt x="430832" y="215993"/>
                </a:lnTo>
                <a:lnTo>
                  <a:pt x="387859" y="215993"/>
                </a:lnTo>
                <a:close/>
                <a:moveTo>
                  <a:pt x="387859" y="344928"/>
                </a:moveTo>
                <a:lnTo>
                  <a:pt x="387859" y="387906"/>
                </a:lnTo>
                <a:lnTo>
                  <a:pt x="430832" y="387906"/>
                </a:lnTo>
                <a:lnTo>
                  <a:pt x="430832" y="344928"/>
                </a:lnTo>
                <a:lnTo>
                  <a:pt x="387859" y="344928"/>
                </a:lnTo>
                <a:close/>
                <a:moveTo>
                  <a:pt x="387859" y="430884"/>
                </a:moveTo>
                <a:lnTo>
                  <a:pt x="387859" y="473862"/>
                </a:lnTo>
                <a:lnTo>
                  <a:pt x="430832" y="473862"/>
                </a:lnTo>
                <a:lnTo>
                  <a:pt x="430832" y="430884"/>
                </a:lnTo>
                <a:cubicBezTo>
                  <a:pt x="430832" y="430884"/>
                  <a:pt x="387859" y="430884"/>
                  <a:pt x="387859" y="430884"/>
                </a:cubicBezTo>
                <a:close/>
                <a:moveTo>
                  <a:pt x="387859" y="517942"/>
                </a:moveTo>
                <a:lnTo>
                  <a:pt x="387859" y="560921"/>
                </a:lnTo>
                <a:lnTo>
                  <a:pt x="430832" y="560921"/>
                </a:lnTo>
                <a:lnTo>
                  <a:pt x="430832" y="517942"/>
                </a:lnTo>
                <a:lnTo>
                  <a:pt x="387859" y="517942"/>
                </a:lnTo>
                <a:close/>
                <a:moveTo>
                  <a:pt x="387859" y="560921"/>
                </a:moveTo>
                <a:lnTo>
                  <a:pt x="387859" y="603899"/>
                </a:lnTo>
                <a:lnTo>
                  <a:pt x="430832" y="603899"/>
                </a:lnTo>
                <a:lnTo>
                  <a:pt x="430832" y="560921"/>
                </a:lnTo>
                <a:lnTo>
                  <a:pt x="387859" y="560921"/>
                </a:lnTo>
                <a:close/>
                <a:moveTo>
                  <a:pt x="387859" y="689855"/>
                </a:moveTo>
                <a:lnTo>
                  <a:pt x="387859" y="732833"/>
                </a:lnTo>
                <a:lnTo>
                  <a:pt x="430832" y="732833"/>
                </a:lnTo>
                <a:lnTo>
                  <a:pt x="430832" y="689855"/>
                </a:lnTo>
                <a:lnTo>
                  <a:pt x="387859" y="689855"/>
                </a:lnTo>
                <a:close/>
                <a:moveTo>
                  <a:pt x="387859" y="732833"/>
                </a:moveTo>
                <a:lnTo>
                  <a:pt x="387859" y="775812"/>
                </a:lnTo>
                <a:lnTo>
                  <a:pt x="430832" y="775812"/>
                </a:lnTo>
                <a:lnTo>
                  <a:pt x="430832" y="732833"/>
                </a:lnTo>
                <a:lnTo>
                  <a:pt x="387859" y="732833"/>
                </a:lnTo>
                <a:close/>
                <a:moveTo>
                  <a:pt x="387859" y="775812"/>
                </a:moveTo>
                <a:lnTo>
                  <a:pt x="387859" y="818790"/>
                </a:lnTo>
                <a:lnTo>
                  <a:pt x="430832" y="818790"/>
                </a:lnTo>
                <a:lnTo>
                  <a:pt x="430832" y="775812"/>
                </a:lnTo>
                <a:lnTo>
                  <a:pt x="387859" y="775812"/>
                </a:lnTo>
                <a:close/>
                <a:moveTo>
                  <a:pt x="387859" y="818790"/>
                </a:moveTo>
                <a:lnTo>
                  <a:pt x="387859" y="861768"/>
                </a:lnTo>
                <a:lnTo>
                  <a:pt x="430832" y="861768"/>
                </a:lnTo>
                <a:lnTo>
                  <a:pt x="430832" y="818790"/>
                </a:lnTo>
                <a:lnTo>
                  <a:pt x="387859" y="818790"/>
                </a:lnTo>
                <a:close/>
                <a:moveTo>
                  <a:pt x="387859" y="861768"/>
                </a:moveTo>
                <a:lnTo>
                  <a:pt x="387859" y="904746"/>
                </a:lnTo>
                <a:lnTo>
                  <a:pt x="430832" y="904746"/>
                </a:lnTo>
                <a:lnTo>
                  <a:pt x="430832" y="861768"/>
                </a:lnTo>
                <a:lnTo>
                  <a:pt x="387859" y="861768"/>
                </a:lnTo>
                <a:close/>
                <a:moveTo>
                  <a:pt x="387859" y="905848"/>
                </a:moveTo>
                <a:lnTo>
                  <a:pt x="387859" y="948826"/>
                </a:lnTo>
                <a:lnTo>
                  <a:pt x="430832" y="948826"/>
                </a:lnTo>
                <a:lnTo>
                  <a:pt x="430832" y="905848"/>
                </a:lnTo>
                <a:lnTo>
                  <a:pt x="387859" y="905848"/>
                </a:lnTo>
                <a:close/>
                <a:moveTo>
                  <a:pt x="387859" y="948826"/>
                </a:moveTo>
                <a:lnTo>
                  <a:pt x="387859" y="991804"/>
                </a:lnTo>
                <a:lnTo>
                  <a:pt x="430832" y="991804"/>
                </a:lnTo>
                <a:lnTo>
                  <a:pt x="430832" y="948826"/>
                </a:lnTo>
                <a:lnTo>
                  <a:pt x="387859" y="948826"/>
                </a:lnTo>
                <a:close/>
                <a:moveTo>
                  <a:pt x="387859" y="1034783"/>
                </a:moveTo>
                <a:lnTo>
                  <a:pt x="387859" y="1077761"/>
                </a:lnTo>
                <a:lnTo>
                  <a:pt x="430832" y="1077761"/>
                </a:lnTo>
                <a:lnTo>
                  <a:pt x="430832" y="1034783"/>
                </a:lnTo>
                <a:lnTo>
                  <a:pt x="387859" y="1034783"/>
                </a:lnTo>
                <a:close/>
                <a:moveTo>
                  <a:pt x="387859" y="1206695"/>
                </a:moveTo>
                <a:lnTo>
                  <a:pt x="387859" y="1249674"/>
                </a:lnTo>
                <a:lnTo>
                  <a:pt x="430832" y="1249674"/>
                </a:lnTo>
                <a:lnTo>
                  <a:pt x="430832" y="1206695"/>
                </a:lnTo>
                <a:lnTo>
                  <a:pt x="387859" y="1206695"/>
                </a:lnTo>
                <a:close/>
                <a:moveTo>
                  <a:pt x="430832" y="0"/>
                </a:moveTo>
                <a:lnTo>
                  <a:pt x="430832" y="42978"/>
                </a:lnTo>
                <a:lnTo>
                  <a:pt x="473805" y="42978"/>
                </a:lnTo>
                <a:lnTo>
                  <a:pt x="473805" y="0"/>
                </a:lnTo>
                <a:lnTo>
                  <a:pt x="430832" y="0"/>
                </a:lnTo>
                <a:close/>
                <a:moveTo>
                  <a:pt x="430832" y="42978"/>
                </a:moveTo>
                <a:lnTo>
                  <a:pt x="430832" y="85956"/>
                </a:lnTo>
                <a:lnTo>
                  <a:pt x="473805" y="85956"/>
                </a:lnTo>
                <a:lnTo>
                  <a:pt x="473805" y="42978"/>
                </a:lnTo>
                <a:lnTo>
                  <a:pt x="430832" y="42978"/>
                </a:lnTo>
                <a:close/>
                <a:moveTo>
                  <a:pt x="430832" y="85956"/>
                </a:moveTo>
                <a:lnTo>
                  <a:pt x="430832" y="128935"/>
                </a:lnTo>
                <a:lnTo>
                  <a:pt x="473805" y="128935"/>
                </a:lnTo>
                <a:lnTo>
                  <a:pt x="473805" y="85956"/>
                </a:lnTo>
                <a:lnTo>
                  <a:pt x="430832" y="85956"/>
                </a:lnTo>
                <a:close/>
                <a:moveTo>
                  <a:pt x="430832" y="215993"/>
                </a:moveTo>
                <a:lnTo>
                  <a:pt x="430832" y="258971"/>
                </a:lnTo>
                <a:lnTo>
                  <a:pt x="473805" y="258971"/>
                </a:lnTo>
                <a:lnTo>
                  <a:pt x="473805" y="215993"/>
                </a:lnTo>
                <a:lnTo>
                  <a:pt x="430832" y="215993"/>
                </a:lnTo>
                <a:close/>
                <a:moveTo>
                  <a:pt x="430832" y="258971"/>
                </a:moveTo>
                <a:lnTo>
                  <a:pt x="430832" y="301949"/>
                </a:lnTo>
                <a:lnTo>
                  <a:pt x="473805" y="301949"/>
                </a:lnTo>
                <a:lnTo>
                  <a:pt x="473805" y="258971"/>
                </a:lnTo>
                <a:lnTo>
                  <a:pt x="430832" y="258971"/>
                </a:lnTo>
                <a:close/>
                <a:moveTo>
                  <a:pt x="430832" y="344928"/>
                </a:moveTo>
                <a:lnTo>
                  <a:pt x="430832" y="387906"/>
                </a:lnTo>
                <a:lnTo>
                  <a:pt x="473805" y="387906"/>
                </a:lnTo>
                <a:lnTo>
                  <a:pt x="473805" y="344928"/>
                </a:lnTo>
                <a:lnTo>
                  <a:pt x="430832" y="344928"/>
                </a:lnTo>
                <a:close/>
                <a:moveTo>
                  <a:pt x="430832" y="473862"/>
                </a:moveTo>
                <a:lnTo>
                  <a:pt x="430832" y="516840"/>
                </a:lnTo>
                <a:lnTo>
                  <a:pt x="473805" y="516840"/>
                </a:lnTo>
                <a:lnTo>
                  <a:pt x="473805" y="473862"/>
                </a:lnTo>
                <a:lnTo>
                  <a:pt x="430832" y="473862"/>
                </a:lnTo>
                <a:close/>
                <a:moveTo>
                  <a:pt x="430832" y="560921"/>
                </a:moveTo>
                <a:lnTo>
                  <a:pt x="430832" y="603899"/>
                </a:lnTo>
                <a:lnTo>
                  <a:pt x="473805" y="603899"/>
                </a:lnTo>
                <a:lnTo>
                  <a:pt x="473805" y="560921"/>
                </a:lnTo>
                <a:lnTo>
                  <a:pt x="430832" y="560921"/>
                </a:lnTo>
                <a:close/>
                <a:moveTo>
                  <a:pt x="430832" y="603899"/>
                </a:moveTo>
                <a:lnTo>
                  <a:pt x="430832" y="646877"/>
                </a:lnTo>
                <a:lnTo>
                  <a:pt x="473805" y="646877"/>
                </a:lnTo>
                <a:lnTo>
                  <a:pt x="473805" y="603899"/>
                </a:lnTo>
                <a:lnTo>
                  <a:pt x="430832" y="603899"/>
                </a:lnTo>
                <a:close/>
                <a:moveTo>
                  <a:pt x="430832" y="646877"/>
                </a:moveTo>
                <a:lnTo>
                  <a:pt x="430832" y="689855"/>
                </a:lnTo>
                <a:lnTo>
                  <a:pt x="473805" y="689855"/>
                </a:lnTo>
                <a:lnTo>
                  <a:pt x="473805" y="646877"/>
                </a:lnTo>
                <a:lnTo>
                  <a:pt x="430832" y="646877"/>
                </a:lnTo>
                <a:close/>
                <a:moveTo>
                  <a:pt x="430832" y="689855"/>
                </a:moveTo>
                <a:lnTo>
                  <a:pt x="430832" y="732833"/>
                </a:lnTo>
                <a:lnTo>
                  <a:pt x="473805" y="732833"/>
                </a:lnTo>
                <a:lnTo>
                  <a:pt x="473805" y="689855"/>
                </a:lnTo>
                <a:lnTo>
                  <a:pt x="430832" y="689855"/>
                </a:lnTo>
                <a:close/>
                <a:moveTo>
                  <a:pt x="430832" y="861768"/>
                </a:moveTo>
                <a:lnTo>
                  <a:pt x="430832" y="904746"/>
                </a:lnTo>
                <a:lnTo>
                  <a:pt x="473805" y="904746"/>
                </a:lnTo>
                <a:lnTo>
                  <a:pt x="473805" y="861768"/>
                </a:lnTo>
                <a:lnTo>
                  <a:pt x="430832" y="861768"/>
                </a:lnTo>
                <a:close/>
                <a:moveTo>
                  <a:pt x="430832" y="948826"/>
                </a:moveTo>
                <a:lnTo>
                  <a:pt x="430832" y="991804"/>
                </a:lnTo>
                <a:lnTo>
                  <a:pt x="473805" y="991804"/>
                </a:lnTo>
                <a:lnTo>
                  <a:pt x="473805" y="948826"/>
                </a:lnTo>
                <a:lnTo>
                  <a:pt x="430832" y="948826"/>
                </a:lnTo>
                <a:close/>
                <a:moveTo>
                  <a:pt x="430832" y="1034783"/>
                </a:moveTo>
                <a:lnTo>
                  <a:pt x="430832" y="1077761"/>
                </a:lnTo>
                <a:lnTo>
                  <a:pt x="473805" y="1077761"/>
                </a:lnTo>
                <a:lnTo>
                  <a:pt x="473805" y="1034783"/>
                </a:lnTo>
                <a:lnTo>
                  <a:pt x="430832" y="1034783"/>
                </a:lnTo>
                <a:close/>
                <a:moveTo>
                  <a:pt x="473805" y="0"/>
                </a:moveTo>
                <a:lnTo>
                  <a:pt x="473805" y="42978"/>
                </a:lnTo>
                <a:lnTo>
                  <a:pt x="516778" y="42978"/>
                </a:lnTo>
                <a:lnTo>
                  <a:pt x="516778" y="0"/>
                </a:lnTo>
                <a:lnTo>
                  <a:pt x="473805" y="0"/>
                </a:lnTo>
                <a:close/>
                <a:moveTo>
                  <a:pt x="473805" y="215993"/>
                </a:moveTo>
                <a:lnTo>
                  <a:pt x="473805" y="258971"/>
                </a:lnTo>
                <a:lnTo>
                  <a:pt x="516778" y="258971"/>
                </a:lnTo>
                <a:lnTo>
                  <a:pt x="516778" y="215993"/>
                </a:lnTo>
                <a:lnTo>
                  <a:pt x="473805" y="215993"/>
                </a:lnTo>
                <a:close/>
                <a:moveTo>
                  <a:pt x="473805" y="344928"/>
                </a:moveTo>
                <a:lnTo>
                  <a:pt x="473805" y="387906"/>
                </a:lnTo>
                <a:lnTo>
                  <a:pt x="516778" y="387906"/>
                </a:lnTo>
                <a:lnTo>
                  <a:pt x="516778" y="344928"/>
                </a:lnTo>
                <a:lnTo>
                  <a:pt x="473805" y="344928"/>
                </a:lnTo>
                <a:close/>
                <a:moveTo>
                  <a:pt x="473805" y="430884"/>
                </a:moveTo>
                <a:lnTo>
                  <a:pt x="473805" y="473862"/>
                </a:lnTo>
                <a:lnTo>
                  <a:pt x="516778" y="473862"/>
                </a:lnTo>
                <a:lnTo>
                  <a:pt x="516778" y="430884"/>
                </a:lnTo>
                <a:cubicBezTo>
                  <a:pt x="516778" y="430884"/>
                  <a:pt x="473805" y="430884"/>
                  <a:pt x="473805" y="430884"/>
                </a:cubicBezTo>
                <a:close/>
                <a:moveTo>
                  <a:pt x="473805" y="473862"/>
                </a:moveTo>
                <a:lnTo>
                  <a:pt x="473805" y="516840"/>
                </a:lnTo>
                <a:lnTo>
                  <a:pt x="516778" y="516840"/>
                </a:lnTo>
                <a:lnTo>
                  <a:pt x="516778" y="473862"/>
                </a:lnTo>
                <a:lnTo>
                  <a:pt x="473805" y="473862"/>
                </a:lnTo>
                <a:close/>
                <a:moveTo>
                  <a:pt x="473805" y="560921"/>
                </a:moveTo>
                <a:lnTo>
                  <a:pt x="473805" y="603899"/>
                </a:lnTo>
                <a:lnTo>
                  <a:pt x="516778" y="603899"/>
                </a:lnTo>
                <a:lnTo>
                  <a:pt x="516778" y="560921"/>
                </a:lnTo>
                <a:lnTo>
                  <a:pt x="473805" y="560921"/>
                </a:lnTo>
                <a:close/>
                <a:moveTo>
                  <a:pt x="473805" y="646877"/>
                </a:moveTo>
                <a:lnTo>
                  <a:pt x="473805" y="689855"/>
                </a:lnTo>
                <a:lnTo>
                  <a:pt x="516778" y="689855"/>
                </a:lnTo>
                <a:lnTo>
                  <a:pt x="516778" y="646877"/>
                </a:lnTo>
                <a:lnTo>
                  <a:pt x="473805" y="646877"/>
                </a:lnTo>
                <a:close/>
                <a:moveTo>
                  <a:pt x="473805" y="689855"/>
                </a:moveTo>
                <a:lnTo>
                  <a:pt x="473805" y="732833"/>
                </a:lnTo>
                <a:lnTo>
                  <a:pt x="516778" y="732833"/>
                </a:lnTo>
                <a:lnTo>
                  <a:pt x="516778" y="689855"/>
                </a:lnTo>
                <a:lnTo>
                  <a:pt x="473805" y="689855"/>
                </a:lnTo>
                <a:close/>
                <a:moveTo>
                  <a:pt x="473805" y="861768"/>
                </a:moveTo>
                <a:lnTo>
                  <a:pt x="473805" y="904746"/>
                </a:lnTo>
                <a:lnTo>
                  <a:pt x="516778" y="904746"/>
                </a:lnTo>
                <a:lnTo>
                  <a:pt x="516778" y="861768"/>
                </a:lnTo>
                <a:lnTo>
                  <a:pt x="473805" y="861768"/>
                </a:lnTo>
                <a:close/>
                <a:moveTo>
                  <a:pt x="473805" y="905848"/>
                </a:moveTo>
                <a:lnTo>
                  <a:pt x="473805" y="948826"/>
                </a:lnTo>
                <a:lnTo>
                  <a:pt x="516778" y="948826"/>
                </a:lnTo>
                <a:lnTo>
                  <a:pt x="516778" y="905848"/>
                </a:lnTo>
                <a:lnTo>
                  <a:pt x="473805" y="905848"/>
                </a:lnTo>
                <a:close/>
                <a:moveTo>
                  <a:pt x="473805" y="948826"/>
                </a:moveTo>
                <a:lnTo>
                  <a:pt x="473805" y="991804"/>
                </a:lnTo>
                <a:lnTo>
                  <a:pt x="516778" y="991804"/>
                </a:lnTo>
                <a:lnTo>
                  <a:pt x="516778" y="948826"/>
                </a:lnTo>
                <a:lnTo>
                  <a:pt x="473805" y="948826"/>
                </a:lnTo>
                <a:close/>
                <a:moveTo>
                  <a:pt x="473805" y="991804"/>
                </a:moveTo>
                <a:lnTo>
                  <a:pt x="473805" y="1034783"/>
                </a:lnTo>
                <a:lnTo>
                  <a:pt x="516778" y="1034783"/>
                </a:lnTo>
                <a:lnTo>
                  <a:pt x="516778" y="991804"/>
                </a:lnTo>
                <a:lnTo>
                  <a:pt x="473805" y="991804"/>
                </a:lnTo>
                <a:close/>
                <a:moveTo>
                  <a:pt x="473805" y="1034783"/>
                </a:moveTo>
                <a:lnTo>
                  <a:pt x="473805" y="1077761"/>
                </a:lnTo>
                <a:lnTo>
                  <a:pt x="516778" y="1077761"/>
                </a:lnTo>
                <a:lnTo>
                  <a:pt x="516778" y="1034783"/>
                </a:lnTo>
                <a:lnTo>
                  <a:pt x="473805" y="1034783"/>
                </a:lnTo>
                <a:close/>
                <a:moveTo>
                  <a:pt x="473805" y="1077761"/>
                </a:moveTo>
                <a:lnTo>
                  <a:pt x="473805" y="1120739"/>
                </a:lnTo>
                <a:lnTo>
                  <a:pt x="516778" y="1120739"/>
                </a:lnTo>
                <a:lnTo>
                  <a:pt x="516778" y="1077761"/>
                </a:lnTo>
                <a:lnTo>
                  <a:pt x="473805" y="1077761"/>
                </a:lnTo>
                <a:close/>
                <a:moveTo>
                  <a:pt x="473805" y="1163717"/>
                </a:moveTo>
                <a:lnTo>
                  <a:pt x="473805" y="1206695"/>
                </a:lnTo>
                <a:lnTo>
                  <a:pt x="516778" y="1206695"/>
                </a:lnTo>
                <a:lnTo>
                  <a:pt x="516778" y="1163717"/>
                </a:lnTo>
                <a:cubicBezTo>
                  <a:pt x="516778" y="1163717"/>
                  <a:pt x="473805" y="1163717"/>
                  <a:pt x="473805" y="1163717"/>
                </a:cubicBezTo>
                <a:close/>
                <a:moveTo>
                  <a:pt x="516778" y="85956"/>
                </a:moveTo>
                <a:lnTo>
                  <a:pt x="516778" y="128935"/>
                </a:lnTo>
                <a:lnTo>
                  <a:pt x="559752" y="128935"/>
                </a:lnTo>
                <a:lnTo>
                  <a:pt x="559752" y="85956"/>
                </a:lnTo>
                <a:lnTo>
                  <a:pt x="516778" y="85956"/>
                </a:lnTo>
                <a:close/>
                <a:moveTo>
                  <a:pt x="516778" y="130037"/>
                </a:moveTo>
                <a:lnTo>
                  <a:pt x="516778" y="173015"/>
                </a:lnTo>
                <a:lnTo>
                  <a:pt x="559752" y="173015"/>
                </a:lnTo>
                <a:lnTo>
                  <a:pt x="559752" y="130037"/>
                </a:lnTo>
                <a:lnTo>
                  <a:pt x="516778" y="130037"/>
                </a:lnTo>
                <a:close/>
                <a:moveTo>
                  <a:pt x="516778" y="215993"/>
                </a:moveTo>
                <a:lnTo>
                  <a:pt x="516778" y="258971"/>
                </a:lnTo>
                <a:lnTo>
                  <a:pt x="559752" y="258971"/>
                </a:lnTo>
                <a:lnTo>
                  <a:pt x="559752" y="215993"/>
                </a:lnTo>
                <a:lnTo>
                  <a:pt x="516778" y="215993"/>
                </a:lnTo>
                <a:close/>
                <a:moveTo>
                  <a:pt x="516778" y="258971"/>
                </a:moveTo>
                <a:lnTo>
                  <a:pt x="516778" y="301949"/>
                </a:lnTo>
                <a:lnTo>
                  <a:pt x="559752" y="301949"/>
                </a:lnTo>
                <a:lnTo>
                  <a:pt x="559752" y="258971"/>
                </a:lnTo>
                <a:lnTo>
                  <a:pt x="516778" y="258971"/>
                </a:lnTo>
                <a:close/>
                <a:moveTo>
                  <a:pt x="516778" y="301949"/>
                </a:moveTo>
                <a:lnTo>
                  <a:pt x="516778" y="344928"/>
                </a:lnTo>
                <a:lnTo>
                  <a:pt x="559752" y="344928"/>
                </a:lnTo>
                <a:lnTo>
                  <a:pt x="559752" y="301949"/>
                </a:lnTo>
                <a:lnTo>
                  <a:pt x="516778" y="301949"/>
                </a:lnTo>
                <a:close/>
                <a:moveTo>
                  <a:pt x="516778" y="387906"/>
                </a:moveTo>
                <a:lnTo>
                  <a:pt x="516778" y="430884"/>
                </a:lnTo>
                <a:lnTo>
                  <a:pt x="559752" y="430884"/>
                </a:lnTo>
                <a:lnTo>
                  <a:pt x="559752" y="387906"/>
                </a:lnTo>
                <a:lnTo>
                  <a:pt x="516778" y="387906"/>
                </a:lnTo>
                <a:close/>
                <a:moveTo>
                  <a:pt x="516778" y="473862"/>
                </a:moveTo>
                <a:lnTo>
                  <a:pt x="516778" y="516840"/>
                </a:lnTo>
                <a:lnTo>
                  <a:pt x="559752" y="516840"/>
                </a:lnTo>
                <a:lnTo>
                  <a:pt x="559752" y="473862"/>
                </a:lnTo>
                <a:lnTo>
                  <a:pt x="516778" y="473862"/>
                </a:lnTo>
                <a:close/>
                <a:moveTo>
                  <a:pt x="516778" y="603899"/>
                </a:moveTo>
                <a:lnTo>
                  <a:pt x="516778" y="646877"/>
                </a:lnTo>
                <a:lnTo>
                  <a:pt x="559752" y="646877"/>
                </a:lnTo>
                <a:lnTo>
                  <a:pt x="559752" y="603899"/>
                </a:lnTo>
                <a:lnTo>
                  <a:pt x="516778" y="603899"/>
                </a:lnTo>
                <a:close/>
                <a:moveTo>
                  <a:pt x="516778" y="646877"/>
                </a:moveTo>
                <a:lnTo>
                  <a:pt x="516778" y="689855"/>
                </a:lnTo>
                <a:lnTo>
                  <a:pt x="559752" y="689855"/>
                </a:lnTo>
                <a:lnTo>
                  <a:pt x="559752" y="646877"/>
                </a:lnTo>
                <a:lnTo>
                  <a:pt x="516778" y="646877"/>
                </a:lnTo>
                <a:close/>
                <a:moveTo>
                  <a:pt x="516778" y="732833"/>
                </a:moveTo>
                <a:lnTo>
                  <a:pt x="516778" y="775812"/>
                </a:lnTo>
                <a:lnTo>
                  <a:pt x="559752" y="775812"/>
                </a:lnTo>
                <a:lnTo>
                  <a:pt x="559752" y="732833"/>
                </a:lnTo>
                <a:lnTo>
                  <a:pt x="516778" y="732833"/>
                </a:lnTo>
                <a:close/>
                <a:moveTo>
                  <a:pt x="516778" y="991804"/>
                </a:moveTo>
                <a:lnTo>
                  <a:pt x="516778" y="1034783"/>
                </a:lnTo>
                <a:lnTo>
                  <a:pt x="559752" y="1034783"/>
                </a:lnTo>
                <a:lnTo>
                  <a:pt x="559752" y="991804"/>
                </a:lnTo>
                <a:lnTo>
                  <a:pt x="516778" y="991804"/>
                </a:lnTo>
                <a:close/>
                <a:moveTo>
                  <a:pt x="516778" y="1077761"/>
                </a:moveTo>
                <a:lnTo>
                  <a:pt x="516778" y="1120739"/>
                </a:lnTo>
                <a:lnTo>
                  <a:pt x="559752" y="1120739"/>
                </a:lnTo>
                <a:lnTo>
                  <a:pt x="559752" y="1077761"/>
                </a:lnTo>
                <a:lnTo>
                  <a:pt x="516778" y="1077761"/>
                </a:lnTo>
                <a:close/>
                <a:moveTo>
                  <a:pt x="516778" y="1120739"/>
                </a:moveTo>
                <a:lnTo>
                  <a:pt x="516778" y="1163717"/>
                </a:lnTo>
                <a:lnTo>
                  <a:pt x="559752" y="1163717"/>
                </a:lnTo>
                <a:lnTo>
                  <a:pt x="559752" y="1120739"/>
                </a:lnTo>
                <a:lnTo>
                  <a:pt x="516778" y="1120739"/>
                </a:lnTo>
                <a:close/>
                <a:moveTo>
                  <a:pt x="559752" y="0"/>
                </a:moveTo>
                <a:lnTo>
                  <a:pt x="559752" y="42978"/>
                </a:lnTo>
                <a:lnTo>
                  <a:pt x="602724" y="42978"/>
                </a:lnTo>
                <a:lnTo>
                  <a:pt x="602724" y="0"/>
                </a:lnTo>
                <a:lnTo>
                  <a:pt x="559752" y="0"/>
                </a:lnTo>
                <a:close/>
                <a:moveTo>
                  <a:pt x="559752" y="42978"/>
                </a:moveTo>
                <a:lnTo>
                  <a:pt x="559752" y="85956"/>
                </a:lnTo>
                <a:lnTo>
                  <a:pt x="602724" y="85956"/>
                </a:lnTo>
                <a:lnTo>
                  <a:pt x="602724" y="42978"/>
                </a:lnTo>
                <a:lnTo>
                  <a:pt x="559752" y="42978"/>
                </a:lnTo>
                <a:close/>
                <a:moveTo>
                  <a:pt x="559752" y="130037"/>
                </a:moveTo>
                <a:lnTo>
                  <a:pt x="559752" y="173015"/>
                </a:lnTo>
                <a:lnTo>
                  <a:pt x="602724" y="173015"/>
                </a:lnTo>
                <a:lnTo>
                  <a:pt x="602724" y="130037"/>
                </a:lnTo>
                <a:lnTo>
                  <a:pt x="559752" y="130037"/>
                </a:lnTo>
                <a:close/>
                <a:moveTo>
                  <a:pt x="559752" y="344928"/>
                </a:moveTo>
                <a:lnTo>
                  <a:pt x="559752" y="387906"/>
                </a:lnTo>
                <a:lnTo>
                  <a:pt x="602724" y="387906"/>
                </a:lnTo>
                <a:lnTo>
                  <a:pt x="602724" y="344928"/>
                </a:lnTo>
                <a:lnTo>
                  <a:pt x="559752" y="344928"/>
                </a:lnTo>
                <a:close/>
                <a:moveTo>
                  <a:pt x="559752" y="387906"/>
                </a:moveTo>
                <a:lnTo>
                  <a:pt x="559752" y="430884"/>
                </a:lnTo>
                <a:lnTo>
                  <a:pt x="602724" y="430884"/>
                </a:lnTo>
                <a:lnTo>
                  <a:pt x="602724" y="387906"/>
                </a:lnTo>
                <a:lnTo>
                  <a:pt x="559752" y="387906"/>
                </a:lnTo>
                <a:close/>
                <a:moveTo>
                  <a:pt x="559752" y="430884"/>
                </a:moveTo>
                <a:lnTo>
                  <a:pt x="559752" y="473862"/>
                </a:lnTo>
                <a:lnTo>
                  <a:pt x="602724" y="473862"/>
                </a:lnTo>
                <a:lnTo>
                  <a:pt x="602724" y="430884"/>
                </a:lnTo>
                <a:cubicBezTo>
                  <a:pt x="602724" y="430884"/>
                  <a:pt x="559752" y="430884"/>
                  <a:pt x="559752" y="430884"/>
                </a:cubicBezTo>
                <a:close/>
                <a:moveTo>
                  <a:pt x="559752" y="517942"/>
                </a:moveTo>
                <a:lnTo>
                  <a:pt x="559752" y="560921"/>
                </a:lnTo>
                <a:lnTo>
                  <a:pt x="602724" y="560921"/>
                </a:lnTo>
                <a:lnTo>
                  <a:pt x="602724" y="517942"/>
                </a:lnTo>
                <a:lnTo>
                  <a:pt x="559752" y="517942"/>
                </a:lnTo>
                <a:close/>
                <a:moveTo>
                  <a:pt x="559752" y="689855"/>
                </a:moveTo>
                <a:lnTo>
                  <a:pt x="559752" y="732833"/>
                </a:lnTo>
                <a:lnTo>
                  <a:pt x="602724" y="732833"/>
                </a:lnTo>
                <a:lnTo>
                  <a:pt x="602724" y="689855"/>
                </a:lnTo>
                <a:lnTo>
                  <a:pt x="559752" y="689855"/>
                </a:lnTo>
                <a:close/>
                <a:moveTo>
                  <a:pt x="559752" y="818790"/>
                </a:moveTo>
                <a:lnTo>
                  <a:pt x="559752" y="861768"/>
                </a:lnTo>
                <a:lnTo>
                  <a:pt x="602724" y="861768"/>
                </a:lnTo>
                <a:lnTo>
                  <a:pt x="602724" y="818790"/>
                </a:lnTo>
                <a:lnTo>
                  <a:pt x="559752" y="818790"/>
                </a:lnTo>
                <a:close/>
                <a:moveTo>
                  <a:pt x="559752" y="861768"/>
                </a:moveTo>
                <a:lnTo>
                  <a:pt x="559752" y="904746"/>
                </a:lnTo>
                <a:lnTo>
                  <a:pt x="602724" y="904746"/>
                </a:lnTo>
                <a:lnTo>
                  <a:pt x="602724" y="861768"/>
                </a:lnTo>
                <a:lnTo>
                  <a:pt x="559752" y="861768"/>
                </a:lnTo>
                <a:close/>
                <a:moveTo>
                  <a:pt x="559752" y="905848"/>
                </a:moveTo>
                <a:lnTo>
                  <a:pt x="559752" y="948826"/>
                </a:lnTo>
                <a:lnTo>
                  <a:pt x="602724" y="948826"/>
                </a:lnTo>
                <a:lnTo>
                  <a:pt x="602724" y="905848"/>
                </a:lnTo>
                <a:lnTo>
                  <a:pt x="559752" y="905848"/>
                </a:lnTo>
                <a:close/>
                <a:moveTo>
                  <a:pt x="559752" y="948826"/>
                </a:moveTo>
                <a:lnTo>
                  <a:pt x="559752" y="991804"/>
                </a:lnTo>
                <a:lnTo>
                  <a:pt x="602724" y="991804"/>
                </a:lnTo>
                <a:lnTo>
                  <a:pt x="602724" y="948826"/>
                </a:lnTo>
                <a:lnTo>
                  <a:pt x="559752" y="948826"/>
                </a:lnTo>
                <a:close/>
                <a:moveTo>
                  <a:pt x="559752" y="991804"/>
                </a:moveTo>
                <a:lnTo>
                  <a:pt x="559752" y="1034783"/>
                </a:lnTo>
                <a:lnTo>
                  <a:pt x="602724" y="1034783"/>
                </a:lnTo>
                <a:lnTo>
                  <a:pt x="602724" y="991804"/>
                </a:lnTo>
                <a:lnTo>
                  <a:pt x="559752" y="991804"/>
                </a:lnTo>
                <a:close/>
                <a:moveTo>
                  <a:pt x="559752" y="1034783"/>
                </a:moveTo>
                <a:lnTo>
                  <a:pt x="559752" y="1077761"/>
                </a:lnTo>
                <a:lnTo>
                  <a:pt x="602724" y="1077761"/>
                </a:lnTo>
                <a:lnTo>
                  <a:pt x="602724" y="1034783"/>
                </a:lnTo>
                <a:lnTo>
                  <a:pt x="559752" y="1034783"/>
                </a:lnTo>
                <a:close/>
                <a:moveTo>
                  <a:pt x="559752" y="1206695"/>
                </a:moveTo>
                <a:lnTo>
                  <a:pt x="559752" y="1249674"/>
                </a:lnTo>
                <a:lnTo>
                  <a:pt x="602724" y="1249674"/>
                </a:lnTo>
                <a:lnTo>
                  <a:pt x="602724" y="1206695"/>
                </a:lnTo>
                <a:lnTo>
                  <a:pt x="559752" y="1206695"/>
                </a:lnTo>
                <a:close/>
                <a:moveTo>
                  <a:pt x="603826" y="0"/>
                </a:moveTo>
                <a:lnTo>
                  <a:pt x="603826" y="42978"/>
                </a:lnTo>
                <a:lnTo>
                  <a:pt x="646799" y="42978"/>
                </a:lnTo>
                <a:lnTo>
                  <a:pt x="646799" y="0"/>
                </a:lnTo>
                <a:lnTo>
                  <a:pt x="603826" y="0"/>
                </a:lnTo>
                <a:close/>
                <a:moveTo>
                  <a:pt x="603826" y="42978"/>
                </a:moveTo>
                <a:lnTo>
                  <a:pt x="603826" y="85956"/>
                </a:lnTo>
                <a:lnTo>
                  <a:pt x="646799" y="85956"/>
                </a:lnTo>
                <a:lnTo>
                  <a:pt x="646799" y="42978"/>
                </a:lnTo>
                <a:lnTo>
                  <a:pt x="603826" y="42978"/>
                </a:lnTo>
                <a:close/>
                <a:moveTo>
                  <a:pt x="603826" y="85956"/>
                </a:moveTo>
                <a:lnTo>
                  <a:pt x="603826" y="128935"/>
                </a:lnTo>
                <a:lnTo>
                  <a:pt x="646799" y="128935"/>
                </a:lnTo>
                <a:lnTo>
                  <a:pt x="646799" y="85956"/>
                </a:lnTo>
                <a:lnTo>
                  <a:pt x="603826" y="85956"/>
                </a:lnTo>
                <a:close/>
                <a:moveTo>
                  <a:pt x="603826" y="258971"/>
                </a:moveTo>
                <a:lnTo>
                  <a:pt x="603826" y="301949"/>
                </a:lnTo>
                <a:lnTo>
                  <a:pt x="646799" y="301949"/>
                </a:lnTo>
                <a:lnTo>
                  <a:pt x="646799" y="258971"/>
                </a:lnTo>
                <a:lnTo>
                  <a:pt x="603826" y="258971"/>
                </a:lnTo>
                <a:close/>
                <a:moveTo>
                  <a:pt x="603826" y="301949"/>
                </a:moveTo>
                <a:lnTo>
                  <a:pt x="603826" y="344928"/>
                </a:lnTo>
                <a:lnTo>
                  <a:pt x="646799" y="344928"/>
                </a:lnTo>
                <a:lnTo>
                  <a:pt x="646799" y="301949"/>
                </a:lnTo>
                <a:lnTo>
                  <a:pt x="603826" y="301949"/>
                </a:lnTo>
                <a:close/>
                <a:moveTo>
                  <a:pt x="603826" y="430884"/>
                </a:moveTo>
                <a:lnTo>
                  <a:pt x="603826" y="473862"/>
                </a:lnTo>
                <a:lnTo>
                  <a:pt x="646799" y="473862"/>
                </a:lnTo>
                <a:lnTo>
                  <a:pt x="646799" y="430884"/>
                </a:lnTo>
                <a:cubicBezTo>
                  <a:pt x="646799" y="430884"/>
                  <a:pt x="603826" y="430884"/>
                  <a:pt x="603826" y="430884"/>
                </a:cubicBezTo>
                <a:close/>
                <a:moveTo>
                  <a:pt x="603826" y="646877"/>
                </a:moveTo>
                <a:lnTo>
                  <a:pt x="603826" y="689855"/>
                </a:lnTo>
                <a:lnTo>
                  <a:pt x="646799" y="689855"/>
                </a:lnTo>
                <a:lnTo>
                  <a:pt x="646799" y="646877"/>
                </a:lnTo>
                <a:lnTo>
                  <a:pt x="603826" y="646877"/>
                </a:lnTo>
                <a:close/>
                <a:moveTo>
                  <a:pt x="603826" y="732833"/>
                </a:moveTo>
                <a:lnTo>
                  <a:pt x="603826" y="775812"/>
                </a:lnTo>
                <a:lnTo>
                  <a:pt x="646799" y="775812"/>
                </a:lnTo>
                <a:lnTo>
                  <a:pt x="646799" y="732833"/>
                </a:lnTo>
                <a:lnTo>
                  <a:pt x="603826" y="732833"/>
                </a:lnTo>
                <a:close/>
                <a:moveTo>
                  <a:pt x="603826" y="775812"/>
                </a:moveTo>
                <a:lnTo>
                  <a:pt x="603826" y="818790"/>
                </a:lnTo>
                <a:lnTo>
                  <a:pt x="646799" y="818790"/>
                </a:lnTo>
                <a:lnTo>
                  <a:pt x="646799" y="775812"/>
                </a:lnTo>
                <a:lnTo>
                  <a:pt x="603826" y="775812"/>
                </a:lnTo>
                <a:close/>
                <a:moveTo>
                  <a:pt x="603826" y="861768"/>
                </a:moveTo>
                <a:lnTo>
                  <a:pt x="603826" y="904746"/>
                </a:lnTo>
                <a:lnTo>
                  <a:pt x="646799" y="904746"/>
                </a:lnTo>
                <a:lnTo>
                  <a:pt x="646799" y="861768"/>
                </a:lnTo>
                <a:lnTo>
                  <a:pt x="603826" y="861768"/>
                </a:lnTo>
                <a:close/>
                <a:moveTo>
                  <a:pt x="603826" y="905848"/>
                </a:moveTo>
                <a:lnTo>
                  <a:pt x="603826" y="948826"/>
                </a:lnTo>
                <a:lnTo>
                  <a:pt x="646799" y="948826"/>
                </a:lnTo>
                <a:lnTo>
                  <a:pt x="646799" y="905848"/>
                </a:lnTo>
                <a:lnTo>
                  <a:pt x="603826" y="905848"/>
                </a:lnTo>
                <a:close/>
                <a:moveTo>
                  <a:pt x="603826" y="948826"/>
                </a:moveTo>
                <a:lnTo>
                  <a:pt x="603826" y="991804"/>
                </a:lnTo>
                <a:lnTo>
                  <a:pt x="646799" y="991804"/>
                </a:lnTo>
                <a:lnTo>
                  <a:pt x="646799" y="948826"/>
                </a:lnTo>
                <a:lnTo>
                  <a:pt x="603826" y="948826"/>
                </a:lnTo>
                <a:close/>
                <a:moveTo>
                  <a:pt x="603826" y="991804"/>
                </a:moveTo>
                <a:lnTo>
                  <a:pt x="603826" y="1034783"/>
                </a:lnTo>
                <a:lnTo>
                  <a:pt x="646799" y="1034783"/>
                </a:lnTo>
                <a:lnTo>
                  <a:pt x="646799" y="991804"/>
                </a:lnTo>
                <a:lnTo>
                  <a:pt x="603826" y="991804"/>
                </a:lnTo>
                <a:close/>
                <a:moveTo>
                  <a:pt x="603826" y="1034783"/>
                </a:moveTo>
                <a:lnTo>
                  <a:pt x="603826" y="1077761"/>
                </a:lnTo>
                <a:lnTo>
                  <a:pt x="646799" y="1077761"/>
                </a:lnTo>
                <a:lnTo>
                  <a:pt x="646799" y="1034783"/>
                </a:lnTo>
                <a:lnTo>
                  <a:pt x="603826" y="1034783"/>
                </a:lnTo>
                <a:close/>
                <a:moveTo>
                  <a:pt x="603826" y="1077761"/>
                </a:moveTo>
                <a:lnTo>
                  <a:pt x="603826" y="1120739"/>
                </a:lnTo>
                <a:lnTo>
                  <a:pt x="646799" y="1120739"/>
                </a:lnTo>
                <a:lnTo>
                  <a:pt x="646799" y="1077761"/>
                </a:lnTo>
                <a:lnTo>
                  <a:pt x="603826" y="1077761"/>
                </a:lnTo>
                <a:close/>
                <a:moveTo>
                  <a:pt x="603826" y="1120739"/>
                </a:moveTo>
                <a:lnTo>
                  <a:pt x="603826" y="1163717"/>
                </a:lnTo>
                <a:lnTo>
                  <a:pt x="646799" y="1163717"/>
                </a:lnTo>
                <a:lnTo>
                  <a:pt x="646799" y="1120739"/>
                </a:lnTo>
                <a:lnTo>
                  <a:pt x="603826" y="1120739"/>
                </a:lnTo>
                <a:close/>
                <a:moveTo>
                  <a:pt x="646799" y="0"/>
                </a:moveTo>
                <a:lnTo>
                  <a:pt x="646799" y="42978"/>
                </a:lnTo>
                <a:lnTo>
                  <a:pt x="689772" y="42978"/>
                </a:lnTo>
                <a:lnTo>
                  <a:pt x="689772" y="0"/>
                </a:lnTo>
                <a:lnTo>
                  <a:pt x="646799" y="0"/>
                </a:lnTo>
                <a:close/>
                <a:moveTo>
                  <a:pt x="646799" y="85956"/>
                </a:moveTo>
                <a:lnTo>
                  <a:pt x="646799" y="128935"/>
                </a:lnTo>
                <a:lnTo>
                  <a:pt x="689772" y="128935"/>
                </a:lnTo>
                <a:lnTo>
                  <a:pt x="689772" y="85956"/>
                </a:lnTo>
                <a:lnTo>
                  <a:pt x="646799" y="85956"/>
                </a:lnTo>
                <a:close/>
                <a:moveTo>
                  <a:pt x="646799" y="173015"/>
                </a:moveTo>
                <a:lnTo>
                  <a:pt x="646799" y="215993"/>
                </a:lnTo>
                <a:lnTo>
                  <a:pt x="689772" y="215993"/>
                </a:lnTo>
                <a:lnTo>
                  <a:pt x="689772" y="173015"/>
                </a:lnTo>
                <a:lnTo>
                  <a:pt x="646799" y="173015"/>
                </a:lnTo>
                <a:close/>
                <a:moveTo>
                  <a:pt x="646799" y="387906"/>
                </a:moveTo>
                <a:lnTo>
                  <a:pt x="646799" y="430884"/>
                </a:lnTo>
                <a:lnTo>
                  <a:pt x="689772" y="430884"/>
                </a:lnTo>
                <a:lnTo>
                  <a:pt x="689772" y="387906"/>
                </a:lnTo>
                <a:lnTo>
                  <a:pt x="646799" y="387906"/>
                </a:lnTo>
                <a:close/>
                <a:moveTo>
                  <a:pt x="646799" y="430884"/>
                </a:moveTo>
                <a:lnTo>
                  <a:pt x="646799" y="473862"/>
                </a:lnTo>
                <a:lnTo>
                  <a:pt x="689772" y="473862"/>
                </a:lnTo>
                <a:lnTo>
                  <a:pt x="689772" y="430884"/>
                </a:lnTo>
                <a:cubicBezTo>
                  <a:pt x="689772" y="430884"/>
                  <a:pt x="646799" y="430884"/>
                  <a:pt x="646799" y="430884"/>
                </a:cubicBezTo>
                <a:close/>
                <a:moveTo>
                  <a:pt x="646799" y="473862"/>
                </a:moveTo>
                <a:lnTo>
                  <a:pt x="646799" y="516840"/>
                </a:lnTo>
                <a:lnTo>
                  <a:pt x="689772" y="516840"/>
                </a:lnTo>
                <a:lnTo>
                  <a:pt x="689772" y="473862"/>
                </a:lnTo>
                <a:lnTo>
                  <a:pt x="646799" y="473862"/>
                </a:lnTo>
                <a:close/>
                <a:moveTo>
                  <a:pt x="646799" y="603899"/>
                </a:moveTo>
                <a:lnTo>
                  <a:pt x="646799" y="646877"/>
                </a:lnTo>
                <a:lnTo>
                  <a:pt x="689772" y="646877"/>
                </a:lnTo>
                <a:lnTo>
                  <a:pt x="689772" y="603899"/>
                </a:lnTo>
                <a:lnTo>
                  <a:pt x="646799" y="603899"/>
                </a:lnTo>
                <a:close/>
                <a:moveTo>
                  <a:pt x="646799" y="818790"/>
                </a:moveTo>
                <a:lnTo>
                  <a:pt x="646799" y="861768"/>
                </a:lnTo>
                <a:lnTo>
                  <a:pt x="689772" y="861768"/>
                </a:lnTo>
                <a:lnTo>
                  <a:pt x="689772" y="818790"/>
                </a:lnTo>
                <a:lnTo>
                  <a:pt x="646799" y="818790"/>
                </a:lnTo>
                <a:close/>
                <a:moveTo>
                  <a:pt x="646799" y="1163717"/>
                </a:moveTo>
                <a:lnTo>
                  <a:pt x="646799" y="1206695"/>
                </a:lnTo>
                <a:lnTo>
                  <a:pt x="689772" y="1206695"/>
                </a:lnTo>
                <a:lnTo>
                  <a:pt x="689772" y="1163717"/>
                </a:lnTo>
                <a:cubicBezTo>
                  <a:pt x="689772" y="1163717"/>
                  <a:pt x="646799" y="1163717"/>
                  <a:pt x="646799" y="1163717"/>
                </a:cubicBezTo>
                <a:close/>
                <a:moveTo>
                  <a:pt x="689772" y="0"/>
                </a:moveTo>
                <a:lnTo>
                  <a:pt x="689772" y="42978"/>
                </a:lnTo>
                <a:lnTo>
                  <a:pt x="732745" y="42978"/>
                </a:lnTo>
                <a:lnTo>
                  <a:pt x="732745" y="0"/>
                </a:lnTo>
                <a:lnTo>
                  <a:pt x="689772" y="0"/>
                </a:lnTo>
                <a:close/>
                <a:moveTo>
                  <a:pt x="689772" y="42978"/>
                </a:moveTo>
                <a:lnTo>
                  <a:pt x="689772" y="85956"/>
                </a:lnTo>
                <a:lnTo>
                  <a:pt x="732745" y="85956"/>
                </a:lnTo>
                <a:lnTo>
                  <a:pt x="732745" y="42978"/>
                </a:lnTo>
                <a:lnTo>
                  <a:pt x="689772" y="42978"/>
                </a:lnTo>
                <a:close/>
                <a:moveTo>
                  <a:pt x="689772" y="85956"/>
                </a:moveTo>
                <a:lnTo>
                  <a:pt x="689772" y="128935"/>
                </a:lnTo>
                <a:lnTo>
                  <a:pt x="732745" y="128935"/>
                </a:lnTo>
                <a:lnTo>
                  <a:pt x="732745" y="85956"/>
                </a:lnTo>
                <a:lnTo>
                  <a:pt x="689772" y="85956"/>
                </a:lnTo>
                <a:close/>
                <a:moveTo>
                  <a:pt x="689772" y="130037"/>
                </a:moveTo>
                <a:lnTo>
                  <a:pt x="689772" y="173015"/>
                </a:lnTo>
                <a:lnTo>
                  <a:pt x="732745" y="173015"/>
                </a:lnTo>
                <a:lnTo>
                  <a:pt x="732745" y="130037"/>
                </a:lnTo>
                <a:lnTo>
                  <a:pt x="689772" y="130037"/>
                </a:lnTo>
                <a:close/>
                <a:moveTo>
                  <a:pt x="689772" y="173015"/>
                </a:moveTo>
                <a:lnTo>
                  <a:pt x="689772" y="215993"/>
                </a:lnTo>
                <a:lnTo>
                  <a:pt x="732745" y="215993"/>
                </a:lnTo>
                <a:lnTo>
                  <a:pt x="732745" y="173015"/>
                </a:lnTo>
                <a:lnTo>
                  <a:pt x="689772" y="173015"/>
                </a:lnTo>
                <a:close/>
                <a:moveTo>
                  <a:pt x="689772" y="258971"/>
                </a:moveTo>
                <a:lnTo>
                  <a:pt x="689772" y="301949"/>
                </a:lnTo>
                <a:lnTo>
                  <a:pt x="732745" y="301949"/>
                </a:lnTo>
                <a:lnTo>
                  <a:pt x="732745" y="258971"/>
                </a:lnTo>
                <a:lnTo>
                  <a:pt x="689772" y="258971"/>
                </a:lnTo>
                <a:close/>
                <a:moveTo>
                  <a:pt x="689772" y="387906"/>
                </a:moveTo>
                <a:lnTo>
                  <a:pt x="689772" y="430884"/>
                </a:lnTo>
                <a:lnTo>
                  <a:pt x="732745" y="430884"/>
                </a:lnTo>
                <a:lnTo>
                  <a:pt x="732745" y="387906"/>
                </a:lnTo>
                <a:lnTo>
                  <a:pt x="689772" y="387906"/>
                </a:lnTo>
                <a:close/>
                <a:moveTo>
                  <a:pt x="689772" y="430884"/>
                </a:moveTo>
                <a:lnTo>
                  <a:pt x="689772" y="473862"/>
                </a:lnTo>
                <a:lnTo>
                  <a:pt x="732745" y="473862"/>
                </a:lnTo>
                <a:lnTo>
                  <a:pt x="732745" y="430884"/>
                </a:lnTo>
                <a:cubicBezTo>
                  <a:pt x="732745" y="430884"/>
                  <a:pt x="689772" y="430884"/>
                  <a:pt x="689772" y="430884"/>
                </a:cubicBezTo>
                <a:close/>
                <a:moveTo>
                  <a:pt x="689772" y="473862"/>
                </a:moveTo>
                <a:lnTo>
                  <a:pt x="689772" y="516840"/>
                </a:lnTo>
                <a:lnTo>
                  <a:pt x="732745" y="516840"/>
                </a:lnTo>
                <a:lnTo>
                  <a:pt x="732745" y="473862"/>
                </a:lnTo>
                <a:lnTo>
                  <a:pt x="689772" y="473862"/>
                </a:lnTo>
                <a:close/>
                <a:moveTo>
                  <a:pt x="689772" y="517942"/>
                </a:moveTo>
                <a:lnTo>
                  <a:pt x="689772" y="560921"/>
                </a:lnTo>
                <a:lnTo>
                  <a:pt x="732745" y="560921"/>
                </a:lnTo>
                <a:lnTo>
                  <a:pt x="732745" y="517942"/>
                </a:lnTo>
                <a:lnTo>
                  <a:pt x="689772" y="517942"/>
                </a:lnTo>
                <a:close/>
                <a:moveTo>
                  <a:pt x="689772" y="646877"/>
                </a:moveTo>
                <a:lnTo>
                  <a:pt x="689772" y="689855"/>
                </a:lnTo>
                <a:lnTo>
                  <a:pt x="732745" y="689855"/>
                </a:lnTo>
                <a:lnTo>
                  <a:pt x="732745" y="646877"/>
                </a:lnTo>
                <a:lnTo>
                  <a:pt x="689772" y="646877"/>
                </a:lnTo>
                <a:close/>
                <a:moveTo>
                  <a:pt x="689772" y="689855"/>
                </a:moveTo>
                <a:lnTo>
                  <a:pt x="689772" y="732833"/>
                </a:lnTo>
                <a:lnTo>
                  <a:pt x="732745" y="732833"/>
                </a:lnTo>
                <a:lnTo>
                  <a:pt x="732745" y="689855"/>
                </a:lnTo>
                <a:lnTo>
                  <a:pt x="689772" y="689855"/>
                </a:lnTo>
                <a:close/>
                <a:moveTo>
                  <a:pt x="689772" y="732833"/>
                </a:moveTo>
                <a:lnTo>
                  <a:pt x="689772" y="775812"/>
                </a:lnTo>
                <a:lnTo>
                  <a:pt x="732745" y="775812"/>
                </a:lnTo>
                <a:lnTo>
                  <a:pt x="732745" y="732833"/>
                </a:lnTo>
                <a:lnTo>
                  <a:pt x="689772" y="732833"/>
                </a:lnTo>
                <a:close/>
                <a:moveTo>
                  <a:pt x="689772" y="818790"/>
                </a:moveTo>
                <a:lnTo>
                  <a:pt x="689772" y="861768"/>
                </a:lnTo>
                <a:lnTo>
                  <a:pt x="732745" y="861768"/>
                </a:lnTo>
                <a:lnTo>
                  <a:pt x="732745" y="818790"/>
                </a:lnTo>
                <a:lnTo>
                  <a:pt x="689772" y="818790"/>
                </a:lnTo>
                <a:close/>
                <a:moveTo>
                  <a:pt x="689772" y="1077761"/>
                </a:moveTo>
                <a:lnTo>
                  <a:pt x="689772" y="1120739"/>
                </a:lnTo>
                <a:lnTo>
                  <a:pt x="732745" y="1120739"/>
                </a:lnTo>
                <a:lnTo>
                  <a:pt x="732745" y="1077761"/>
                </a:lnTo>
                <a:lnTo>
                  <a:pt x="689772" y="1077761"/>
                </a:lnTo>
                <a:close/>
                <a:moveTo>
                  <a:pt x="689772" y="1120739"/>
                </a:moveTo>
                <a:lnTo>
                  <a:pt x="689772" y="1163717"/>
                </a:lnTo>
                <a:lnTo>
                  <a:pt x="732745" y="1163717"/>
                </a:lnTo>
                <a:lnTo>
                  <a:pt x="732745" y="1120739"/>
                </a:lnTo>
                <a:lnTo>
                  <a:pt x="689772" y="1120739"/>
                </a:lnTo>
                <a:close/>
                <a:moveTo>
                  <a:pt x="732745" y="0"/>
                </a:moveTo>
                <a:lnTo>
                  <a:pt x="732745" y="42978"/>
                </a:lnTo>
                <a:lnTo>
                  <a:pt x="775718" y="42978"/>
                </a:lnTo>
                <a:lnTo>
                  <a:pt x="775718" y="0"/>
                </a:lnTo>
                <a:lnTo>
                  <a:pt x="732745" y="0"/>
                </a:lnTo>
                <a:close/>
                <a:moveTo>
                  <a:pt x="732745" y="85956"/>
                </a:moveTo>
                <a:lnTo>
                  <a:pt x="732745" y="128935"/>
                </a:lnTo>
                <a:lnTo>
                  <a:pt x="775718" y="128935"/>
                </a:lnTo>
                <a:lnTo>
                  <a:pt x="775718" y="85956"/>
                </a:lnTo>
                <a:lnTo>
                  <a:pt x="732745" y="85956"/>
                </a:lnTo>
                <a:close/>
                <a:moveTo>
                  <a:pt x="732745" y="173015"/>
                </a:moveTo>
                <a:lnTo>
                  <a:pt x="732745" y="215993"/>
                </a:lnTo>
                <a:lnTo>
                  <a:pt x="775718" y="215993"/>
                </a:lnTo>
                <a:lnTo>
                  <a:pt x="775718" y="173015"/>
                </a:lnTo>
                <a:lnTo>
                  <a:pt x="732745" y="173015"/>
                </a:lnTo>
                <a:close/>
                <a:moveTo>
                  <a:pt x="732745" y="215993"/>
                </a:moveTo>
                <a:lnTo>
                  <a:pt x="732745" y="258971"/>
                </a:lnTo>
                <a:lnTo>
                  <a:pt x="775718" y="258971"/>
                </a:lnTo>
                <a:lnTo>
                  <a:pt x="775718" y="215993"/>
                </a:lnTo>
                <a:lnTo>
                  <a:pt x="732745" y="215993"/>
                </a:lnTo>
                <a:close/>
                <a:moveTo>
                  <a:pt x="732745" y="344928"/>
                </a:moveTo>
                <a:lnTo>
                  <a:pt x="732745" y="387906"/>
                </a:lnTo>
                <a:lnTo>
                  <a:pt x="775718" y="387906"/>
                </a:lnTo>
                <a:lnTo>
                  <a:pt x="775718" y="344928"/>
                </a:lnTo>
                <a:lnTo>
                  <a:pt x="732745" y="344928"/>
                </a:lnTo>
                <a:close/>
                <a:moveTo>
                  <a:pt x="732745" y="473862"/>
                </a:moveTo>
                <a:lnTo>
                  <a:pt x="732745" y="516840"/>
                </a:lnTo>
                <a:lnTo>
                  <a:pt x="775718" y="516840"/>
                </a:lnTo>
                <a:lnTo>
                  <a:pt x="775718" y="473862"/>
                </a:lnTo>
                <a:lnTo>
                  <a:pt x="732745" y="473862"/>
                </a:lnTo>
                <a:close/>
                <a:moveTo>
                  <a:pt x="732745" y="517942"/>
                </a:moveTo>
                <a:lnTo>
                  <a:pt x="732745" y="560921"/>
                </a:lnTo>
                <a:lnTo>
                  <a:pt x="775718" y="560921"/>
                </a:lnTo>
                <a:lnTo>
                  <a:pt x="775718" y="517942"/>
                </a:lnTo>
                <a:lnTo>
                  <a:pt x="732745" y="517942"/>
                </a:lnTo>
                <a:close/>
                <a:moveTo>
                  <a:pt x="732745" y="560921"/>
                </a:moveTo>
                <a:lnTo>
                  <a:pt x="732745" y="603899"/>
                </a:lnTo>
                <a:lnTo>
                  <a:pt x="775718" y="603899"/>
                </a:lnTo>
                <a:lnTo>
                  <a:pt x="775718" y="560921"/>
                </a:lnTo>
                <a:lnTo>
                  <a:pt x="732745" y="560921"/>
                </a:lnTo>
                <a:close/>
                <a:moveTo>
                  <a:pt x="732745" y="603899"/>
                </a:moveTo>
                <a:lnTo>
                  <a:pt x="732745" y="646877"/>
                </a:lnTo>
                <a:lnTo>
                  <a:pt x="775718" y="646877"/>
                </a:lnTo>
                <a:lnTo>
                  <a:pt x="775718" y="603899"/>
                </a:lnTo>
                <a:lnTo>
                  <a:pt x="732745" y="603899"/>
                </a:lnTo>
                <a:close/>
                <a:moveTo>
                  <a:pt x="732745" y="689855"/>
                </a:moveTo>
                <a:lnTo>
                  <a:pt x="732745" y="732833"/>
                </a:lnTo>
                <a:lnTo>
                  <a:pt x="775718" y="732833"/>
                </a:lnTo>
                <a:lnTo>
                  <a:pt x="775718" y="689855"/>
                </a:lnTo>
                <a:lnTo>
                  <a:pt x="732745" y="689855"/>
                </a:lnTo>
                <a:close/>
                <a:moveTo>
                  <a:pt x="732745" y="775812"/>
                </a:moveTo>
                <a:lnTo>
                  <a:pt x="732745" y="818790"/>
                </a:lnTo>
                <a:lnTo>
                  <a:pt x="775718" y="818790"/>
                </a:lnTo>
                <a:lnTo>
                  <a:pt x="775718" y="775812"/>
                </a:lnTo>
                <a:lnTo>
                  <a:pt x="732745" y="775812"/>
                </a:lnTo>
                <a:close/>
                <a:moveTo>
                  <a:pt x="732745" y="818790"/>
                </a:moveTo>
                <a:lnTo>
                  <a:pt x="732745" y="861768"/>
                </a:lnTo>
                <a:lnTo>
                  <a:pt x="775718" y="861768"/>
                </a:lnTo>
                <a:lnTo>
                  <a:pt x="775718" y="818790"/>
                </a:lnTo>
                <a:lnTo>
                  <a:pt x="732745" y="818790"/>
                </a:lnTo>
                <a:close/>
                <a:moveTo>
                  <a:pt x="732745" y="861768"/>
                </a:moveTo>
                <a:lnTo>
                  <a:pt x="732745" y="904746"/>
                </a:lnTo>
                <a:lnTo>
                  <a:pt x="775718" y="904746"/>
                </a:lnTo>
                <a:lnTo>
                  <a:pt x="775718" y="861768"/>
                </a:lnTo>
                <a:lnTo>
                  <a:pt x="732745" y="861768"/>
                </a:lnTo>
                <a:close/>
                <a:moveTo>
                  <a:pt x="732745" y="905848"/>
                </a:moveTo>
                <a:lnTo>
                  <a:pt x="732745" y="948826"/>
                </a:lnTo>
                <a:lnTo>
                  <a:pt x="775718" y="948826"/>
                </a:lnTo>
                <a:lnTo>
                  <a:pt x="775718" y="905848"/>
                </a:lnTo>
                <a:lnTo>
                  <a:pt x="732745" y="905848"/>
                </a:lnTo>
                <a:close/>
                <a:moveTo>
                  <a:pt x="732745" y="948826"/>
                </a:moveTo>
                <a:lnTo>
                  <a:pt x="732745" y="991804"/>
                </a:lnTo>
                <a:lnTo>
                  <a:pt x="775718" y="991804"/>
                </a:lnTo>
                <a:lnTo>
                  <a:pt x="775718" y="948826"/>
                </a:lnTo>
                <a:lnTo>
                  <a:pt x="732745" y="948826"/>
                </a:lnTo>
                <a:close/>
                <a:moveTo>
                  <a:pt x="732745" y="991804"/>
                </a:moveTo>
                <a:lnTo>
                  <a:pt x="732745" y="1034783"/>
                </a:lnTo>
                <a:lnTo>
                  <a:pt x="775718" y="1034783"/>
                </a:lnTo>
                <a:lnTo>
                  <a:pt x="775718" y="991804"/>
                </a:lnTo>
                <a:lnTo>
                  <a:pt x="732745" y="991804"/>
                </a:lnTo>
                <a:close/>
                <a:moveTo>
                  <a:pt x="732745" y="1034783"/>
                </a:moveTo>
                <a:lnTo>
                  <a:pt x="732745" y="1077761"/>
                </a:lnTo>
                <a:lnTo>
                  <a:pt x="775718" y="1077761"/>
                </a:lnTo>
                <a:lnTo>
                  <a:pt x="775718" y="1034783"/>
                </a:lnTo>
                <a:lnTo>
                  <a:pt x="732745" y="1034783"/>
                </a:lnTo>
                <a:close/>
                <a:moveTo>
                  <a:pt x="732745" y="1120739"/>
                </a:moveTo>
                <a:lnTo>
                  <a:pt x="732745" y="1163717"/>
                </a:lnTo>
                <a:lnTo>
                  <a:pt x="775718" y="1163717"/>
                </a:lnTo>
                <a:lnTo>
                  <a:pt x="775718" y="1120739"/>
                </a:lnTo>
                <a:lnTo>
                  <a:pt x="732745" y="1120739"/>
                </a:lnTo>
                <a:close/>
                <a:moveTo>
                  <a:pt x="732745" y="1206695"/>
                </a:moveTo>
                <a:lnTo>
                  <a:pt x="732745" y="1249674"/>
                </a:lnTo>
                <a:lnTo>
                  <a:pt x="775718" y="1249674"/>
                </a:lnTo>
                <a:lnTo>
                  <a:pt x="775718" y="1206695"/>
                </a:lnTo>
                <a:lnTo>
                  <a:pt x="732745" y="1206695"/>
                </a:lnTo>
                <a:close/>
                <a:moveTo>
                  <a:pt x="775718" y="0"/>
                </a:moveTo>
                <a:lnTo>
                  <a:pt x="775718" y="42978"/>
                </a:lnTo>
                <a:lnTo>
                  <a:pt x="818691" y="42978"/>
                </a:lnTo>
                <a:lnTo>
                  <a:pt x="818691" y="0"/>
                </a:lnTo>
                <a:lnTo>
                  <a:pt x="775718" y="0"/>
                </a:lnTo>
                <a:close/>
                <a:moveTo>
                  <a:pt x="775718" y="85956"/>
                </a:moveTo>
                <a:lnTo>
                  <a:pt x="775718" y="128935"/>
                </a:lnTo>
                <a:lnTo>
                  <a:pt x="818691" y="128935"/>
                </a:lnTo>
                <a:lnTo>
                  <a:pt x="818691" y="85956"/>
                </a:lnTo>
                <a:lnTo>
                  <a:pt x="775718" y="85956"/>
                </a:lnTo>
                <a:close/>
                <a:moveTo>
                  <a:pt x="775718" y="173015"/>
                </a:moveTo>
                <a:lnTo>
                  <a:pt x="775718" y="215993"/>
                </a:lnTo>
                <a:lnTo>
                  <a:pt x="818691" y="215993"/>
                </a:lnTo>
                <a:lnTo>
                  <a:pt x="818691" y="173015"/>
                </a:lnTo>
                <a:lnTo>
                  <a:pt x="775718" y="173015"/>
                </a:lnTo>
                <a:close/>
                <a:moveTo>
                  <a:pt x="775718" y="258971"/>
                </a:moveTo>
                <a:lnTo>
                  <a:pt x="775718" y="301949"/>
                </a:lnTo>
                <a:lnTo>
                  <a:pt x="818691" y="301949"/>
                </a:lnTo>
                <a:lnTo>
                  <a:pt x="818691" y="258971"/>
                </a:lnTo>
                <a:lnTo>
                  <a:pt x="775718" y="258971"/>
                </a:lnTo>
                <a:close/>
                <a:moveTo>
                  <a:pt x="775718" y="301949"/>
                </a:moveTo>
                <a:lnTo>
                  <a:pt x="775718" y="344928"/>
                </a:lnTo>
                <a:lnTo>
                  <a:pt x="818691" y="344928"/>
                </a:lnTo>
                <a:lnTo>
                  <a:pt x="818691" y="301949"/>
                </a:lnTo>
                <a:lnTo>
                  <a:pt x="775718" y="301949"/>
                </a:lnTo>
                <a:close/>
                <a:moveTo>
                  <a:pt x="775718" y="344928"/>
                </a:moveTo>
                <a:lnTo>
                  <a:pt x="775718" y="387906"/>
                </a:lnTo>
                <a:lnTo>
                  <a:pt x="818691" y="387906"/>
                </a:lnTo>
                <a:lnTo>
                  <a:pt x="818691" y="344928"/>
                </a:lnTo>
                <a:lnTo>
                  <a:pt x="775718" y="344928"/>
                </a:lnTo>
                <a:close/>
                <a:moveTo>
                  <a:pt x="775718" y="430884"/>
                </a:moveTo>
                <a:lnTo>
                  <a:pt x="775718" y="473862"/>
                </a:lnTo>
                <a:lnTo>
                  <a:pt x="818691" y="473862"/>
                </a:lnTo>
                <a:lnTo>
                  <a:pt x="818691" y="430884"/>
                </a:lnTo>
                <a:cubicBezTo>
                  <a:pt x="818691" y="430884"/>
                  <a:pt x="775718" y="430884"/>
                  <a:pt x="775718" y="430884"/>
                </a:cubicBezTo>
                <a:close/>
                <a:moveTo>
                  <a:pt x="775718" y="473862"/>
                </a:moveTo>
                <a:lnTo>
                  <a:pt x="775718" y="516840"/>
                </a:lnTo>
                <a:lnTo>
                  <a:pt x="818691" y="516840"/>
                </a:lnTo>
                <a:lnTo>
                  <a:pt x="818691" y="473862"/>
                </a:lnTo>
                <a:lnTo>
                  <a:pt x="775718" y="473862"/>
                </a:lnTo>
                <a:close/>
                <a:moveTo>
                  <a:pt x="775718" y="560921"/>
                </a:moveTo>
                <a:lnTo>
                  <a:pt x="775718" y="603899"/>
                </a:lnTo>
                <a:lnTo>
                  <a:pt x="818691" y="603899"/>
                </a:lnTo>
                <a:lnTo>
                  <a:pt x="818691" y="560921"/>
                </a:lnTo>
                <a:lnTo>
                  <a:pt x="775718" y="560921"/>
                </a:lnTo>
                <a:close/>
                <a:moveTo>
                  <a:pt x="775718" y="603899"/>
                </a:moveTo>
                <a:lnTo>
                  <a:pt x="775718" y="646877"/>
                </a:lnTo>
                <a:lnTo>
                  <a:pt x="818691" y="646877"/>
                </a:lnTo>
                <a:lnTo>
                  <a:pt x="818691" y="603899"/>
                </a:lnTo>
                <a:lnTo>
                  <a:pt x="775718" y="603899"/>
                </a:lnTo>
                <a:close/>
                <a:moveTo>
                  <a:pt x="775718" y="646877"/>
                </a:moveTo>
                <a:lnTo>
                  <a:pt x="775718" y="689855"/>
                </a:lnTo>
                <a:lnTo>
                  <a:pt x="818691" y="689855"/>
                </a:lnTo>
                <a:lnTo>
                  <a:pt x="818691" y="646877"/>
                </a:lnTo>
                <a:lnTo>
                  <a:pt x="775718" y="646877"/>
                </a:lnTo>
                <a:close/>
                <a:moveTo>
                  <a:pt x="775718" y="689855"/>
                </a:moveTo>
                <a:lnTo>
                  <a:pt x="775718" y="732833"/>
                </a:lnTo>
                <a:lnTo>
                  <a:pt x="818691" y="732833"/>
                </a:lnTo>
                <a:lnTo>
                  <a:pt x="818691" y="689855"/>
                </a:lnTo>
                <a:lnTo>
                  <a:pt x="775718" y="689855"/>
                </a:lnTo>
                <a:close/>
                <a:moveTo>
                  <a:pt x="775718" y="732833"/>
                </a:moveTo>
                <a:lnTo>
                  <a:pt x="775718" y="775812"/>
                </a:lnTo>
                <a:lnTo>
                  <a:pt x="818691" y="775812"/>
                </a:lnTo>
                <a:lnTo>
                  <a:pt x="818691" y="732833"/>
                </a:lnTo>
                <a:lnTo>
                  <a:pt x="775718" y="732833"/>
                </a:lnTo>
                <a:close/>
                <a:moveTo>
                  <a:pt x="775718" y="775812"/>
                </a:moveTo>
                <a:lnTo>
                  <a:pt x="775718" y="818790"/>
                </a:lnTo>
                <a:lnTo>
                  <a:pt x="818691" y="818790"/>
                </a:lnTo>
                <a:lnTo>
                  <a:pt x="818691" y="775812"/>
                </a:lnTo>
                <a:lnTo>
                  <a:pt x="775718" y="775812"/>
                </a:lnTo>
                <a:close/>
                <a:moveTo>
                  <a:pt x="775718" y="861768"/>
                </a:moveTo>
                <a:lnTo>
                  <a:pt x="775718" y="904746"/>
                </a:lnTo>
                <a:lnTo>
                  <a:pt x="818691" y="904746"/>
                </a:lnTo>
                <a:lnTo>
                  <a:pt x="818691" y="861768"/>
                </a:lnTo>
                <a:lnTo>
                  <a:pt x="775718" y="861768"/>
                </a:lnTo>
                <a:close/>
                <a:moveTo>
                  <a:pt x="775718" y="948826"/>
                </a:moveTo>
                <a:lnTo>
                  <a:pt x="775718" y="991804"/>
                </a:lnTo>
                <a:lnTo>
                  <a:pt x="818691" y="991804"/>
                </a:lnTo>
                <a:lnTo>
                  <a:pt x="818691" y="948826"/>
                </a:lnTo>
                <a:lnTo>
                  <a:pt x="775718" y="948826"/>
                </a:lnTo>
                <a:close/>
                <a:moveTo>
                  <a:pt x="775718" y="1120739"/>
                </a:moveTo>
                <a:lnTo>
                  <a:pt x="775718" y="1163717"/>
                </a:lnTo>
                <a:lnTo>
                  <a:pt x="818691" y="1163717"/>
                </a:lnTo>
                <a:lnTo>
                  <a:pt x="818691" y="1120739"/>
                </a:lnTo>
                <a:lnTo>
                  <a:pt x="775718" y="1120739"/>
                </a:lnTo>
                <a:close/>
                <a:moveTo>
                  <a:pt x="818691" y="0"/>
                </a:moveTo>
                <a:lnTo>
                  <a:pt x="818691" y="42978"/>
                </a:lnTo>
                <a:lnTo>
                  <a:pt x="861664" y="42978"/>
                </a:lnTo>
                <a:lnTo>
                  <a:pt x="861664" y="0"/>
                </a:lnTo>
                <a:lnTo>
                  <a:pt x="818691" y="0"/>
                </a:lnTo>
                <a:close/>
                <a:moveTo>
                  <a:pt x="818691" y="85956"/>
                </a:moveTo>
                <a:lnTo>
                  <a:pt x="818691" y="128935"/>
                </a:lnTo>
                <a:lnTo>
                  <a:pt x="861664" y="128935"/>
                </a:lnTo>
                <a:lnTo>
                  <a:pt x="861664" y="85956"/>
                </a:lnTo>
                <a:lnTo>
                  <a:pt x="818691" y="85956"/>
                </a:lnTo>
                <a:close/>
                <a:moveTo>
                  <a:pt x="818691" y="130037"/>
                </a:moveTo>
                <a:lnTo>
                  <a:pt x="818691" y="173015"/>
                </a:lnTo>
                <a:lnTo>
                  <a:pt x="861664" y="173015"/>
                </a:lnTo>
                <a:lnTo>
                  <a:pt x="861664" y="130037"/>
                </a:lnTo>
                <a:lnTo>
                  <a:pt x="818691" y="130037"/>
                </a:lnTo>
                <a:close/>
                <a:moveTo>
                  <a:pt x="818691" y="344928"/>
                </a:moveTo>
                <a:lnTo>
                  <a:pt x="818691" y="387906"/>
                </a:lnTo>
                <a:lnTo>
                  <a:pt x="861664" y="387906"/>
                </a:lnTo>
                <a:lnTo>
                  <a:pt x="861664" y="344928"/>
                </a:lnTo>
                <a:lnTo>
                  <a:pt x="818691" y="344928"/>
                </a:lnTo>
                <a:close/>
                <a:moveTo>
                  <a:pt x="818691" y="387906"/>
                </a:moveTo>
                <a:lnTo>
                  <a:pt x="818691" y="430884"/>
                </a:lnTo>
                <a:lnTo>
                  <a:pt x="861664" y="430884"/>
                </a:lnTo>
                <a:lnTo>
                  <a:pt x="861664" y="387906"/>
                </a:lnTo>
                <a:lnTo>
                  <a:pt x="818691" y="387906"/>
                </a:lnTo>
                <a:close/>
                <a:moveTo>
                  <a:pt x="818691" y="430884"/>
                </a:moveTo>
                <a:lnTo>
                  <a:pt x="818691" y="473862"/>
                </a:lnTo>
                <a:lnTo>
                  <a:pt x="861664" y="473862"/>
                </a:lnTo>
                <a:lnTo>
                  <a:pt x="861664" y="430884"/>
                </a:lnTo>
                <a:cubicBezTo>
                  <a:pt x="861664" y="430884"/>
                  <a:pt x="818691" y="430884"/>
                  <a:pt x="818691" y="430884"/>
                </a:cubicBezTo>
                <a:close/>
                <a:moveTo>
                  <a:pt x="818691" y="473862"/>
                </a:moveTo>
                <a:lnTo>
                  <a:pt x="818691" y="516840"/>
                </a:lnTo>
                <a:lnTo>
                  <a:pt x="861664" y="516840"/>
                </a:lnTo>
                <a:lnTo>
                  <a:pt x="861664" y="473862"/>
                </a:lnTo>
                <a:lnTo>
                  <a:pt x="818691" y="473862"/>
                </a:lnTo>
                <a:close/>
                <a:moveTo>
                  <a:pt x="818691" y="560921"/>
                </a:moveTo>
                <a:lnTo>
                  <a:pt x="818691" y="603899"/>
                </a:lnTo>
                <a:lnTo>
                  <a:pt x="861664" y="603899"/>
                </a:lnTo>
                <a:lnTo>
                  <a:pt x="861664" y="560921"/>
                </a:lnTo>
                <a:lnTo>
                  <a:pt x="818691" y="560921"/>
                </a:lnTo>
                <a:close/>
                <a:moveTo>
                  <a:pt x="818691" y="646877"/>
                </a:moveTo>
                <a:lnTo>
                  <a:pt x="818691" y="689855"/>
                </a:lnTo>
                <a:lnTo>
                  <a:pt x="861664" y="689855"/>
                </a:lnTo>
                <a:lnTo>
                  <a:pt x="861664" y="646877"/>
                </a:lnTo>
                <a:lnTo>
                  <a:pt x="818691" y="646877"/>
                </a:lnTo>
                <a:close/>
                <a:moveTo>
                  <a:pt x="818691" y="689855"/>
                </a:moveTo>
                <a:lnTo>
                  <a:pt x="818691" y="732833"/>
                </a:lnTo>
                <a:lnTo>
                  <a:pt x="861664" y="732833"/>
                </a:lnTo>
                <a:lnTo>
                  <a:pt x="861664" y="689855"/>
                </a:lnTo>
                <a:lnTo>
                  <a:pt x="818691" y="689855"/>
                </a:lnTo>
                <a:close/>
                <a:moveTo>
                  <a:pt x="818691" y="948826"/>
                </a:moveTo>
                <a:lnTo>
                  <a:pt x="818691" y="991804"/>
                </a:lnTo>
                <a:lnTo>
                  <a:pt x="861664" y="991804"/>
                </a:lnTo>
                <a:lnTo>
                  <a:pt x="861664" y="948826"/>
                </a:lnTo>
                <a:lnTo>
                  <a:pt x="818691" y="948826"/>
                </a:lnTo>
                <a:close/>
                <a:moveTo>
                  <a:pt x="818691" y="1034783"/>
                </a:moveTo>
                <a:lnTo>
                  <a:pt x="818691" y="1077761"/>
                </a:lnTo>
                <a:lnTo>
                  <a:pt x="861664" y="1077761"/>
                </a:lnTo>
                <a:lnTo>
                  <a:pt x="861664" y="1034783"/>
                </a:lnTo>
                <a:lnTo>
                  <a:pt x="818691" y="1034783"/>
                </a:lnTo>
                <a:close/>
                <a:moveTo>
                  <a:pt x="818691" y="1163717"/>
                </a:moveTo>
                <a:lnTo>
                  <a:pt x="818691" y="1206695"/>
                </a:lnTo>
                <a:lnTo>
                  <a:pt x="861664" y="1206695"/>
                </a:lnTo>
                <a:lnTo>
                  <a:pt x="861664" y="1163717"/>
                </a:lnTo>
                <a:cubicBezTo>
                  <a:pt x="861664" y="1163717"/>
                  <a:pt x="818691" y="1163717"/>
                  <a:pt x="818691" y="1163717"/>
                </a:cubicBezTo>
                <a:close/>
                <a:moveTo>
                  <a:pt x="861664" y="0"/>
                </a:moveTo>
                <a:lnTo>
                  <a:pt x="861664" y="42978"/>
                </a:lnTo>
                <a:lnTo>
                  <a:pt x="904637" y="42978"/>
                </a:lnTo>
                <a:lnTo>
                  <a:pt x="904637" y="0"/>
                </a:lnTo>
                <a:lnTo>
                  <a:pt x="861664" y="0"/>
                </a:lnTo>
                <a:close/>
                <a:moveTo>
                  <a:pt x="861664" y="130037"/>
                </a:moveTo>
                <a:lnTo>
                  <a:pt x="861664" y="173015"/>
                </a:lnTo>
                <a:lnTo>
                  <a:pt x="904637" y="173015"/>
                </a:lnTo>
                <a:lnTo>
                  <a:pt x="904637" y="130037"/>
                </a:lnTo>
                <a:lnTo>
                  <a:pt x="861664" y="130037"/>
                </a:lnTo>
                <a:close/>
                <a:moveTo>
                  <a:pt x="861664" y="173015"/>
                </a:moveTo>
                <a:lnTo>
                  <a:pt x="861664" y="215993"/>
                </a:lnTo>
                <a:lnTo>
                  <a:pt x="904637" y="215993"/>
                </a:lnTo>
                <a:lnTo>
                  <a:pt x="904637" y="173015"/>
                </a:lnTo>
                <a:lnTo>
                  <a:pt x="861664" y="173015"/>
                </a:lnTo>
                <a:close/>
                <a:moveTo>
                  <a:pt x="861664" y="215993"/>
                </a:moveTo>
                <a:lnTo>
                  <a:pt x="861664" y="258971"/>
                </a:lnTo>
                <a:lnTo>
                  <a:pt x="904637" y="258971"/>
                </a:lnTo>
                <a:lnTo>
                  <a:pt x="904637" y="215993"/>
                </a:lnTo>
                <a:lnTo>
                  <a:pt x="861664" y="215993"/>
                </a:lnTo>
                <a:close/>
                <a:moveTo>
                  <a:pt x="861664" y="258971"/>
                </a:moveTo>
                <a:lnTo>
                  <a:pt x="861664" y="301949"/>
                </a:lnTo>
                <a:lnTo>
                  <a:pt x="904637" y="301949"/>
                </a:lnTo>
                <a:lnTo>
                  <a:pt x="904637" y="258971"/>
                </a:lnTo>
                <a:lnTo>
                  <a:pt x="861664" y="258971"/>
                </a:lnTo>
                <a:close/>
                <a:moveTo>
                  <a:pt x="861664" y="301949"/>
                </a:moveTo>
                <a:lnTo>
                  <a:pt x="861664" y="344928"/>
                </a:lnTo>
                <a:lnTo>
                  <a:pt x="904637" y="344928"/>
                </a:lnTo>
                <a:lnTo>
                  <a:pt x="904637" y="301949"/>
                </a:lnTo>
                <a:lnTo>
                  <a:pt x="861664" y="301949"/>
                </a:lnTo>
                <a:close/>
                <a:moveTo>
                  <a:pt x="861664" y="387906"/>
                </a:moveTo>
                <a:lnTo>
                  <a:pt x="861664" y="430884"/>
                </a:lnTo>
                <a:lnTo>
                  <a:pt x="904637" y="430884"/>
                </a:lnTo>
                <a:lnTo>
                  <a:pt x="904637" y="387906"/>
                </a:lnTo>
                <a:lnTo>
                  <a:pt x="861664" y="387906"/>
                </a:lnTo>
                <a:close/>
                <a:moveTo>
                  <a:pt x="861664" y="430884"/>
                </a:moveTo>
                <a:lnTo>
                  <a:pt x="861664" y="473862"/>
                </a:lnTo>
                <a:lnTo>
                  <a:pt x="904637" y="473862"/>
                </a:lnTo>
                <a:lnTo>
                  <a:pt x="904637" y="430884"/>
                </a:lnTo>
                <a:cubicBezTo>
                  <a:pt x="904637" y="430884"/>
                  <a:pt x="861664" y="430884"/>
                  <a:pt x="861664" y="430884"/>
                </a:cubicBezTo>
                <a:close/>
                <a:moveTo>
                  <a:pt x="861664" y="473862"/>
                </a:moveTo>
                <a:lnTo>
                  <a:pt x="861664" y="516840"/>
                </a:lnTo>
                <a:lnTo>
                  <a:pt x="904637" y="516840"/>
                </a:lnTo>
                <a:lnTo>
                  <a:pt x="904637" y="473862"/>
                </a:lnTo>
                <a:lnTo>
                  <a:pt x="861664" y="473862"/>
                </a:lnTo>
                <a:close/>
                <a:moveTo>
                  <a:pt x="861664" y="603899"/>
                </a:moveTo>
                <a:lnTo>
                  <a:pt x="861664" y="646877"/>
                </a:lnTo>
                <a:lnTo>
                  <a:pt x="904637" y="646877"/>
                </a:lnTo>
                <a:lnTo>
                  <a:pt x="904637" y="603899"/>
                </a:lnTo>
                <a:lnTo>
                  <a:pt x="861664" y="603899"/>
                </a:lnTo>
                <a:close/>
                <a:moveTo>
                  <a:pt x="861664" y="732833"/>
                </a:moveTo>
                <a:lnTo>
                  <a:pt x="861664" y="775812"/>
                </a:lnTo>
                <a:lnTo>
                  <a:pt x="904637" y="775812"/>
                </a:lnTo>
                <a:lnTo>
                  <a:pt x="904637" y="732833"/>
                </a:lnTo>
                <a:lnTo>
                  <a:pt x="861664" y="732833"/>
                </a:lnTo>
                <a:close/>
                <a:moveTo>
                  <a:pt x="861664" y="861768"/>
                </a:moveTo>
                <a:lnTo>
                  <a:pt x="861664" y="904746"/>
                </a:lnTo>
                <a:lnTo>
                  <a:pt x="904637" y="904746"/>
                </a:lnTo>
                <a:lnTo>
                  <a:pt x="904637" y="861768"/>
                </a:lnTo>
                <a:lnTo>
                  <a:pt x="861664" y="861768"/>
                </a:lnTo>
                <a:close/>
                <a:moveTo>
                  <a:pt x="861664" y="905848"/>
                </a:moveTo>
                <a:lnTo>
                  <a:pt x="861664" y="948826"/>
                </a:lnTo>
                <a:lnTo>
                  <a:pt x="904637" y="948826"/>
                </a:lnTo>
                <a:lnTo>
                  <a:pt x="904637" y="905848"/>
                </a:lnTo>
                <a:lnTo>
                  <a:pt x="861664" y="905848"/>
                </a:lnTo>
                <a:close/>
                <a:moveTo>
                  <a:pt x="861664" y="948826"/>
                </a:moveTo>
                <a:lnTo>
                  <a:pt x="861664" y="991804"/>
                </a:lnTo>
                <a:lnTo>
                  <a:pt x="904637" y="991804"/>
                </a:lnTo>
                <a:lnTo>
                  <a:pt x="904637" y="948826"/>
                </a:lnTo>
                <a:lnTo>
                  <a:pt x="861664" y="948826"/>
                </a:lnTo>
                <a:close/>
                <a:moveTo>
                  <a:pt x="861664" y="991804"/>
                </a:moveTo>
                <a:lnTo>
                  <a:pt x="861664" y="1034783"/>
                </a:lnTo>
                <a:lnTo>
                  <a:pt x="904637" y="1034783"/>
                </a:lnTo>
                <a:lnTo>
                  <a:pt x="904637" y="991804"/>
                </a:lnTo>
                <a:lnTo>
                  <a:pt x="861664" y="991804"/>
                </a:lnTo>
                <a:close/>
                <a:moveTo>
                  <a:pt x="861664" y="1034783"/>
                </a:moveTo>
                <a:lnTo>
                  <a:pt x="861664" y="1077761"/>
                </a:lnTo>
                <a:lnTo>
                  <a:pt x="904637" y="1077761"/>
                </a:lnTo>
                <a:lnTo>
                  <a:pt x="904637" y="1034783"/>
                </a:lnTo>
                <a:lnTo>
                  <a:pt x="861664" y="1034783"/>
                </a:lnTo>
                <a:close/>
                <a:moveTo>
                  <a:pt x="861664" y="1120739"/>
                </a:moveTo>
                <a:lnTo>
                  <a:pt x="861664" y="1163717"/>
                </a:lnTo>
                <a:lnTo>
                  <a:pt x="904637" y="1163717"/>
                </a:lnTo>
                <a:lnTo>
                  <a:pt x="904637" y="1120739"/>
                </a:lnTo>
                <a:lnTo>
                  <a:pt x="861664" y="1120739"/>
                </a:lnTo>
                <a:close/>
                <a:moveTo>
                  <a:pt x="861664" y="1163717"/>
                </a:moveTo>
                <a:lnTo>
                  <a:pt x="861664" y="1206695"/>
                </a:lnTo>
                <a:lnTo>
                  <a:pt x="904637" y="1206695"/>
                </a:lnTo>
                <a:lnTo>
                  <a:pt x="904637" y="1163717"/>
                </a:lnTo>
                <a:cubicBezTo>
                  <a:pt x="904637" y="1163717"/>
                  <a:pt x="861664" y="1163717"/>
                  <a:pt x="861664" y="1163717"/>
                </a:cubicBezTo>
                <a:close/>
                <a:moveTo>
                  <a:pt x="861664" y="1206695"/>
                </a:moveTo>
                <a:lnTo>
                  <a:pt x="861664" y="1249674"/>
                </a:lnTo>
                <a:lnTo>
                  <a:pt x="904637" y="1249674"/>
                </a:lnTo>
                <a:lnTo>
                  <a:pt x="904637" y="1206695"/>
                </a:lnTo>
                <a:lnTo>
                  <a:pt x="861664" y="1206695"/>
                </a:lnTo>
                <a:close/>
                <a:moveTo>
                  <a:pt x="904637" y="344928"/>
                </a:moveTo>
                <a:lnTo>
                  <a:pt x="904637" y="387906"/>
                </a:lnTo>
                <a:lnTo>
                  <a:pt x="947610" y="387906"/>
                </a:lnTo>
                <a:lnTo>
                  <a:pt x="947610" y="344928"/>
                </a:lnTo>
                <a:lnTo>
                  <a:pt x="904637" y="344928"/>
                </a:lnTo>
                <a:close/>
                <a:moveTo>
                  <a:pt x="904637" y="430884"/>
                </a:moveTo>
                <a:lnTo>
                  <a:pt x="904637" y="473862"/>
                </a:lnTo>
                <a:lnTo>
                  <a:pt x="947610" y="473862"/>
                </a:lnTo>
                <a:lnTo>
                  <a:pt x="947610" y="430884"/>
                </a:lnTo>
                <a:cubicBezTo>
                  <a:pt x="947610" y="430884"/>
                  <a:pt x="904637" y="430884"/>
                  <a:pt x="904637" y="430884"/>
                </a:cubicBezTo>
                <a:close/>
                <a:moveTo>
                  <a:pt x="904637" y="517942"/>
                </a:moveTo>
                <a:lnTo>
                  <a:pt x="904637" y="560921"/>
                </a:lnTo>
                <a:lnTo>
                  <a:pt x="947610" y="560921"/>
                </a:lnTo>
                <a:lnTo>
                  <a:pt x="947610" y="517942"/>
                </a:lnTo>
                <a:lnTo>
                  <a:pt x="904637" y="517942"/>
                </a:lnTo>
                <a:close/>
                <a:moveTo>
                  <a:pt x="904637" y="861768"/>
                </a:moveTo>
                <a:lnTo>
                  <a:pt x="904637" y="904746"/>
                </a:lnTo>
                <a:lnTo>
                  <a:pt x="947610" y="904746"/>
                </a:lnTo>
                <a:lnTo>
                  <a:pt x="947610" y="861768"/>
                </a:lnTo>
                <a:lnTo>
                  <a:pt x="904637" y="861768"/>
                </a:lnTo>
                <a:close/>
                <a:moveTo>
                  <a:pt x="904637" y="1034783"/>
                </a:moveTo>
                <a:lnTo>
                  <a:pt x="904637" y="1077761"/>
                </a:lnTo>
                <a:lnTo>
                  <a:pt x="947610" y="1077761"/>
                </a:lnTo>
                <a:lnTo>
                  <a:pt x="947610" y="1034783"/>
                </a:lnTo>
                <a:lnTo>
                  <a:pt x="904637" y="1034783"/>
                </a:lnTo>
                <a:close/>
                <a:moveTo>
                  <a:pt x="904637" y="1077761"/>
                </a:moveTo>
                <a:lnTo>
                  <a:pt x="904637" y="1120739"/>
                </a:lnTo>
                <a:lnTo>
                  <a:pt x="947610" y="1120739"/>
                </a:lnTo>
                <a:lnTo>
                  <a:pt x="947610" y="1077761"/>
                </a:lnTo>
                <a:lnTo>
                  <a:pt x="904637" y="1077761"/>
                </a:lnTo>
                <a:close/>
                <a:moveTo>
                  <a:pt x="904637" y="1120739"/>
                </a:moveTo>
                <a:lnTo>
                  <a:pt x="904637" y="1163717"/>
                </a:lnTo>
                <a:lnTo>
                  <a:pt x="947610" y="1163717"/>
                </a:lnTo>
                <a:lnTo>
                  <a:pt x="947610" y="1120739"/>
                </a:lnTo>
                <a:lnTo>
                  <a:pt x="904637" y="1120739"/>
                </a:lnTo>
                <a:close/>
                <a:moveTo>
                  <a:pt x="904637" y="1163717"/>
                </a:moveTo>
                <a:lnTo>
                  <a:pt x="904637" y="1206695"/>
                </a:lnTo>
                <a:lnTo>
                  <a:pt x="947610" y="1206695"/>
                </a:lnTo>
                <a:lnTo>
                  <a:pt x="947610" y="1163717"/>
                </a:lnTo>
                <a:cubicBezTo>
                  <a:pt x="947610" y="1163717"/>
                  <a:pt x="904637" y="1163717"/>
                  <a:pt x="904637" y="1163717"/>
                </a:cubicBezTo>
                <a:close/>
                <a:moveTo>
                  <a:pt x="904637" y="1206695"/>
                </a:moveTo>
                <a:lnTo>
                  <a:pt x="904637" y="1249674"/>
                </a:lnTo>
                <a:lnTo>
                  <a:pt x="947610" y="1249674"/>
                </a:lnTo>
                <a:lnTo>
                  <a:pt x="947610" y="1206695"/>
                </a:lnTo>
                <a:lnTo>
                  <a:pt x="904637" y="1206695"/>
                </a:lnTo>
                <a:close/>
                <a:moveTo>
                  <a:pt x="947610" y="387906"/>
                </a:moveTo>
                <a:lnTo>
                  <a:pt x="947610" y="430884"/>
                </a:lnTo>
                <a:lnTo>
                  <a:pt x="990583" y="430884"/>
                </a:lnTo>
                <a:lnTo>
                  <a:pt x="990583" y="387906"/>
                </a:lnTo>
                <a:lnTo>
                  <a:pt x="947610" y="387906"/>
                </a:lnTo>
                <a:close/>
                <a:moveTo>
                  <a:pt x="947610" y="473862"/>
                </a:moveTo>
                <a:lnTo>
                  <a:pt x="947610" y="516840"/>
                </a:lnTo>
                <a:lnTo>
                  <a:pt x="990583" y="516840"/>
                </a:lnTo>
                <a:lnTo>
                  <a:pt x="990583" y="473862"/>
                </a:lnTo>
                <a:lnTo>
                  <a:pt x="947610" y="473862"/>
                </a:lnTo>
                <a:close/>
                <a:moveTo>
                  <a:pt x="947610" y="517942"/>
                </a:moveTo>
                <a:lnTo>
                  <a:pt x="947610" y="560921"/>
                </a:lnTo>
                <a:lnTo>
                  <a:pt x="990583" y="560921"/>
                </a:lnTo>
                <a:lnTo>
                  <a:pt x="990583" y="517942"/>
                </a:lnTo>
                <a:lnTo>
                  <a:pt x="947610" y="517942"/>
                </a:lnTo>
                <a:close/>
                <a:moveTo>
                  <a:pt x="947610" y="646877"/>
                </a:moveTo>
                <a:lnTo>
                  <a:pt x="947610" y="689855"/>
                </a:lnTo>
                <a:lnTo>
                  <a:pt x="990583" y="689855"/>
                </a:lnTo>
                <a:lnTo>
                  <a:pt x="990583" y="646877"/>
                </a:lnTo>
                <a:lnTo>
                  <a:pt x="947610" y="646877"/>
                </a:lnTo>
                <a:close/>
                <a:moveTo>
                  <a:pt x="947610" y="732833"/>
                </a:moveTo>
                <a:lnTo>
                  <a:pt x="947610" y="775812"/>
                </a:lnTo>
                <a:lnTo>
                  <a:pt x="990583" y="775812"/>
                </a:lnTo>
                <a:lnTo>
                  <a:pt x="990583" y="732833"/>
                </a:lnTo>
                <a:lnTo>
                  <a:pt x="947610" y="732833"/>
                </a:lnTo>
                <a:close/>
                <a:moveTo>
                  <a:pt x="947610" y="775812"/>
                </a:moveTo>
                <a:lnTo>
                  <a:pt x="947610" y="818790"/>
                </a:lnTo>
                <a:lnTo>
                  <a:pt x="990583" y="818790"/>
                </a:lnTo>
                <a:lnTo>
                  <a:pt x="990583" y="775812"/>
                </a:lnTo>
                <a:lnTo>
                  <a:pt x="947610" y="775812"/>
                </a:lnTo>
                <a:close/>
                <a:moveTo>
                  <a:pt x="947610" y="818790"/>
                </a:moveTo>
                <a:lnTo>
                  <a:pt x="947610" y="861768"/>
                </a:lnTo>
                <a:lnTo>
                  <a:pt x="990583" y="861768"/>
                </a:lnTo>
                <a:lnTo>
                  <a:pt x="990583" y="818790"/>
                </a:lnTo>
                <a:lnTo>
                  <a:pt x="947610" y="818790"/>
                </a:lnTo>
                <a:close/>
                <a:moveTo>
                  <a:pt x="947610" y="861768"/>
                </a:moveTo>
                <a:lnTo>
                  <a:pt x="947610" y="904746"/>
                </a:lnTo>
                <a:lnTo>
                  <a:pt x="990583" y="904746"/>
                </a:lnTo>
                <a:lnTo>
                  <a:pt x="990583" y="861768"/>
                </a:lnTo>
                <a:lnTo>
                  <a:pt x="947610" y="861768"/>
                </a:lnTo>
                <a:close/>
                <a:moveTo>
                  <a:pt x="947610" y="948826"/>
                </a:moveTo>
                <a:lnTo>
                  <a:pt x="947610" y="991804"/>
                </a:lnTo>
                <a:lnTo>
                  <a:pt x="990583" y="991804"/>
                </a:lnTo>
                <a:lnTo>
                  <a:pt x="990583" y="948826"/>
                </a:lnTo>
                <a:lnTo>
                  <a:pt x="947610" y="948826"/>
                </a:lnTo>
                <a:close/>
                <a:moveTo>
                  <a:pt x="947610" y="1034783"/>
                </a:moveTo>
                <a:lnTo>
                  <a:pt x="947610" y="1077761"/>
                </a:lnTo>
                <a:lnTo>
                  <a:pt x="990583" y="1077761"/>
                </a:lnTo>
                <a:lnTo>
                  <a:pt x="990583" y="1034783"/>
                </a:lnTo>
                <a:lnTo>
                  <a:pt x="947610" y="1034783"/>
                </a:lnTo>
                <a:close/>
                <a:moveTo>
                  <a:pt x="947610" y="1077761"/>
                </a:moveTo>
                <a:lnTo>
                  <a:pt x="947610" y="1120739"/>
                </a:lnTo>
                <a:lnTo>
                  <a:pt x="990583" y="1120739"/>
                </a:lnTo>
                <a:lnTo>
                  <a:pt x="990583" y="1077761"/>
                </a:lnTo>
                <a:lnTo>
                  <a:pt x="947610" y="1077761"/>
                </a:lnTo>
                <a:close/>
                <a:moveTo>
                  <a:pt x="947610" y="1120739"/>
                </a:moveTo>
                <a:lnTo>
                  <a:pt x="947610" y="1163717"/>
                </a:lnTo>
                <a:lnTo>
                  <a:pt x="990583" y="1163717"/>
                </a:lnTo>
                <a:lnTo>
                  <a:pt x="990583" y="1120739"/>
                </a:lnTo>
                <a:lnTo>
                  <a:pt x="947610" y="1120739"/>
                </a:lnTo>
                <a:close/>
                <a:moveTo>
                  <a:pt x="991685" y="344928"/>
                </a:moveTo>
                <a:lnTo>
                  <a:pt x="991685" y="387906"/>
                </a:lnTo>
                <a:lnTo>
                  <a:pt x="1034658" y="387906"/>
                </a:lnTo>
                <a:lnTo>
                  <a:pt x="1034658" y="344928"/>
                </a:lnTo>
                <a:lnTo>
                  <a:pt x="991685" y="344928"/>
                </a:lnTo>
                <a:close/>
                <a:moveTo>
                  <a:pt x="991685" y="430884"/>
                </a:moveTo>
                <a:lnTo>
                  <a:pt x="991685" y="473862"/>
                </a:lnTo>
                <a:lnTo>
                  <a:pt x="1034658" y="473862"/>
                </a:lnTo>
                <a:lnTo>
                  <a:pt x="1034658" y="430884"/>
                </a:lnTo>
                <a:cubicBezTo>
                  <a:pt x="1034658" y="430884"/>
                  <a:pt x="991685" y="430884"/>
                  <a:pt x="991685" y="430884"/>
                </a:cubicBezTo>
                <a:close/>
                <a:moveTo>
                  <a:pt x="991685" y="473862"/>
                </a:moveTo>
                <a:lnTo>
                  <a:pt x="991685" y="516840"/>
                </a:lnTo>
                <a:lnTo>
                  <a:pt x="1034658" y="516840"/>
                </a:lnTo>
                <a:lnTo>
                  <a:pt x="1034658" y="473862"/>
                </a:lnTo>
                <a:lnTo>
                  <a:pt x="991685" y="473862"/>
                </a:lnTo>
                <a:close/>
                <a:moveTo>
                  <a:pt x="991685" y="603899"/>
                </a:moveTo>
                <a:lnTo>
                  <a:pt x="991685" y="646877"/>
                </a:lnTo>
                <a:lnTo>
                  <a:pt x="1034658" y="646877"/>
                </a:lnTo>
                <a:lnTo>
                  <a:pt x="1034658" y="603899"/>
                </a:lnTo>
                <a:lnTo>
                  <a:pt x="991685" y="603899"/>
                </a:lnTo>
                <a:close/>
                <a:moveTo>
                  <a:pt x="991685" y="689855"/>
                </a:moveTo>
                <a:lnTo>
                  <a:pt x="991685" y="732833"/>
                </a:lnTo>
                <a:lnTo>
                  <a:pt x="1034658" y="732833"/>
                </a:lnTo>
                <a:lnTo>
                  <a:pt x="1034658" y="689855"/>
                </a:lnTo>
                <a:lnTo>
                  <a:pt x="991685" y="689855"/>
                </a:lnTo>
                <a:close/>
                <a:moveTo>
                  <a:pt x="991685" y="775812"/>
                </a:moveTo>
                <a:lnTo>
                  <a:pt x="991685" y="818790"/>
                </a:lnTo>
                <a:lnTo>
                  <a:pt x="1034658" y="818790"/>
                </a:lnTo>
                <a:lnTo>
                  <a:pt x="1034658" y="775812"/>
                </a:lnTo>
                <a:lnTo>
                  <a:pt x="991685" y="775812"/>
                </a:lnTo>
                <a:close/>
                <a:moveTo>
                  <a:pt x="991685" y="818790"/>
                </a:moveTo>
                <a:lnTo>
                  <a:pt x="991685" y="861768"/>
                </a:lnTo>
                <a:lnTo>
                  <a:pt x="1034658" y="861768"/>
                </a:lnTo>
                <a:lnTo>
                  <a:pt x="1034658" y="818790"/>
                </a:lnTo>
                <a:lnTo>
                  <a:pt x="991685" y="818790"/>
                </a:lnTo>
                <a:close/>
                <a:moveTo>
                  <a:pt x="991685" y="861768"/>
                </a:moveTo>
                <a:lnTo>
                  <a:pt x="991685" y="904746"/>
                </a:lnTo>
                <a:lnTo>
                  <a:pt x="1034658" y="904746"/>
                </a:lnTo>
                <a:lnTo>
                  <a:pt x="1034658" y="861768"/>
                </a:lnTo>
                <a:lnTo>
                  <a:pt x="991685" y="861768"/>
                </a:lnTo>
                <a:close/>
                <a:moveTo>
                  <a:pt x="991685" y="1034783"/>
                </a:moveTo>
                <a:lnTo>
                  <a:pt x="991685" y="1077761"/>
                </a:lnTo>
                <a:lnTo>
                  <a:pt x="1034658" y="1077761"/>
                </a:lnTo>
                <a:lnTo>
                  <a:pt x="1034658" y="1034783"/>
                </a:lnTo>
                <a:lnTo>
                  <a:pt x="991685" y="1034783"/>
                </a:lnTo>
                <a:close/>
                <a:moveTo>
                  <a:pt x="991685" y="1163717"/>
                </a:moveTo>
                <a:lnTo>
                  <a:pt x="991685" y="1206695"/>
                </a:lnTo>
                <a:lnTo>
                  <a:pt x="1034658" y="1206695"/>
                </a:lnTo>
                <a:lnTo>
                  <a:pt x="1034658" y="1163717"/>
                </a:lnTo>
                <a:cubicBezTo>
                  <a:pt x="1034658" y="1163717"/>
                  <a:pt x="991685" y="1163717"/>
                  <a:pt x="991685" y="1163717"/>
                </a:cubicBezTo>
                <a:close/>
                <a:moveTo>
                  <a:pt x="991685" y="1206695"/>
                </a:moveTo>
                <a:lnTo>
                  <a:pt x="991685" y="1249674"/>
                </a:lnTo>
                <a:lnTo>
                  <a:pt x="1034658" y="1249674"/>
                </a:lnTo>
                <a:lnTo>
                  <a:pt x="1034658" y="1206695"/>
                </a:lnTo>
                <a:lnTo>
                  <a:pt x="991685" y="1206695"/>
                </a:lnTo>
                <a:close/>
                <a:moveTo>
                  <a:pt x="1034658" y="344928"/>
                </a:moveTo>
                <a:lnTo>
                  <a:pt x="1034658" y="387906"/>
                </a:lnTo>
                <a:lnTo>
                  <a:pt x="1077631" y="387906"/>
                </a:lnTo>
                <a:lnTo>
                  <a:pt x="1077631" y="344928"/>
                </a:lnTo>
                <a:lnTo>
                  <a:pt x="1034658" y="344928"/>
                </a:lnTo>
                <a:close/>
                <a:moveTo>
                  <a:pt x="1034658" y="517942"/>
                </a:moveTo>
                <a:lnTo>
                  <a:pt x="1034658" y="560921"/>
                </a:lnTo>
                <a:lnTo>
                  <a:pt x="1077631" y="560921"/>
                </a:lnTo>
                <a:lnTo>
                  <a:pt x="1077631" y="517942"/>
                </a:lnTo>
                <a:lnTo>
                  <a:pt x="1034658" y="517942"/>
                </a:lnTo>
                <a:close/>
                <a:moveTo>
                  <a:pt x="1034658" y="732833"/>
                </a:moveTo>
                <a:lnTo>
                  <a:pt x="1034658" y="775812"/>
                </a:lnTo>
                <a:lnTo>
                  <a:pt x="1077631" y="775812"/>
                </a:lnTo>
                <a:lnTo>
                  <a:pt x="1077631" y="732833"/>
                </a:lnTo>
                <a:lnTo>
                  <a:pt x="1034658" y="732833"/>
                </a:lnTo>
                <a:close/>
                <a:moveTo>
                  <a:pt x="1034658" y="861768"/>
                </a:moveTo>
                <a:lnTo>
                  <a:pt x="1034658" y="904746"/>
                </a:lnTo>
                <a:lnTo>
                  <a:pt x="1077631" y="904746"/>
                </a:lnTo>
                <a:lnTo>
                  <a:pt x="1077631" y="861768"/>
                </a:lnTo>
                <a:lnTo>
                  <a:pt x="1034658" y="861768"/>
                </a:lnTo>
                <a:close/>
                <a:moveTo>
                  <a:pt x="1034658" y="905848"/>
                </a:moveTo>
                <a:lnTo>
                  <a:pt x="1034658" y="948826"/>
                </a:lnTo>
                <a:lnTo>
                  <a:pt x="1077631" y="948826"/>
                </a:lnTo>
                <a:lnTo>
                  <a:pt x="1077631" y="905848"/>
                </a:lnTo>
                <a:lnTo>
                  <a:pt x="1034658" y="905848"/>
                </a:lnTo>
                <a:close/>
                <a:moveTo>
                  <a:pt x="1034658" y="948826"/>
                </a:moveTo>
                <a:lnTo>
                  <a:pt x="1034658" y="991804"/>
                </a:lnTo>
                <a:lnTo>
                  <a:pt x="1077631" y="991804"/>
                </a:lnTo>
                <a:lnTo>
                  <a:pt x="1077631" y="948826"/>
                </a:lnTo>
                <a:lnTo>
                  <a:pt x="1034658" y="948826"/>
                </a:lnTo>
                <a:close/>
                <a:moveTo>
                  <a:pt x="1034658" y="991804"/>
                </a:moveTo>
                <a:lnTo>
                  <a:pt x="1034658" y="1034783"/>
                </a:lnTo>
                <a:lnTo>
                  <a:pt x="1077631" y="1034783"/>
                </a:lnTo>
                <a:lnTo>
                  <a:pt x="1077631" y="991804"/>
                </a:lnTo>
                <a:lnTo>
                  <a:pt x="1034658" y="991804"/>
                </a:lnTo>
                <a:close/>
                <a:moveTo>
                  <a:pt x="1034658" y="1034783"/>
                </a:moveTo>
                <a:lnTo>
                  <a:pt x="1034658" y="1077761"/>
                </a:lnTo>
                <a:lnTo>
                  <a:pt x="1077631" y="1077761"/>
                </a:lnTo>
                <a:lnTo>
                  <a:pt x="1077631" y="1034783"/>
                </a:lnTo>
                <a:lnTo>
                  <a:pt x="1034658" y="1034783"/>
                </a:lnTo>
                <a:close/>
                <a:moveTo>
                  <a:pt x="1034658" y="1120739"/>
                </a:moveTo>
                <a:lnTo>
                  <a:pt x="1034658" y="1163717"/>
                </a:lnTo>
                <a:lnTo>
                  <a:pt x="1077631" y="1163717"/>
                </a:lnTo>
                <a:lnTo>
                  <a:pt x="1077631" y="1120739"/>
                </a:lnTo>
                <a:lnTo>
                  <a:pt x="1034658" y="1120739"/>
                </a:lnTo>
                <a:close/>
                <a:moveTo>
                  <a:pt x="1077631" y="344928"/>
                </a:moveTo>
                <a:lnTo>
                  <a:pt x="1077631" y="387906"/>
                </a:lnTo>
                <a:lnTo>
                  <a:pt x="1120604" y="387906"/>
                </a:lnTo>
                <a:lnTo>
                  <a:pt x="1120604" y="344928"/>
                </a:lnTo>
                <a:lnTo>
                  <a:pt x="1077631" y="344928"/>
                </a:lnTo>
                <a:close/>
                <a:moveTo>
                  <a:pt x="1077631" y="517942"/>
                </a:moveTo>
                <a:lnTo>
                  <a:pt x="1077631" y="560921"/>
                </a:lnTo>
                <a:lnTo>
                  <a:pt x="1120604" y="560921"/>
                </a:lnTo>
                <a:lnTo>
                  <a:pt x="1120604" y="517942"/>
                </a:lnTo>
                <a:lnTo>
                  <a:pt x="1077631" y="517942"/>
                </a:lnTo>
                <a:close/>
                <a:moveTo>
                  <a:pt x="1077631" y="560921"/>
                </a:moveTo>
                <a:lnTo>
                  <a:pt x="1077631" y="603899"/>
                </a:lnTo>
                <a:lnTo>
                  <a:pt x="1120604" y="603899"/>
                </a:lnTo>
                <a:lnTo>
                  <a:pt x="1120604" y="560921"/>
                </a:lnTo>
                <a:lnTo>
                  <a:pt x="1077631" y="560921"/>
                </a:lnTo>
                <a:close/>
                <a:moveTo>
                  <a:pt x="1077631" y="603899"/>
                </a:moveTo>
                <a:lnTo>
                  <a:pt x="1077631" y="646877"/>
                </a:lnTo>
                <a:lnTo>
                  <a:pt x="1120604" y="646877"/>
                </a:lnTo>
                <a:lnTo>
                  <a:pt x="1120604" y="603899"/>
                </a:lnTo>
                <a:lnTo>
                  <a:pt x="1077631" y="603899"/>
                </a:lnTo>
                <a:close/>
                <a:moveTo>
                  <a:pt x="1077631" y="689855"/>
                </a:moveTo>
                <a:lnTo>
                  <a:pt x="1077631" y="732833"/>
                </a:lnTo>
                <a:lnTo>
                  <a:pt x="1120604" y="732833"/>
                </a:lnTo>
                <a:lnTo>
                  <a:pt x="1120604" y="689855"/>
                </a:lnTo>
                <a:lnTo>
                  <a:pt x="1077631" y="689855"/>
                </a:lnTo>
                <a:close/>
                <a:moveTo>
                  <a:pt x="1077631" y="775812"/>
                </a:moveTo>
                <a:lnTo>
                  <a:pt x="1077631" y="818790"/>
                </a:lnTo>
                <a:lnTo>
                  <a:pt x="1120604" y="818790"/>
                </a:lnTo>
                <a:lnTo>
                  <a:pt x="1120604" y="775812"/>
                </a:lnTo>
                <a:lnTo>
                  <a:pt x="1077631" y="775812"/>
                </a:lnTo>
                <a:close/>
                <a:moveTo>
                  <a:pt x="1077631" y="818790"/>
                </a:moveTo>
                <a:lnTo>
                  <a:pt x="1077631" y="861768"/>
                </a:lnTo>
                <a:lnTo>
                  <a:pt x="1120604" y="861768"/>
                </a:lnTo>
                <a:lnTo>
                  <a:pt x="1120604" y="818790"/>
                </a:lnTo>
                <a:lnTo>
                  <a:pt x="1077631" y="818790"/>
                </a:lnTo>
                <a:close/>
                <a:moveTo>
                  <a:pt x="1077631" y="905848"/>
                </a:moveTo>
                <a:lnTo>
                  <a:pt x="1077631" y="948826"/>
                </a:lnTo>
                <a:lnTo>
                  <a:pt x="1120604" y="948826"/>
                </a:lnTo>
                <a:lnTo>
                  <a:pt x="1120604" y="905848"/>
                </a:lnTo>
                <a:lnTo>
                  <a:pt x="1077631" y="905848"/>
                </a:lnTo>
                <a:close/>
                <a:moveTo>
                  <a:pt x="1077631" y="1077761"/>
                </a:moveTo>
                <a:lnTo>
                  <a:pt x="1077631" y="1120739"/>
                </a:lnTo>
                <a:lnTo>
                  <a:pt x="1120604" y="1120739"/>
                </a:lnTo>
                <a:lnTo>
                  <a:pt x="1120604" y="1077761"/>
                </a:lnTo>
                <a:lnTo>
                  <a:pt x="1077631" y="1077761"/>
                </a:lnTo>
                <a:close/>
                <a:moveTo>
                  <a:pt x="1077631" y="1120739"/>
                </a:moveTo>
                <a:lnTo>
                  <a:pt x="1077631" y="1163717"/>
                </a:lnTo>
                <a:lnTo>
                  <a:pt x="1120604" y="1163717"/>
                </a:lnTo>
                <a:lnTo>
                  <a:pt x="1120604" y="1120739"/>
                </a:lnTo>
                <a:lnTo>
                  <a:pt x="1077631" y="1120739"/>
                </a:lnTo>
                <a:close/>
                <a:moveTo>
                  <a:pt x="1077631" y="1163717"/>
                </a:moveTo>
                <a:lnTo>
                  <a:pt x="1077631" y="1206695"/>
                </a:lnTo>
                <a:lnTo>
                  <a:pt x="1120604" y="1206695"/>
                </a:lnTo>
                <a:lnTo>
                  <a:pt x="1120604" y="1163717"/>
                </a:lnTo>
                <a:cubicBezTo>
                  <a:pt x="1120604" y="1163717"/>
                  <a:pt x="1077631" y="1163717"/>
                  <a:pt x="1077631" y="1163717"/>
                </a:cubicBezTo>
                <a:close/>
                <a:moveTo>
                  <a:pt x="1077631" y="1206695"/>
                </a:moveTo>
                <a:lnTo>
                  <a:pt x="1077631" y="1249674"/>
                </a:lnTo>
                <a:lnTo>
                  <a:pt x="1120604" y="1249674"/>
                </a:lnTo>
                <a:lnTo>
                  <a:pt x="1120604" y="1206695"/>
                </a:lnTo>
                <a:lnTo>
                  <a:pt x="1077631" y="1206695"/>
                </a:lnTo>
                <a:close/>
                <a:moveTo>
                  <a:pt x="1120604" y="344928"/>
                </a:moveTo>
                <a:lnTo>
                  <a:pt x="1120604" y="387906"/>
                </a:lnTo>
                <a:lnTo>
                  <a:pt x="1163577" y="387906"/>
                </a:lnTo>
                <a:lnTo>
                  <a:pt x="1163577" y="344928"/>
                </a:lnTo>
                <a:lnTo>
                  <a:pt x="1120604" y="344928"/>
                </a:lnTo>
                <a:close/>
                <a:moveTo>
                  <a:pt x="1120604" y="387906"/>
                </a:moveTo>
                <a:lnTo>
                  <a:pt x="1120604" y="430884"/>
                </a:lnTo>
                <a:lnTo>
                  <a:pt x="1163577" y="430884"/>
                </a:lnTo>
                <a:lnTo>
                  <a:pt x="1163577" y="387906"/>
                </a:lnTo>
                <a:lnTo>
                  <a:pt x="1120604" y="387906"/>
                </a:lnTo>
                <a:close/>
                <a:moveTo>
                  <a:pt x="1120604" y="603899"/>
                </a:moveTo>
                <a:lnTo>
                  <a:pt x="1120604" y="646877"/>
                </a:lnTo>
                <a:lnTo>
                  <a:pt x="1163577" y="646877"/>
                </a:lnTo>
                <a:lnTo>
                  <a:pt x="1163577" y="603899"/>
                </a:lnTo>
                <a:lnTo>
                  <a:pt x="1120604" y="603899"/>
                </a:lnTo>
                <a:close/>
                <a:moveTo>
                  <a:pt x="1120604" y="646877"/>
                </a:moveTo>
                <a:lnTo>
                  <a:pt x="1120604" y="689855"/>
                </a:lnTo>
                <a:lnTo>
                  <a:pt x="1163577" y="689855"/>
                </a:lnTo>
                <a:lnTo>
                  <a:pt x="1163577" y="646877"/>
                </a:lnTo>
                <a:lnTo>
                  <a:pt x="1120604" y="646877"/>
                </a:lnTo>
                <a:close/>
                <a:moveTo>
                  <a:pt x="1120604" y="689855"/>
                </a:moveTo>
                <a:lnTo>
                  <a:pt x="1120604" y="732833"/>
                </a:lnTo>
                <a:lnTo>
                  <a:pt x="1163577" y="732833"/>
                </a:lnTo>
                <a:lnTo>
                  <a:pt x="1163577" y="689855"/>
                </a:lnTo>
                <a:lnTo>
                  <a:pt x="1120604" y="689855"/>
                </a:lnTo>
                <a:close/>
                <a:moveTo>
                  <a:pt x="1120604" y="818790"/>
                </a:moveTo>
                <a:lnTo>
                  <a:pt x="1120604" y="861768"/>
                </a:lnTo>
                <a:lnTo>
                  <a:pt x="1163577" y="861768"/>
                </a:lnTo>
                <a:lnTo>
                  <a:pt x="1163577" y="818790"/>
                </a:lnTo>
                <a:lnTo>
                  <a:pt x="1120604" y="818790"/>
                </a:lnTo>
                <a:close/>
                <a:moveTo>
                  <a:pt x="1120604" y="861768"/>
                </a:moveTo>
                <a:lnTo>
                  <a:pt x="1120604" y="904746"/>
                </a:lnTo>
                <a:lnTo>
                  <a:pt x="1163577" y="904746"/>
                </a:lnTo>
                <a:lnTo>
                  <a:pt x="1163577" y="861768"/>
                </a:lnTo>
                <a:lnTo>
                  <a:pt x="1120604" y="861768"/>
                </a:lnTo>
                <a:close/>
                <a:moveTo>
                  <a:pt x="1120604" y="905848"/>
                </a:moveTo>
                <a:lnTo>
                  <a:pt x="1120604" y="948826"/>
                </a:lnTo>
                <a:lnTo>
                  <a:pt x="1163577" y="948826"/>
                </a:lnTo>
                <a:lnTo>
                  <a:pt x="1163577" y="905848"/>
                </a:lnTo>
                <a:lnTo>
                  <a:pt x="1120604" y="905848"/>
                </a:lnTo>
                <a:close/>
                <a:moveTo>
                  <a:pt x="1120604" y="948826"/>
                </a:moveTo>
                <a:lnTo>
                  <a:pt x="1120604" y="991804"/>
                </a:lnTo>
                <a:lnTo>
                  <a:pt x="1163577" y="991804"/>
                </a:lnTo>
                <a:lnTo>
                  <a:pt x="1163577" y="948826"/>
                </a:lnTo>
                <a:lnTo>
                  <a:pt x="1120604" y="948826"/>
                </a:lnTo>
                <a:close/>
                <a:moveTo>
                  <a:pt x="1120604" y="991804"/>
                </a:moveTo>
                <a:lnTo>
                  <a:pt x="1120604" y="1034783"/>
                </a:lnTo>
                <a:lnTo>
                  <a:pt x="1163577" y="1034783"/>
                </a:lnTo>
                <a:lnTo>
                  <a:pt x="1163577" y="991804"/>
                </a:lnTo>
                <a:lnTo>
                  <a:pt x="1120604" y="991804"/>
                </a:lnTo>
                <a:close/>
                <a:moveTo>
                  <a:pt x="1120604" y="1034783"/>
                </a:moveTo>
                <a:lnTo>
                  <a:pt x="1120604" y="1077761"/>
                </a:lnTo>
                <a:lnTo>
                  <a:pt x="1163577" y="1077761"/>
                </a:lnTo>
                <a:lnTo>
                  <a:pt x="1163577" y="1034783"/>
                </a:lnTo>
                <a:lnTo>
                  <a:pt x="1120604" y="1034783"/>
                </a:lnTo>
                <a:close/>
                <a:moveTo>
                  <a:pt x="1120604" y="1077761"/>
                </a:moveTo>
                <a:lnTo>
                  <a:pt x="1120604" y="1120739"/>
                </a:lnTo>
                <a:lnTo>
                  <a:pt x="1163577" y="1120739"/>
                </a:lnTo>
                <a:lnTo>
                  <a:pt x="1163577" y="1077761"/>
                </a:lnTo>
                <a:lnTo>
                  <a:pt x="1120604" y="1077761"/>
                </a:lnTo>
                <a:close/>
                <a:moveTo>
                  <a:pt x="1120604" y="1120739"/>
                </a:moveTo>
                <a:lnTo>
                  <a:pt x="1120604" y="1163717"/>
                </a:lnTo>
                <a:lnTo>
                  <a:pt x="1163577" y="1163717"/>
                </a:lnTo>
                <a:lnTo>
                  <a:pt x="1163577" y="1120739"/>
                </a:lnTo>
                <a:lnTo>
                  <a:pt x="1120604" y="1120739"/>
                </a:lnTo>
                <a:close/>
                <a:moveTo>
                  <a:pt x="1120604" y="1163717"/>
                </a:moveTo>
                <a:lnTo>
                  <a:pt x="1120604" y="1206695"/>
                </a:lnTo>
                <a:lnTo>
                  <a:pt x="1163577" y="1206695"/>
                </a:lnTo>
                <a:lnTo>
                  <a:pt x="1163577" y="1163717"/>
                </a:lnTo>
                <a:cubicBezTo>
                  <a:pt x="1163577" y="1163717"/>
                  <a:pt x="1120604" y="1163717"/>
                  <a:pt x="1120604" y="1163717"/>
                </a:cubicBezTo>
                <a:close/>
                <a:moveTo>
                  <a:pt x="1163577" y="473862"/>
                </a:moveTo>
                <a:lnTo>
                  <a:pt x="1163577" y="516840"/>
                </a:lnTo>
                <a:lnTo>
                  <a:pt x="1206550" y="516840"/>
                </a:lnTo>
                <a:lnTo>
                  <a:pt x="1206550" y="473862"/>
                </a:lnTo>
                <a:lnTo>
                  <a:pt x="1163577" y="473862"/>
                </a:lnTo>
                <a:close/>
                <a:moveTo>
                  <a:pt x="1163577" y="517942"/>
                </a:moveTo>
                <a:lnTo>
                  <a:pt x="1163577" y="560921"/>
                </a:lnTo>
                <a:lnTo>
                  <a:pt x="1206550" y="560921"/>
                </a:lnTo>
                <a:lnTo>
                  <a:pt x="1206550" y="517942"/>
                </a:lnTo>
                <a:lnTo>
                  <a:pt x="1163577" y="517942"/>
                </a:lnTo>
                <a:close/>
                <a:moveTo>
                  <a:pt x="1163577" y="646877"/>
                </a:moveTo>
                <a:lnTo>
                  <a:pt x="1163577" y="689855"/>
                </a:lnTo>
                <a:lnTo>
                  <a:pt x="1206550" y="689855"/>
                </a:lnTo>
                <a:lnTo>
                  <a:pt x="1206550" y="646877"/>
                </a:lnTo>
                <a:lnTo>
                  <a:pt x="1163577" y="646877"/>
                </a:lnTo>
                <a:close/>
                <a:moveTo>
                  <a:pt x="1163577" y="689855"/>
                </a:moveTo>
                <a:lnTo>
                  <a:pt x="1163577" y="732833"/>
                </a:lnTo>
                <a:lnTo>
                  <a:pt x="1206550" y="732833"/>
                </a:lnTo>
                <a:lnTo>
                  <a:pt x="1206550" y="689855"/>
                </a:lnTo>
                <a:lnTo>
                  <a:pt x="1163577" y="689855"/>
                </a:lnTo>
                <a:close/>
                <a:moveTo>
                  <a:pt x="1163577" y="861768"/>
                </a:moveTo>
                <a:lnTo>
                  <a:pt x="1163577" y="904746"/>
                </a:lnTo>
                <a:lnTo>
                  <a:pt x="1206550" y="904746"/>
                </a:lnTo>
                <a:lnTo>
                  <a:pt x="1206550" y="861768"/>
                </a:lnTo>
                <a:lnTo>
                  <a:pt x="1163577" y="861768"/>
                </a:lnTo>
                <a:close/>
                <a:moveTo>
                  <a:pt x="1163577" y="948826"/>
                </a:moveTo>
                <a:lnTo>
                  <a:pt x="1163577" y="991804"/>
                </a:lnTo>
                <a:lnTo>
                  <a:pt x="1206550" y="991804"/>
                </a:lnTo>
                <a:lnTo>
                  <a:pt x="1206550" y="948826"/>
                </a:lnTo>
                <a:lnTo>
                  <a:pt x="1163577" y="948826"/>
                </a:lnTo>
                <a:close/>
                <a:moveTo>
                  <a:pt x="1163577" y="991804"/>
                </a:moveTo>
                <a:lnTo>
                  <a:pt x="1163577" y="1034783"/>
                </a:lnTo>
                <a:lnTo>
                  <a:pt x="1206550" y="1034783"/>
                </a:lnTo>
                <a:lnTo>
                  <a:pt x="1206550" y="991804"/>
                </a:lnTo>
                <a:lnTo>
                  <a:pt x="1163577" y="991804"/>
                </a:lnTo>
                <a:close/>
                <a:moveTo>
                  <a:pt x="1163577" y="1034783"/>
                </a:moveTo>
                <a:lnTo>
                  <a:pt x="1163577" y="1077761"/>
                </a:lnTo>
                <a:lnTo>
                  <a:pt x="1206550" y="1077761"/>
                </a:lnTo>
                <a:lnTo>
                  <a:pt x="1206550" y="1034783"/>
                </a:lnTo>
                <a:lnTo>
                  <a:pt x="1163577" y="1034783"/>
                </a:lnTo>
                <a:close/>
                <a:moveTo>
                  <a:pt x="1163577" y="1077761"/>
                </a:moveTo>
                <a:lnTo>
                  <a:pt x="1163577" y="1120739"/>
                </a:lnTo>
                <a:lnTo>
                  <a:pt x="1206550" y="1120739"/>
                </a:lnTo>
                <a:lnTo>
                  <a:pt x="1206550" y="1077761"/>
                </a:lnTo>
                <a:lnTo>
                  <a:pt x="1163577" y="1077761"/>
                </a:lnTo>
                <a:close/>
                <a:moveTo>
                  <a:pt x="1163577" y="1163717"/>
                </a:moveTo>
                <a:lnTo>
                  <a:pt x="1163577" y="1206695"/>
                </a:lnTo>
                <a:lnTo>
                  <a:pt x="1206550" y="1206695"/>
                </a:lnTo>
                <a:lnTo>
                  <a:pt x="1206550" y="1163717"/>
                </a:lnTo>
                <a:cubicBezTo>
                  <a:pt x="1206550" y="1163717"/>
                  <a:pt x="1163577" y="1163717"/>
                  <a:pt x="1163577" y="1163717"/>
                </a:cubicBezTo>
                <a:close/>
                <a:moveTo>
                  <a:pt x="1206550" y="344928"/>
                </a:moveTo>
                <a:lnTo>
                  <a:pt x="1206550" y="387906"/>
                </a:lnTo>
                <a:lnTo>
                  <a:pt x="1249523" y="387906"/>
                </a:lnTo>
                <a:lnTo>
                  <a:pt x="1249523" y="344928"/>
                </a:lnTo>
                <a:lnTo>
                  <a:pt x="1206550" y="344928"/>
                </a:lnTo>
                <a:close/>
                <a:moveTo>
                  <a:pt x="1206550" y="387906"/>
                </a:moveTo>
                <a:lnTo>
                  <a:pt x="1206550" y="430884"/>
                </a:lnTo>
                <a:lnTo>
                  <a:pt x="1249523" y="430884"/>
                </a:lnTo>
                <a:lnTo>
                  <a:pt x="1249523" y="387906"/>
                </a:lnTo>
                <a:lnTo>
                  <a:pt x="1206550" y="387906"/>
                </a:lnTo>
                <a:close/>
                <a:moveTo>
                  <a:pt x="1206550" y="473862"/>
                </a:moveTo>
                <a:lnTo>
                  <a:pt x="1206550" y="516840"/>
                </a:lnTo>
                <a:lnTo>
                  <a:pt x="1249523" y="516840"/>
                </a:lnTo>
                <a:lnTo>
                  <a:pt x="1249523" y="473862"/>
                </a:lnTo>
                <a:lnTo>
                  <a:pt x="1206550" y="473862"/>
                </a:lnTo>
                <a:close/>
                <a:moveTo>
                  <a:pt x="1206550" y="560921"/>
                </a:moveTo>
                <a:lnTo>
                  <a:pt x="1206550" y="603899"/>
                </a:lnTo>
                <a:lnTo>
                  <a:pt x="1249523" y="603899"/>
                </a:lnTo>
                <a:lnTo>
                  <a:pt x="1249523" y="560921"/>
                </a:lnTo>
                <a:lnTo>
                  <a:pt x="1206550" y="560921"/>
                </a:lnTo>
                <a:close/>
                <a:moveTo>
                  <a:pt x="1206550" y="646877"/>
                </a:moveTo>
                <a:lnTo>
                  <a:pt x="1206550" y="689855"/>
                </a:lnTo>
                <a:lnTo>
                  <a:pt x="1249523" y="689855"/>
                </a:lnTo>
                <a:lnTo>
                  <a:pt x="1249523" y="646877"/>
                </a:lnTo>
                <a:lnTo>
                  <a:pt x="1206550" y="646877"/>
                </a:lnTo>
                <a:close/>
                <a:moveTo>
                  <a:pt x="1206550" y="732833"/>
                </a:moveTo>
                <a:lnTo>
                  <a:pt x="1206550" y="775812"/>
                </a:lnTo>
                <a:lnTo>
                  <a:pt x="1249523" y="775812"/>
                </a:lnTo>
                <a:lnTo>
                  <a:pt x="1249523" y="732833"/>
                </a:lnTo>
                <a:lnTo>
                  <a:pt x="1206550" y="732833"/>
                </a:lnTo>
                <a:close/>
                <a:moveTo>
                  <a:pt x="1206550" y="818790"/>
                </a:moveTo>
                <a:lnTo>
                  <a:pt x="1206550" y="861768"/>
                </a:lnTo>
                <a:lnTo>
                  <a:pt x="1249523" y="861768"/>
                </a:lnTo>
                <a:lnTo>
                  <a:pt x="1249523" y="818790"/>
                </a:lnTo>
                <a:lnTo>
                  <a:pt x="1206550" y="818790"/>
                </a:lnTo>
                <a:close/>
                <a:moveTo>
                  <a:pt x="1206550" y="948826"/>
                </a:moveTo>
                <a:lnTo>
                  <a:pt x="1206550" y="991804"/>
                </a:lnTo>
                <a:lnTo>
                  <a:pt x="1249523" y="991804"/>
                </a:lnTo>
                <a:lnTo>
                  <a:pt x="1249523" y="948826"/>
                </a:lnTo>
                <a:lnTo>
                  <a:pt x="1206550" y="948826"/>
                </a:lnTo>
                <a:close/>
                <a:moveTo>
                  <a:pt x="1206550" y="991804"/>
                </a:moveTo>
                <a:lnTo>
                  <a:pt x="1206550" y="1034783"/>
                </a:lnTo>
                <a:lnTo>
                  <a:pt x="1249523" y="1034783"/>
                </a:lnTo>
                <a:lnTo>
                  <a:pt x="1249523" y="991804"/>
                </a:lnTo>
                <a:lnTo>
                  <a:pt x="1206550" y="991804"/>
                </a:lnTo>
                <a:close/>
                <a:moveTo>
                  <a:pt x="1206550" y="1120739"/>
                </a:moveTo>
                <a:lnTo>
                  <a:pt x="1206550" y="1163717"/>
                </a:lnTo>
                <a:lnTo>
                  <a:pt x="1249523" y="1163717"/>
                </a:lnTo>
                <a:lnTo>
                  <a:pt x="1249523" y="1120739"/>
                </a:lnTo>
                <a:lnTo>
                  <a:pt x="1206550" y="1120739"/>
                </a:lnTo>
                <a:close/>
              </a:path>
            </a:pathLst>
          </a:custGeom>
          <a:solidFill>
            <a:srgbClr val="1D1D1B"/>
          </a:solidFill>
          <a:ln w="1101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107</Words>
  <Application>Microsoft Macintosh PowerPoint</Application>
  <PresentationFormat>A3 Paper (297x420 mm)</PresentationFormat>
  <Paragraphs>73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9</cp:revision>
  <dcterms:created xsi:type="dcterms:W3CDTF">2026-06-24T13:15:51Z</dcterms:created>
  <dcterms:modified xsi:type="dcterms:W3CDTF">2026-06-24T14:03:33Z</dcterms:modified>
</cp:coreProperties>
</file>