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2801600" cy="96012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82" d="100"/>
          <a:sy n="82" d="100"/>
        </p:scale>
        <p:origin x="19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427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666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691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065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>
                    <a:tint val="82000"/>
                  </a:schemeClr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82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562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563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521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728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318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670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396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645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Group 202">
            <a:extLst>
              <a:ext uri="{FF2B5EF4-FFF2-40B4-BE49-F238E27FC236}">
                <a16:creationId xmlns:a16="http://schemas.microsoft.com/office/drawing/2014/main" id="{0B1219FA-A505-D634-DAEB-AF46A834F474}"/>
              </a:ext>
            </a:extLst>
          </p:cNvPr>
          <p:cNvGrpSpPr/>
          <p:nvPr/>
        </p:nvGrpSpPr>
        <p:grpSpPr>
          <a:xfrm>
            <a:off x="8264207" y="8467833"/>
            <a:ext cx="4318452" cy="936400"/>
            <a:chOff x="8264207" y="7863399"/>
            <a:chExt cx="4318452" cy="936400"/>
          </a:xfrm>
        </p:grpSpPr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1B854403-037C-FFE1-76A3-E73E4F28C0C8}"/>
                </a:ext>
              </a:extLst>
            </p:cNvPr>
            <p:cNvSpPr/>
            <p:nvPr/>
          </p:nvSpPr>
          <p:spPr>
            <a:xfrm>
              <a:off x="9544748" y="8385539"/>
              <a:ext cx="144559" cy="144559"/>
            </a:xfrm>
            <a:custGeom>
              <a:avLst/>
              <a:gdLst>
                <a:gd name="csX0" fmla="*/ 72280 w 144559"/>
                <a:gd name="csY0" fmla="*/ 0 h 144559"/>
                <a:gd name="csX1" fmla="*/ 107880 w 144559"/>
                <a:gd name="csY1" fmla="*/ 9709 h 144559"/>
                <a:gd name="csX2" fmla="*/ 134850 w 144559"/>
                <a:gd name="csY2" fmla="*/ 36680 h 144559"/>
                <a:gd name="csX3" fmla="*/ 144559 w 144559"/>
                <a:gd name="csY3" fmla="*/ 72280 h 144559"/>
                <a:gd name="csX4" fmla="*/ 134850 w 144559"/>
                <a:gd name="csY4" fmla="*/ 107880 h 144559"/>
                <a:gd name="csX5" fmla="*/ 107880 w 144559"/>
                <a:gd name="csY5" fmla="*/ 134850 h 144559"/>
                <a:gd name="csX6" fmla="*/ 72280 w 144559"/>
                <a:gd name="csY6" fmla="*/ 144560 h 144559"/>
                <a:gd name="csX7" fmla="*/ 36679 w 144559"/>
                <a:gd name="csY7" fmla="*/ 134850 h 144559"/>
                <a:gd name="csX8" fmla="*/ 9709 w 144559"/>
                <a:gd name="csY8" fmla="*/ 107880 h 144559"/>
                <a:gd name="csX9" fmla="*/ 0 w 144559"/>
                <a:gd name="csY9" fmla="*/ 72280 h 144559"/>
                <a:gd name="csX10" fmla="*/ 9709 w 144559"/>
                <a:gd name="csY10" fmla="*/ 36680 h 144559"/>
                <a:gd name="csX11" fmla="*/ 36679 w 144559"/>
                <a:gd name="csY11" fmla="*/ 9709 h 144559"/>
                <a:gd name="csX12" fmla="*/ 72280 w 144559"/>
                <a:gd name="csY12" fmla="*/ 0 h 144559"/>
                <a:gd name="csX13" fmla="*/ 72280 w 144559"/>
                <a:gd name="csY13" fmla="*/ 11867 h 144559"/>
                <a:gd name="csX14" fmla="*/ 43152 w 144559"/>
                <a:gd name="csY14" fmla="*/ 19418 h 144559"/>
                <a:gd name="csX15" fmla="*/ 20497 w 144559"/>
                <a:gd name="csY15" fmla="*/ 40994 h 144559"/>
                <a:gd name="csX16" fmla="*/ 12946 w 144559"/>
                <a:gd name="csY16" fmla="*/ 71201 h 144559"/>
                <a:gd name="csX17" fmla="*/ 20497 w 144559"/>
                <a:gd name="csY17" fmla="*/ 100329 h 144559"/>
                <a:gd name="csX18" fmla="*/ 43152 w 144559"/>
                <a:gd name="csY18" fmla="*/ 121905 h 144559"/>
                <a:gd name="csX19" fmla="*/ 73359 w 144559"/>
                <a:gd name="csY19" fmla="*/ 129456 h 144559"/>
                <a:gd name="csX20" fmla="*/ 103565 w 144559"/>
                <a:gd name="csY20" fmla="*/ 121905 h 144559"/>
                <a:gd name="csX21" fmla="*/ 125141 w 144559"/>
                <a:gd name="csY21" fmla="*/ 100329 h 144559"/>
                <a:gd name="csX22" fmla="*/ 132693 w 144559"/>
                <a:gd name="csY22" fmla="*/ 71201 h 144559"/>
                <a:gd name="csX23" fmla="*/ 125141 w 144559"/>
                <a:gd name="csY23" fmla="*/ 40994 h 144559"/>
                <a:gd name="csX24" fmla="*/ 102486 w 144559"/>
                <a:gd name="csY24" fmla="*/ 19418 h 144559"/>
                <a:gd name="csX25" fmla="*/ 73359 w 144559"/>
                <a:gd name="csY25" fmla="*/ 11867 h 144559"/>
                <a:gd name="csX26" fmla="*/ 73359 w 144559"/>
                <a:gd name="csY26" fmla="*/ 11867 h 144559"/>
                <a:gd name="csX27" fmla="*/ 94935 w 144559"/>
                <a:gd name="csY27" fmla="*/ 83068 h 144559"/>
                <a:gd name="csX28" fmla="*/ 106801 w 144559"/>
                <a:gd name="csY28" fmla="*/ 86304 h 144559"/>
                <a:gd name="csX29" fmla="*/ 94935 w 144559"/>
                <a:gd name="csY29" fmla="*/ 105723 h 144559"/>
                <a:gd name="csX30" fmla="*/ 72280 w 144559"/>
                <a:gd name="csY30" fmla="*/ 113274 h 144559"/>
                <a:gd name="csX31" fmla="*/ 45310 w 144559"/>
                <a:gd name="csY31" fmla="*/ 102486 h 144559"/>
                <a:gd name="csX32" fmla="*/ 34522 w 144559"/>
                <a:gd name="csY32" fmla="*/ 72280 h 144559"/>
                <a:gd name="csX33" fmla="*/ 38837 w 144559"/>
                <a:gd name="csY33" fmla="*/ 50704 h 144559"/>
                <a:gd name="csX34" fmla="*/ 52861 w 144559"/>
                <a:gd name="csY34" fmla="*/ 36680 h 144559"/>
                <a:gd name="csX35" fmla="*/ 73359 w 144559"/>
                <a:gd name="csY35" fmla="*/ 32364 h 144559"/>
                <a:gd name="csX36" fmla="*/ 93856 w 144559"/>
                <a:gd name="csY36" fmla="*/ 38837 h 144559"/>
                <a:gd name="csX37" fmla="*/ 105723 w 144559"/>
                <a:gd name="csY37" fmla="*/ 55019 h 144559"/>
                <a:gd name="csX38" fmla="*/ 94935 w 144559"/>
                <a:gd name="csY38" fmla="*/ 58256 h 144559"/>
                <a:gd name="csX39" fmla="*/ 86304 w 144559"/>
                <a:gd name="csY39" fmla="*/ 47468 h 144559"/>
                <a:gd name="csX40" fmla="*/ 73359 w 144559"/>
                <a:gd name="csY40" fmla="*/ 44231 h 144559"/>
                <a:gd name="csX41" fmla="*/ 55019 w 144559"/>
                <a:gd name="csY41" fmla="*/ 51782 h 144559"/>
                <a:gd name="csX42" fmla="*/ 47467 w 144559"/>
                <a:gd name="csY42" fmla="*/ 74438 h 144559"/>
                <a:gd name="csX43" fmla="*/ 53940 w 144559"/>
                <a:gd name="csY43" fmla="*/ 96014 h 144559"/>
                <a:gd name="csX44" fmla="*/ 71201 w 144559"/>
                <a:gd name="csY44" fmla="*/ 103566 h 144559"/>
                <a:gd name="csX45" fmla="*/ 86304 w 144559"/>
                <a:gd name="csY45" fmla="*/ 98172 h 144559"/>
                <a:gd name="csX46" fmla="*/ 94935 w 144559"/>
                <a:gd name="csY46" fmla="*/ 85226 h 144559"/>
                <a:gd name="csX47" fmla="*/ 94935 w 144559"/>
                <a:gd name="csY47" fmla="*/ 83068 h 14455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</a:cxnLst>
              <a:rect l="l" t="t" r="r" b="b"/>
              <a:pathLst>
                <a:path w="144559" h="144559">
                  <a:moveTo>
                    <a:pt x="72280" y="0"/>
                  </a:moveTo>
                  <a:cubicBezTo>
                    <a:pt x="84147" y="0"/>
                    <a:pt x="96013" y="3236"/>
                    <a:pt x="107880" y="9709"/>
                  </a:cubicBezTo>
                  <a:cubicBezTo>
                    <a:pt x="119747" y="16182"/>
                    <a:pt x="128377" y="24812"/>
                    <a:pt x="134850" y="36680"/>
                  </a:cubicBezTo>
                  <a:cubicBezTo>
                    <a:pt x="141323" y="48546"/>
                    <a:pt x="144559" y="60413"/>
                    <a:pt x="144559" y="72280"/>
                  </a:cubicBezTo>
                  <a:cubicBezTo>
                    <a:pt x="144559" y="84147"/>
                    <a:pt x="141323" y="96014"/>
                    <a:pt x="134850" y="107880"/>
                  </a:cubicBezTo>
                  <a:cubicBezTo>
                    <a:pt x="128377" y="119748"/>
                    <a:pt x="119747" y="128378"/>
                    <a:pt x="107880" y="134850"/>
                  </a:cubicBezTo>
                  <a:cubicBezTo>
                    <a:pt x="96013" y="141324"/>
                    <a:pt x="84147" y="144560"/>
                    <a:pt x="72280" y="144560"/>
                  </a:cubicBezTo>
                  <a:cubicBezTo>
                    <a:pt x="60413" y="144560"/>
                    <a:pt x="48546" y="141324"/>
                    <a:pt x="36679" y="134850"/>
                  </a:cubicBezTo>
                  <a:cubicBezTo>
                    <a:pt x="24812" y="128378"/>
                    <a:pt x="16182" y="119748"/>
                    <a:pt x="9709" y="107880"/>
                  </a:cubicBezTo>
                  <a:cubicBezTo>
                    <a:pt x="3236" y="96014"/>
                    <a:pt x="0" y="84147"/>
                    <a:pt x="0" y="72280"/>
                  </a:cubicBezTo>
                  <a:cubicBezTo>
                    <a:pt x="0" y="60413"/>
                    <a:pt x="3236" y="47468"/>
                    <a:pt x="9709" y="36680"/>
                  </a:cubicBezTo>
                  <a:cubicBezTo>
                    <a:pt x="16182" y="24812"/>
                    <a:pt x="24812" y="16182"/>
                    <a:pt x="36679" y="9709"/>
                  </a:cubicBezTo>
                  <a:cubicBezTo>
                    <a:pt x="48546" y="3236"/>
                    <a:pt x="59334" y="0"/>
                    <a:pt x="72280" y="0"/>
                  </a:cubicBezTo>
                  <a:close/>
                  <a:moveTo>
                    <a:pt x="72280" y="11867"/>
                  </a:moveTo>
                  <a:cubicBezTo>
                    <a:pt x="62570" y="11867"/>
                    <a:pt x="52861" y="14024"/>
                    <a:pt x="43152" y="19418"/>
                  </a:cubicBezTo>
                  <a:cubicBezTo>
                    <a:pt x="33443" y="24812"/>
                    <a:pt x="25891" y="32364"/>
                    <a:pt x="20497" y="40994"/>
                  </a:cubicBezTo>
                  <a:cubicBezTo>
                    <a:pt x="15103" y="50704"/>
                    <a:pt x="12946" y="60413"/>
                    <a:pt x="12946" y="71201"/>
                  </a:cubicBezTo>
                  <a:cubicBezTo>
                    <a:pt x="12946" y="81989"/>
                    <a:pt x="15103" y="91698"/>
                    <a:pt x="20497" y="100329"/>
                  </a:cubicBezTo>
                  <a:cubicBezTo>
                    <a:pt x="25891" y="110038"/>
                    <a:pt x="33443" y="117590"/>
                    <a:pt x="43152" y="121905"/>
                  </a:cubicBezTo>
                  <a:cubicBezTo>
                    <a:pt x="52861" y="127299"/>
                    <a:pt x="62570" y="129456"/>
                    <a:pt x="73359" y="129456"/>
                  </a:cubicBezTo>
                  <a:cubicBezTo>
                    <a:pt x="84147" y="129456"/>
                    <a:pt x="93856" y="127299"/>
                    <a:pt x="103565" y="121905"/>
                  </a:cubicBezTo>
                  <a:cubicBezTo>
                    <a:pt x="113274" y="116511"/>
                    <a:pt x="120826" y="108960"/>
                    <a:pt x="125141" y="100329"/>
                  </a:cubicBezTo>
                  <a:cubicBezTo>
                    <a:pt x="130535" y="90620"/>
                    <a:pt x="132693" y="80910"/>
                    <a:pt x="132693" y="71201"/>
                  </a:cubicBezTo>
                  <a:cubicBezTo>
                    <a:pt x="132693" y="61492"/>
                    <a:pt x="130535" y="50704"/>
                    <a:pt x="125141" y="40994"/>
                  </a:cubicBezTo>
                  <a:cubicBezTo>
                    <a:pt x="119747" y="31286"/>
                    <a:pt x="112195" y="23734"/>
                    <a:pt x="102486" y="19418"/>
                  </a:cubicBezTo>
                  <a:cubicBezTo>
                    <a:pt x="92777" y="14024"/>
                    <a:pt x="83068" y="11867"/>
                    <a:pt x="73359" y="11867"/>
                  </a:cubicBezTo>
                  <a:lnTo>
                    <a:pt x="73359" y="11867"/>
                  </a:lnTo>
                  <a:close/>
                  <a:moveTo>
                    <a:pt x="94935" y="83068"/>
                  </a:moveTo>
                  <a:lnTo>
                    <a:pt x="106801" y="86304"/>
                  </a:lnTo>
                  <a:cubicBezTo>
                    <a:pt x="104644" y="93856"/>
                    <a:pt x="101407" y="100329"/>
                    <a:pt x="94935" y="105723"/>
                  </a:cubicBezTo>
                  <a:cubicBezTo>
                    <a:pt x="88462" y="110038"/>
                    <a:pt x="80910" y="113274"/>
                    <a:pt x="72280" y="113274"/>
                  </a:cubicBezTo>
                  <a:cubicBezTo>
                    <a:pt x="63649" y="113274"/>
                    <a:pt x="51782" y="110038"/>
                    <a:pt x="45310" y="102486"/>
                  </a:cubicBezTo>
                  <a:cubicBezTo>
                    <a:pt x="38837" y="94935"/>
                    <a:pt x="34522" y="85226"/>
                    <a:pt x="34522" y="72280"/>
                  </a:cubicBezTo>
                  <a:cubicBezTo>
                    <a:pt x="34522" y="59334"/>
                    <a:pt x="34522" y="57176"/>
                    <a:pt x="38837" y="50704"/>
                  </a:cubicBezTo>
                  <a:cubicBezTo>
                    <a:pt x="42073" y="44231"/>
                    <a:pt x="46388" y="39916"/>
                    <a:pt x="52861" y="36680"/>
                  </a:cubicBezTo>
                  <a:cubicBezTo>
                    <a:pt x="58255" y="33443"/>
                    <a:pt x="65807" y="32364"/>
                    <a:pt x="73359" y="32364"/>
                  </a:cubicBezTo>
                  <a:cubicBezTo>
                    <a:pt x="80910" y="32364"/>
                    <a:pt x="88462" y="34522"/>
                    <a:pt x="93856" y="38837"/>
                  </a:cubicBezTo>
                  <a:cubicBezTo>
                    <a:pt x="99250" y="43152"/>
                    <a:pt x="103565" y="48546"/>
                    <a:pt x="105723" y="55019"/>
                  </a:cubicBezTo>
                  <a:lnTo>
                    <a:pt x="94935" y="58256"/>
                  </a:lnTo>
                  <a:cubicBezTo>
                    <a:pt x="92777" y="53940"/>
                    <a:pt x="90619" y="49625"/>
                    <a:pt x="86304" y="47468"/>
                  </a:cubicBezTo>
                  <a:cubicBezTo>
                    <a:pt x="83068" y="45310"/>
                    <a:pt x="78753" y="44231"/>
                    <a:pt x="73359" y="44231"/>
                  </a:cubicBezTo>
                  <a:cubicBezTo>
                    <a:pt x="67965" y="44231"/>
                    <a:pt x="60413" y="46388"/>
                    <a:pt x="55019" y="51782"/>
                  </a:cubicBezTo>
                  <a:cubicBezTo>
                    <a:pt x="50704" y="57176"/>
                    <a:pt x="47467" y="64728"/>
                    <a:pt x="47467" y="74438"/>
                  </a:cubicBezTo>
                  <a:cubicBezTo>
                    <a:pt x="47467" y="84147"/>
                    <a:pt x="49625" y="91698"/>
                    <a:pt x="53940" y="96014"/>
                  </a:cubicBezTo>
                  <a:cubicBezTo>
                    <a:pt x="58255" y="101408"/>
                    <a:pt x="63649" y="103566"/>
                    <a:pt x="71201" y="103566"/>
                  </a:cubicBezTo>
                  <a:cubicBezTo>
                    <a:pt x="78753" y="103566"/>
                    <a:pt x="81989" y="101408"/>
                    <a:pt x="86304" y="98172"/>
                  </a:cubicBezTo>
                  <a:cubicBezTo>
                    <a:pt x="90619" y="94935"/>
                    <a:pt x="93856" y="90620"/>
                    <a:pt x="94935" y="85226"/>
                  </a:cubicBezTo>
                  <a:lnTo>
                    <a:pt x="94935" y="8306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1645D349-CBEC-3DE5-90AB-41D6B7457AFF}"/>
                </a:ext>
              </a:extLst>
            </p:cNvPr>
            <p:cNvSpPr/>
            <p:nvPr/>
          </p:nvSpPr>
          <p:spPr>
            <a:xfrm>
              <a:off x="9756193" y="8386619"/>
              <a:ext cx="132692" cy="140244"/>
            </a:xfrm>
            <a:custGeom>
              <a:avLst/>
              <a:gdLst>
                <a:gd name="csX0" fmla="*/ 0 w 132692"/>
                <a:gd name="csY0" fmla="*/ 140244 h 140244"/>
                <a:gd name="csX1" fmla="*/ 0 w 132692"/>
                <a:gd name="csY1" fmla="*/ 1079 h 140244"/>
                <a:gd name="csX2" fmla="*/ 28049 w 132692"/>
                <a:gd name="csY2" fmla="*/ 1079 h 140244"/>
                <a:gd name="csX3" fmla="*/ 60413 w 132692"/>
                <a:gd name="csY3" fmla="*/ 99249 h 140244"/>
                <a:gd name="csX4" fmla="*/ 66886 w 132692"/>
                <a:gd name="csY4" fmla="*/ 119747 h 140244"/>
                <a:gd name="csX5" fmla="*/ 74438 w 132692"/>
                <a:gd name="csY5" fmla="*/ 97092 h 140244"/>
                <a:gd name="csX6" fmla="*/ 107880 w 132692"/>
                <a:gd name="csY6" fmla="*/ 0 h 140244"/>
                <a:gd name="csX7" fmla="*/ 132693 w 132692"/>
                <a:gd name="csY7" fmla="*/ 0 h 140244"/>
                <a:gd name="csX8" fmla="*/ 132693 w 132692"/>
                <a:gd name="csY8" fmla="*/ 139165 h 140244"/>
                <a:gd name="csX9" fmla="*/ 115432 w 132692"/>
                <a:gd name="csY9" fmla="*/ 139165 h 140244"/>
                <a:gd name="csX10" fmla="*/ 115432 w 132692"/>
                <a:gd name="csY10" fmla="*/ 22655 h 140244"/>
                <a:gd name="csX11" fmla="*/ 75516 w 132692"/>
                <a:gd name="csY11" fmla="*/ 139165 h 140244"/>
                <a:gd name="csX12" fmla="*/ 59334 w 132692"/>
                <a:gd name="csY12" fmla="*/ 139165 h 140244"/>
                <a:gd name="csX13" fmla="*/ 19418 w 132692"/>
                <a:gd name="csY13" fmla="*/ 20497 h 140244"/>
                <a:gd name="csX14" fmla="*/ 19418 w 132692"/>
                <a:gd name="csY14" fmla="*/ 139165 h 140244"/>
                <a:gd name="csX15" fmla="*/ 0 w 132692"/>
                <a:gd name="csY15" fmla="*/ 139165 h 1402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132692" h="140244">
                  <a:moveTo>
                    <a:pt x="0" y="140244"/>
                  </a:moveTo>
                  <a:lnTo>
                    <a:pt x="0" y="1079"/>
                  </a:lnTo>
                  <a:lnTo>
                    <a:pt x="28049" y="1079"/>
                  </a:lnTo>
                  <a:lnTo>
                    <a:pt x="60413" y="99249"/>
                  </a:lnTo>
                  <a:cubicBezTo>
                    <a:pt x="63650" y="107880"/>
                    <a:pt x="65807" y="115431"/>
                    <a:pt x="66886" y="119747"/>
                  </a:cubicBezTo>
                  <a:cubicBezTo>
                    <a:pt x="66886" y="114353"/>
                    <a:pt x="71201" y="106801"/>
                    <a:pt x="74438" y="97092"/>
                  </a:cubicBezTo>
                  <a:lnTo>
                    <a:pt x="107880" y="0"/>
                  </a:lnTo>
                  <a:lnTo>
                    <a:pt x="132693" y="0"/>
                  </a:lnTo>
                  <a:lnTo>
                    <a:pt x="132693" y="139165"/>
                  </a:lnTo>
                  <a:lnTo>
                    <a:pt x="115432" y="139165"/>
                  </a:lnTo>
                  <a:lnTo>
                    <a:pt x="115432" y="22655"/>
                  </a:lnTo>
                  <a:lnTo>
                    <a:pt x="75516" y="139165"/>
                  </a:lnTo>
                  <a:lnTo>
                    <a:pt x="59334" y="139165"/>
                  </a:lnTo>
                  <a:lnTo>
                    <a:pt x="19418" y="20497"/>
                  </a:lnTo>
                  <a:lnTo>
                    <a:pt x="19418" y="139165"/>
                  </a:lnTo>
                  <a:lnTo>
                    <a:pt x="0" y="1391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C55597E2-9973-4A59-D8FB-75ED95CDE8B7}"/>
                </a:ext>
              </a:extLst>
            </p:cNvPr>
            <p:cNvSpPr/>
            <p:nvPr/>
          </p:nvSpPr>
          <p:spPr>
            <a:xfrm>
              <a:off x="9916935" y="8387697"/>
              <a:ext cx="17260" cy="139165"/>
            </a:xfrm>
            <a:custGeom>
              <a:avLst/>
              <a:gdLst>
                <a:gd name="csX0" fmla="*/ 0 w 17260"/>
                <a:gd name="csY0" fmla="*/ 19418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8 h 139165"/>
                <a:gd name="csX4" fmla="*/ 0 w 17260"/>
                <a:gd name="csY4" fmla="*/ 19418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8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8"/>
                  </a:lnTo>
                  <a:lnTo>
                    <a:pt x="0" y="19418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6A5A58EA-229E-3D74-6B0F-61E75822A052}"/>
                </a:ext>
              </a:extLst>
            </p:cNvPr>
            <p:cNvSpPr/>
            <p:nvPr/>
          </p:nvSpPr>
          <p:spPr>
            <a:xfrm>
              <a:off x="9954693" y="8422219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3 h 105722"/>
                <a:gd name="csX2" fmla="*/ 74437 w 88462"/>
                <a:gd name="csY2" fmla="*/ 96013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1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1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5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3"/>
                  </a:lnTo>
                  <a:cubicBezTo>
                    <a:pt x="86304" y="80910"/>
                    <a:pt x="81989" y="89541"/>
                    <a:pt x="74437" y="96013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7"/>
                    <a:pt x="12946" y="91698"/>
                  </a:cubicBezTo>
                  <a:cubicBezTo>
                    <a:pt x="4315" y="83068"/>
                    <a:pt x="0" y="70122"/>
                    <a:pt x="0" y="52861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1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5"/>
                  </a:cubicBezTo>
                  <a:cubicBezTo>
                    <a:pt x="69043" y="80910"/>
                    <a:pt x="71201" y="74437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51A0C598-877B-1407-E54C-973FFB5C61F4}"/>
                </a:ext>
              </a:extLst>
            </p:cNvPr>
            <p:cNvSpPr/>
            <p:nvPr/>
          </p:nvSpPr>
          <p:spPr>
            <a:xfrm>
              <a:off x="10056100" y="8424377"/>
              <a:ext cx="55019" cy="103564"/>
            </a:xfrm>
            <a:custGeom>
              <a:avLst/>
              <a:gdLst>
                <a:gd name="csX0" fmla="*/ 1079 w 55019"/>
                <a:gd name="csY0" fmla="*/ 102486 h 103564"/>
                <a:gd name="csX1" fmla="*/ 1079 w 55019"/>
                <a:gd name="csY1" fmla="*/ 2157 h 103564"/>
                <a:gd name="csX2" fmla="*/ 16182 w 55019"/>
                <a:gd name="csY2" fmla="*/ 2157 h 103564"/>
                <a:gd name="csX3" fmla="*/ 16182 w 55019"/>
                <a:gd name="csY3" fmla="*/ 17261 h 103564"/>
                <a:gd name="csX4" fmla="*/ 26970 w 55019"/>
                <a:gd name="csY4" fmla="*/ 3236 h 103564"/>
                <a:gd name="csX5" fmla="*/ 37758 w 55019"/>
                <a:gd name="csY5" fmla="*/ 0 h 103564"/>
                <a:gd name="csX6" fmla="*/ 55019 w 55019"/>
                <a:gd name="csY6" fmla="*/ 5394 h 103564"/>
                <a:gd name="csX7" fmla="*/ 49625 w 55019"/>
                <a:gd name="csY7" fmla="*/ 21576 h 103564"/>
                <a:gd name="csX8" fmla="*/ 36680 w 55019"/>
                <a:gd name="csY8" fmla="*/ 18339 h 103564"/>
                <a:gd name="csX9" fmla="*/ 26970 w 55019"/>
                <a:gd name="csY9" fmla="*/ 21576 h 103564"/>
                <a:gd name="csX10" fmla="*/ 20498 w 55019"/>
                <a:gd name="csY10" fmla="*/ 31285 h 103564"/>
                <a:gd name="csX11" fmla="*/ 17261 w 55019"/>
                <a:gd name="csY11" fmla="*/ 50703 h 103564"/>
                <a:gd name="csX12" fmla="*/ 17261 w 55019"/>
                <a:gd name="csY12" fmla="*/ 103565 h 103564"/>
                <a:gd name="csX13" fmla="*/ 0 w 55019"/>
                <a:gd name="csY13" fmla="*/ 103565 h 103564"/>
                <a:gd name="csX14" fmla="*/ 0 w 55019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19" h="103564">
                  <a:moveTo>
                    <a:pt x="1079" y="102486"/>
                  </a:moveTo>
                  <a:lnTo>
                    <a:pt x="1079" y="2157"/>
                  </a:lnTo>
                  <a:lnTo>
                    <a:pt x="16182" y="2157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3" y="0"/>
                    <a:pt x="37758" y="0"/>
                  </a:cubicBezTo>
                  <a:cubicBezTo>
                    <a:pt x="42074" y="0"/>
                    <a:pt x="49625" y="2157"/>
                    <a:pt x="55019" y="5394"/>
                  </a:cubicBezTo>
                  <a:lnTo>
                    <a:pt x="49625" y="21576"/>
                  </a:lnTo>
                  <a:cubicBezTo>
                    <a:pt x="45310" y="19418"/>
                    <a:pt x="40995" y="18339"/>
                    <a:pt x="36680" y="18339"/>
                  </a:cubicBezTo>
                  <a:cubicBezTo>
                    <a:pt x="32364" y="18339"/>
                    <a:pt x="29128" y="18339"/>
                    <a:pt x="26970" y="21576"/>
                  </a:cubicBezTo>
                  <a:cubicBezTo>
                    <a:pt x="23734" y="23733"/>
                    <a:pt x="21576" y="26970"/>
                    <a:pt x="20498" y="31285"/>
                  </a:cubicBezTo>
                  <a:cubicBezTo>
                    <a:pt x="18340" y="37758"/>
                    <a:pt x="17261" y="44231"/>
                    <a:pt x="17261" y="50703"/>
                  </a:cubicBezTo>
                  <a:lnTo>
                    <a:pt x="17261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9AF28D3C-877B-7990-0A3E-A1288CA422BC}"/>
                </a:ext>
              </a:extLst>
            </p:cNvPr>
            <p:cNvSpPr/>
            <p:nvPr/>
          </p:nvSpPr>
          <p:spPr>
            <a:xfrm>
              <a:off x="10113277" y="8424377"/>
              <a:ext cx="94934" cy="105722"/>
            </a:xfrm>
            <a:custGeom>
              <a:avLst/>
              <a:gdLst>
                <a:gd name="csX0" fmla="*/ 2157 w 94934"/>
                <a:gd name="csY0" fmla="*/ 51782 h 105722"/>
                <a:gd name="csX1" fmla="*/ 17261 w 94934"/>
                <a:gd name="csY1" fmla="*/ 10788 h 105722"/>
                <a:gd name="csX2" fmla="*/ 48546 w 94934"/>
                <a:gd name="csY2" fmla="*/ 0 h 105722"/>
                <a:gd name="csX3" fmla="*/ 81989 w 94934"/>
                <a:gd name="csY3" fmla="*/ 14024 h 105722"/>
                <a:gd name="csX4" fmla="*/ 94935 w 94934"/>
                <a:gd name="csY4" fmla="*/ 51782 h 105722"/>
                <a:gd name="csX5" fmla="*/ 89541 w 94934"/>
                <a:gd name="csY5" fmla="*/ 81989 h 105722"/>
                <a:gd name="csX6" fmla="*/ 72279 w 94934"/>
                <a:gd name="csY6" fmla="*/ 99249 h 105722"/>
                <a:gd name="csX7" fmla="*/ 47467 w 94934"/>
                <a:gd name="csY7" fmla="*/ 105723 h 105722"/>
                <a:gd name="csX8" fmla="*/ 12945 w 94934"/>
                <a:gd name="csY8" fmla="*/ 91698 h 105722"/>
                <a:gd name="csX9" fmla="*/ 0 w 94934"/>
                <a:gd name="csY9" fmla="*/ 52861 h 105722"/>
                <a:gd name="csX10" fmla="*/ 2157 w 94934"/>
                <a:gd name="csY10" fmla="*/ 52861 h 105722"/>
                <a:gd name="csX11" fmla="*/ 19418 w 94934"/>
                <a:gd name="csY11" fmla="*/ 51782 h 105722"/>
                <a:gd name="csX12" fmla="*/ 28049 w 94934"/>
                <a:gd name="csY12" fmla="*/ 80910 h 105722"/>
                <a:gd name="csX13" fmla="*/ 49625 w 94934"/>
                <a:gd name="csY13" fmla="*/ 90619 h 105722"/>
                <a:gd name="csX14" fmla="*/ 71201 w 94934"/>
                <a:gd name="csY14" fmla="*/ 80910 h 105722"/>
                <a:gd name="csX15" fmla="*/ 79831 w 94934"/>
                <a:gd name="csY15" fmla="*/ 51782 h 105722"/>
                <a:gd name="csX16" fmla="*/ 71201 w 94934"/>
                <a:gd name="csY16" fmla="*/ 23733 h 105722"/>
                <a:gd name="csX17" fmla="*/ 49625 w 94934"/>
                <a:gd name="csY17" fmla="*/ 14024 h 105722"/>
                <a:gd name="csX18" fmla="*/ 28049 w 94934"/>
                <a:gd name="csY18" fmla="*/ 23733 h 105722"/>
                <a:gd name="csX19" fmla="*/ 19418 w 94934"/>
                <a:gd name="csY19" fmla="*/ 52861 h 105722"/>
                <a:gd name="csX20" fmla="*/ 19418 w 94934"/>
                <a:gd name="csY20" fmla="*/ 52861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4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1" y="3236"/>
                    <a:pt x="36679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19" y="22655"/>
                    <a:pt x="94935" y="35600"/>
                    <a:pt x="94935" y="51782"/>
                  </a:cubicBezTo>
                  <a:cubicBezTo>
                    <a:pt x="94935" y="67964"/>
                    <a:pt x="92777" y="74437"/>
                    <a:pt x="89541" y="81989"/>
                  </a:cubicBezTo>
                  <a:cubicBezTo>
                    <a:pt x="85225" y="89541"/>
                    <a:pt x="79831" y="94935"/>
                    <a:pt x="72279" y="99249"/>
                  </a:cubicBezTo>
                  <a:cubicBezTo>
                    <a:pt x="64728" y="103565"/>
                    <a:pt x="57176" y="105723"/>
                    <a:pt x="47467" y="105723"/>
                  </a:cubicBezTo>
                  <a:cubicBezTo>
                    <a:pt x="33443" y="105723"/>
                    <a:pt x="21576" y="101407"/>
                    <a:pt x="12945" y="91698"/>
                  </a:cubicBezTo>
                  <a:cubicBezTo>
                    <a:pt x="4315" y="83067"/>
                    <a:pt x="0" y="70122"/>
                    <a:pt x="0" y="52861"/>
                  </a:cubicBezTo>
                  <a:lnTo>
                    <a:pt x="2157" y="52861"/>
                  </a:lnTo>
                  <a:close/>
                  <a:moveTo>
                    <a:pt x="19418" y="51782"/>
                  </a:moveTo>
                  <a:cubicBezTo>
                    <a:pt x="19418" y="64728"/>
                    <a:pt x="22655" y="74437"/>
                    <a:pt x="28049" y="80910"/>
                  </a:cubicBezTo>
                  <a:cubicBezTo>
                    <a:pt x="33443" y="87383"/>
                    <a:pt x="40994" y="90619"/>
                    <a:pt x="49625" y="90619"/>
                  </a:cubicBezTo>
                  <a:cubicBezTo>
                    <a:pt x="58255" y="90619"/>
                    <a:pt x="64728" y="87383"/>
                    <a:pt x="71201" y="80910"/>
                  </a:cubicBezTo>
                  <a:cubicBezTo>
                    <a:pt x="77673" y="74437"/>
                    <a:pt x="79831" y="64728"/>
                    <a:pt x="79831" y="51782"/>
                  </a:cubicBezTo>
                  <a:cubicBezTo>
                    <a:pt x="79831" y="38837"/>
                    <a:pt x="76595" y="30206"/>
                    <a:pt x="71201" y="23733"/>
                  </a:cubicBezTo>
                  <a:cubicBezTo>
                    <a:pt x="65807" y="17261"/>
                    <a:pt x="58255" y="14024"/>
                    <a:pt x="49625" y="14024"/>
                  </a:cubicBezTo>
                  <a:cubicBezTo>
                    <a:pt x="40994" y="14024"/>
                    <a:pt x="34521" y="17261"/>
                    <a:pt x="28049" y="23733"/>
                  </a:cubicBezTo>
                  <a:cubicBezTo>
                    <a:pt x="21576" y="30206"/>
                    <a:pt x="19418" y="39915"/>
                    <a:pt x="19418" y="52861"/>
                  </a:cubicBezTo>
                  <a:lnTo>
                    <a:pt x="19418" y="528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D4900E13-9895-5112-0E8B-073BE6053B4A}"/>
                </a:ext>
              </a:extLst>
            </p:cNvPr>
            <p:cNvSpPr/>
            <p:nvPr/>
          </p:nvSpPr>
          <p:spPr>
            <a:xfrm>
              <a:off x="10234103" y="8425455"/>
              <a:ext cx="19418" cy="101407"/>
            </a:xfrm>
            <a:custGeom>
              <a:avLst/>
              <a:gdLst>
                <a:gd name="csX0" fmla="*/ 0 w 19418"/>
                <a:gd name="csY0" fmla="*/ 19418 h 101407"/>
                <a:gd name="csX1" fmla="*/ 0 w 19418"/>
                <a:gd name="csY1" fmla="*/ 0 h 101407"/>
                <a:gd name="csX2" fmla="*/ 19419 w 19418"/>
                <a:gd name="csY2" fmla="*/ 0 h 101407"/>
                <a:gd name="csX3" fmla="*/ 19419 w 19418"/>
                <a:gd name="csY3" fmla="*/ 19418 h 101407"/>
                <a:gd name="csX4" fmla="*/ 0 w 19418"/>
                <a:gd name="csY4" fmla="*/ 19418 h 101407"/>
                <a:gd name="csX5" fmla="*/ 0 w 19418"/>
                <a:gd name="csY5" fmla="*/ 101408 h 101407"/>
                <a:gd name="csX6" fmla="*/ 0 w 19418"/>
                <a:gd name="csY6" fmla="*/ 81989 h 101407"/>
                <a:gd name="csX7" fmla="*/ 19419 w 19418"/>
                <a:gd name="csY7" fmla="*/ 81989 h 101407"/>
                <a:gd name="csX8" fmla="*/ 19419 w 19418"/>
                <a:gd name="csY8" fmla="*/ 101408 h 101407"/>
                <a:gd name="csX9" fmla="*/ 0 w 19418"/>
                <a:gd name="csY9" fmla="*/ 101408 h 10140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9418" h="101407">
                  <a:moveTo>
                    <a:pt x="0" y="19418"/>
                  </a:moveTo>
                  <a:lnTo>
                    <a:pt x="0" y="0"/>
                  </a:lnTo>
                  <a:lnTo>
                    <a:pt x="19419" y="0"/>
                  </a:lnTo>
                  <a:lnTo>
                    <a:pt x="19419" y="19418"/>
                  </a:lnTo>
                  <a:lnTo>
                    <a:pt x="0" y="19418"/>
                  </a:lnTo>
                  <a:close/>
                  <a:moveTo>
                    <a:pt x="0" y="101408"/>
                  </a:moveTo>
                  <a:lnTo>
                    <a:pt x="0" y="81989"/>
                  </a:lnTo>
                  <a:lnTo>
                    <a:pt x="19419" y="81989"/>
                  </a:lnTo>
                  <a:lnTo>
                    <a:pt x="19419" y="101408"/>
                  </a:lnTo>
                  <a:lnTo>
                    <a:pt x="0" y="10140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BC923248-4BAA-2652-29C6-218C4D9E35E3}"/>
                </a:ext>
              </a:extLst>
            </p:cNvPr>
            <p:cNvSpPr/>
            <p:nvPr/>
          </p:nvSpPr>
          <p:spPr>
            <a:xfrm>
              <a:off x="10282649" y="8387697"/>
              <a:ext cx="88462" cy="140244"/>
            </a:xfrm>
            <a:custGeom>
              <a:avLst/>
              <a:gdLst>
                <a:gd name="csX0" fmla="*/ 16182 w 88462"/>
                <a:gd name="csY0" fmla="*/ 139166 h 140244"/>
                <a:gd name="csX1" fmla="*/ 0 w 88462"/>
                <a:gd name="csY1" fmla="*/ 139166 h 140244"/>
                <a:gd name="csX2" fmla="*/ 0 w 88462"/>
                <a:gd name="csY2" fmla="*/ 0 h 140244"/>
                <a:gd name="csX3" fmla="*/ 17261 w 88462"/>
                <a:gd name="csY3" fmla="*/ 0 h 140244"/>
                <a:gd name="csX4" fmla="*/ 17261 w 88462"/>
                <a:gd name="csY4" fmla="*/ 49625 h 140244"/>
                <a:gd name="csX5" fmla="*/ 45310 w 88462"/>
                <a:gd name="csY5" fmla="*/ 35600 h 140244"/>
                <a:gd name="csX6" fmla="*/ 62571 w 88462"/>
                <a:gd name="csY6" fmla="*/ 38837 h 140244"/>
                <a:gd name="csX7" fmla="*/ 76595 w 88462"/>
                <a:gd name="csY7" fmla="*/ 49625 h 140244"/>
                <a:gd name="csX8" fmla="*/ 85226 w 88462"/>
                <a:gd name="csY8" fmla="*/ 65807 h 140244"/>
                <a:gd name="csX9" fmla="*/ 88462 w 88462"/>
                <a:gd name="csY9" fmla="*/ 86304 h 140244"/>
                <a:gd name="csX10" fmla="*/ 75516 w 88462"/>
                <a:gd name="csY10" fmla="*/ 126220 h 140244"/>
                <a:gd name="csX11" fmla="*/ 45310 w 88462"/>
                <a:gd name="csY11" fmla="*/ 140244 h 140244"/>
                <a:gd name="csX12" fmla="*/ 17261 w 88462"/>
                <a:gd name="csY12" fmla="*/ 125141 h 140244"/>
                <a:gd name="csX13" fmla="*/ 17261 w 88462"/>
                <a:gd name="csY13" fmla="*/ 138087 h 140244"/>
                <a:gd name="csX14" fmla="*/ 17261 w 88462"/>
                <a:gd name="csY14" fmla="*/ 138087 h 140244"/>
                <a:gd name="csX15" fmla="*/ 16182 w 88462"/>
                <a:gd name="csY15" fmla="*/ 87383 h 140244"/>
                <a:gd name="csX16" fmla="*/ 21576 w 88462"/>
                <a:gd name="csY16" fmla="*/ 113274 h 140244"/>
                <a:gd name="csX17" fmla="*/ 43152 w 88462"/>
                <a:gd name="csY17" fmla="*/ 126220 h 140244"/>
                <a:gd name="csX18" fmla="*/ 62571 w 88462"/>
                <a:gd name="csY18" fmla="*/ 116511 h 140244"/>
                <a:gd name="csX19" fmla="*/ 71201 w 88462"/>
                <a:gd name="csY19" fmla="*/ 87383 h 140244"/>
                <a:gd name="csX20" fmla="*/ 63650 w 88462"/>
                <a:gd name="csY20" fmla="*/ 58256 h 140244"/>
                <a:gd name="csX21" fmla="*/ 44231 w 88462"/>
                <a:gd name="csY21" fmla="*/ 48546 h 140244"/>
                <a:gd name="csX22" fmla="*/ 24813 w 88462"/>
                <a:gd name="csY22" fmla="*/ 58256 h 140244"/>
                <a:gd name="csX23" fmla="*/ 16182 w 88462"/>
                <a:gd name="csY23" fmla="*/ 86304 h 140244"/>
                <a:gd name="csX24" fmla="*/ 16182 w 88462"/>
                <a:gd name="csY24" fmla="*/ 86304 h 1402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88462" h="140244">
                  <a:moveTo>
                    <a:pt x="16182" y="139166"/>
                  </a:moveTo>
                  <a:lnTo>
                    <a:pt x="0" y="139166"/>
                  </a:lnTo>
                  <a:lnTo>
                    <a:pt x="0" y="0"/>
                  </a:lnTo>
                  <a:lnTo>
                    <a:pt x="17261" y="0"/>
                  </a:lnTo>
                  <a:lnTo>
                    <a:pt x="17261" y="49625"/>
                  </a:lnTo>
                  <a:cubicBezTo>
                    <a:pt x="24813" y="40994"/>
                    <a:pt x="33443" y="35600"/>
                    <a:pt x="45310" y="35600"/>
                  </a:cubicBezTo>
                  <a:cubicBezTo>
                    <a:pt x="57177" y="35600"/>
                    <a:pt x="57177" y="35600"/>
                    <a:pt x="62571" y="38837"/>
                  </a:cubicBezTo>
                  <a:cubicBezTo>
                    <a:pt x="67965" y="42074"/>
                    <a:pt x="72280" y="45310"/>
                    <a:pt x="76595" y="49625"/>
                  </a:cubicBezTo>
                  <a:cubicBezTo>
                    <a:pt x="79832" y="53940"/>
                    <a:pt x="83068" y="59334"/>
                    <a:pt x="85226" y="65807"/>
                  </a:cubicBezTo>
                  <a:cubicBezTo>
                    <a:pt x="87384" y="72280"/>
                    <a:pt x="88462" y="78753"/>
                    <a:pt x="88462" y="86304"/>
                  </a:cubicBezTo>
                  <a:cubicBezTo>
                    <a:pt x="88462" y="103565"/>
                    <a:pt x="84147" y="116511"/>
                    <a:pt x="75516" y="126220"/>
                  </a:cubicBezTo>
                  <a:cubicBezTo>
                    <a:pt x="66886" y="135929"/>
                    <a:pt x="57177" y="140244"/>
                    <a:pt x="45310" y="140244"/>
                  </a:cubicBezTo>
                  <a:cubicBezTo>
                    <a:pt x="33443" y="140244"/>
                    <a:pt x="23734" y="134850"/>
                    <a:pt x="17261" y="125141"/>
                  </a:cubicBezTo>
                  <a:lnTo>
                    <a:pt x="17261" y="138087"/>
                  </a:lnTo>
                  <a:lnTo>
                    <a:pt x="17261" y="138087"/>
                  </a:lnTo>
                  <a:close/>
                  <a:moveTo>
                    <a:pt x="16182" y="87383"/>
                  </a:moveTo>
                  <a:cubicBezTo>
                    <a:pt x="16182" y="99250"/>
                    <a:pt x="18340" y="107880"/>
                    <a:pt x="21576" y="113274"/>
                  </a:cubicBezTo>
                  <a:cubicBezTo>
                    <a:pt x="26970" y="121905"/>
                    <a:pt x="34522" y="126220"/>
                    <a:pt x="43152" y="126220"/>
                  </a:cubicBezTo>
                  <a:cubicBezTo>
                    <a:pt x="51783" y="126220"/>
                    <a:pt x="57177" y="122984"/>
                    <a:pt x="62571" y="116511"/>
                  </a:cubicBezTo>
                  <a:cubicBezTo>
                    <a:pt x="67965" y="110038"/>
                    <a:pt x="71201" y="100329"/>
                    <a:pt x="71201" y="87383"/>
                  </a:cubicBezTo>
                  <a:cubicBezTo>
                    <a:pt x="71201" y="74438"/>
                    <a:pt x="69044" y="64728"/>
                    <a:pt x="63650" y="58256"/>
                  </a:cubicBezTo>
                  <a:cubicBezTo>
                    <a:pt x="58256" y="51782"/>
                    <a:pt x="51783" y="48546"/>
                    <a:pt x="44231" y="48546"/>
                  </a:cubicBezTo>
                  <a:cubicBezTo>
                    <a:pt x="36680" y="48546"/>
                    <a:pt x="30207" y="51782"/>
                    <a:pt x="24813" y="58256"/>
                  </a:cubicBezTo>
                  <a:cubicBezTo>
                    <a:pt x="19419" y="64728"/>
                    <a:pt x="16182" y="74438"/>
                    <a:pt x="16182" y="86304"/>
                  </a:cubicBezTo>
                  <a:lnTo>
                    <a:pt x="16182" y="863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F13CF0BE-C0B1-C46C-5AAF-A4802E75599B}"/>
                </a:ext>
              </a:extLst>
            </p:cNvPr>
            <p:cNvSpPr/>
            <p:nvPr/>
          </p:nvSpPr>
          <p:spPr>
            <a:xfrm>
              <a:off x="10391609" y="8387697"/>
              <a:ext cx="17260" cy="139165"/>
            </a:xfrm>
            <a:custGeom>
              <a:avLst/>
              <a:gdLst>
                <a:gd name="csX0" fmla="*/ 0 w 17260"/>
                <a:gd name="csY0" fmla="*/ 19418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8 h 139165"/>
                <a:gd name="csX4" fmla="*/ 0 w 17260"/>
                <a:gd name="csY4" fmla="*/ 19418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8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8"/>
                  </a:lnTo>
                  <a:lnTo>
                    <a:pt x="0" y="19418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FED89F78-ADBC-D9B1-1CEF-DE876D24FC19}"/>
                </a:ext>
              </a:extLst>
            </p:cNvPr>
            <p:cNvSpPr/>
            <p:nvPr/>
          </p:nvSpPr>
          <p:spPr>
            <a:xfrm>
              <a:off x="10423973" y="8388776"/>
              <a:ext cx="49624" cy="137008"/>
            </a:xfrm>
            <a:custGeom>
              <a:avLst/>
              <a:gdLst>
                <a:gd name="csX0" fmla="*/ 47467 w 49624"/>
                <a:gd name="csY0" fmla="*/ 121905 h 137008"/>
                <a:gd name="csX1" fmla="*/ 49625 w 49624"/>
                <a:gd name="csY1" fmla="*/ 137008 h 137008"/>
                <a:gd name="csX2" fmla="*/ 36679 w 49624"/>
                <a:gd name="csY2" fmla="*/ 137008 h 137008"/>
                <a:gd name="csX3" fmla="*/ 22655 w 49624"/>
                <a:gd name="csY3" fmla="*/ 133772 h 137008"/>
                <a:gd name="csX4" fmla="*/ 15103 w 49624"/>
                <a:gd name="csY4" fmla="*/ 126220 h 137008"/>
                <a:gd name="csX5" fmla="*/ 12946 w 49624"/>
                <a:gd name="csY5" fmla="*/ 105723 h 137008"/>
                <a:gd name="csX6" fmla="*/ 12946 w 49624"/>
                <a:gd name="csY6" fmla="*/ 47468 h 137008"/>
                <a:gd name="csX7" fmla="*/ 0 w 49624"/>
                <a:gd name="csY7" fmla="*/ 47468 h 137008"/>
                <a:gd name="csX8" fmla="*/ 0 w 49624"/>
                <a:gd name="csY8" fmla="*/ 34522 h 137008"/>
                <a:gd name="csX9" fmla="*/ 12946 w 49624"/>
                <a:gd name="csY9" fmla="*/ 34522 h 137008"/>
                <a:gd name="csX10" fmla="*/ 12946 w 49624"/>
                <a:gd name="csY10" fmla="*/ 9709 h 137008"/>
                <a:gd name="csX11" fmla="*/ 30206 w 49624"/>
                <a:gd name="csY11" fmla="*/ 0 h 137008"/>
                <a:gd name="csX12" fmla="*/ 30206 w 49624"/>
                <a:gd name="csY12" fmla="*/ 35601 h 137008"/>
                <a:gd name="csX13" fmla="*/ 47467 w 49624"/>
                <a:gd name="csY13" fmla="*/ 35601 h 137008"/>
                <a:gd name="csX14" fmla="*/ 47467 w 49624"/>
                <a:gd name="csY14" fmla="*/ 48546 h 137008"/>
                <a:gd name="csX15" fmla="*/ 30206 w 49624"/>
                <a:gd name="csY15" fmla="*/ 48546 h 137008"/>
                <a:gd name="csX16" fmla="*/ 30206 w 49624"/>
                <a:gd name="csY16" fmla="*/ 117590 h 137008"/>
                <a:gd name="csX17" fmla="*/ 33443 w 49624"/>
                <a:gd name="csY17" fmla="*/ 120826 h 137008"/>
                <a:gd name="csX18" fmla="*/ 38837 w 49624"/>
                <a:gd name="csY18" fmla="*/ 120826 h 137008"/>
                <a:gd name="csX19" fmla="*/ 47467 w 49624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4" h="137008">
                  <a:moveTo>
                    <a:pt x="47467" y="121905"/>
                  </a:moveTo>
                  <a:lnTo>
                    <a:pt x="49625" y="137008"/>
                  </a:lnTo>
                  <a:cubicBezTo>
                    <a:pt x="45310" y="137008"/>
                    <a:pt x="40994" y="137008"/>
                    <a:pt x="36679" y="137008"/>
                  </a:cubicBezTo>
                  <a:cubicBezTo>
                    <a:pt x="30206" y="137008"/>
                    <a:pt x="25891" y="137008"/>
                    <a:pt x="22655" y="133772"/>
                  </a:cubicBezTo>
                  <a:cubicBezTo>
                    <a:pt x="19418" y="130536"/>
                    <a:pt x="17261" y="129456"/>
                    <a:pt x="15103" y="126220"/>
                  </a:cubicBezTo>
                  <a:cubicBezTo>
                    <a:pt x="15103" y="122984"/>
                    <a:pt x="12946" y="116511"/>
                    <a:pt x="12946" y="105723"/>
                  </a:cubicBezTo>
                  <a:lnTo>
                    <a:pt x="12946" y="47468"/>
                  </a:lnTo>
                  <a:lnTo>
                    <a:pt x="0" y="47468"/>
                  </a:lnTo>
                  <a:lnTo>
                    <a:pt x="0" y="34522"/>
                  </a:lnTo>
                  <a:lnTo>
                    <a:pt x="12946" y="34522"/>
                  </a:lnTo>
                  <a:lnTo>
                    <a:pt x="12946" y="9709"/>
                  </a:lnTo>
                  <a:lnTo>
                    <a:pt x="30206" y="0"/>
                  </a:lnTo>
                  <a:lnTo>
                    <a:pt x="30206" y="35601"/>
                  </a:lnTo>
                  <a:lnTo>
                    <a:pt x="47467" y="35601"/>
                  </a:lnTo>
                  <a:lnTo>
                    <a:pt x="47467" y="48546"/>
                  </a:lnTo>
                  <a:lnTo>
                    <a:pt x="30206" y="48546"/>
                  </a:lnTo>
                  <a:lnTo>
                    <a:pt x="30206" y="117590"/>
                  </a:lnTo>
                  <a:cubicBezTo>
                    <a:pt x="30206" y="119748"/>
                    <a:pt x="30206" y="119748"/>
                    <a:pt x="33443" y="120826"/>
                  </a:cubicBezTo>
                  <a:cubicBezTo>
                    <a:pt x="33443" y="120826"/>
                    <a:pt x="36679" y="120826"/>
                    <a:pt x="38837" y="120826"/>
                  </a:cubicBezTo>
                  <a:lnTo>
                    <a:pt x="47467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5A7D76F5-7A38-73CD-DEE6-3C495B21653D}"/>
                </a:ext>
              </a:extLst>
            </p:cNvPr>
            <p:cNvSpPr/>
            <p:nvPr/>
          </p:nvSpPr>
          <p:spPr>
            <a:xfrm>
              <a:off x="10544799" y="8387697"/>
              <a:ext cx="103564" cy="139165"/>
            </a:xfrm>
            <a:custGeom>
              <a:avLst/>
              <a:gdLst>
                <a:gd name="csX0" fmla="*/ 0 w 103564"/>
                <a:gd name="csY0" fmla="*/ 139166 h 139165"/>
                <a:gd name="csX1" fmla="*/ 0 w 103564"/>
                <a:gd name="csY1" fmla="*/ 0 h 139165"/>
                <a:gd name="csX2" fmla="*/ 100329 w 103564"/>
                <a:gd name="csY2" fmla="*/ 0 h 139165"/>
                <a:gd name="csX3" fmla="*/ 100329 w 103564"/>
                <a:gd name="csY3" fmla="*/ 16182 h 139165"/>
                <a:gd name="csX4" fmla="*/ 18339 w 103564"/>
                <a:gd name="csY4" fmla="*/ 16182 h 139165"/>
                <a:gd name="csX5" fmla="*/ 18339 w 103564"/>
                <a:gd name="csY5" fmla="*/ 58256 h 139165"/>
                <a:gd name="csX6" fmla="*/ 94935 w 103564"/>
                <a:gd name="csY6" fmla="*/ 58256 h 139165"/>
                <a:gd name="csX7" fmla="*/ 94935 w 103564"/>
                <a:gd name="csY7" fmla="*/ 74438 h 139165"/>
                <a:gd name="csX8" fmla="*/ 18339 w 103564"/>
                <a:gd name="csY8" fmla="*/ 74438 h 139165"/>
                <a:gd name="csX9" fmla="*/ 18339 w 103564"/>
                <a:gd name="csY9" fmla="*/ 121905 h 139165"/>
                <a:gd name="csX10" fmla="*/ 103565 w 103564"/>
                <a:gd name="csY10" fmla="*/ 121905 h 139165"/>
                <a:gd name="csX11" fmla="*/ 103565 w 103564"/>
                <a:gd name="csY11" fmla="*/ 138087 h 139165"/>
                <a:gd name="csX12" fmla="*/ 0 w 103564"/>
                <a:gd name="csY12" fmla="*/ 138087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03564" h="139165">
                  <a:moveTo>
                    <a:pt x="0" y="139166"/>
                  </a:moveTo>
                  <a:lnTo>
                    <a:pt x="0" y="0"/>
                  </a:lnTo>
                  <a:lnTo>
                    <a:pt x="100329" y="0"/>
                  </a:lnTo>
                  <a:lnTo>
                    <a:pt x="100329" y="16182"/>
                  </a:lnTo>
                  <a:lnTo>
                    <a:pt x="18339" y="16182"/>
                  </a:lnTo>
                  <a:lnTo>
                    <a:pt x="18339" y="58256"/>
                  </a:lnTo>
                  <a:lnTo>
                    <a:pt x="94935" y="58256"/>
                  </a:lnTo>
                  <a:lnTo>
                    <a:pt x="94935" y="74438"/>
                  </a:lnTo>
                  <a:lnTo>
                    <a:pt x="18339" y="74438"/>
                  </a:lnTo>
                  <a:lnTo>
                    <a:pt x="18339" y="121905"/>
                  </a:lnTo>
                  <a:lnTo>
                    <a:pt x="103565" y="121905"/>
                  </a:lnTo>
                  <a:lnTo>
                    <a:pt x="103565" y="138087"/>
                  </a:lnTo>
                  <a:lnTo>
                    <a:pt x="0" y="13808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738F7E0D-E674-E2BE-6A41-8AEF1C2E36B8}"/>
                </a:ext>
              </a:extLst>
            </p:cNvPr>
            <p:cNvSpPr/>
            <p:nvPr/>
          </p:nvSpPr>
          <p:spPr>
            <a:xfrm>
              <a:off x="10665624" y="8389855"/>
              <a:ext cx="88462" cy="139165"/>
            </a:xfrm>
            <a:custGeom>
              <a:avLst/>
              <a:gdLst>
                <a:gd name="csX0" fmla="*/ 72280 w 88462"/>
                <a:gd name="csY0" fmla="*/ 137008 h 139165"/>
                <a:gd name="csX1" fmla="*/ 72280 w 88462"/>
                <a:gd name="csY1" fmla="*/ 124062 h 139165"/>
                <a:gd name="csX2" fmla="*/ 44231 w 88462"/>
                <a:gd name="csY2" fmla="*/ 139165 h 139165"/>
                <a:gd name="csX3" fmla="*/ 21576 w 88462"/>
                <a:gd name="csY3" fmla="*/ 132693 h 139165"/>
                <a:gd name="csX4" fmla="*/ 5394 w 88462"/>
                <a:gd name="csY4" fmla="*/ 114353 h 139165"/>
                <a:gd name="csX5" fmla="*/ 0 w 88462"/>
                <a:gd name="csY5" fmla="*/ 87383 h 139165"/>
                <a:gd name="csX6" fmla="*/ 5394 w 88462"/>
                <a:gd name="csY6" fmla="*/ 60413 h 139165"/>
                <a:gd name="csX7" fmla="*/ 20498 w 88462"/>
                <a:gd name="csY7" fmla="*/ 42073 h 139165"/>
                <a:gd name="csX8" fmla="*/ 43152 w 88462"/>
                <a:gd name="csY8" fmla="*/ 35600 h 139165"/>
                <a:gd name="csX9" fmla="*/ 59334 w 88462"/>
                <a:gd name="csY9" fmla="*/ 39916 h 139165"/>
                <a:gd name="csX10" fmla="*/ 71201 w 88462"/>
                <a:gd name="csY10" fmla="*/ 49625 h 139165"/>
                <a:gd name="csX11" fmla="*/ 71201 w 88462"/>
                <a:gd name="csY11" fmla="*/ 0 h 139165"/>
                <a:gd name="csX12" fmla="*/ 88462 w 88462"/>
                <a:gd name="csY12" fmla="*/ 0 h 139165"/>
                <a:gd name="csX13" fmla="*/ 88462 w 88462"/>
                <a:gd name="csY13" fmla="*/ 139165 h 139165"/>
                <a:gd name="csX14" fmla="*/ 72280 w 88462"/>
                <a:gd name="csY14" fmla="*/ 139165 h 139165"/>
                <a:gd name="csX15" fmla="*/ 72280 w 88462"/>
                <a:gd name="csY15" fmla="*/ 137008 h 139165"/>
                <a:gd name="csX16" fmla="*/ 18340 w 88462"/>
                <a:gd name="csY16" fmla="*/ 86304 h 139165"/>
                <a:gd name="csX17" fmla="*/ 26970 w 88462"/>
                <a:gd name="csY17" fmla="*/ 115432 h 139165"/>
                <a:gd name="csX18" fmla="*/ 46389 w 88462"/>
                <a:gd name="csY18" fmla="*/ 125141 h 139165"/>
                <a:gd name="csX19" fmla="*/ 65807 w 88462"/>
                <a:gd name="csY19" fmla="*/ 116511 h 139165"/>
                <a:gd name="csX20" fmla="*/ 73359 w 88462"/>
                <a:gd name="csY20" fmla="*/ 88462 h 139165"/>
                <a:gd name="csX21" fmla="*/ 65807 w 88462"/>
                <a:gd name="csY21" fmla="*/ 58255 h 139165"/>
                <a:gd name="csX22" fmla="*/ 46389 w 88462"/>
                <a:gd name="csY22" fmla="*/ 48546 h 139165"/>
                <a:gd name="csX23" fmla="*/ 26970 w 88462"/>
                <a:gd name="csY23" fmla="*/ 58255 h 139165"/>
                <a:gd name="csX24" fmla="*/ 19419 w 88462"/>
                <a:gd name="csY24" fmla="*/ 87383 h 139165"/>
                <a:gd name="csX25" fmla="*/ 19419 w 88462"/>
                <a:gd name="csY25" fmla="*/ 87383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88462" h="139165">
                  <a:moveTo>
                    <a:pt x="72280" y="137008"/>
                  </a:moveTo>
                  <a:lnTo>
                    <a:pt x="72280" y="124062"/>
                  </a:lnTo>
                  <a:cubicBezTo>
                    <a:pt x="65807" y="133771"/>
                    <a:pt x="56098" y="139165"/>
                    <a:pt x="44231" y="139165"/>
                  </a:cubicBezTo>
                  <a:cubicBezTo>
                    <a:pt x="32364" y="139165"/>
                    <a:pt x="29128" y="137008"/>
                    <a:pt x="21576" y="132693"/>
                  </a:cubicBezTo>
                  <a:cubicBezTo>
                    <a:pt x="15104" y="128377"/>
                    <a:pt x="9709" y="121905"/>
                    <a:pt x="5394" y="114353"/>
                  </a:cubicBezTo>
                  <a:cubicBezTo>
                    <a:pt x="2158" y="106801"/>
                    <a:pt x="0" y="97092"/>
                    <a:pt x="0" y="87383"/>
                  </a:cubicBezTo>
                  <a:cubicBezTo>
                    <a:pt x="0" y="77674"/>
                    <a:pt x="2158" y="67964"/>
                    <a:pt x="5394" y="60413"/>
                  </a:cubicBezTo>
                  <a:cubicBezTo>
                    <a:pt x="8631" y="51782"/>
                    <a:pt x="14025" y="46388"/>
                    <a:pt x="20498" y="42073"/>
                  </a:cubicBezTo>
                  <a:cubicBezTo>
                    <a:pt x="26970" y="37758"/>
                    <a:pt x="34522" y="35600"/>
                    <a:pt x="43152" y="35600"/>
                  </a:cubicBezTo>
                  <a:cubicBezTo>
                    <a:pt x="51783" y="35600"/>
                    <a:pt x="55019" y="35600"/>
                    <a:pt x="59334" y="39916"/>
                  </a:cubicBezTo>
                  <a:cubicBezTo>
                    <a:pt x="63650" y="42073"/>
                    <a:pt x="67965" y="45310"/>
                    <a:pt x="71201" y="49625"/>
                  </a:cubicBezTo>
                  <a:lnTo>
                    <a:pt x="71201" y="0"/>
                  </a:lnTo>
                  <a:lnTo>
                    <a:pt x="88462" y="0"/>
                  </a:lnTo>
                  <a:lnTo>
                    <a:pt x="88462" y="139165"/>
                  </a:lnTo>
                  <a:lnTo>
                    <a:pt x="72280" y="139165"/>
                  </a:lnTo>
                  <a:lnTo>
                    <a:pt x="72280" y="137008"/>
                  </a:lnTo>
                  <a:close/>
                  <a:moveTo>
                    <a:pt x="18340" y="86304"/>
                  </a:moveTo>
                  <a:cubicBezTo>
                    <a:pt x="18340" y="99250"/>
                    <a:pt x="21576" y="108959"/>
                    <a:pt x="26970" y="115432"/>
                  </a:cubicBezTo>
                  <a:cubicBezTo>
                    <a:pt x="32364" y="121905"/>
                    <a:pt x="38837" y="125141"/>
                    <a:pt x="46389" y="125141"/>
                  </a:cubicBezTo>
                  <a:cubicBezTo>
                    <a:pt x="53940" y="125141"/>
                    <a:pt x="60413" y="121905"/>
                    <a:pt x="65807" y="116511"/>
                  </a:cubicBezTo>
                  <a:cubicBezTo>
                    <a:pt x="71201" y="110038"/>
                    <a:pt x="73359" y="101407"/>
                    <a:pt x="73359" y="88462"/>
                  </a:cubicBezTo>
                  <a:cubicBezTo>
                    <a:pt x="73359" y="75516"/>
                    <a:pt x="71201" y="64728"/>
                    <a:pt x="65807" y="58255"/>
                  </a:cubicBezTo>
                  <a:cubicBezTo>
                    <a:pt x="60413" y="51782"/>
                    <a:pt x="53940" y="48546"/>
                    <a:pt x="46389" y="48546"/>
                  </a:cubicBezTo>
                  <a:cubicBezTo>
                    <a:pt x="38837" y="48546"/>
                    <a:pt x="32364" y="51782"/>
                    <a:pt x="26970" y="58255"/>
                  </a:cubicBezTo>
                  <a:cubicBezTo>
                    <a:pt x="21576" y="64728"/>
                    <a:pt x="19419" y="74437"/>
                    <a:pt x="19419" y="87383"/>
                  </a:cubicBezTo>
                  <a:lnTo>
                    <a:pt x="19419" y="8738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090305A8-CA59-775C-E88D-052BBCE5AD66}"/>
                </a:ext>
              </a:extLst>
            </p:cNvPr>
            <p:cNvSpPr/>
            <p:nvPr/>
          </p:nvSpPr>
          <p:spPr>
            <a:xfrm>
              <a:off x="10779978" y="8425455"/>
              <a:ext cx="80910" cy="103564"/>
            </a:xfrm>
            <a:custGeom>
              <a:avLst/>
              <a:gdLst>
                <a:gd name="csX0" fmla="*/ 65807 w 80910"/>
                <a:gd name="csY0" fmla="*/ 101408 h 103564"/>
                <a:gd name="csX1" fmla="*/ 65807 w 80910"/>
                <a:gd name="csY1" fmla="*/ 86304 h 103564"/>
                <a:gd name="csX2" fmla="*/ 33443 w 80910"/>
                <a:gd name="csY2" fmla="*/ 103565 h 103564"/>
                <a:gd name="csX3" fmla="*/ 17261 w 80910"/>
                <a:gd name="csY3" fmla="*/ 100329 h 103564"/>
                <a:gd name="csX4" fmla="*/ 5394 w 80910"/>
                <a:gd name="csY4" fmla="*/ 91698 h 103564"/>
                <a:gd name="csX5" fmla="*/ 0 w 80910"/>
                <a:gd name="csY5" fmla="*/ 78753 h 103564"/>
                <a:gd name="csX6" fmla="*/ 0 w 80910"/>
                <a:gd name="csY6" fmla="*/ 0 h 103564"/>
                <a:gd name="csX7" fmla="*/ 17261 w 80910"/>
                <a:gd name="csY7" fmla="*/ 0 h 103564"/>
                <a:gd name="csX8" fmla="*/ 17261 w 80910"/>
                <a:gd name="csY8" fmla="*/ 74438 h 103564"/>
                <a:gd name="csX9" fmla="*/ 23734 w 80910"/>
                <a:gd name="csY9" fmla="*/ 85226 h 103564"/>
                <a:gd name="csX10" fmla="*/ 36679 w 80910"/>
                <a:gd name="csY10" fmla="*/ 89541 h 103564"/>
                <a:gd name="csX11" fmla="*/ 50704 w 80910"/>
                <a:gd name="csY11" fmla="*/ 85226 h 103564"/>
                <a:gd name="csX12" fmla="*/ 60413 w 80910"/>
                <a:gd name="csY12" fmla="*/ 74438 h 103564"/>
                <a:gd name="csX13" fmla="*/ 63649 w 80910"/>
                <a:gd name="csY13" fmla="*/ 55019 h 103564"/>
                <a:gd name="csX14" fmla="*/ 63649 w 80910"/>
                <a:gd name="csY14" fmla="*/ 1079 h 103564"/>
                <a:gd name="csX15" fmla="*/ 80910 w 80910"/>
                <a:gd name="csY15" fmla="*/ 1079 h 103564"/>
                <a:gd name="csX16" fmla="*/ 80910 w 80910"/>
                <a:gd name="csY16" fmla="*/ 101408 h 103564"/>
                <a:gd name="csX17" fmla="*/ 65807 w 80910"/>
                <a:gd name="csY17" fmla="*/ 101408 h 103564"/>
                <a:gd name="csX18" fmla="*/ 65807 w 80910"/>
                <a:gd name="csY18" fmla="*/ 101408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80910" h="103564">
                  <a:moveTo>
                    <a:pt x="65807" y="101408"/>
                  </a:moveTo>
                  <a:lnTo>
                    <a:pt x="65807" y="86304"/>
                  </a:lnTo>
                  <a:cubicBezTo>
                    <a:pt x="58255" y="98171"/>
                    <a:pt x="47467" y="103565"/>
                    <a:pt x="33443" y="103565"/>
                  </a:cubicBezTo>
                  <a:cubicBezTo>
                    <a:pt x="19418" y="103565"/>
                    <a:pt x="21576" y="103565"/>
                    <a:pt x="17261" y="100329"/>
                  </a:cubicBezTo>
                  <a:cubicBezTo>
                    <a:pt x="12946" y="97092"/>
                    <a:pt x="8630" y="94935"/>
                    <a:pt x="5394" y="91698"/>
                  </a:cubicBezTo>
                  <a:cubicBezTo>
                    <a:pt x="3236" y="88462"/>
                    <a:pt x="1079" y="84147"/>
                    <a:pt x="0" y="78753"/>
                  </a:cubicBezTo>
                  <a:lnTo>
                    <a:pt x="0" y="0"/>
                  </a:lnTo>
                  <a:lnTo>
                    <a:pt x="17261" y="0"/>
                  </a:lnTo>
                  <a:lnTo>
                    <a:pt x="17261" y="74438"/>
                  </a:lnTo>
                  <a:cubicBezTo>
                    <a:pt x="17261" y="78753"/>
                    <a:pt x="20497" y="81989"/>
                    <a:pt x="23734" y="85226"/>
                  </a:cubicBezTo>
                  <a:cubicBezTo>
                    <a:pt x="26970" y="87383"/>
                    <a:pt x="31285" y="89541"/>
                    <a:pt x="36679" y="89541"/>
                  </a:cubicBezTo>
                  <a:cubicBezTo>
                    <a:pt x="42073" y="89541"/>
                    <a:pt x="46388" y="89541"/>
                    <a:pt x="50704" y="85226"/>
                  </a:cubicBezTo>
                  <a:cubicBezTo>
                    <a:pt x="55019" y="83068"/>
                    <a:pt x="58255" y="78753"/>
                    <a:pt x="60413" y="74438"/>
                  </a:cubicBezTo>
                  <a:cubicBezTo>
                    <a:pt x="62570" y="70122"/>
                    <a:pt x="63649" y="63650"/>
                    <a:pt x="63649" y="55019"/>
                  </a:cubicBezTo>
                  <a:lnTo>
                    <a:pt x="63649" y="1079"/>
                  </a:lnTo>
                  <a:lnTo>
                    <a:pt x="80910" y="1079"/>
                  </a:lnTo>
                  <a:lnTo>
                    <a:pt x="80910" y="101408"/>
                  </a:lnTo>
                  <a:lnTo>
                    <a:pt x="65807" y="101408"/>
                  </a:lnTo>
                  <a:lnTo>
                    <a:pt x="65807" y="10140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F53D5B51-7FAB-D93F-923F-8BCBFA0BAEFC}"/>
                </a:ext>
              </a:extLst>
            </p:cNvPr>
            <p:cNvSpPr/>
            <p:nvPr/>
          </p:nvSpPr>
          <p:spPr>
            <a:xfrm>
              <a:off x="10882464" y="8422219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3 h 105722"/>
                <a:gd name="csX2" fmla="*/ 74437 w 88462"/>
                <a:gd name="csY2" fmla="*/ 96013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1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1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5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3"/>
                  </a:lnTo>
                  <a:cubicBezTo>
                    <a:pt x="86304" y="80910"/>
                    <a:pt x="81989" y="89541"/>
                    <a:pt x="74437" y="96013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7"/>
                    <a:pt x="12946" y="91698"/>
                  </a:cubicBezTo>
                  <a:cubicBezTo>
                    <a:pt x="4315" y="83068"/>
                    <a:pt x="0" y="70122"/>
                    <a:pt x="0" y="52861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1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5"/>
                  </a:cubicBezTo>
                  <a:cubicBezTo>
                    <a:pt x="69043" y="80910"/>
                    <a:pt x="71201" y="74437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5D5BB5BF-2B7C-C6CB-4A68-C2CA6DA92A55}"/>
                </a:ext>
              </a:extLst>
            </p:cNvPr>
            <p:cNvSpPr/>
            <p:nvPr/>
          </p:nvSpPr>
          <p:spPr>
            <a:xfrm>
              <a:off x="10979557" y="8425455"/>
              <a:ext cx="90619" cy="103564"/>
            </a:xfrm>
            <a:custGeom>
              <a:avLst/>
              <a:gdLst>
                <a:gd name="csX0" fmla="*/ 71201 w 90619"/>
                <a:gd name="csY0" fmla="*/ 88462 h 103564"/>
                <a:gd name="csX1" fmla="*/ 52861 w 90619"/>
                <a:gd name="csY1" fmla="*/ 100329 h 103564"/>
                <a:gd name="csX2" fmla="*/ 34522 w 90619"/>
                <a:gd name="csY2" fmla="*/ 103565 h 103564"/>
                <a:gd name="csX3" fmla="*/ 8630 w 90619"/>
                <a:gd name="csY3" fmla="*/ 94935 h 103564"/>
                <a:gd name="csX4" fmla="*/ 0 w 90619"/>
                <a:gd name="csY4" fmla="*/ 74438 h 103564"/>
                <a:gd name="csX5" fmla="*/ 3236 w 90619"/>
                <a:gd name="csY5" fmla="*/ 60413 h 103564"/>
                <a:gd name="csX6" fmla="*/ 11867 w 90619"/>
                <a:gd name="csY6" fmla="*/ 50704 h 103564"/>
                <a:gd name="csX7" fmla="*/ 23734 w 90619"/>
                <a:gd name="csY7" fmla="*/ 45310 h 103564"/>
                <a:gd name="csX8" fmla="*/ 38837 w 90619"/>
                <a:gd name="csY8" fmla="*/ 43152 h 103564"/>
                <a:gd name="csX9" fmla="*/ 69043 w 90619"/>
                <a:gd name="csY9" fmla="*/ 37758 h 103564"/>
                <a:gd name="csX10" fmla="*/ 69043 w 90619"/>
                <a:gd name="csY10" fmla="*/ 33443 h 103564"/>
                <a:gd name="csX11" fmla="*/ 64728 w 90619"/>
                <a:gd name="csY11" fmla="*/ 18340 h 103564"/>
                <a:gd name="csX12" fmla="*/ 45310 w 90619"/>
                <a:gd name="csY12" fmla="*/ 12946 h 103564"/>
                <a:gd name="csX13" fmla="*/ 28049 w 90619"/>
                <a:gd name="csY13" fmla="*/ 17261 h 103564"/>
                <a:gd name="csX14" fmla="*/ 19418 w 90619"/>
                <a:gd name="csY14" fmla="*/ 32364 h 103564"/>
                <a:gd name="csX15" fmla="*/ 3236 w 90619"/>
                <a:gd name="csY15" fmla="*/ 30206 h 103564"/>
                <a:gd name="csX16" fmla="*/ 10788 w 90619"/>
                <a:gd name="csY16" fmla="*/ 12946 h 103564"/>
                <a:gd name="csX17" fmla="*/ 25891 w 90619"/>
                <a:gd name="csY17" fmla="*/ 3236 h 103564"/>
                <a:gd name="csX18" fmla="*/ 48546 w 90619"/>
                <a:gd name="csY18" fmla="*/ 0 h 103564"/>
                <a:gd name="csX19" fmla="*/ 69043 w 90619"/>
                <a:gd name="csY19" fmla="*/ 3236 h 103564"/>
                <a:gd name="csX20" fmla="*/ 80910 w 90619"/>
                <a:gd name="csY20" fmla="*/ 10788 h 103564"/>
                <a:gd name="csX21" fmla="*/ 86304 w 90619"/>
                <a:gd name="csY21" fmla="*/ 22655 h 103564"/>
                <a:gd name="csX22" fmla="*/ 86304 w 90619"/>
                <a:gd name="csY22" fmla="*/ 61492 h 103564"/>
                <a:gd name="csX23" fmla="*/ 86304 w 90619"/>
                <a:gd name="csY23" fmla="*/ 91698 h 103564"/>
                <a:gd name="csX24" fmla="*/ 90619 w 90619"/>
                <a:gd name="csY24" fmla="*/ 103565 h 103564"/>
                <a:gd name="csX25" fmla="*/ 72280 w 90619"/>
                <a:gd name="csY25" fmla="*/ 103565 h 103564"/>
                <a:gd name="csX26" fmla="*/ 69043 w 90619"/>
                <a:gd name="csY26" fmla="*/ 90620 h 103564"/>
                <a:gd name="csX27" fmla="*/ 69043 w 90619"/>
                <a:gd name="csY27" fmla="*/ 88462 h 103564"/>
                <a:gd name="csX28" fmla="*/ 70122 w 90619"/>
                <a:gd name="csY28" fmla="*/ 50704 h 103564"/>
                <a:gd name="csX29" fmla="*/ 42073 w 90619"/>
                <a:gd name="csY29" fmla="*/ 57176 h 103564"/>
                <a:gd name="csX30" fmla="*/ 26970 w 90619"/>
                <a:gd name="csY30" fmla="*/ 60413 h 103564"/>
                <a:gd name="csX31" fmla="*/ 20497 w 90619"/>
                <a:gd name="csY31" fmla="*/ 65807 h 103564"/>
                <a:gd name="csX32" fmla="*/ 18340 w 90619"/>
                <a:gd name="csY32" fmla="*/ 74438 h 103564"/>
                <a:gd name="csX33" fmla="*/ 23734 w 90619"/>
                <a:gd name="csY33" fmla="*/ 86304 h 103564"/>
                <a:gd name="csX34" fmla="*/ 38837 w 90619"/>
                <a:gd name="csY34" fmla="*/ 90620 h 103564"/>
                <a:gd name="csX35" fmla="*/ 56098 w 90619"/>
                <a:gd name="csY35" fmla="*/ 86304 h 103564"/>
                <a:gd name="csX36" fmla="*/ 66886 w 90619"/>
                <a:gd name="csY36" fmla="*/ 74438 h 103564"/>
                <a:gd name="csX37" fmla="*/ 70122 w 90619"/>
                <a:gd name="csY37" fmla="*/ 57176 h 103564"/>
                <a:gd name="csX38" fmla="*/ 70122 w 90619"/>
                <a:gd name="csY38" fmla="*/ 50704 h 103564"/>
                <a:gd name="csX39" fmla="*/ 70122 w 90619"/>
                <a:gd name="csY39" fmla="*/ 50704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</a:cxnLst>
              <a:rect l="l" t="t" r="r" b="b"/>
              <a:pathLst>
                <a:path w="90619" h="103564">
                  <a:moveTo>
                    <a:pt x="71201" y="88462"/>
                  </a:moveTo>
                  <a:cubicBezTo>
                    <a:pt x="64728" y="93856"/>
                    <a:pt x="58255" y="97092"/>
                    <a:pt x="52861" y="100329"/>
                  </a:cubicBezTo>
                  <a:cubicBezTo>
                    <a:pt x="47467" y="102486"/>
                    <a:pt x="40994" y="103565"/>
                    <a:pt x="34522" y="103565"/>
                  </a:cubicBezTo>
                  <a:cubicBezTo>
                    <a:pt x="23734" y="103565"/>
                    <a:pt x="15103" y="101408"/>
                    <a:pt x="8630" y="94935"/>
                  </a:cubicBezTo>
                  <a:cubicBezTo>
                    <a:pt x="2158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3" y="48546"/>
                    <a:pt x="19418" y="46388"/>
                    <a:pt x="23734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1" y="40994"/>
                    <a:pt x="62570" y="39916"/>
                    <a:pt x="69043" y="37758"/>
                  </a:cubicBezTo>
                  <a:lnTo>
                    <a:pt x="69043" y="33443"/>
                  </a:lnTo>
                  <a:cubicBezTo>
                    <a:pt x="69043" y="26970"/>
                    <a:pt x="69043" y="21576"/>
                    <a:pt x="64728" y="18340"/>
                  </a:cubicBezTo>
                  <a:cubicBezTo>
                    <a:pt x="60413" y="15104"/>
                    <a:pt x="53940" y="12946"/>
                    <a:pt x="45310" y="12946"/>
                  </a:cubicBezTo>
                  <a:cubicBezTo>
                    <a:pt x="36679" y="12946"/>
                    <a:pt x="31285" y="12946"/>
                    <a:pt x="28049" y="17261"/>
                  </a:cubicBezTo>
                  <a:cubicBezTo>
                    <a:pt x="23734" y="20498"/>
                    <a:pt x="21576" y="24812"/>
                    <a:pt x="19418" y="32364"/>
                  </a:cubicBezTo>
                  <a:lnTo>
                    <a:pt x="3236" y="30206"/>
                  </a:lnTo>
                  <a:cubicBezTo>
                    <a:pt x="3236" y="22655"/>
                    <a:pt x="7552" y="17261"/>
                    <a:pt x="10788" y="12946"/>
                  </a:cubicBezTo>
                  <a:cubicBezTo>
                    <a:pt x="14024" y="8630"/>
                    <a:pt x="19418" y="5394"/>
                    <a:pt x="25891" y="3236"/>
                  </a:cubicBezTo>
                  <a:cubicBezTo>
                    <a:pt x="32364" y="1079"/>
                    <a:pt x="39916" y="0"/>
                    <a:pt x="48546" y="0"/>
                  </a:cubicBezTo>
                  <a:cubicBezTo>
                    <a:pt x="57176" y="0"/>
                    <a:pt x="63649" y="0"/>
                    <a:pt x="69043" y="3236"/>
                  </a:cubicBezTo>
                  <a:cubicBezTo>
                    <a:pt x="74437" y="6473"/>
                    <a:pt x="78753" y="7552"/>
                    <a:pt x="80910" y="10788"/>
                  </a:cubicBezTo>
                  <a:cubicBezTo>
                    <a:pt x="83068" y="14024"/>
                    <a:pt x="85225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2" y="100329"/>
                    <a:pt x="90619" y="103565"/>
                  </a:cubicBezTo>
                  <a:lnTo>
                    <a:pt x="72280" y="103565"/>
                  </a:lnTo>
                  <a:cubicBezTo>
                    <a:pt x="70122" y="100329"/>
                    <a:pt x="69043" y="96014"/>
                    <a:pt x="69043" y="90620"/>
                  </a:cubicBezTo>
                  <a:lnTo>
                    <a:pt x="69043" y="88462"/>
                  </a:lnTo>
                  <a:close/>
                  <a:moveTo>
                    <a:pt x="70122" y="50704"/>
                  </a:moveTo>
                  <a:cubicBezTo>
                    <a:pt x="63649" y="52862"/>
                    <a:pt x="55019" y="55019"/>
                    <a:pt x="42073" y="57176"/>
                  </a:cubicBezTo>
                  <a:cubicBezTo>
                    <a:pt x="34522" y="57176"/>
                    <a:pt x="30206" y="59334"/>
                    <a:pt x="26970" y="60413"/>
                  </a:cubicBezTo>
                  <a:cubicBezTo>
                    <a:pt x="23734" y="61492"/>
                    <a:pt x="21576" y="63650"/>
                    <a:pt x="20497" y="65807"/>
                  </a:cubicBezTo>
                  <a:cubicBezTo>
                    <a:pt x="19418" y="67964"/>
                    <a:pt x="18340" y="71201"/>
                    <a:pt x="18340" y="74438"/>
                  </a:cubicBezTo>
                  <a:cubicBezTo>
                    <a:pt x="18340" y="77674"/>
                    <a:pt x="20497" y="83068"/>
                    <a:pt x="23734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10" y="90620"/>
                    <a:pt x="51782" y="90620"/>
                    <a:pt x="56098" y="86304"/>
                  </a:cubicBezTo>
                  <a:cubicBezTo>
                    <a:pt x="61492" y="83068"/>
                    <a:pt x="64728" y="79832"/>
                    <a:pt x="66886" y="74438"/>
                  </a:cubicBezTo>
                  <a:cubicBezTo>
                    <a:pt x="69043" y="70122"/>
                    <a:pt x="70122" y="64728"/>
                    <a:pt x="70122" y="57176"/>
                  </a:cubicBezTo>
                  <a:lnTo>
                    <a:pt x="70122" y="50704"/>
                  </a:ln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02E61964-833B-B248-601A-6960832A61CB}"/>
                </a:ext>
              </a:extLst>
            </p:cNvPr>
            <p:cNvSpPr/>
            <p:nvPr/>
          </p:nvSpPr>
          <p:spPr>
            <a:xfrm>
              <a:off x="11083122" y="8388776"/>
              <a:ext cx="49625" cy="137008"/>
            </a:xfrm>
            <a:custGeom>
              <a:avLst/>
              <a:gdLst>
                <a:gd name="csX0" fmla="*/ 47468 w 49625"/>
                <a:gd name="csY0" fmla="*/ 121905 h 137008"/>
                <a:gd name="csX1" fmla="*/ 49625 w 49625"/>
                <a:gd name="csY1" fmla="*/ 137008 h 137008"/>
                <a:gd name="csX2" fmla="*/ 36680 w 49625"/>
                <a:gd name="csY2" fmla="*/ 137008 h 137008"/>
                <a:gd name="csX3" fmla="*/ 22655 w 49625"/>
                <a:gd name="csY3" fmla="*/ 133772 h 137008"/>
                <a:gd name="csX4" fmla="*/ 15104 w 49625"/>
                <a:gd name="csY4" fmla="*/ 126220 h 137008"/>
                <a:gd name="csX5" fmla="*/ 12946 w 49625"/>
                <a:gd name="csY5" fmla="*/ 105723 h 137008"/>
                <a:gd name="csX6" fmla="*/ 12946 w 49625"/>
                <a:gd name="csY6" fmla="*/ 47468 h 137008"/>
                <a:gd name="csX7" fmla="*/ 0 w 49625"/>
                <a:gd name="csY7" fmla="*/ 47468 h 137008"/>
                <a:gd name="csX8" fmla="*/ 0 w 49625"/>
                <a:gd name="csY8" fmla="*/ 34522 h 137008"/>
                <a:gd name="csX9" fmla="*/ 12946 w 49625"/>
                <a:gd name="csY9" fmla="*/ 34522 h 137008"/>
                <a:gd name="csX10" fmla="*/ 12946 w 49625"/>
                <a:gd name="csY10" fmla="*/ 9709 h 137008"/>
                <a:gd name="csX11" fmla="*/ 30206 w 49625"/>
                <a:gd name="csY11" fmla="*/ 0 h 137008"/>
                <a:gd name="csX12" fmla="*/ 30206 w 49625"/>
                <a:gd name="csY12" fmla="*/ 35601 h 137008"/>
                <a:gd name="csX13" fmla="*/ 47468 w 49625"/>
                <a:gd name="csY13" fmla="*/ 35601 h 137008"/>
                <a:gd name="csX14" fmla="*/ 47468 w 49625"/>
                <a:gd name="csY14" fmla="*/ 48546 h 137008"/>
                <a:gd name="csX15" fmla="*/ 30206 w 49625"/>
                <a:gd name="csY15" fmla="*/ 48546 h 137008"/>
                <a:gd name="csX16" fmla="*/ 30206 w 49625"/>
                <a:gd name="csY16" fmla="*/ 117590 h 137008"/>
                <a:gd name="csX17" fmla="*/ 33443 w 49625"/>
                <a:gd name="csY17" fmla="*/ 120826 h 137008"/>
                <a:gd name="csX18" fmla="*/ 38837 w 49625"/>
                <a:gd name="csY18" fmla="*/ 120826 h 137008"/>
                <a:gd name="csX19" fmla="*/ 47468 w 49625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5" h="137008">
                  <a:moveTo>
                    <a:pt x="47468" y="121905"/>
                  </a:moveTo>
                  <a:lnTo>
                    <a:pt x="49625" y="137008"/>
                  </a:lnTo>
                  <a:cubicBezTo>
                    <a:pt x="45310" y="137008"/>
                    <a:pt x="40994" y="137008"/>
                    <a:pt x="36680" y="137008"/>
                  </a:cubicBezTo>
                  <a:cubicBezTo>
                    <a:pt x="30206" y="137008"/>
                    <a:pt x="25892" y="137008"/>
                    <a:pt x="22655" y="133772"/>
                  </a:cubicBezTo>
                  <a:cubicBezTo>
                    <a:pt x="19418" y="130536"/>
                    <a:pt x="17261" y="129456"/>
                    <a:pt x="15104" y="126220"/>
                  </a:cubicBezTo>
                  <a:cubicBezTo>
                    <a:pt x="15104" y="122984"/>
                    <a:pt x="12946" y="116511"/>
                    <a:pt x="12946" y="105723"/>
                  </a:cubicBezTo>
                  <a:lnTo>
                    <a:pt x="12946" y="47468"/>
                  </a:lnTo>
                  <a:lnTo>
                    <a:pt x="0" y="47468"/>
                  </a:lnTo>
                  <a:lnTo>
                    <a:pt x="0" y="34522"/>
                  </a:lnTo>
                  <a:lnTo>
                    <a:pt x="12946" y="34522"/>
                  </a:lnTo>
                  <a:lnTo>
                    <a:pt x="12946" y="9709"/>
                  </a:lnTo>
                  <a:lnTo>
                    <a:pt x="30206" y="0"/>
                  </a:lnTo>
                  <a:lnTo>
                    <a:pt x="30206" y="35601"/>
                  </a:lnTo>
                  <a:lnTo>
                    <a:pt x="47468" y="35601"/>
                  </a:lnTo>
                  <a:lnTo>
                    <a:pt x="47468" y="48546"/>
                  </a:lnTo>
                  <a:lnTo>
                    <a:pt x="30206" y="48546"/>
                  </a:lnTo>
                  <a:lnTo>
                    <a:pt x="30206" y="117590"/>
                  </a:lnTo>
                  <a:cubicBezTo>
                    <a:pt x="30206" y="119748"/>
                    <a:pt x="30206" y="119748"/>
                    <a:pt x="33443" y="120826"/>
                  </a:cubicBezTo>
                  <a:cubicBezTo>
                    <a:pt x="33443" y="120826"/>
                    <a:pt x="36680" y="120826"/>
                    <a:pt x="38837" y="120826"/>
                  </a:cubicBezTo>
                  <a:lnTo>
                    <a:pt x="47468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E54987B3-E433-1104-C427-1BC24A91CB90}"/>
                </a:ext>
              </a:extLst>
            </p:cNvPr>
            <p:cNvSpPr/>
            <p:nvPr/>
          </p:nvSpPr>
          <p:spPr>
            <a:xfrm>
              <a:off x="11146771" y="8387697"/>
              <a:ext cx="17260" cy="139165"/>
            </a:xfrm>
            <a:custGeom>
              <a:avLst/>
              <a:gdLst>
                <a:gd name="csX0" fmla="*/ 0 w 17260"/>
                <a:gd name="csY0" fmla="*/ 19418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8 h 139165"/>
                <a:gd name="csX4" fmla="*/ 0 w 17260"/>
                <a:gd name="csY4" fmla="*/ 19418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8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8"/>
                  </a:lnTo>
                  <a:lnTo>
                    <a:pt x="0" y="19418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876BBF1D-63EF-EF04-380A-314CEE370D89}"/>
                </a:ext>
              </a:extLst>
            </p:cNvPr>
            <p:cNvSpPr/>
            <p:nvPr/>
          </p:nvSpPr>
          <p:spPr>
            <a:xfrm>
              <a:off x="11181293" y="8424377"/>
              <a:ext cx="94933" cy="105722"/>
            </a:xfrm>
            <a:custGeom>
              <a:avLst/>
              <a:gdLst>
                <a:gd name="csX0" fmla="*/ 2157 w 94933"/>
                <a:gd name="csY0" fmla="*/ 51782 h 105722"/>
                <a:gd name="csX1" fmla="*/ 17261 w 94933"/>
                <a:gd name="csY1" fmla="*/ 10788 h 105722"/>
                <a:gd name="csX2" fmla="*/ 48546 w 94933"/>
                <a:gd name="csY2" fmla="*/ 0 h 105722"/>
                <a:gd name="csX3" fmla="*/ 81989 w 94933"/>
                <a:gd name="csY3" fmla="*/ 14024 h 105722"/>
                <a:gd name="csX4" fmla="*/ 94934 w 94933"/>
                <a:gd name="csY4" fmla="*/ 51782 h 105722"/>
                <a:gd name="csX5" fmla="*/ 89540 w 94933"/>
                <a:gd name="csY5" fmla="*/ 81989 h 105722"/>
                <a:gd name="csX6" fmla="*/ 72279 w 94933"/>
                <a:gd name="csY6" fmla="*/ 99249 h 105722"/>
                <a:gd name="csX7" fmla="*/ 47468 w 94933"/>
                <a:gd name="csY7" fmla="*/ 105723 h 105722"/>
                <a:gd name="csX8" fmla="*/ 12945 w 94933"/>
                <a:gd name="csY8" fmla="*/ 91698 h 105722"/>
                <a:gd name="csX9" fmla="*/ 0 w 94933"/>
                <a:gd name="csY9" fmla="*/ 52861 h 105722"/>
                <a:gd name="csX10" fmla="*/ 2157 w 94933"/>
                <a:gd name="csY10" fmla="*/ 52861 h 105722"/>
                <a:gd name="csX11" fmla="*/ 20498 w 94933"/>
                <a:gd name="csY11" fmla="*/ 51782 h 105722"/>
                <a:gd name="csX12" fmla="*/ 29127 w 94933"/>
                <a:gd name="csY12" fmla="*/ 80910 h 105722"/>
                <a:gd name="csX13" fmla="*/ 50703 w 94933"/>
                <a:gd name="csY13" fmla="*/ 90619 h 105722"/>
                <a:gd name="csX14" fmla="*/ 72279 w 94933"/>
                <a:gd name="csY14" fmla="*/ 80910 h 105722"/>
                <a:gd name="csX15" fmla="*/ 80910 w 94933"/>
                <a:gd name="csY15" fmla="*/ 51782 h 105722"/>
                <a:gd name="csX16" fmla="*/ 72279 w 94933"/>
                <a:gd name="csY16" fmla="*/ 23733 h 105722"/>
                <a:gd name="csX17" fmla="*/ 50703 w 94933"/>
                <a:gd name="csY17" fmla="*/ 14024 h 105722"/>
                <a:gd name="csX18" fmla="*/ 29127 w 94933"/>
                <a:gd name="csY18" fmla="*/ 23733 h 105722"/>
                <a:gd name="csX19" fmla="*/ 20498 w 94933"/>
                <a:gd name="csY19" fmla="*/ 52861 h 105722"/>
                <a:gd name="csX20" fmla="*/ 20498 w 94933"/>
                <a:gd name="csY20" fmla="*/ 52861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3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2" y="3236"/>
                    <a:pt x="36680" y="0"/>
                    <a:pt x="48546" y="0"/>
                  </a:cubicBezTo>
                  <a:cubicBezTo>
                    <a:pt x="60413" y="0"/>
                    <a:pt x="73358" y="4315"/>
                    <a:pt x="81989" y="14024"/>
                  </a:cubicBezTo>
                  <a:cubicBezTo>
                    <a:pt x="90620" y="22655"/>
                    <a:pt x="94934" y="35600"/>
                    <a:pt x="94934" y="51782"/>
                  </a:cubicBezTo>
                  <a:cubicBezTo>
                    <a:pt x="94934" y="67964"/>
                    <a:pt x="92777" y="74437"/>
                    <a:pt x="89540" y="81989"/>
                  </a:cubicBezTo>
                  <a:cubicBezTo>
                    <a:pt x="85226" y="89541"/>
                    <a:pt x="79832" y="94935"/>
                    <a:pt x="72279" y="99249"/>
                  </a:cubicBezTo>
                  <a:cubicBezTo>
                    <a:pt x="64728" y="103565"/>
                    <a:pt x="57176" y="105723"/>
                    <a:pt x="47468" y="105723"/>
                  </a:cubicBezTo>
                  <a:cubicBezTo>
                    <a:pt x="33443" y="105723"/>
                    <a:pt x="21576" y="101407"/>
                    <a:pt x="12945" y="91698"/>
                  </a:cubicBezTo>
                  <a:cubicBezTo>
                    <a:pt x="4315" y="83067"/>
                    <a:pt x="0" y="70122"/>
                    <a:pt x="0" y="52861"/>
                  </a:cubicBezTo>
                  <a:lnTo>
                    <a:pt x="2157" y="52861"/>
                  </a:lnTo>
                  <a:close/>
                  <a:moveTo>
                    <a:pt x="20498" y="51782"/>
                  </a:moveTo>
                  <a:cubicBezTo>
                    <a:pt x="20498" y="64728"/>
                    <a:pt x="23733" y="74437"/>
                    <a:pt x="29127" y="80910"/>
                  </a:cubicBezTo>
                  <a:cubicBezTo>
                    <a:pt x="34521" y="87383"/>
                    <a:pt x="42074" y="90619"/>
                    <a:pt x="50703" y="90619"/>
                  </a:cubicBezTo>
                  <a:cubicBezTo>
                    <a:pt x="59334" y="90619"/>
                    <a:pt x="65807" y="87383"/>
                    <a:pt x="72279" y="80910"/>
                  </a:cubicBezTo>
                  <a:cubicBezTo>
                    <a:pt x="78752" y="74437"/>
                    <a:pt x="80910" y="64728"/>
                    <a:pt x="80910" y="51782"/>
                  </a:cubicBezTo>
                  <a:cubicBezTo>
                    <a:pt x="80910" y="38837"/>
                    <a:pt x="77673" y="30206"/>
                    <a:pt x="72279" y="23733"/>
                  </a:cubicBezTo>
                  <a:cubicBezTo>
                    <a:pt x="66885" y="17261"/>
                    <a:pt x="59334" y="14024"/>
                    <a:pt x="50703" y="14024"/>
                  </a:cubicBezTo>
                  <a:cubicBezTo>
                    <a:pt x="42074" y="14024"/>
                    <a:pt x="35600" y="17261"/>
                    <a:pt x="29127" y="23733"/>
                  </a:cubicBezTo>
                  <a:cubicBezTo>
                    <a:pt x="22655" y="30206"/>
                    <a:pt x="20498" y="39915"/>
                    <a:pt x="20498" y="52861"/>
                  </a:cubicBezTo>
                  <a:lnTo>
                    <a:pt x="20498" y="528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90CE0C77-5F3E-3B52-5EB3-2359F127464A}"/>
                </a:ext>
              </a:extLst>
            </p:cNvPr>
            <p:cNvSpPr/>
            <p:nvPr/>
          </p:nvSpPr>
          <p:spPr>
            <a:xfrm>
              <a:off x="11297803" y="8424377"/>
              <a:ext cx="81990" cy="102486"/>
            </a:xfrm>
            <a:custGeom>
              <a:avLst/>
              <a:gdLst>
                <a:gd name="csX0" fmla="*/ 0 w 81990"/>
                <a:gd name="csY0" fmla="*/ 102486 h 102486"/>
                <a:gd name="csX1" fmla="*/ 0 w 81990"/>
                <a:gd name="csY1" fmla="*/ 2157 h 102486"/>
                <a:gd name="csX2" fmla="*/ 15104 w 81990"/>
                <a:gd name="csY2" fmla="*/ 2157 h 102486"/>
                <a:gd name="csX3" fmla="*/ 15104 w 81990"/>
                <a:gd name="csY3" fmla="*/ 16182 h 102486"/>
                <a:gd name="csX4" fmla="*/ 47468 w 81990"/>
                <a:gd name="csY4" fmla="*/ 0 h 102486"/>
                <a:gd name="csX5" fmla="*/ 64728 w 81990"/>
                <a:gd name="csY5" fmla="*/ 3236 h 102486"/>
                <a:gd name="csX6" fmla="*/ 76596 w 81990"/>
                <a:gd name="csY6" fmla="*/ 11867 h 102486"/>
                <a:gd name="csX7" fmla="*/ 81990 w 81990"/>
                <a:gd name="csY7" fmla="*/ 24812 h 102486"/>
                <a:gd name="csX8" fmla="*/ 81990 w 81990"/>
                <a:gd name="csY8" fmla="*/ 102486 h 102486"/>
                <a:gd name="csX9" fmla="*/ 64728 w 81990"/>
                <a:gd name="csY9" fmla="*/ 102486 h 102486"/>
                <a:gd name="csX10" fmla="*/ 64728 w 81990"/>
                <a:gd name="csY10" fmla="*/ 40994 h 102486"/>
                <a:gd name="csX11" fmla="*/ 62571 w 81990"/>
                <a:gd name="csY11" fmla="*/ 25891 h 102486"/>
                <a:gd name="csX12" fmla="*/ 55020 w 81990"/>
                <a:gd name="csY12" fmla="*/ 17261 h 102486"/>
                <a:gd name="csX13" fmla="*/ 43152 w 81990"/>
                <a:gd name="csY13" fmla="*/ 14024 h 102486"/>
                <a:gd name="csX14" fmla="*/ 24813 w 81990"/>
                <a:gd name="csY14" fmla="*/ 20497 h 102486"/>
                <a:gd name="csX15" fmla="*/ 17262 w 81990"/>
                <a:gd name="csY15" fmla="*/ 46388 h 102486"/>
                <a:gd name="csX16" fmla="*/ 17262 w 81990"/>
                <a:gd name="csY16" fmla="*/ 101407 h 102486"/>
                <a:gd name="csX17" fmla="*/ 0 w 81990"/>
                <a:gd name="csY17" fmla="*/ 101407 h 102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1990" h="102486">
                  <a:moveTo>
                    <a:pt x="0" y="102486"/>
                  </a:moveTo>
                  <a:lnTo>
                    <a:pt x="0" y="2157"/>
                  </a:lnTo>
                  <a:lnTo>
                    <a:pt x="15104" y="2157"/>
                  </a:lnTo>
                  <a:lnTo>
                    <a:pt x="15104" y="16182"/>
                  </a:lnTo>
                  <a:cubicBezTo>
                    <a:pt x="22656" y="5394"/>
                    <a:pt x="33444" y="0"/>
                    <a:pt x="47468" y="0"/>
                  </a:cubicBezTo>
                  <a:cubicBezTo>
                    <a:pt x="61493" y="0"/>
                    <a:pt x="59334" y="0"/>
                    <a:pt x="64728" y="3236"/>
                  </a:cubicBezTo>
                  <a:cubicBezTo>
                    <a:pt x="70122" y="6473"/>
                    <a:pt x="73359" y="8630"/>
                    <a:pt x="76596" y="11867"/>
                  </a:cubicBezTo>
                  <a:cubicBezTo>
                    <a:pt x="79832" y="15103"/>
                    <a:pt x="80910" y="19418"/>
                    <a:pt x="81990" y="24812"/>
                  </a:cubicBezTo>
                  <a:lnTo>
                    <a:pt x="81990" y="102486"/>
                  </a:lnTo>
                  <a:lnTo>
                    <a:pt x="64728" y="102486"/>
                  </a:lnTo>
                  <a:lnTo>
                    <a:pt x="64728" y="40994"/>
                  </a:lnTo>
                  <a:cubicBezTo>
                    <a:pt x="64728" y="34521"/>
                    <a:pt x="64728" y="29127"/>
                    <a:pt x="62571" y="25891"/>
                  </a:cubicBezTo>
                  <a:cubicBezTo>
                    <a:pt x="62571" y="22655"/>
                    <a:pt x="59334" y="19418"/>
                    <a:pt x="55020" y="17261"/>
                  </a:cubicBezTo>
                  <a:cubicBezTo>
                    <a:pt x="51783" y="15103"/>
                    <a:pt x="47468" y="14024"/>
                    <a:pt x="43152" y="14024"/>
                  </a:cubicBezTo>
                  <a:cubicBezTo>
                    <a:pt x="35601" y="14024"/>
                    <a:pt x="29128" y="16182"/>
                    <a:pt x="24813" y="20497"/>
                  </a:cubicBezTo>
                  <a:cubicBezTo>
                    <a:pt x="20498" y="24812"/>
                    <a:pt x="17262" y="33443"/>
                    <a:pt x="17262" y="46388"/>
                  </a:cubicBezTo>
                  <a:lnTo>
                    <a:pt x="17262" y="101407"/>
                  </a:lnTo>
                  <a:lnTo>
                    <a:pt x="0" y="1014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FF49F124-1B7A-253C-D703-D2BB5FC164CD}"/>
                </a:ext>
              </a:extLst>
            </p:cNvPr>
            <p:cNvSpPr/>
            <p:nvPr/>
          </p:nvSpPr>
          <p:spPr>
            <a:xfrm>
              <a:off x="11400290" y="8425455"/>
              <a:ext cx="90619" cy="103564"/>
            </a:xfrm>
            <a:custGeom>
              <a:avLst/>
              <a:gdLst>
                <a:gd name="csX0" fmla="*/ 71202 w 90619"/>
                <a:gd name="csY0" fmla="*/ 88462 h 103564"/>
                <a:gd name="csX1" fmla="*/ 52862 w 90619"/>
                <a:gd name="csY1" fmla="*/ 100329 h 103564"/>
                <a:gd name="csX2" fmla="*/ 34523 w 90619"/>
                <a:gd name="csY2" fmla="*/ 103565 h 103564"/>
                <a:gd name="csX3" fmla="*/ 8631 w 90619"/>
                <a:gd name="csY3" fmla="*/ 94935 h 103564"/>
                <a:gd name="csX4" fmla="*/ 0 w 90619"/>
                <a:gd name="csY4" fmla="*/ 74438 h 103564"/>
                <a:gd name="csX5" fmla="*/ 3237 w 90619"/>
                <a:gd name="csY5" fmla="*/ 60413 h 103564"/>
                <a:gd name="csX6" fmla="*/ 11868 w 90619"/>
                <a:gd name="csY6" fmla="*/ 50704 h 103564"/>
                <a:gd name="csX7" fmla="*/ 23734 w 90619"/>
                <a:gd name="csY7" fmla="*/ 45310 h 103564"/>
                <a:gd name="csX8" fmla="*/ 38838 w 90619"/>
                <a:gd name="csY8" fmla="*/ 43152 h 103564"/>
                <a:gd name="csX9" fmla="*/ 69044 w 90619"/>
                <a:gd name="csY9" fmla="*/ 37758 h 103564"/>
                <a:gd name="csX10" fmla="*/ 69044 w 90619"/>
                <a:gd name="csY10" fmla="*/ 33443 h 103564"/>
                <a:gd name="csX11" fmla="*/ 64728 w 90619"/>
                <a:gd name="csY11" fmla="*/ 18340 h 103564"/>
                <a:gd name="csX12" fmla="*/ 45311 w 90619"/>
                <a:gd name="csY12" fmla="*/ 12946 h 103564"/>
                <a:gd name="csX13" fmla="*/ 28050 w 90619"/>
                <a:gd name="csY13" fmla="*/ 17261 h 103564"/>
                <a:gd name="csX14" fmla="*/ 19419 w 90619"/>
                <a:gd name="csY14" fmla="*/ 32364 h 103564"/>
                <a:gd name="csX15" fmla="*/ 3237 w 90619"/>
                <a:gd name="csY15" fmla="*/ 30206 h 103564"/>
                <a:gd name="csX16" fmla="*/ 10788 w 90619"/>
                <a:gd name="csY16" fmla="*/ 12946 h 103564"/>
                <a:gd name="csX17" fmla="*/ 25892 w 90619"/>
                <a:gd name="csY17" fmla="*/ 3236 h 103564"/>
                <a:gd name="csX18" fmla="*/ 48546 w 90619"/>
                <a:gd name="csY18" fmla="*/ 0 h 103564"/>
                <a:gd name="csX19" fmla="*/ 69044 w 90619"/>
                <a:gd name="csY19" fmla="*/ 3236 h 103564"/>
                <a:gd name="csX20" fmla="*/ 80910 w 90619"/>
                <a:gd name="csY20" fmla="*/ 10788 h 103564"/>
                <a:gd name="csX21" fmla="*/ 86304 w 90619"/>
                <a:gd name="csY21" fmla="*/ 22655 h 103564"/>
                <a:gd name="csX22" fmla="*/ 86304 w 90619"/>
                <a:gd name="csY22" fmla="*/ 61492 h 103564"/>
                <a:gd name="csX23" fmla="*/ 86304 w 90619"/>
                <a:gd name="csY23" fmla="*/ 91698 h 103564"/>
                <a:gd name="csX24" fmla="*/ 90620 w 90619"/>
                <a:gd name="csY24" fmla="*/ 103565 h 103564"/>
                <a:gd name="csX25" fmla="*/ 72281 w 90619"/>
                <a:gd name="csY25" fmla="*/ 103565 h 103564"/>
                <a:gd name="csX26" fmla="*/ 69044 w 90619"/>
                <a:gd name="csY26" fmla="*/ 90620 h 103564"/>
                <a:gd name="csX27" fmla="*/ 69044 w 90619"/>
                <a:gd name="csY27" fmla="*/ 88462 h 103564"/>
                <a:gd name="csX28" fmla="*/ 70122 w 90619"/>
                <a:gd name="csY28" fmla="*/ 50704 h 103564"/>
                <a:gd name="csX29" fmla="*/ 42074 w 90619"/>
                <a:gd name="csY29" fmla="*/ 57176 h 103564"/>
                <a:gd name="csX30" fmla="*/ 26970 w 90619"/>
                <a:gd name="csY30" fmla="*/ 60413 h 103564"/>
                <a:gd name="csX31" fmla="*/ 20498 w 90619"/>
                <a:gd name="csY31" fmla="*/ 65807 h 103564"/>
                <a:gd name="csX32" fmla="*/ 18340 w 90619"/>
                <a:gd name="csY32" fmla="*/ 74438 h 103564"/>
                <a:gd name="csX33" fmla="*/ 23734 w 90619"/>
                <a:gd name="csY33" fmla="*/ 86304 h 103564"/>
                <a:gd name="csX34" fmla="*/ 38838 w 90619"/>
                <a:gd name="csY34" fmla="*/ 90620 h 103564"/>
                <a:gd name="csX35" fmla="*/ 56099 w 90619"/>
                <a:gd name="csY35" fmla="*/ 86304 h 103564"/>
                <a:gd name="csX36" fmla="*/ 66887 w 90619"/>
                <a:gd name="csY36" fmla="*/ 74438 h 103564"/>
                <a:gd name="csX37" fmla="*/ 70122 w 90619"/>
                <a:gd name="csY37" fmla="*/ 57176 h 103564"/>
                <a:gd name="csX38" fmla="*/ 70122 w 90619"/>
                <a:gd name="csY38" fmla="*/ 50704 h 103564"/>
                <a:gd name="csX39" fmla="*/ 70122 w 90619"/>
                <a:gd name="csY39" fmla="*/ 50704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</a:cxnLst>
              <a:rect l="l" t="t" r="r" b="b"/>
              <a:pathLst>
                <a:path w="90619" h="103564">
                  <a:moveTo>
                    <a:pt x="71202" y="88462"/>
                  </a:moveTo>
                  <a:cubicBezTo>
                    <a:pt x="64728" y="93856"/>
                    <a:pt x="58256" y="97092"/>
                    <a:pt x="52862" y="100329"/>
                  </a:cubicBezTo>
                  <a:cubicBezTo>
                    <a:pt x="47468" y="102486"/>
                    <a:pt x="40995" y="103565"/>
                    <a:pt x="34523" y="103565"/>
                  </a:cubicBezTo>
                  <a:cubicBezTo>
                    <a:pt x="23734" y="103565"/>
                    <a:pt x="15104" y="101408"/>
                    <a:pt x="8631" y="94935"/>
                  </a:cubicBezTo>
                  <a:cubicBezTo>
                    <a:pt x="2158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7" y="60413"/>
                  </a:cubicBezTo>
                  <a:cubicBezTo>
                    <a:pt x="5394" y="56098"/>
                    <a:pt x="8631" y="52862"/>
                    <a:pt x="11868" y="50704"/>
                  </a:cubicBezTo>
                  <a:cubicBezTo>
                    <a:pt x="15104" y="48546"/>
                    <a:pt x="19419" y="46388"/>
                    <a:pt x="23734" y="45310"/>
                  </a:cubicBezTo>
                  <a:cubicBezTo>
                    <a:pt x="26970" y="45310"/>
                    <a:pt x="32364" y="43152"/>
                    <a:pt x="38838" y="43152"/>
                  </a:cubicBezTo>
                  <a:cubicBezTo>
                    <a:pt x="52862" y="40994"/>
                    <a:pt x="62571" y="39916"/>
                    <a:pt x="69044" y="37758"/>
                  </a:cubicBezTo>
                  <a:lnTo>
                    <a:pt x="69044" y="33443"/>
                  </a:lnTo>
                  <a:cubicBezTo>
                    <a:pt x="69044" y="26970"/>
                    <a:pt x="69044" y="21576"/>
                    <a:pt x="64728" y="18340"/>
                  </a:cubicBezTo>
                  <a:cubicBezTo>
                    <a:pt x="60414" y="15104"/>
                    <a:pt x="53940" y="12946"/>
                    <a:pt x="45311" y="12946"/>
                  </a:cubicBezTo>
                  <a:cubicBezTo>
                    <a:pt x="36680" y="12946"/>
                    <a:pt x="31286" y="12946"/>
                    <a:pt x="28050" y="17261"/>
                  </a:cubicBezTo>
                  <a:cubicBezTo>
                    <a:pt x="23734" y="20498"/>
                    <a:pt x="21576" y="24812"/>
                    <a:pt x="19419" y="32364"/>
                  </a:cubicBezTo>
                  <a:lnTo>
                    <a:pt x="3237" y="30206"/>
                  </a:lnTo>
                  <a:cubicBezTo>
                    <a:pt x="3237" y="22655"/>
                    <a:pt x="7552" y="17261"/>
                    <a:pt x="10788" y="12946"/>
                  </a:cubicBezTo>
                  <a:cubicBezTo>
                    <a:pt x="14025" y="8630"/>
                    <a:pt x="19419" y="5394"/>
                    <a:pt x="25892" y="3236"/>
                  </a:cubicBezTo>
                  <a:cubicBezTo>
                    <a:pt x="32364" y="1079"/>
                    <a:pt x="39917" y="0"/>
                    <a:pt x="48546" y="0"/>
                  </a:cubicBezTo>
                  <a:cubicBezTo>
                    <a:pt x="57177" y="0"/>
                    <a:pt x="63650" y="0"/>
                    <a:pt x="69044" y="3236"/>
                  </a:cubicBezTo>
                  <a:cubicBezTo>
                    <a:pt x="74438" y="6473"/>
                    <a:pt x="78753" y="7552"/>
                    <a:pt x="80910" y="10788"/>
                  </a:cubicBezTo>
                  <a:cubicBezTo>
                    <a:pt x="83069" y="14024"/>
                    <a:pt x="85226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3" y="100329"/>
                    <a:pt x="90620" y="103565"/>
                  </a:cubicBezTo>
                  <a:lnTo>
                    <a:pt x="72281" y="103565"/>
                  </a:lnTo>
                  <a:cubicBezTo>
                    <a:pt x="70122" y="100329"/>
                    <a:pt x="69044" y="96014"/>
                    <a:pt x="69044" y="90620"/>
                  </a:cubicBezTo>
                  <a:lnTo>
                    <a:pt x="69044" y="88462"/>
                  </a:lnTo>
                  <a:close/>
                  <a:moveTo>
                    <a:pt x="70122" y="50704"/>
                  </a:moveTo>
                  <a:cubicBezTo>
                    <a:pt x="63650" y="52862"/>
                    <a:pt x="55020" y="55019"/>
                    <a:pt x="42074" y="57176"/>
                  </a:cubicBezTo>
                  <a:cubicBezTo>
                    <a:pt x="34523" y="57176"/>
                    <a:pt x="30207" y="59334"/>
                    <a:pt x="26970" y="60413"/>
                  </a:cubicBezTo>
                  <a:cubicBezTo>
                    <a:pt x="23734" y="61492"/>
                    <a:pt x="21576" y="63650"/>
                    <a:pt x="20498" y="65807"/>
                  </a:cubicBezTo>
                  <a:cubicBezTo>
                    <a:pt x="19419" y="67964"/>
                    <a:pt x="18340" y="71201"/>
                    <a:pt x="18340" y="74438"/>
                  </a:cubicBezTo>
                  <a:cubicBezTo>
                    <a:pt x="18340" y="77674"/>
                    <a:pt x="20498" y="83068"/>
                    <a:pt x="23734" y="86304"/>
                  </a:cubicBezTo>
                  <a:cubicBezTo>
                    <a:pt x="26970" y="89541"/>
                    <a:pt x="32364" y="90620"/>
                    <a:pt x="38838" y="90620"/>
                  </a:cubicBezTo>
                  <a:cubicBezTo>
                    <a:pt x="45311" y="90620"/>
                    <a:pt x="51783" y="90620"/>
                    <a:pt x="56099" y="86304"/>
                  </a:cubicBezTo>
                  <a:cubicBezTo>
                    <a:pt x="61493" y="83068"/>
                    <a:pt x="64728" y="79832"/>
                    <a:pt x="66887" y="74438"/>
                  </a:cubicBezTo>
                  <a:cubicBezTo>
                    <a:pt x="69044" y="70122"/>
                    <a:pt x="70122" y="64728"/>
                    <a:pt x="70122" y="57176"/>
                  </a:cubicBezTo>
                  <a:lnTo>
                    <a:pt x="70122" y="50704"/>
                  </a:ln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F637B485-EC44-3194-46F8-44EFA0B069AC}"/>
                </a:ext>
              </a:extLst>
            </p:cNvPr>
            <p:cNvSpPr/>
            <p:nvPr/>
          </p:nvSpPr>
          <p:spPr>
            <a:xfrm>
              <a:off x="11513564" y="8387697"/>
              <a:ext cx="17261" cy="139165"/>
            </a:xfrm>
            <a:custGeom>
              <a:avLst/>
              <a:gdLst>
                <a:gd name="csX0" fmla="*/ 0 w 17261"/>
                <a:gd name="csY0" fmla="*/ 139166 h 139165"/>
                <a:gd name="csX1" fmla="*/ 0 w 17261"/>
                <a:gd name="csY1" fmla="*/ 0 h 139165"/>
                <a:gd name="csX2" fmla="*/ 17262 w 17261"/>
                <a:gd name="csY2" fmla="*/ 0 h 139165"/>
                <a:gd name="csX3" fmla="*/ 17262 w 17261"/>
                <a:gd name="csY3" fmla="*/ 139166 h 139165"/>
                <a:gd name="csX4" fmla="*/ 0 w 17261"/>
                <a:gd name="csY4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7261" h="139165">
                  <a:moveTo>
                    <a:pt x="0" y="139166"/>
                  </a:moveTo>
                  <a:lnTo>
                    <a:pt x="0" y="0"/>
                  </a:lnTo>
                  <a:lnTo>
                    <a:pt x="17262" y="0"/>
                  </a:lnTo>
                  <a:lnTo>
                    <a:pt x="17262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68DBEC5E-0366-C2B7-D5B8-882FBE6ADDD1}"/>
                </a:ext>
              </a:extLst>
            </p:cNvPr>
            <p:cNvSpPr/>
            <p:nvPr/>
          </p:nvSpPr>
          <p:spPr>
            <a:xfrm>
              <a:off x="11614972" y="8387697"/>
              <a:ext cx="93856" cy="139165"/>
            </a:xfrm>
            <a:custGeom>
              <a:avLst/>
              <a:gdLst>
                <a:gd name="csX0" fmla="*/ 0 w 93856"/>
                <a:gd name="csY0" fmla="*/ 139166 h 139165"/>
                <a:gd name="csX1" fmla="*/ 0 w 93856"/>
                <a:gd name="csY1" fmla="*/ 0 h 139165"/>
                <a:gd name="csX2" fmla="*/ 93857 w 93856"/>
                <a:gd name="csY2" fmla="*/ 0 h 139165"/>
                <a:gd name="csX3" fmla="*/ 93857 w 93856"/>
                <a:gd name="csY3" fmla="*/ 16182 h 139165"/>
                <a:gd name="csX4" fmla="*/ 18340 w 93856"/>
                <a:gd name="csY4" fmla="*/ 16182 h 139165"/>
                <a:gd name="csX5" fmla="*/ 18340 w 93856"/>
                <a:gd name="csY5" fmla="*/ 59334 h 139165"/>
                <a:gd name="csX6" fmla="*/ 83069 w 93856"/>
                <a:gd name="csY6" fmla="*/ 59334 h 139165"/>
                <a:gd name="csX7" fmla="*/ 83069 w 93856"/>
                <a:gd name="csY7" fmla="*/ 75516 h 139165"/>
                <a:gd name="csX8" fmla="*/ 18340 w 93856"/>
                <a:gd name="csY8" fmla="*/ 75516 h 139165"/>
                <a:gd name="csX9" fmla="*/ 18340 w 93856"/>
                <a:gd name="csY9" fmla="*/ 139166 h 139165"/>
                <a:gd name="csX10" fmla="*/ 0 w 93856"/>
                <a:gd name="csY10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93856" h="139165">
                  <a:moveTo>
                    <a:pt x="0" y="139166"/>
                  </a:moveTo>
                  <a:lnTo>
                    <a:pt x="0" y="0"/>
                  </a:lnTo>
                  <a:lnTo>
                    <a:pt x="93857" y="0"/>
                  </a:lnTo>
                  <a:lnTo>
                    <a:pt x="93857" y="16182"/>
                  </a:lnTo>
                  <a:lnTo>
                    <a:pt x="18340" y="16182"/>
                  </a:lnTo>
                  <a:lnTo>
                    <a:pt x="18340" y="59334"/>
                  </a:lnTo>
                  <a:lnTo>
                    <a:pt x="83069" y="59334"/>
                  </a:lnTo>
                  <a:lnTo>
                    <a:pt x="83069" y="75516"/>
                  </a:lnTo>
                  <a:lnTo>
                    <a:pt x="18340" y="75516"/>
                  </a:lnTo>
                  <a:lnTo>
                    <a:pt x="18340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8FCF23EA-E050-C53A-2A5E-6F9C81011352}"/>
                </a:ext>
              </a:extLst>
            </p:cNvPr>
            <p:cNvSpPr/>
            <p:nvPr/>
          </p:nvSpPr>
          <p:spPr>
            <a:xfrm>
              <a:off x="11721774" y="8424377"/>
              <a:ext cx="94935" cy="105722"/>
            </a:xfrm>
            <a:custGeom>
              <a:avLst/>
              <a:gdLst>
                <a:gd name="csX0" fmla="*/ 2157 w 94935"/>
                <a:gd name="csY0" fmla="*/ 51782 h 105722"/>
                <a:gd name="csX1" fmla="*/ 17261 w 94935"/>
                <a:gd name="csY1" fmla="*/ 10788 h 105722"/>
                <a:gd name="csX2" fmla="*/ 48546 w 94935"/>
                <a:gd name="csY2" fmla="*/ 0 h 105722"/>
                <a:gd name="csX3" fmla="*/ 81989 w 94935"/>
                <a:gd name="csY3" fmla="*/ 14024 h 105722"/>
                <a:gd name="csX4" fmla="*/ 94935 w 94935"/>
                <a:gd name="csY4" fmla="*/ 51782 h 105722"/>
                <a:gd name="csX5" fmla="*/ 89541 w 94935"/>
                <a:gd name="csY5" fmla="*/ 81989 h 105722"/>
                <a:gd name="csX6" fmla="*/ 72279 w 94935"/>
                <a:gd name="csY6" fmla="*/ 99249 h 105722"/>
                <a:gd name="csX7" fmla="*/ 47468 w 94935"/>
                <a:gd name="csY7" fmla="*/ 105723 h 105722"/>
                <a:gd name="csX8" fmla="*/ 12945 w 94935"/>
                <a:gd name="csY8" fmla="*/ 91698 h 105722"/>
                <a:gd name="csX9" fmla="*/ 0 w 94935"/>
                <a:gd name="csY9" fmla="*/ 52861 h 105722"/>
                <a:gd name="csX10" fmla="*/ 2157 w 94935"/>
                <a:gd name="csY10" fmla="*/ 52861 h 105722"/>
                <a:gd name="csX11" fmla="*/ 19419 w 94935"/>
                <a:gd name="csY11" fmla="*/ 51782 h 105722"/>
                <a:gd name="csX12" fmla="*/ 28049 w 94935"/>
                <a:gd name="csY12" fmla="*/ 80910 h 105722"/>
                <a:gd name="csX13" fmla="*/ 49625 w 94935"/>
                <a:gd name="csY13" fmla="*/ 90619 h 105722"/>
                <a:gd name="csX14" fmla="*/ 71201 w 94935"/>
                <a:gd name="csY14" fmla="*/ 80910 h 105722"/>
                <a:gd name="csX15" fmla="*/ 79832 w 94935"/>
                <a:gd name="csY15" fmla="*/ 51782 h 105722"/>
                <a:gd name="csX16" fmla="*/ 71201 w 94935"/>
                <a:gd name="csY16" fmla="*/ 23733 h 105722"/>
                <a:gd name="csX17" fmla="*/ 49625 w 94935"/>
                <a:gd name="csY17" fmla="*/ 14024 h 105722"/>
                <a:gd name="csX18" fmla="*/ 28049 w 94935"/>
                <a:gd name="csY18" fmla="*/ 23733 h 105722"/>
                <a:gd name="csX19" fmla="*/ 19419 w 94935"/>
                <a:gd name="csY19" fmla="*/ 52861 h 105722"/>
                <a:gd name="csX20" fmla="*/ 19419 w 94935"/>
                <a:gd name="csY20" fmla="*/ 52861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5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2" y="3236"/>
                    <a:pt x="36680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20" y="22655"/>
                    <a:pt x="94935" y="35600"/>
                    <a:pt x="94935" y="51782"/>
                  </a:cubicBezTo>
                  <a:cubicBezTo>
                    <a:pt x="94935" y="67964"/>
                    <a:pt x="92777" y="74437"/>
                    <a:pt x="89541" y="81989"/>
                  </a:cubicBezTo>
                  <a:cubicBezTo>
                    <a:pt x="85226" y="89541"/>
                    <a:pt x="79832" y="94935"/>
                    <a:pt x="72279" y="99249"/>
                  </a:cubicBezTo>
                  <a:cubicBezTo>
                    <a:pt x="64728" y="103565"/>
                    <a:pt x="57177" y="105723"/>
                    <a:pt x="47468" y="105723"/>
                  </a:cubicBezTo>
                  <a:cubicBezTo>
                    <a:pt x="33443" y="105723"/>
                    <a:pt x="21576" y="101407"/>
                    <a:pt x="12945" y="91698"/>
                  </a:cubicBezTo>
                  <a:cubicBezTo>
                    <a:pt x="4315" y="83067"/>
                    <a:pt x="0" y="70122"/>
                    <a:pt x="0" y="52861"/>
                  </a:cubicBezTo>
                  <a:lnTo>
                    <a:pt x="2157" y="52861"/>
                  </a:lnTo>
                  <a:close/>
                  <a:moveTo>
                    <a:pt x="19419" y="51782"/>
                  </a:moveTo>
                  <a:cubicBezTo>
                    <a:pt x="19419" y="64728"/>
                    <a:pt x="22655" y="74437"/>
                    <a:pt x="28049" y="80910"/>
                  </a:cubicBezTo>
                  <a:cubicBezTo>
                    <a:pt x="33443" y="87383"/>
                    <a:pt x="40995" y="90619"/>
                    <a:pt x="49625" y="90619"/>
                  </a:cubicBezTo>
                  <a:cubicBezTo>
                    <a:pt x="58256" y="90619"/>
                    <a:pt x="64728" y="87383"/>
                    <a:pt x="71201" y="80910"/>
                  </a:cubicBezTo>
                  <a:cubicBezTo>
                    <a:pt x="77673" y="74437"/>
                    <a:pt x="79832" y="64728"/>
                    <a:pt x="79832" y="51782"/>
                  </a:cubicBezTo>
                  <a:cubicBezTo>
                    <a:pt x="79832" y="38837"/>
                    <a:pt x="76595" y="30206"/>
                    <a:pt x="71201" y="23733"/>
                  </a:cubicBezTo>
                  <a:cubicBezTo>
                    <a:pt x="65807" y="17261"/>
                    <a:pt x="58256" y="14024"/>
                    <a:pt x="49625" y="14024"/>
                  </a:cubicBezTo>
                  <a:cubicBezTo>
                    <a:pt x="40995" y="14024"/>
                    <a:pt x="34521" y="17261"/>
                    <a:pt x="28049" y="23733"/>
                  </a:cubicBezTo>
                  <a:cubicBezTo>
                    <a:pt x="21576" y="30206"/>
                    <a:pt x="19419" y="39915"/>
                    <a:pt x="19419" y="52861"/>
                  </a:cubicBezTo>
                  <a:lnTo>
                    <a:pt x="19419" y="528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23712820-451E-76E6-3226-9021E1E155C5}"/>
                </a:ext>
              </a:extLst>
            </p:cNvPr>
            <p:cNvSpPr/>
            <p:nvPr/>
          </p:nvSpPr>
          <p:spPr>
            <a:xfrm>
              <a:off x="11838285" y="8425455"/>
              <a:ext cx="80910" cy="103564"/>
            </a:xfrm>
            <a:custGeom>
              <a:avLst/>
              <a:gdLst>
                <a:gd name="csX0" fmla="*/ 65807 w 80910"/>
                <a:gd name="csY0" fmla="*/ 101408 h 103564"/>
                <a:gd name="csX1" fmla="*/ 65807 w 80910"/>
                <a:gd name="csY1" fmla="*/ 86304 h 103564"/>
                <a:gd name="csX2" fmla="*/ 33443 w 80910"/>
                <a:gd name="csY2" fmla="*/ 103565 h 103564"/>
                <a:gd name="csX3" fmla="*/ 17261 w 80910"/>
                <a:gd name="csY3" fmla="*/ 100329 h 103564"/>
                <a:gd name="csX4" fmla="*/ 5394 w 80910"/>
                <a:gd name="csY4" fmla="*/ 91698 h 103564"/>
                <a:gd name="csX5" fmla="*/ 0 w 80910"/>
                <a:gd name="csY5" fmla="*/ 78753 h 103564"/>
                <a:gd name="csX6" fmla="*/ 0 w 80910"/>
                <a:gd name="csY6" fmla="*/ 0 h 103564"/>
                <a:gd name="csX7" fmla="*/ 17261 w 80910"/>
                <a:gd name="csY7" fmla="*/ 0 h 103564"/>
                <a:gd name="csX8" fmla="*/ 17261 w 80910"/>
                <a:gd name="csY8" fmla="*/ 74438 h 103564"/>
                <a:gd name="csX9" fmla="*/ 23733 w 80910"/>
                <a:gd name="csY9" fmla="*/ 85226 h 103564"/>
                <a:gd name="csX10" fmla="*/ 36678 w 80910"/>
                <a:gd name="csY10" fmla="*/ 89541 h 103564"/>
                <a:gd name="csX11" fmla="*/ 50703 w 80910"/>
                <a:gd name="csY11" fmla="*/ 85226 h 103564"/>
                <a:gd name="csX12" fmla="*/ 60413 w 80910"/>
                <a:gd name="csY12" fmla="*/ 74438 h 103564"/>
                <a:gd name="csX13" fmla="*/ 63648 w 80910"/>
                <a:gd name="csY13" fmla="*/ 55019 h 103564"/>
                <a:gd name="csX14" fmla="*/ 63648 w 80910"/>
                <a:gd name="csY14" fmla="*/ 1079 h 103564"/>
                <a:gd name="csX15" fmla="*/ 80910 w 80910"/>
                <a:gd name="csY15" fmla="*/ 1079 h 103564"/>
                <a:gd name="csX16" fmla="*/ 80910 w 80910"/>
                <a:gd name="csY16" fmla="*/ 101408 h 103564"/>
                <a:gd name="csX17" fmla="*/ 65807 w 80910"/>
                <a:gd name="csY17" fmla="*/ 101408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0910" h="103564">
                  <a:moveTo>
                    <a:pt x="65807" y="101408"/>
                  </a:moveTo>
                  <a:lnTo>
                    <a:pt x="65807" y="86304"/>
                  </a:lnTo>
                  <a:cubicBezTo>
                    <a:pt x="58254" y="98171"/>
                    <a:pt x="47466" y="103565"/>
                    <a:pt x="33443" y="103565"/>
                  </a:cubicBezTo>
                  <a:cubicBezTo>
                    <a:pt x="19418" y="103565"/>
                    <a:pt x="21576" y="103565"/>
                    <a:pt x="17261" y="100329"/>
                  </a:cubicBezTo>
                  <a:cubicBezTo>
                    <a:pt x="12945" y="97092"/>
                    <a:pt x="8630" y="94935"/>
                    <a:pt x="5394" y="91698"/>
                  </a:cubicBezTo>
                  <a:cubicBezTo>
                    <a:pt x="3236" y="88462"/>
                    <a:pt x="1079" y="84147"/>
                    <a:pt x="0" y="78753"/>
                  </a:cubicBezTo>
                  <a:lnTo>
                    <a:pt x="0" y="0"/>
                  </a:lnTo>
                  <a:lnTo>
                    <a:pt x="17261" y="0"/>
                  </a:lnTo>
                  <a:lnTo>
                    <a:pt x="17261" y="74438"/>
                  </a:lnTo>
                  <a:cubicBezTo>
                    <a:pt x="17261" y="78753"/>
                    <a:pt x="20496" y="81989"/>
                    <a:pt x="23733" y="85226"/>
                  </a:cubicBezTo>
                  <a:cubicBezTo>
                    <a:pt x="26970" y="87383"/>
                    <a:pt x="31284" y="89541"/>
                    <a:pt x="36678" y="89541"/>
                  </a:cubicBezTo>
                  <a:cubicBezTo>
                    <a:pt x="42072" y="89541"/>
                    <a:pt x="46388" y="89541"/>
                    <a:pt x="50703" y="85226"/>
                  </a:cubicBezTo>
                  <a:cubicBezTo>
                    <a:pt x="55019" y="83068"/>
                    <a:pt x="58254" y="78753"/>
                    <a:pt x="60413" y="74438"/>
                  </a:cubicBezTo>
                  <a:cubicBezTo>
                    <a:pt x="62570" y="70122"/>
                    <a:pt x="63648" y="63650"/>
                    <a:pt x="63648" y="55019"/>
                  </a:cubicBezTo>
                  <a:lnTo>
                    <a:pt x="63648" y="1079"/>
                  </a:lnTo>
                  <a:lnTo>
                    <a:pt x="80910" y="1079"/>
                  </a:lnTo>
                  <a:lnTo>
                    <a:pt x="80910" y="101408"/>
                  </a:lnTo>
                  <a:lnTo>
                    <a:pt x="65807" y="10140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3EC54E31-C569-B7CD-D11B-1BDB7D9938C2}"/>
                </a:ext>
              </a:extLst>
            </p:cNvPr>
            <p:cNvSpPr/>
            <p:nvPr/>
          </p:nvSpPr>
          <p:spPr>
            <a:xfrm>
              <a:off x="11946165" y="8424377"/>
              <a:ext cx="81988" cy="102486"/>
            </a:xfrm>
            <a:custGeom>
              <a:avLst/>
              <a:gdLst>
                <a:gd name="csX0" fmla="*/ 0 w 81988"/>
                <a:gd name="csY0" fmla="*/ 102486 h 102486"/>
                <a:gd name="csX1" fmla="*/ 0 w 81988"/>
                <a:gd name="csY1" fmla="*/ 2157 h 102486"/>
                <a:gd name="csX2" fmla="*/ 15102 w 81988"/>
                <a:gd name="csY2" fmla="*/ 2157 h 102486"/>
                <a:gd name="csX3" fmla="*/ 15102 w 81988"/>
                <a:gd name="csY3" fmla="*/ 16182 h 102486"/>
                <a:gd name="csX4" fmla="*/ 47466 w 81988"/>
                <a:gd name="csY4" fmla="*/ 0 h 102486"/>
                <a:gd name="csX5" fmla="*/ 64728 w 81988"/>
                <a:gd name="csY5" fmla="*/ 3236 h 102486"/>
                <a:gd name="csX6" fmla="*/ 76595 w 81988"/>
                <a:gd name="csY6" fmla="*/ 11867 h 102486"/>
                <a:gd name="csX7" fmla="*/ 81989 w 81988"/>
                <a:gd name="csY7" fmla="*/ 24812 h 102486"/>
                <a:gd name="csX8" fmla="*/ 81989 w 81988"/>
                <a:gd name="csY8" fmla="*/ 102486 h 102486"/>
                <a:gd name="csX9" fmla="*/ 64728 w 81988"/>
                <a:gd name="csY9" fmla="*/ 102486 h 102486"/>
                <a:gd name="csX10" fmla="*/ 64728 w 81988"/>
                <a:gd name="csY10" fmla="*/ 40994 h 102486"/>
                <a:gd name="csX11" fmla="*/ 62570 w 81988"/>
                <a:gd name="csY11" fmla="*/ 25891 h 102486"/>
                <a:gd name="csX12" fmla="*/ 55019 w 81988"/>
                <a:gd name="csY12" fmla="*/ 17261 h 102486"/>
                <a:gd name="csX13" fmla="*/ 43152 w 81988"/>
                <a:gd name="csY13" fmla="*/ 14024 h 102486"/>
                <a:gd name="csX14" fmla="*/ 24812 w 81988"/>
                <a:gd name="csY14" fmla="*/ 20497 h 102486"/>
                <a:gd name="csX15" fmla="*/ 17261 w 81988"/>
                <a:gd name="csY15" fmla="*/ 46388 h 102486"/>
                <a:gd name="csX16" fmla="*/ 17261 w 81988"/>
                <a:gd name="csY16" fmla="*/ 101407 h 102486"/>
                <a:gd name="csX17" fmla="*/ 0 w 81988"/>
                <a:gd name="csY17" fmla="*/ 101407 h 102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1988" h="102486">
                  <a:moveTo>
                    <a:pt x="0" y="102486"/>
                  </a:moveTo>
                  <a:lnTo>
                    <a:pt x="0" y="2157"/>
                  </a:lnTo>
                  <a:lnTo>
                    <a:pt x="15102" y="2157"/>
                  </a:lnTo>
                  <a:lnTo>
                    <a:pt x="15102" y="16182"/>
                  </a:lnTo>
                  <a:cubicBezTo>
                    <a:pt x="22655" y="5394"/>
                    <a:pt x="33443" y="0"/>
                    <a:pt x="47466" y="0"/>
                  </a:cubicBezTo>
                  <a:cubicBezTo>
                    <a:pt x="61491" y="0"/>
                    <a:pt x="59334" y="0"/>
                    <a:pt x="64728" y="3236"/>
                  </a:cubicBezTo>
                  <a:cubicBezTo>
                    <a:pt x="70122" y="6473"/>
                    <a:pt x="73358" y="8630"/>
                    <a:pt x="76595" y="11867"/>
                  </a:cubicBezTo>
                  <a:cubicBezTo>
                    <a:pt x="79830" y="15103"/>
                    <a:pt x="80910" y="19418"/>
                    <a:pt x="81989" y="24812"/>
                  </a:cubicBezTo>
                  <a:lnTo>
                    <a:pt x="81989" y="102486"/>
                  </a:lnTo>
                  <a:lnTo>
                    <a:pt x="64728" y="102486"/>
                  </a:lnTo>
                  <a:lnTo>
                    <a:pt x="64728" y="40994"/>
                  </a:lnTo>
                  <a:cubicBezTo>
                    <a:pt x="64728" y="34521"/>
                    <a:pt x="64728" y="29127"/>
                    <a:pt x="62570" y="25891"/>
                  </a:cubicBezTo>
                  <a:cubicBezTo>
                    <a:pt x="62570" y="22655"/>
                    <a:pt x="59334" y="19418"/>
                    <a:pt x="55019" y="17261"/>
                  </a:cubicBezTo>
                  <a:cubicBezTo>
                    <a:pt x="51782" y="15103"/>
                    <a:pt x="47466" y="14024"/>
                    <a:pt x="43152" y="14024"/>
                  </a:cubicBezTo>
                  <a:cubicBezTo>
                    <a:pt x="35600" y="14024"/>
                    <a:pt x="29127" y="16182"/>
                    <a:pt x="24812" y="20497"/>
                  </a:cubicBezTo>
                  <a:cubicBezTo>
                    <a:pt x="20496" y="24812"/>
                    <a:pt x="17261" y="33443"/>
                    <a:pt x="17261" y="46388"/>
                  </a:cubicBezTo>
                  <a:lnTo>
                    <a:pt x="17261" y="101407"/>
                  </a:lnTo>
                  <a:lnTo>
                    <a:pt x="0" y="1014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429DDBBC-3156-600D-8ED3-8201D8913C37}"/>
                </a:ext>
              </a:extLst>
            </p:cNvPr>
            <p:cNvSpPr/>
            <p:nvPr/>
          </p:nvSpPr>
          <p:spPr>
            <a:xfrm>
              <a:off x="12047572" y="8389855"/>
              <a:ext cx="88462" cy="139165"/>
            </a:xfrm>
            <a:custGeom>
              <a:avLst/>
              <a:gdLst>
                <a:gd name="csX0" fmla="*/ 72281 w 88462"/>
                <a:gd name="csY0" fmla="*/ 137008 h 139165"/>
                <a:gd name="csX1" fmla="*/ 72281 w 88462"/>
                <a:gd name="csY1" fmla="*/ 124062 h 139165"/>
                <a:gd name="csX2" fmla="*/ 44232 w 88462"/>
                <a:gd name="csY2" fmla="*/ 139165 h 139165"/>
                <a:gd name="csX3" fmla="*/ 21576 w 88462"/>
                <a:gd name="csY3" fmla="*/ 132693 h 139165"/>
                <a:gd name="csX4" fmla="*/ 5394 w 88462"/>
                <a:gd name="csY4" fmla="*/ 114353 h 139165"/>
                <a:gd name="csX5" fmla="*/ 0 w 88462"/>
                <a:gd name="csY5" fmla="*/ 87383 h 139165"/>
                <a:gd name="csX6" fmla="*/ 5394 w 88462"/>
                <a:gd name="csY6" fmla="*/ 60413 h 139165"/>
                <a:gd name="csX7" fmla="*/ 20498 w 88462"/>
                <a:gd name="csY7" fmla="*/ 42073 h 139165"/>
                <a:gd name="csX8" fmla="*/ 43152 w 88462"/>
                <a:gd name="csY8" fmla="*/ 35600 h 139165"/>
                <a:gd name="csX9" fmla="*/ 59334 w 88462"/>
                <a:gd name="csY9" fmla="*/ 39916 h 139165"/>
                <a:gd name="csX10" fmla="*/ 71202 w 88462"/>
                <a:gd name="csY10" fmla="*/ 49625 h 139165"/>
                <a:gd name="csX11" fmla="*/ 71202 w 88462"/>
                <a:gd name="csY11" fmla="*/ 0 h 139165"/>
                <a:gd name="csX12" fmla="*/ 88463 w 88462"/>
                <a:gd name="csY12" fmla="*/ 0 h 139165"/>
                <a:gd name="csX13" fmla="*/ 88463 w 88462"/>
                <a:gd name="csY13" fmla="*/ 139165 h 139165"/>
                <a:gd name="csX14" fmla="*/ 72281 w 88462"/>
                <a:gd name="csY14" fmla="*/ 139165 h 139165"/>
                <a:gd name="csX15" fmla="*/ 72281 w 88462"/>
                <a:gd name="csY15" fmla="*/ 137008 h 139165"/>
                <a:gd name="csX16" fmla="*/ 17262 w 88462"/>
                <a:gd name="csY16" fmla="*/ 86304 h 139165"/>
                <a:gd name="csX17" fmla="*/ 25892 w 88462"/>
                <a:gd name="csY17" fmla="*/ 115432 h 139165"/>
                <a:gd name="csX18" fmla="*/ 45311 w 88462"/>
                <a:gd name="csY18" fmla="*/ 125141 h 139165"/>
                <a:gd name="csX19" fmla="*/ 64728 w 88462"/>
                <a:gd name="csY19" fmla="*/ 116511 h 139165"/>
                <a:gd name="csX20" fmla="*/ 72281 w 88462"/>
                <a:gd name="csY20" fmla="*/ 88462 h 139165"/>
                <a:gd name="csX21" fmla="*/ 64728 w 88462"/>
                <a:gd name="csY21" fmla="*/ 58255 h 139165"/>
                <a:gd name="csX22" fmla="*/ 45311 w 88462"/>
                <a:gd name="csY22" fmla="*/ 48546 h 139165"/>
                <a:gd name="csX23" fmla="*/ 25892 w 88462"/>
                <a:gd name="csY23" fmla="*/ 58255 h 139165"/>
                <a:gd name="csX24" fmla="*/ 18340 w 88462"/>
                <a:gd name="csY24" fmla="*/ 87383 h 139165"/>
                <a:gd name="csX25" fmla="*/ 17262 w 88462"/>
                <a:gd name="csY25" fmla="*/ 87383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88462" h="139165">
                  <a:moveTo>
                    <a:pt x="72281" y="137008"/>
                  </a:moveTo>
                  <a:lnTo>
                    <a:pt x="72281" y="124062"/>
                  </a:lnTo>
                  <a:cubicBezTo>
                    <a:pt x="65808" y="133771"/>
                    <a:pt x="56099" y="139165"/>
                    <a:pt x="44232" y="139165"/>
                  </a:cubicBezTo>
                  <a:cubicBezTo>
                    <a:pt x="32364" y="139165"/>
                    <a:pt x="29128" y="137008"/>
                    <a:pt x="21576" y="132693"/>
                  </a:cubicBezTo>
                  <a:cubicBezTo>
                    <a:pt x="15104" y="128377"/>
                    <a:pt x="9709" y="121905"/>
                    <a:pt x="5394" y="114353"/>
                  </a:cubicBezTo>
                  <a:cubicBezTo>
                    <a:pt x="2158" y="106801"/>
                    <a:pt x="0" y="97092"/>
                    <a:pt x="0" y="87383"/>
                  </a:cubicBezTo>
                  <a:cubicBezTo>
                    <a:pt x="0" y="77674"/>
                    <a:pt x="2158" y="67964"/>
                    <a:pt x="5394" y="60413"/>
                  </a:cubicBezTo>
                  <a:cubicBezTo>
                    <a:pt x="8631" y="51782"/>
                    <a:pt x="14025" y="46388"/>
                    <a:pt x="20498" y="42073"/>
                  </a:cubicBezTo>
                  <a:cubicBezTo>
                    <a:pt x="26970" y="37758"/>
                    <a:pt x="34523" y="35600"/>
                    <a:pt x="43152" y="35600"/>
                  </a:cubicBezTo>
                  <a:cubicBezTo>
                    <a:pt x="51783" y="35600"/>
                    <a:pt x="55020" y="35600"/>
                    <a:pt x="59334" y="39916"/>
                  </a:cubicBezTo>
                  <a:cubicBezTo>
                    <a:pt x="63650" y="42073"/>
                    <a:pt x="67965" y="45310"/>
                    <a:pt x="71202" y="49625"/>
                  </a:cubicBezTo>
                  <a:lnTo>
                    <a:pt x="71202" y="0"/>
                  </a:lnTo>
                  <a:lnTo>
                    <a:pt x="88463" y="0"/>
                  </a:lnTo>
                  <a:lnTo>
                    <a:pt x="88463" y="139165"/>
                  </a:lnTo>
                  <a:lnTo>
                    <a:pt x="72281" y="139165"/>
                  </a:lnTo>
                  <a:lnTo>
                    <a:pt x="72281" y="137008"/>
                  </a:lnTo>
                  <a:close/>
                  <a:moveTo>
                    <a:pt x="17262" y="86304"/>
                  </a:moveTo>
                  <a:cubicBezTo>
                    <a:pt x="17262" y="99250"/>
                    <a:pt x="20498" y="108959"/>
                    <a:pt x="25892" y="115432"/>
                  </a:cubicBezTo>
                  <a:cubicBezTo>
                    <a:pt x="31286" y="121905"/>
                    <a:pt x="37758" y="125141"/>
                    <a:pt x="45311" y="125141"/>
                  </a:cubicBezTo>
                  <a:cubicBezTo>
                    <a:pt x="52862" y="125141"/>
                    <a:pt x="59334" y="121905"/>
                    <a:pt x="64728" y="116511"/>
                  </a:cubicBezTo>
                  <a:cubicBezTo>
                    <a:pt x="70122" y="110038"/>
                    <a:pt x="72281" y="101407"/>
                    <a:pt x="72281" y="88462"/>
                  </a:cubicBezTo>
                  <a:cubicBezTo>
                    <a:pt x="72281" y="75516"/>
                    <a:pt x="70122" y="64728"/>
                    <a:pt x="64728" y="58255"/>
                  </a:cubicBezTo>
                  <a:cubicBezTo>
                    <a:pt x="59334" y="51782"/>
                    <a:pt x="52862" y="48546"/>
                    <a:pt x="45311" y="48546"/>
                  </a:cubicBezTo>
                  <a:cubicBezTo>
                    <a:pt x="37758" y="48546"/>
                    <a:pt x="31286" y="51782"/>
                    <a:pt x="25892" y="58255"/>
                  </a:cubicBezTo>
                  <a:cubicBezTo>
                    <a:pt x="20498" y="64728"/>
                    <a:pt x="18340" y="74437"/>
                    <a:pt x="18340" y="87383"/>
                  </a:cubicBezTo>
                  <a:lnTo>
                    <a:pt x="17262" y="8738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29ADC458-3A9A-2979-1E4E-355D8E72C9B6}"/>
                </a:ext>
              </a:extLst>
            </p:cNvPr>
            <p:cNvSpPr/>
            <p:nvPr/>
          </p:nvSpPr>
          <p:spPr>
            <a:xfrm>
              <a:off x="12156532" y="8425455"/>
              <a:ext cx="90618" cy="103564"/>
            </a:xfrm>
            <a:custGeom>
              <a:avLst/>
              <a:gdLst>
                <a:gd name="csX0" fmla="*/ 71201 w 90618"/>
                <a:gd name="csY0" fmla="*/ 88462 h 103564"/>
                <a:gd name="csX1" fmla="*/ 52860 w 90618"/>
                <a:gd name="csY1" fmla="*/ 100329 h 103564"/>
                <a:gd name="csX2" fmla="*/ 34521 w 90618"/>
                <a:gd name="csY2" fmla="*/ 103565 h 103564"/>
                <a:gd name="csX3" fmla="*/ 8630 w 90618"/>
                <a:gd name="csY3" fmla="*/ 94935 h 103564"/>
                <a:gd name="csX4" fmla="*/ 0 w 90618"/>
                <a:gd name="csY4" fmla="*/ 74438 h 103564"/>
                <a:gd name="csX5" fmla="*/ 3236 w 90618"/>
                <a:gd name="csY5" fmla="*/ 60413 h 103564"/>
                <a:gd name="csX6" fmla="*/ 11867 w 90618"/>
                <a:gd name="csY6" fmla="*/ 50704 h 103564"/>
                <a:gd name="csX7" fmla="*/ 23733 w 90618"/>
                <a:gd name="csY7" fmla="*/ 45310 h 103564"/>
                <a:gd name="csX8" fmla="*/ 38837 w 90618"/>
                <a:gd name="csY8" fmla="*/ 43152 h 103564"/>
                <a:gd name="csX9" fmla="*/ 69042 w 90618"/>
                <a:gd name="csY9" fmla="*/ 37758 h 103564"/>
                <a:gd name="csX10" fmla="*/ 69042 w 90618"/>
                <a:gd name="csY10" fmla="*/ 33443 h 103564"/>
                <a:gd name="csX11" fmla="*/ 64728 w 90618"/>
                <a:gd name="csY11" fmla="*/ 18340 h 103564"/>
                <a:gd name="csX12" fmla="*/ 45309 w 90618"/>
                <a:gd name="csY12" fmla="*/ 12946 h 103564"/>
                <a:gd name="csX13" fmla="*/ 28049 w 90618"/>
                <a:gd name="csY13" fmla="*/ 17261 h 103564"/>
                <a:gd name="csX14" fmla="*/ 19418 w 90618"/>
                <a:gd name="csY14" fmla="*/ 32364 h 103564"/>
                <a:gd name="csX15" fmla="*/ 3236 w 90618"/>
                <a:gd name="csY15" fmla="*/ 30206 h 103564"/>
                <a:gd name="csX16" fmla="*/ 10788 w 90618"/>
                <a:gd name="csY16" fmla="*/ 12946 h 103564"/>
                <a:gd name="csX17" fmla="*/ 25890 w 90618"/>
                <a:gd name="csY17" fmla="*/ 3236 h 103564"/>
                <a:gd name="csX18" fmla="*/ 48546 w 90618"/>
                <a:gd name="csY18" fmla="*/ 0 h 103564"/>
                <a:gd name="csX19" fmla="*/ 69042 w 90618"/>
                <a:gd name="csY19" fmla="*/ 3236 h 103564"/>
                <a:gd name="csX20" fmla="*/ 80910 w 90618"/>
                <a:gd name="csY20" fmla="*/ 10788 h 103564"/>
                <a:gd name="csX21" fmla="*/ 86304 w 90618"/>
                <a:gd name="csY21" fmla="*/ 22655 h 103564"/>
                <a:gd name="csX22" fmla="*/ 86304 w 90618"/>
                <a:gd name="csY22" fmla="*/ 61492 h 103564"/>
                <a:gd name="csX23" fmla="*/ 86304 w 90618"/>
                <a:gd name="csY23" fmla="*/ 91698 h 103564"/>
                <a:gd name="csX24" fmla="*/ 90618 w 90618"/>
                <a:gd name="csY24" fmla="*/ 103565 h 103564"/>
                <a:gd name="csX25" fmla="*/ 72279 w 90618"/>
                <a:gd name="csY25" fmla="*/ 103565 h 103564"/>
                <a:gd name="csX26" fmla="*/ 69042 w 90618"/>
                <a:gd name="csY26" fmla="*/ 90620 h 103564"/>
                <a:gd name="csX27" fmla="*/ 69042 w 90618"/>
                <a:gd name="csY27" fmla="*/ 88462 h 103564"/>
                <a:gd name="csX28" fmla="*/ 70122 w 90618"/>
                <a:gd name="csY28" fmla="*/ 50704 h 103564"/>
                <a:gd name="csX29" fmla="*/ 42072 w 90618"/>
                <a:gd name="csY29" fmla="*/ 57176 h 103564"/>
                <a:gd name="csX30" fmla="*/ 26970 w 90618"/>
                <a:gd name="csY30" fmla="*/ 60413 h 103564"/>
                <a:gd name="csX31" fmla="*/ 20496 w 90618"/>
                <a:gd name="csY31" fmla="*/ 65807 h 103564"/>
                <a:gd name="csX32" fmla="*/ 18339 w 90618"/>
                <a:gd name="csY32" fmla="*/ 74438 h 103564"/>
                <a:gd name="csX33" fmla="*/ 23733 w 90618"/>
                <a:gd name="csY33" fmla="*/ 86304 h 103564"/>
                <a:gd name="csX34" fmla="*/ 38837 w 90618"/>
                <a:gd name="csY34" fmla="*/ 90620 h 103564"/>
                <a:gd name="csX35" fmla="*/ 56097 w 90618"/>
                <a:gd name="csY35" fmla="*/ 86304 h 103564"/>
                <a:gd name="csX36" fmla="*/ 66885 w 90618"/>
                <a:gd name="csY36" fmla="*/ 74438 h 103564"/>
                <a:gd name="csX37" fmla="*/ 70122 w 90618"/>
                <a:gd name="csY37" fmla="*/ 57176 h 103564"/>
                <a:gd name="csX38" fmla="*/ 70122 w 90618"/>
                <a:gd name="csY38" fmla="*/ 50704 h 103564"/>
                <a:gd name="csX39" fmla="*/ 70122 w 90618"/>
                <a:gd name="csY39" fmla="*/ 50704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</a:cxnLst>
              <a:rect l="l" t="t" r="r" b="b"/>
              <a:pathLst>
                <a:path w="90618" h="103564">
                  <a:moveTo>
                    <a:pt x="71201" y="88462"/>
                  </a:moveTo>
                  <a:cubicBezTo>
                    <a:pt x="64728" y="93856"/>
                    <a:pt x="58254" y="97092"/>
                    <a:pt x="52860" y="100329"/>
                  </a:cubicBezTo>
                  <a:cubicBezTo>
                    <a:pt x="47466" y="102486"/>
                    <a:pt x="40994" y="103565"/>
                    <a:pt x="34521" y="103565"/>
                  </a:cubicBezTo>
                  <a:cubicBezTo>
                    <a:pt x="23733" y="103565"/>
                    <a:pt x="15102" y="101408"/>
                    <a:pt x="8630" y="94935"/>
                  </a:cubicBezTo>
                  <a:cubicBezTo>
                    <a:pt x="2157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2" y="48546"/>
                    <a:pt x="19418" y="46388"/>
                    <a:pt x="23733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0" y="40994"/>
                    <a:pt x="62570" y="39916"/>
                    <a:pt x="69042" y="37758"/>
                  </a:cubicBezTo>
                  <a:lnTo>
                    <a:pt x="69042" y="33443"/>
                  </a:lnTo>
                  <a:cubicBezTo>
                    <a:pt x="69042" y="26970"/>
                    <a:pt x="69042" y="21576"/>
                    <a:pt x="64728" y="18340"/>
                  </a:cubicBezTo>
                  <a:cubicBezTo>
                    <a:pt x="60413" y="15104"/>
                    <a:pt x="53940" y="12946"/>
                    <a:pt x="45309" y="12946"/>
                  </a:cubicBezTo>
                  <a:cubicBezTo>
                    <a:pt x="36678" y="12946"/>
                    <a:pt x="31284" y="12946"/>
                    <a:pt x="28049" y="17261"/>
                  </a:cubicBezTo>
                  <a:cubicBezTo>
                    <a:pt x="23733" y="20498"/>
                    <a:pt x="21576" y="24812"/>
                    <a:pt x="19418" y="32364"/>
                  </a:cubicBezTo>
                  <a:lnTo>
                    <a:pt x="3236" y="30206"/>
                  </a:lnTo>
                  <a:cubicBezTo>
                    <a:pt x="3236" y="22655"/>
                    <a:pt x="7551" y="17261"/>
                    <a:pt x="10788" y="12946"/>
                  </a:cubicBezTo>
                  <a:cubicBezTo>
                    <a:pt x="14024" y="8630"/>
                    <a:pt x="19418" y="5394"/>
                    <a:pt x="25890" y="3236"/>
                  </a:cubicBezTo>
                  <a:cubicBezTo>
                    <a:pt x="32364" y="1079"/>
                    <a:pt x="39915" y="0"/>
                    <a:pt x="48546" y="0"/>
                  </a:cubicBezTo>
                  <a:cubicBezTo>
                    <a:pt x="57176" y="0"/>
                    <a:pt x="63648" y="0"/>
                    <a:pt x="69042" y="3236"/>
                  </a:cubicBezTo>
                  <a:cubicBezTo>
                    <a:pt x="74436" y="6473"/>
                    <a:pt x="78752" y="7552"/>
                    <a:pt x="80910" y="10788"/>
                  </a:cubicBezTo>
                  <a:cubicBezTo>
                    <a:pt x="83067" y="14024"/>
                    <a:pt x="85224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1" y="100329"/>
                    <a:pt x="90618" y="103565"/>
                  </a:cubicBezTo>
                  <a:lnTo>
                    <a:pt x="72279" y="103565"/>
                  </a:lnTo>
                  <a:cubicBezTo>
                    <a:pt x="70122" y="100329"/>
                    <a:pt x="69042" y="96014"/>
                    <a:pt x="69042" y="90620"/>
                  </a:cubicBezTo>
                  <a:lnTo>
                    <a:pt x="69042" y="88462"/>
                  </a:lnTo>
                  <a:close/>
                  <a:moveTo>
                    <a:pt x="70122" y="50704"/>
                  </a:moveTo>
                  <a:cubicBezTo>
                    <a:pt x="63648" y="52862"/>
                    <a:pt x="55019" y="55019"/>
                    <a:pt x="42072" y="57176"/>
                  </a:cubicBezTo>
                  <a:cubicBezTo>
                    <a:pt x="34521" y="57176"/>
                    <a:pt x="30206" y="59334"/>
                    <a:pt x="26970" y="60413"/>
                  </a:cubicBezTo>
                  <a:cubicBezTo>
                    <a:pt x="23733" y="61492"/>
                    <a:pt x="21576" y="63650"/>
                    <a:pt x="20496" y="65807"/>
                  </a:cubicBezTo>
                  <a:cubicBezTo>
                    <a:pt x="19418" y="67964"/>
                    <a:pt x="18339" y="71201"/>
                    <a:pt x="18339" y="74438"/>
                  </a:cubicBezTo>
                  <a:cubicBezTo>
                    <a:pt x="18339" y="77674"/>
                    <a:pt x="20496" y="83068"/>
                    <a:pt x="23733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09" y="90620"/>
                    <a:pt x="51782" y="90620"/>
                    <a:pt x="56097" y="86304"/>
                  </a:cubicBezTo>
                  <a:cubicBezTo>
                    <a:pt x="61491" y="83068"/>
                    <a:pt x="64728" y="79832"/>
                    <a:pt x="66885" y="74438"/>
                  </a:cubicBezTo>
                  <a:cubicBezTo>
                    <a:pt x="69042" y="70122"/>
                    <a:pt x="70122" y="64728"/>
                    <a:pt x="70122" y="57176"/>
                  </a:cubicBezTo>
                  <a:lnTo>
                    <a:pt x="70122" y="50704"/>
                  </a:ln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55156FF1-88A8-D696-D7DB-E74E220778B4}"/>
                </a:ext>
              </a:extLst>
            </p:cNvPr>
            <p:cNvSpPr/>
            <p:nvPr/>
          </p:nvSpPr>
          <p:spPr>
            <a:xfrm>
              <a:off x="12260097" y="8388776"/>
              <a:ext cx="49624" cy="137008"/>
            </a:xfrm>
            <a:custGeom>
              <a:avLst/>
              <a:gdLst>
                <a:gd name="csX0" fmla="*/ 47468 w 49624"/>
                <a:gd name="csY0" fmla="*/ 121905 h 137008"/>
                <a:gd name="csX1" fmla="*/ 49625 w 49624"/>
                <a:gd name="csY1" fmla="*/ 137008 h 137008"/>
                <a:gd name="csX2" fmla="*/ 36680 w 49624"/>
                <a:gd name="csY2" fmla="*/ 137008 h 137008"/>
                <a:gd name="csX3" fmla="*/ 22655 w 49624"/>
                <a:gd name="csY3" fmla="*/ 133772 h 137008"/>
                <a:gd name="csX4" fmla="*/ 15104 w 49624"/>
                <a:gd name="csY4" fmla="*/ 126220 h 137008"/>
                <a:gd name="csX5" fmla="*/ 12945 w 49624"/>
                <a:gd name="csY5" fmla="*/ 105723 h 137008"/>
                <a:gd name="csX6" fmla="*/ 12945 w 49624"/>
                <a:gd name="csY6" fmla="*/ 47468 h 137008"/>
                <a:gd name="csX7" fmla="*/ 0 w 49624"/>
                <a:gd name="csY7" fmla="*/ 47468 h 137008"/>
                <a:gd name="csX8" fmla="*/ 0 w 49624"/>
                <a:gd name="csY8" fmla="*/ 34522 h 137008"/>
                <a:gd name="csX9" fmla="*/ 12945 w 49624"/>
                <a:gd name="csY9" fmla="*/ 34522 h 137008"/>
                <a:gd name="csX10" fmla="*/ 12945 w 49624"/>
                <a:gd name="csY10" fmla="*/ 9709 h 137008"/>
                <a:gd name="csX11" fmla="*/ 30206 w 49624"/>
                <a:gd name="csY11" fmla="*/ 0 h 137008"/>
                <a:gd name="csX12" fmla="*/ 30206 w 49624"/>
                <a:gd name="csY12" fmla="*/ 35601 h 137008"/>
                <a:gd name="csX13" fmla="*/ 47468 w 49624"/>
                <a:gd name="csY13" fmla="*/ 35601 h 137008"/>
                <a:gd name="csX14" fmla="*/ 47468 w 49624"/>
                <a:gd name="csY14" fmla="*/ 48546 h 137008"/>
                <a:gd name="csX15" fmla="*/ 30206 w 49624"/>
                <a:gd name="csY15" fmla="*/ 48546 h 137008"/>
                <a:gd name="csX16" fmla="*/ 30206 w 49624"/>
                <a:gd name="csY16" fmla="*/ 117590 h 137008"/>
                <a:gd name="csX17" fmla="*/ 33443 w 49624"/>
                <a:gd name="csY17" fmla="*/ 120826 h 137008"/>
                <a:gd name="csX18" fmla="*/ 38837 w 49624"/>
                <a:gd name="csY18" fmla="*/ 120826 h 137008"/>
                <a:gd name="csX19" fmla="*/ 47468 w 49624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4" h="137008">
                  <a:moveTo>
                    <a:pt x="47468" y="121905"/>
                  </a:moveTo>
                  <a:lnTo>
                    <a:pt x="49625" y="137008"/>
                  </a:lnTo>
                  <a:cubicBezTo>
                    <a:pt x="45309" y="137008"/>
                    <a:pt x="40994" y="137008"/>
                    <a:pt x="36680" y="137008"/>
                  </a:cubicBezTo>
                  <a:cubicBezTo>
                    <a:pt x="30206" y="137008"/>
                    <a:pt x="25892" y="137008"/>
                    <a:pt x="22655" y="133772"/>
                  </a:cubicBezTo>
                  <a:cubicBezTo>
                    <a:pt x="19418" y="130536"/>
                    <a:pt x="17261" y="129456"/>
                    <a:pt x="15104" y="126220"/>
                  </a:cubicBezTo>
                  <a:cubicBezTo>
                    <a:pt x="15104" y="122984"/>
                    <a:pt x="12945" y="116511"/>
                    <a:pt x="12945" y="105723"/>
                  </a:cubicBezTo>
                  <a:lnTo>
                    <a:pt x="12945" y="47468"/>
                  </a:lnTo>
                  <a:lnTo>
                    <a:pt x="0" y="47468"/>
                  </a:lnTo>
                  <a:lnTo>
                    <a:pt x="0" y="34522"/>
                  </a:lnTo>
                  <a:lnTo>
                    <a:pt x="12945" y="34522"/>
                  </a:lnTo>
                  <a:lnTo>
                    <a:pt x="12945" y="9709"/>
                  </a:lnTo>
                  <a:lnTo>
                    <a:pt x="30206" y="0"/>
                  </a:lnTo>
                  <a:lnTo>
                    <a:pt x="30206" y="35601"/>
                  </a:lnTo>
                  <a:lnTo>
                    <a:pt x="47468" y="35601"/>
                  </a:lnTo>
                  <a:lnTo>
                    <a:pt x="47468" y="48546"/>
                  </a:lnTo>
                  <a:lnTo>
                    <a:pt x="30206" y="48546"/>
                  </a:lnTo>
                  <a:lnTo>
                    <a:pt x="30206" y="117590"/>
                  </a:lnTo>
                  <a:cubicBezTo>
                    <a:pt x="30206" y="119748"/>
                    <a:pt x="30206" y="119748"/>
                    <a:pt x="33443" y="120826"/>
                  </a:cubicBezTo>
                  <a:cubicBezTo>
                    <a:pt x="33443" y="120826"/>
                    <a:pt x="36680" y="120826"/>
                    <a:pt x="38837" y="120826"/>
                  </a:cubicBezTo>
                  <a:lnTo>
                    <a:pt x="47468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7A0D0D25-B7E6-3F6B-E4CA-3C8E2D39CF43}"/>
                </a:ext>
              </a:extLst>
            </p:cNvPr>
            <p:cNvSpPr/>
            <p:nvPr/>
          </p:nvSpPr>
          <p:spPr>
            <a:xfrm>
              <a:off x="12323747" y="8387697"/>
              <a:ext cx="17260" cy="139165"/>
            </a:xfrm>
            <a:custGeom>
              <a:avLst/>
              <a:gdLst>
                <a:gd name="csX0" fmla="*/ 0 w 17260"/>
                <a:gd name="csY0" fmla="*/ 19418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8 h 139165"/>
                <a:gd name="csX4" fmla="*/ 0 w 17260"/>
                <a:gd name="csY4" fmla="*/ 19418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8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8"/>
                  </a:lnTo>
                  <a:lnTo>
                    <a:pt x="0" y="19418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E888BE7B-0E38-1DE6-5710-6DE7659D8662}"/>
                </a:ext>
              </a:extLst>
            </p:cNvPr>
            <p:cNvSpPr/>
            <p:nvPr/>
          </p:nvSpPr>
          <p:spPr>
            <a:xfrm>
              <a:off x="12358268" y="8424377"/>
              <a:ext cx="94935" cy="105722"/>
            </a:xfrm>
            <a:custGeom>
              <a:avLst/>
              <a:gdLst>
                <a:gd name="csX0" fmla="*/ 2157 w 94935"/>
                <a:gd name="csY0" fmla="*/ 51782 h 105722"/>
                <a:gd name="csX1" fmla="*/ 17261 w 94935"/>
                <a:gd name="csY1" fmla="*/ 10788 h 105722"/>
                <a:gd name="csX2" fmla="*/ 48546 w 94935"/>
                <a:gd name="csY2" fmla="*/ 0 h 105722"/>
                <a:gd name="csX3" fmla="*/ 81989 w 94935"/>
                <a:gd name="csY3" fmla="*/ 14024 h 105722"/>
                <a:gd name="csX4" fmla="*/ 94935 w 94935"/>
                <a:gd name="csY4" fmla="*/ 51782 h 105722"/>
                <a:gd name="csX5" fmla="*/ 89541 w 94935"/>
                <a:gd name="csY5" fmla="*/ 81989 h 105722"/>
                <a:gd name="csX6" fmla="*/ 72279 w 94935"/>
                <a:gd name="csY6" fmla="*/ 99249 h 105722"/>
                <a:gd name="csX7" fmla="*/ 47468 w 94935"/>
                <a:gd name="csY7" fmla="*/ 105723 h 105722"/>
                <a:gd name="csX8" fmla="*/ 12945 w 94935"/>
                <a:gd name="csY8" fmla="*/ 91698 h 105722"/>
                <a:gd name="csX9" fmla="*/ 0 w 94935"/>
                <a:gd name="csY9" fmla="*/ 52861 h 105722"/>
                <a:gd name="csX10" fmla="*/ 2157 w 94935"/>
                <a:gd name="csY10" fmla="*/ 52861 h 105722"/>
                <a:gd name="csX11" fmla="*/ 20498 w 94935"/>
                <a:gd name="csY11" fmla="*/ 51782 h 105722"/>
                <a:gd name="csX12" fmla="*/ 29127 w 94935"/>
                <a:gd name="csY12" fmla="*/ 80910 h 105722"/>
                <a:gd name="csX13" fmla="*/ 50703 w 94935"/>
                <a:gd name="csY13" fmla="*/ 90619 h 105722"/>
                <a:gd name="csX14" fmla="*/ 72279 w 94935"/>
                <a:gd name="csY14" fmla="*/ 80910 h 105722"/>
                <a:gd name="csX15" fmla="*/ 80910 w 94935"/>
                <a:gd name="csY15" fmla="*/ 51782 h 105722"/>
                <a:gd name="csX16" fmla="*/ 72279 w 94935"/>
                <a:gd name="csY16" fmla="*/ 23733 h 105722"/>
                <a:gd name="csX17" fmla="*/ 50703 w 94935"/>
                <a:gd name="csY17" fmla="*/ 14024 h 105722"/>
                <a:gd name="csX18" fmla="*/ 29127 w 94935"/>
                <a:gd name="csY18" fmla="*/ 23733 h 105722"/>
                <a:gd name="csX19" fmla="*/ 20498 w 94935"/>
                <a:gd name="csY19" fmla="*/ 52861 h 105722"/>
                <a:gd name="csX20" fmla="*/ 20498 w 94935"/>
                <a:gd name="csY20" fmla="*/ 52861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5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2" y="3236"/>
                    <a:pt x="36680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20" y="22655"/>
                    <a:pt x="94935" y="35600"/>
                    <a:pt x="94935" y="51782"/>
                  </a:cubicBezTo>
                  <a:cubicBezTo>
                    <a:pt x="94935" y="67964"/>
                    <a:pt x="92777" y="74437"/>
                    <a:pt x="89541" y="81989"/>
                  </a:cubicBezTo>
                  <a:cubicBezTo>
                    <a:pt x="85226" y="89541"/>
                    <a:pt x="79832" y="94935"/>
                    <a:pt x="72279" y="99249"/>
                  </a:cubicBezTo>
                  <a:cubicBezTo>
                    <a:pt x="64728" y="103565"/>
                    <a:pt x="57177" y="105723"/>
                    <a:pt x="47468" y="105723"/>
                  </a:cubicBezTo>
                  <a:cubicBezTo>
                    <a:pt x="33443" y="105723"/>
                    <a:pt x="21576" y="101407"/>
                    <a:pt x="12945" y="91698"/>
                  </a:cubicBezTo>
                  <a:cubicBezTo>
                    <a:pt x="4315" y="83067"/>
                    <a:pt x="0" y="70122"/>
                    <a:pt x="0" y="52861"/>
                  </a:cubicBezTo>
                  <a:lnTo>
                    <a:pt x="2157" y="52861"/>
                  </a:lnTo>
                  <a:close/>
                  <a:moveTo>
                    <a:pt x="20498" y="51782"/>
                  </a:moveTo>
                  <a:cubicBezTo>
                    <a:pt x="20498" y="64728"/>
                    <a:pt x="23733" y="74437"/>
                    <a:pt x="29127" y="80910"/>
                  </a:cubicBezTo>
                  <a:cubicBezTo>
                    <a:pt x="34521" y="87383"/>
                    <a:pt x="42074" y="90619"/>
                    <a:pt x="50703" y="90619"/>
                  </a:cubicBezTo>
                  <a:cubicBezTo>
                    <a:pt x="59334" y="90619"/>
                    <a:pt x="65807" y="87383"/>
                    <a:pt x="72279" y="80910"/>
                  </a:cubicBezTo>
                  <a:cubicBezTo>
                    <a:pt x="78753" y="74437"/>
                    <a:pt x="80910" y="64728"/>
                    <a:pt x="80910" y="51782"/>
                  </a:cubicBezTo>
                  <a:cubicBezTo>
                    <a:pt x="80910" y="38837"/>
                    <a:pt x="77673" y="30206"/>
                    <a:pt x="72279" y="23733"/>
                  </a:cubicBezTo>
                  <a:cubicBezTo>
                    <a:pt x="66885" y="17261"/>
                    <a:pt x="59334" y="14024"/>
                    <a:pt x="50703" y="14024"/>
                  </a:cubicBezTo>
                  <a:cubicBezTo>
                    <a:pt x="42074" y="14024"/>
                    <a:pt x="35601" y="17261"/>
                    <a:pt x="29127" y="23733"/>
                  </a:cubicBezTo>
                  <a:cubicBezTo>
                    <a:pt x="22655" y="30206"/>
                    <a:pt x="20498" y="39915"/>
                    <a:pt x="20498" y="52861"/>
                  </a:cubicBezTo>
                  <a:lnTo>
                    <a:pt x="20498" y="528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87D2BB8A-C2AB-DE35-8EB3-98A8814099A2}"/>
                </a:ext>
              </a:extLst>
            </p:cNvPr>
            <p:cNvSpPr/>
            <p:nvPr/>
          </p:nvSpPr>
          <p:spPr>
            <a:xfrm>
              <a:off x="12474779" y="8424377"/>
              <a:ext cx="81988" cy="102486"/>
            </a:xfrm>
            <a:custGeom>
              <a:avLst/>
              <a:gdLst>
                <a:gd name="csX0" fmla="*/ 0 w 81988"/>
                <a:gd name="csY0" fmla="*/ 102486 h 102486"/>
                <a:gd name="csX1" fmla="*/ 0 w 81988"/>
                <a:gd name="csY1" fmla="*/ 2157 h 102486"/>
                <a:gd name="csX2" fmla="*/ 15102 w 81988"/>
                <a:gd name="csY2" fmla="*/ 2157 h 102486"/>
                <a:gd name="csX3" fmla="*/ 15102 w 81988"/>
                <a:gd name="csY3" fmla="*/ 16182 h 102486"/>
                <a:gd name="csX4" fmla="*/ 47466 w 81988"/>
                <a:gd name="csY4" fmla="*/ 0 h 102486"/>
                <a:gd name="csX5" fmla="*/ 64728 w 81988"/>
                <a:gd name="csY5" fmla="*/ 3236 h 102486"/>
                <a:gd name="csX6" fmla="*/ 76595 w 81988"/>
                <a:gd name="csY6" fmla="*/ 11867 h 102486"/>
                <a:gd name="csX7" fmla="*/ 81989 w 81988"/>
                <a:gd name="csY7" fmla="*/ 24812 h 102486"/>
                <a:gd name="csX8" fmla="*/ 81989 w 81988"/>
                <a:gd name="csY8" fmla="*/ 102486 h 102486"/>
                <a:gd name="csX9" fmla="*/ 64728 w 81988"/>
                <a:gd name="csY9" fmla="*/ 102486 h 102486"/>
                <a:gd name="csX10" fmla="*/ 64728 w 81988"/>
                <a:gd name="csY10" fmla="*/ 40994 h 102486"/>
                <a:gd name="csX11" fmla="*/ 62570 w 81988"/>
                <a:gd name="csY11" fmla="*/ 25891 h 102486"/>
                <a:gd name="csX12" fmla="*/ 55019 w 81988"/>
                <a:gd name="csY12" fmla="*/ 17261 h 102486"/>
                <a:gd name="csX13" fmla="*/ 43152 w 81988"/>
                <a:gd name="csY13" fmla="*/ 14024 h 102486"/>
                <a:gd name="csX14" fmla="*/ 24812 w 81988"/>
                <a:gd name="csY14" fmla="*/ 20497 h 102486"/>
                <a:gd name="csX15" fmla="*/ 17261 w 81988"/>
                <a:gd name="csY15" fmla="*/ 46388 h 102486"/>
                <a:gd name="csX16" fmla="*/ 17261 w 81988"/>
                <a:gd name="csY16" fmla="*/ 101407 h 102486"/>
                <a:gd name="csX17" fmla="*/ 0 w 81988"/>
                <a:gd name="csY17" fmla="*/ 101407 h 102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1988" h="102486">
                  <a:moveTo>
                    <a:pt x="0" y="102486"/>
                  </a:moveTo>
                  <a:lnTo>
                    <a:pt x="0" y="2157"/>
                  </a:lnTo>
                  <a:lnTo>
                    <a:pt x="15102" y="2157"/>
                  </a:lnTo>
                  <a:lnTo>
                    <a:pt x="15102" y="16182"/>
                  </a:lnTo>
                  <a:cubicBezTo>
                    <a:pt x="22655" y="5394"/>
                    <a:pt x="33443" y="0"/>
                    <a:pt x="47466" y="0"/>
                  </a:cubicBezTo>
                  <a:cubicBezTo>
                    <a:pt x="61491" y="0"/>
                    <a:pt x="59334" y="0"/>
                    <a:pt x="64728" y="3236"/>
                  </a:cubicBezTo>
                  <a:cubicBezTo>
                    <a:pt x="70122" y="6473"/>
                    <a:pt x="73358" y="8630"/>
                    <a:pt x="76595" y="11867"/>
                  </a:cubicBezTo>
                  <a:cubicBezTo>
                    <a:pt x="79830" y="15103"/>
                    <a:pt x="80910" y="19418"/>
                    <a:pt x="81989" y="24812"/>
                  </a:cubicBezTo>
                  <a:lnTo>
                    <a:pt x="81989" y="102486"/>
                  </a:lnTo>
                  <a:lnTo>
                    <a:pt x="64728" y="102486"/>
                  </a:lnTo>
                  <a:lnTo>
                    <a:pt x="64728" y="40994"/>
                  </a:lnTo>
                  <a:cubicBezTo>
                    <a:pt x="64728" y="34521"/>
                    <a:pt x="64728" y="29127"/>
                    <a:pt x="62570" y="25891"/>
                  </a:cubicBezTo>
                  <a:cubicBezTo>
                    <a:pt x="62570" y="22655"/>
                    <a:pt x="59334" y="19418"/>
                    <a:pt x="55019" y="17261"/>
                  </a:cubicBezTo>
                  <a:cubicBezTo>
                    <a:pt x="51782" y="15103"/>
                    <a:pt x="47466" y="14024"/>
                    <a:pt x="43152" y="14024"/>
                  </a:cubicBezTo>
                  <a:cubicBezTo>
                    <a:pt x="35600" y="14024"/>
                    <a:pt x="29127" y="16182"/>
                    <a:pt x="24812" y="20497"/>
                  </a:cubicBezTo>
                  <a:cubicBezTo>
                    <a:pt x="20496" y="24812"/>
                    <a:pt x="17261" y="33443"/>
                    <a:pt x="17261" y="46388"/>
                  </a:cubicBezTo>
                  <a:lnTo>
                    <a:pt x="17261" y="101407"/>
                  </a:lnTo>
                  <a:lnTo>
                    <a:pt x="0" y="1014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8AAA22A7-6069-91DE-22B6-F80AEE4C093E}"/>
                </a:ext>
              </a:extLst>
            </p:cNvPr>
            <p:cNvSpPr/>
            <p:nvPr/>
          </p:nvSpPr>
          <p:spPr>
            <a:xfrm>
              <a:off x="8264207" y="8657398"/>
              <a:ext cx="138086" cy="103564"/>
            </a:xfrm>
            <a:custGeom>
              <a:avLst/>
              <a:gdLst>
                <a:gd name="csX0" fmla="*/ 2158 w 138086"/>
                <a:gd name="csY0" fmla="*/ 102486 h 103564"/>
                <a:gd name="csX1" fmla="*/ 2158 w 138086"/>
                <a:gd name="csY1" fmla="*/ 2158 h 103564"/>
                <a:gd name="csX2" fmla="*/ 17261 w 138086"/>
                <a:gd name="csY2" fmla="*/ 2158 h 103564"/>
                <a:gd name="csX3" fmla="*/ 17261 w 138086"/>
                <a:gd name="csY3" fmla="*/ 16182 h 103564"/>
                <a:gd name="csX4" fmla="*/ 30206 w 138086"/>
                <a:gd name="csY4" fmla="*/ 4315 h 103564"/>
                <a:gd name="csX5" fmla="*/ 48546 w 138086"/>
                <a:gd name="csY5" fmla="*/ 0 h 103564"/>
                <a:gd name="csX6" fmla="*/ 66886 w 138086"/>
                <a:gd name="csY6" fmla="*/ 4315 h 103564"/>
                <a:gd name="csX7" fmla="*/ 76595 w 138086"/>
                <a:gd name="csY7" fmla="*/ 17261 h 103564"/>
                <a:gd name="csX8" fmla="*/ 107880 w 138086"/>
                <a:gd name="csY8" fmla="*/ 0 h 103564"/>
                <a:gd name="csX9" fmla="*/ 130535 w 138086"/>
                <a:gd name="csY9" fmla="*/ 8630 h 103564"/>
                <a:gd name="csX10" fmla="*/ 138087 w 138086"/>
                <a:gd name="csY10" fmla="*/ 34522 h 103564"/>
                <a:gd name="csX11" fmla="*/ 138087 w 138086"/>
                <a:gd name="csY11" fmla="*/ 103565 h 103564"/>
                <a:gd name="csX12" fmla="*/ 120826 w 138086"/>
                <a:gd name="csY12" fmla="*/ 103565 h 103564"/>
                <a:gd name="csX13" fmla="*/ 120826 w 138086"/>
                <a:gd name="csY13" fmla="*/ 39916 h 103564"/>
                <a:gd name="csX14" fmla="*/ 118668 w 138086"/>
                <a:gd name="csY14" fmla="*/ 24812 h 103564"/>
                <a:gd name="csX15" fmla="*/ 112196 w 138086"/>
                <a:gd name="csY15" fmla="*/ 17261 h 103564"/>
                <a:gd name="csX16" fmla="*/ 102486 w 138086"/>
                <a:gd name="csY16" fmla="*/ 14024 h 103564"/>
                <a:gd name="csX17" fmla="*/ 85226 w 138086"/>
                <a:gd name="csY17" fmla="*/ 21576 h 103564"/>
                <a:gd name="csX18" fmla="*/ 77674 w 138086"/>
                <a:gd name="csY18" fmla="*/ 44231 h 103564"/>
                <a:gd name="csX19" fmla="*/ 77674 w 138086"/>
                <a:gd name="csY19" fmla="*/ 102486 h 103564"/>
                <a:gd name="csX20" fmla="*/ 60413 w 138086"/>
                <a:gd name="csY20" fmla="*/ 102486 h 103564"/>
                <a:gd name="csX21" fmla="*/ 60413 w 138086"/>
                <a:gd name="csY21" fmla="*/ 36680 h 103564"/>
                <a:gd name="csX22" fmla="*/ 56098 w 138086"/>
                <a:gd name="csY22" fmla="*/ 19418 h 103564"/>
                <a:gd name="csX23" fmla="*/ 42074 w 138086"/>
                <a:gd name="csY23" fmla="*/ 14024 h 103564"/>
                <a:gd name="csX24" fmla="*/ 29128 w 138086"/>
                <a:gd name="csY24" fmla="*/ 18340 h 103564"/>
                <a:gd name="csX25" fmla="*/ 20498 w 138086"/>
                <a:gd name="csY25" fmla="*/ 29128 h 103564"/>
                <a:gd name="csX26" fmla="*/ 17261 w 138086"/>
                <a:gd name="csY26" fmla="*/ 50704 h 103564"/>
                <a:gd name="csX27" fmla="*/ 17261 w 138086"/>
                <a:gd name="csY27" fmla="*/ 102486 h 103564"/>
                <a:gd name="csX28" fmla="*/ 0 w 138086"/>
                <a:gd name="csY28" fmla="*/ 102486 h 103564"/>
                <a:gd name="csX29" fmla="*/ 2158 w 138086"/>
                <a:gd name="csY29" fmla="*/ 102486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</a:cxnLst>
              <a:rect l="l" t="t" r="r" b="b"/>
              <a:pathLst>
                <a:path w="138086" h="103564">
                  <a:moveTo>
                    <a:pt x="2158" y="102486"/>
                  </a:moveTo>
                  <a:lnTo>
                    <a:pt x="2158" y="2158"/>
                  </a:lnTo>
                  <a:lnTo>
                    <a:pt x="17261" y="2158"/>
                  </a:lnTo>
                  <a:lnTo>
                    <a:pt x="17261" y="16182"/>
                  </a:lnTo>
                  <a:cubicBezTo>
                    <a:pt x="20498" y="10788"/>
                    <a:pt x="24812" y="7552"/>
                    <a:pt x="30206" y="4315"/>
                  </a:cubicBezTo>
                  <a:cubicBezTo>
                    <a:pt x="35600" y="1079"/>
                    <a:pt x="40994" y="0"/>
                    <a:pt x="48546" y="0"/>
                  </a:cubicBezTo>
                  <a:cubicBezTo>
                    <a:pt x="56098" y="0"/>
                    <a:pt x="62570" y="0"/>
                    <a:pt x="66886" y="4315"/>
                  </a:cubicBezTo>
                  <a:cubicBezTo>
                    <a:pt x="71201" y="7552"/>
                    <a:pt x="75516" y="11867"/>
                    <a:pt x="76595" y="17261"/>
                  </a:cubicBezTo>
                  <a:cubicBezTo>
                    <a:pt x="84147" y="5394"/>
                    <a:pt x="94935" y="0"/>
                    <a:pt x="107880" y="0"/>
                  </a:cubicBezTo>
                  <a:cubicBezTo>
                    <a:pt x="120826" y="0"/>
                    <a:pt x="125141" y="3236"/>
                    <a:pt x="130535" y="8630"/>
                  </a:cubicBezTo>
                  <a:cubicBezTo>
                    <a:pt x="135929" y="14024"/>
                    <a:pt x="138087" y="22655"/>
                    <a:pt x="138087" y="34522"/>
                  </a:cubicBezTo>
                  <a:lnTo>
                    <a:pt x="138087" y="103565"/>
                  </a:lnTo>
                  <a:lnTo>
                    <a:pt x="120826" y="103565"/>
                  </a:lnTo>
                  <a:lnTo>
                    <a:pt x="120826" y="39916"/>
                  </a:lnTo>
                  <a:cubicBezTo>
                    <a:pt x="120826" y="33443"/>
                    <a:pt x="120826" y="28049"/>
                    <a:pt x="118668" y="24812"/>
                  </a:cubicBezTo>
                  <a:cubicBezTo>
                    <a:pt x="118668" y="21576"/>
                    <a:pt x="115432" y="19418"/>
                    <a:pt x="112196" y="17261"/>
                  </a:cubicBezTo>
                  <a:cubicBezTo>
                    <a:pt x="108959" y="15104"/>
                    <a:pt x="105723" y="14024"/>
                    <a:pt x="102486" y="14024"/>
                  </a:cubicBezTo>
                  <a:cubicBezTo>
                    <a:pt x="94935" y="14024"/>
                    <a:pt x="89541" y="16182"/>
                    <a:pt x="85226" y="21576"/>
                  </a:cubicBezTo>
                  <a:cubicBezTo>
                    <a:pt x="80910" y="25892"/>
                    <a:pt x="77674" y="33443"/>
                    <a:pt x="77674" y="44231"/>
                  </a:cubicBezTo>
                  <a:lnTo>
                    <a:pt x="77674" y="102486"/>
                  </a:lnTo>
                  <a:lnTo>
                    <a:pt x="60413" y="102486"/>
                  </a:lnTo>
                  <a:lnTo>
                    <a:pt x="60413" y="36680"/>
                  </a:lnTo>
                  <a:cubicBezTo>
                    <a:pt x="60413" y="29128"/>
                    <a:pt x="60413" y="23734"/>
                    <a:pt x="56098" y="19418"/>
                  </a:cubicBezTo>
                  <a:cubicBezTo>
                    <a:pt x="51782" y="15104"/>
                    <a:pt x="48546" y="14024"/>
                    <a:pt x="42074" y="14024"/>
                  </a:cubicBezTo>
                  <a:cubicBezTo>
                    <a:pt x="35600" y="14024"/>
                    <a:pt x="32364" y="14024"/>
                    <a:pt x="29128" y="18340"/>
                  </a:cubicBezTo>
                  <a:cubicBezTo>
                    <a:pt x="24812" y="20498"/>
                    <a:pt x="21576" y="24812"/>
                    <a:pt x="20498" y="29128"/>
                  </a:cubicBezTo>
                  <a:cubicBezTo>
                    <a:pt x="19418" y="33443"/>
                    <a:pt x="17261" y="40994"/>
                    <a:pt x="17261" y="50704"/>
                  </a:cubicBezTo>
                  <a:lnTo>
                    <a:pt x="17261" y="102486"/>
                  </a:lnTo>
                  <a:lnTo>
                    <a:pt x="0" y="102486"/>
                  </a:lnTo>
                  <a:lnTo>
                    <a:pt x="2158" y="10248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281F581D-AB5A-0A58-D06F-771AB3067507}"/>
                </a:ext>
              </a:extLst>
            </p:cNvPr>
            <p:cNvSpPr/>
            <p:nvPr/>
          </p:nvSpPr>
          <p:spPr>
            <a:xfrm>
              <a:off x="8428186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715B6383-471A-142C-FEAE-D845A0EB53B4}"/>
                </a:ext>
              </a:extLst>
            </p:cNvPr>
            <p:cNvSpPr/>
            <p:nvPr/>
          </p:nvSpPr>
          <p:spPr>
            <a:xfrm>
              <a:off x="8465944" y="8655240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4 h 105722"/>
                <a:gd name="csX2" fmla="*/ 74437 w 88462"/>
                <a:gd name="csY2" fmla="*/ 96014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2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2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6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4"/>
                  </a:lnTo>
                  <a:cubicBezTo>
                    <a:pt x="86304" y="80910"/>
                    <a:pt x="81989" y="89541"/>
                    <a:pt x="74437" y="96014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2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6"/>
                  </a:cubicBezTo>
                  <a:cubicBezTo>
                    <a:pt x="69043" y="80910"/>
                    <a:pt x="71201" y="74438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C0F7C751-30E1-026B-B772-5DDE87A6D2DB}"/>
                </a:ext>
              </a:extLst>
            </p:cNvPr>
            <p:cNvSpPr/>
            <p:nvPr/>
          </p:nvSpPr>
          <p:spPr>
            <a:xfrm>
              <a:off x="8567351" y="8657398"/>
              <a:ext cx="55019" cy="103564"/>
            </a:xfrm>
            <a:custGeom>
              <a:avLst/>
              <a:gdLst>
                <a:gd name="csX0" fmla="*/ 1079 w 55019"/>
                <a:gd name="csY0" fmla="*/ 102486 h 103564"/>
                <a:gd name="csX1" fmla="*/ 1079 w 55019"/>
                <a:gd name="csY1" fmla="*/ 2158 h 103564"/>
                <a:gd name="csX2" fmla="*/ 16182 w 55019"/>
                <a:gd name="csY2" fmla="*/ 2158 h 103564"/>
                <a:gd name="csX3" fmla="*/ 16182 w 55019"/>
                <a:gd name="csY3" fmla="*/ 17261 h 103564"/>
                <a:gd name="csX4" fmla="*/ 26970 w 55019"/>
                <a:gd name="csY4" fmla="*/ 3236 h 103564"/>
                <a:gd name="csX5" fmla="*/ 37758 w 55019"/>
                <a:gd name="csY5" fmla="*/ 0 h 103564"/>
                <a:gd name="csX6" fmla="*/ 55019 w 55019"/>
                <a:gd name="csY6" fmla="*/ 5394 h 103564"/>
                <a:gd name="csX7" fmla="*/ 49625 w 55019"/>
                <a:gd name="csY7" fmla="*/ 21576 h 103564"/>
                <a:gd name="csX8" fmla="*/ 36680 w 55019"/>
                <a:gd name="csY8" fmla="*/ 18340 h 103564"/>
                <a:gd name="csX9" fmla="*/ 26970 w 55019"/>
                <a:gd name="csY9" fmla="*/ 21576 h 103564"/>
                <a:gd name="csX10" fmla="*/ 20498 w 55019"/>
                <a:gd name="csY10" fmla="*/ 31286 h 103564"/>
                <a:gd name="csX11" fmla="*/ 17261 w 55019"/>
                <a:gd name="csY11" fmla="*/ 50704 h 103564"/>
                <a:gd name="csX12" fmla="*/ 17261 w 55019"/>
                <a:gd name="csY12" fmla="*/ 103565 h 103564"/>
                <a:gd name="csX13" fmla="*/ 0 w 55019"/>
                <a:gd name="csY13" fmla="*/ 103565 h 103564"/>
                <a:gd name="csX14" fmla="*/ 0 w 55019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19" h="103564">
                  <a:moveTo>
                    <a:pt x="1079" y="102486"/>
                  </a:moveTo>
                  <a:lnTo>
                    <a:pt x="1079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3" y="0"/>
                    <a:pt x="37758" y="0"/>
                  </a:cubicBezTo>
                  <a:cubicBezTo>
                    <a:pt x="42074" y="0"/>
                    <a:pt x="49625" y="2158"/>
                    <a:pt x="55019" y="5394"/>
                  </a:cubicBezTo>
                  <a:lnTo>
                    <a:pt x="49625" y="21576"/>
                  </a:lnTo>
                  <a:cubicBezTo>
                    <a:pt x="45310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1" y="44231"/>
                    <a:pt x="17261" y="50704"/>
                  </a:cubicBezTo>
                  <a:lnTo>
                    <a:pt x="17261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274B7261-73B2-1BEB-FD4D-8873D9B17301}"/>
                </a:ext>
              </a:extLst>
            </p:cNvPr>
            <p:cNvSpPr/>
            <p:nvPr/>
          </p:nvSpPr>
          <p:spPr>
            <a:xfrm>
              <a:off x="8624528" y="8657398"/>
              <a:ext cx="94934" cy="105722"/>
            </a:xfrm>
            <a:custGeom>
              <a:avLst/>
              <a:gdLst>
                <a:gd name="csX0" fmla="*/ 2157 w 94934"/>
                <a:gd name="csY0" fmla="*/ 51782 h 105722"/>
                <a:gd name="csX1" fmla="*/ 17261 w 94934"/>
                <a:gd name="csY1" fmla="*/ 10788 h 105722"/>
                <a:gd name="csX2" fmla="*/ 48546 w 94934"/>
                <a:gd name="csY2" fmla="*/ 0 h 105722"/>
                <a:gd name="csX3" fmla="*/ 81989 w 94934"/>
                <a:gd name="csY3" fmla="*/ 14024 h 105722"/>
                <a:gd name="csX4" fmla="*/ 94935 w 94934"/>
                <a:gd name="csY4" fmla="*/ 51782 h 105722"/>
                <a:gd name="csX5" fmla="*/ 89541 w 94934"/>
                <a:gd name="csY5" fmla="*/ 81989 h 105722"/>
                <a:gd name="csX6" fmla="*/ 72279 w 94934"/>
                <a:gd name="csY6" fmla="*/ 99250 h 105722"/>
                <a:gd name="csX7" fmla="*/ 47467 w 94934"/>
                <a:gd name="csY7" fmla="*/ 105723 h 105722"/>
                <a:gd name="csX8" fmla="*/ 12945 w 94934"/>
                <a:gd name="csY8" fmla="*/ 91698 h 105722"/>
                <a:gd name="csX9" fmla="*/ 0 w 94934"/>
                <a:gd name="csY9" fmla="*/ 52862 h 105722"/>
                <a:gd name="csX10" fmla="*/ 2157 w 94934"/>
                <a:gd name="csY10" fmla="*/ 52862 h 105722"/>
                <a:gd name="csX11" fmla="*/ 19418 w 94934"/>
                <a:gd name="csY11" fmla="*/ 51782 h 105722"/>
                <a:gd name="csX12" fmla="*/ 28049 w 94934"/>
                <a:gd name="csY12" fmla="*/ 80910 h 105722"/>
                <a:gd name="csX13" fmla="*/ 49625 w 94934"/>
                <a:gd name="csY13" fmla="*/ 90620 h 105722"/>
                <a:gd name="csX14" fmla="*/ 71201 w 94934"/>
                <a:gd name="csY14" fmla="*/ 80910 h 105722"/>
                <a:gd name="csX15" fmla="*/ 79831 w 94934"/>
                <a:gd name="csY15" fmla="*/ 51782 h 105722"/>
                <a:gd name="csX16" fmla="*/ 71201 w 94934"/>
                <a:gd name="csY16" fmla="*/ 23734 h 105722"/>
                <a:gd name="csX17" fmla="*/ 49625 w 94934"/>
                <a:gd name="csY17" fmla="*/ 14024 h 105722"/>
                <a:gd name="csX18" fmla="*/ 28049 w 94934"/>
                <a:gd name="csY18" fmla="*/ 23734 h 105722"/>
                <a:gd name="csX19" fmla="*/ 19418 w 94934"/>
                <a:gd name="csY19" fmla="*/ 52862 h 105722"/>
                <a:gd name="csX20" fmla="*/ 19418 w 94934"/>
                <a:gd name="csY20" fmla="*/ 5286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4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1" y="3236"/>
                    <a:pt x="36679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19" y="22655"/>
                    <a:pt x="94935" y="35600"/>
                    <a:pt x="94935" y="51782"/>
                  </a:cubicBezTo>
                  <a:cubicBezTo>
                    <a:pt x="94935" y="67964"/>
                    <a:pt x="92777" y="74438"/>
                    <a:pt x="89541" y="81989"/>
                  </a:cubicBezTo>
                  <a:cubicBezTo>
                    <a:pt x="85225" y="89541"/>
                    <a:pt x="79831" y="94935"/>
                    <a:pt x="72279" y="99250"/>
                  </a:cubicBezTo>
                  <a:cubicBezTo>
                    <a:pt x="64728" y="103565"/>
                    <a:pt x="57176" y="105723"/>
                    <a:pt x="47467" y="105723"/>
                  </a:cubicBezTo>
                  <a:cubicBezTo>
                    <a:pt x="33443" y="105723"/>
                    <a:pt x="21576" y="101408"/>
                    <a:pt x="12945" y="91698"/>
                  </a:cubicBezTo>
                  <a:cubicBezTo>
                    <a:pt x="4315" y="83068"/>
                    <a:pt x="0" y="70122"/>
                    <a:pt x="0" y="52862"/>
                  </a:cubicBezTo>
                  <a:lnTo>
                    <a:pt x="2157" y="52862"/>
                  </a:lnTo>
                  <a:close/>
                  <a:moveTo>
                    <a:pt x="19418" y="51782"/>
                  </a:moveTo>
                  <a:cubicBezTo>
                    <a:pt x="19418" y="64728"/>
                    <a:pt x="22655" y="74438"/>
                    <a:pt x="28049" y="80910"/>
                  </a:cubicBezTo>
                  <a:cubicBezTo>
                    <a:pt x="33443" y="87383"/>
                    <a:pt x="40994" y="90620"/>
                    <a:pt x="49625" y="90620"/>
                  </a:cubicBezTo>
                  <a:cubicBezTo>
                    <a:pt x="58255" y="90620"/>
                    <a:pt x="64728" y="87383"/>
                    <a:pt x="71201" y="80910"/>
                  </a:cubicBezTo>
                  <a:cubicBezTo>
                    <a:pt x="77673" y="74438"/>
                    <a:pt x="79831" y="64728"/>
                    <a:pt x="79831" y="51782"/>
                  </a:cubicBezTo>
                  <a:cubicBezTo>
                    <a:pt x="79831" y="38837"/>
                    <a:pt x="76595" y="30206"/>
                    <a:pt x="71201" y="23734"/>
                  </a:cubicBezTo>
                  <a:cubicBezTo>
                    <a:pt x="65807" y="17261"/>
                    <a:pt x="58255" y="14024"/>
                    <a:pt x="49625" y="14024"/>
                  </a:cubicBezTo>
                  <a:cubicBezTo>
                    <a:pt x="40994" y="14024"/>
                    <a:pt x="34521" y="17261"/>
                    <a:pt x="28049" y="23734"/>
                  </a:cubicBezTo>
                  <a:cubicBezTo>
                    <a:pt x="21576" y="30206"/>
                    <a:pt x="19418" y="39916"/>
                    <a:pt x="19418" y="52862"/>
                  </a:cubicBezTo>
                  <a:lnTo>
                    <a:pt x="19418" y="5286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A2B1F299-E4BA-087A-B613-2CE11054D48C}"/>
                </a:ext>
              </a:extLst>
            </p:cNvPr>
            <p:cNvSpPr/>
            <p:nvPr/>
          </p:nvSpPr>
          <p:spPr>
            <a:xfrm>
              <a:off x="8739960" y="8620718"/>
              <a:ext cx="88462" cy="140244"/>
            </a:xfrm>
            <a:custGeom>
              <a:avLst/>
              <a:gdLst>
                <a:gd name="csX0" fmla="*/ 16182 w 88462"/>
                <a:gd name="csY0" fmla="*/ 139166 h 140244"/>
                <a:gd name="csX1" fmla="*/ 0 w 88462"/>
                <a:gd name="csY1" fmla="*/ 139166 h 140244"/>
                <a:gd name="csX2" fmla="*/ 0 w 88462"/>
                <a:gd name="csY2" fmla="*/ 0 h 140244"/>
                <a:gd name="csX3" fmla="*/ 17261 w 88462"/>
                <a:gd name="csY3" fmla="*/ 0 h 140244"/>
                <a:gd name="csX4" fmla="*/ 17261 w 88462"/>
                <a:gd name="csY4" fmla="*/ 49625 h 140244"/>
                <a:gd name="csX5" fmla="*/ 45310 w 88462"/>
                <a:gd name="csY5" fmla="*/ 35601 h 140244"/>
                <a:gd name="csX6" fmla="*/ 62571 w 88462"/>
                <a:gd name="csY6" fmla="*/ 38837 h 140244"/>
                <a:gd name="csX7" fmla="*/ 76595 w 88462"/>
                <a:gd name="csY7" fmla="*/ 49625 h 140244"/>
                <a:gd name="csX8" fmla="*/ 85226 w 88462"/>
                <a:gd name="csY8" fmla="*/ 65807 h 140244"/>
                <a:gd name="csX9" fmla="*/ 88462 w 88462"/>
                <a:gd name="csY9" fmla="*/ 86304 h 140244"/>
                <a:gd name="csX10" fmla="*/ 75516 w 88462"/>
                <a:gd name="csY10" fmla="*/ 126220 h 140244"/>
                <a:gd name="csX11" fmla="*/ 45310 w 88462"/>
                <a:gd name="csY11" fmla="*/ 140244 h 140244"/>
                <a:gd name="csX12" fmla="*/ 17261 w 88462"/>
                <a:gd name="csY12" fmla="*/ 125142 h 140244"/>
                <a:gd name="csX13" fmla="*/ 17261 w 88462"/>
                <a:gd name="csY13" fmla="*/ 138087 h 140244"/>
                <a:gd name="csX14" fmla="*/ 17261 w 88462"/>
                <a:gd name="csY14" fmla="*/ 138087 h 140244"/>
                <a:gd name="csX15" fmla="*/ 16182 w 88462"/>
                <a:gd name="csY15" fmla="*/ 87383 h 140244"/>
                <a:gd name="csX16" fmla="*/ 21576 w 88462"/>
                <a:gd name="csY16" fmla="*/ 113274 h 140244"/>
                <a:gd name="csX17" fmla="*/ 43152 w 88462"/>
                <a:gd name="csY17" fmla="*/ 126220 h 140244"/>
                <a:gd name="csX18" fmla="*/ 62571 w 88462"/>
                <a:gd name="csY18" fmla="*/ 116511 h 140244"/>
                <a:gd name="csX19" fmla="*/ 71201 w 88462"/>
                <a:gd name="csY19" fmla="*/ 87383 h 140244"/>
                <a:gd name="csX20" fmla="*/ 63650 w 88462"/>
                <a:gd name="csY20" fmla="*/ 58256 h 140244"/>
                <a:gd name="csX21" fmla="*/ 44231 w 88462"/>
                <a:gd name="csY21" fmla="*/ 48546 h 140244"/>
                <a:gd name="csX22" fmla="*/ 24813 w 88462"/>
                <a:gd name="csY22" fmla="*/ 58256 h 140244"/>
                <a:gd name="csX23" fmla="*/ 16182 w 88462"/>
                <a:gd name="csY23" fmla="*/ 86304 h 140244"/>
                <a:gd name="csX24" fmla="*/ 16182 w 88462"/>
                <a:gd name="csY24" fmla="*/ 86304 h 1402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88462" h="140244">
                  <a:moveTo>
                    <a:pt x="16182" y="139166"/>
                  </a:moveTo>
                  <a:lnTo>
                    <a:pt x="0" y="139166"/>
                  </a:lnTo>
                  <a:lnTo>
                    <a:pt x="0" y="0"/>
                  </a:lnTo>
                  <a:lnTo>
                    <a:pt x="17261" y="0"/>
                  </a:lnTo>
                  <a:lnTo>
                    <a:pt x="17261" y="49625"/>
                  </a:lnTo>
                  <a:cubicBezTo>
                    <a:pt x="24813" y="40995"/>
                    <a:pt x="33443" y="35601"/>
                    <a:pt x="45310" y="35601"/>
                  </a:cubicBezTo>
                  <a:cubicBezTo>
                    <a:pt x="57177" y="35601"/>
                    <a:pt x="57177" y="35601"/>
                    <a:pt x="62571" y="38837"/>
                  </a:cubicBezTo>
                  <a:cubicBezTo>
                    <a:pt x="67965" y="42074"/>
                    <a:pt x="72280" y="45310"/>
                    <a:pt x="76595" y="49625"/>
                  </a:cubicBezTo>
                  <a:cubicBezTo>
                    <a:pt x="79832" y="53940"/>
                    <a:pt x="83068" y="59334"/>
                    <a:pt x="85226" y="65807"/>
                  </a:cubicBezTo>
                  <a:cubicBezTo>
                    <a:pt x="87384" y="72280"/>
                    <a:pt x="88462" y="78753"/>
                    <a:pt x="88462" y="86304"/>
                  </a:cubicBezTo>
                  <a:cubicBezTo>
                    <a:pt x="88462" y="103566"/>
                    <a:pt x="84147" y="116511"/>
                    <a:pt x="75516" y="126220"/>
                  </a:cubicBezTo>
                  <a:cubicBezTo>
                    <a:pt x="66886" y="135930"/>
                    <a:pt x="57177" y="140244"/>
                    <a:pt x="45310" y="140244"/>
                  </a:cubicBezTo>
                  <a:cubicBezTo>
                    <a:pt x="33443" y="140244"/>
                    <a:pt x="23734" y="134850"/>
                    <a:pt x="17261" y="125142"/>
                  </a:cubicBezTo>
                  <a:lnTo>
                    <a:pt x="17261" y="138087"/>
                  </a:lnTo>
                  <a:lnTo>
                    <a:pt x="17261" y="138087"/>
                  </a:lnTo>
                  <a:close/>
                  <a:moveTo>
                    <a:pt x="16182" y="87383"/>
                  </a:moveTo>
                  <a:cubicBezTo>
                    <a:pt x="16182" y="99250"/>
                    <a:pt x="18340" y="107880"/>
                    <a:pt x="21576" y="113274"/>
                  </a:cubicBezTo>
                  <a:cubicBezTo>
                    <a:pt x="26970" y="121905"/>
                    <a:pt x="34522" y="126220"/>
                    <a:pt x="43152" y="126220"/>
                  </a:cubicBezTo>
                  <a:cubicBezTo>
                    <a:pt x="51783" y="126220"/>
                    <a:pt x="57177" y="122984"/>
                    <a:pt x="62571" y="116511"/>
                  </a:cubicBezTo>
                  <a:cubicBezTo>
                    <a:pt x="67965" y="110038"/>
                    <a:pt x="71201" y="100329"/>
                    <a:pt x="71201" y="87383"/>
                  </a:cubicBezTo>
                  <a:cubicBezTo>
                    <a:pt x="71201" y="74438"/>
                    <a:pt x="69044" y="64728"/>
                    <a:pt x="63650" y="58256"/>
                  </a:cubicBezTo>
                  <a:cubicBezTo>
                    <a:pt x="58256" y="51783"/>
                    <a:pt x="51783" y="48546"/>
                    <a:pt x="44231" y="48546"/>
                  </a:cubicBezTo>
                  <a:cubicBezTo>
                    <a:pt x="36680" y="48546"/>
                    <a:pt x="30207" y="51783"/>
                    <a:pt x="24813" y="58256"/>
                  </a:cubicBezTo>
                  <a:cubicBezTo>
                    <a:pt x="19419" y="64728"/>
                    <a:pt x="16182" y="74438"/>
                    <a:pt x="16182" y="86304"/>
                  </a:cubicBezTo>
                  <a:lnTo>
                    <a:pt x="16182" y="863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6BFC868D-14E8-AA02-1E66-C671E67A8766}"/>
                </a:ext>
              </a:extLst>
            </p:cNvPr>
            <p:cNvSpPr/>
            <p:nvPr/>
          </p:nvSpPr>
          <p:spPr>
            <a:xfrm>
              <a:off x="8848919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CC8A1040-14EE-FE81-4906-085B17068EEE}"/>
                </a:ext>
              </a:extLst>
            </p:cNvPr>
            <p:cNvSpPr/>
            <p:nvPr/>
          </p:nvSpPr>
          <p:spPr>
            <a:xfrm>
              <a:off x="8881283" y="8621798"/>
              <a:ext cx="49624" cy="137008"/>
            </a:xfrm>
            <a:custGeom>
              <a:avLst/>
              <a:gdLst>
                <a:gd name="csX0" fmla="*/ 47467 w 49624"/>
                <a:gd name="csY0" fmla="*/ 121905 h 137008"/>
                <a:gd name="csX1" fmla="*/ 49625 w 49624"/>
                <a:gd name="csY1" fmla="*/ 137008 h 137008"/>
                <a:gd name="csX2" fmla="*/ 36679 w 49624"/>
                <a:gd name="csY2" fmla="*/ 137008 h 137008"/>
                <a:gd name="csX3" fmla="*/ 22655 w 49624"/>
                <a:gd name="csY3" fmla="*/ 133771 h 137008"/>
                <a:gd name="csX4" fmla="*/ 15103 w 49624"/>
                <a:gd name="csY4" fmla="*/ 126220 h 137008"/>
                <a:gd name="csX5" fmla="*/ 12946 w 49624"/>
                <a:gd name="csY5" fmla="*/ 105723 h 137008"/>
                <a:gd name="csX6" fmla="*/ 12946 w 49624"/>
                <a:gd name="csY6" fmla="*/ 47467 h 137008"/>
                <a:gd name="csX7" fmla="*/ 0 w 49624"/>
                <a:gd name="csY7" fmla="*/ 47467 h 137008"/>
                <a:gd name="csX8" fmla="*/ 0 w 49624"/>
                <a:gd name="csY8" fmla="*/ 34522 h 137008"/>
                <a:gd name="csX9" fmla="*/ 12946 w 49624"/>
                <a:gd name="csY9" fmla="*/ 34522 h 137008"/>
                <a:gd name="csX10" fmla="*/ 12946 w 49624"/>
                <a:gd name="csY10" fmla="*/ 9709 h 137008"/>
                <a:gd name="csX11" fmla="*/ 30206 w 49624"/>
                <a:gd name="csY11" fmla="*/ 0 h 137008"/>
                <a:gd name="csX12" fmla="*/ 30206 w 49624"/>
                <a:gd name="csY12" fmla="*/ 35600 h 137008"/>
                <a:gd name="csX13" fmla="*/ 47467 w 49624"/>
                <a:gd name="csY13" fmla="*/ 35600 h 137008"/>
                <a:gd name="csX14" fmla="*/ 47467 w 49624"/>
                <a:gd name="csY14" fmla="*/ 48546 h 137008"/>
                <a:gd name="csX15" fmla="*/ 30206 w 49624"/>
                <a:gd name="csY15" fmla="*/ 48546 h 137008"/>
                <a:gd name="csX16" fmla="*/ 30206 w 49624"/>
                <a:gd name="csY16" fmla="*/ 117589 h 137008"/>
                <a:gd name="csX17" fmla="*/ 33443 w 49624"/>
                <a:gd name="csY17" fmla="*/ 120826 h 137008"/>
                <a:gd name="csX18" fmla="*/ 38837 w 49624"/>
                <a:gd name="csY18" fmla="*/ 120826 h 137008"/>
                <a:gd name="csX19" fmla="*/ 47467 w 49624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4" h="137008">
                  <a:moveTo>
                    <a:pt x="47467" y="121905"/>
                  </a:moveTo>
                  <a:lnTo>
                    <a:pt x="49625" y="137008"/>
                  </a:lnTo>
                  <a:cubicBezTo>
                    <a:pt x="45310" y="137008"/>
                    <a:pt x="40994" y="137008"/>
                    <a:pt x="36679" y="137008"/>
                  </a:cubicBezTo>
                  <a:cubicBezTo>
                    <a:pt x="30206" y="137008"/>
                    <a:pt x="25891" y="137008"/>
                    <a:pt x="22655" y="133771"/>
                  </a:cubicBezTo>
                  <a:cubicBezTo>
                    <a:pt x="19418" y="130535"/>
                    <a:pt x="17261" y="129456"/>
                    <a:pt x="15103" y="126220"/>
                  </a:cubicBezTo>
                  <a:cubicBezTo>
                    <a:pt x="15103" y="122983"/>
                    <a:pt x="12946" y="116511"/>
                    <a:pt x="12946" y="105723"/>
                  </a:cubicBezTo>
                  <a:lnTo>
                    <a:pt x="12946" y="47467"/>
                  </a:lnTo>
                  <a:lnTo>
                    <a:pt x="0" y="47467"/>
                  </a:lnTo>
                  <a:lnTo>
                    <a:pt x="0" y="34522"/>
                  </a:lnTo>
                  <a:lnTo>
                    <a:pt x="12946" y="34522"/>
                  </a:lnTo>
                  <a:lnTo>
                    <a:pt x="12946" y="9709"/>
                  </a:lnTo>
                  <a:lnTo>
                    <a:pt x="30206" y="0"/>
                  </a:lnTo>
                  <a:lnTo>
                    <a:pt x="30206" y="35600"/>
                  </a:lnTo>
                  <a:lnTo>
                    <a:pt x="47467" y="35600"/>
                  </a:lnTo>
                  <a:lnTo>
                    <a:pt x="47467" y="48546"/>
                  </a:lnTo>
                  <a:lnTo>
                    <a:pt x="30206" y="48546"/>
                  </a:lnTo>
                  <a:lnTo>
                    <a:pt x="30206" y="117589"/>
                  </a:lnTo>
                  <a:cubicBezTo>
                    <a:pt x="30206" y="119747"/>
                    <a:pt x="30206" y="119747"/>
                    <a:pt x="33443" y="120826"/>
                  </a:cubicBezTo>
                  <a:cubicBezTo>
                    <a:pt x="33443" y="120826"/>
                    <a:pt x="36679" y="120826"/>
                    <a:pt x="38837" y="120826"/>
                  </a:cubicBezTo>
                  <a:lnTo>
                    <a:pt x="47467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52D7B024-DB76-4991-E354-06975472AC5C}"/>
                </a:ext>
              </a:extLst>
            </p:cNvPr>
            <p:cNvSpPr/>
            <p:nvPr/>
          </p:nvSpPr>
          <p:spPr>
            <a:xfrm>
              <a:off x="8950326" y="8740466"/>
              <a:ext cx="19418" cy="19418"/>
            </a:xfrm>
            <a:custGeom>
              <a:avLst/>
              <a:gdLst>
                <a:gd name="csX0" fmla="*/ 0 w 19418"/>
                <a:gd name="csY0" fmla="*/ 19418 h 19418"/>
                <a:gd name="csX1" fmla="*/ 0 w 19418"/>
                <a:gd name="csY1" fmla="*/ 0 h 19418"/>
                <a:gd name="csX2" fmla="*/ 19419 w 19418"/>
                <a:gd name="csY2" fmla="*/ 0 h 19418"/>
                <a:gd name="csX3" fmla="*/ 19419 w 19418"/>
                <a:gd name="csY3" fmla="*/ 19418 h 19418"/>
                <a:gd name="csX4" fmla="*/ 0 w 19418"/>
                <a:gd name="csY4" fmla="*/ 19418 h 1941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9418" h="19418">
                  <a:moveTo>
                    <a:pt x="0" y="19418"/>
                  </a:moveTo>
                  <a:lnTo>
                    <a:pt x="0" y="0"/>
                  </a:lnTo>
                  <a:lnTo>
                    <a:pt x="19419" y="0"/>
                  </a:lnTo>
                  <a:lnTo>
                    <a:pt x="19419" y="19418"/>
                  </a:lnTo>
                  <a:lnTo>
                    <a:pt x="0" y="1941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3EEFB38C-D92D-411A-B4AC-B3B02D2CB600}"/>
                </a:ext>
              </a:extLst>
            </p:cNvPr>
            <p:cNvSpPr/>
            <p:nvPr/>
          </p:nvSpPr>
          <p:spPr>
            <a:xfrm>
              <a:off x="8991321" y="8657398"/>
              <a:ext cx="94934" cy="105722"/>
            </a:xfrm>
            <a:custGeom>
              <a:avLst/>
              <a:gdLst>
                <a:gd name="csX0" fmla="*/ 2157 w 94934"/>
                <a:gd name="csY0" fmla="*/ 51782 h 105722"/>
                <a:gd name="csX1" fmla="*/ 17261 w 94934"/>
                <a:gd name="csY1" fmla="*/ 10788 h 105722"/>
                <a:gd name="csX2" fmla="*/ 48546 w 94934"/>
                <a:gd name="csY2" fmla="*/ 0 h 105722"/>
                <a:gd name="csX3" fmla="*/ 81989 w 94934"/>
                <a:gd name="csY3" fmla="*/ 14024 h 105722"/>
                <a:gd name="csX4" fmla="*/ 94935 w 94934"/>
                <a:gd name="csY4" fmla="*/ 51782 h 105722"/>
                <a:gd name="csX5" fmla="*/ 89541 w 94934"/>
                <a:gd name="csY5" fmla="*/ 81989 h 105722"/>
                <a:gd name="csX6" fmla="*/ 72279 w 94934"/>
                <a:gd name="csY6" fmla="*/ 99250 h 105722"/>
                <a:gd name="csX7" fmla="*/ 47467 w 94934"/>
                <a:gd name="csY7" fmla="*/ 105723 h 105722"/>
                <a:gd name="csX8" fmla="*/ 12945 w 94934"/>
                <a:gd name="csY8" fmla="*/ 91698 h 105722"/>
                <a:gd name="csX9" fmla="*/ 0 w 94934"/>
                <a:gd name="csY9" fmla="*/ 52862 h 105722"/>
                <a:gd name="csX10" fmla="*/ 2157 w 94934"/>
                <a:gd name="csY10" fmla="*/ 52862 h 105722"/>
                <a:gd name="csX11" fmla="*/ 19418 w 94934"/>
                <a:gd name="csY11" fmla="*/ 51782 h 105722"/>
                <a:gd name="csX12" fmla="*/ 28049 w 94934"/>
                <a:gd name="csY12" fmla="*/ 80910 h 105722"/>
                <a:gd name="csX13" fmla="*/ 49625 w 94934"/>
                <a:gd name="csY13" fmla="*/ 90620 h 105722"/>
                <a:gd name="csX14" fmla="*/ 71201 w 94934"/>
                <a:gd name="csY14" fmla="*/ 80910 h 105722"/>
                <a:gd name="csX15" fmla="*/ 79831 w 94934"/>
                <a:gd name="csY15" fmla="*/ 51782 h 105722"/>
                <a:gd name="csX16" fmla="*/ 71201 w 94934"/>
                <a:gd name="csY16" fmla="*/ 23734 h 105722"/>
                <a:gd name="csX17" fmla="*/ 49625 w 94934"/>
                <a:gd name="csY17" fmla="*/ 14024 h 105722"/>
                <a:gd name="csX18" fmla="*/ 28049 w 94934"/>
                <a:gd name="csY18" fmla="*/ 23734 h 105722"/>
                <a:gd name="csX19" fmla="*/ 19418 w 94934"/>
                <a:gd name="csY19" fmla="*/ 52862 h 105722"/>
                <a:gd name="csX20" fmla="*/ 19418 w 94934"/>
                <a:gd name="csY20" fmla="*/ 5286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4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1" y="3236"/>
                    <a:pt x="36679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19" y="22655"/>
                    <a:pt x="94935" y="35600"/>
                    <a:pt x="94935" y="51782"/>
                  </a:cubicBezTo>
                  <a:cubicBezTo>
                    <a:pt x="94935" y="67964"/>
                    <a:pt x="92777" y="74438"/>
                    <a:pt x="89541" y="81989"/>
                  </a:cubicBezTo>
                  <a:cubicBezTo>
                    <a:pt x="85225" y="89541"/>
                    <a:pt x="79831" y="94935"/>
                    <a:pt x="72279" y="99250"/>
                  </a:cubicBezTo>
                  <a:cubicBezTo>
                    <a:pt x="64728" y="103565"/>
                    <a:pt x="57176" y="105723"/>
                    <a:pt x="47467" y="105723"/>
                  </a:cubicBezTo>
                  <a:cubicBezTo>
                    <a:pt x="33443" y="105723"/>
                    <a:pt x="21576" y="101408"/>
                    <a:pt x="12945" y="91698"/>
                  </a:cubicBezTo>
                  <a:cubicBezTo>
                    <a:pt x="4315" y="83068"/>
                    <a:pt x="0" y="70122"/>
                    <a:pt x="0" y="52862"/>
                  </a:cubicBezTo>
                  <a:lnTo>
                    <a:pt x="2157" y="52862"/>
                  </a:lnTo>
                  <a:close/>
                  <a:moveTo>
                    <a:pt x="19418" y="51782"/>
                  </a:moveTo>
                  <a:cubicBezTo>
                    <a:pt x="19418" y="64728"/>
                    <a:pt x="22655" y="74438"/>
                    <a:pt x="28049" y="80910"/>
                  </a:cubicBezTo>
                  <a:cubicBezTo>
                    <a:pt x="33443" y="87383"/>
                    <a:pt x="40994" y="90620"/>
                    <a:pt x="49625" y="90620"/>
                  </a:cubicBezTo>
                  <a:cubicBezTo>
                    <a:pt x="58255" y="90620"/>
                    <a:pt x="64728" y="87383"/>
                    <a:pt x="71201" y="80910"/>
                  </a:cubicBezTo>
                  <a:cubicBezTo>
                    <a:pt x="77673" y="74438"/>
                    <a:pt x="79831" y="64728"/>
                    <a:pt x="79831" y="51782"/>
                  </a:cubicBezTo>
                  <a:cubicBezTo>
                    <a:pt x="79831" y="38837"/>
                    <a:pt x="76595" y="30206"/>
                    <a:pt x="71201" y="23734"/>
                  </a:cubicBezTo>
                  <a:cubicBezTo>
                    <a:pt x="65807" y="17261"/>
                    <a:pt x="58255" y="14024"/>
                    <a:pt x="49625" y="14024"/>
                  </a:cubicBezTo>
                  <a:cubicBezTo>
                    <a:pt x="40994" y="14024"/>
                    <a:pt x="34521" y="17261"/>
                    <a:pt x="28049" y="23734"/>
                  </a:cubicBezTo>
                  <a:cubicBezTo>
                    <a:pt x="21576" y="30206"/>
                    <a:pt x="19418" y="39916"/>
                    <a:pt x="19418" y="52862"/>
                  </a:cubicBezTo>
                  <a:lnTo>
                    <a:pt x="19418" y="5286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B2446E24-241C-3944-045A-359102E592D5}"/>
                </a:ext>
              </a:extLst>
            </p:cNvPr>
            <p:cNvSpPr/>
            <p:nvPr/>
          </p:nvSpPr>
          <p:spPr>
            <a:xfrm>
              <a:off x="9106753" y="8657398"/>
              <a:ext cx="55019" cy="103564"/>
            </a:xfrm>
            <a:custGeom>
              <a:avLst/>
              <a:gdLst>
                <a:gd name="csX0" fmla="*/ 1079 w 55019"/>
                <a:gd name="csY0" fmla="*/ 102486 h 103564"/>
                <a:gd name="csX1" fmla="*/ 1079 w 55019"/>
                <a:gd name="csY1" fmla="*/ 2158 h 103564"/>
                <a:gd name="csX2" fmla="*/ 16182 w 55019"/>
                <a:gd name="csY2" fmla="*/ 2158 h 103564"/>
                <a:gd name="csX3" fmla="*/ 16182 w 55019"/>
                <a:gd name="csY3" fmla="*/ 17261 h 103564"/>
                <a:gd name="csX4" fmla="*/ 26970 w 55019"/>
                <a:gd name="csY4" fmla="*/ 3236 h 103564"/>
                <a:gd name="csX5" fmla="*/ 37758 w 55019"/>
                <a:gd name="csY5" fmla="*/ 0 h 103564"/>
                <a:gd name="csX6" fmla="*/ 55019 w 55019"/>
                <a:gd name="csY6" fmla="*/ 5394 h 103564"/>
                <a:gd name="csX7" fmla="*/ 49625 w 55019"/>
                <a:gd name="csY7" fmla="*/ 21576 h 103564"/>
                <a:gd name="csX8" fmla="*/ 36680 w 55019"/>
                <a:gd name="csY8" fmla="*/ 18340 h 103564"/>
                <a:gd name="csX9" fmla="*/ 26970 w 55019"/>
                <a:gd name="csY9" fmla="*/ 21576 h 103564"/>
                <a:gd name="csX10" fmla="*/ 20498 w 55019"/>
                <a:gd name="csY10" fmla="*/ 31286 h 103564"/>
                <a:gd name="csX11" fmla="*/ 17261 w 55019"/>
                <a:gd name="csY11" fmla="*/ 50704 h 103564"/>
                <a:gd name="csX12" fmla="*/ 17261 w 55019"/>
                <a:gd name="csY12" fmla="*/ 103565 h 103564"/>
                <a:gd name="csX13" fmla="*/ 0 w 55019"/>
                <a:gd name="csY13" fmla="*/ 103565 h 103564"/>
                <a:gd name="csX14" fmla="*/ 0 w 55019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19" h="103564">
                  <a:moveTo>
                    <a:pt x="1079" y="102486"/>
                  </a:moveTo>
                  <a:lnTo>
                    <a:pt x="1079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3" y="0"/>
                    <a:pt x="37758" y="0"/>
                  </a:cubicBezTo>
                  <a:cubicBezTo>
                    <a:pt x="42074" y="0"/>
                    <a:pt x="49625" y="2158"/>
                    <a:pt x="55019" y="5394"/>
                  </a:cubicBezTo>
                  <a:lnTo>
                    <a:pt x="49625" y="21576"/>
                  </a:lnTo>
                  <a:cubicBezTo>
                    <a:pt x="45310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1" y="44231"/>
                    <a:pt x="17261" y="50704"/>
                  </a:cubicBezTo>
                  <a:lnTo>
                    <a:pt x="17261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92314819-29D5-EBB5-BCBE-BDA552D4D938}"/>
                </a:ext>
              </a:extLst>
            </p:cNvPr>
            <p:cNvSpPr/>
            <p:nvPr/>
          </p:nvSpPr>
          <p:spPr>
            <a:xfrm>
              <a:off x="9162851" y="8656319"/>
              <a:ext cx="89540" cy="143480"/>
            </a:xfrm>
            <a:custGeom>
              <a:avLst/>
              <a:gdLst>
                <a:gd name="csX0" fmla="*/ 6473 w 89540"/>
                <a:gd name="csY0" fmla="*/ 111117 h 143480"/>
                <a:gd name="csX1" fmla="*/ 22655 w 89540"/>
                <a:gd name="csY1" fmla="*/ 113274 h 143480"/>
                <a:gd name="csX2" fmla="*/ 28049 w 89540"/>
                <a:gd name="csY2" fmla="*/ 124062 h 143480"/>
                <a:gd name="csX3" fmla="*/ 45310 w 89540"/>
                <a:gd name="csY3" fmla="*/ 128377 h 143480"/>
                <a:gd name="csX4" fmla="*/ 63650 w 89540"/>
                <a:gd name="csY4" fmla="*/ 124062 h 143480"/>
                <a:gd name="csX5" fmla="*/ 72280 w 89540"/>
                <a:gd name="csY5" fmla="*/ 111117 h 143480"/>
                <a:gd name="csX6" fmla="*/ 72280 w 89540"/>
                <a:gd name="csY6" fmla="*/ 89541 h 143480"/>
                <a:gd name="csX7" fmla="*/ 44231 w 89540"/>
                <a:gd name="csY7" fmla="*/ 102486 h 143480"/>
                <a:gd name="csX8" fmla="*/ 11867 w 89540"/>
                <a:gd name="csY8" fmla="*/ 87383 h 143480"/>
                <a:gd name="csX9" fmla="*/ 0 w 89540"/>
                <a:gd name="csY9" fmla="*/ 51782 h 143480"/>
                <a:gd name="csX10" fmla="*/ 5394 w 89540"/>
                <a:gd name="csY10" fmla="*/ 24812 h 143480"/>
                <a:gd name="csX11" fmla="*/ 20498 w 89540"/>
                <a:gd name="csY11" fmla="*/ 6473 h 143480"/>
                <a:gd name="csX12" fmla="*/ 44231 w 89540"/>
                <a:gd name="csY12" fmla="*/ 0 h 143480"/>
                <a:gd name="csX13" fmla="*/ 73359 w 89540"/>
                <a:gd name="csY13" fmla="*/ 14024 h 143480"/>
                <a:gd name="csX14" fmla="*/ 73359 w 89540"/>
                <a:gd name="csY14" fmla="*/ 2157 h 143480"/>
                <a:gd name="csX15" fmla="*/ 89541 w 89540"/>
                <a:gd name="csY15" fmla="*/ 2157 h 143480"/>
                <a:gd name="csX16" fmla="*/ 89541 w 89540"/>
                <a:gd name="csY16" fmla="*/ 89541 h 143480"/>
                <a:gd name="csX17" fmla="*/ 85226 w 89540"/>
                <a:gd name="csY17" fmla="*/ 122983 h 143480"/>
                <a:gd name="csX18" fmla="*/ 70122 w 89540"/>
                <a:gd name="csY18" fmla="*/ 138087 h 143480"/>
                <a:gd name="csX19" fmla="*/ 44231 w 89540"/>
                <a:gd name="csY19" fmla="*/ 143481 h 143480"/>
                <a:gd name="csX20" fmla="*/ 15104 w 89540"/>
                <a:gd name="csY20" fmla="*/ 134850 h 143480"/>
                <a:gd name="csX21" fmla="*/ 4315 w 89540"/>
                <a:gd name="csY21" fmla="*/ 110037 h 143480"/>
                <a:gd name="csX22" fmla="*/ 5394 w 89540"/>
                <a:gd name="csY22" fmla="*/ 110037 h 143480"/>
                <a:gd name="csX23" fmla="*/ 20498 w 89540"/>
                <a:gd name="csY23" fmla="*/ 50703 h 143480"/>
                <a:gd name="csX24" fmla="*/ 28049 w 89540"/>
                <a:gd name="csY24" fmla="*/ 79831 h 143480"/>
                <a:gd name="csX25" fmla="*/ 47468 w 89540"/>
                <a:gd name="csY25" fmla="*/ 88461 h 143480"/>
                <a:gd name="csX26" fmla="*/ 66886 w 89540"/>
                <a:gd name="csY26" fmla="*/ 79831 h 143480"/>
                <a:gd name="csX27" fmla="*/ 74438 w 89540"/>
                <a:gd name="csY27" fmla="*/ 51782 h 143480"/>
                <a:gd name="csX28" fmla="*/ 65807 w 89540"/>
                <a:gd name="csY28" fmla="*/ 23733 h 143480"/>
                <a:gd name="csX29" fmla="*/ 46388 w 89540"/>
                <a:gd name="csY29" fmla="*/ 14024 h 143480"/>
                <a:gd name="csX30" fmla="*/ 26970 w 89540"/>
                <a:gd name="csY30" fmla="*/ 23733 h 143480"/>
                <a:gd name="csX31" fmla="*/ 19418 w 89540"/>
                <a:gd name="csY31" fmla="*/ 50703 h 143480"/>
                <a:gd name="csX32" fmla="*/ 19418 w 89540"/>
                <a:gd name="csY32" fmla="*/ 50703 h 1434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</a:cxnLst>
              <a:rect l="l" t="t" r="r" b="b"/>
              <a:pathLst>
                <a:path w="89540" h="143480">
                  <a:moveTo>
                    <a:pt x="6473" y="111117"/>
                  </a:moveTo>
                  <a:lnTo>
                    <a:pt x="22655" y="113274"/>
                  </a:lnTo>
                  <a:cubicBezTo>
                    <a:pt x="22655" y="118668"/>
                    <a:pt x="24812" y="121905"/>
                    <a:pt x="28049" y="124062"/>
                  </a:cubicBezTo>
                  <a:cubicBezTo>
                    <a:pt x="32364" y="127299"/>
                    <a:pt x="37758" y="128377"/>
                    <a:pt x="45310" y="128377"/>
                  </a:cubicBezTo>
                  <a:cubicBezTo>
                    <a:pt x="52862" y="128377"/>
                    <a:pt x="59334" y="128377"/>
                    <a:pt x="63650" y="124062"/>
                  </a:cubicBezTo>
                  <a:cubicBezTo>
                    <a:pt x="67965" y="119747"/>
                    <a:pt x="71201" y="116511"/>
                    <a:pt x="72280" y="111117"/>
                  </a:cubicBezTo>
                  <a:cubicBezTo>
                    <a:pt x="72280" y="107880"/>
                    <a:pt x="72280" y="100329"/>
                    <a:pt x="72280" y="89541"/>
                  </a:cubicBezTo>
                  <a:cubicBezTo>
                    <a:pt x="64728" y="98171"/>
                    <a:pt x="55019" y="102486"/>
                    <a:pt x="44231" y="102486"/>
                  </a:cubicBezTo>
                  <a:cubicBezTo>
                    <a:pt x="33443" y="102486"/>
                    <a:pt x="19418" y="97092"/>
                    <a:pt x="11867" y="87383"/>
                  </a:cubicBezTo>
                  <a:cubicBezTo>
                    <a:pt x="4315" y="77673"/>
                    <a:pt x="0" y="65807"/>
                    <a:pt x="0" y="51782"/>
                  </a:cubicBezTo>
                  <a:cubicBezTo>
                    <a:pt x="0" y="37758"/>
                    <a:pt x="2158" y="33443"/>
                    <a:pt x="5394" y="24812"/>
                  </a:cubicBezTo>
                  <a:cubicBezTo>
                    <a:pt x="8630" y="16182"/>
                    <a:pt x="14024" y="10788"/>
                    <a:pt x="20498" y="6473"/>
                  </a:cubicBezTo>
                  <a:cubicBezTo>
                    <a:pt x="26970" y="2157"/>
                    <a:pt x="34522" y="0"/>
                    <a:pt x="44231" y="0"/>
                  </a:cubicBezTo>
                  <a:cubicBezTo>
                    <a:pt x="53940" y="0"/>
                    <a:pt x="65807" y="4315"/>
                    <a:pt x="73359" y="14024"/>
                  </a:cubicBezTo>
                  <a:lnTo>
                    <a:pt x="73359" y="2157"/>
                  </a:lnTo>
                  <a:lnTo>
                    <a:pt x="89541" y="2157"/>
                  </a:lnTo>
                  <a:lnTo>
                    <a:pt x="89541" y="89541"/>
                  </a:lnTo>
                  <a:cubicBezTo>
                    <a:pt x="89541" y="105723"/>
                    <a:pt x="89541" y="116511"/>
                    <a:pt x="85226" y="122983"/>
                  </a:cubicBezTo>
                  <a:cubicBezTo>
                    <a:pt x="81989" y="129456"/>
                    <a:pt x="76595" y="134850"/>
                    <a:pt x="70122" y="138087"/>
                  </a:cubicBezTo>
                  <a:cubicBezTo>
                    <a:pt x="63650" y="142402"/>
                    <a:pt x="55019" y="143481"/>
                    <a:pt x="44231" y="143481"/>
                  </a:cubicBezTo>
                  <a:cubicBezTo>
                    <a:pt x="33443" y="143481"/>
                    <a:pt x="22655" y="141323"/>
                    <a:pt x="15104" y="134850"/>
                  </a:cubicBezTo>
                  <a:cubicBezTo>
                    <a:pt x="7552" y="129456"/>
                    <a:pt x="4315" y="120825"/>
                    <a:pt x="4315" y="110037"/>
                  </a:cubicBezTo>
                  <a:lnTo>
                    <a:pt x="5394" y="110037"/>
                  </a:lnTo>
                  <a:close/>
                  <a:moveTo>
                    <a:pt x="20498" y="50703"/>
                  </a:moveTo>
                  <a:cubicBezTo>
                    <a:pt x="20498" y="63649"/>
                    <a:pt x="22655" y="73359"/>
                    <a:pt x="28049" y="79831"/>
                  </a:cubicBezTo>
                  <a:cubicBezTo>
                    <a:pt x="33443" y="86304"/>
                    <a:pt x="39916" y="88461"/>
                    <a:pt x="47468" y="88461"/>
                  </a:cubicBezTo>
                  <a:cubicBezTo>
                    <a:pt x="55019" y="88461"/>
                    <a:pt x="61492" y="85225"/>
                    <a:pt x="66886" y="79831"/>
                  </a:cubicBezTo>
                  <a:cubicBezTo>
                    <a:pt x="72280" y="73359"/>
                    <a:pt x="74438" y="64728"/>
                    <a:pt x="74438" y="51782"/>
                  </a:cubicBezTo>
                  <a:cubicBezTo>
                    <a:pt x="74438" y="38837"/>
                    <a:pt x="71201" y="30206"/>
                    <a:pt x="65807" y="23733"/>
                  </a:cubicBezTo>
                  <a:cubicBezTo>
                    <a:pt x="60413" y="17261"/>
                    <a:pt x="53940" y="14024"/>
                    <a:pt x="46388" y="14024"/>
                  </a:cubicBezTo>
                  <a:cubicBezTo>
                    <a:pt x="38837" y="14024"/>
                    <a:pt x="32364" y="17261"/>
                    <a:pt x="26970" y="23733"/>
                  </a:cubicBezTo>
                  <a:cubicBezTo>
                    <a:pt x="21576" y="30206"/>
                    <a:pt x="19418" y="38837"/>
                    <a:pt x="19418" y="50703"/>
                  </a:cubicBezTo>
                  <a:lnTo>
                    <a:pt x="19418" y="5070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46DC1F4D-47A7-2839-8605-36EC310635A8}"/>
                </a:ext>
              </a:extLst>
            </p:cNvPr>
            <p:cNvSpPr/>
            <p:nvPr/>
          </p:nvSpPr>
          <p:spPr>
            <a:xfrm>
              <a:off x="9267495" y="8618561"/>
              <a:ext cx="53940" cy="143480"/>
            </a:xfrm>
            <a:custGeom>
              <a:avLst/>
              <a:gdLst>
                <a:gd name="csX0" fmla="*/ 0 w 53940"/>
                <a:gd name="csY0" fmla="*/ 143481 h 143480"/>
                <a:gd name="csX1" fmla="*/ 39916 w 53940"/>
                <a:gd name="csY1" fmla="*/ 0 h 143480"/>
                <a:gd name="csX2" fmla="*/ 53940 w 53940"/>
                <a:gd name="csY2" fmla="*/ 0 h 143480"/>
                <a:gd name="csX3" fmla="*/ 14024 w 53940"/>
                <a:gd name="csY3" fmla="*/ 143481 h 143480"/>
                <a:gd name="csX4" fmla="*/ 0 w 53940"/>
                <a:gd name="csY4" fmla="*/ 143481 h 1434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3940" h="143480">
                  <a:moveTo>
                    <a:pt x="0" y="143481"/>
                  </a:moveTo>
                  <a:lnTo>
                    <a:pt x="39916" y="0"/>
                  </a:lnTo>
                  <a:lnTo>
                    <a:pt x="53940" y="0"/>
                  </a:lnTo>
                  <a:lnTo>
                    <a:pt x="14024" y="143481"/>
                  </a:lnTo>
                  <a:lnTo>
                    <a:pt x="0" y="14348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83D37FA0-A182-A703-9A78-2623EEE4A379}"/>
                </a:ext>
              </a:extLst>
            </p:cNvPr>
            <p:cNvSpPr/>
            <p:nvPr/>
          </p:nvSpPr>
          <p:spPr>
            <a:xfrm>
              <a:off x="9328987" y="8658477"/>
              <a:ext cx="90619" cy="103565"/>
            </a:xfrm>
            <a:custGeom>
              <a:avLst/>
              <a:gdLst>
                <a:gd name="csX0" fmla="*/ 71201 w 90619"/>
                <a:gd name="csY0" fmla="*/ 88462 h 103565"/>
                <a:gd name="csX1" fmla="*/ 52861 w 90619"/>
                <a:gd name="csY1" fmla="*/ 100329 h 103565"/>
                <a:gd name="csX2" fmla="*/ 34522 w 90619"/>
                <a:gd name="csY2" fmla="*/ 103566 h 103565"/>
                <a:gd name="csX3" fmla="*/ 8630 w 90619"/>
                <a:gd name="csY3" fmla="*/ 94935 h 103565"/>
                <a:gd name="csX4" fmla="*/ 0 w 90619"/>
                <a:gd name="csY4" fmla="*/ 74438 h 103565"/>
                <a:gd name="csX5" fmla="*/ 3236 w 90619"/>
                <a:gd name="csY5" fmla="*/ 60413 h 103565"/>
                <a:gd name="csX6" fmla="*/ 11867 w 90619"/>
                <a:gd name="csY6" fmla="*/ 50704 h 103565"/>
                <a:gd name="csX7" fmla="*/ 23734 w 90619"/>
                <a:gd name="csY7" fmla="*/ 45310 h 103565"/>
                <a:gd name="csX8" fmla="*/ 38837 w 90619"/>
                <a:gd name="csY8" fmla="*/ 43152 h 103565"/>
                <a:gd name="csX9" fmla="*/ 69043 w 90619"/>
                <a:gd name="csY9" fmla="*/ 37758 h 103565"/>
                <a:gd name="csX10" fmla="*/ 69043 w 90619"/>
                <a:gd name="csY10" fmla="*/ 33443 h 103565"/>
                <a:gd name="csX11" fmla="*/ 64728 w 90619"/>
                <a:gd name="csY11" fmla="*/ 18340 h 103565"/>
                <a:gd name="csX12" fmla="*/ 45310 w 90619"/>
                <a:gd name="csY12" fmla="*/ 12946 h 103565"/>
                <a:gd name="csX13" fmla="*/ 28049 w 90619"/>
                <a:gd name="csY13" fmla="*/ 17261 h 103565"/>
                <a:gd name="csX14" fmla="*/ 19418 w 90619"/>
                <a:gd name="csY14" fmla="*/ 32364 h 103565"/>
                <a:gd name="csX15" fmla="*/ 3236 w 90619"/>
                <a:gd name="csY15" fmla="*/ 30207 h 103565"/>
                <a:gd name="csX16" fmla="*/ 10788 w 90619"/>
                <a:gd name="csY16" fmla="*/ 12946 h 103565"/>
                <a:gd name="csX17" fmla="*/ 25891 w 90619"/>
                <a:gd name="csY17" fmla="*/ 3237 h 103565"/>
                <a:gd name="csX18" fmla="*/ 48546 w 90619"/>
                <a:gd name="csY18" fmla="*/ 0 h 103565"/>
                <a:gd name="csX19" fmla="*/ 69043 w 90619"/>
                <a:gd name="csY19" fmla="*/ 3237 h 103565"/>
                <a:gd name="csX20" fmla="*/ 80910 w 90619"/>
                <a:gd name="csY20" fmla="*/ 10788 h 103565"/>
                <a:gd name="csX21" fmla="*/ 86304 w 90619"/>
                <a:gd name="csY21" fmla="*/ 22655 h 103565"/>
                <a:gd name="csX22" fmla="*/ 86304 w 90619"/>
                <a:gd name="csY22" fmla="*/ 61492 h 103565"/>
                <a:gd name="csX23" fmla="*/ 86304 w 90619"/>
                <a:gd name="csY23" fmla="*/ 91698 h 103565"/>
                <a:gd name="csX24" fmla="*/ 90619 w 90619"/>
                <a:gd name="csY24" fmla="*/ 103566 h 103565"/>
                <a:gd name="csX25" fmla="*/ 72280 w 90619"/>
                <a:gd name="csY25" fmla="*/ 103566 h 103565"/>
                <a:gd name="csX26" fmla="*/ 69043 w 90619"/>
                <a:gd name="csY26" fmla="*/ 90620 h 103565"/>
                <a:gd name="csX27" fmla="*/ 69043 w 90619"/>
                <a:gd name="csY27" fmla="*/ 88462 h 103565"/>
                <a:gd name="csX28" fmla="*/ 70122 w 90619"/>
                <a:gd name="csY28" fmla="*/ 50704 h 103565"/>
                <a:gd name="csX29" fmla="*/ 42073 w 90619"/>
                <a:gd name="csY29" fmla="*/ 57177 h 103565"/>
                <a:gd name="csX30" fmla="*/ 26970 w 90619"/>
                <a:gd name="csY30" fmla="*/ 60413 h 103565"/>
                <a:gd name="csX31" fmla="*/ 20497 w 90619"/>
                <a:gd name="csY31" fmla="*/ 65807 h 103565"/>
                <a:gd name="csX32" fmla="*/ 18340 w 90619"/>
                <a:gd name="csY32" fmla="*/ 74438 h 103565"/>
                <a:gd name="csX33" fmla="*/ 23734 w 90619"/>
                <a:gd name="csY33" fmla="*/ 86304 h 103565"/>
                <a:gd name="csX34" fmla="*/ 38837 w 90619"/>
                <a:gd name="csY34" fmla="*/ 90620 h 103565"/>
                <a:gd name="csX35" fmla="*/ 56098 w 90619"/>
                <a:gd name="csY35" fmla="*/ 86304 h 103565"/>
                <a:gd name="csX36" fmla="*/ 66886 w 90619"/>
                <a:gd name="csY36" fmla="*/ 74438 h 103565"/>
                <a:gd name="csX37" fmla="*/ 70122 w 90619"/>
                <a:gd name="csY37" fmla="*/ 57177 h 103565"/>
                <a:gd name="csX38" fmla="*/ 70122 w 90619"/>
                <a:gd name="csY38" fmla="*/ 50704 h 1035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</a:cxnLst>
              <a:rect l="l" t="t" r="r" b="b"/>
              <a:pathLst>
                <a:path w="90619" h="103565">
                  <a:moveTo>
                    <a:pt x="71201" y="88462"/>
                  </a:moveTo>
                  <a:cubicBezTo>
                    <a:pt x="64728" y="93856"/>
                    <a:pt x="58255" y="97092"/>
                    <a:pt x="52861" y="100329"/>
                  </a:cubicBezTo>
                  <a:cubicBezTo>
                    <a:pt x="47467" y="102486"/>
                    <a:pt x="40994" y="103566"/>
                    <a:pt x="34522" y="103566"/>
                  </a:cubicBezTo>
                  <a:cubicBezTo>
                    <a:pt x="23734" y="103566"/>
                    <a:pt x="15103" y="101408"/>
                    <a:pt x="8630" y="94935"/>
                  </a:cubicBezTo>
                  <a:cubicBezTo>
                    <a:pt x="2158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3" y="48546"/>
                    <a:pt x="19418" y="46389"/>
                    <a:pt x="23734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1" y="40995"/>
                    <a:pt x="62570" y="39916"/>
                    <a:pt x="69043" y="37758"/>
                  </a:cubicBezTo>
                  <a:lnTo>
                    <a:pt x="69043" y="33443"/>
                  </a:lnTo>
                  <a:cubicBezTo>
                    <a:pt x="69043" y="26970"/>
                    <a:pt x="69043" y="21576"/>
                    <a:pt x="64728" y="18340"/>
                  </a:cubicBezTo>
                  <a:cubicBezTo>
                    <a:pt x="60413" y="15104"/>
                    <a:pt x="53940" y="12946"/>
                    <a:pt x="45310" y="12946"/>
                  </a:cubicBezTo>
                  <a:cubicBezTo>
                    <a:pt x="36679" y="12946"/>
                    <a:pt x="31285" y="12946"/>
                    <a:pt x="28049" y="17261"/>
                  </a:cubicBezTo>
                  <a:cubicBezTo>
                    <a:pt x="23734" y="20498"/>
                    <a:pt x="21576" y="24813"/>
                    <a:pt x="19418" y="32364"/>
                  </a:cubicBezTo>
                  <a:lnTo>
                    <a:pt x="3236" y="30207"/>
                  </a:lnTo>
                  <a:cubicBezTo>
                    <a:pt x="3236" y="22655"/>
                    <a:pt x="7552" y="17261"/>
                    <a:pt x="10788" y="12946"/>
                  </a:cubicBezTo>
                  <a:cubicBezTo>
                    <a:pt x="14024" y="8631"/>
                    <a:pt x="19418" y="5394"/>
                    <a:pt x="25891" y="3237"/>
                  </a:cubicBezTo>
                  <a:cubicBezTo>
                    <a:pt x="32364" y="1079"/>
                    <a:pt x="39916" y="0"/>
                    <a:pt x="48546" y="0"/>
                  </a:cubicBezTo>
                  <a:cubicBezTo>
                    <a:pt x="57176" y="0"/>
                    <a:pt x="63649" y="0"/>
                    <a:pt x="69043" y="3237"/>
                  </a:cubicBezTo>
                  <a:cubicBezTo>
                    <a:pt x="74437" y="6473"/>
                    <a:pt x="78753" y="7552"/>
                    <a:pt x="80910" y="10788"/>
                  </a:cubicBezTo>
                  <a:cubicBezTo>
                    <a:pt x="83068" y="14025"/>
                    <a:pt x="85225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2" y="100329"/>
                    <a:pt x="90619" y="103566"/>
                  </a:cubicBezTo>
                  <a:lnTo>
                    <a:pt x="72280" y="103566"/>
                  </a:lnTo>
                  <a:cubicBezTo>
                    <a:pt x="70122" y="100329"/>
                    <a:pt x="69043" y="96014"/>
                    <a:pt x="69043" y="90620"/>
                  </a:cubicBezTo>
                  <a:lnTo>
                    <a:pt x="69043" y="88462"/>
                  </a:lnTo>
                  <a:close/>
                  <a:moveTo>
                    <a:pt x="70122" y="50704"/>
                  </a:moveTo>
                  <a:cubicBezTo>
                    <a:pt x="63649" y="52862"/>
                    <a:pt x="55019" y="55019"/>
                    <a:pt x="42073" y="57177"/>
                  </a:cubicBezTo>
                  <a:cubicBezTo>
                    <a:pt x="34522" y="57177"/>
                    <a:pt x="30206" y="59334"/>
                    <a:pt x="26970" y="60413"/>
                  </a:cubicBezTo>
                  <a:cubicBezTo>
                    <a:pt x="23734" y="61492"/>
                    <a:pt x="21576" y="63650"/>
                    <a:pt x="20497" y="65807"/>
                  </a:cubicBezTo>
                  <a:cubicBezTo>
                    <a:pt x="19418" y="67965"/>
                    <a:pt x="18340" y="71201"/>
                    <a:pt x="18340" y="74438"/>
                  </a:cubicBezTo>
                  <a:cubicBezTo>
                    <a:pt x="18340" y="77674"/>
                    <a:pt x="20497" y="83068"/>
                    <a:pt x="23734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10" y="90620"/>
                    <a:pt x="51782" y="90620"/>
                    <a:pt x="56098" y="86304"/>
                  </a:cubicBezTo>
                  <a:cubicBezTo>
                    <a:pt x="61492" y="83068"/>
                    <a:pt x="64728" y="79832"/>
                    <a:pt x="66886" y="74438"/>
                  </a:cubicBezTo>
                  <a:cubicBezTo>
                    <a:pt x="69043" y="70122"/>
                    <a:pt x="70122" y="64728"/>
                    <a:pt x="70122" y="57177"/>
                  </a:cubicBez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B22DACA7-EBF3-E720-5CC5-F7CD069D95A7}"/>
                </a:ext>
              </a:extLst>
            </p:cNvPr>
            <p:cNvSpPr/>
            <p:nvPr/>
          </p:nvSpPr>
          <p:spPr>
            <a:xfrm>
              <a:off x="9436867" y="8655240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4 h 105722"/>
                <a:gd name="csX2" fmla="*/ 74437 w 88462"/>
                <a:gd name="csY2" fmla="*/ 96014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2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2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6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4"/>
                  </a:lnTo>
                  <a:cubicBezTo>
                    <a:pt x="86304" y="80910"/>
                    <a:pt x="81989" y="89541"/>
                    <a:pt x="74437" y="96014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2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6"/>
                  </a:cubicBezTo>
                  <a:cubicBezTo>
                    <a:pt x="69043" y="80910"/>
                    <a:pt x="71201" y="74438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88EFA6A2-485D-489E-D5FA-0082774DA664}"/>
                </a:ext>
              </a:extLst>
            </p:cNvPr>
            <p:cNvSpPr/>
            <p:nvPr/>
          </p:nvSpPr>
          <p:spPr>
            <a:xfrm>
              <a:off x="9533960" y="8655240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4 h 105722"/>
                <a:gd name="csX2" fmla="*/ 74437 w 88462"/>
                <a:gd name="csY2" fmla="*/ 96014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2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2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6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4"/>
                  </a:lnTo>
                  <a:cubicBezTo>
                    <a:pt x="86304" y="80910"/>
                    <a:pt x="81989" y="89541"/>
                    <a:pt x="74437" y="96014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2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6"/>
                  </a:cubicBezTo>
                  <a:cubicBezTo>
                    <a:pt x="69043" y="80910"/>
                    <a:pt x="71201" y="74438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FB3EAD8B-5AAF-2A67-9165-981608AA2F27}"/>
                </a:ext>
              </a:extLst>
            </p:cNvPr>
            <p:cNvSpPr/>
            <p:nvPr/>
          </p:nvSpPr>
          <p:spPr>
            <a:xfrm>
              <a:off x="9631052" y="8656319"/>
              <a:ext cx="92776" cy="105722"/>
            </a:xfrm>
            <a:custGeom>
              <a:avLst/>
              <a:gdLst>
                <a:gd name="csX0" fmla="*/ 74437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7 w 92776"/>
                <a:gd name="csY3" fmla="*/ 105723 h 105722"/>
                <a:gd name="csX4" fmla="*/ 12946 w 92776"/>
                <a:gd name="csY4" fmla="*/ 91698 h 105722"/>
                <a:gd name="csX5" fmla="*/ 0 w 92776"/>
                <a:gd name="csY5" fmla="*/ 53940 h 105722"/>
                <a:gd name="csX6" fmla="*/ 12946 w 92776"/>
                <a:gd name="csY6" fmla="*/ 14024 h 105722"/>
                <a:gd name="csX7" fmla="*/ 46388 w 92776"/>
                <a:gd name="csY7" fmla="*/ 0 h 105722"/>
                <a:gd name="csX8" fmla="*/ 79831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40 w 92776"/>
                <a:gd name="csY17" fmla="*/ 43152 h 105722"/>
                <a:gd name="csX18" fmla="*/ 74437 w 92776"/>
                <a:gd name="csY18" fmla="*/ 43152 h 105722"/>
                <a:gd name="csX19" fmla="*/ 67965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40 w 92776"/>
                <a:gd name="csY22" fmla="*/ 43152 h 105722"/>
                <a:gd name="csX23" fmla="*/ 18340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7" y="71201"/>
                  </a:moveTo>
                  <a:lnTo>
                    <a:pt x="91698" y="73359"/>
                  </a:lnTo>
                  <a:cubicBezTo>
                    <a:pt x="88462" y="84147"/>
                    <a:pt x="84147" y="91698"/>
                    <a:pt x="76595" y="97092"/>
                  </a:cubicBezTo>
                  <a:cubicBezTo>
                    <a:pt x="69043" y="102486"/>
                    <a:pt x="59334" y="105723"/>
                    <a:pt x="47467" y="105723"/>
                  </a:cubicBezTo>
                  <a:cubicBezTo>
                    <a:pt x="35600" y="105723"/>
                    <a:pt x="21576" y="101407"/>
                    <a:pt x="12946" y="91698"/>
                  </a:cubicBezTo>
                  <a:cubicBezTo>
                    <a:pt x="4315" y="83067"/>
                    <a:pt x="0" y="70122"/>
                    <a:pt x="0" y="53940"/>
                  </a:cubicBezTo>
                  <a:cubicBezTo>
                    <a:pt x="0" y="37758"/>
                    <a:pt x="4315" y="23733"/>
                    <a:pt x="12946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1" y="14024"/>
                  </a:cubicBezTo>
                  <a:cubicBezTo>
                    <a:pt x="88462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7" y="76595"/>
                    <a:pt x="26970" y="83067"/>
                  </a:cubicBezTo>
                  <a:cubicBezTo>
                    <a:pt x="33443" y="89541"/>
                    <a:pt x="39916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3" y="83067"/>
                    <a:pt x="72280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40" y="43152"/>
                  </a:moveTo>
                  <a:lnTo>
                    <a:pt x="74437" y="43152"/>
                  </a:lnTo>
                  <a:cubicBezTo>
                    <a:pt x="74437" y="34521"/>
                    <a:pt x="71201" y="28049"/>
                    <a:pt x="67965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40" y="33443"/>
                    <a:pt x="18340" y="43152"/>
                  </a:cubicBezTo>
                  <a:lnTo>
                    <a:pt x="18340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0C93565D-1F31-C0CB-7ABE-50B3478EA5BB}"/>
                </a:ext>
              </a:extLst>
            </p:cNvPr>
            <p:cNvSpPr/>
            <p:nvPr/>
          </p:nvSpPr>
          <p:spPr>
            <a:xfrm>
              <a:off x="9736775" y="8656319"/>
              <a:ext cx="84146" cy="105722"/>
            </a:xfrm>
            <a:custGeom>
              <a:avLst/>
              <a:gdLst>
                <a:gd name="csX0" fmla="*/ 1079 w 84146"/>
                <a:gd name="csY0" fmla="*/ 73359 h 105722"/>
                <a:gd name="csX1" fmla="*/ 18340 w 84146"/>
                <a:gd name="csY1" fmla="*/ 71201 h 105722"/>
                <a:gd name="csX2" fmla="*/ 25892 w 84146"/>
                <a:gd name="csY2" fmla="*/ 86304 h 105722"/>
                <a:gd name="csX3" fmla="*/ 44231 w 84146"/>
                <a:gd name="csY3" fmla="*/ 91698 h 105722"/>
                <a:gd name="csX4" fmla="*/ 61492 w 84146"/>
                <a:gd name="csY4" fmla="*/ 87383 h 105722"/>
                <a:gd name="csX5" fmla="*/ 66886 w 84146"/>
                <a:gd name="csY5" fmla="*/ 76595 h 105722"/>
                <a:gd name="csX6" fmla="*/ 61492 w 84146"/>
                <a:gd name="csY6" fmla="*/ 67964 h 105722"/>
                <a:gd name="csX7" fmla="*/ 44231 w 84146"/>
                <a:gd name="csY7" fmla="*/ 62570 h 105722"/>
                <a:gd name="csX8" fmla="*/ 18340 w 84146"/>
                <a:gd name="csY8" fmla="*/ 53940 h 105722"/>
                <a:gd name="csX9" fmla="*/ 7552 w 84146"/>
                <a:gd name="csY9" fmla="*/ 44231 h 105722"/>
                <a:gd name="csX10" fmla="*/ 4315 w 84146"/>
                <a:gd name="csY10" fmla="*/ 30206 h 105722"/>
                <a:gd name="csX11" fmla="*/ 7552 w 84146"/>
                <a:gd name="csY11" fmla="*/ 17261 h 105722"/>
                <a:gd name="csX12" fmla="*/ 16182 w 84146"/>
                <a:gd name="csY12" fmla="*/ 7551 h 105722"/>
                <a:gd name="csX13" fmla="*/ 26970 w 84146"/>
                <a:gd name="csY13" fmla="*/ 2157 h 105722"/>
                <a:gd name="csX14" fmla="*/ 42074 w 84146"/>
                <a:gd name="csY14" fmla="*/ 0 h 105722"/>
                <a:gd name="csX15" fmla="*/ 62570 w 84146"/>
                <a:gd name="csY15" fmla="*/ 3236 h 105722"/>
                <a:gd name="csX16" fmla="*/ 75516 w 84146"/>
                <a:gd name="csY16" fmla="*/ 12945 h 105722"/>
                <a:gd name="csX17" fmla="*/ 80910 w 84146"/>
                <a:gd name="csY17" fmla="*/ 28049 h 105722"/>
                <a:gd name="csX18" fmla="*/ 64728 w 84146"/>
                <a:gd name="csY18" fmla="*/ 30206 h 105722"/>
                <a:gd name="csX19" fmla="*/ 58256 w 84146"/>
                <a:gd name="csY19" fmla="*/ 18339 h 105722"/>
                <a:gd name="csX20" fmla="*/ 43152 w 84146"/>
                <a:gd name="csY20" fmla="*/ 14024 h 105722"/>
                <a:gd name="csX21" fmla="*/ 25892 w 84146"/>
                <a:gd name="csY21" fmla="*/ 18339 h 105722"/>
                <a:gd name="csX22" fmla="*/ 20498 w 84146"/>
                <a:gd name="csY22" fmla="*/ 26970 h 105722"/>
                <a:gd name="csX23" fmla="*/ 22655 w 84146"/>
                <a:gd name="csY23" fmla="*/ 33443 h 105722"/>
                <a:gd name="csX24" fmla="*/ 29128 w 84146"/>
                <a:gd name="csY24" fmla="*/ 37758 h 105722"/>
                <a:gd name="csX25" fmla="*/ 44231 w 84146"/>
                <a:gd name="csY25" fmla="*/ 42073 h 105722"/>
                <a:gd name="csX26" fmla="*/ 69044 w 84146"/>
                <a:gd name="csY26" fmla="*/ 49625 h 105722"/>
                <a:gd name="csX27" fmla="*/ 79832 w 84146"/>
                <a:gd name="csY27" fmla="*/ 58255 h 105722"/>
                <a:gd name="csX28" fmla="*/ 84147 w 84146"/>
                <a:gd name="csY28" fmla="*/ 73359 h 105722"/>
                <a:gd name="csX29" fmla="*/ 78753 w 84146"/>
                <a:gd name="csY29" fmla="*/ 89541 h 105722"/>
                <a:gd name="csX30" fmla="*/ 64728 w 84146"/>
                <a:gd name="csY30" fmla="*/ 101407 h 105722"/>
                <a:gd name="csX31" fmla="*/ 43152 w 84146"/>
                <a:gd name="csY31" fmla="*/ 105723 h 105722"/>
                <a:gd name="csX32" fmla="*/ 12946 w 84146"/>
                <a:gd name="csY32" fmla="*/ 97092 h 105722"/>
                <a:gd name="csX33" fmla="*/ 0 w 84146"/>
                <a:gd name="csY33" fmla="*/ 73359 h 105722"/>
                <a:gd name="csX34" fmla="*/ 0 w 84146"/>
                <a:gd name="csY34" fmla="*/ 73359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84146" h="105722">
                  <a:moveTo>
                    <a:pt x="1079" y="73359"/>
                  </a:moveTo>
                  <a:lnTo>
                    <a:pt x="18340" y="71201"/>
                  </a:lnTo>
                  <a:cubicBezTo>
                    <a:pt x="18340" y="77673"/>
                    <a:pt x="21576" y="83067"/>
                    <a:pt x="25892" y="86304"/>
                  </a:cubicBezTo>
                  <a:cubicBezTo>
                    <a:pt x="30206" y="89541"/>
                    <a:pt x="36680" y="91698"/>
                    <a:pt x="44231" y="91698"/>
                  </a:cubicBezTo>
                  <a:cubicBezTo>
                    <a:pt x="51782" y="91698"/>
                    <a:pt x="58256" y="91698"/>
                    <a:pt x="61492" y="87383"/>
                  </a:cubicBezTo>
                  <a:cubicBezTo>
                    <a:pt x="65807" y="84147"/>
                    <a:pt x="66886" y="80910"/>
                    <a:pt x="66886" y="76595"/>
                  </a:cubicBezTo>
                  <a:cubicBezTo>
                    <a:pt x="66886" y="72279"/>
                    <a:pt x="64728" y="70122"/>
                    <a:pt x="61492" y="67964"/>
                  </a:cubicBezTo>
                  <a:cubicBezTo>
                    <a:pt x="59334" y="67964"/>
                    <a:pt x="52862" y="64728"/>
                    <a:pt x="44231" y="62570"/>
                  </a:cubicBezTo>
                  <a:cubicBezTo>
                    <a:pt x="31286" y="59334"/>
                    <a:pt x="22655" y="57176"/>
                    <a:pt x="18340" y="53940"/>
                  </a:cubicBezTo>
                  <a:cubicBezTo>
                    <a:pt x="14024" y="51782"/>
                    <a:pt x="9709" y="48546"/>
                    <a:pt x="7552" y="44231"/>
                  </a:cubicBezTo>
                  <a:cubicBezTo>
                    <a:pt x="5394" y="39915"/>
                    <a:pt x="4315" y="35600"/>
                    <a:pt x="4315" y="30206"/>
                  </a:cubicBezTo>
                  <a:cubicBezTo>
                    <a:pt x="4315" y="24812"/>
                    <a:pt x="4315" y="21576"/>
                    <a:pt x="7552" y="17261"/>
                  </a:cubicBezTo>
                  <a:cubicBezTo>
                    <a:pt x="9709" y="12945"/>
                    <a:pt x="11867" y="10788"/>
                    <a:pt x="16182" y="7551"/>
                  </a:cubicBezTo>
                  <a:cubicBezTo>
                    <a:pt x="18340" y="5394"/>
                    <a:pt x="22655" y="4315"/>
                    <a:pt x="26970" y="2157"/>
                  </a:cubicBezTo>
                  <a:cubicBezTo>
                    <a:pt x="31286" y="2157"/>
                    <a:pt x="36680" y="0"/>
                    <a:pt x="42074" y="0"/>
                  </a:cubicBezTo>
                  <a:cubicBezTo>
                    <a:pt x="47468" y="0"/>
                    <a:pt x="57176" y="0"/>
                    <a:pt x="62570" y="3236"/>
                  </a:cubicBezTo>
                  <a:cubicBezTo>
                    <a:pt x="69044" y="5394"/>
                    <a:pt x="73359" y="8630"/>
                    <a:pt x="75516" y="12945"/>
                  </a:cubicBezTo>
                  <a:cubicBezTo>
                    <a:pt x="78753" y="17261"/>
                    <a:pt x="79832" y="21576"/>
                    <a:pt x="80910" y="28049"/>
                  </a:cubicBezTo>
                  <a:lnTo>
                    <a:pt x="64728" y="30206"/>
                  </a:lnTo>
                  <a:cubicBezTo>
                    <a:pt x="64728" y="24812"/>
                    <a:pt x="61492" y="20497"/>
                    <a:pt x="58256" y="18339"/>
                  </a:cubicBezTo>
                  <a:cubicBezTo>
                    <a:pt x="55019" y="15103"/>
                    <a:pt x="49625" y="14024"/>
                    <a:pt x="43152" y="14024"/>
                  </a:cubicBezTo>
                  <a:cubicBezTo>
                    <a:pt x="36680" y="14024"/>
                    <a:pt x="30206" y="14024"/>
                    <a:pt x="25892" y="18339"/>
                  </a:cubicBezTo>
                  <a:cubicBezTo>
                    <a:pt x="21576" y="22655"/>
                    <a:pt x="20498" y="23733"/>
                    <a:pt x="20498" y="26970"/>
                  </a:cubicBezTo>
                  <a:cubicBezTo>
                    <a:pt x="20498" y="30206"/>
                    <a:pt x="20498" y="31285"/>
                    <a:pt x="22655" y="33443"/>
                  </a:cubicBezTo>
                  <a:cubicBezTo>
                    <a:pt x="22655" y="35600"/>
                    <a:pt x="25892" y="36679"/>
                    <a:pt x="29128" y="37758"/>
                  </a:cubicBezTo>
                  <a:cubicBezTo>
                    <a:pt x="31286" y="37758"/>
                    <a:pt x="35600" y="39915"/>
                    <a:pt x="44231" y="42073"/>
                  </a:cubicBezTo>
                  <a:cubicBezTo>
                    <a:pt x="56098" y="45309"/>
                    <a:pt x="64728" y="47467"/>
                    <a:pt x="69044" y="49625"/>
                  </a:cubicBezTo>
                  <a:cubicBezTo>
                    <a:pt x="73359" y="51782"/>
                    <a:pt x="77674" y="55019"/>
                    <a:pt x="79832" y="58255"/>
                  </a:cubicBezTo>
                  <a:cubicBezTo>
                    <a:pt x="81989" y="61491"/>
                    <a:pt x="84147" y="66885"/>
                    <a:pt x="84147" y="73359"/>
                  </a:cubicBezTo>
                  <a:cubicBezTo>
                    <a:pt x="84147" y="79831"/>
                    <a:pt x="81989" y="84147"/>
                    <a:pt x="78753" y="89541"/>
                  </a:cubicBezTo>
                  <a:cubicBezTo>
                    <a:pt x="75516" y="94935"/>
                    <a:pt x="70122" y="98171"/>
                    <a:pt x="64728" y="101407"/>
                  </a:cubicBezTo>
                  <a:cubicBezTo>
                    <a:pt x="58256" y="104643"/>
                    <a:pt x="51782" y="105723"/>
                    <a:pt x="43152" y="105723"/>
                  </a:cubicBezTo>
                  <a:cubicBezTo>
                    <a:pt x="30206" y="105723"/>
                    <a:pt x="20498" y="102486"/>
                    <a:pt x="12946" y="97092"/>
                  </a:cubicBezTo>
                  <a:cubicBezTo>
                    <a:pt x="6473" y="91698"/>
                    <a:pt x="2158" y="83067"/>
                    <a:pt x="0" y="73359"/>
                  </a:cubicBezTo>
                  <a:lnTo>
                    <a:pt x="0" y="73359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C2B27120-A3A7-1F0C-9EF7-F655482FB869}"/>
                </a:ext>
              </a:extLst>
            </p:cNvPr>
            <p:cNvSpPr/>
            <p:nvPr/>
          </p:nvSpPr>
          <p:spPr>
            <a:xfrm>
              <a:off x="9833867" y="8656319"/>
              <a:ext cx="84146" cy="105722"/>
            </a:xfrm>
            <a:custGeom>
              <a:avLst/>
              <a:gdLst>
                <a:gd name="csX0" fmla="*/ 1079 w 84146"/>
                <a:gd name="csY0" fmla="*/ 73359 h 105722"/>
                <a:gd name="csX1" fmla="*/ 18340 w 84146"/>
                <a:gd name="csY1" fmla="*/ 71201 h 105722"/>
                <a:gd name="csX2" fmla="*/ 25892 w 84146"/>
                <a:gd name="csY2" fmla="*/ 86304 h 105722"/>
                <a:gd name="csX3" fmla="*/ 44231 w 84146"/>
                <a:gd name="csY3" fmla="*/ 91698 h 105722"/>
                <a:gd name="csX4" fmla="*/ 61492 w 84146"/>
                <a:gd name="csY4" fmla="*/ 87383 h 105722"/>
                <a:gd name="csX5" fmla="*/ 66886 w 84146"/>
                <a:gd name="csY5" fmla="*/ 76595 h 105722"/>
                <a:gd name="csX6" fmla="*/ 61492 w 84146"/>
                <a:gd name="csY6" fmla="*/ 67964 h 105722"/>
                <a:gd name="csX7" fmla="*/ 44231 w 84146"/>
                <a:gd name="csY7" fmla="*/ 62570 h 105722"/>
                <a:gd name="csX8" fmla="*/ 18340 w 84146"/>
                <a:gd name="csY8" fmla="*/ 53940 h 105722"/>
                <a:gd name="csX9" fmla="*/ 7552 w 84146"/>
                <a:gd name="csY9" fmla="*/ 44231 h 105722"/>
                <a:gd name="csX10" fmla="*/ 4315 w 84146"/>
                <a:gd name="csY10" fmla="*/ 30206 h 105722"/>
                <a:gd name="csX11" fmla="*/ 7552 w 84146"/>
                <a:gd name="csY11" fmla="*/ 17261 h 105722"/>
                <a:gd name="csX12" fmla="*/ 16182 w 84146"/>
                <a:gd name="csY12" fmla="*/ 7551 h 105722"/>
                <a:gd name="csX13" fmla="*/ 26970 w 84146"/>
                <a:gd name="csY13" fmla="*/ 2157 h 105722"/>
                <a:gd name="csX14" fmla="*/ 42074 w 84146"/>
                <a:gd name="csY14" fmla="*/ 0 h 105722"/>
                <a:gd name="csX15" fmla="*/ 62570 w 84146"/>
                <a:gd name="csY15" fmla="*/ 3236 h 105722"/>
                <a:gd name="csX16" fmla="*/ 75516 w 84146"/>
                <a:gd name="csY16" fmla="*/ 12945 h 105722"/>
                <a:gd name="csX17" fmla="*/ 80910 w 84146"/>
                <a:gd name="csY17" fmla="*/ 28049 h 105722"/>
                <a:gd name="csX18" fmla="*/ 64728 w 84146"/>
                <a:gd name="csY18" fmla="*/ 30206 h 105722"/>
                <a:gd name="csX19" fmla="*/ 58256 w 84146"/>
                <a:gd name="csY19" fmla="*/ 18339 h 105722"/>
                <a:gd name="csX20" fmla="*/ 43152 w 84146"/>
                <a:gd name="csY20" fmla="*/ 14024 h 105722"/>
                <a:gd name="csX21" fmla="*/ 25892 w 84146"/>
                <a:gd name="csY21" fmla="*/ 18339 h 105722"/>
                <a:gd name="csX22" fmla="*/ 20498 w 84146"/>
                <a:gd name="csY22" fmla="*/ 26970 h 105722"/>
                <a:gd name="csX23" fmla="*/ 22655 w 84146"/>
                <a:gd name="csY23" fmla="*/ 33443 h 105722"/>
                <a:gd name="csX24" fmla="*/ 29128 w 84146"/>
                <a:gd name="csY24" fmla="*/ 37758 h 105722"/>
                <a:gd name="csX25" fmla="*/ 44231 w 84146"/>
                <a:gd name="csY25" fmla="*/ 42073 h 105722"/>
                <a:gd name="csX26" fmla="*/ 69044 w 84146"/>
                <a:gd name="csY26" fmla="*/ 49625 h 105722"/>
                <a:gd name="csX27" fmla="*/ 79832 w 84146"/>
                <a:gd name="csY27" fmla="*/ 58255 h 105722"/>
                <a:gd name="csX28" fmla="*/ 84147 w 84146"/>
                <a:gd name="csY28" fmla="*/ 73359 h 105722"/>
                <a:gd name="csX29" fmla="*/ 78753 w 84146"/>
                <a:gd name="csY29" fmla="*/ 89541 h 105722"/>
                <a:gd name="csX30" fmla="*/ 64728 w 84146"/>
                <a:gd name="csY30" fmla="*/ 101407 h 105722"/>
                <a:gd name="csX31" fmla="*/ 43152 w 84146"/>
                <a:gd name="csY31" fmla="*/ 105723 h 105722"/>
                <a:gd name="csX32" fmla="*/ 12946 w 84146"/>
                <a:gd name="csY32" fmla="*/ 97092 h 105722"/>
                <a:gd name="csX33" fmla="*/ 0 w 84146"/>
                <a:gd name="csY33" fmla="*/ 73359 h 105722"/>
                <a:gd name="csX34" fmla="*/ 0 w 84146"/>
                <a:gd name="csY34" fmla="*/ 73359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84146" h="105722">
                  <a:moveTo>
                    <a:pt x="1079" y="73359"/>
                  </a:moveTo>
                  <a:lnTo>
                    <a:pt x="18340" y="71201"/>
                  </a:lnTo>
                  <a:cubicBezTo>
                    <a:pt x="18340" y="77673"/>
                    <a:pt x="21576" y="83067"/>
                    <a:pt x="25892" y="86304"/>
                  </a:cubicBezTo>
                  <a:cubicBezTo>
                    <a:pt x="30206" y="89541"/>
                    <a:pt x="36680" y="91698"/>
                    <a:pt x="44231" y="91698"/>
                  </a:cubicBezTo>
                  <a:cubicBezTo>
                    <a:pt x="51782" y="91698"/>
                    <a:pt x="58256" y="91698"/>
                    <a:pt x="61492" y="87383"/>
                  </a:cubicBezTo>
                  <a:cubicBezTo>
                    <a:pt x="65807" y="84147"/>
                    <a:pt x="66886" y="80910"/>
                    <a:pt x="66886" y="76595"/>
                  </a:cubicBezTo>
                  <a:cubicBezTo>
                    <a:pt x="66886" y="72279"/>
                    <a:pt x="64728" y="70122"/>
                    <a:pt x="61492" y="67964"/>
                  </a:cubicBezTo>
                  <a:cubicBezTo>
                    <a:pt x="59334" y="67964"/>
                    <a:pt x="52862" y="64728"/>
                    <a:pt x="44231" y="62570"/>
                  </a:cubicBezTo>
                  <a:cubicBezTo>
                    <a:pt x="31286" y="59334"/>
                    <a:pt x="22655" y="57176"/>
                    <a:pt x="18340" y="53940"/>
                  </a:cubicBezTo>
                  <a:cubicBezTo>
                    <a:pt x="14024" y="51782"/>
                    <a:pt x="9709" y="48546"/>
                    <a:pt x="7552" y="44231"/>
                  </a:cubicBezTo>
                  <a:cubicBezTo>
                    <a:pt x="5394" y="39915"/>
                    <a:pt x="4315" y="35600"/>
                    <a:pt x="4315" y="30206"/>
                  </a:cubicBezTo>
                  <a:cubicBezTo>
                    <a:pt x="4315" y="24812"/>
                    <a:pt x="4315" y="21576"/>
                    <a:pt x="7552" y="17261"/>
                  </a:cubicBezTo>
                  <a:cubicBezTo>
                    <a:pt x="9709" y="12945"/>
                    <a:pt x="11867" y="10788"/>
                    <a:pt x="16182" y="7551"/>
                  </a:cubicBezTo>
                  <a:cubicBezTo>
                    <a:pt x="18340" y="5394"/>
                    <a:pt x="22655" y="4315"/>
                    <a:pt x="26970" y="2157"/>
                  </a:cubicBezTo>
                  <a:cubicBezTo>
                    <a:pt x="31286" y="2157"/>
                    <a:pt x="36680" y="0"/>
                    <a:pt x="42074" y="0"/>
                  </a:cubicBezTo>
                  <a:cubicBezTo>
                    <a:pt x="47468" y="0"/>
                    <a:pt x="57176" y="0"/>
                    <a:pt x="62570" y="3236"/>
                  </a:cubicBezTo>
                  <a:cubicBezTo>
                    <a:pt x="69044" y="5394"/>
                    <a:pt x="73359" y="8630"/>
                    <a:pt x="75516" y="12945"/>
                  </a:cubicBezTo>
                  <a:cubicBezTo>
                    <a:pt x="78753" y="17261"/>
                    <a:pt x="79832" y="21576"/>
                    <a:pt x="80910" y="28049"/>
                  </a:cubicBezTo>
                  <a:lnTo>
                    <a:pt x="64728" y="30206"/>
                  </a:lnTo>
                  <a:cubicBezTo>
                    <a:pt x="64728" y="24812"/>
                    <a:pt x="61492" y="20497"/>
                    <a:pt x="58256" y="18339"/>
                  </a:cubicBezTo>
                  <a:cubicBezTo>
                    <a:pt x="55019" y="15103"/>
                    <a:pt x="49625" y="14024"/>
                    <a:pt x="43152" y="14024"/>
                  </a:cubicBezTo>
                  <a:cubicBezTo>
                    <a:pt x="36680" y="14024"/>
                    <a:pt x="30206" y="14024"/>
                    <a:pt x="25892" y="18339"/>
                  </a:cubicBezTo>
                  <a:cubicBezTo>
                    <a:pt x="21576" y="22655"/>
                    <a:pt x="20498" y="23733"/>
                    <a:pt x="20498" y="26970"/>
                  </a:cubicBezTo>
                  <a:cubicBezTo>
                    <a:pt x="20498" y="30206"/>
                    <a:pt x="20498" y="31285"/>
                    <a:pt x="22655" y="33443"/>
                  </a:cubicBezTo>
                  <a:cubicBezTo>
                    <a:pt x="22655" y="35600"/>
                    <a:pt x="25892" y="36679"/>
                    <a:pt x="29128" y="37758"/>
                  </a:cubicBezTo>
                  <a:cubicBezTo>
                    <a:pt x="31286" y="37758"/>
                    <a:pt x="35600" y="39915"/>
                    <a:pt x="44231" y="42073"/>
                  </a:cubicBezTo>
                  <a:cubicBezTo>
                    <a:pt x="56098" y="45309"/>
                    <a:pt x="64728" y="47467"/>
                    <a:pt x="69044" y="49625"/>
                  </a:cubicBezTo>
                  <a:cubicBezTo>
                    <a:pt x="73359" y="51782"/>
                    <a:pt x="77674" y="55019"/>
                    <a:pt x="79832" y="58255"/>
                  </a:cubicBezTo>
                  <a:cubicBezTo>
                    <a:pt x="81989" y="61491"/>
                    <a:pt x="84147" y="66885"/>
                    <a:pt x="84147" y="73359"/>
                  </a:cubicBezTo>
                  <a:cubicBezTo>
                    <a:pt x="84147" y="79831"/>
                    <a:pt x="81989" y="84147"/>
                    <a:pt x="78753" y="89541"/>
                  </a:cubicBezTo>
                  <a:cubicBezTo>
                    <a:pt x="75516" y="94935"/>
                    <a:pt x="70122" y="98171"/>
                    <a:pt x="64728" y="101407"/>
                  </a:cubicBezTo>
                  <a:cubicBezTo>
                    <a:pt x="58256" y="104643"/>
                    <a:pt x="51782" y="105723"/>
                    <a:pt x="43152" y="105723"/>
                  </a:cubicBezTo>
                  <a:cubicBezTo>
                    <a:pt x="30206" y="105723"/>
                    <a:pt x="20498" y="102486"/>
                    <a:pt x="12946" y="97092"/>
                  </a:cubicBezTo>
                  <a:cubicBezTo>
                    <a:pt x="6473" y="91698"/>
                    <a:pt x="2158" y="83067"/>
                    <a:pt x="0" y="73359"/>
                  </a:cubicBezTo>
                  <a:lnTo>
                    <a:pt x="0" y="73359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BB41F038-73A0-C788-DBFE-B91BEE6C44ED}"/>
                </a:ext>
              </a:extLst>
            </p:cNvPr>
            <p:cNvSpPr/>
            <p:nvPr/>
          </p:nvSpPr>
          <p:spPr>
            <a:xfrm>
              <a:off x="9938511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7F1A7122-74A8-7198-6201-99234C53A7C1}"/>
                </a:ext>
              </a:extLst>
            </p:cNvPr>
            <p:cNvSpPr/>
            <p:nvPr/>
          </p:nvSpPr>
          <p:spPr>
            <a:xfrm>
              <a:off x="9981663" y="8620718"/>
              <a:ext cx="88462" cy="140244"/>
            </a:xfrm>
            <a:custGeom>
              <a:avLst/>
              <a:gdLst>
                <a:gd name="csX0" fmla="*/ 16182 w 88462"/>
                <a:gd name="csY0" fmla="*/ 139166 h 140244"/>
                <a:gd name="csX1" fmla="*/ 0 w 88462"/>
                <a:gd name="csY1" fmla="*/ 139166 h 140244"/>
                <a:gd name="csX2" fmla="*/ 0 w 88462"/>
                <a:gd name="csY2" fmla="*/ 0 h 140244"/>
                <a:gd name="csX3" fmla="*/ 17261 w 88462"/>
                <a:gd name="csY3" fmla="*/ 0 h 140244"/>
                <a:gd name="csX4" fmla="*/ 17261 w 88462"/>
                <a:gd name="csY4" fmla="*/ 49625 h 140244"/>
                <a:gd name="csX5" fmla="*/ 45310 w 88462"/>
                <a:gd name="csY5" fmla="*/ 35601 h 140244"/>
                <a:gd name="csX6" fmla="*/ 62570 w 88462"/>
                <a:gd name="csY6" fmla="*/ 38837 h 140244"/>
                <a:gd name="csX7" fmla="*/ 76595 w 88462"/>
                <a:gd name="csY7" fmla="*/ 49625 h 140244"/>
                <a:gd name="csX8" fmla="*/ 85225 w 88462"/>
                <a:gd name="csY8" fmla="*/ 65807 h 140244"/>
                <a:gd name="csX9" fmla="*/ 88462 w 88462"/>
                <a:gd name="csY9" fmla="*/ 86304 h 140244"/>
                <a:gd name="csX10" fmla="*/ 75516 w 88462"/>
                <a:gd name="csY10" fmla="*/ 126220 h 140244"/>
                <a:gd name="csX11" fmla="*/ 45310 w 88462"/>
                <a:gd name="csY11" fmla="*/ 140244 h 140244"/>
                <a:gd name="csX12" fmla="*/ 17261 w 88462"/>
                <a:gd name="csY12" fmla="*/ 125142 h 140244"/>
                <a:gd name="csX13" fmla="*/ 17261 w 88462"/>
                <a:gd name="csY13" fmla="*/ 138087 h 140244"/>
                <a:gd name="csX14" fmla="*/ 17261 w 88462"/>
                <a:gd name="csY14" fmla="*/ 138087 h 140244"/>
                <a:gd name="csX15" fmla="*/ 16182 w 88462"/>
                <a:gd name="csY15" fmla="*/ 87383 h 140244"/>
                <a:gd name="csX16" fmla="*/ 21576 w 88462"/>
                <a:gd name="csY16" fmla="*/ 113274 h 140244"/>
                <a:gd name="csX17" fmla="*/ 43152 w 88462"/>
                <a:gd name="csY17" fmla="*/ 126220 h 140244"/>
                <a:gd name="csX18" fmla="*/ 62570 w 88462"/>
                <a:gd name="csY18" fmla="*/ 116511 h 140244"/>
                <a:gd name="csX19" fmla="*/ 71201 w 88462"/>
                <a:gd name="csY19" fmla="*/ 87383 h 140244"/>
                <a:gd name="csX20" fmla="*/ 63649 w 88462"/>
                <a:gd name="csY20" fmla="*/ 58256 h 140244"/>
                <a:gd name="csX21" fmla="*/ 44231 w 88462"/>
                <a:gd name="csY21" fmla="*/ 48546 h 140244"/>
                <a:gd name="csX22" fmla="*/ 24812 w 88462"/>
                <a:gd name="csY22" fmla="*/ 58256 h 140244"/>
                <a:gd name="csX23" fmla="*/ 16182 w 88462"/>
                <a:gd name="csY23" fmla="*/ 86304 h 140244"/>
                <a:gd name="csX24" fmla="*/ 16182 w 88462"/>
                <a:gd name="csY24" fmla="*/ 86304 h 1402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88462" h="140244">
                  <a:moveTo>
                    <a:pt x="16182" y="139166"/>
                  </a:moveTo>
                  <a:lnTo>
                    <a:pt x="0" y="139166"/>
                  </a:lnTo>
                  <a:lnTo>
                    <a:pt x="0" y="0"/>
                  </a:lnTo>
                  <a:lnTo>
                    <a:pt x="17261" y="0"/>
                  </a:lnTo>
                  <a:lnTo>
                    <a:pt x="17261" y="49625"/>
                  </a:lnTo>
                  <a:cubicBezTo>
                    <a:pt x="24812" y="40995"/>
                    <a:pt x="33443" y="35601"/>
                    <a:pt x="45310" y="35601"/>
                  </a:cubicBezTo>
                  <a:cubicBezTo>
                    <a:pt x="57176" y="35601"/>
                    <a:pt x="57176" y="35601"/>
                    <a:pt x="62570" y="38837"/>
                  </a:cubicBezTo>
                  <a:cubicBezTo>
                    <a:pt x="67965" y="42074"/>
                    <a:pt x="72280" y="45310"/>
                    <a:pt x="76595" y="49625"/>
                  </a:cubicBezTo>
                  <a:cubicBezTo>
                    <a:pt x="79831" y="53940"/>
                    <a:pt x="83068" y="59334"/>
                    <a:pt x="85225" y="65807"/>
                  </a:cubicBezTo>
                  <a:cubicBezTo>
                    <a:pt x="87383" y="72280"/>
                    <a:pt x="88462" y="78753"/>
                    <a:pt x="88462" y="86304"/>
                  </a:cubicBezTo>
                  <a:cubicBezTo>
                    <a:pt x="88462" y="103566"/>
                    <a:pt x="84147" y="116511"/>
                    <a:pt x="75516" y="126220"/>
                  </a:cubicBezTo>
                  <a:cubicBezTo>
                    <a:pt x="66886" y="135930"/>
                    <a:pt x="57176" y="140244"/>
                    <a:pt x="45310" y="140244"/>
                  </a:cubicBezTo>
                  <a:cubicBezTo>
                    <a:pt x="33443" y="140244"/>
                    <a:pt x="23734" y="134850"/>
                    <a:pt x="17261" y="125142"/>
                  </a:cubicBezTo>
                  <a:lnTo>
                    <a:pt x="17261" y="138087"/>
                  </a:lnTo>
                  <a:lnTo>
                    <a:pt x="17261" y="138087"/>
                  </a:lnTo>
                  <a:close/>
                  <a:moveTo>
                    <a:pt x="16182" y="87383"/>
                  </a:moveTo>
                  <a:cubicBezTo>
                    <a:pt x="16182" y="99250"/>
                    <a:pt x="18340" y="107880"/>
                    <a:pt x="21576" y="113274"/>
                  </a:cubicBezTo>
                  <a:cubicBezTo>
                    <a:pt x="26970" y="121905"/>
                    <a:pt x="34522" y="126220"/>
                    <a:pt x="43152" y="126220"/>
                  </a:cubicBezTo>
                  <a:cubicBezTo>
                    <a:pt x="51782" y="126220"/>
                    <a:pt x="57176" y="122984"/>
                    <a:pt x="62570" y="116511"/>
                  </a:cubicBezTo>
                  <a:cubicBezTo>
                    <a:pt x="67965" y="110038"/>
                    <a:pt x="71201" y="100329"/>
                    <a:pt x="71201" y="87383"/>
                  </a:cubicBezTo>
                  <a:cubicBezTo>
                    <a:pt x="71201" y="74438"/>
                    <a:pt x="69043" y="64728"/>
                    <a:pt x="63649" y="58256"/>
                  </a:cubicBezTo>
                  <a:cubicBezTo>
                    <a:pt x="58255" y="51783"/>
                    <a:pt x="51782" y="48546"/>
                    <a:pt x="44231" y="48546"/>
                  </a:cubicBezTo>
                  <a:cubicBezTo>
                    <a:pt x="36679" y="48546"/>
                    <a:pt x="30206" y="51783"/>
                    <a:pt x="24812" y="58256"/>
                  </a:cubicBezTo>
                  <a:cubicBezTo>
                    <a:pt x="19418" y="64728"/>
                    <a:pt x="16182" y="74438"/>
                    <a:pt x="16182" y="86304"/>
                  </a:cubicBezTo>
                  <a:lnTo>
                    <a:pt x="16182" y="863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E374D9DA-4229-4F88-4D61-C7EE6792302B}"/>
                </a:ext>
              </a:extLst>
            </p:cNvPr>
            <p:cNvSpPr/>
            <p:nvPr/>
          </p:nvSpPr>
          <p:spPr>
            <a:xfrm>
              <a:off x="10089544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A87396A5-BA0B-C660-621C-0E8CAD85A1F1}"/>
                </a:ext>
              </a:extLst>
            </p:cNvPr>
            <p:cNvSpPr/>
            <p:nvPr/>
          </p:nvSpPr>
          <p:spPr>
            <a:xfrm>
              <a:off x="10132696" y="8620718"/>
              <a:ext cx="17260" cy="139165"/>
            </a:xfrm>
            <a:custGeom>
              <a:avLst/>
              <a:gdLst>
                <a:gd name="csX0" fmla="*/ 0 w 17260"/>
                <a:gd name="csY0" fmla="*/ 139166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39166 h 139165"/>
                <a:gd name="csX4" fmla="*/ 0 w 17260"/>
                <a:gd name="csY4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7260" h="139165">
                  <a:moveTo>
                    <a:pt x="0" y="139166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108917DB-155F-7E96-1AB4-46A6461A9914}"/>
                </a:ext>
              </a:extLst>
            </p:cNvPr>
            <p:cNvSpPr/>
            <p:nvPr/>
          </p:nvSpPr>
          <p:spPr>
            <a:xfrm>
              <a:off x="10175848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B92C17D9-AC6F-E877-8CE8-D6D57F3B8CD5}"/>
                </a:ext>
              </a:extLst>
            </p:cNvPr>
            <p:cNvSpPr/>
            <p:nvPr/>
          </p:nvSpPr>
          <p:spPr>
            <a:xfrm>
              <a:off x="10209291" y="8621798"/>
              <a:ext cx="49625" cy="137008"/>
            </a:xfrm>
            <a:custGeom>
              <a:avLst/>
              <a:gdLst>
                <a:gd name="csX0" fmla="*/ 47468 w 49625"/>
                <a:gd name="csY0" fmla="*/ 121905 h 137008"/>
                <a:gd name="csX1" fmla="*/ 49625 w 49625"/>
                <a:gd name="csY1" fmla="*/ 137008 h 137008"/>
                <a:gd name="csX2" fmla="*/ 36680 w 49625"/>
                <a:gd name="csY2" fmla="*/ 137008 h 137008"/>
                <a:gd name="csX3" fmla="*/ 22655 w 49625"/>
                <a:gd name="csY3" fmla="*/ 133771 h 137008"/>
                <a:gd name="csX4" fmla="*/ 15104 w 49625"/>
                <a:gd name="csY4" fmla="*/ 126220 h 137008"/>
                <a:gd name="csX5" fmla="*/ 12946 w 49625"/>
                <a:gd name="csY5" fmla="*/ 105723 h 137008"/>
                <a:gd name="csX6" fmla="*/ 12946 w 49625"/>
                <a:gd name="csY6" fmla="*/ 47467 h 137008"/>
                <a:gd name="csX7" fmla="*/ 0 w 49625"/>
                <a:gd name="csY7" fmla="*/ 47467 h 137008"/>
                <a:gd name="csX8" fmla="*/ 0 w 49625"/>
                <a:gd name="csY8" fmla="*/ 34522 h 137008"/>
                <a:gd name="csX9" fmla="*/ 12946 w 49625"/>
                <a:gd name="csY9" fmla="*/ 34522 h 137008"/>
                <a:gd name="csX10" fmla="*/ 12946 w 49625"/>
                <a:gd name="csY10" fmla="*/ 9709 h 137008"/>
                <a:gd name="csX11" fmla="*/ 30206 w 49625"/>
                <a:gd name="csY11" fmla="*/ 0 h 137008"/>
                <a:gd name="csX12" fmla="*/ 30206 w 49625"/>
                <a:gd name="csY12" fmla="*/ 35600 h 137008"/>
                <a:gd name="csX13" fmla="*/ 47468 w 49625"/>
                <a:gd name="csY13" fmla="*/ 35600 h 137008"/>
                <a:gd name="csX14" fmla="*/ 47468 w 49625"/>
                <a:gd name="csY14" fmla="*/ 48546 h 137008"/>
                <a:gd name="csX15" fmla="*/ 30206 w 49625"/>
                <a:gd name="csY15" fmla="*/ 48546 h 137008"/>
                <a:gd name="csX16" fmla="*/ 30206 w 49625"/>
                <a:gd name="csY16" fmla="*/ 117589 h 137008"/>
                <a:gd name="csX17" fmla="*/ 33443 w 49625"/>
                <a:gd name="csY17" fmla="*/ 120826 h 137008"/>
                <a:gd name="csX18" fmla="*/ 38837 w 49625"/>
                <a:gd name="csY18" fmla="*/ 120826 h 137008"/>
                <a:gd name="csX19" fmla="*/ 47468 w 49625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5" h="137008">
                  <a:moveTo>
                    <a:pt x="47468" y="121905"/>
                  </a:moveTo>
                  <a:lnTo>
                    <a:pt x="49625" y="137008"/>
                  </a:lnTo>
                  <a:cubicBezTo>
                    <a:pt x="45310" y="137008"/>
                    <a:pt x="40994" y="137008"/>
                    <a:pt x="36680" y="137008"/>
                  </a:cubicBezTo>
                  <a:cubicBezTo>
                    <a:pt x="30206" y="137008"/>
                    <a:pt x="25892" y="137008"/>
                    <a:pt x="22655" y="133771"/>
                  </a:cubicBezTo>
                  <a:cubicBezTo>
                    <a:pt x="19418" y="130535"/>
                    <a:pt x="17261" y="129456"/>
                    <a:pt x="15104" y="126220"/>
                  </a:cubicBezTo>
                  <a:cubicBezTo>
                    <a:pt x="15104" y="122983"/>
                    <a:pt x="12946" y="116511"/>
                    <a:pt x="12946" y="105723"/>
                  </a:cubicBezTo>
                  <a:lnTo>
                    <a:pt x="12946" y="47467"/>
                  </a:lnTo>
                  <a:lnTo>
                    <a:pt x="0" y="47467"/>
                  </a:lnTo>
                  <a:lnTo>
                    <a:pt x="0" y="34522"/>
                  </a:lnTo>
                  <a:lnTo>
                    <a:pt x="12946" y="34522"/>
                  </a:lnTo>
                  <a:lnTo>
                    <a:pt x="12946" y="9709"/>
                  </a:lnTo>
                  <a:lnTo>
                    <a:pt x="30206" y="0"/>
                  </a:lnTo>
                  <a:lnTo>
                    <a:pt x="30206" y="35600"/>
                  </a:lnTo>
                  <a:lnTo>
                    <a:pt x="47468" y="35600"/>
                  </a:lnTo>
                  <a:lnTo>
                    <a:pt x="47468" y="48546"/>
                  </a:lnTo>
                  <a:lnTo>
                    <a:pt x="30206" y="48546"/>
                  </a:lnTo>
                  <a:lnTo>
                    <a:pt x="30206" y="117589"/>
                  </a:lnTo>
                  <a:cubicBezTo>
                    <a:pt x="30206" y="119747"/>
                    <a:pt x="30206" y="119747"/>
                    <a:pt x="33443" y="120826"/>
                  </a:cubicBezTo>
                  <a:cubicBezTo>
                    <a:pt x="33443" y="120826"/>
                    <a:pt x="36680" y="120826"/>
                    <a:pt x="38837" y="120826"/>
                  </a:cubicBezTo>
                  <a:lnTo>
                    <a:pt x="47468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289B29BE-9BA4-D78D-AB1B-5CD3B9F20970}"/>
                </a:ext>
              </a:extLst>
            </p:cNvPr>
            <p:cNvSpPr/>
            <p:nvPr/>
          </p:nvSpPr>
          <p:spPr>
            <a:xfrm>
              <a:off x="10262152" y="8656319"/>
              <a:ext cx="92776" cy="142401"/>
            </a:xfrm>
            <a:custGeom>
              <a:avLst/>
              <a:gdLst>
                <a:gd name="csX0" fmla="*/ 10788 w 92776"/>
                <a:gd name="csY0" fmla="*/ 142402 h 142401"/>
                <a:gd name="csX1" fmla="*/ 8630 w 92776"/>
                <a:gd name="csY1" fmla="*/ 126219 h 142401"/>
                <a:gd name="csX2" fmla="*/ 18340 w 92776"/>
                <a:gd name="csY2" fmla="*/ 126219 h 142401"/>
                <a:gd name="csX3" fmla="*/ 26970 w 92776"/>
                <a:gd name="csY3" fmla="*/ 124062 h 142401"/>
                <a:gd name="csX4" fmla="*/ 32364 w 92776"/>
                <a:gd name="csY4" fmla="*/ 118668 h 142401"/>
                <a:gd name="csX5" fmla="*/ 37758 w 92776"/>
                <a:gd name="csY5" fmla="*/ 105723 h 142401"/>
                <a:gd name="csX6" fmla="*/ 37758 w 92776"/>
                <a:gd name="csY6" fmla="*/ 101407 h 142401"/>
                <a:gd name="csX7" fmla="*/ 0 w 92776"/>
                <a:gd name="csY7" fmla="*/ 0 h 142401"/>
                <a:gd name="csX8" fmla="*/ 18340 w 92776"/>
                <a:gd name="csY8" fmla="*/ 0 h 142401"/>
                <a:gd name="csX9" fmla="*/ 38837 w 92776"/>
                <a:gd name="csY9" fmla="*/ 58255 h 142401"/>
                <a:gd name="csX10" fmla="*/ 46388 w 92776"/>
                <a:gd name="csY10" fmla="*/ 81989 h 142401"/>
                <a:gd name="csX11" fmla="*/ 53940 w 92776"/>
                <a:gd name="csY11" fmla="*/ 59334 h 142401"/>
                <a:gd name="csX12" fmla="*/ 75516 w 92776"/>
                <a:gd name="csY12" fmla="*/ 1079 h 142401"/>
                <a:gd name="csX13" fmla="*/ 92777 w 92776"/>
                <a:gd name="csY13" fmla="*/ 1079 h 142401"/>
                <a:gd name="csX14" fmla="*/ 53940 w 92776"/>
                <a:gd name="csY14" fmla="*/ 103565 h 142401"/>
                <a:gd name="csX15" fmla="*/ 44231 w 92776"/>
                <a:gd name="csY15" fmla="*/ 126219 h 142401"/>
                <a:gd name="csX16" fmla="*/ 33443 w 92776"/>
                <a:gd name="csY16" fmla="*/ 138087 h 142401"/>
                <a:gd name="csX17" fmla="*/ 19418 w 92776"/>
                <a:gd name="csY17" fmla="*/ 142402 h 142401"/>
                <a:gd name="csX18" fmla="*/ 8630 w 92776"/>
                <a:gd name="csY18" fmla="*/ 140244 h 142401"/>
                <a:gd name="csX19" fmla="*/ 8630 w 92776"/>
                <a:gd name="csY19" fmla="*/ 140244 h 14240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92776" h="142401">
                  <a:moveTo>
                    <a:pt x="10788" y="142402"/>
                  </a:moveTo>
                  <a:lnTo>
                    <a:pt x="8630" y="126219"/>
                  </a:lnTo>
                  <a:cubicBezTo>
                    <a:pt x="11867" y="126219"/>
                    <a:pt x="15103" y="126219"/>
                    <a:pt x="18340" y="126219"/>
                  </a:cubicBezTo>
                  <a:cubicBezTo>
                    <a:pt x="21576" y="126219"/>
                    <a:pt x="24812" y="126219"/>
                    <a:pt x="26970" y="124062"/>
                  </a:cubicBezTo>
                  <a:cubicBezTo>
                    <a:pt x="29128" y="121905"/>
                    <a:pt x="31285" y="120825"/>
                    <a:pt x="32364" y="118668"/>
                  </a:cubicBezTo>
                  <a:cubicBezTo>
                    <a:pt x="32364" y="116511"/>
                    <a:pt x="35600" y="112195"/>
                    <a:pt x="37758" y="105723"/>
                  </a:cubicBezTo>
                  <a:cubicBezTo>
                    <a:pt x="37758" y="105723"/>
                    <a:pt x="37758" y="103565"/>
                    <a:pt x="37758" y="101407"/>
                  </a:cubicBezTo>
                  <a:lnTo>
                    <a:pt x="0" y="0"/>
                  </a:lnTo>
                  <a:lnTo>
                    <a:pt x="18340" y="0"/>
                  </a:lnTo>
                  <a:lnTo>
                    <a:pt x="38837" y="58255"/>
                  </a:lnTo>
                  <a:cubicBezTo>
                    <a:pt x="42073" y="65807"/>
                    <a:pt x="44231" y="73359"/>
                    <a:pt x="46388" y="81989"/>
                  </a:cubicBezTo>
                  <a:cubicBezTo>
                    <a:pt x="48546" y="74437"/>
                    <a:pt x="50704" y="66885"/>
                    <a:pt x="53940" y="59334"/>
                  </a:cubicBezTo>
                  <a:lnTo>
                    <a:pt x="75516" y="1079"/>
                  </a:lnTo>
                  <a:lnTo>
                    <a:pt x="92777" y="1079"/>
                  </a:lnTo>
                  <a:lnTo>
                    <a:pt x="53940" y="103565"/>
                  </a:lnTo>
                  <a:cubicBezTo>
                    <a:pt x="49625" y="114353"/>
                    <a:pt x="46388" y="121905"/>
                    <a:pt x="44231" y="126219"/>
                  </a:cubicBezTo>
                  <a:cubicBezTo>
                    <a:pt x="40994" y="131614"/>
                    <a:pt x="37758" y="135929"/>
                    <a:pt x="33443" y="138087"/>
                  </a:cubicBezTo>
                  <a:cubicBezTo>
                    <a:pt x="29128" y="140244"/>
                    <a:pt x="24812" y="142402"/>
                    <a:pt x="19418" y="142402"/>
                  </a:cubicBezTo>
                  <a:cubicBezTo>
                    <a:pt x="14024" y="142402"/>
                    <a:pt x="12946" y="142402"/>
                    <a:pt x="8630" y="140244"/>
                  </a:cubicBezTo>
                  <a:lnTo>
                    <a:pt x="8630" y="14024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A01CE18C-F4EF-55DC-DAD6-25B6AF750197}"/>
                </a:ext>
              </a:extLst>
            </p:cNvPr>
            <p:cNvSpPr/>
            <p:nvPr/>
          </p:nvSpPr>
          <p:spPr>
            <a:xfrm>
              <a:off x="10357087" y="8618561"/>
              <a:ext cx="53940" cy="143480"/>
            </a:xfrm>
            <a:custGeom>
              <a:avLst/>
              <a:gdLst>
                <a:gd name="csX0" fmla="*/ 0 w 53940"/>
                <a:gd name="csY0" fmla="*/ 143481 h 143480"/>
                <a:gd name="csX1" fmla="*/ 39916 w 53940"/>
                <a:gd name="csY1" fmla="*/ 0 h 143480"/>
                <a:gd name="csX2" fmla="*/ 53940 w 53940"/>
                <a:gd name="csY2" fmla="*/ 0 h 143480"/>
                <a:gd name="csX3" fmla="*/ 14024 w 53940"/>
                <a:gd name="csY3" fmla="*/ 143481 h 143480"/>
                <a:gd name="csX4" fmla="*/ 0 w 53940"/>
                <a:gd name="csY4" fmla="*/ 143481 h 1434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3940" h="143480">
                  <a:moveTo>
                    <a:pt x="0" y="143481"/>
                  </a:moveTo>
                  <a:lnTo>
                    <a:pt x="39916" y="0"/>
                  </a:lnTo>
                  <a:lnTo>
                    <a:pt x="53940" y="0"/>
                  </a:lnTo>
                  <a:lnTo>
                    <a:pt x="14024" y="143481"/>
                  </a:lnTo>
                  <a:lnTo>
                    <a:pt x="0" y="14348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6C85DEE3-D584-E357-A049-23DED0F02B31}"/>
                </a:ext>
              </a:extLst>
            </p:cNvPr>
            <p:cNvSpPr/>
            <p:nvPr/>
          </p:nvSpPr>
          <p:spPr>
            <a:xfrm>
              <a:off x="10421815" y="8657398"/>
              <a:ext cx="138086" cy="103564"/>
            </a:xfrm>
            <a:custGeom>
              <a:avLst/>
              <a:gdLst>
                <a:gd name="csX0" fmla="*/ 2158 w 138086"/>
                <a:gd name="csY0" fmla="*/ 102486 h 103564"/>
                <a:gd name="csX1" fmla="*/ 2158 w 138086"/>
                <a:gd name="csY1" fmla="*/ 2158 h 103564"/>
                <a:gd name="csX2" fmla="*/ 17261 w 138086"/>
                <a:gd name="csY2" fmla="*/ 2158 h 103564"/>
                <a:gd name="csX3" fmla="*/ 17261 w 138086"/>
                <a:gd name="csY3" fmla="*/ 16182 h 103564"/>
                <a:gd name="csX4" fmla="*/ 30206 w 138086"/>
                <a:gd name="csY4" fmla="*/ 4315 h 103564"/>
                <a:gd name="csX5" fmla="*/ 48546 w 138086"/>
                <a:gd name="csY5" fmla="*/ 0 h 103564"/>
                <a:gd name="csX6" fmla="*/ 66886 w 138086"/>
                <a:gd name="csY6" fmla="*/ 4315 h 103564"/>
                <a:gd name="csX7" fmla="*/ 76595 w 138086"/>
                <a:gd name="csY7" fmla="*/ 17261 h 103564"/>
                <a:gd name="csX8" fmla="*/ 107880 w 138086"/>
                <a:gd name="csY8" fmla="*/ 0 h 103564"/>
                <a:gd name="csX9" fmla="*/ 130535 w 138086"/>
                <a:gd name="csY9" fmla="*/ 8630 h 103564"/>
                <a:gd name="csX10" fmla="*/ 138087 w 138086"/>
                <a:gd name="csY10" fmla="*/ 34522 h 103564"/>
                <a:gd name="csX11" fmla="*/ 138087 w 138086"/>
                <a:gd name="csY11" fmla="*/ 103565 h 103564"/>
                <a:gd name="csX12" fmla="*/ 120826 w 138086"/>
                <a:gd name="csY12" fmla="*/ 103565 h 103564"/>
                <a:gd name="csX13" fmla="*/ 120826 w 138086"/>
                <a:gd name="csY13" fmla="*/ 39916 h 103564"/>
                <a:gd name="csX14" fmla="*/ 118668 w 138086"/>
                <a:gd name="csY14" fmla="*/ 24812 h 103564"/>
                <a:gd name="csX15" fmla="*/ 112196 w 138086"/>
                <a:gd name="csY15" fmla="*/ 17261 h 103564"/>
                <a:gd name="csX16" fmla="*/ 102486 w 138086"/>
                <a:gd name="csY16" fmla="*/ 14024 h 103564"/>
                <a:gd name="csX17" fmla="*/ 85226 w 138086"/>
                <a:gd name="csY17" fmla="*/ 21576 h 103564"/>
                <a:gd name="csX18" fmla="*/ 77674 w 138086"/>
                <a:gd name="csY18" fmla="*/ 44231 h 103564"/>
                <a:gd name="csX19" fmla="*/ 77674 w 138086"/>
                <a:gd name="csY19" fmla="*/ 102486 h 103564"/>
                <a:gd name="csX20" fmla="*/ 60413 w 138086"/>
                <a:gd name="csY20" fmla="*/ 102486 h 103564"/>
                <a:gd name="csX21" fmla="*/ 60413 w 138086"/>
                <a:gd name="csY21" fmla="*/ 36680 h 103564"/>
                <a:gd name="csX22" fmla="*/ 56098 w 138086"/>
                <a:gd name="csY22" fmla="*/ 19418 h 103564"/>
                <a:gd name="csX23" fmla="*/ 42074 w 138086"/>
                <a:gd name="csY23" fmla="*/ 14024 h 103564"/>
                <a:gd name="csX24" fmla="*/ 29128 w 138086"/>
                <a:gd name="csY24" fmla="*/ 18340 h 103564"/>
                <a:gd name="csX25" fmla="*/ 20498 w 138086"/>
                <a:gd name="csY25" fmla="*/ 29128 h 103564"/>
                <a:gd name="csX26" fmla="*/ 17261 w 138086"/>
                <a:gd name="csY26" fmla="*/ 50704 h 103564"/>
                <a:gd name="csX27" fmla="*/ 17261 w 138086"/>
                <a:gd name="csY27" fmla="*/ 102486 h 103564"/>
                <a:gd name="csX28" fmla="*/ 0 w 138086"/>
                <a:gd name="csY28" fmla="*/ 102486 h 103564"/>
                <a:gd name="csX29" fmla="*/ 2158 w 138086"/>
                <a:gd name="csY29" fmla="*/ 102486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</a:cxnLst>
              <a:rect l="l" t="t" r="r" b="b"/>
              <a:pathLst>
                <a:path w="138086" h="103564">
                  <a:moveTo>
                    <a:pt x="2158" y="102486"/>
                  </a:moveTo>
                  <a:lnTo>
                    <a:pt x="2158" y="2158"/>
                  </a:lnTo>
                  <a:lnTo>
                    <a:pt x="17261" y="2158"/>
                  </a:lnTo>
                  <a:lnTo>
                    <a:pt x="17261" y="16182"/>
                  </a:lnTo>
                  <a:cubicBezTo>
                    <a:pt x="20498" y="10788"/>
                    <a:pt x="24812" y="7552"/>
                    <a:pt x="30206" y="4315"/>
                  </a:cubicBezTo>
                  <a:cubicBezTo>
                    <a:pt x="35600" y="1079"/>
                    <a:pt x="40994" y="0"/>
                    <a:pt x="48546" y="0"/>
                  </a:cubicBezTo>
                  <a:cubicBezTo>
                    <a:pt x="56098" y="0"/>
                    <a:pt x="62570" y="0"/>
                    <a:pt x="66886" y="4315"/>
                  </a:cubicBezTo>
                  <a:cubicBezTo>
                    <a:pt x="71201" y="7552"/>
                    <a:pt x="75516" y="11867"/>
                    <a:pt x="76595" y="17261"/>
                  </a:cubicBezTo>
                  <a:cubicBezTo>
                    <a:pt x="84147" y="5394"/>
                    <a:pt x="94935" y="0"/>
                    <a:pt x="107880" y="0"/>
                  </a:cubicBezTo>
                  <a:cubicBezTo>
                    <a:pt x="120826" y="0"/>
                    <a:pt x="125141" y="3236"/>
                    <a:pt x="130535" y="8630"/>
                  </a:cubicBezTo>
                  <a:cubicBezTo>
                    <a:pt x="135929" y="14024"/>
                    <a:pt x="138087" y="22655"/>
                    <a:pt x="138087" y="34522"/>
                  </a:cubicBezTo>
                  <a:lnTo>
                    <a:pt x="138087" y="103565"/>
                  </a:lnTo>
                  <a:lnTo>
                    <a:pt x="120826" y="103565"/>
                  </a:lnTo>
                  <a:lnTo>
                    <a:pt x="120826" y="39916"/>
                  </a:lnTo>
                  <a:cubicBezTo>
                    <a:pt x="120826" y="33443"/>
                    <a:pt x="120826" y="28049"/>
                    <a:pt x="118668" y="24812"/>
                  </a:cubicBezTo>
                  <a:cubicBezTo>
                    <a:pt x="118668" y="21576"/>
                    <a:pt x="115432" y="19418"/>
                    <a:pt x="112196" y="17261"/>
                  </a:cubicBezTo>
                  <a:cubicBezTo>
                    <a:pt x="108959" y="15104"/>
                    <a:pt x="105723" y="14024"/>
                    <a:pt x="102486" y="14024"/>
                  </a:cubicBezTo>
                  <a:cubicBezTo>
                    <a:pt x="94935" y="14024"/>
                    <a:pt x="89541" y="16182"/>
                    <a:pt x="85226" y="21576"/>
                  </a:cubicBezTo>
                  <a:cubicBezTo>
                    <a:pt x="80910" y="25892"/>
                    <a:pt x="77674" y="33443"/>
                    <a:pt x="77674" y="44231"/>
                  </a:cubicBezTo>
                  <a:lnTo>
                    <a:pt x="77674" y="102486"/>
                  </a:lnTo>
                  <a:lnTo>
                    <a:pt x="60413" y="102486"/>
                  </a:lnTo>
                  <a:lnTo>
                    <a:pt x="60413" y="36680"/>
                  </a:lnTo>
                  <a:cubicBezTo>
                    <a:pt x="60413" y="29128"/>
                    <a:pt x="60413" y="23734"/>
                    <a:pt x="56098" y="19418"/>
                  </a:cubicBezTo>
                  <a:cubicBezTo>
                    <a:pt x="51782" y="15104"/>
                    <a:pt x="48546" y="14024"/>
                    <a:pt x="42074" y="14024"/>
                  </a:cubicBezTo>
                  <a:cubicBezTo>
                    <a:pt x="35600" y="14024"/>
                    <a:pt x="32364" y="14024"/>
                    <a:pt x="29128" y="18340"/>
                  </a:cubicBezTo>
                  <a:cubicBezTo>
                    <a:pt x="24812" y="20498"/>
                    <a:pt x="21576" y="24812"/>
                    <a:pt x="20498" y="29128"/>
                  </a:cubicBezTo>
                  <a:cubicBezTo>
                    <a:pt x="19418" y="33443"/>
                    <a:pt x="17261" y="40994"/>
                    <a:pt x="17261" y="50704"/>
                  </a:cubicBezTo>
                  <a:lnTo>
                    <a:pt x="17261" y="102486"/>
                  </a:lnTo>
                  <a:lnTo>
                    <a:pt x="0" y="102486"/>
                  </a:lnTo>
                  <a:lnTo>
                    <a:pt x="2158" y="10248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A0E7337F-1D19-E0D9-F92B-E1E991154F85}"/>
                </a:ext>
              </a:extLst>
            </p:cNvPr>
            <p:cNvSpPr/>
            <p:nvPr/>
          </p:nvSpPr>
          <p:spPr>
            <a:xfrm>
              <a:off x="10580399" y="8658477"/>
              <a:ext cx="90619" cy="103565"/>
            </a:xfrm>
            <a:custGeom>
              <a:avLst/>
              <a:gdLst>
                <a:gd name="csX0" fmla="*/ 71201 w 90619"/>
                <a:gd name="csY0" fmla="*/ 88462 h 103565"/>
                <a:gd name="csX1" fmla="*/ 52861 w 90619"/>
                <a:gd name="csY1" fmla="*/ 100329 h 103565"/>
                <a:gd name="csX2" fmla="*/ 34522 w 90619"/>
                <a:gd name="csY2" fmla="*/ 103566 h 103565"/>
                <a:gd name="csX3" fmla="*/ 8630 w 90619"/>
                <a:gd name="csY3" fmla="*/ 94935 h 103565"/>
                <a:gd name="csX4" fmla="*/ 0 w 90619"/>
                <a:gd name="csY4" fmla="*/ 74438 h 103565"/>
                <a:gd name="csX5" fmla="*/ 3236 w 90619"/>
                <a:gd name="csY5" fmla="*/ 60413 h 103565"/>
                <a:gd name="csX6" fmla="*/ 11867 w 90619"/>
                <a:gd name="csY6" fmla="*/ 50704 h 103565"/>
                <a:gd name="csX7" fmla="*/ 23734 w 90619"/>
                <a:gd name="csY7" fmla="*/ 45310 h 103565"/>
                <a:gd name="csX8" fmla="*/ 38837 w 90619"/>
                <a:gd name="csY8" fmla="*/ 43152 h 103565"/>
                <a:gd name="csX9" fmla="*/ 69043 w 90619"/>
                <a:gd name="csY9" fmla="*/ 37758 h 103565"/>
                <a:gd name="csX10" fmla="*/ 69043 w 90619"/>
                <a:gd name="csY10" fmla="*/ 33443 h 103565"/>
                <a:gd name="csX11" fmla="*/ 64728 w 90619"/>
                <a:gd name="csY11" fmla="*/ 18340 h 103565"/>
                <a:gd name="csX12" fmla="*/ 45310 w 90619"/>
                <a:gd name="csY12" fmla="*/ 12946 h 103565"/>
                <a:gd name="csX13" fmla="*/ 28049 w 90619"/>
                <a:gd name="csY13" fmla="*/ 17261 h 103565"/>
                <a:gd name="csX14" fmla="*/ 19418 w 90619"/>
                <a:gd name="csY14" fmla="*/ 32364 h 103565"/>
                <a:gd name="csX15" fmla="*/ 3236 w 90619"/>
                <a:gd name="csY15" fmla="*/ 30207 h 103565"/>
                <a:gd name="csX16" fmla="*/ 10788 w 90619"/>
                <a:gd name="csY16" fmla="*/ 12946 h 103565"/>
                <a:gd name="csX17" fmla="*/ 25891 w 90619"/>
                <a:gd name="csY17" fmla="*/ 3237 h 103565"/>
                <a:gd name="csX18" fmla="*/ 48546 w 90619"/>
                <a:gd name="csY18" fmla="*/ 0 h 103565"/>
                <a:gd name="csX19" fmla="*/ 69043 w 90619"/>
                <a:gd name="csY19" fmla="*/ 3237 h 103565"/>
                <a:gd name="csX20" fmla="*/ 80910 w 90619"/>
                <a:gd name="csY20" fmla="*/ 10788 h 103565"/>
                <a:gd name="csX21" fmla="*/ 86304 w 90619"/>
                <a:gd name="csY21" fmla="*/ 22655 h 103565"/>
                <a:gd name="csX22" fmla="*/ 86304 w 90619"/>
                <a:gd name="csY22" fmla="*/ 61492 h 103565"/>
                <a:gd name="csX23" fmla="*/ 86304 w 90619"/>
                <a:gd name="csY23" fmla="*/ 91698 h 103565"/>
                <a:gd name="csX24" fmla="*/ 90619 w 90619"/>
                <a:gd name="csY24" fmla="*/ 103566 h 103565"/>
                <a:gd name="csX25" fmla="*/ 72280 w 90619"/>
                <a:gd name="csY25" fmla="*/ 103566 h 103565"/>
                <a:gd name="csX26" fmla="*/ 69043 w 90619"/>
                <a:gd name="csY26" fmla="*/ 90620 h 103565"/>
                <a:gd name="csX27" fmla="*/ 69043 w 90619"/>
                <a:gd name="csY27" fmla="*/ 88462 h 103565"/>
                <a:gd name="csX28" fmla="*/ 70122 w 90619"/>
                <a:gd name="csY28" fmla="*/ 50704 h 103565"/>
                <a:gd name="csX29" fmla="*/ 42073 w 90619"/>
                <a:gd name="csY29" fmla="*/ 57177 h 103565"/>
                <a:gd name="csX30" fmla="*/ 26970 w 90619"/>
                <a:gd name="csY30" fmla="*/ 60413 h 103565"/>
                <a:gd name="csX31" fmla="*/ 20497 w 90619"/>
                <a:gd name="csY31" fmla="*/ 65807 h 103565"/>
                <a:gd name="csX32" fmla="*/ 18340 w 90619"/>
                <a:gd name="csY32" fmla="*/ 74438 h 103565"/>
                <a:gd name="csX33" fmla="*/ 23734 w 90619"/>
                <a:gd name="csY33" fmla="*/ 86304 h 103565"/>
                <a:gd name="csX34" fmla="*/ 38837 w 90619"/>
                <a:gd name="csY34" fmla="*/ 90620 h 103565"/>
                <a:gd name="csX35" fmla="*/ 56098 w 90619"/>
                <a:gd name="csY35" fmla="*/ 86304 h 103565"/>
                <a:gd name="csX36" fmla="*/ 66886 w 90619"/>
                <a:gd name="csY36" fmla="*/ 74438 h 103565"/>
                <a:gd name="csX37" fmla="*/ 70122 w 90619"/>
                <a:gd name="csY37" fmla="*/ 57177 h 103565"/>
                <a:gd name="csX38" fmla="*/ 70122 w 90619"/>
                <a:gd name="csY38" fmla="*/ 50704 h 1035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</a:cxnLst>
              <a:rect l="l" t="t" r="r" b="b"/>
              <a:pathLst>
                <a:path w="90619" h="103565">
                  <a:moveTo>
                    <a:pt x="71201" y="88462"/>
                  </a:moveTo>
                  <a:cubicBezTo>
                    <a:pt x="64728" y="93856"/>
                    <a:pt x="58255" y="97092"/>
                    <a:pt x="52861" y="100329"/>
                  </a:cubicBezTo>
                  <a:cubicBezTo>
                    <a:pt x="47467" y="102486"/>
                    <a:pt x="40994" y="103566"/>
                    <a:pt x="34522" y="103566"/>
                  </a:cubicBezTo>
                  <a:cubicBezTo>
                    <a:pt x="23734" y="103566"/>
                    <a:pt x="15103" y="101408"/>
                    <a:pt x="8630" y="94935"/>
                  </a:cubicBezTo>
                  <a:cubicBezTo>
                    <a:pt x="2158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3" y="48546"/>
                    <a:pt x="19418" y="46389"/>
                    <a:pt x="23734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1" y="40995"/>
                    <a:pt x="62570" y="39916"/>
                    <a:pt x="69043" y="37758"/>
                  </a:cubicBezTo>
                  <a:lnTo>
                    <a:pt x="69043" y="33443"/>
                  </a:lnTo>
                  <a:cubicBezTo>
                    <a:pt x="69043" y="26970"/>
                    <a:pt x="69043" y="21576"/>
                    <a:pt x="64728" y="18340"/>
                  </a:cubicBezTo>
                  <a:cubicBezTo>
                    <a:pt x="60413" y="15104"/>
                    <a:pt x="53940" y="12946"/>
                    <a:pt x="45310" y="12946"/>
                  </a:cubicBezTo>
                  <a:cubicBezTo>
                    <a:pt x="36679" y="12946"/>
                    <a:pt x="31285" y="12946"/>
                    <a:pt x="28049" y="17261"/>
                  </a:cubicBezTo>
                  <a:cubicBezTo>
                    <a:pt x="23734" y="20498"/>
                    <a:pt x="21576" y="24813"/>
                    <a:pt x="19418" y="32364"/>
                  </a:cubicBezTo>
                  <a:lnTo>
                    <a:pt x="3236" y="30207"/>
                  </a:lnTo>
                  <a:cubicBezTo>
                    <a:pt x="3236" y="22655"/>
                    <a:pt x="7552" y="17261"/>
                    <a:pt x="10788" y="12946"/>
                  </a:cubicBezTo>
                  <a:cubicBezTo>
                    <a:pt x="14024" y="8631"/>
                    <a:pt x="19418" y="5394"/>
                    <a:pt x="25891" y="3237"/>
                  </a:cubicBezTo>
                  <a:cubicBezTo>
                    <a:pt x="32364" y="1079"/>
                    <a:pt x="39916" y="0"/>
                    <a:pt x="48546" y="0"/>
                  </a:cubicBezTo>
                  <a:cubicBezTo>
                    <a:pt x="57176" y="0"/>
                    <a:pt x="63649" y="0"/>
                    <a:pt x="69043" y="3237"/>
                  </a:cubicBezTo>
                  <a:cubicBezTo>
                    <a:pt x="74437" y="6473"/>
                    <a:pt x="78753" y="7552"/>
                    <a:pt x="80910" y="10788"/>
                  </a:cubicBezTo>
                  <a:cubicBezTo>
                    <a:pt x="83068" y="14025"/>
                    <a:pt x="85225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2" y="100329"/>
                    <a:pt x="90619" y="103566"/>
                  </a:cubicBezTo>
                  <a:lnTo>
                    <a:pt x="72280" y="103566"/>
                  </a:lnTo>
                  <a:cubicBezTo>
                    <a:pt x="70122" y="100329"/>
                    <a:pt x="69043" y="96014"/>
                    <a:pt x="69043" y="90620"/>
                  </a:cubicBezTo>
                  <a:lnTo>
                    <a:pt x="69043" y="88462"/>
                  </a:lnTo>
                  <a:close/>
                  <a:moveTo>
                    <a:pt x="70122" y="50704"/>
                  </a:moveTo>
                  <a:cubicBezTo>
                    <a:pt x="63649" y="52862"/>
                    <a:pt x="55019" y="55019"/>
                    <a:pt x="42073" y="57177"/>
                  </a:cubicBezTo>
                  <a:cubicBezTo>
                    <a:pt x="34522" y="57177"/>
                    <a:pt x="30206" y="59334"/>
                    <a:pt x="26970" y="60413"/>
                  </a:cubicBezTo>
                  <a:cubicBezTo>
                    <a:pt x="23734" y="61492"/>
                    <a:pt x="21576" y="63650"/>
                    <a:pt x="20497" y="65807"/>
                  </a:cubicBezTo>
                  <a:cubicBezTo>
                    <a:pt x="19418" y="67965"/>
                    <a:pt x="18340" y="71201"/>
                    <a:pt x="18340" y="74438"/>
                  </a:cubicBezTo>
                  <a:cubicBezTo>
                    <a:pt x="18340" y="77674"/>
                    <a:pt x="20497" y="83068"/>
                    <a:pt x="23734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10" y="90620"/>
                    <a:pt x="51782" y="90620"/>
                    <a:pt x="56098" y="86304"/>
                  </a:cubicBezTo>
                  <a:cubicBezTo>
                    <a:pt x="61492" y="83068"/>
                    <a:pt x="64728" y="79832"/>
                    <a:pt x="66886" y="74438"/>
                  </a:cubicBezTo>
                  <a:cubicBezTo>
                    <a:pt x="69043" y="70122"/>
                    <a:pt x="70122" y="64728"/>
                    <a:pt x="70122" y="57177"/>
                  </a:cubicBez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C6BA480F-7345-CD24-8ACE-DF9542305282}"/>
                </a:ext>
              </a:extLst>
            </p:cNvPr>
            <p:cNvSpPr/>
            <p:nvPr/>
          </p:nvSpPr>
          <p:spPr>
            <a:xfrm>
              <a:off x="10692595" y="8620718"/>
              <a:ext cx="84147" cy="139165"/>
            </a:xfrm>
            <a:custGeom>
              <a:avLst/>
              <a:gdLst>
                <a:gd name="csX0" fmla="*/ 2158 w 84147"/>
                <a:gd name="csY0" fmla="*/ 139166 h 139165"/>
                <a:gd name="csX1" fmla="*/ 2158 w 84147"/>
                <a:gd name="csY1" fmla="*/ 0 h 139165"/>
                <a:gd name="csX2" fmla="*/ 19419 w 84147"/>
                <a:gd name="csY2" fmla="*/ 0 h 139165"/>
                <a:gd name="csX3" fmla="*/ 19419 w 84147"/>
                <a:gd name="csY3" fmla="*/ 78753 h 139165"/>
                <a:gd name="csX4" fmla="*/ 59334 w 84147"/>
                <a:gd name="csY4" fmla="*/ 37758 h 139165"/>
                <a:gd name="csX5" fmla="*/ 80910 w 84147"/>
                <a:gd name="csY5" fmla="*/ 37758 h 139165"/>
                <a:gd name="csX6" fmla="*/ 42074 w 84147"/>
                <a:gd name="csY6" fmla="*/ 75516 h 139165"/>
                <a:gd name="csX7" fmla="*/ 84147 w 84147"/>
                <a:gd name="csY7" fmla="*/ 139166 h 139165"/>
                <a:gd name="csX8" fmla="*/ 62571 w 84147"/>
                <a:gd name="csY8" fmla="*/ 139166 h 139165"/>
                <a:gd name="csX9" fmla="*/ 29128 w 84147"/>
                <a:gd name="csY9" fmla="*/ 87383 h 139165"/>
                <a:gd name="csX10" fmla="*/ 17261 w 84147"/>
                <a:gd name="csY10" fmla="*/ 99250 h 139165"/>
                <a:gd name="csX11" fmla="*/ 17261 w 84147"/>
                <a:gd name="csY11" fmla="*/ 139166 h 139165"/>
                <a:gd name="csX12" fmla="*/ 0 w 84147"/>
                <a:gd name="csY12" fmla="*/ 139166 h 139165"/>
                <a:gd name="csX13" fmla="*/ 2158 w 84147"/>
                <a:gd name="csY13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84147" h="139165">
                  <a:moveTo>
                    <a:pt x="2158" y="139166"/>
                  </a:moveTo>
                  <a:lnTo>
                    <a:pt x="2158" y="0"/>
                  </a:lnTo>
                  <a:lnTo>
                    <a:pt x="19419" y="0"/>
                  </a:lnTo>
                  <a:lnTo>
                    <a:pt x="19419" y="78753"/>
                  </a:lnTo>
                  <a:lnTo>
                    <a:pt x="59334" y="37758"/>
                  </a:lnTo>
                  <a:lnTo>
                    <a:pt x="80910" y="37758"/>
                  </a:lnTo>
                  <a:lnTo>
                    <a:pt x="42074" y="75516"/>
                  </a:lnTo>
                  <a:lnTo>
                    <a:pt x="84147" y="139166"/>
                  </a:lnTo>
                  <a:lnTo>
                    <a:pt x="62571" y="139166"/>
                  </a:lnTo>
                  <a:lnTo>
                    <a:pt x="29128" y="87383"/>
                  </a:lnTo>
                  <a:lnTo>
                    <a:pt x="17261" y="99250"/>
                  </a:lnTo>
                  <a:lnTo>
                    <a:pt x="17261" y="139166"/>
                  </a:lnTo>
                  <a:lnTo>
                    <a:pt x="0" y="139166"/>
                  </a:lnTo>
                  <a:lnTo>
                    <a:pt x="2158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FFDE194C-BF83-9862-CDDA-369E7573BE5C}"/>
                </a:ext>
              </a:extLst>
            </p:cNvPr>
            <p:cNvSpPr/>
            <p:nvPr/>
          </p:nvSpPr>
          <p:spPr>
            <a:xfrm>
              <a:off x="10785372" y="8656319"/>
              <a:ext cx="92776" cy="105722"/>
            </a:xfrm>
            <a:custGeom>
              <a:avLst/>
              <a:gdLst>
                <a:gd name="csX0" fmla="*/ 74437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7 w 92776"/>
                <a:gd name="csY3" fmla="*/ 105723 h 105722"/>
                <a:gd name="csX4" fmla="*/ 12946 w 92776"/>
                <a:gd name="csY4" fmla="*/ 91698 h 105722"/>
                <a:gd name="csX5" fmla="*/ 0 w 92776"/>
                <a:gd name="csY5" fmla="*/ 53940 h 105722"/>
                <a:gd name="csX6" fmla="*/ 12946 w 92776"/>
                <a:gd name="csY6" fmla="*/ 14024 h 105722"/>
                <a:gd name="csX7" fmla="*/ 46388 w 92776"/>
                <a:gd name="csY7" fmla="*/ 0 h 105722"/>
                <a:gd name="csX8" fmla="*/ 79831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40 w 92776"/>
                <a:gd name="csY17" fmla="*/ 43152 h 105722"/>
                <a:gd name="csX18" fmla="*/ 74437 w 92776"/>
                <a:gd name="csY18" fmla="*/ 43152 h 105722"/>
                <a:gd name="csX19" fmla="*/ 67965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40 w 92776"/>
                <a:gd name="csY22" fmla="*/ 43152 h 105722"/>
                <a:gd name="csX23" fmla="*/ 18340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7" y="71201"/>
                  </a:moveTo>
                  <a:lnTo>
                    <a:pt x="91698" y="73359"/>
                  </a:lnTo>
                  <a:cubicBezTo>
                    <a:pt x="88462" y="84147"/>
                    <a:pt x="84147" y="91698"/>
                    <a:pt x="76595" y="97092"/>
                  </a:cubicBezTo>
                  <a:cubicBezTo>
                    <a:pt x="69043" y="102486"/>
                    <a:pt x="59334" y="105723"/>
                    <a:pt x="47467" y="105723"/>
                  </a:cubicBezTo>
                  <a:cubicBezTo>
                    <a:pt x="35600" y="105723"/>
                    <a:pt x="21576" y="101407"/>
                    <a:pt x="12946" y="91698"/>
                  </a:cubicBezTo>
                  <a:cubicBezTo>
                    <a:pt x="4315" y="83067"/>
                    <a:pt x="0" y="70122"/>
                    <a:pt x="0" y="53940"/>
                  </a:cubicBezTo>
                  <a:cubicBezTo>
                    <a:pt x="0" y="37758"/>
                    <a:pt x="4315" y="23733"/>
                    <a:pt x="12946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1" y="14024"/>
                  </a:cubicBezTo>
                  <a:cubicBezTo>
                    <a:pt x="88462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7" y="76595"/>
                    <a:pt x="26970" y="83067"/>
                  </a:cubicBezTo>
                  <a:cubicBezTo>
                    <a:pt x="33443" y="89541"/>
                    <a:pt x="39916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3" y="83067"/>
                    <a:pt x="72280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40" y="43152"/>
                  </a:moveTo>
                  <a:lnTo>
                    <a:pt x="74437" y="43152"/>
                  </a:lnTo>
                  <a:cubicBezTo>
                    <a:pt x="74437" y="34521"/>
                    <a:pt x="71201" y="28049"/>
                    <a:pt x="67965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40" y="33443"/>
                    <a:pt x="18340" y="43152"/>
                  </a:cubicBezTo>
                  <a:lnTo>
                    <a:pt x="18340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211B6B45-A89D-1854-A317-589FF2C3142D}"/>
                </a:ext>
              </a:extLst>
            </p:cNvPr>
            <p:cNvSpPr/>
            <p:nvPr/>
          </p:nvSpPr>
          <p:spPr>
            <a:xfrm>
              <a:off x="10893252" y="8655240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4 h 105722"/>
                <a:gd name="csX2" fmla="*/ 74437 w 88462"/>
                <a:gd name="csY2" fmla="*/ 96014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2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2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6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4"/>
                  </a:lnTo>
                  <a:cubicBezTo>
                    <a:pt x="86304" y="80910"/>
                    <a:pt x="81989" y="89541"/>
                    <a:pt x="74437" y="96014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2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6"/>
                  </a:cubicBezTo>
                  <a:cubicBezTo>
                    <a:pt x="69043" y="80910"/>
                    <a:pt x="71201" y="74438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2D025705-4DDC-5B75-8DD2-2CC858919DBF}"/>
                </a:ext>
              </a:extLst>
            </p:cNvPr>
            <p:cNvSpPr/>
            <p:nvPr/>
          </p:nvSpPr>
          <p:spPr>
            <a:xfrm>
              <a:off x="10988187" y="8657398"/>
              <a:ext cx="94934" cy="105722"/>
            </a:xfrm>
            <a:custGeom>
              <a:avLst/>
              <a:gdLst>
                <a:gd name="csX0" fmla="*/ 2158 w 94934"/>
                <a:gd name="csY0" fmla="*/ 51782 h 105722"/>
                <a:gd name="csX1" fmla="*/ 17261 w 94934"/>
                <a:gd name="csY1" fmla="*/ 10788 h 105722"/>
                <a:gd name="csX2" fmla="*/ 48546 w 94934"/>
                <a:gd name="csY2" fmla="*/ 0 h 105722"/>
                <a:gd name="csX3" fmla="*/ 81989 w 94934"/>
                <a:gd name="csY3" fmla="*/ 14024 h 105722"/>
                <a:gd name="csX4" fmla="*/ 94935 w 94934"/>
                <a:gd name="csY4" fmla="*/ 51782 h 105722"/>
                <a:gd name="csX5" fmla="*/ 89541 w 94934"/>
                <a:gd name="csY5" fmla="*/ 81989 h 105722"/>
                <a:gd name="csX6" fmla="*/ 72280 w 94934"/>
                <a:gd name="csY6" fmla="*/ 99250 h 105722"/>
                <a:gd name="csX7" fmla="*/ 47468 w 94934"/>
                <a:gd name="csY7" fmla="*/ 105723 h 105722"/>
                <a:gd name="csX8" fmla="*/ 12946 w 94934"/>
                <a:gd name="csY8" fmla="*/ 91698 h 105722"/>
                <a:gd name="csX9" fmla="*/ 0 w 94934"/>
                <a:gd name="csY9" fmla="*/ 52862 h 105722"/>
                <a:gd name="csX10" fmla="*/ 2158 w 94934"/>
                <a:gd name="csY10" fmla="*/ 52862 h 105722"/>
                <a:gd name="csX11" fmla="*/ 19418 w 94934"/>
                <a:gd name="csY11" fmla="*/ 51782 h 105722"/>
                <a:gd name="csX12" fmla="*/ 28049 w 94934"/>
                <a:gd name="csY12" fmla="*/ 80910 h 105722"/>
                <a:gd name="csX13" fmla="*/ 49625 w 94934"/>
                <a:gd name="csY13" fmla="*/ 90620 h 105722"/>
                <a:gd name="csX14" fmla="*/ 71201 w 94934"/>
                <a:gd name="csY14" fmla="*/ 80910 h 105722"/>
                <a:gd name="csX15" fmla="*/ 79832 w 94934"/>
                <a:gd name="csY15" fmla="*/ 51782 h 105722"/>
                <a:gd name="csX16" fmla="*/ 71201 w 94934"/>
                <a:gd name="csY16" fmla="*/ 23734 h 105722"/>
                <a:gd name="csX17" fmla="*/ 49625 w 94934"/>
                <a:gd name="csY17" fmla="*/ 14024 h 105722"/>
                <a:gd name="csX18" fmla="*/ 28049 w 94934"/>
                <a:gd name="csY18" fmla="*/ 23734 h 105722"/>
                <a:gd name="csX19" fmla="*/ 19418 w 94934"/>
                <a:gd name="csY19" fmla="*/ 52862 h 105722"/>
                <a:gd name="csX20" fmla="*/ 19418 w 94934"/>
                <a:gd name="csY20" fmla="*/ 5286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4" h="105722">
                  <a:moveTo>
                    <a:pt x="2158" y="51782"/>
                  </a:moveTo>
                  <a:cubicBezTo>
                    <a:pt x="2158" y="33443"/>
                    <a:pt x="7552" y="19418"/>
                    <a:pt x="17261" y="10788"/>
                  </a:cubicBezTo>
                  <a:cubicBezTo>
                    <a:pt x="25892" y="3236"/>
                    <a:pt x="36680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20" y="22655"/>
                    <a:pt x="94935" y="35600"/>
                    <a:pt x="94935" y="51782"/>
                  </a:cubicBezTo>
                  <a:cubicBezTo>
                    <a:pt x="94935" y="67964"/>
                    <a:pt x="92777" y="74438"/>
                    <a:pt x="89541" y="81989"/>
                  </a:cubicBezTo>
                  <a:cubicBezTo>
                    <a:pt x="85226" y="89541"/>
                    <a:pt x="79832" y="94935"/>
                    <a:pt x="72280" y="99250"/>
                  </a:cubicBezTo>
                  <a:cubicBezTo>
                    <a:pt x="64728" y="103565"/>
                    <a:pt x="57176" y="105723"/>
                    <a:pt x="47468" y="105723"/>
                  </a:cubicBezTo>
                  <a:cubicBezTo>
                    <a:pt x="33443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lnTo>
                    <a:pt x="2158" y="52862"/>
                  </a:lnTo>
                  <a:close/>
                  <a:moveTo>
                    <a:pt x="19418" y="51782"/>
                  </a:moveTo>
                  <a:cubicBezTo>
                    <a:pt x="19418" y="64728"/>
                    <a:pt x="22655" y="74438"/>
                    <a:pt x="28049" y="80910"/>
                  </a:cubicBezTo>
                  <a:cubicBezTo>
                    <a:pt x="33443" y="87383"/>
                    <a:pt x="40994" y="90620"/>
                    <a:pt x="49625" y="90620"/>
                  </a:cubicBezTo>
                  <a:cubicBezTo>
                    <a:pt x="58256" y="90620"/>
                    <a:pt x="64728" y="87383"/>
                    <a:pt x="71201" y="80910"/>
                  </a:cubicBezTo>
                  <a:cubicBezTo>
                    <a:pt x="77674" y="74438"/>
                    <a:pt x="79832" y="64728"/>
                    <a:pt x="79832" y="51782"/>
                  </a:cubicBezTo>
                  <a:cubicBezTo>
                    <a:pt x="79832" y="38837"/>
                    <a:pt x="76595" y="30206"/>
                    <a:pt x="71201" y="23734"/>
                  </a:cubicBezTo>
                  <a:cubicBezTo>
                    <a:pt x="65807" y="17261"/>
                    <a:pt x="58256" y="14024"/>
                    <a:pt x="49625" y="14024"/>
                  </a:cubicBezTo>
                  <a:cubicBezTo>
                    <a:pt x="40994" y="14024"/>
                    <a:pt x="34522" y="17261"/>
                    <a:pt x="28049" y="23734"/>
                  </a:cubicBezTo>
                  <a:cubicBezTo>
                    <a:pt x="21576" y="30206"/>
                    <a:pt x="19418" y="39916"/>
                    <a:pt x="19418" y="52862"/>
                  </a:cubicBezTo>
                  <a:lnTo>
                    <a:pt x="19418" y="5286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168">
              <a:extLst>
                <a:ext uri="{FF2B5EF4-FFF2-40B4-BE49-F238E27FC236}">
                  <a16:creationId xmlns:a16="http://schemas.microsoft.com/office/drawing/2014/main" id="{B9E27D26-9A28-7EBA-729D-61D01EA59A55}"/>
                </a:ext>
              </a:extLst>
            </p:cNvPr>
            <p:cNvSpPr/>
            <p:nvPr/>
          </p:nvSpPr>
          <p:spPr>
            <a:xfrm>
              <a:off x="11097146" y="8622876"/>
              <a:ext cx="88462" cy="139165"/>
            </a:xfrm>
            <a:custGeom>
              <a:avLst/>
              <a:gdLst>
                <a:gd name="csX0" fmla="*/ 72280 w 88462"/>
                <a:gd name="csY0" fmla="*/ 137008 h 139165"/>
                <a:gd name="csX1" fmla="*/ 72280 w 88462"/>
                <a:gd name="csY1" fmla="*/ 124062 h 139165"/>
                <a:gd name="csX2" fmla="*/ 44231 w 88462"/>
                <a:gd name="csY2" fmla="*/ 139166 h 139165"/>
                <a:gd name="csX3" fmla="*/ 21576 w 88462"/>
                <a:gd name="csY3" fmla="*/ 132693 h 139165"/>
                <a:gd name="csX4" fmla="*/ 5394 w 88462"/>
                <a:gd name="csY4" fmla="*/ 114354 h 139165"/>
                <a:gd name="csX5" fmla="*/ 0 w 88462"/>
                <a:gd name="csY5" fmla="*/ 87383 h 139165"/>
                <a:gd name="csX6" fmla="*/ 5394 w 88462"/>
                <a:gd name="csY6" fmla="*/ 60413 h 139165"/>
                <a:gd name="csX7" fmla="*/ 20498 w 88462"/>
                <a:gd name="csY7" fmla="*/ 42074 h 139165"/>
                <a:gd name="csX8" fmla="*/ 43152 w 88462"/>
                <a:gd name="csY8" fmla="*/ 35600 h 139165"/>
                <a:gd name="csX9" fmla="*/ 59334 w 88462"/>
                <a:gd name="csY9" fmla="*/ 39916 h 139165"/>
                <a:gd name="csX10" fmla="*/ 71201 w 88462"/>
                <a:gd name="csY10" fmla="*/ 49625 h 139165"/>
                <a:gd name="csX11" fmla="*/ 71201 w 88462"/>
                <a:gd name="csY11" fmla="*/ 0 h 139165"/>
                <a:gd name="csX12" fmla="*/ 88463 w 88462"/>
                <a:gd name="csY12" fmla="*/ 0 h 139165"/>
                <a:gd name="csX13" fmla="*/ 88463 w 88462"/>
                <a:gd name="csY13" fmla="*/ 139166 h 139165"/>
                <a:gd name="csX14" fmla="*/ 72280 w 88462"/>
                <a:gd name="csY14" fmla="*/ 139166 h 139165"/>
                <a:gd name="csX15" fmla="*/ 72280 w 88462"/>
                <a:gd name="csY15" fmla="*/ 137008 h 139165"/>
                <a:gd name="csX16" fmla="*/ 18340 w 88462"/>
                <a:gd name="csY16" fmla="*/ 86304 h 139165"/>
                <a:gd name="csX17" fmla="*/ 26970 w 88462"/>
                <a:gd name="csY17" fmla="*/ 115432 h 139165"/>
                <a:gd name="csX18" fmla="*/ 46389 w 88462"/>
                <a:gd name="csY18" fmla="*/ 125142 h 139165"/>
                <a:gd name="csX19" fmla="*/ 65807 w 88462"/>
                <a:gd name="csY19" fmla="*/ 116511 h 139165"/>
                <a:gd name="csX20" fmla="*/ 73359 w 88462"/>
                <a:gd name="csY20" fmla="*/ 88462 h 139165"/>
                <a:gd name="csX21" fmla="*/ 65807 w 88462"/>
                <a:gd name="csY21" fmla="*/ 58256 h 139165"/>
                <a:gd name="csX22" fmla="*/ 46389 w 88462"/>
                <a:gd name="csY22" fmla="*/ 48546 h 139165"/>
                <a:gd name="csX23" fmla="*/ 26970 w 88462"/>
                <a:gd name="csY23" fmla="*/ 58256 h 139165"/>
                <a:gd name="csX24" fmla="*/ 19419 w 88462"/>
                <a:gd name="csY24" fmla="*/ 87383 h 139165"/>
                <a:gd name="csX25" fmla="*/ 18340 w 88462"/>
                <a:gd name="csY25" fmla="*/ 87383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88462" h="139165">
                  <a:moveTo>
                    <a:pt x="72280" y="137008"/>
                  </a:moveTo>
                  <a:lnTo>
                    <a:pt x="72280" y="124062"/>
                  </a:lnTo>
                  <a:cubicBezTo>
                    <a:pt x="65807" y="133772"/>
                    <a:pt x="56098" y="139166"/>
                    <a:pt x="44231" y="139166"/>
                  </a:cubicBezTo>
                  <a:cubicBezTo>
                    <a:pt x="32364" y="139166"/>
                    <a:pt x="29128" y="137008"/>
                    <a:pt x="21576" y="132693"/>
                  </a:cubicBezTo>
                  <a:cubicBezTo>
                    <a:pt x="15104" y="128378"/>
                    <a:pt x="9709" y="121905"/>
                    <a:pt x="5394" y="114354"/>
                  </a:cubicBezTo>
                  <a:cubicBezTo>
                    <a:pt x="2158" y="106802"/>
                    <a:pt x="0" y="97092"/>
                    <a:pt x="0" y="87383"/>
                  </a:cubicBezTo>
                  <a:cubicBezTo>
                    <a:pt x="0" y="77674"/>
                    <a:pt x="2158" y="67964"/>
                    <a:pt x="5394" y="60413"/>
                  </a:cubicBezTo>
                  <a:cubicBezTo>
                    <a:pt x="8631" y="51782"/>
                    <a:pt x="14025" y="46388"/>
                    <a:pt x="20498" y="42074"/>
                  </a:cubicBezTo>
                  <a:cubicBezTo>
                    <a:pt x="26970" y="37758"/>
                    <a:pt x="34522" y="35600"/>
                    <a:pt x="43152" y="35600"/>
                  </a:cubicBezTo>
                  <a:cubicBezTo>
                    <a:pt x="51783" y="35600"/>
                    <a:pt x="55019" y="35600"/>
                    <a:pt x="59334" y="39916"/>
                  </a:cubicBezTo>
                  <a:cubicBezTo>
                    <a:pt x="63650" y="42074"/>
                    <a:pt x="67965" y="45310"/>
                    <a:pt x="71201" y="49625"/>
                  </a:cubicBezTo>
                  <a:lnTo>
                    <a:pt x="71201" y="0"/>
                  </a:lnTo>
                  <a:lnTo>
                    <a:pt x="88463" y="0"/>
                  </a:lnTo>
                  <a:lnTo>
                    <a:pt x="88463" y="139166"/>
                  </a:lnTo>
                  <a:lnTo>
                    <a:pt x="72280" y="139166"/>
                  </a:lnTo>
                  <a:lnTo>
                    <a:pt x="72280" y="137008"/>
                  </a:lnTo>
                  <a:close/>
                  <a:moveTo>
                    <a:pt x="18340" y="86304"/>
                  </a:moveTo>
                  <a:cubicBezTo>
                    <a:pt x="18340" y="99250"/>
                    <a:pt x="21576" y="108960"/>
                    <a:pt x="26970" y="115432"/>
                  </a:cubicBezTo>
                  <a:cubicBezTo>
                    <a:pt x="32364" y="121905"/>
                    <a:pt x="38837" y="125142"/>
                    <a:pt x="46389" y="125142"/>
                  </a:cubicBezTo>
                  <a:cubicBezTo>
                    <a:pt x="53940" y="125142"/>
                    <a:pt x="60413" y="121905"/>
                    <a:pt x="65807" y="116511"/>
                  </a:cubicBezTo>
                  <a:cubicBezTo>
                    <a:pt x="71201" y="110038"/>
                    <a:pt x="73359" y="101408"/>
                    <a:pt x="73359" y="88462"/>
                  </a:cubicBezTo>
                  <a:cubicBezTo>
                    <a:pt x="73359" y="75516"/>
                    <a:pt x="71201" y="64728"/>
                    <a:pt x="65807" y="58256"/>
                  </a:cubicBezTo>
                  <a:cubicBezTo>
                    <a:pt x="60413" y="51782"/>
                    <a:pt x="53940" y="48546"/>
                    <a:pt x="46389" y="48546"/>
                  </a:cubicBezTo>
                  <a:cubicBezTo>
                    <a:pt x="38837" y="48546"/>
                    <a:pt x="32364" y="51782"/>
                    <a:pt x="26970" y="58256"/>
                  </a:cubicBezTo>
                  <a:cubicBezTo>
                    <a:pt x="21576" y="64728"/>
                    <a:pt x="19419" y="74438"/>
                    <a:pt x="19419" y="87383"/>
                  </a:cubicBezTo>
                  <a:lnTo>
                    <a:pt x="18340" y="8738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D448F7B9-55B4-740A-3E9F-44FA45EEA6F9}"/>
                </a:ext>
              </a:extLst>
            </p:cNvPr>
            <p:cNvSpPr/>
            <p:nvPr/>
          </p:nvSpPr>
          <p:spPr>
            <a:xfrm>
              <a:off x="11207185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9E6B75D5-3D64-79FB-F19E-152421404BCD}"/>
                </a:ext>
              </a:extLst>
            </p:cNvPr>
            <p:cNvSpPr/>
            <p:nvPr/>
          </p:nvSpPr>
          <p:spPr>
            <a:xfrm>
              <a:off x="11307513" y="8618561"/>
              <a:ext cx="53940" cy="143480"/>
            </a:xfrm>
            <a:custGeom>
              <a:avLst/>
              <a:gdLst>
                <a:gd name="csX0" fmla="*/ 0 w 53940"/>
                <a:gd name="csY0" fmla="*/ 143481 h 143480"/>
                <a:gd name="csX1" fmla="*/ 39917 w 53940"/>
                <a:gd name="csY1" fmla="*/ 0 h 143480"/>
                <a:gd name="csX2" fmla="*/ 53940 w 53940"/>
                <a:gd name="csY2" fmla="*/ 0 h 143480"/>
                <a:gd name="csX3" fmla="*/ 14025 w 53940"/>
                <a:gd name="csY3" fmla="*/ 143481 h 143480"/>
                <a:gd name="csX4" fmla="*/ 0 w 53940"/>
                <a:gd name="csY4" fmla="*/ 143481 h 1434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3940" h="143480">
                  <a:moveTo>
                    <a:pt x="0" y="143481"/>
                  </a:moveTo>
                  <a:lnTo>
                    <a:pt x="39917" y="0"/>
                  </a:lnTo>
                  <a:lnTo>
                    <a:pt x="53940" y="0"/>
                  </a:lnTo>
                  <a:lnTo>
                    <a:pt x="14025" y="143481"/>
                  </a:lnTo>
                  <a:lnTo>
                    <a:pt x="0" y="14348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329113B0-AE6F-7AC9-B687-A449BFBF34FE}"/>
                </a:ext>
              </a:extLst>
            </p:cNvPr>
            <p:cNvSpPr/>
            <p:nvPr/>
          </p:nvSpPr>
          <p:spPr>
            <a:xfrm>
              <a:off x="11366847" y="8656319"/>
              <a:ext cx="84147" cy="105722"/>
            </a:xfrm>
            <a:custGeom>
              <a:avLst/>
              <a:gdLst>
                <a:gd name="csX0" fmla="*/ 1079 w 84147"/>
                <a:gd name="csY0" fmla="*/ 73359 h 105722"/>
                <a:gd name="csX1" fmla="*/ 18340 w 84147"/>
                <a:gd name="csY1" fmla="*/ 71201 h 105722"/>
                <a:gd name="csX2" fmla="*/ 25892 w 84147"/>
                <a:gd name="csY2" fmla="*/ 86304 h 105722"/>
                <a:gd name="csX3" fmla="*/ 44231 w 84147"/>
                <a:gd name="csY3" fmla="*/ 91698 h 105722"/>
                <a:gd name="csX4" fmla="*/ 61493 w 84147"/>
                <a:gd name="csY4" fmla="*/ 87383 h 105722"/>
                <a:gd name="csX5" fmla="*/ 66887 w 84147"/>
                <a:gd name="csY5" fmla="*/ 76595 h 105722"/>
                <a:gd name="csX6" fmla="*/ 61493 w 84147"/>
                <a:gd name="csY6" fmla="*/ 67964 h 105722"/>
                <a:gd name="csX7" fmla="*/ 44231 w 84147"/>
                <a:gd name="csY7" fmla="*/ 62570 h 105722"/>
                <a:gd name="csX8" fmla="*/ 18340 w 84147"/>
                <a:gd name="csY8" fmla="*/ 53940 h 105722"/>
                <a:gd name="csX9" fmla="*/ 7552 w 84147"/>
                <a:gd name="csY9" fmla="*/ 44231 h 105722"/>
                <a:gd name="csX10" fmla="*/ 4315 w 84147"/>
                <a:gd name="csY10" fmla="*/ 30206 h 105722"/>
                <a:gd name="csX11" fmla="*/ 7552 w 84147"/>
                <a:gd name="csY11" fmla="*/ 17261 h 105722"/>
                <a:gd name="csX12" fmla="*/ 16182 w 84147"/>
                <a:gd name="csY12" fmla="*/ 7551 h 105722"/>
                <a:gd name="csX13" fmla="*/ 26970 w 84147"/>
                <a:gd name="csY13" fmla="*/ 2157 h 105722"/>
                <a:gd name="csX14" fmla="*/ 42074 w 84147"/>
                <a:gd name="csY14" fmla="*/ 0 h 105722"/>
                <a:gd name="csX15" fmla="*/ 62571 w 84147"/>
                <a:gd name="csY15" fmla="*/ 3236 h 105722"/>
                <a:gd name="csX16" fmla="*/ 75516 w 84147"/>
                <a:gd name="csY16" fmla="*/ 12945 h 105722"/>
                <a:gd name="csX17" fmla="*/ 80910 w 84147"/>
                <a:gd name="csY17" fmla="*/ 28049 h 105722"/>
                <a:gd name="csX18" fmla="*/ 64728 w 84147"/>
                <a:gd name="csY18" fmla="*/ 30206 h 105722"/>
                <a:gd name="csX19" fmla="*/ 58256 w 84147"/>
                <a:gd name="csY19" fmla="*/ 18339 h 105722"/>
                <a:gd name="csX20" fmla="*/ 43152 w 84147"/>
                <a:gd name="csY20" fmla="*/ 14024 h 105722"/>
                <a:gd name="csX21" fmla="*/ 25892 w 84147"/>
                <a:gd name="csY21" fmla="*/ 18339 h 105722"/>
                <a:gd name="csX22" fmla="*/ 20498 w 84147"/>
                <a:gd name="csY22" fmla="*/ 26970 h 105722"/>
                <a:gd name="csX23" fmla="*/ 22655 w 84147"/>
                <a:gd name="csY23" fmla="*/ 33443 h 105722"/>
                <a:gd name="csX24" fmla="*/ 29128 w 84147"/>
                <a:gd name="csY24" fmla="*/ 37758 h 105722"/>
                <a:gd name="csX25" fmla="*/ 44231 w 84147"/>
                <a:gd name="csY25" fmla="*/ 42073 h 105722"/>
                <a:gd name="csX26" fmla="*/ 69044 w 84147"/>
                <a:gd name="csY26" fmla="*/ 49625 h 105722"/>
                <a:gd name="csX27" fmla="*/ 79832 w 84147"/>
                <a:gd name="csY27" fmla="*/ 58255 h 105722"/>
                <a:gd name="csX28" fmla="*/ 84147 w 84147"/>
                <a:gd name="csY28" fmla="*/ 73359 h 105722"/>
                <a:gd name="csX29" fmla="*/ 78753 w 84147"/>
                <a:gd name="csY29" fmla="*/ 89541 h 105722"/>
                <a:gd name="csX30" fmla="*/ 64728 w 84147"/>
                <a:gd name="csY30" fmla="*/ 101407 h 105722"/>
                <a:gd name="csX31" fmla="*/ 43152 w 84147"/>
                <a:gd name="csY31" fmla="*/ 105723 h 105722"/>
                <a:gd name="csX32" fmla="*/ 12946 w 84147"/>
                <a:gd name="csY32" fmla="*/ 97092 h 105722"/>
                <a:gd name="csX33" fmla="*/ 0 w 84147"/>
                <a:gd name="csY33" fmla="*/ 73359 h 105722"/>
                <a:gd name="csX34" fmla="*/ 1079 w 84147"/>
                <a:gd name="csY34" fmla="*/ 73359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84147" h="105722">
                  <a:moveTo>
                    <a:pt x="1079" y="73359"/>
                  </a:moveTo>
                  <a:lnTo>
                    <a:pt x="18340" y="71201"/>
                  </a:lnTo>
                  <a:cubicBezTo>
                    <a:pt x="18340" y="77673"/>
                    <a:pt x="21576" y="83067"/>
                    <a:pt x="25892" y="86304"/>
                  </a:cubicBezTo>
                  <a:cubicBezTo>
                    <a:pt x="30207" y="89541"/>
                    <a:pt x="36680" y="91698"/>
                    <a:pt x="44231" y="91698"/>
                  </a:cubicBezTo>
                  <a:cubicBezTo>
                    <a:pt x="51783" y="91698"/>
                    <a:pt x="58256" y="91698"/>
                    <a:pt x="61493" y="87383"/>
                  </a:cubicBezTo>
                  <a:cubicBezTo>
                    <a:pt x="65807" y="84147"/>
                    <a:pt x="66887" y="80910"/>
                    <a:pt x="66887" y="76595"/>
                  </a:cubicBezTo>
                  <a:cubicBezTo>
                    <a:pt x="66887" y="72279"/>
                    <a:pt x="64728" y="70122"/>
                    <a:pt x="61493" y="67964"/>
                  </a:cubicBezTo>
                  <a:cubicBezTo>
                    <a:pt x="59334" y="67964"/>
                    <a:pt x="52862" y="64728"/>
                    <a:pt x="44231" y="62570"/>
                  </a:cubicBezTo>
                  <a:cubicBezTo>
                    <a:pt x="31286" y="59334"/>
                    <a:pt x="22655" y="57176"/>
                    <a:pt x="18340" y="53940"/>
                  </a:cubicBezTo>
                  <a:cubicBezTo>
                    <a:pt x="14025" y="51782"/>
                    <a:pt x="9709" y="48546"/>
                    <a:pt x="7552" y="44231"/>
                  </a:cubicBezTo>
                  <a:cubicBezTo>
                    <a:pt x="5394" y="39915"/>
                    <a:pt x="4315" y="35600"/>
                    <a:pt x="4315" y="30206"/>
                  </a:cubicBezTo>
                  <a:cubicBezTo>
                    <a:pt x="4315" y="24812"/>
                    <a:pt x="4315" y="21576"/>
                    <a:pt x="7552" y="17261"/>
                  </a:cubicBezTo>
                  <a:cubicBezTo>
                    <a:pt x="9709" y="12945"/>
                    <a:pt x="11867" y="10788"/>
                    <a:pt x="16182" y="7551"/>
                  </a:cubicBezTo>
                  <a:cubicBezTo>
                    <a:pt x="18340" y="5394"/>
                    <a:pt x="22655" y="4315"/>
                    <a:pt x="26970" y="2157"/>
                  </a:cubicBezTo>
                  <a:cubicBezTo>
                    <a:pt x="31286" y="2157"/>
                    <a:pt x="36680" y="0"/>
                    <a:pt x="42074" y="0"/>
                  </a:cubicBezTo>
                  <a:cubicBezTo>
                    <a:pt x="47468" y="0"/>
                    <a:pt x="57177" y="0"/>
                    <a:pt x="62571" y="3236"/>
                  </a:cubicBezTo>
                  <a:cubicBezTo>
                    <a:pt x="69044" y="5394"/>
                    <a:pt x="73359" y="8630"/>
                    <a:pt x="75516" y="12945"/>
                  </a:cubicBezTo>
                  <a:cubicBezTo>
                    <a:pt x="78753" y="17261"/>
                    <a:pt x="79832" y="21576"/>
                    <a:pt x="80910" y="28049"/>
                  </a:cubicBezTo>
                  <a:lnTo>
                    <a:pt x="64728" y="30206"/>
                  </a:lnTo>
                  <a:cubicBezTo>
                    <a:pt x="64728" y="24812"/>
                    <a:pt x="61493" y="20497"/>
                    <a:pt x="58256" y="18339"/>
                  </a:cubicBezTo>
                  <a:cubicBezTo>
                    <a:pt x="55019" y="15103"/>
                    <a:pt x="49625" y="14024"/>
                    <a:pt x="43152" y="14024"/>
                  </a:cubicBezTo>
                  <a:cubicBezTo>
                    <a:pt x="36680" y="14024"/>
                    <a:pt x="30207" y="14024"/>
                    <a:pt x="25892" y="18339"/>
                  </a:cubicBezTo>
                  <a:cubicBezTo>
                    <a:pt x="21576" y="22655"/>
                    <a:pt x="20498" y="23733"/>
                    <a:pt x="20498" y="26970"/>
                  </a:cubicBezTo>
                  <a:cubicBezTo>
                    <a:pt x="20498" y="30206"/>
                    <a:pt x="20498" y="31285"/>
                    <a:pt x="22655" y="33443"/>
                  </a:cubicBezTo>
                  <a:cubicBezTo>
                    <a:pt x="22655" y="35600"/>
                    <a:pt x="25892" y="36679"/>
                    <a:pt x="29128" y="37758"/>
                  </a:cubicBezTo>
                  <a:cubicBezTo>
                    <a:pt x="31286" y="37758"/>
                    <a:pt x="35601" y="39915"/>
                    <a:pt x="44231" y="42073"/>
                  </a:cubicBezTo>
                  <a:cubicBezTo>
                    <a:pt x="56099" y="45309"/>
                    <a:pt x="64728" y="47467"/>
                    <a:pt x="69044" y="49625"/>
                  </a:cubicBezTo>
                  <a:cubicBezTo>
                    <a:pt x="73359" y="51782"/>
                    <a:pt x="77675" y="55019"/>
                    <a:pt x="79832" y="58255"/>
                  </a:cubicBezTo>
                  <a:cubicBezTo>
                    <a:pt x="81989" y="61491"/>
                    <a:pt x="84147" y="66885"/>
                    <a:pt x="84147" y="73359"/>
                  </a:cubicBezTo>
                  <a:cubicBezTo>
                    <a:pt x="84147" y="79831"/>
                    <a:pt x="81989" y="84147"/>
                    <a:pt x="78753" y="89541"/>
                  </a:cubicBezTo>
                  <a:cubicBezTo>
                    <a:pt x="75516" y="94935"/>
                    <a:pt x="70122" y="98171"/>
                    <a:pt x="64728" y="101407"/>
                  </a:cubicBezTo>
                  <a:cubicBezTo>
                    <a:pt x="58256" y="104643"/>
                    <a:pt x="51783" y="105723"/>
                    <a:pt x="43152" y="105723"/>
                  </a:cubicBezTo>
                  <a:cubicBezTo>
                    <a:pt x="30207" y="105723"/>
                    <a:pt x="20498" y="102486"/>
                    <a:pt x="12946" y="97092"/>
                  </a:cubicBezTo>
                  <a:cubicBezTo>
                    <a:pt x="6473" y="91698"/>
                    <a:pt x="2158" y="83067"/>
                    <a:pt x="0" y="73359"/>
                  </a:cubicBezTo>
                  <a:lnTo>
                    <a:pt x="1079" y="73359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0B5D8F07-9F5B-EF80-FC01-6B73FC995E41}"/>
                </a:ext>
              </a:extLst>
            </p:cNvPr>
            <p:cNvSpPr/>
            <p:nvPr/>
          </p:nvSpPr>
          <p:spPr>
            <a:xfrm>
              <a:off x="11466098" y="8655240"/>
              <a:ext cx="88461" cy="105722"/>
            </a:xfrm>
            <a:custGeom>
              <a:avLst/>
              <a:gdLst>
                <a:gd name="csX0" fmla="*/ 71201 w 88461"/>
                <a:gd name="csY0" fmla="*/ 66886 h 105722"/>
                <a:gd name="csX1" fmla="*/ 88461 w 88461"/>
                <a:gd name="csY1" fmla="*/ 69044 h 105722"/>
                <a:gd name="csX2" fmla="*/ 74436 w 88461"/>
                <a:gd name="csY2" fmla="*/ 96014 h 105722"/>
                <a:gd name="csX3" fmla="*/ 46388 w 88461"/>
                <a:gd name="csY3" fmla="*/ 105723 h 105722"/>
                <a:gd name="csX4" fmla="*/ 12945 w 88461"/>
                <a:gd name="csY4" fmla="*/ 91698 h 105722"/>
                <a:gd name="csX5" fmla="*/ 0 w 88461"/>
                <a:gd name="csY5" fmla="*/ 52862 h 105722"/>
                <a:gd name="csX6" fmla="*/ 5394 w 88461"/>
                <a:gd name="csY6" fmla="*/ 24812 h 105722"/>
                <a:gd name="csX7" fmla="*/ 21576 w 88461"/>
                <a:gd name="csY7" fmla="*/ 6473 h 105722"/>
                <a:gd name="csX8" fmla="*/ 45309 w 88461"/>
                <a:gd name="csY8" fmla="*/ 0 h 105722"/>
                <a:gd name="csX9" fmla="*/ 72279 w 88461"/>
                <a:gd name="csY9" fmla="*/ 8630 h 105722"/>
                <a:gd name="csX10" fmla="*/ 85224 w 88461"/>
                <a:gd name="csY10" fmla="*/ 32364 h 105722"/>
                <a:gd name="csX11" fmla="*/ 69042 w 88461"/>
                <a:gd name="csY11" fmla="*/ 34522 h 105722"/>
                <a:gd name="csX12" fmla="*/ 60413 w 88461"/>
                <a:gd name="csY12" fmla="*/ 19418 h 105722"/>
                <a:gd name="csX13" fmla="*/ 46388 w 88461"/>
                <a:gd name="csY13" fmla="*/ 14024 h 105722"/>
                <a:gd name="csX14" fmla="*/ 25890 w 88461"/>
                <a:gd name="csY14" fmla="*/ 23734 h 105722"/>
                <a:gd name="csX15" fmla="*/ 18339 w 88461"/>
                <a:gd name="csY15" fmla="*/ 52862 h 105722"/>
                <a:gd name="csX16" fmla="*/ 25890 w 88461"/>
                <a:gd name="csY16" fmla="*/ 81989 h 105722"/>
                <a:gd name="csX17" fmla="*/ 46388 w 88461"/>
                <a:gd name="csY17" fmla="*/ 91698 h 105722"/>
                <a:gd name="csX18" fmla="*/ 63648 w 88461"/>
                <a:gd name="csY18" fmla="*/ 85226 h 105722"/>
                <a:gd name="csX19" fmla="*/ 72279 w 88461"/>
                <a:gd name="csY19" fmla="*/ 65807 h 105722"/>
                <a:gd name="csX20" fmla="*/ 72279 w 88461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1" h="105722">
                  <a:moveTo>
                    <a:pt x="71201" y="66886"/>
                  </a:moveTo>
                  <a:lnTo>
                    <a:pt x="88461" y="69044"/>
                  </a:lnTo>
                  <a:cubicBezTo>
                    <a:pt x="86304" y="80910"/>
                    <a:pt x="81989" y="89541"/>
                    <a:pt x="74436" y="96014"/>
                  </a:cubicBezTo>
                  <a:cubicBezTo>
                    <a:pt x="66885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5" y="91698"/>
                  </a:cubicBezTo>
                  <a:cubicBezTo>
                    <a:pt x="4314" y="83068"/>
                    <a:pt x="0" y="70122"/>
                    <a:pt x="0" y="52862"/>
                  </a:cubicBezTo>
                  <a:cubicBezTo>
                    <a:pt x="0" y="35600"/>
                    <a:pt x="2157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7" y="2158"/>
                    <a:pt x="36678" y="0"/>
                    <a:pt x="45309" y="0"/>
                  </a:cubicBezTo>
                  <a:cubicBezTo>
                    <a:pt x="53940" y="0"/>
                    <a:pt x="64728" y="3236"/>
                    <a:pt x="72279" y="8630"/>
                  </a:cubicBezTo>
                  <a:cubicBezTo>
                    <a:pt x="78752" y="14024"/>
                    <a:pt x="84146" y="21576"/>
                    <a:pt x="85224" y="32364"/>
                  </a:cubicBezTo>
                  <a:lnTo>
                    <a:pt x="69042" y="34522"/>
                  </a:lnTo>
                  <a:cubicBezTo>
                    <a:pt x="69042" y="28049"/>
                    <a:pt x="64728" y="22655"/>
                    <a:pt x="60413" y="19418"/>
                  </a:cubicBezTo>
                  <a:cubicBezTo>
                    <a:pt x="56097" y="16182"/>
                    <a:pt x="51782" y="14024"/>
                    <a:pt x="46388" y="14024"/>
                  </a:cubicBezTo>
                  <a:cubicBezTo>
                    <a:pt x="37758" y="14024"/>
                    <a:pt x="31284" y="17261"/>
                    <a:pt x="25890" y="23734"/>
                  </a:cubicBezTo>
                  <a:cubicBezTo>
                    <a:pt x="20496" y="30206"/>
                    <a:pt x="18339" y="39916"/>
                    <a:pt x="18339" y="52862"/>
                  </a:cubicBezTo>
                  <a:cubicBezTo>
                    <a:pt x="18339" y="65807"/>
                    <a:pt x="20496" y="76595"/>
                    <a:pt x="25890" y="81989"/>
                  </a:cubicBezTo>
                  <a:cubicBezTo>
                    <a:pt x="31284" y="87383"/>
                    <a:pt x="37758" y="91698"/>
                    <a:pt x="46388" y="91698"/>
                  </a:cubicBezTo>
                  <a:cubicBezTo>
                    <a:pt x="55019" y="91698"/>
                    <a:pt x="58254" y="89541"/>
                    <a:pt x="63648" y="85226"/>
                  </a:cubicBezTo>
                  <a:cubicBezTo>
                    <a:pt x="69042" y="80910"/>
                    <a:pt x="71201" y="74438"/>
                    <a:pt x="72279" y="65807"/>
                  </a:cubicBezTo>
                  <a:lnTo>
                    <a:pt x="72279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3DE1C945-DECD-6BFB-5090-D7A5AA80C2EF}"/>
                </a:ext>
              </a:extLst>
            </p:cNvPr>
            <p:cNvSpPr/>
            <p:nvPr/>
          </p:nvSpPr>
          <p:spPr>
            <a:xfrm>
              <a:off x="11567504" y="8657398"/>
              <a:ext cx="55020" cy="103564"/>
            </a:xfrm>
            <a:custGeom>
              <a:avLst/>
              <a:gdLst>
                <a:gd name="csX0" fmla="*/ 1080 w 55020"/>
                <a:gd name="csY0" fmla="*/ 102486 h 103564"/>
                <a:gd name="csX1" fmla="*/ 1080 w 55020"/>
                <a:gd name="csY1" fmla="*/ 2158 h 103564"/>
                <a:gd name="csX2" fmla="*/ 16182 w 55020"/>
                <a:gd name="csY2" fmla="*/ 2158 h 103564"/>
                <a:gd name="csX3" fmla="*/ 16182 w 55020"/>
                <a:gd name="csY3" fmla="*/ 17261 h 103564"/>
                <a:gd name="csX4" fmla="*/ 26970 w 55020"/>
                <a:gd name="csY4" fmla="*/ 3236 h 103564"/>
                <a:gd name="csX5" fmla="*/ 37758 w 55020"/>
                <a:gd name="csY5" fmla="*/ 0 h 103564"/>
                <a:gd name="csX6" fmla="*/ 55020 w 55020"/>
                <a:gd name="csY6" fmla="*/ 5394 h 103564"/>
                <a:gd name="csX7" fmla="*/ 49626 w 55020"/>
                <a:gd name="csY7" fmla="*/ 21576 h 103564"/>
                <a:gd name="csX8" fmla="*/ 36680 w 55020"/>
                <a:gd name="csY8" fmla="*/ 18340 h 103564"/>
                <a:gd name="csX9" fmla="*/ 26970 w 55020"/>
                <a:gd name="csY9" fmla="*/ 21576 h 103564"/>
                <a:gd name="csX10" fmla="*/ 20498 w 55020"/>
                <a:gd name="csY10" fmla="*/ 31286 h 103564"/>
                <a:gd name="csX11" fmla="*/ 17262 w 55020"/>
                <a:gd name="csY11" fmla="*/ 50704 h 103564"/>
                <a:gd name="csX12" fmla="*/ 17262 w 55020"/>
                <a:gd name="csY12" fmla="*/ 103565 h 103564"/>
                <a:gd name="csX13" fmla="*/ 0 w 55020"/>
                <a:gd name="csY13" fmla="*/ 103565 h 103564"/>
                <a:gd name="csX14" fmla="*/ 0 w 55020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20" h="103564">
                  <a:moveTo>
                    <a:pt x="1080" y="102486"/>
                  </a:moveTo>
                  <a:lnTo>
                    <a:pt x="1080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4" y="0"/>
                    <a:pt x="37758" y="0"/>
                  </a:cubicBezTo>
                  <a:cubicBezTo>
                    <a:pt x="42074" y="0"/>
                    <a:pt x="49626" y="2158"/>
                    <a:pt x="55020" y="5394"/>
                  </a:cubicBezTo>
                  <a:lnTo>
                    <a:pt x="49626" y="21576"/>
                  </a:lnTo>
                  <a:cubicBezTo>
                    <a:pt x="45311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2" y="44231"/>
                    <a:pt x="17262" y="50704"/>
                  </a:cubicBezTo>
                  <a:lnTo>
                    <a:pt x="17262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8AEA0372-2762-C088-8678-C08E3E1A679D}"/>
                </a:ext>
              </a:extLst>
            </p:cNvPr>
            <p:cNvSpPr/>
            <p:nvPr/>
          </p:nvSpPr>
          <p:spPr>
            <a:xfrm>
              <a:off x="11627918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609255F5-9FEA-BB8B-CBAE-D9B9AA5617E3}"/>
                </a:ext>
              </a:extLst>
            </p:cNvPr>
            <p:cNvSpPr/>
            <p:nvPr/>
          </p:nvSpPr>
          <p:spPr>
            <a:xfrm>
              <a:off x="11735799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92D13D11-C0B4-6182-1CF4-D11D22CB3C91}"/>
                </a:ext>
              </a:extLst>
            </p:cNvPr>
            <p:cNvSpPr/>
            <p:nvPr/>
          </p:nvSpPr>
          <p:spPr>
            <a:xfrm>
              <a:off x="11849073" y="8657398"/>
              <a:ext cx="81988" cy="102486"/>
            </a:xfrm>
            <a:custGeom>
              <a:avLst/>
              <a:gdLst>
                <a:gd name="csX0" fmla="*/ 0 w 81988"/>
                <a:gd name="csY0" fmla="*/ 102486 h 102486"/>
                <a:gd name="csX1" fmla="*/ 0 w 81988"/>
                <a:gd name="csY1" fmla="*/ 2158 h 102486"/>
                <a:gd name="csX2" fmla="*/ 15102 w 81988"/>
                <a:gd name="csY2" fmla="*/ 2158 h 102486"/>
                <a:gd name="csX3" fmla="*/ 15102 w 81988"/>
                <a:gd name="csY3" fmla="*/ 16182 h 102486"/>
                <a:gd name="csX4" fmla="*/ 47466 w 81988"/>
                <a:gd name="csY4" fmla="*/ 0 h 102486"/>
                <a:gd name="csX5" fmla="*/ 64728 w 81988"/>
                <a:gd name="csY5" fmla="*/ 3236 h 102486"/>
                <a:gd name="csX6" fmla="*/ 76595 w 81988"/>
                <a:gd name="csY6" fmla="*/ 11867 h 102486"/>
                <a:gd name="csX7" fmla="*/ 81989 w 81988"/>
                <a:gd name="csY7" fmla="*/ 24812 h 102486"/>
                <a:gd name="csX8" fmla="*/ 81989 w 81988"/>
                <a:gd name="csY8" fmla="*/ 102486 h 102486"/>
                <a:gd name="csX9" fmla="*/ 64728 w 81988"/>
                <a:gd name="csY9" fmla="*/ 102486 h 102486"/>
                <a:gd name="csX10" fmla="*/ 64728 w 81988"/>
                <a:gd name="csY10" fmla="*/ 40994 h 102486"/>
                <a:gd name="csX11" fmla="*/ 62570 w 81988"/>
                <a:gd name="csY11" fmla="*/ 25892 h 102486"/>
                <a:gd name="csX12" fmla="*/ 55019 w 81988"/>
                <a:gd name="csY12" fmla="*/ 17261 h 102486"/>
                <a:gd name="csX13" fmla="*/ 43152 w 81988"/>
                <a:gd name="csY13" fmla="*/ 14024 h 102486"/>
                <a:gd name="csX14" fmla="*/ 24812 w 81988"/>
                <a:gd name="csY14" fmla="*/ 20498 h 102486"/>
                <a:gd name="csX15" fmla="*/ 17261 w 81988"/>
                <a:gd name="csY15" fmla="*/ 46388 h 102486"/>
                <a:gd name="csX16" fmla="*/ 17261 w 81988"/>
                <a:gd name="csY16" fmla="*/ 101408 h 102486"/>
                <a:gd name="csX17" fmla="*/ 0 w 81988"/>
                <a:gd name="csY17" fmla="*/ 101408 h 102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1988" h="102486">
                  <a:moveTo>
                    <a:pt x="0" y="102486"/>
                  </a:moveTo>
                  <a:lnTo>
                    <a:pt x="0" y="2158"/>
                  </a:lnTo>
                  <a:lnTo>
                    <a:pt x="15102" y="2158"/>
                  </a:lnTo>
                  <a:lnTo>
                    <a:pt x="15102" y="16182"/>
                  </a:lnTo>
                  <a:cubicBezTo>
                    <a:pt x="22655" y="5394"/>
                    <a:pt x="33443" y="0"/>
                    <a:pt x="47466" y="0"/>
                  </a:cubicBezTo>
                  <a:cubicBezTo>
                    <a:pt x="61491" y="0"/>
                    <a:pt x="59334" y="0"/>
                    <a:pt x="64728" y="3236"/>
                  </a:cubicBezTo>
                  <a:cubicBezTo>
                    <a:pt x="70122" y="6473"/>
                    <a:pt x="73358" y="8630"/>
                    <a:pt x="76595" y="11867"/>
                  </a:cubicBezTo>
                  <a:cubicBezTo>
                    <a:pt x="79830" y="15104"/>
                    <a:pt x="80910" y="19418"/>
                    <a:pt x="81989" y="24812"/>
                  </a:cubicBezTo>
                  <a:lnTo>
                    <a:pt x="81989" y="102486"/>
                  </a:lnTo>
                  <a:lnTo>
                    <a:pt x="64728" y="102486"/>
                  </a:lnTo>
                  <a:lnTo>
                    <a:pt x="64728" y="40994"/>
                  </a:lnTo>
                  <a:cubicBezTo>
                    <a:pt x="64728" y="34522"/>
                    <a:pt x="64728" y="29128"/>
                    <a:pt x="62570" y="25892"/>
                  </a:cubicBezTo>
                  <a:cubicBezTo>
                    <a:pt x="62570" y="22655"/>
                    <a:pt x="59334" y="19418"/>
                    <a:pt x="55019" y="17261"/>
                  </a:cubicBezTo>
                  <a:cubicBezTo>
                    <a:pt x="51782" y="15104"/>
                    <a:pt x="47466" y="14024"/>
                    <a:pt x="43152" y="14024"/>
                  </a:cubicBezTo>
                  <a:cubicBezTo>
                    <a:pt x="35600" y="14024"/>
                    <a:pt x="29127" y="16182"/>
                    <a:pt x="24812" y="20498"/>
                  </a:cubicBezTo>
                  <a:cubicBezTo>
                    <a:pt x="20496" y="24812"/>
                    <a:pt x="17261" y="33443"/>
                    <a:pt x="17261" y="46388"/>
                  </a:cubicBezTo>
                  <a:lnTo>
                    <a:pt x="17261" y="101408"/>
                  </a:lnTo>
                  <a:lnTo>
                    <a:pt x="0" y="10140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177">
              <a:extLst>
                <a:ext uri="{FF2B5EF4-FFF2-40B4-BE49-F238E27FC236}">
                  <a16:creationId xmlns:a16="http://schemas.microsoft.com/office/drawing/2014/main" id="{CE6E9430-9B7A-9C29-EEBA-0E39567E6574}"/>
                </a:ext>
              </a:extLst>
            </p:cNvPr>
            <p:cNvSpPr/>
            <p:nvPr/>
          </p:nvSpPr>
          <p:spPr>
            <a:xfrm>
              <a:off x="11950480" y="8700550"/>
              <a:ext cx="52861" cy="17260"/>
            </a:xfrm>
            <a:custGeom>
              <a:avLst/>
              <a:gdLst>
                <a:gd name="csX0" fmla="*/ 0 w 52861"/>
                <a:gd name="csY0" fmla="*/ 17261 h 17260"/>
                <a:gd name="csX1" fmla="*/ 0 w 52861"/>
                <a:gd name="csY1" fmla="*/ 0 h 17260"/>
                <a:gd name="csX2" fmla="*/ 52862 w 52861"/>
                <a:gd name="csY2" fmla="*/ 0 h 17260"/>
                <a:gd name="csX3" fmla="*/ 52862 w 52861"/>
                <a:gd name="csY3" fmla="*/ 17261 h 17260"/>
                <a:gd name="csX4" fmla="*/ 0 w 52861"/>
                <a:gd name="csY4" fmla="*/ 17261 h 1726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2861" h="17260">
                  <a:moveTo>
                    <a:pt x="0" y="17261"/>
                  </a:moveTo>
                  <a:lnTo>
                    <a:pt x="0" y="0"/>
                  </a:lnTo>
                  <a:lnTo>
                    <a:pt x="52862" y="0"/>
                  </a:lnTo>
                  <a:lnTo>
                    <a:pt x="52862" y="17261"/>
                  </a:lnTo>
                  <a:lnTo>
                    <a:pt x="0" y="172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178">
              <a:extLst>
                <a:ext uri="{FF2B5EF4-FFF2-40B4-BE49-F238E27FC236}">
                  <a16:creationId xmlns:a16="http://schemas.microsoft.com/office/drawing/2014/main" id="{957CC484-2B26-4EF7-395C-1CF1BC3419F8}"/>
                </a:ext>
              </a:extLst>
            </p:cNvPr>
            <p:cNvSpPr/>
            <p:nvPr/>
          </p:nvSpPr>
          <p:spPr>
            <a:xfrm>
              <a:off x="12020602" y="8657398"/>
              <a:ext cx="55020" cy="103564"/>
            </a:xfrm>
            <a:custGeom>
              <a:avLst/>
              <a:gdLst>
                <a:gd name="csX0" fmla="*/ 1080 w 55020"/>
                <a:gd name="csY0" fmla="*/ 102486 h 103564"/>
                <a:gd name="csX1" fmla="*/ 1080 w 55020"/>
                <a:gd name="csY1" fmla="*/ 2158 h 103564"/>
                <a:gd name="csX2" fmla="*/ 16182 w 55020"/>
                <a:gd name="csY2" fmla="*/ 2158 h 103564"/>
                <a:gd name="csX3" fmla="*/ 16182 w 55020"/>
                <a:gd name="csY3" fmla="*/ 17261 h 103564"/>
                <a:gd name="csX4" fmla="*/ 26970 w 55020"/>
                <a:gd name="csY4" fmla="*/ 3236 h 103564"/>
                <a:gd name="csX5" fmla="*/ 37758 w 55020"/>
                <a:gd name="csY5" fmla="*/ 0 h 103564"/>
                <a:gd name="csX6" fmla="*/ 55020 w 55020"/>
                <a:gd name="csY6" fmla="*/ 5394 h 103564"/>
                <a:gd name="csX7" fmla="*/ 49626 w 55020"/>
                <a:gd name="csY7" fmla="*/ 21576 h 103564"/>
                <a:gd name="csX8" fmla="*/ 36680 w 55020"/>
                <a:gd name="csY8" fmla="*/ 18340 h 103564"/>
                <a:gd name="csX9" fmla="*/ 26970 w 55020"/>
                <a:gd name="csY9" fmla="*/ 21576 h 103564"/>
                <a:gd name="csX10" fmla="*/ 20498 w 55020"/>
                <a:gd name="csY10" fmla="*/ 31286 h 103564"/>
                <a:gd name="csX11" fmla="*/ 17262 w 55020"/>
                <a:gd name="csY11" fmla="*/ 50704 h 103564"/>
                <a:gd name="csX12" fmla="*/ 17262 w 55020"/>
                <a:gd name="csY12" fmla="*/ 103565 h 103564"/>
                <a:gd name="csX13" fmla="*/ 0 w 55020"/>
                <a:gd name="csY13" fmla="*/ 103565 h 103564"/>
                <a:gd name="csX14" fmla="*/ 0 w 55020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20" h="103564">
                  <a:moveTo>
                    <a:pt x="1080" y="102486"/>
                  </a:moveTo>
                  <a:lnTo>
                    <a:pt x="1080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4" y="0"/>
                    <a:pt x="37758" y="0"/>
                  </a:cubicBezTo>
                  <a:cubicBezTo>
                    <a:pt x="42074" y="0"/>
                    <a:pt x="49626" y="2158"/>
                    <a:pt x="55020" y="5394"/>
                  </a:cubicBezTo>
                  <a:lnTo>
                    <a:pt x="49626" y="21576"/>
                  </a:lnTo>
                  <a:cubicBezTo>
                    <a:pt x="45311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2" y="44231"/>
                    <a:pt x="17262" y="50704"/>
                  </a:cubicBezTo>
                  <a:lnTo>
                    <a:pt x="17262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179">
              <a:extLst>
                <a:ext uri="{FF2B5EF4-FFF2-40B4-BE49-F238E27FC236}">
                  <a16:creationId xmlns:a16="http://schemas.microsoft.com/office/drawing/2014/main" id="{61D8453B-C2EB-7943-534E-749D7BD0DCF4}"/>
                </a:ext>
              </a:extLst>
            </p:cNvPr>
            <p:cNvSpPr/>
            <p:nvPr/>
          </p:nvSpPr>
          <p:spPr>
            <a:xfrm>
              <a:off x="12081016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180">
              <a:extLst>
                <a:ext uri="{FF2B5EF4-FFF2-40B4-BE49-F238E27FC236}">
                  <a16:creationId xmlns:a16="http://schemas.microsoft.com/office/drawing/2014/main" id="{11AA5439-5DFE-0D80-7AAE-F4A57898F4DD}"/>
                </a:ext>
              </a:extLst>
            </p:cNvPr>
            <p:cNvSpPr/>
            <p:nvPr/>
          </p:nvSpPr>
          <p:spPr>
            <a:xfrm>
              <a:off x="12188896" y="8658477"/>
              <a:ext cx="90618" cy="103565"/>
            </a:xfrm>
            <a:custGeom>
              <a:avLst/>
              <a:gdLst>
                <a:gd name="csX0" fmla="*/ 71201 w 90618"/>
                <a:gd name="csY0" fmla="*/ 88462 h 103565"/>
                <a:gd name="csX1" fmla="*/ 52860 w 90618"/>
                <a:gd name="csY1" fmla="*/ 100329 h 103565"/>
                <a:gd name="csX2" fmla="*/ 34521 w 90618"/>
                <a:gd name="csY2" fmla="*/ 103566 h 103565"/>
                <a:gd name="csX3" fmla="*/ 8630 w 90618"/>
                <a:gd name="csY3" fmla="*/ 94935 h 103565"/>
                <a:gd name="csX4" fmla="*/ 0 w 90618"/>
                <a:gd name="csY4" fmla="*/ 74438 h 103565"/>
                <a:gd name="csX5" fmla="*/ 3236 w 90618"/>
                <a:gd name="csY5" fmla="*/ 60413 h 103565"/>
                <a:gd name="csX6" fmla="*/ 11867 w 90618"/>
                <a:gd name="csY6" fmla="*/ 50704 h 103565"/>
                <a:gd name="csX7" fmla="*/ 23733 w 90618"/>
                <a:gd name="csY7" fmla="*/ 45310 h 103565"/>
                <a:gd name="csX8" fmla="*/ 38837 w 90618"/>
                <a:gd name="csY8" fmla="*/ 43152 h 103565"/>
                <a:gd name="csX9" fmla="*/ 69042 w 90618"/>
                <a:gd name="csY9" fmla="*/ 37758 h 103565"/>
                <a:gd name="csX10" fmla="*/ 69042 w 90618"/>
                <a:gd name="csY10" fmla="*/ 33443 h 103565"/>
                <a:gd name="csX11" fmla="*/ 64728 w 90618"/>
                <a:gd name="csY11" fmla="*/ 18340 h 103565"/>
                <a:gd name="csX12" fmla="*/ 45309 w 90618"/>
                <a:gd name="csY12" fmla="*/ 12946 h 103565"/>
                <a:gd name="csX13" fmla="*/ 28049 w 90618"/>
                <a:gd name="csY13" fmla="*/ 17261 h 103565"/>
                <a:gd name="csX14" fmla="*/ 19418 w 90618"/>
                <a:gd name="csY14" fmla="*/ 32364 h 103565"/>
                <a:gd name="csX15" fmla="*/ 3236 w 90618"/>
                <a:gd name="csY15" fmla="*/ 30207 h 103565"/>
                <a:gd name="csX16" fmla="*/ 10788 w 90618"/>
                <a:gd name="csY16" fmla="*/ 12946 h 103565"/>
                <a:gd name="csX17" fmla="*/ 25890 w 90618"/>
                <a:gd name="csY17" fmla="*/ 3237 h 103565"/>
                <a:gd name="csX18" fmla="*/ 48546 w 90618"/>
                <a:gd name="csY18" fmla="*/ 0 h 103565"/>
                <a:gd name="csX19" fmla="*/ 69042 w 90618"/>
                <a:gd name="csY19" fmla="*/ 3237 h 103565"/>
                <a:gd name="csX20" fmla="*/ 80910 w 90618"/>
                <a:gd name="csY20" fmla="*/ 10788 h 103565"/>
                <a:gd name="csX21" fmla="*/ 86304 w 90618"/>
                <a:gd name="csY21" fmla="*/ 22655 h 103565"/>
                <a:gd name="csX22" fmla="*/ 86304 w 90618"/>
                <a:gd name="csY22" fmla="*/ 61492 h 103565"/>
                <a:gd name="csX23" fmla="*/ 86304 w 90618"/>
                <a:gd name="csY23" fmla="*/ 91698 h 103565"/>
                <a:gd name="csX24" fmla="*/ 90618 w 90618"/>
                <a:gd name="csY24" fmla="*/ 103566 h 103565"/>
                <a:gd name="csX25" fmla="*/ 72279 w 90618"/>
                <a:gd name="csY25" fmla="*/ 103566 h 103565"/>
                <a:gd name="csX26" fmla="*/ 69042 w 90618"/>
                <a:gd name="csY26" fmla="*/ 90620 h 103565"/>
                <a:gd name="csX27" fmla="*/ 69042 w 90618"/>
                <a:gd name="csY27" fmla="*/ 88462 h 103565"/>
                <a:gd name="csX28" fmla="*/ 70122 w 90618"/>
                <a:gd name="csY28" fmla="*/ 50704 h 103565"/>
                <a:gd name="csX29" fmla="*/ 42072 w 90618"/>
                <a:gd name="csY29" fmla="*/ 57177 h 103565"/>
                <a:gd name="csX30" fmla="*/ 26970 w 90618"/>
                <a:gd name="csY30" fmla="*/ 60413 h 103565"/>
                <a:gd name="csX31" fmla="*/ 20496 w 90618"/>
                <a:gd name="csY31" fmla="*/ 65807 h 103565"/>
                <a:gd name="csX32" fmla="*/ 18339 w 90618"/>
                <a:gd name="csY32" fmla="*/ 74438 h 103565"/>
                <a:gd name="csX33" fmla="*/ 23733 w 90618"/>
                <a:gd name="csY33" fmla="*/ 86304 h 103565"/>
                <a:gd name="csX34" fmla="*/ 38837 w 90618"/>
                <a:gd name="csY34" fmla="*/ 90620 h 103565"/>
                <a:gd name="csX35" fmla="*/ 56097 w 90618"/>
                <a:gd name="csY35" fmla="*/ 86304 h 103565"/>
                <a:gd name="csX36" fmla="*/ 66885 w 90618"/>
                <a:gd name="csY36" fmla="*/ 74438 h 103565"/>
                <a:gd name="csX37" fmla="*/ 70122 w 90618"/>
                <a:gd name="csY37" fmla="*/ 57177 h 103565"/>
                <a:gd name="csX38" fmla="*/ 70122 w 90618"/>
                <a:gd name="csY38" fmla="*/ 50704 h 103565"/>
                <a:gd name="csX39" fmla="*/ 70122 w 90618"/>
                <a:gd name="csY39" fmla="*/ 50704 h 1035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</a:cxnLst>
              <a:rect l="l" t="t" r="r" b="b"/>
              <a:pathLst>
                <a:path w="90618" h="103565">
                  <a:moveTo>
                    <a:pt x="71201" y="88462"/>
                  </a:moveTo>
                  <a:cubicBezTo>
                    <a:pt x="64728" y="93856"/>
                    <a:pt x="58254" y="97092"/>
                    <a:pt x="52860" y="100329"/>
                  </a:cubicBezTo>
                  <a:cubicBezTo>
                    <a:pt x="47466" y="102486"/>
                    <a:pt x="40994" y="103566"/>
                    <a:pt x="34521" y="103566"/>
                  </a:cubicBezTo>
                  <a:cubicBezTo>
                    <a:pt x="23733" y="103566"/>
                    <a:pt x="15102" y="101408"/>
                    <a:pt x="8630" y="94935"/>
                  </a:cubicBezTo>
                  <a:cubicBezTo>
                    <a:pt x="2157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2" y="48546"/>
                    <a:pt x="19418" y="46389"/>
                    <a:pt x="23733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0" y="40995"/>
                    <a:pt x="62570" y="39916"/>
                    <a:pt x="69042" y="37758"/>
                  </a:cubicBezTo>
                  <a:lnTo>
                    <a:pt x="69042" y="33443"/>
                  </a:lnTo>
                  <a:cubicBezTo>
                    <a:pt x="69042" y="26970"/>
                    <a:pt x="69042" y="21576"/>
                    <a:pt x="64728" y="18340"/>
                  </a:cubicBezTo>
                  <a:cubicBezTo>
                    <a:pt x="60413" y="15104"/>
                    <a:pt x="53940" y="12946"/>
                    <a:pt x="45309" y="12946"/>
                  </a:cubicBezTo>
                  <a:cubicBezTo>
                    <a:pt x="36678" y="12946"/>
                    <a:pt x="31284" y="12946"/>
                    <a:pt x="28049" y="17261"/>
                  </a:cubicBezTo>
                  <a:cubicBezTo>
                    <a:pt x="23733" y="20498"/>
                    <a:pt x="21576" y="24813"/>
                    <a:pt x="19418" y="32364"/>
                  </a:cubicBezTo>
                  <a:lnTo>
                    <a:pt x="3236" y="30207"/>
                  </a:lnTo>
                  <a:cubicBezTo>
                    <a:pt x="3236" y="22655"/>
                    <a:pt x="7551" y="17261"/>
                    <a:pt x="10788" y="12946"/>
                  </a:cubicBezTo>
                  <a:cubicBezTo>
                    <a:pt x="14024" y="8631"/>
                    <a:pt x="19418" y="5394"/>
                    <a:pt x="25890" y="3237"/>
                  </a:cubicBezTo>
                  <a:cubicBezTo>
                    <a:pt x="32364" y="1079"/>
                    <a:pt x="39915" y="0"/>
                    <a:pt x="48546" y="0"/>
                  </a:cubicBezTo>
                  <a:cubicBezTo>
                    <a:pt x="57176" y="0"/>
                    <a:pt x="63648" y="0"/>
                    <a:pt x="69042" y="3237"/>
                  </a:cubicBezTo>
                  <a:cubicBezTo>
                    <a:pt x="74436" y="6473"/>
                    <a:pt x="78752" y="7552"/>
                    <a:pt x="80910" y="10788"/>
                  </a:cubicBezTo>
                  <a:cubicBezTo>
                    <a:pt x="83067" y="14025"/>
                    <a:pt x="85224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1" y="100329"/>
                    <a:pt x="90618" y="103566"/>
                  </a:cubicBezTo>
                  <a:lnTo>
                    <a:pt x="72279" y="103566"/>
                  </a:lnTo>
                  <a:cubicBezTo>
                    <a:pt x="70122" y="100329"/>
                    <a:pt x="69042" y="96014"/>
                    <a:pt x="69042" y="90620"/>
                  </a:cubicBezTo>
                  <a:lnTo>
                    <a:pt x="69042" y="88462"/>
                  </a:lnTo>
                  <a:close/>
                  <a:moveTo>
                    <a:pt x="70122" y="50704"/>
                  </a:moveTo>
                  <a:cubicBezTo>
                    <a:pt x="63648" y="52862"/>
                    <a:pt x="55019" y="55019"/>
                    <a:pt x="42072" y="57177"/>
                  </a:cubicBezTo>
                  <a:cubicBezTo>
                    <a:pt x="34521" y="57177"/>
                    <a:pt x="30206" y="59334"/>
                    <a:pt x="26970" y="60413"/>
                  </a:cubicBezTo>
                  <a:cubicBezTo>
                    <a:pt x="23733" y="61492"/>
                    <a:pt x="21576" y="63650"/>
                    <a:pt x="20496" y="65807"/>
                  </a:cubicBezTo>
                  <a:cubicBezTo>
                    <a:pt x="19418" y="67965"/>
                    <a:pt x="18339" y="71201"/>
                    <a:pt x="18339" y="74438"/>
                  </a:cubicBezTo>
                  <a:cubicBezTo>
                    <a:pt x="18339" y="77674"/>
                    <a:pt x="20496" y="83068"/>
                    <a:pt x="23733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09" y="90620"/>
                    <a:pt x="51782" y="90620"/>
                    <a:pt x="56097" y="86304"/>
                  </a:cubicBezTo>
                  <a:cubicBezTo>
                    <a:pt x="61491" y="83068"/>
                    <a:pt x="64728" y="79832"/>
                    <a:pt x="66885" y="74438"/>
                  </a:cubicBezTo>
                  <a:cubicBezTo>
                    <a:pt x="69042" y="70122"/>
                    <a:pt x="70122" y="64728"/>
                    <a:pt x="70122" y="57177"/>
                  </a:cubicBezTo>
                  <a:lnTo>
                    <a:pt x="70122" y="50704"/>
                  </a:ln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181">
              <a:extLst>
                <a:ext uri="{FF2B5EF4-FFF2-40B4-BE49-F238E27FC236}">
                  <a16:creationId xmlns:a16="http://schemas.microsoft.com/office/drawing/2014/main" id="{E5D21F2B-8C2B-3057-CD81-5B09A218EC83}"/>
                </a:ext>
              </a:extLst>
            </p:cNvPr>
            <p:cNvSpPr/>
            <p:nvPr/>
          </p:nvSpPr>
          <p:spPr>
            <a:xfrm>
              <a:off x="12295697" y="8622876"/>
              <a:ext cx="88462" cy="139165"/>
            </a:xfrm>
            <a:custGeom>
              <a:avLst/>
              <a:gdLst>
                <a:gd name="csX0" fmla="*/ 72281 w 88462"/>
                <a:gd name="csY0" fmla="*/ 137008 h 139165"/>
                <a:gd name="csX1" fmla="*/ 72281 w 88462"/>
                <a:gd name="csY1" fmla="*/ 124062 h 139165"/>
                <a:gd name="csX2" fmla="*/ 44232 w 88462"/>
                <a:gd name="csY2" fmla="*/ 139166 h 139165"/>
                <a:gd name="csX3" fmla="*/ 21576 w 88462"/>
                <a:gd name="csY3" fmla="*/ 132693 h 139165"/>
                <a:gd name="csX4" fmla="*/ 5394 w 88462"/>
                <a:gd name="csY4" fmla="*/ 114354 h 139165"/>
                <a:gd name="csX5" fmla="*/ 0 w 88462"/>
                <a:gd name="csY5" fmla="*/ 87383 h 139165"/>
                <a:gd name="csX6" fmla="*/ 5394 w 88462"/>
                <a:gd name="csY6" fmla="*/ 60413 h 139165"/>
                <a:gd name="csX7" fmla="*/ 20498 w 88462"/>
                <a:gd name="csY7" fmla="*/ 42074 h 139165"/>
                <a:gd name="csX8" fmla="*/ 43152 w 88462"/>
                <a:gd name="csY8" fmla="*/ 35600 h 139165"/>
                <a:gd name="csX9" fmla="*/ 59334 w 88462"/>
                <a:gd name="csY9" fmla="*/ 39916 h 139165"/>
                <a:gd name="csX10" fmla="*/ 71202 w 88462"/>
                <a:gd name="csY10" fmla="*/ 49625 h 139165"/>
                <a:gd name="csX11" fmla="*/ 71202 w 88462"/>
                <a:gd name="csY11" fmla="*/ 0 h 139165"/>
                <a:gd name="csX12" fmla="*/ 88463 w 88462"/>
                <a:gd name="csY12" fmla="*/ 0 h 139165"/>
                <a:gd name="csX13" fmla="*/ 88463 w 88462"/>
                <a:gd name="csY13" fmla="*/ 139166 h 139165"/>
                <a:gd name="csX14" fmla="*/ 72281 w 88462"/>
                <a:gd name="csY14" fmla="*/ 139166 h 139165"/>
                <a:gd name="csX15" fmla="*/ 72281 w 88462"/>
                <a:gd name="csY15" fmla="*/ 137008 h 139165"/>
                <a:gd name="csX16" fmla="*/ 18340 w 88462"/>
                <a:gd name="csY16" fmla="*/ 86304 h 139165"/>
                <a:gd name="csX17" fmla="*/ 26970 w 88462"/>
                <a:gd name="csY17" fmla="*/ 115432 h 139165"/>
                <a:gd name="csX18" fmla="*/ 46389 w 88462"/>
                <a:gd name="csY18" fmla="*/ 125142 h 139165"/>
                <a:gd name="csX19" fmla="*/ 65808 w 88462"/>
                <a:gd name="csY19" fmla="*/ 116511 h 139165"/>
                <a:gd name="csX20" fmla="*/ 73359 w 88462"/>
                <a:gd name="csY20" fmla="*/ 88462 h 139165"/>
                <a:gd name="csX21" fmla="*/ 65808 w 88462"/>
                <a:gd name="csY21" fmla="*/ 58256 h 139165"/>
                <a:gd name="csX22" fmla="*/ 46389 w 88462"/>
                <a:gd name="csY22" fmla="*/ 48546 h 139165"/>
                <a:gd name="csX23" fmla="*/ 26970 w 88462"/>
                <a:gd name="csY23" fmla="*/ 58256 h 139165"/>
                <a:gd name="csX24" fmla="*/ 19419 w 88462"/>
                <a:gd name="csY24" fmla="*/ 87383 h 139165"/>
                <a:gd name="csX25" fmla="*/ 18340 w 88462"/>
                <a:gd name="csY25" fmla="*/ 87383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88462" h="139165">
                  <a:moveTo>
                    <a:pt x="72281" y="137008"/>
                  </a:moveTo>
                  <a:lnTo>
                    <a:pt x="72281" y="124062"/>
                  </a:lnTo>
                  <a:cubicBezTo>
                    <a:pt x="65808" y="133772"/>
                    <a:pt x="56099" y="139166"/>
                    <a:pt x="44232" y="139166"/>
                  </a:cubicBezTo>
                  <a:cubicBezTo>
                    <a:pt x="32364" y="139166"/>
                    <a:pt x="29128" y="137008"/>
                    <a:pt x="21576" y="132693"/>
                  </a:cubicBezTo>
                  <a:cubicBezTo>
                    <a:pt x="15104" y="128378"/>
                    <a:pt x="9709" y="121905"/>
                    <a:pt x="5394" y="114354"/>
                  </a:cubicBezTo>
                  <a:cubicBezTo>
                    <a:pt x="2158" y="106802"/>
                    <a:pt x="0" y="97092"/>
                    <a:pt x="0" y="87383"/>
                  </a:cubicBezTo>
                  <a:cubicBezTo>
                    <a:pt x="0" y="77674"/>
                    <a:pt x="2158" y="67964"/>
                    <a:pt x="5394" y="60413"/>
                  </a:cubicBezTo>
                  <a:cubicBezTo>
                    <a:pt x="8631" y="51782"/>
                    <a:pt x="14025" y="46388"/>
                    <a:pt x="20498" y="42074"/>
                  </a:cubicBezTo>
                  <a:cubicBezTo>
                    <a:pt x="26970" y="37758"/>
                    <a:pt x="34523" y="35600"/>
                    <a:pt x="43152" y="35600"/>
                  </a:cubicBezTo>
                  <a:cubicBezTo>
                    <a:pt x="51783" y="35600"/>
                    <a:pt x="55020" y="35600"/>
                    <a:pt x="59334" y="39916"/>
                  </a:cubicBezTo>
                  <a:cubicBezTo>
                    <a:pt x="63650" y="42074"/>
                    <a:pt x="67965" y="45310"/>
                    <a:pt x="71202" y="49625"/>
                  </a:cubicBezTo>
                  <a:lnTo>
                    <a:pt x="71202" y="0"/>
                  </a:lnTo>
                  <a:lnTo>
                    <a:pt x="88463" y="0"/>
                  </a:lnTo>
                  <a:lnTo>
                    <a:pt x="88463" y="139166"/>
                  </a:lnTo>
                  <a:lnTo>
                    <a:pt x="72281" y="139166"/>
                  </a:lnTo>
                  <a:lnTo>
                    <a:pt x="72281" y="137008"/>
                  </a:lnTo>
                  <a:close/>
                  <a:moveTo>
                    <a:pt x="18340" y="86304"/>
                  </a:moveTo>
                  <a:cubicBezTo>
                    <a:pt x="18340" y="99250"/>
                    <a:pt x="21576" y="108960"/>
                    <a:pt x="26970" y="115432"/>
                  </a:cubicBezTo>
                  <a:cubicBezTo>
                    <a:pt x="32364" y="121905"/>
                    <a:pt x="38838" y="125142"/>
                    <a:pt x="46389" y="125142"/>
                  </a:cubicBezTo>
                  <a:cubicBezTo>
                    <a:pt x="53940" y="125142"/>
                    <a:pt x="60414" y="121905"/>
                    <a:pt x="65808" y="116511"/>
                  </a:cubicBezTo>
                  <a:cubicBezTo>
                    <a:pt x="71202" y="110038"/>
                    <a:pt x="73359" y="101408"/>
                    <a:pt x="73359" y="88462"/>
                  </a:cubicBezTo>
                  <a:cubicBezTo>
                    <a:pt x="73359" y="75516"/>
                    <a:pt x="71202" y="64728"/>
                    <a:pt x="65808" y="58256"/>
                  </a:cubicBezTo>
                  <a:cubicBezTo>
                    <a:pt x="60414" y="51782"/>
                    <a:pt x="53940" y="48546"/>
                    <a:pt x="46389" y="48546"/>
                  </a:cubicBezTo>
                  <a:cubicBezTo>
                    <a:pt x="38838" y="48546"/>
                    <a:pt x="32364" y="51782"/>
                    <a:pt x="26970" y="58256"/>
                  </a:cubicBezTo>
                  <a:cubicBezTo>
                    <a:pt x="21576" y="64728"/>
                    <a:pt x="19419" y="74438"/>
                    <a:pt x="19419" y="87383"/>
                  </a:cubicBezTo>
                  <a:lnTo>
                    <a:pt x="18340" y="8738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182">
              <a:extLst>
                <a:ext uri="{FF2B5EF4-FFF2-40B4-BE49-F238E27FC236}">
                  <a16:creationId xmlns:a16="http://schemas.microsoft.com/office/drawing/2014/main" id="{2FDADC98-565E-61BF-3CBD-ED1B71E386A5}"/>
                </a:ext>
              </a:extLst>
            </p:cNvPr>
            <p:cNvSpPr/>
            <p:nvPr/>
          </p:nvSpPr>
          <p:spPr>
            <a:xfrm>
              <a:off x="12404657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183">
              <a:extLst>
                <a:ext uri="{FF2B5EF4-FFF2-40B4-BE49-F238E27FC236}">
                  <a16:creationId xmlns:a16="http://schemas.microsoft.com/office/drawing/2014/main" id="{2804F2BB-0DAF-6D1C-8B29-57F79830EFB2}"/>
                </a:ext>
              </a:extLst>
            </p:cNvPr>
            <p:cNvSpPr/>
            <p:nvPr/>
          </p:nvSpPr>
          <p:spPr>
            <a:xfrm>
              <a:off x="12516852" y="8657398"/>
              <a:ext cx="55020" cy="103564"/>
            </a:xfrm>
            <a:custGeom>
              <a:avLst/>
              <a:gdLst>
                <a:gd name="csX0" fmla="*/ 1080 w 55020"/>
                <a:gd name="csY0" fmla="*/ 102486 h 103564"/>
                <a:gd name="csX1" fmla="*/ 1080 w 55020"/>
                <a:gd name="csY1" fmla="*/ 2158 h 103564"/>
                <a:gd name="csX2" fmla="*/ 16182 w 55020"/>
                <a:gd name="csY2" fmla="*/ 2158 h 103564"/>
                <a:gd name="csX3" fmla="*/ 16182 w 55020"/>
                <a:gd name="csY3" fmla="*/ 17261 h 103564"/>
                <a:gd name="csX4" fmla="*/ 26970 w 55020"/>
                <a:gd name="csY4" fmla="*/ 3236 h 103564"/>
                <a:gd name="csX5" fmla="*/ 37758 w 55020"/>
                <a:gd name="csY5" fmla="*/ 0 h 103564"/>
                <a:gd name="csX6" fmla="*/ 55020 w 55020"/>
                <a:gd name="csY6" fmla="*/ 5394 h 103564"/>
                <a:gd name="csX7" fmla="*/ 49626 w 55020"/>
                <a:gd name="csY7" fmla="*/ 21576 h 103564"/>
                <a:gd name="csX8" fmla="*/ 36680 w 55020"/>
                <a:gd name="csY8" fmla="*/ 18340 h 103564"/>
                <a:gd name="csX9" fmla="*/ 26970 w 55020"/>
                <a:gd name="csY9" fmla="*/ 21576 h 103564"/>
                <a:gd name="csX10" fmla="*/ 20498 w 55020"/>
                <a:gd name="csY10" fmla="*/ 31286 h 103564"/>
                <a:gd name="csX11" fmla="*/ 17262 w 55020"/>
                <a:gd name="csY11" fmla="*/ 50704 h 103564"/>
                <a:gd name="csX12" fmla="*/ 17262 w 55020"/>
                <a:gd name="csY12" fmla="*/ 103565 h 103564"/>
                <a:gd name="csX13" fmla="*/ 0 w 55020"/>
                <a:gd name="csY13" fmla="*/ 103565 h 103564"/>
                <a:gd name="csX14" fmla="*/ 0 w 55020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20" h="103564">
                  <a:moveTo>
                    <a:pt x="1080" y="102486"/>
                  </a:moveTo>
                  <a:lnTo>
                    <a:pt x="1080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4" y="0"/>
                    <a:pt x="37758" y="0"/>
                  </a:cubicBezTo>
                  <a:cubicBezTo>
                    <a:pt x="42074" y="0"/>
                    <a:pt x="49626" y="2158"/>
                    <a:pt x="55020" y="5394"/>
                  </a:cubicBezTo>
                  <a:lnTo>
                    <a:pt x="49626" y="21576"/>
                  </a:lnTo>
                  <a:cubicBezTo>
                    <a:pt x="45311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2" y="44231"/>
                    <a:pt x="17262" y="50704"/>
                  </a:cubicBezTo>
                  <a:lnTo>
                    <a:pt x="17262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185">
              <a:extLst>
                <a:ext uri="{FF2B5EF4-FFF2-40B4-BE49-F238E27FC236}">
                  <a16:creationId xmlns:a16="http://schemas.microsoft.com/office/drawing/2014/main" id="{D629C14B-937E-8813-2EC8-E00417BF5847}"/>
                </a:ext>
              </a:extLst>
            </p:cNvPr>
            <p:cNvSpPr/>
            <p:nvPr/>
          </p:nvSpPr>
          <p:spPr>
            <a:xfrm>
              <a:off x="12061597" y="7939994"/>
              <a:ext cx="56097" cy="56097"/>
            </a:xfrm>
            <a:custGeom>
              <a:avLst/>
              <a:gdLst>
                <a:gd name="csX0" fmla="*/ 28049 w 56097"/>
                <a:gd name="csY0" fmla="*/ 56098 h 56097"/>
                <a:gd name="csX1" fmla="*/ 0 w 56097"/>
                <a:gd name="csY1" fmla="*/ 28049 h 56097"/>
                <a:gd name="csX2" fmla="*/ 28049 w 56097"/>
                <a:gd name="csY2" fmla="*/ 0 h 56097"/>
                <a:gd name="csX3" fmla="*/ 56097 w 56097"/>
                <a:gd name="csY3" fmla="*/ 28049 h 56097"/>
                <a:gd name="csX4" fmla="*/ 28049 w 56097"/>
                <a:gd name="csY4" fmla="*/ 56098 h 5609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6097" h="56097">
                  <a:moveTo>
                    <a:pt x="28049" y="56098"/>
                  </a:moveTo>
                  <a:cubicBezTo>
                    <a:pt x="12945" y="56098"/>
                    <a:pt x="0" y="43152"/>
                    <a:pt x="0" y="28049"/>
                  </a:cubicBezTo>
                  <a:cubicBezTo>
                    <a:pt x="0" y="12946"/>
                    <a:pt x="12945" y="0"/>
                    <a:pt x="28049" y="0"/>
                  </a:cubicBezTo>
                  <a:cubicBezTo>
                    <a:pt x="43152" y="0"/>
                    <a:pt x="56097" y="12946"/>
                    <a:pt x="56097" y="28049"/>
                  </a:cubicBezTo>
                  <a:cubicBezTo>
                    <a:pt x="56097" y="43152"/>
                    <a:pt x="43152" y="56098"/>
                    <a:pt x="28049" y="56098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5F2AB178-4A5B-8E93-EEEC-6A9106FD7DE2}"/>
                </a:ext>
              </a:extLst>
            </p:cNvPr>
            <p:cNvSpPr/>
            <p:nvPr/>
          </p:nvSpPr>
          <p:spPr>
            <a:xfrm>
              <a:off x="11150008" y="7938915"/>
              <a:ext cx="253518" cy="197420"/>
            </a:xfrm>
            <a:custGeom>
              <a:avLst/>
              <a:gdLst>
                <a:gd name="csX0" fmla="*/ 253519 w 253518"/>
                <a:gd name="csY0" fmla="*/ 197421 h 197420"/>
                <a:gd name="csX1" fmla="*/ 213604 w 253518"/>
                <a:gd name="csY1" fmla="*/ 197421 h 197420"/>
                <a:gd name="csX2" fmla="*/ 213604 w 253518"/>
                <a:gd name="csY2" fmla="*/ 84147 h 197420"/>
                <a:gd name="csX3" fmla="*/ 180160 w 253518"/>
                <a:gd name="csY3" fmla="*/ 40994 h 197420"/>
                <a:gd name="csX4" fmla="*/ 146717 w 253518"/>
                <a:gd name="csY4" fmla="*/ 84147 h 197420"/>
                <a:gd name="csX5" fmla="*/ 146717 w 253518"/>
                <a:gd name="csY5" fmla="*/ 197421 h 197420"/>
                <a:gd name="csX6" fmla="*/ 106802 w 253518"/>
                <a:gd name="csY6" fmla="*/ 197421 h 197420"/>
                <a:gd name="csX7" fmla="*/ 106802 w 253518"/>
                <a:gd name="csY7" fmla="*/ 84147 h 197420"/>
                <a:gd name="csX8" fmla="*/ 73359 w 253518"/>
                <a:gd name="csY8" fmla="*/ 40994 h 197420"/>
                <a:gd name="csX9" fmla="*/ 39915 w 253518"/>
                <a:gd name="csY9" fmla="*/ 84147 h 197420"/>
                <a:gd name="csX10" fmla="*/ 39915 w 253518"/>
                <a:gd name="csY10" fmla="*/ 197421 h 197420"/>
                <a:gd name="csX11" fmla="*/ 0 w 253518"/>
                <a:gd name="csY11" fmla="*/ 197421 h 197420"/>
                <a:gd name="csX12" fmla="*/ 0 w 253518"/>
                <a:gd name="csY12" fmla="*/ 86304 h 197420"/>
                <a:gd name="csX13" fmla="*/ 73359 w 253518"/>
                <a:gd name="csY13" fmla="*/ 0 h 197420"/>
                <a:gd name="csX14" fmla="*/ 126220 w 253518"/>
                <a:gd name="csY14" fmla="*/ 25891 h 197420"/>
                <a:gd name="csX15" fmla="*/ 180160 w 253518"/>
                <a:gd name="csY15" fmla="*/ 0 h 197420"/>
                <a:gd name="csX16" fmla="*/ 253519 w 253518"/>
                <a:gd name="csY16" fmla="*/ 86304 h 197420"/>
                <a:gd name="csX17" fmla="*/ 253519 w 253518"/>
                <a:gd name="csY17" fmla="*/ 197421 h 197420"/>
                <a:gd name="csX18" fmla="*/ 253519 w 253518"/>
                <a:gd name="csY18" fmla="*/ 197421 h 19742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253518" h="197420">
                  <a:moveTo>
                    <a:pt x="253519" y="197421"/>
                  </a:moveTo>
                  <a:lnTo>
                    <a:pt x="213604" y="197421"/>
                  </a:lnTo>
                  <a:lnTo>
                    <a:pt x="213604" y="84147"/>
                  </a:lnTo>
                  <a:cubicBezTo>
                    <a:pt x="213604" y="59334"/>
                    <a:pt x="199579" y="40994"/>
                    <a:pt x="180160" y="40994"/>
                  </a:cubicBezTo>
                  <a:cubicBezTo>
                    <a:pt x="160742" y="40994"/>
                    <a:pt x="146717" y="59334"/>
                    <a:pt x="146717" y="84147"/>
                  </a:cubicBezTo>
                  <a:lnTo>
                    <a:pt x="146717" y="197421"/>
                  </a:lnTo>
                  <a:lnTo>
                    <a:pt x="106802" y="197421"/>
                  </a:lnTo>
                  <a:lnTo>
                    <a:pt x="106802" y="84147"/>
                  </a:lnTo>
                  <a:cubicBezTo>
                    <a:pt x="106802" y="55019"/>
                    <a:pt x="89541" y="40994"/>
                    <a:pt x="73359" y="40994"/>
                  </a:cubicBezTo>
                  <a:cubicBezTo>
                    <a:pt x="57177" y="40994"/>
                    <a:pt x="39915" y="59334"/>
                    <a:pt x="39915" y="84147"/>
                  </a:cubicBezTo>
                  <a:lnTo>
                    <a:pt x="39915" y="197421"/>
                  </a:lnTo>
                  <a:lnTo>
                    <a:pt x="0" y="197421"/>
                  </a:lnTo>
                  <a:lnTo>
                    <a:pt x="0" y="86304"/>
                  </a:lnTo>
                  <a:cubicBezTo>
                    <a:pt x="0" y="35600"/>
                    <a:pt x="30207" y="0"/>
                    <a:pt x="73359" y="0"/>
                  </a:cubicBezTo>
                  <a:cubicBezTo>
                    <a:pt x="116511" y="0"/>
                    <a:pt x="111117" y="8630"/>
                    <a:pt x="126220" y="25891"/>
                  </a:cubicBezTo>
                  <a:cubicBezTo>
                    <a:pt x="141323" y="8630"/>
                    <a:pt x="159664" y="0"/>
                    <a:pt x="180160" y="0"/>
                  </a:cubicBezTo>
                  <a:cubicBezTo>
                    <a:pt x="223312" y="0"/>
                    <a:pt x="253519" y="35600"/>
                    <a:pt x="253519" y="86304"/>
                  </a:cubicBezTo>
                  <a:lnTo>
                    <a:pt x="253519" y="197421"/>
                  </a:lnTo>
                  <a:lnTo>
                    <a:pt x="253519" y="197421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FA31EDCC-883A-6788-012A-D34B1AB4616A}"/>
                </a:ext>
              </a:extLst>
            </p:cNvPr>
            <p:cNvSpPr/>
            <p:nvPr/>
          </p:nvSpPr>
          <p:spPr>
            <a:xfrm>
              <a:off x="11435891" y="7863399"/>
              <a:ext cx="52861" cy="272937"/>
            </a:xfrm>
            <a:custGeom>
              <a:avLst/>
              <a:gdLst>
                <a:gd name="csX0" fmla="*/ 46389 w 52861"/>
                <a:gd name="csY0" fmla="*/ 272937 h 272937"/>
                <a:gd name="csX1" fmla="*/ 5394 w 52861"/>
                <a:gd name="csY1" fmla="*/ 272937 h 272937"/>
                <a:gd name="csX2" fmla="*/ 5394 w 52861"/>
                <a:gd name="csY2" fmla="*/ 80910 h 272937"/>
                <a:gd name="csX3" fmla="*/ 46389 w 52861"/>
                <a:gd name="csY3" fmla="*/ 80910 h 272937"/>
                <a:gd name="csX4" fmla="*/ 46389 w 52861"/>
                <a:gd name="csY4" fmla="*/ 272937 h 272937"/>
                <a:gd name="csX5" fmla="*/ 25892 w 52861"/>
                <a:gd name="csY5" fmla="*/ 52861 h 272937"/>
                <a:gd name="csX6" fmla="*/ 0 w 52861"/>
                <a:gd name="csY6" fmla="*/ 25891 h 272937"/>
                <a:gd name="csX7" fmla="*/ 25892 w 52861"/>
                <a:gd name="csY7" fmla="*/ 0 h 272937"/>
                <a:gd name="csX8" fmla="*/ 52862 w 52861"/>
                <a:gd name="csY8" fmla="*/ 25891 h 272937"/>
                <a:gd name="csX9" fmla="*/ 25892 w 52861"/>
                <a:gd name="csY9" fmla="*/ 52861 h 27293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52861" h="272937">
                  <a:moveTo>
                    <a:pt x="46389" y="272937"/>
                  </a:moveTo>
                  <a:lnTo>
                    <a:pt x="5394" y="272937"/>
                  </a:lnTo>
                  <a:lnTo>
                    <a:pt x="5394" y="80910"/>
                  </a:lnTo>
                  <a:lnTo>
                    <a:pt x="46389" y="80910"/>
                  </a:lnTo>
                  <a:lnTo>
                    <a:pt x="46389" y="272937"/>
                  </a:lnTo>
                  <a:close/>
                  <a:moveTo>
                    <a:pt x="25892" y="52861"/>
                  </a:moveTo>
                  <a:cubicBezTo>
                    <a:pt x="10788" y="52861"/>
                    <a:pt x="0" y="40994"/>
                    <a:pt x="0" y="25891"/>
                  </a:cubicBezTo>
                  <a:cubicBezTo>
                    <a:pt x="0" y="10788"/>
                    <a:pt x="10788" y="0"/>
                    <a:pt x="25892" y="0"/>
                  </a:cubicBezTo>
                  <a:cubicBezTo>
                    <a:pt x="40995" y="0"/>
                    <a:pt x="52862" y="11867"/>
                    <a:pt x="52862" y="25891"/>
                  </a:cubicBezTo>
                  <a:cubicBezTo>
                    <a:pt x="52862" y="39915"/>
                    <a:pt x="40995" y="52861"/>
                    <a:pt x="25892" y="52861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188">
              <a:extLst>
                <a:ext uri="{FF2B5EF4-FFF2-40B4-BE49-F238E27FC236}">
                  <a16:creationId xmlns:a16="http://schemas.microsoft.com/office/drawing/2014/main" id="{E631CDD3-5399-500E-1DEA-B85E416B3E5F}"/>
                </a:ext>
              </a:extLst>
            </p:cNvPr>
            <p:cNvSpPr/>
            <p:nvPr/>
          </p:nvSpPr>
          <p:spPr>
            <a:xfrm>
              <a:off x="11521116" y="7938915"/>
              <a:ext cx="176924" cy="202814"/>
            </a:xfrm>
            <a:custGeom>
              <a:avLst/>
              <a:gdLst>
                <a:gd name="csX0" fmla="*/ 98171 w 176924"/>
                <a:gd name="csY0" fmla="*/ 202815 h 202814"/>
                <a:gd name="csX1" fmla="*/ 28049 w 176924"/>
                <a:gd name="csY1" fmla="*/ 172609 h 202814"/>
                <a:gd name="csX2" fmla="*/ 0 w 176924"/>
                <a:gd name="csY2" fmla="*/ 101407 h 202814"/>
                <a:gd name="csX3" fmla="*/ 29127 w 176924"/>
                <a:gd name="csY3" fmla="*/ 30206 h 202814"/>
                <a:gd name="csX4" fmla="*/ 99249 w 176924"/>
                <a:gd name="csY4" fmla="*/ 0 h 202814"/>
                <a:gd name="csX5" fmla="*/ 170450 w 176924"/>
                <a:gd name="csY5" fmla="*/ 29127 h 202814"/>
                <a:gd name="csX6" fmla="*/ 175844 w 176924"/>
                <a:gd name="csY6" fmla="*/ 34521 h 202814"/>
                <a:gd name="csX7" fmla="*/ 146717 w 176924"/>
                <a:gd name="csY7" fmla="*/ 64728 h 202814"/>
                <a:gd name="csX8" fmla="*/ 141323 w 176924"/>
                <a:gd name="csY8" fmla="*/ 59334 h 202814"/>
                <a:gd name="csX9" fmla="*/ 99249 w 176924"/>
                <a:gd name="csY9" fmla="*/ 40994 h 202814"/>
                <a:gd name="csX10" fmla="*/ 39915 w 176924"/>
                <a:gd name="csY10" fmla="*/ 101407 h 202814"/>
                <a:gd name="csX11" fmla="*/ 99249 w 176924"/>
                <a:gd name="csY11" fmla="*/ 161821 h 202814"/>
                <a:gd name="csX12" fmla="*/ 141323 w 176924"/>
                <a:gd name="csY12" fmla="*/ 143481 h 202814"/>
                <a:gd name="csX13" fmla="*/ 146717 w 176924"/>
                <a:gd name="csY13" fmla="*/ 139165 h 202814"/>
                <a:gd name="csX14" fmla="*/ 176924 w 176924"/>
                <a:gd name="csY14" fmla="*/ 167215 h 202814"/>
                <a:gd name="csX15" fmla="*/ 170450 w 176924"/>
                <a:gd name="csY15" fmla="*/ 172609 h 202814"/>
                <a:gd name="csX16" fmla="*/ 99249 w 176924"/>
                <a:gd name="csY16" fmla="*/ 201736 h 2028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76924" h="202814">
                  <a:moveTo>
                    <a:pt x="98171" y="202815"/>
                  </a:moveTo>
                  <a:cubicBezTo>
                    <a:pt x="71201" y="202815"/>
                    <a:pt x="46388" y="192027"/>
                    <a:pt x="28049" y="172609"/>
                  </a:cubicBezTo>
                  <a:cubicBezTo>
                    <a:pt x="9709" y="154269"/>
                    <a:pt x="0" y="128377"/>
                    <a:pt x="0" y="101407"/>
                  </a:cubicBezTo>
                  <a:cubicBezTo>
                    <a:pt x="0" y="74437"/>
                    <a:pt x="9709" y="48546"/>
                    <a:pt x="29127" y="30206"/>
                  </a:cubicBezTo>
                  <a:cubicBezTo>
                    <a:pt x="47468" y="11867"/>
                    <a:pt x="73358" y="0"/>
                    <a:pt x="99249" y="0"/>
                  </a:cubicBezTo>
                  <a:cubicBezTo>
                    <a:pt x="125141" y="0"/>
                    <a:pt x="152111" y="9709"/>
                    <a:pt x="170450" y="29127"/>
                  </a:cubicBezTo>
                  <a:lnTo>
                    <a:pt x="175844" y="34521"/>
                  </a:lnTo>
                  <a:lnTo>
                    <a:pt x="146717" y="64728"/>
                  </a:lnTo>
                  <a:lnTo>
                    <a:pt x="141323" y="59334"/>
                  </a:lnTo>
                  <a:cubicBezTo>
                    <a:pt x="127298" y="46388"/>
                    <a:pt x="114353" y="40994"/>
                    <a:pt x="99249" y="40994"/>
                  </a:cubicBezTo>
                  <a:cubicBezTo>
                    <a:pt x="66885" y="40994"/>
                    <a:pt x="39915" y="67964"/>
                    <a:pt x="39915" y="101407"/>
                  </a:cubicBezTo>
                  <a:cubicBezTo>
                    <a:pt x="39915" y="134850"/>
                    <a:pt x="66885" y="161821"/>
                    <a:pt x="99249" y="161821"/>
                  </a:cubicBezTo>
                  <a:cubicBezTo>
                    <a:pt x="131614" y="161821"/>
                    <a:pt x="128378" y="156427"/>
                    <a:pt x="141323" y="143481"/>
                  </a:cubicBezTo>
                  <a:lnTo>
                    <a:pt x="146717" y="139165"/>
                  </a:lnTo>
                  <a:lnTo>
                    <a:pt x="176924" y="167215"/>
                  </a:lnTo>
                  <a:lnTo>
                    <a:pt x="170450" y="172609"/>
                  </a:lnTo>
                  <a:cubicBezTo>
                    <a:pt x="148874" y="192027"/>
                    <a:pt x="125141" y="201736"/>
                    <a:pt x="99249" y="201736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0" name="Freeform 189">
              <a:extLst>
                <a:ext uri="{FF2B5EF4-FFF2-40B4-BE49-F238E27FC236}">
                  <a16:creationId xmlns:a16="http://schemas.microsoft.com/office/drawing/2014/main" id="{94B27A73-A77A-6C91-AA40-448B046FA452}"/>
                </a:ext>
              </a:extLst>
            </p:cNvPr>
            <p:cNvSpPr/>
            <p:nvPr/>
          </p:nvSpPr>
          <p:spPr>
            <a:xfrm>
              <a:off x="11712064" y="7944309"/>
              <a:ext cx="94935" cy="192026"/>
            </a:xfrm>
            <a:custGeom>
              <a:avLst/>
              <a:gdLst>
                <a:gd name="csX0" fmla="*/ 43152 w 94935"/>
                <a:gd name="csY0" fmla="*/ 192027 h 192026"/>
                <a:gd name="csX1" fmla="*/ 0 w 94935"/>
                <a:gd name="csY1" fmla="*/ 192027 h 192026"/>
                <a:gd name="csX2" fmla="*/ 0 w 94935"/>
                <a:gd name="csY2" fmla="*/ 96013 h 192026"/>
                <a:gd name="csX3" fmla="*/ 86304 w 94935"/>
                <a:gd name="csY3" fmla="*/ 0 h 192026"/>
                <a:gd name="csX4" fmla="*/ 94935 w 94935"/>
                <a:gd name="csY4" fmla="*/ 0 h 192026"/>
                <a:gd name="csX5" fmla="*/ 94935 w 94935"/>
                <a:gd name="csY5" fmla="*/ 39915 h 192026"/>
                <a:gd name="csX6" fmla="*/ 88463 w 94935"/>
                <a:gd name="csY6" fmla="*/ 39915 h 192026"/>
                <a:gd name="csX7" fmla="*/ 43152 w 94935"/>
                <a:gd name="csY7" fmla="*/ 93855 h 192026"/>
                <a:gd name="csX8" fmla="*/ 43152 w 94935"/>
                <a:gd name="csY8" fmla="*/ 192027 h 192026"/>
                <a:gd name="csX9" fmla="*/ 43152 w 94935"/>
                <a:gd name="csY9" fmla="*/ 192027 h 1920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94935" h="192026">
                  <a:moveTo>
                    <a:pt x="43152" y="192027"/>
                  </a:moveTo>
                  <a:lnTo>
                    <a:pt x="0" y="192027"/>
                  </a:lnTo>
                  <a:lnTo>
                    <a:pt x="0" y="96013"/>
                  </a:lnTo>
                  <a:cubicBezTo>
                    <a:pt x="0" y="34521"/>
                    <a:pt x="26970" y="4315"/>
                    <a:pt x="86304" y="0"/>
                  </a:cubicBezTo>
                  <a:lnTo>
                    <a:pt x="94935" y="0"/>
                  </a:lnTo>
                  <a:lnTo>
                    <a:pt x="94935" y="39915"/>
                  </a:lnTo>
                  <a:lnTo>
                    <a:pt x="88463" y="39915"/>
                  </a:lnTo>
                  <a:cubicBezTo>
                    <a:pt x="56099" y="44231"/>
                    <a:pt x="43152" y="58255"/>
                    <a:pt x="43152" y="93855"/>
                  </a:cubicBezTo>
                  <a:lnTo>
                    <a:pt x="43152" y="192027"/>
                  </a:lnTo>
                  <a:lnTo>
                    <a:pt x="43152" y="192027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" name="Freeform 190">
              <a:extLst>
                <a:ext uri="{FF2B5EF4-FFF2-40B4-BE49-F238E27FC236}">
                  <a16:creationId xmlns:a16="http://schemas.microsoft.com/office/drawing/2014/main" id="{FFC943F7-B975-1603-D28B-12E07D362718}"/>
                </a:ext>
              </a:extLst>
            </p:cNvPr>
            <p:cNvSpPr/>
            <p:nvPr/>
          </p:nvSpPr>
          <p:spPr>
            <a:xfrm>
              <a:off x="11824260" y="7938915"/>
              <a:ext cx="198500" cy="202814"/>
            </a:xfrm>
            <a:custGeom>
              <a:avLst/>
              <a:gdLst>
                <a:gd name="csX0" fmla="*/ 99249 w 198500"/>
                <a:gd name="csY0" fmla="*/ 202815 h 202814"/>
                <a:gd name="csX1" fmla="*/ 29127 w 198500"/>
                <a:gd name="csY1" fmla="*/ 172609 h 202814"/>
                <a:gd name="csX2" fmla="*/ 0 w 198500"/>
                <a:gd name="csY2" fmla="*/ 101407 h 202814"/>
                <a:gd name="csX3" fmla="*/ 29127 w 198500"/>
                <a:gd name="csY3" fmla="*/ 30206 h 202814"/>
                <a:gd name="csX4" fmla="*/ 99249 w 198500"/>
                <a:gd name="csY4" fmla="*/ 0 h 202814"/>
                <a:gd name="csX5" fmla="*/ 169372 w 198500"/>
                <a:gd name="csY5" fmla="*/ 30206 h 202814"/>
                <a:gd name="csX6" fmla="*/ 198500 w 198500"/>
                <a:gd name="csY6" fmla="*/ 101407 h 202814"/>
                <a:gd name="csX7" fmla="*/ 169372 w 198500"/>
                <a:gd name="csY7" fmla="*/ 172609 h 202814"/>
                <a:gd name="csX8" fmla="*/ 99249 w 198500"/>
                <a:gd name="csY8" fmla="*/ 202815 h 202814"/>
                <a:gd name="csX9" fmla="*/ 99249 w 198500"/>
                <a:gd name="csY9" fmla="*/ 40994 h 202814"/>
                <a:gd name="csX10" fmla="*/ 42074 w 198500"/>
                <a:gd name="csY10" fmla="*/ 101407 h 202814"/>
                <a:gd name="csX11" fmla="*/ 99249 w 198500"/>
                <a:gd name="csY11" fmla="*/ 161821 h 202814"/>
                <a:gd name="csX12" fmla="*/ 156427 w 198500"/>
                <a:gd name="csY12" fmla="*/ 101407 h 202814"/>
                <a:gd name="csX13" fmla="*/ 99249 w 198500"/>
                <a:gd name="csY13" fmla="*/ 40994 h 2028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98500" h="202814">
                  <a:moveTo>
                    <a:pt x="99249" y="202815"/>
                  </a:moveTo>
                  <a:cubicBezTo>
                    <a:pt x="72279" y="202815"/>
                    <a:pt x="47468" y="192027"/>
                    <a:pt x="29127" y="172609"/>
                  </a:cubicBezTo>
                  <a:cubicBezTo>
                    <a:pt x="10788" y="153190"/>
                    <a:pt x="0" y="128377"/>
                    <a:pt x="0" y="101407"/>
                  </a:cubicBezTo>
                  <a:cubicBezTo>
                    <a:pt x="0" y="74437"/>
                    <a:pt x="10788" y="49625"/>
                    <a:pt x="29127" y="30206"/>
                  </a:cubicBezTo>
                  <a:cubicBezTo>
                    <a:pt x="47468" y="10788"/>
                    <a:pt x="73359" y="0"/>
                    <a:pt x="99249" y="0"/>
                  </a:cubicBezTo>
                  <a:cubicBezTo>
                    <a:pt x="125141" y="0"/>
                    <a:pt x="149954" y="10788"/>
                    <a:pt x="169372" y="30206"/>
                  </a:cubicBezTo>
                  <a:cubicBezTo>
                    <a:pt x="187712" y="48546"/>
                    <a:pt x="198500" y="74437"/>
                    <a:pt x="198500" y="101407"/>
                  </a:cubicBezTo>
                  <a:cubicBezTo>
                    <a:pt x="198500" y="128377"/>
                    <a:pt x="187712" y="154269"/>
                    <a:pt x="169372" y="172609"/>
                  </a:cubicBezTo>
                  <a:cubicBezTo>
                    <a:pt x="151033" y="192027"/>
                    <a:pt x="126220" y="202815"/>
                    <a:pt x="99249" y="202815"/>
                  </a:cubicBezTo>
                  <a:moveTo>
                    <a:pt x="99249" y="40994"/>
                  </a:moveTo>
                  <a:cubicBezTo>
                    <a:pt x="67965" y="40994"/>
                    <a:pt x="42074" y="67964"/>
                    <a:pt x="42074" y="101407"/>
                  </a:cubicBezTo>
                  <a:cubicBezTo>
                    <a:pt x="42074" y="134850"/>
                    <a:pt x="67965" y="161821"/>
                    <a:pt x="99249" y="161821"/>
                  </a:cubicBezTo>
                  <a:cubicBezTo>
                    <a:pt x="130535" y="161821"/>
                    <a:pt x="156427" y="135929"/>
                    <a:pt x="156427" y="101407"/>
                  </a:cubicBezTo>
                  <a:cubicBezTo>
                    <a:pt x="156427" y="66885"/>
                    <a:pt x="130535" y="40994"/>
                    <a:pt x="99249" y="40994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7C3BB156-C62A-6536-502F-87482E68C28C}"/>
                </a:ext>
              </a:extLst>
            </p:cNvPr>
            <p:cNvSpPr/>
            <p:nvPr/>
          </p:nvSpPr>
          <p:spPr>
            <a:xfrm>
              <a:off x="12061597" y="8080238"/>
              <a:ext cx="56097" cy="56097"/>
            </a:xfrm>
            <a:custGeom>
              <a:avLst/>
              <a:gdLst>
                <a:gd name="csX0" fmla="*/ 28049 w 56097"/>
                <a:gd name="csY0" fmla="*/ 56098 h 56097"/>
                <a:gd name="csX1" fmla="*/ 0 w 56097"/>
                <a:gd name="csY1" fmla="*/ 28049 h 56097"/>
                <a:gd name="csX2" fmla="*/ 28049 w 56097"/>
                <a:gd name="csY2" fmla="*/ 0 h 56097"/>
                <a:gd name="csX3" fmla="*/ 56097 w 56097"/>
                <a:gd name="csY3" fmla="*/ 28049 h 56097"/>
                <a:gd name="csX4" fmla="*/ 28049 w 56097"/>
                <a:gd name="csY4" fmla="*/ 56098 h 5609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6097" h="56097">
                  <a:moveTo>
                    <a:pt x="28049" y="56098"/>
                  </a:moveTo>
                  <a:cubicBezTo>
                    <a:pt x="12945" y="56098"/>
                    <a:pt x="0" y="43152"/>
                    <a:pt x="0" y="28049"/>
                  </a:cubicBezTo>
                  <a:cubicBezTo>
                    <a:pt x="0" y="12946"/>
                    <a:pt x="12945" y="0"/>
                    <a:pt x="28049" y="0"/>
                  </a:cubicBezTo>
                  <a:cubicBezTo>
                    <a:pt x="43152" y="0"/>
                    <a:pt x="56097" y="12946"/>
                    <a:pt x="56097" y="28049"/>
                  </a:cubicBezTo>
                  <a:cubicBezTo>
                    <a:pt x="56097" y="43152"/>
                    <a:pt x="43152" y="56098"/>
                    <a:pt x="28049" y="56098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3" name="Freeform 192">
              <a:extLst>
                <a:ext uri="{FF2B5EF4-FFF2-40B4-BE49-F238E27FC236}">
                  <a16:creationId xmlns:a16="http://schemas.microsoft.com/office/drawing/2014/main" id="{B9521A2D-27B7-0362-78EB-87BB4283D5BF}"/>
                </a:ext>
              </a:extLst>
            </p:cNvPr>
            <p:cNvSpPr/>
            <p:nvPr/>
          </p:nvSpPr>
          <p:spPr>
            <a:xfrm>
              <a:off x="12156532" y="7863399"/>
              <a:ext cx="198498" cy="278331"/>
            </a:xfrm>
            <a:custGeom>
              <a:avLst/>
              <a:gdLst>
                <a:gd name="csX0" fmla="*/ 99249 w 198498"/>
                <a:gd name="csY0" fmla="*/ 278331 h 278331"/>
                <a:gd name="csX1" fmla="*/ 0 w 198498"/>
                <a:gd name="csY1" fmla="*/ 168293 h 278331"/>
                <a:gd name="csX2" fmla="*/ 0 w 198498"/>
                <a:gd name="csY2" fmla="*/ 155347 h 278331"/>
                <a:gd name="csX3" fmla="*/ 0 w 198498"/>
                <a:gd name="csY3" fmla="*/ 0 h 278331"/>
                <a:gd name="csX4" fmla="*/ 40994 w 198498"/>
                <a:gd name="csY4" fmla="*/ 0 h 278331"/>
                <a:gd name="csX5" fmla="*/ 40994 w 198498"/>
                <a:gd name="csY5" fmla="*/ 94935 h 278331"/>
                <a:gd name="csX6" fmla="*/ 99249 w 198498"/>
                <a:gd name="csY6" fmla="*/ 76595 h 278331"/>
                <a:gd name="csX7" fmla="*/ 169372 w 198498"/>
                <a:gd name="csY7" fmla="*/ 105723 h 278331"/>
                <a:gd name="csX8" fmla="*/ 198499 w 198498"/>
                <a:gd name="csY8" fmla="*/ 176923 h 278331"/>
                <a:gd name="csX9" fmla="*/ 169372 w 198498"/>
                <a:gd name="csY9" fmla="*/ 248125 h 278331"/>
                <a:gd name="csX10" fmla="*/ 99249 w 198498"/>
                <a:gd name="csY10" fmla="*/ 278331 h 278331"/>
                <a:gd name="csX11" fmla="*/ 99249 w 198498"/>
                <a:gd name="csY11" fmla="*/ 116511 h 278331"/>
                <a:gd name="csX12" fmla="*/ 39915 w 198498"/>
                <a:gd name="csY12" fmla="*/ 176923 h 278331"/>
                <a:gd name="csX13" fmla="*/ 99249 w 198498"/>
                <a:gd name="csY13" fmla="*/ 237337 h 278331"/>
                <a:gd name="csX14" fmla="*/ 158584 w 198498"/>
                <a:gd name="csY14" fmla="*/ 176923 h 278331"/>
                <a:gd name="csX15" fmla="*/ 99249 w 198498"/>
                <a:gd name="csY15" fmla="*/ 116511 h 27833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198498" h="278331">
                  <a:moveTo>
                    <a:pt x="99249" y="278331"/>
                  </a:moveTo>
                  <a:cubicBezTo>
                    <a:pt x="40994" y="278331"/>
                    <a:pt x="0" y="233021"/>
                    <a:pt x="0" y="168293"/>
                  </a:cubicBezTo>
                  <a:cubicBezTo>
                    <a:pt x="0" y="103565"/>
                    <a:pt x="0" y="159663"/>
                    <a:pt x="0" y="155347"/>
                  </a:cubicBezTo>
                  <a:lnTo>
                    <a:pt x="0" y="0"/>
                  </a:lnTo>
                  <a:lnTo>
                    <a:pt x="40994" y="0"/>
                  </a:lnTo>
                  <a:lnTo>
                    <a:pt x="40994" y="94935"/>
                  </a:lnTo>
                  <a:cubicBezTo>
                    <a:pt x="58254" y="81989"/>
                    <a:pt x="77673" y="76595"/>
                    <a:pt x="99249" y="76595"/>
                  </a:cubicBezTo>
                  <a:cubicBezTo>
                    <a:pt x="120826" y="76595"/>
                    <a:pt x="151033" y="87383"/>
                    <a:pt x="169372" y="105723"/>
                  </a:cubicBezTo>
                  <a:cubicBezTo>
                    <a:pt x="187711" y="125141"/>
                    <a:pt x="198499" y="149953"/>
                    <a:pt x="198499" y="176923"/>
                  </a:cubicBezTo>
                  <a:cubicBezTo>
                    <a:pt x="198499" y="203893"/>
                    <a:pt x="187711" y="229785"/>
                    <a:pt x="169372" y="248125"/>
                  </a:cubicBezTo>
                  <a:cubicBezTo>
                    <a:pt x="151033" y="267543"/>
                    <a:pt x="126220" y="278331"/>
                    <a:pt x="99249" y="278331"/>
                  </a:cubicBezTo>
                  <a:moveTo>
                    <a:pt x="99249" y="116511"/>
                  </a:moveTo>
                  <a:cubicBezTo>
                    <a:pt x="66885" y="116511"/>
                    <a:pt x="39915" y="143481"/>
                    <a:pt x="39915" y="176923"/>
                  </a:cubicBezTo>
                  <a:cubicBezTo>
                    <a:pt x="39915" y="210367"/>
                    <a:pt x="65807" y="237337"/>
                    <a:pt x="99249" y="237337"/>
                  </a:cubicBezTo>
                  <a:cubicBezTo>
                    <a:pt x="132692" y="237337"/>
                    <a:pt x="158584" y="210367"/>
                    <a:pt x="158584" y="176923"/>
                  </a:cubicBezTo>
                  <a:cubicBezTo>
                    <a:pt x="158584" y="143481"/>
                    <a:pt x="131614" y="116511"/>
                    <a:pt x="99249" y="116511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" name="Freeform 193">
              <a:extLst>
                <a:ext uri="{FF2B5EF4-FFF2-40B4-BE49-F238E27FC236}">
                  <a16:creationId xmlns:a16="http://schemas.microsoft.com/office/drawing/2014/main" id="{EC296DC0-7251-11C4-856C-640165DC6E82}"/>
                </a:ext>
              </a:extLst>
            </p:cNvPr>
            <p:cNvSpPr/>
            <p:nvPr/>
          </p:nvSpPr>
          <p:spPr>
            <a:xfrm>
              <a:off x="12383081" y="7863399"/>
              <a:ext cx="52860" cy="272937"/>
            </a:xfrm>
            <a:custGeom>
              <a:avLst/>
              <a:gdLst>
                <a:gd name="csX0" fmla="*/ 46388 w 52860"/>
                <a:gd name="csY0" fmla="*/ 272937 h 272937"/>
                <a:gd name="csX1" fmla="*/ 5394 w 52860"/>
                <a:gd name="csY1" fmla="*/ 272937 h 272937"/>
                <a:gd name="csX2" fmla="*/ 5394 w 52860"/>
                <a:gd name="csY2" fmla="*/ 80910 h 272937"/>
                <a:gd name="csX3" fmla="*/ 46388 w 52860"/>
                <a:gd name="csY3" fmla="*/ 80910 h 272937"/>
                <a:gd name="csX4" fmla="*/ 46388 w 52860"/>
                <a:gd name="csY4" fmla="*/ 272937 h 272937"/>
                <a:gd name="csX5" fmla="*/ 25890 w 52860"/>
                <a:gd name="csY5" fmla="*/ 52861 h 272937"/>
                <a:gd name="csX6" fmla="*/ 0 w 52860"/>
                <a:gd name="csY6" fmla="*/ 25891 h 272937"/>
                <a:gd name="csX7" fmla="*/ 25890 w 52860"/>
                <a:gd name="csY7" fmla="*/ 0 h 272937"/>
                <a:gd name="csX8" fmla="*/ 52860 w 52860"/>
                <a:gd name="csY8" fmla="*/ 25891 h 272937"/>
                <a:gd name="csX9" fmla="*/ 25890 w 52860"/>
                <a:gd name="csY9" fmla="*/ 52861 h 27293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52860" h="272937">
                  <a:moveTo>
                    <a:pt x="46388" y="272937"/>
                  </a:moveTo>
                  <a:lnTo>
                    <a:pt x="5394" y="272937"/>
                  </a:lnTo>
                  <a:lnTo>
                    <a:pt x="5394" y="80910"/>
                  </a:lnTo>
                  <a:lnTo>
                    <a:pt x="46388" y="80910"/>
                  </a:lnTo>
                  <a:lnTo>
                    <a:pt x="46388" y="272937"/>
                  </a:lnTo>
                  <a:close/>
                  <a:moveTo>
                    <a:pt x="25890" y="52861"/>
                  </a:moveTo>
                  <a:cubicBezTo>
                    <a:pt x="10788" y="52861"/>
                    <a:pt x="0" y="40994"/>
                    <a:pt x="0" y="25891"/>
                  </a:cubicBezTo>
                  <a:cubicBezTo>
                    <a:pt x="0" y="10788"/>
                    <a:pt x="10788" y="0"/>
                    <a:pt x="25890" y="0"/>
                  </a:cubicBezTo>
                  <a:cubicBezTo>
                    <a:pt x="40994" y="0"/>
                    <a:pt x="52860" y="11867"/>
                    <a:pt x="52860" y="25891"/>
                  </a:cubicBezTo>
                  <a:cubicBezTo>
                    <a:pt x="52860" y="39915"/>
                    <a:pt x="40994" y="52861"/>
                    <a:pt x="25890" y="52861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" name="Freeform 194">
              <a:extLst>
                <a:ext uri="{FF2B5EF4-FFF2-40B4-BE49-F238E27FC236}">
                  <a16:creationId xmlns:a16="http://schemas.microsoft.com/office/drawing/2014/main" id="{C655B3B3-8467-2E0B-1F48-A46F3E2E784F}"/>
                </a:ext>
              </a:extLst>
            </p:cNvPr>
            <p:cNvSpPr/>
            <p:nvPr/>
          </p:nvSpPr>
          <p:spPr>
            <a:xfrm>
              <a:off x="12466148" y="7902236"/>
              <a:ext cx="116511" cy="239494"/>
            </a:xfrm>
            <a:custGeom>
              <a:avLst/>
              <a:gdLst>
                <a:gd name="csX0" fmla="*/ 116511 w 116511"/>
                <a:gd name="csY0" fmla="*/ 239495 h 239494"/>
                <a:gd name="csX1" fmla="*/ 107880 w 116511"/>
                <a:gd name="csY1" fmla="*/ 237337 h 239494"/>
                <a:gd name="csX2" fmla="*/ 24813 w 116511"/>
                <a:gd name="csY2" fmla="*/ 130535 h 239494"/>
                <a:gd name="csX3" fmla="*/ 24813 w 116511"/>
                <a:gd name="csY3" fmla="*/ 76595 h 239494"/>
                <a:gd name="csX4" fmla="*/ 0 w 116511"/>
                <a:gd name="csY4" fmla="*/ 76595 h 239494"/>
                <a:gd name="csX5" fmla="*/ 0 w 116511"/>
                <a:gd name="csY5" fmla="*/ 39916 h 239494"/>
                <a:gd name="csX6" fmla="*/ 24813 w 116511"/>
                <a:gd name="csY6" fmla="*/ 39916 h 239494"/>
                <a:gd name="csX7" fmla="*/ 24813 w 116511"/>
                <a:gd name="csY7" fmla="*/ 0 h 239494"/>
                <a:gd name="csX8" fmla="*/ 65807 w 116511"/>
                <a:gd name="csY8" fmla="*/ 0 h 239494"/>
                <a:gd name="csX9" fmla="*/ 65807 w 116511"/>
                <a:gd name="csY9" fmla="*/ 39916 h 239494"/>
                <a:gd name="csX10" fmla="*/ 116511 w 116511"/>
                <a:gd name="csY10" fmla="*/ 39916 h 239494"/>
                <a:gd name="csX11" fmla="*/ 116511 w 116511"/>
                <a:gd name="csY11" fmla="*/ 76595 h 239494"/>
                <a:gd name="csX12" fmla="*/ 65807 w 116511"/>
                <a:gd name="csY12" fmla="*/ 76595 h 239494"/>
                <a:gd name="csX13" fmla="*/ 65807 w 116511"/>
                <a:gd name="csY13" fmla="*/ 137008 h 239494"/>
                <a:gd name="csX14" fmla="*/ 110037 w 116511"/>
                <a:gd name="csY14" fmla="*/ 195263 h 239494"/>
                <a:gd name="csX15" fmla="*/ 116511 w 116511"/>
                <a:gd name="csY15" fmla="*/ 195263 h 239494"/>
                <a:gd name="csX16" fmla="*/ 116511 w 116511"/>
                <a:gd name="csY16" fmla="*/ 238415 h 239494"/>
                <a:gd name="csX17" fmla="*/ 116511 w 116511"/>
                <a:gd name="csY17" fmla="*/ 238415 h 2394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116511" h="239494">
                  <a:moveTo>
                    <a:pt x="116511" y="239495"/>
                  </a:moveTo>
                  <a:lnTo>
                    <a:pt x="107880" y="237337"/>
                  </a:lnTo>
                  <a:cubicBezTo>
                    <a:pt x="47468" y="225470"/>
                    <a:pt x="24813" y="196342"/>
                    <a:pt x="24813" y="130535"/>
                  </a:cubicBezTo>
                  <a:lnTo>
                    <a:pt x="24813" y="76595"/>
                  </a:lnTo>
                  <a:lnTo>
                    <a:pt x="0" y="76595"/>
                  </a:lnTo>
                  <a:lnTo>
                    <a:pt x="0" y="39916"/>
                  </a:lnTo>
                  <a:lnTo>
                    <a:pt x="24813" y="39916"/>
                  </a:lnTo>
                  <a:lnTo>
                    <a:pt x="24813" y="0"/>
                  </a:lnTo>
                  <a:lnTo>
                    <a:pt x="65807" y="0"/>
                  </a:lnTo>
                  <a:lnTo>
                    <a:pt x="65807" y="39916"/>
                  </a:lnTo>
                  <a:lnTo>
                    <a:pt x="116511" y="39916"/>
                  </a:lnTo>
                  <a:lnTo>
                    <a:pt x="116511" y="76595"/>
                  </a:lnTo>
                  <a:lnTo>
                    <a:pt x="65807" y="76595"/>
                  </a:lnTo>
                  <a:lnTo>
                    <a:pt x="65807" y="137008"/>
                  </a:lnTo>
                  <a:cubicBezTo>
                    <a:pt x="65807" y="172609"/>
                    <a:pt x="79832" y="190948"/>
                    <a:pt x="110037" y="195263"/>
                  </a:cubicBezTo>
                  <a:lnTo>
                    <a:pt x="116511" y="195263"/>
                  </a:lnTo>
                  <a:lnTo>
                    <a:pt x="116511" y="238415"/>
                  </a:lnTo>
                  <a:lnTo>
                    <a:pt x="116511" y="238415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" name="Freeform 195">
              <a:extLst>
                <a:ext uri="{FF2B5EF4-FFF2-40B4-BE49-F238E27FC236}">
                  <a16:creationId xmlns:a16="http://schemas.microsoft.com/office/drawing/2014/main" id="{C29E714F-2536-B581-134C-8B8E9DF40895}"/>
                </a:ext>
              </a:extLst>
            </p:cNvPr>
            <p:cNvSpPr/>
            <p:nvPr/>
          </p:nvSpPr>
          <p:spPr>
            <a:xfrm>
              <a:off x="10891095" y="8009037"/>
              <a:ext cx="64728" cy="64728"/>
            </a:xfrm>
            <a:custGeom>
              <a:avLst/>
              <a:gdLst>
                <a:gd name="csX0" fmla="*/ 32364 w 64728"/>
                <a:gd name="csY0" fmla="*/ 64728 h 64728"/>
                <a:gd name="csX1" fmla="*/ 64728 w 64728"/>
                <a:gd name="csY1" fmla="*/ 32364 h 64728"/>
                <a:gd name="csX2" fmla="*/ 32364 w 64728"/>
                <a:gd name="csY2" fmla="*/ 0 h 64728"/>
                <a:gd name="csX3" fmla="*/ 0 w 64728"/>
                <a:gd name="csY3" fmla="*/ 32364 h 64728"/>
                <a:gd name="csX4" fmla="*/ 32364 w 64728"/>
                <a:gd name="csY4" fmla="*/ 64728 h 6472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64728" h="64728">
                  <a:moveTo>
                    <a:pt x="32364" y="64728"/>
                  </a:moveTo>
                  <a:cubicBezTo>
                    <a:pt x="50704" y="64728"/>
                    <a:pt x="64728" y="49625"/>
                    <a:pt x="64728" y="32364"/>
                  </a:cubicBezTo>
                  <a:cubicBezTo>
                    <a:pt x="64728" y="15103"/>
                    <a:pt x="50704" y="0"/>
                    <a:pt x="32364" y="0"/>
                  </a:cubicBezTo>
                  <a:cubicBezTo>
                    <a:pt x="14024" y="0"/>
                    <a:pt x="0" y="14024"/>
                    <a:pt x="0" y="32364"/>
                  </a:cubicBezTo>
                  <a:cubicBezTo>
                    <a:pt x="0" y="50703"/>
                    <a:pt x="14024" y="64728"/>
                    <a:pt x="32364" y="64728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7" name="Freeform 196">
              <a:extLst>
                <a:ext uri="{FF2B5EF4-FFF2-40B4-BE49-F238E27FC236}">
                  <a16:creationId xmlns:a16="http://schemas.microsoft.com/office/drawing/2014/main" id="{93679CC8-5438-A432-5045-BD6E4500B456}"/>
                </a:ext>
              </a:extLst>
            </p:cNvPr>
            <p:cNvSpPr/>
            <p:nvPr/>
          </p:nvSpPr>
          <p:spPr>
            <a:xfrm>
              <a:off x="10652679" y="8009037"/>
              <a:ext cx="64728" cy="64728"/>
            </a:xfrm>
            <a:custGeom>
              <a:avLst/>
              <a:gdLst>
                <a:gd name="csX0" fmla="*/ 32364 w 64728"/>
                <a:gd name="csY0" fmla="*/ 0 h 64728"/>
                <a:gd name="csX1" fmla="*/ 0 w 64728"/>
                <a:gd name="csY1" fmla="*/ 32364 h 64728"/>
                <a:gd name="csX2" fmla="*/ 32364 w 64728"/>
                <a:gd name="csY2" fmla="*/ 64728 h 64728"/>
                <a:gd name="csX3" fmla="*/ 64728 w 64728"/>
                <a:gd name="csY3" fmla="*/ 32364 h 64728"/>
                <a:gd name="csX4" fmla="*/ 32364 w 64728"/>
                <a:gd name="csY4" fmla="*/ 0 h 6472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64728" h="64728">
                  <a:moveTo>
                    <a:pt x="32364" y="0"/>
                  </a:moveTo>
                  <a:cubicBezTo>
                    <a:pt x="14024" y="0"/>
                    <a:pt x="0" y="14024"/>
                    <a:pt x="0" y="32364"/>
                  </a:cubicBezTo>
                  <a:cubicBezTo>
                    <a:pt x="0" y="50703"/>
                    <a:pt x="14024" y="64728"/>
                    <a:pt x="32364" y="64728"/>
                  </a:cubicBezTo>
                  <a:cubicBezTo>
                    <a:pt x="50703" y="64728"/>
                    <a:pt x="64728" y="49625"/>
                    <a:pt x="64728" y="32364"/>
                  </a:cubicBezTo>
                  <a:cubicBezTo>
                    <a:pt x="64728" y="15103"/>
                    <a:pt x="50703" y="0"/>
                    <a:pt x="32364" y="0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8" name="Freeform 197">
              <a:extLst>
                <a:ext uri="{FF2B5EF4-FFF2-40B4-BE49-F238E27FC236}">
                  <a16:creationId xmlns:a16="http://schemas.microsoft.com/office/drawing/2014/main" id="{C414076B-8A86-A52E-9FFD-B67D5F563C87}"/>
                </a:ext>
              </a:extLst>
            </p:cNvPr>
            <p:cNvSpPr/>
            <p:nvPr/>
          </p:nvSpPr>
          <p:spPr>
            <a:xfrm>
              <a:off x="10524301" y="7880659"/>
              <a:ext cx="563135" cy="321483"/>
            </a:xfrm>
            <a:custGeom>
              <a:avLst/>
              <a:gdLst>
                <a:gd name="csX0" fmla="*/ 160742 w 563135"/>
                <a:gd name="csY0" fmla="*/ 63650 h 321483"/>
                <a:gd name="csX1" fmla="*/ 63650 w 563135"/>
                <a:gd name="csY1" fmla="*/ 160742 h 321483"/>
                <a:gd name="csX2" fmla="*/ 160742 w 563135"/>
                <a:gd name="csY2" fmla="*/ 257834 h 321483"/>
                <a:gd name="csX3" fmla="*/ 402394 w 563135"/>
                <a:gd name="csY3" fmla="*/ 257834 h 321483"/>
                <a:gd name="csX4" fmla="*/ 499486 w 563135"/>
                <a:gd name="csY4" fmla="*/ 160742 h 321483"/>
                <a:gd name="csX5" fmla="*/ 402394 w 563135"/>
                <a:gd name="csY5" fmla="*/ 63650 h 321483"/>
                <a:gd name="csX6" fmla="*/ 160742 w 563135"/>
                <a:gd name="csY6" fmla="*/ 63650 h 321483"/>
                <a:gd name="csX7" fmla="*/ 402394 w 563135"/>
                <a:gd name="csY7" fmla="*/ 321483 h 321483"/>
                <a:gd name="csX8" fmla="*/ 160742 w 563135"/>
                <a:gd name="csY8" fmla="*/ 321483 h 321483"/>
                <a:gd name="csX9" fmla="*/ 0 w 563135"/>
                <a:gd name="csY9" fmla="*/ 160742 h 321483"/>
                <a:gd name="csX10" fmla="*/ 160742 w 563135"/>
                <a:gd name="csY10" fmla="*/ 0 h 321483"/>
                <a:gd name="csX11" fmla="*/ 402394 w 563135"/>
                <a:gd name="csY11" fmla="*/ 0 h 321483"/>
                <a:gd name="csX12" fmla="*/ 563136 w 563135"/>
                <a:gd name="csY12" fmla="*/ 160742 h 321483"/>
                <a:gd name="csX13" fmla="*/ 402394 w 563135"/>
                <a:gd name="csY13" fmla="*/ 321483 h 32148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563135" h="321483">
                  <a:moveTo>
                    <a:pt x="160742" y="63650"/>
                  </a:moveTo>
                  <a:cubicBezTo>
                    <a:pt x="107880" y="63650"/>
                    <a:pt x="63650" y="106802"/>
                    <a:pt x="63650" y="160742"/>
                  </a:cubicBezTo>
                  <a:cubicBezTo>
                    <a:pt x="63650" y="214682"/>
                    <a:pt x="106802" y="257834"/>
                    <a:pt x="160742" y="257834"/>
                  </a:cubicBezTo>
                  <a:lnTo>
                    <a:pt x="402394" y="257834"/>
                  </a:lnTo>
                  <a:cubicBezTo>
                    <a:pt x="455255" y="257834"/>
                    <a:pt x="499486" y="214682"/>
                    <a:pt x="499486" y="160742"/>
                  </a:cubicBezTo>
                  <a:cubicBezTo>
                    <a:pt x="499486" y="106802"/>
                    <a:pt x="456334" y="63650"/>
                    <a:pt x="402394" y="63650"/>
                  </a:cubicBezTo>
                  <a:lnTo>
                    <a:pt x="160742" y="63650"/>
                  </a:lnTo>
                  <a:moveTo>
                    <a:pt x="402394" y="321483"/>
                  </a:moveTo>
                  <a:lnTo>
                    <a:pt x="160742" y="321483"/>
                  </a:lnTo>
                  <a:cubicBezTo>
                    <a:pt x="72280" y="321483"/>
                    <a:pt x="0" y="249203"/>
                    <a:pt x="0" y="160742"/>
                  </a:cubicBezTo>
                  <a:cubicBezTo>
                    <a:pt x="0" y="72280"/>
                    <a:pt x="72280" y="0"/>
                    <a:pt x="160742" y="0"/>
                  </a:cubicBezTo>
                  <a:lnTo>
                    <a:pt x="402394" y="0"/>
                  </a:lnTo>
                  <a:cubicBezTo>
                    <a:pt x="490856" y="0"/>
                    <a:pt x="563136" y="72280"/>
                    <a:pt x="563136" y="160742"/>
                  </a:cubicBezTo>
                  <a:cubicBezTo>
                    <a:pt x="563136" y="249203"/>
                    <a:pt x="490856" y="321483"/>
                    <a:pt x="402394" y="321483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6" name="Freeform 405">
            <a:extLst>
              <a:ext uri="{FF2B5EF4-FFF2-40B4-BE49-F238E27FC236}">
                <a16:creationId xmlns:a16="http://schemas.microsoft.com/office/drawing/2014/main" id="{02A91403-7A54-DEF2-5528-4A7AEE795083}"/>
              </a:ext>
            </a:extLst>
          </p:cNvPr>
          <p:cNvSpPr/>
          <p:nvPr/>
        </p:nvSpPr>
        <p:spPr>
          <a:xfrm>
            <a:off x="649223" y="5014037"/>
            <a:ext cx="7626193" cy="1399967"/>
          </a:xfrm>
          <a:custGeom>
            <a:avLst/>
            <a:gdLst>
              <a:gd name="csX0" fmla="*/ 1517567 w 7626193"/>
              <a:gd name="csY0" fmla="*/ 0 h 1399967"/>
              <a:gd name="csX1" fmla="*/ 1385184 w 7626193"/>
              <a:gd name="csY1" fmla="*/ 63537 h 1399967"/>
              <a:gd name="csX2" fmla="*/ 1286165 w 7626193"/>
              <a:gd name="csY2" fmla="*/ 162612 h 1399967"/>
              <a:gd name="csX3" fmla="*/ 1221588 w 7626193"/>
              <a:gd name="csY3" fmla="*/ 198149 h 1399967"/>
              <a:gd name="csX4" fmla="*/ 792149 w 7626193"/>
              <a:gd name="csY4" fmla="*/ 198149 h 1399967"/>
              <a:gd name="csX5" fmla="*/ 727571 w 7626193"/>
              <a:gd name="csY5" fmla="*/ 162612 h 1399967"/>
              <a:gd name="csX6" fmla="*/ 628553 w 7626193"/>
              <a:gd name="csY6" fmla="*/ 63537 h 1399967"/>
              <a:gd name="csX7" fmla="*/ 496169 w 7626193"/>
              <a:gd name="csY7" fmla="*/ 0 h 1399967"/>
              <a:gd name="csX8" fmla="*/ 146375 w 7626193"/>
              <a:gd name="csY8" fmla="*/ 0 h 1399967"/>
              <a:gd name="csX9" fmla="*/ 0 w 7626193"/>
              <a:gd name="csY9" fmla="*/ 146458 h 1399967"/>
              <a:gd name="csX10" fmla="*/ 0 w 7626193"/>
              <a:gd name="csY10" fmla="*/ 1055360 h 1399967"/>
              <a:gd name="csX11" fmla="*/ 146375 w 7626193"/>
              <a:gd name="csY11" fmla="*/ 1201818 h 1399967"/>
              <a:gd name="csX12" fmla="*/ 518771 w 7626193"/>
              <a:gd name="csY12" fmla="*/ 1201818 h 1399967"/>
              <a:gd name="csX13" fmla="*/ 594111 w 7626193"/>
              <a:gd name="csY13" fmla="*/ 1237356 h 1399967"/>
              <a:gd name="csX14" fmla="*/ 693130 w 7626193"/>
              <a:gd name="csY14" fmla="*/ 1336431 h 1399967"/>
              <a:gd name="csX15" fmla="*/ 701740 w 7626193"/>
              <a:gd name="csY15" fmla="*/ 1346122 h 1399967"/>
              <a:gd name="csX16" fmla="*/ 825514 w 7626193"/>
              <a:gd name="csY16" fmla="*/ 1399967 h 1399967"/>
              <a:gd name="csX17" fmla="*/ 1183918 w 7626193"/>
              <a:gd name="csY17" fmla="*/ 1399967 h 1399967"/>
              <a:gd name="csX18" fmla="*/ 1308767 w 7626193"/>
              <a:gd name="csY18" fmla="*/ 1343969 h 1399967"/>
              <a:gd name="csX19" fmla="*/ 1316301 w 7626193"/>
              <a:gd name="csY19" fmla="*/ 1336431 h 1399967"/>
              <a:gd name="csX20" fmla="*/ 1415320 w 7626193"/>
              <a:gd name="csY20" fmla="*/ 1237356 h 1399967"/>
              <a:gd name="csX21" fmla="*/ 1487431 w 7626193"/>
              <a:gd name="csY21" fmla="*/ 1201818 h 1399967"/>
              <a:gd name="csX22" fmla="*/ 7546937 w 7626193"/>
              <a:gd name="csY22" fmla="*/ 1201818 h 1399967"/>
              <a:gd name="csX23" fmla="*/ 7527564 w 7626193"/>
              <a:gd name="csY23" fmla="*/ 594448 h 1399967"/>
              <a:gd name="csX24" fmla="*/ 7527564 w 7626193"/>
              <a:gd name="csY24" fmla="*/ 594448 h 1399967"/>
              <a:gd name="csX25" fmla="*/ 7500657 w 7626193"/>
              <a:gd name="csY25" fmla="*/ 0 h 1399967"/>
              <a:gd name="csX26" fmla="*/ 1517567 w 7626193"/>
              <a:gd name="csY26" fmla="*/ 0 h 139996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</a:cxnLst>
            <a:rect l="l" t="t" r="r" b="b"/>
            <a:pathLst>
              <a:path w="7626193" h="1399967">
                <a:moveTo>
                  <a:pt x="1517567" y="0"/>
                </a:moveTo>
                <a:cubicBezTo>
                  <a:pt x="1448685" y="0"/>
                  <a:pt x="1412091" y="36614"/>
                  <a:pt x="1385184" y="63537"/>
                </a:cubicBezTo>
                <a:lnTo>
                  <a:pt x="1286165" y="162612"/>
                </a:lnTo>
                <a:cubicBezTo>
                  <a:pt x="1262487" y="186303"/>
                  <a:pt x="1249571" y="198149"/>
                  <a:pt x="1221588" y="198149"/>
                </a:cubicBezTo>
                <a:lnTo>
                  <a:pt x="792149" y="198149"/>
                </a:lnTo>
                <a:cubicBezTo>
                  <a:pt x="764165" y="198149"/>
                  <a:pt x="751250" y="186303"/>
                  <a:pt x="727571" y="162612"/>
                </a:cubicBezTo>
                <a:lnTo>
                  <a:pt x="628553" y="63537"/>
                </a:lnTo>
                <a:cubicBezTo>
                  <a:pt x="601645" y="36614"/>
                  <a:pt x="565052" y="0"/>
                  <a:pt x="496169" y="0"/>
                </a:cubicBezTo>
                <a:lnTo>
                  <a:pt x="146375" y="0"/>
                </a:lnTo>
                <a:cubicBezTo>
                  <a:pt x="65654" y="0"/>
                  <a:pt x="0" y="65691"/>
                  <a:pt x="0" y="146458"/>
                </a:cubicBezTo>
                <a:lnTo>
                  <a:pt x="0" y="1055360"/>
                </a:lnTo>
                <a:cubicBezTo>
                  <a:pt x="0" y="1136127"/>
                  <a:pt x="65654" y="1201818"/>
                  <a:pt x="146375" y="1201818"/>
                </a:cubicBezTo>
                <a:lnTo>
                  <a:pt x="518771" y="1201818"/>
                </a:lnTo>
                <a:cubicBezTo>
                  <a:pt x="545678" y="1201818"/>
                  <a:pt x="570433" y="1212587"/>
                  <a:pt x="594111" y="1237356"/>
                </a:cubicBezTo>
                <a:lnTo>
                  <a:pt x="693130" y="1336431"/>
                </a:lnTo>
                <a:cubicBezTo>
                  <a:pt x="696359" y="1339661"/>
                  <a:pt x="699588" y="1342892"/>
                  <a:pt x="701740" y="1346122"/>
                </a:cubicBezTo>
                <a:cubicBezTo>
                  <a:pt x="723266" y="1368738"/>
                  <a:pt x="752326" y="1399967"/>
                  <a:pt x="825514" y="1399967"/>
                </a:cubicBezTo>
                <a:lnTo>
                  <a:pt x="1183918" y="1399967"/>
                </a:lnTo>
                <a:cubicBezTo>
                  <a:pt x="1254953" y="1399967"/>
                  <a:pt x="1286165" y="1367660"/>
                  <a:pt x="1308767" y="1343969"/>
                </a:cubicBezTo>
                <a:cubicBezTo>
                  <a:pt x="1310920" y="1341815"/>
                  <a:pt x="1313072" y="1339661"/>
                  <a:pt x="1316301" y="1336431"/>
                </a:cubicBezTo>
                <a:lnTo>
                  <a:pt x="1415320" y="1237356"/>
                </a:lnTo>
                <a:cubicBezTo>
                  <a:pt x="1436846" y="1215818"/>
                  <a:pt x="1457295" y="1201818"/>
                  <a:pt x="1487431" y="1201818"/>
                </a:cubicBezTo>
                <a:lnTo>
                  <a:pt x="7546937" y="1201818"/>
                </a:lnTo>
                <a:cubicBezTo>
                  <a:pt x="7655643" y="1018746"/>
                  <a:pt x="7655643" y="781828"/>
                  <a:pt x="7527564" y="594448"/>
                </a:cubicBezTo>
                <a:lnTo>
                  <a:pt x="7527564" y="594448"/>
                </a:lnTo>
                <a:cubicBezTo>
                  <a:pt x="7401638" y="411375"/>
                  <a:pt x="7399486" y="180919"/>
                  <a:pt x="7500657" y="0"/>
                </a:cubicBezTo>
                <a:lnTo>
                  <a:pt x="1517567" y="0"/>
                </a:lnTo>
                <a:close/>
              </a:path>
            </a:pathLst>
          </a:custGeom>
          <a:solidFill>
            <a:srgbClr val="FFFFFF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07" name="Freeform 406">
            <a:extLst>
              <a:ext uri="{FF2B5EF4-FFF2-40B4-BE49-F238E27FC236}">
                <a16:creationId xmlns:a16="http://schemas.microsoft.com/office/drawing/2014/main" id="{048F9AA0-3DEA-048E-E5B0-EDE5137C4095}"/>
              </a:ext>
            </a:extLst>
          </p:cNvPr>
          <p:cNvSpPr/>
          <p:nvPr/>
        </p:nvSpPr>
        <p:spPr>
          <a:xfrm>
            <a:off x="694427" y="5061421"/>
            <a:ext cx="7466215" cy="1305200"/>
          </a:xfrm>
          <a:custGeom>
            <a:avLst/>
            <a:gdLst>
              <a:gd name="csX0" fmla="*/ 7372578 w 7466215"/>
              <a:gd name="csY0" fmla="*/ 0 h 1305200"/>
              <a:gd name="csX1" fmla="*/ 1472363 w 7466215"/>
              <a:gd name="csY1" fmla="*/ 0 h 1305200"/>
              <a:gd name="csX2" fmla="*/ 1373345 w 7466215"/>
              <a:gd name="csY2" fmla="*/ 49537 h 1305200"/>
              <a:gd name="csX3" fmla="*/ 1274326 w 7466215"/>
              <a:gd name="csY3" fmla="*/ 148612 h 1305200"/>
              <a:gd name="csX4" fmla="*/ 1175307 w 7466215"/>
              <a:gd name="csY4" fmla="*/ 198149 h 1305200"/>
              <a:gd name="csX5" fmla="*/ 745868 w 7466215"/>
              <a:gd name="csY5" fmla="*/ 198149 h 1305200"/>
              <a:gd name="csX6" fmla="*/ 646850 w 7466215"/>
              <a:gd name="csY6" fmla="*/ 148612 h 1305200"/>
              <a:gd name="csX7" fmla="*/ 547831 w 7466215"/>
              <a:gd name="csY7" fmla="*/ 49537 h 1305200"/>
              <a:gd name="csX8" fmla="*/ 448812 w 7466215"/>
              <a:gd name="csY8" fmla="*/ 0 h 1305200"/>
              <a:gd name="csX9" fmla="*/ 99019 w 7466215"/>
              <a:gd name="csY9" fmla="*/ 0 h 1305200"/>
              <a:gd name="csX10" fmla="*/ 0 w 7466215"/>
              <a:gd name="csY10" fmla="*/ 99075 h 1305200"/>
              <a:gd name="csX11" fmla="*/ 0 w 7466215"/>
              <a:gd name="csY11" fmla="*/ 1007976 h 1305200"/>
              <a:gd name="csX12" fmla="*/ 99019 w 7466215"/>
              <a:gd name="csY12" fmla="*/ 1107051 h 1305200"/>
              <a:gd name="csX13" fmla="*/ 471415 w 7466215"/>
              <a:gd name="csY13" fmla="*/ 1107051 h 1305200"/>
              <a:gd name="csX14" fmla="*/ 580120 w 7466215"/>
              <a:gd name="csY14" fmla="*/ 1156589 h 1305200"/>
              <a:gd name="csX15" fmla="*/ 679138 w 7466215"/>
              <a:gd name="csY15" fmla="*/ 1255663 h 1305200"/>
              <a:gd name="csX16" fmla="*/ 778157 w 7466215"/>
              <a:gd name="csY16" fmla="*/ 1305201 h 1305200"/>
              <a:gd name="csX17" fmla="*/ 1136561 w 7466215"/>
              <a:gd name="csY17" fmla="*/ 1305201 h 1305200"/>
              <a:gd name="csX18" fmla="*/ 1235580 w 7466215"/>
              <a:gd name="csY18" fmla="*/ 1255663 h 1305200"/>
              <a:gd name="csX19" fmla="*/ 1334598 w 7466215"/>
              <a:gd name="csY19" fmla="*/ 1156589 h 1305200"/>
              <a:gd name="csX20" fmla="*/ 1440074 w 7466215"/>
              <a:gd name="csY20" fmla="*/ 1107051 h 1305200"/>
              <a:gd name="csX21" fmla="*/ 7466216 w 7466215"/>
              <a:gd name="csY21" fmla="*/ 1107051 h 13052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7466215" h="1305200">
                <a:moveTo>
                  <a:pt x="7372578" y="0"/>
                </a:moveTo>
                <a:lnTo>
                  <a:pt x="1472363" y="0"/>
                </a:lnTo>
                <a:cubicBezTo>
                  <a:pt x="1422854" y="0"/>
                  <a:pt x="1398099" y="24769"/>
                  <a:pt x="1373345" y="49537"/>
                </a:cubicBezTo>
                <a:lnTo>
                  <a:pt x="1274326" y="148612"/>
                </a:lnTo>
                <a:cubicBezTo>
                  <a:pt x="1249571" y="173381"/>
                  <a:pt x="1224817" y="198149"/>
                  <a:pt x="1175307" y="198149"/>
                </a:cubicBezTo>
                <a:lnTo>
                  <a:pt x="745868" y="198149"/>
                </a:lnTo>
                <a:cubicBezTo>
                  <a:pt x="696359" y="198149"/>
                  <a:pt x="671604" y="173381"/>
                  <a:pt x="646850" y="148612"/>
                </a:cubicBezTo>
                <a:lnTo>
                  <a:pt x="547831" y="49537"/>
                </a:lnTo>
                <a:cubicBezTo>
                  <a:pt x="523076" y="24769"/>
                  <a:pt x="498322" y="0"/>
                  <a:pt x="448812" y="0"/>
                </a:cubicBezTo>
                <a:lnTo>
                  <a:pt x="99019" y="0"/>
                </a:lnTo>
                <a:cubicBezTo>
                  <a:pt x="44128" y="0"/>
                  <a:pt x="0" y="44153"/>
                  <a:pt x="0" y="99075"/>
                </a:cubicBezTo>
                <a:lnTo>
                  <a:pt x="0" y="1007976"/>
                </a:lnTo>
                <a:cubicBezTo>
                  <a:pt x="0" y="1062899"/>
                  <a:pt x="44128" y="1107051"/>
                  <a:pt x="99019" y="1107051"/>
                </a:cubicBezTo>
                <a:lnTo>
                  <a:pt x="471415" y="1107051"/>
                </a:lnTo>
                <a:cubicBezTo>
                  <a:pt x="520924" y="1107051"/>
                  <a:pt x="555365" y="1131820"/>
                  <a:pt x="580120" y="1156589"/>
                </a:cubicBezTo>
                <a:lnTo>
                  <a:pt x="679138" y="1255663"/>
                </a:lnTo>
                <a:cubicBezTo>
                  <a:pt x="703893" y="1280432"/>
                  <a:pt x="716808" y="1305201"/>
                  <a:pt x="778157" y="1305201"/>
                </a:cubicBezTo>
                <a:lnTo>
                  <a:pt x="1136561" y="1305201"/>
                </a:lnTo>
                <a:cubicBezTo>
                  <a:pt x="1193604" y="1305201"/>
                  <a:pt x="1210825" y="1280432"/>
                  <a:pt x="1235580" y="1255663"/>
                </a:cubicBezTo>
                <a:lnTo>
                  <a:pt x="1334598" y="1156589"/>
                </a:lnTo>
                <a:cubicBezTo>
                  <a:pt x="1359353" y="1131820"/>
                  <a:pt x="1391641" y="1107051"/>
                  <a:pt x="1440074" y="1107051"/>
                </a:cubicBezTo>
                <a:lnTo>
                  <a:pt x="7466216" y="1107051"/>
                </a:lnTo>
              </a:path>
            </a:pathLst>
          </a:custGeom>
          <a:solidFill>
            <a:srgbClr val="E53023"/>
          </a:solidFill>
          <a:ln w="30134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08" name="TextBox 407">
            <a:extLst>
              <a:ext uri="{FF2B5EF4-FFF2-40B4-BE49-F238E27FC236}">
                <a16:creationId xmlns:a16="http://schemas.microsoft.com/office/drawing/2014/main" id="{BF77264B-0F12-46F6-80E6-0B1C9DCB3664}"/>
              </a:ext>
            </a:extLst>
          </p:cNvPr>
          <p:cNvSpPr txBox="1"/>
          <p:nvPr/>
        </p:nvSpPr>
        <p:spPr>
          <a:xfrm>
            <a:off x="1157276" y="5619841"/>
            <a:ext cx="562656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409" name="TextBox 408">
            <a:extLst>
              <a:ext uri="{FF2B5EF4-FFF2-40B4-BE49-F238E27FC236}">
                <a16:creationId xmlns:a16="http://schemas.microsoft.com/office/drawing/2014/main" id="{1423C225-8240-EFF0-EBBB-9CF0F880DDBB}"/>
              </a:ext>
            </a:extLst>
          </p:cNvPr>
          <p:cNvSpPr txBox="1"/>
          <p:nvPr/>
        </p:nvSpPr>
        <p:spPr>
          <a:xfrm>
            <a:off x="1157276" y="5619841"/>
            <a:ext cx="562656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 w="5381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410" name="TextBox 409">
            <a:extLst>
              <a:ext uri="{FF2B5EF4-FFF2-40B4-BE49-F238E27FC236}">
                <a16:creationId xmlns:a16="http://schemas.microsoft.com/office/drawing/2014/main" id="{98A9A7AD-9E01-4CA4-CAA3-F05F082FFA45}"/>
              </a:ext>
            </a:extLst>
          </p:cNvPr>
          <p:cNvSpPr txBox="1"/>
          <p:nvPr/>
        </p:nvSpPr>
        <p:spPr>
          <a:xfrm>
            <a:off x="1106690" y="5337651"/>
            <a:ext cx="1004222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411" name="Freeform 410">
            <a:extLst>
              <a:ext uri="{FF2B5EF4-FFF2-40B4-BE49-F238E27FC236}">
                <a16:creationId xmlns:a16="http://schemas.microsoft.com/office/drawing/2014/main" id="{929913E8-C5AB-28FF-907E-B229095739C8}"/>
              </a:ext>
            </a:extLst>
          </p:cNvPr>
          <p:cNvSpPr/>
          <p:nvPr/>
        </p:nvSpPr>
        <p:spPr>
          <a:xfrm>
            <a:off x="832192" y="5428643"/>
            <a:ext cx="292750" cy="216456"/>
          </a:xfrm>
          <a:custGeom>
            <a:avLst/>
            <a:gdLst>
              <a:gd name="csX0" fmla="*/ 274454 w 292750"/>
              <a:gd name="csY0" fmla="*/ 216457 h 216456"/>
              <a:gd name="csX1" fmla="*/ 292751 w 292750"/>
              <a:gd name="csY1" fmla="*/ 146458 h 216456"/>
              <a:gd name="csX2" fmla="*/ 146375 w 292750"/>
              <a:gd name="csY2" fmla="*/ 0 h 216456"/>
              <a:gd name="csX3" fmla="*/ 0 w 292750"/>
              <a:gd name="csY3" fmla="*/ 146458 h 216456"/>
              <a:gd name="csX4" fmla="*/ 18297 w 292750"/>
              <a:gd name="csY4" fmla="*/ 216457 h 216456"/>
              <a:gd name="csX5" fmla="*/ 275530 w 292750"/>
              <a:gd name="csY5" fmla="*/ 216457 h 216456"/>
              <a:gd name="csX6" fmla="*/ 275530 w 292750"/>
              <a:gd name="csY6" fmla="*/ 216457 h 2164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92750" h="216456">
                <a:moveTo>
                  <a:pt x="274454" y="216457"/>
                </a:moveTo>
                <a:cubicBezTo>
                  <a:pt x="286293" y="195995"/>
                  <a:pt x="292751" y="171227"/>
                  <a:pt x="292751" y="146458"/>
                </a:cubicBezTo>
                <a:cubicBezTo>
                  <a:pt x="292751" y="65691"/>
                  <a:pt x="227097" y="0"/>
                  <a:pt x="146375" y="0"/>
                </a:cubicBezTo>
                <a:cubicBezTo>
                  <a:pt x="65654" y="0"/>
                  <a:pt x="0" y="65691"/>
                  <a:pt x="0" y="146458"/>
                </a:cubicBezTo>
                <a:cubicBezTo>
                  <a:pt x="0" y="227226"/>
                  <a:pt x="6458" y="195995"/>
                  <a:pt x="18297" y="216457"/>
                </a:cubicBezTo>
                <a:lnTo>
                  <a:pt x="275530" y="216457"/>
                </a:lnTo>
                <a:lnTo>
                  <a:pt x="275530" y="216457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12" name="Rounded Rectangle 411">
            <a:extLst>
              <a:ext uri="{FF2B5EF4-FFF2-40B4-BE49-F238E27FC236}">
                <a16:creationId xmlns:a16="http://schemas.microsoft.com/office/drawing/2014/main" id="{5A6CA889-8363-BA7B-197A-AA7A78784EEB}"/>
              </a:ext>
            </a:extLst>
          </p:cNvPr>
          <p:cNvSpPr/>
          <p:nvPr/>
        </p:nvSpPr>
        <p:spPr>
          <a:xfrm>
            <a:off x="2082839" y="5226186"/>
            <a:ext cx="5998157" cy="815211"/>
          </a:xfrm>
          <a:prstGeom prst="roundRect">
            <a:avLst>
              <a:gd name="adj" fmla="val 49641"/>
            </a:avLst>
          </a:prstGeom>
          <a:solidFill>
            <a:srgbClr val="C4291D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13" name="TextBox 412">
            <a:extLst>
              <a:ext uri="{FF2B5EF4-FFF2-40B4-BE49-F238E27FC236}">
                <a16:creationId xmlns:a16="http://schemas.microsoft.com/office/drawing/2014/main" id="{D84325F8-5AC4-AFA9-26BF-B449993689A1}"/>
              </a:ext>
            </a:extLst>
          </p:cNvPr>
          <p:cNvSpPr txBox="1"/>
          <p:nvPr/>
        </p:nvSpPr>
        <p:spPr>
          <a:xfrm>
            <a:off x="2114096" y="5618764"/>
            <a:ext cx="562656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tone</a:t>
            </a:r>
          </a:p>
        </p:txBody>
      </p:sp>
      <p:sp>
        <p:nvSpPr>
          <p:cNvPr id="414" name="TextBox 413">
            <a:extLst>
              <a:ext uri="{FF2B5EF4-FFF2-40B4-BE49-F238E27FC236}">
                <a16:creationId xmlns:a16="http://schemas.microsoft.com/office/drawing/2014/main" id="{C4733A57-3C6D-A411-4375-A375F8AEF25C}"/>
              </a:ext>
            </a:extLst>
          </p:cNvPr>
          <p:cNvSpPr txBox="1"/>
          <p:nvPr/>
        </p:nvSpPr>
        <p:spPr>
          <a:xfrm>
            <a:off x="2114096" y="5618764"/>
            <a:ext cx="562656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 w="5381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tone</a:t>
            </a:r>
          </a:p>
        </p:txBody>
      </p:sp>
      <p:sp>
        <p:nvSpPr>
          <p:cNvPr id="415" name="TextBox 414">
            <a:extLst>
              <a:ext uri="{FF2B5EF4-FFF2-40B4-BE49-F238E27FC236}">
                <a16:creationId xmlns:a16="http://schemas.microsoft.com/office/drawing/2014/main" id="{B0CFF4B4-89F8-2024-E296-F4552430F123}"/>
              </a:ext>
            </a:extLst>
          </p:cNvPr>
          <p:cNvSpPr txBox="1"/>
          <p:nvPr/>
        </p:nvSpPr>
        <p:spPr>
          <a:xfrm>
            <a:off x="2063511" y="5336574"/>
            <a:ext cx="1004222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tone</a:t>
            </a:r>
          </a:p>
        </p:txBody>
      </p:sp>
      <p:sp>
        <p:nvSpPr>
          <p:cNvPr id="416" name="TextBox 415">
            <a:extLst>
              <a:ext uri="{FF2B5EF4-FFF2-40B4-BE49-F238E27FC236}">
                <a16:creationId xmlns:a16="http://schemas.microsoft.com/office/drawing/2014/main" id="{F86C9BC2-AAFE-DBC5-0FD8-F7E3FD7F447B}"/>
              </a:ext>
            </a:extLst>
          </p:cNvPr>
          <p:cNvSpPr txBox="1"/>
          <p:nvPr/>
        </p:nvSpPr>
        <p:spPr>
          <a:xfrm>
            <a:off x="5150307" y="5618764"/>
            <a:ext cx="467712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for</a:t>
            </a:r>
          </a:p>
        </p:txBody>
      </p:sp>
      <p:sp>
        <p:nvSpPr>
          <p:cNvPr id="417" name="TextBox 416">
            <a:extLst>
              <a:ext uri="{FF2B5EF4-FFF2-40B4-BE49-F238E27FC236}">
                <a16:creationId xmlns:a16="http://schemas.microsoft.com/office/drawing/2014/main" id="{0CE2F623-C9F8-7876-7B76-61E6EC1B933E}"/>
              </a:ext>
            </a:extLst>
          </p:cNvPr>
          <p:cNvSpPr txBox="1"/>
          <p:nvPr/>
        </p:nvSpPr>
        <p:spPr>
          <a:xfrm>
            <a:off x="5150307" y="5618764"/>
            <a:ext cx="467712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 w="5381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for</a:t>
            </a:r>
          </a:p>
        </p:txBody>
      </p:sp>
      <p:sp>
        <p:nvSpPr>
          <p:cNvPr id="418" name="TextBox 417">
            <a:extLst>
              <a:ext uri="{FF2B5EF4-FFF2-40B4-BE49-F238E27FC236}">
                <a16:creationId xmlns:a16="http://schemas.microsoft.com/office/drawing/2014/main" id="{82516AF9-EF81-4F93-B29C-E2425083D4CF}"/>
              </a:ext>
            </a:extLst>
          </p:cNvPr>
          <p:cNvSpPr txBox="1"/>
          <p:nvPr/>
        </p:nvSpPr>
        <p:spPr>
          <a:xfrm>
            <a:off x="5100798" y="5336574"/>
            <a:ext cx="798887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for</a:t>
            </a:r>
          </a:p>
        </p:txBody>
      </p:sp>
      <p:sp>
        <p:nvSpPr>
          <p:cNvPr id="419" name="Rounded Rectangle 418">
            <a:extLst>
              <a:ext uri="{FF2B5EF4-FFF2-40B4-BE49-F238E27FC236}">
                <a16:creationId xmlns:a16="http://schemas.microsoft.com/office/drawing/2014/main" id="{497E1055-2768-8E4A-F70B-9003D1BDF088}"/>
              </a:ext>
            </a:extLst>
          </p:cNvPr>
          <p:cNvSpPr/>
          <p:nvPr/>
        </p:nvSpPr>
        <p:spPr>
          <a:xfrm>
            <a:off x="3089169" y="5338184"/>
            <a:ext cx="1983600" cy="585832"/>
          </a:xfrm>
          <a:prstGeom prst="roundRect">
            <a:avLst>
              <a:gd name="adj" fmla="val 47767"/>
            </a:avLst>
          </a:prstGeom>
          <a:solidFill>
            <a:srgbClr val="FFFFFF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20" name="TextBox 419">
            <a:extLst>
              <a:ext uri="{FF2B5EF4-FFF2-40B4-BE49-F238E27FC236}">
                <a16:creationId xmlns:a16="http://schemas.microsoft.com/office/drawing/2014/main" id="{2D65BC17-6608-7C62-E553-9CBDC1D98510}"/>
              </a:ext>
            </a:extLst>
          </p:cNvPr>
          <p:cNvSpPr txBox="1"/>
          <p:nvPr/>
        </p:nvSpPr>
        <p:spPr>
          <a:xfrm>
            <a:off x="3200072" y="5620918"/>
            <a:ext cx="942432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421" name="Freeform 420">
            <a:extLst>
              <a:ext uri="{FF2B5EF4-FFF2-40B4-BE49-F238E27FC236}">
                <a16:creationId xmlns:a16="http://schemas.microsoft.com/office/drawing/2014/main" id="{178932A2-EA19-1893-C126-8659FA9A3915}"/>
              </a:ext>
            </a:extLst>
          </p:cNvPr>
          <p:cNvSpPr/>
          <p:nvPr/>
        </p:nvSpPr>
        <p:spPr>
          <a:xfrm>
            <a:off x="3005219" y="5252032"/>
            <a:ext cx="1243113" cy="755982"/>
          </a:xfrm>
          <a:custGeom>
            <a:avLst/>
            <a:gdLst>
              <a:gd name="csX0" fmla="*/ 1243114 w 1243113"/>
              <a:gd name="csY0" fmla="*/ 719368 h 755982"/>
              <a:gd name="csX1" fmla="*/ 377777 w 1243113"/>
              <a:gd name="csY1" fmla="*/ 719368 h 755982"/>
              <a:gd name="csX2" fmla="*/ 36594 w 1243113"/>
              <a:gd name="csY2" fmla="*/ 377991 h 755982"/>
              <a:gd name="csX3" fmla="*/ 36594 w 1243113"/>
              <a:gd name="csY3" fmla="*/ 377991 h 755982"/>
              <a:gd name="csX4" fmla="*/ 377777 w 1243113"/>
              <a:gd name="csY4" fmla="*/ 36614 h 755982"/>
              <a:gd name="csX5" fmla="*/ 1243114 w 1243113"/>
              <a:gd name="csY5" fmla="*/ 36614 h 755982"/>
              <a:gd name="csX6" fmla="*/ 1243114 w 1243113"/>
              <a:gd name="csY6" fmla="*/ 0 h 755982"/>
              <a:gd name="csX7" fmla="*/ 377777 w 1243113"/>
              <a:gd name="csY7" fmla="*/ 0 h 755982"/>
              <a:gd name="csX8" fmla="*/ 0 w 1243113"/>
              <a:gd name="csY8" fmla="*/ 377991 h 755982"/>
              <a:gd name="csX9" fmla="*/ 377777 w 1243113"/>
              <a:gd name="csY9" fmla="*/ 755983 h 755982"/>
              <a:gd name="csX10" fmla="*/ 1243114 w 1243113"/>
              <a:gd name="csY10" fmla="*/ 755983 h 755982"/>
              <a:gd name="csX11" fmla="*/ 1243114 w 1243113"/>
              <a:gd name="csY11" fmla="*/ 719368 h 755982"/>
              <a:gd name="csX12" fmla="*/ 1243114 w 1243113"/>
              <a:gd name="csY12" fmla="*/ 719368 h 7559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1243113" h="755982">
                <a:moveTo>
                  <a:pt x="1243114" y="719368"/>
                </a:moveTo>
                <a:lnTo>
                  <a:pt x="377777" y="719368"/>
                </a:lnTo>
                <a:cubicBezTo>
                  <a:pt x="190503" y="719368"/>
                  <a:pt x="36594" y="566448"/>
                  <a:pt x="36594" y="377991"/>
                </a:cubicBezTo>
                <a:lnTo>
                  <a:pt x="36594" y="377991"/>
                </a:lnTo>
                <a:cubicBezTo>
                  <a:pt x="36594" y="190611"/>
                  <a:pt x="189427" y="36614"/>
                  <a:pt x="377777" y="36614"/>
                </a:cubicBezTo>
                <a:lnTo>
                  <a:pt x="1243114" y="36614"/>
                </a:lnTo>
                <a:lnTo>
                  <a:pt x="1243114" y="0"/>
                </a:lnTo>
                <a:lnTo>
                  <a:pt x="377777" y="0"/>
                </a:lnTo>
                <a:cubicBezTo>
                  <a:pt x="170054" y="0"/>
                  <a:pt x="0" y="169073"/>
                  <a:pt x="0" y="377991"/>
                </a:cubicBezTo>
                <a:cubicBezTo>
                  <a:pt x="0" y="586910"/>
                  <a:pt x="168977" y="755983"/>
                  <a:pt x="377777" y="755983"/>
                </a:cubicBezTo>
                <a:lnTo>
                  <a:pt x="1243114" y="755983"/>
                </a:lnTo>
                <a:lnTo>
                  <a:pt x="1243114" y="719368"/>
                </a:lnTo>
                <a:lnTo>
                  <a:pt x="1243114" y="719368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22" name="Freeform 421">
            <a:extLst>
              <a:ext uri="{FF2B5EF4-FFF2-40B4-BE49-F238E27FC236}">
                <a16:creationId xmlns:a16="http://schemas.microsoft.com/office/drawing/2014/main" id="{E5258A34-7F78-2D1C-4E04-81CD938CD49C}"/>
              </a:ext>
            </a:extLst>
          </p:cNvPr>
          <p:cNvSpPr/>
          <p:nvPr/>
        </p:nvSpPr>
        <p:spPr>
          <a:xfrm>
            <a:off x="5820791" y="5252032"/>
            <a:ext cx="1243113" cy="755982"/>
          </a:xfrm>
          <a:custGeom>
            <a:avLst/>
            <a:gdLst>
              <a:gd name="csX0" fmla="*/ 1243114 w 1243113"/>
              <a:gd name="csY0" fmla="*/ 719368 h 755982"/>
              <a:gd name="csX1" fmla="*/ 377777 w 1243113"/>
              <a:gd name="csY1" fmla="*/ 719368 h 755982"/>
              <a:gd name="csX2" fmla="*/ 36593 w 1243113"/>
              <a:gd name="csY2" fmla="*/ 377991 h 755982"/>
              <a:gd name="csX3" fmla="*/ 36593 w 1243113"/>
              <a:gd name="csY3" fmla="*/ 377991 h 755982"/>
              <a:gd name="csX4" fmla="*/ 377777 w 1243113"/>
              <a:gd name="csY4" fmla="*/ 36614 h 755982"/>
              <a:gd name="csX5" fmla="*/ 1243114 w 1243113"/>
              <a:gd name="csY5" fmla="*/ 36614 h 755982"/>
              <a:gd name="csX6" fmla="*/ 1243114 w 1243113"/>
              <a:gd name="csY6" fmla="*/ 0 h 755982"/>
              <a:gd name="csX7" fmla="*/ 377777 w 1243113"/>
              <a:gd name="csY7" fmla="*/ 0 h 755982"/>
              <a:gd name="csX8" fmla="*/ 0 w 1243113"/>
              <a:gd name="csY8" fmla="*/ 377991 h 755982"/>
              <a:gd name="csX9" fmla="*/ 377777 w 1243113"/>
              <a:gd name="csY9" fmla="*/ 755983 h 755982"/>
              <a:gd name="csX10" fmla="*/ 1243114 w 1243113"/>
              <a:gd name="csY10" fmla="*/ 755983 h 755982"/>
              <a:gd name="csX11" fmla="*/ 1243114 w 1243113"/>
              <a:gd name="csY11" fmla="*/ 719368 h 755982"/>
              <a:gd name="csX12" fmla="*/ 1243114 w 1243113"/>
              <a:gd name="csY12" fmla="*/ 719368 h 7559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1243113" h="755982">
                <a:moveTo>
                  <a:pt x="1243114" y="719368"/>
                </a:moveTo>
                <a:lnTo>
                  <a:pt x="377777" y="719368"/>
                </a:lnTo>
                <a:cubicBezTo>
                  <a:pt x="190503" y="719368"/>
                  <a:pt x="36593" y="566448"/>
                  <a:pt x="36593" y="377991"/>
                </a:cubicBezTo>
                <a:lnTo>
                  <a:pt x="36593" y="377991"/>
                </a:lnTo>
                <a:cubicBezTo>
                  <a:pt x="36593" y="190611"/>
                  <a:pt x="189427" y="36614"/>
                  <a:pt x="377777" y="36614"/>
                </a:cubicBezTo>
                <a:lnTo>
                  <a:pt x="1243114" y="36614"/>
                </a:lnTo>
                <a:lnTo>
                  <a:pt x="1243114" y="0"/>
                </a:lnTo>
                <a:lnTo>
                  <a:pt x="377777" y="0"/>
                </a:lnTo>
                <a:cubicBezTo>
                  <a:pt x="170054" y="0"/>
                  <a:pt x="0" y="169073"/>
                  <a:pt x="0" y="377991"/>
                </a:cubicBezTo>
                <a:cubicBezTo>
                  <a:pt x="0" y="586910"/>
                  <a:pt x="168977" y="755983"/>
                  <a:pt x="377777" y="755983"/>
                </a:cubicBezTo>
                <a:lnTo>
                  <a:pt x="1243114" y="755983"/>
                </a:lnTo>
                <a:lnTo>
                  <a:pt x="1243114" y="719368"/>
                </a:lnTo>
                <a:lnTo>
                  <a:pt x="1243114" y="719368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23" name="Rounded Rectangle 422">
            <a:extLst>
              <a:ext uri="{FF2B5EF4-FFF2-40B4-BE49-F238E27FC236}">
                <a16:creationId xmlns:a16="http://schemas.microsoft.com/office/drawing/2014/main" id="{2C42112F-1509-CFD0-5D4B-EE08C87F23CF}"/>
              </a:ext>
            </a:extLst>
          </p:cNvPr>
          <p:cNvSpPr/>
          <p:nvPr/>
        </p:nvSpPr>
        <p:spPr>
          <a:xfrm>
            <a:off x="5898283" y="5338184"/>
            <a:ext cx="2097686" cy="585832"/>
          </a:xfrm>
          <a:prstGeom prst="roundRect">
            <a:avLst>
              <a:gd name="adj" fmla="val 47767"/>
            </a:avLst>
          </a:prstGeom>
          <a:solidFill>
            <a:srgbClr val="C4291D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24" name="Freeform 423">
            <a:extLst>
              <a:ext uri="{FF2B5EF4-FFF2-40B4-BE49-F238E27FC236}">
                <a16:creationId xmlns:a16="http://schemas.microsoft.com/office/drawing/2014/main" id="{CE75F021-2306-EB50-F1DD-8CF004699BAC}"/>
              </a:ext>
            </a:extLst>
          </p:cNvPr>
          <p:cNvSpPr/>
          <p:nvPr/>
        </p:nvSpPr>
        <p:spPr>
          <a:xfrm>
            <a:off x="6376424" y="5565678"/>
            <a:ext cx="188888" cy="119266"/>
          </a:xfrm>
          <a:custGeom>
            <a:avLst/>
            <a:gdLst>
              <a:gd name="csX0" fmla="*/ 94444 w 188888"/>
              <a:gd name="csY0" fmla="*/ 119267 h 119266"/>
              <a:gd name="csX1" fmla="*/ 77224 w 188888"/>
              <a:gd name="csY1" fmla="*/ 111729 h 119266"/>
              <a:gd name="csX2" fmla="*/ 7265 w 188888"/>
              <a:gd name="csY2" fmla="*/ 42807 h 119266"/>
              <a:gd name="csX3" fmla="*/ 7265 w 188888"/>
              <a:gd name="csY3" fmla="*/ 7269 h 119266"/>
              <a:gd name="csX4" fmla="*/ 181624 w 188888"/>
              <a:gd name="csY4" fmla="*/ 7269 h 119266"/>
              <a:gd name="csX5" fmla="*/ 181624 w 188888"/>
              <a:gd name="csY5" fmla="*/ 42807 h 119266"/>
              <a:gd name="csX6" fmla="*/ 112741 w 188888"/>
              <a:gd name="csY6" fmla="*/ 111729 h 119266"/>
              <a:gd name="csX7" fmla="*/ 94444 w 188888"/>
              <a:gd name="csY7" fmla="*/ 119267 h 11926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88888" h="119266">
                <a:moveTo>
                  <a:pt x="94444" y="119267"/>
                </a:moveTo>
                <a:cubicBezTo>
                  <a:pt x="87987" y="119267"/>
                  <a:pt x="81529" y="116036"/>
                  <a:pt x="77224" y="111729"/>
                </a:cubicBezTo>
                <a:lnTo>
                  <a:pt x="7265" y="42807"/>
                </a:lnTo>
                <a:cubicBezTo>
                  <a:pt x="-2422" y="33115"/>
                  <a:pt x="-2422" y="16962"/>
                  <a:pt x="7265" y="7269"/>
                </a:cubicBezTo>
                <a:cubicBezTo>
                  <a:pt x="16951" y="-2423"/>
                  <a:pt x="171937" y="-2423"/>
                  <a:pt x="181624" y="7269"/>
                </a:cubicBezTo>
                <a:cubicBezTo>
                  <a:pt x="191310" y="16962"/>
                  <a:pt x="191310" y="33115"/>
                  <a:pt x="181624" y="42807"/>
                </a:cubicBezTo>
                <a:lnTo>
                  <a:pt x="112741" y="111729"/>
                </a:lnTo>
                <a:cubicBezTo>
                  <a:pt x="108436" y="116036"/>
                  <a:pt x="101978" y="119267"/>
                  <a:pt x="94444" y="119267"/>
                </a:cubicBez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25" name="TextBox 424">
            <a:extLst>
              <a:ext uri="{FF2B5EF4-FFF2-40B4-BE49-F238E27FC236}">
                <a16:creationId xmlns:a16="http://schemas.microsoft.com/office/drawing/2014/main" id="{5E73A40F-8322-673F-294A-A59D42A937FB}"/>
              </a:ext>
            </a:extLst>
          </p:cNvPr>
          <p:cNvSpPr txBox="1"/>
          <p:nvPr/>
        </p:nvSpPr>
        <p:spPr>
          <a:xfrm>
            <a:off x="5997346" y="5620918"/>
            <a:ext cx="277824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426" name="TextBox 425">
            <a:extLst>
              <a:ext uri="{FF2B5EF4-FFF2-40B4-BE49-F238E27FC236}">
                <a16:creationId xmlns:a16="http://schemas.microsoft.com/office/drawing/2014/main" id="{6E00D1A2-8AE9-EAE6-7DE4-3FFE96900156}"/>
              </a:ext>
            </a:extLst>
          </p:cNvPr>
          <p:cNvSpPr txBox="1"/>
          <p:nvPr/>
        </p:nvSpPr>
        <p:spPr>
          <a:xfrm>
            <a:off x="5997346" y="5620918"/>
            <a:ext cx="277824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 w="5381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427" name="TextBox 426">
            <a:extLst>
              <a:ext uri="{FF2B5EF4-FFF2-40B4-BE49-F238E27FC236}">
                <a16:creationId xmlns:a16="http://schemas.microsoft.com/office/drawing/2014/main" id="{90C5FEDB-5BA7-9DA8-7D65-0E475BD30E75}"/>
              </a:ext>
            </a:extLst>
          </p:cNvPr>
          <p:cNvSpPr txBox="1"/>
          <p:nvPr/>
        </p:nvSpPr>
        <p:spPr>
          <a:xfrm>
            <a:off x="6580695" y="5620918"/>
            <a:ext cx="562656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428" name="TextBox 427">
            <a:extLst>
              <a:ext uri="{FF2B5EF4-FFF2-40B4-BE49-F238E27FC236}">
                <a16:creationId xmlns:a16="http://schemas.microsoft.com/office/drawing/2014/main" id="{9A859C79-04FA-9443-ED99-122C136CE990}"/>
              </a:ext>
            </a:extLst>
          </p:cNvPr>
          <p:cNvSpPr txBox="1"/>
          <p:nvPr/>
        </p:nvSpPr>
        <p:spPr>
          <a:xfrm>
            <a:off x="6580695" y="5620918"/>
            <a:ext cx="562656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 w="5381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429" name="TextBox 428">
            <a:extLst>
              <a:ext uri="{FF2B5EF4-FFF2-40B4-BE49-F238E27FC236}">
                <a16:creationId xmlns:a16="http://schemas.microsoft.com/office/drawing/2014/main" id="{0584DD91-2F6C-73BD-1DCE-2F3CD4811FB7}"/>
              </a:ext>
            </a:extLst>
          </p:cNvPr>
          <p:cNvSpPr txBox="1"/>
          <p:nvPr/>
        </p:nvSpPr>
        <p:spPr>
          <a:xfrm>
            <a:off x="6517194" y="5337651"/>
            <a:ext cx="1004222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430" name="TextBox 429">
            <a:extLst>
              <a:ext uri="{FF2B5EF4-FFF2-40B4-BE49-F238E27FC236}">
                <a16:creationId xmlns:a16="http://schemas.microsoft.com/office/drawing/2014/main" id="{BF02BF50-73F5-BC7B-89B9-434FAED1EBFE}"/>
              </a:ext>
            </a:extLst>
          </p:cNvPr>
          <p:cNvSpPr txBox="1"/>
          <p:nvPr/>
        </p:nvSpPr>
        <p:spPr>
          <a:xfrm>
            <a:off x="5878955" y="5337651"/>
            <a:ext cx="593551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⠼1</a:t>
            </a:r>
          </a:p>
        </p:txBody>
      </p:sp>
      <p:sp>
        <p:nvSpPr>
          <p:cNvPr id="431" name="Freeform 430">
            <a:extLst>
              <a:ext uri="{FF2B5EF4-FFF2-40B4-BE49-F238E27FC236}">
                <a16:creationId xmlns:a16="http://schemas.microsoft.com/office/drawing/2014/main" id="{98517F7F-6DA8-AC12-040B-722BC7EB0D53}"/>
              </a:ext>
            </a:extLst>
          </p:cNvPr>
          <p:cNvSpPr/>
          <p:nvPr/>
        </p:nvSpPr>
        <p:spPr>
          <a:xfrm>
            <a:off x="3918988" y="5252032"/>
            <a:ext cx="1243113" cy="755982"/>
          </a:xfrm>
          <a:custGeom>
            <a:avLst/>
            <a:gdLst>
              <a:gd name="csX0" fmla="*/ 0 w 1243113"/>
              <a:gd name="csY0" fmla="*/ 755983 h 755982"/>
              <a:gd name="csX1" fmla="*/ 865336 w 1243113"/>
              <a:gd name="csY1" fmla="*/ 755983 h 755982"/>
              <a:gd name="csX2" fmla="*/ 1243114 w 1243113"/>
              <a:gd name="csY2" fmla="*/ 377991 h 755982"/>
              <a:gd name="csX3" fmla="*/ 865336 w 1243113"/>
              <a:gd name="csY3" fmla="*/ 0 h 755982"/>
              <a:gd name="csX4" fmla="*/ 0 w 1243113"/>
              <a:gd name="csY4" fmla="*/ 0 h 755982"/>
              <a:gd name="csX5" fmla="*/ 0 w 1243113"/>
              <a:gd name="csY5" fmla="*/ 36614 h 755982"/>
              <a:gd name="csX6" fmla="*/ 865336 w 1243113"/>
              <a:gd name="csY6" fmla="*/ 36614 h 755982"/>
              <a:gd name="csX7" fmla="*/ 1206520 w 1243113"/>
              <a:gd name="csY7" fmla="*/ 377991 h 755982"/>
              <a:gd name="csX8" fmla="*/ 1206520 w 1243113"/>
              <a:gd name="csY8" fmla="*/ 377991 h 755982"/>
              <a:gd name="csX9" fmla="*/ 865336 w 1243113"/>
              <a:gd name="csY9" fmla="*/ 719368 h 755982"/>
              <a:gd name="csX10" fmla="*/ 0 w 1243113"/>
              <a:gd name="csY10" fmla="*/ 719368 h 755982"/>
              <a:gd name="csX11" fmla="*/ 0 w 1243113"/>
              <a:gd name="csY11" fmla="*/ 755983 h 755982"/>
              <a:gd name="csX12" fmla="*/ 0 w 1243113"/>
              <a:gd name="csY12" fmla="*/ 755983 h 7559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1243113" h="755982">
                <a:moveTo>
                  <a:pt x="0" y="755983"/>
                </a:moveTo>
                <a:lnTo>
                  <a:pt x="865336" y="755983"/>
                </a:lnTo>
                <a:cubicBezTo>
                  <a:pt x="1073060" y="755983"/>
                  <a:pt x="1243114" y="586910"/>
                  <a:pt x="1243114" y="377991"/>
                </a:cubicBezTo>
                <a:cubicBezTo>
                  <a:pt x="1243114" y="169073"/>
                  <a:pt x="1074136" y="0"/>
                  <a:pt x="865336" y="0"/>
                </a:cubicBezTo>
                <a:lnTo>
                  <a:pt x="0" y="0"/>
                </a:lnTo>
                <a:lnTo>
                  <a:pt x="0" y="36614"/>
                </a:lnTo>
                <a:lnTo>
                  <a:pt x="865336" y="36614"/>
                </a:lnTo>
                <a:cubicBezTo>
                  <a:pt x="1052610" y="36614"/>
                  <a:pt x="1206520" y="189534"/>
                  <a:pt x="1206520" y="377991"/>
                </a:cubicBezTo>
                <a:lnTo>
                  <a:pt x="1206520" y="377991"/>
                </a:lnTo>
                <a:cubicBezTo>
                  <a:pt x="1206520" y="565372"/>
                  <a:pt x="1053687" y="719368"/>
                  <a:pt x="865336" y="719368"/>
                </a:cubicBezTo>
                <a:lnTo>
                  <a:pt x="0" y="719368"/>
                </a:lnTo>
                <a:lnTo>
                  <a:pt x="0" y="755983"/>
                </a:lnTo>
                <a:lnTo>
                  <a:pt x="0" y="755983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32" name="Freeform 431">
            <a:extLst>
              <a:ext uri="{FF2B5EF4-FFF2-40B4-BE49-F238E27FC236}">
                <a16:creationId xmlns:a16="http://schemas.microsoft.com/office/drawing/2014/main" id="{0BB5A934-A730-4354-60BC-120671F82CDC}"/>
              </a:ext>
            </a:extLst>
          </p:cNvPr>
          <p:cNvSpPr/>
          <p:nvPr/>
        </p:nvSpPr>
        <p:spPr>
          <a:xfrm>
            <a:off x="6804518" y="5252032"/>
            <a:ext cx="1243113" cy="755982"/>
          </a:xfrm>
          <a:custGeom>
            <a:avLst/>
            <a:gdLst>
              <a:gd name="csX0" fmla="*/ 0 w 1243113"/>
              <a:gd name="csY0" fmla="*/ 755983 h 755982"/>
              <a:gd name="csX1" fmla="*/ 865336 w 1243113"/>
              <a:gd name="csY1" fmla="*/ 755983 h 755982"/>
              <a:gd name="csX2" fmla="*/ 1243114 w 1243113"/>
              <a:gd name="csY2" fmla="*/ 377991 h 755982"/>
              <a:gd name="csX3" fmla="*/ 865336 w 1243113"/>
              <a:gd name="csY3" fmla="*/ 0 h 755982"/>
              <a:gd name="csX4" fmla="*/ 0 w 1243113"/>
              <a:gd name="csY4" fmla="*/ 0 h 755982"/>
              <a:gd name="csX5" fmla="*/ 0 w 1243113"/>
              <a:gd name="csY5" fmla="*/ 36614 h 755982"/>
              <a:gd name="csX6" fmla="*/ 865336 w 1243113"/>
              <a:gd name="csY6" fmla="*/ 36614 h 755982"/>
              <a:gd name="csX7" fmla="*/ 1206520 w 1243113"/>
              <a:gd name="csY7" fmla="*/ 377991 h 755982"/>
              <a:gd name="csX8" fmla="*/ 1206520 w 1243113"/>
              <a:gd name="csY8" fmla="*/ 377991 h 755982"/>
              <a:gd name="csX9" fmla="*/ 865336 w 1243113"/>
              <a:gd name="csY9" fmla="*/ 719368 h 755982"/>
              <a:gd name="csX10" fmla="*/ 0 w 1243113"/>
              <a:gd name="csY10" fmla="*/ 719368 h 755982"/>
              <a:gd name="csX11" fmla="*/ 0 w 1243113"/>
              <a:gd name="csY11" fmla="*/ 755983 h 755982"/>
              <a:gd name="csX12" fmla="*/ 0 w 1243113"/>
              <a:gd name="csY12" fmla="*/ 755983 h 7559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1243113" h="755982">
                <a:moveTo>
                  <a:pt x="0" y="755983"/>
                </a:moveTo>
                <a:lnTo>
                  <a:pt x="865336" y="755983"/>
                </a:lnTo>
                <a:cubicBezTo>
                  <a:pt x="1073060" y="755983"/>
                  <a:pt x="1243114" y="586910"/>
                  <a:pt x="1243114" y="377991"/>
                </a:cubicBezTo>
                <a:cubicBezTo>
                  <a:pt x="1243114" y="169073"/>
                  <a:pt x="1074136" y="0"/>
                  <a:pt x="865336" y="0"/>
                </a:cubicBezTo>
                <a:lnTo>
                  <a:pt x="0" y="0"/>
                </a:lnTo>
                <a:lnTo>
                  <a:pt x="0" y="36614"/>
                </a:lnTo>
                <a:lnTo>
                  <a:pt x="865336" y="36614"/>
                </a:lnTo>
                <a:cubicBezTo>
                  <a:pt x="1052610" y="36614"/>
                  <a:pt x="1206520" y="189534"/>
                  <a:pt x="1206520" y="377991"/>
                </a:cubicBezTo>
                <a:lnTo>
                  <a:pt x="1206520" y="377991"/>
                </a:lnTo>
                <a:cubicBezTo>
                  <a:pt x="1206520" y="565372"/>
                  <a:pt x="1053687" y="719368"/>
                  <a:pt x="865336" y="719368"/>
                </a:cubicBezTo>
                <a:lnTo>
                  <a:pt x="0" y="719368"/>
                </a:lnTo>
                <a:lnTo>
                  <a:pt x="0" y="755983"/>
                </a:lnTo>
                <a:lnTo>
                  <a:pt x="0" y="755983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33" name="Freeform 432">
            <a:extLst>
              <a:ext uri="{FF2B5EF4-FFF2-40B4-BE49-F238E27FC236}">
                <a16:creationId xmlns:a16="http://schemas.microsoft.com/office/drawing/2014/main" id="{0B29AC61-4634-7371-5477-5A55E2EECF32}"/>
              </a:ext>
            </a:extLst>
          </p:cNvPr>
          <p:cNvSpPr/>
          <p:nvPr/>
        </p:nvSpPr>
        <p:spPr>
          <a:xfrm>
            <a:off x="8042250" y="5061421"/>
            <a:ext cx="2945802" cy="1107051"/>
          </a:xfrm>
          <a:custGeom>
            <a:avLst/>
            <a:gdLst>
              <a:gd name="csX0" fmla="*/ 94713 w 2945802"/>
              <a:gd name="csY0" fmla="*/ 1107051 h 1107051"/>
              <a:gd name="csX1" fmla="*/ 2846784 w 2945802"/>
              <a:gd name="csY1" fmla="*/ 1107051 h 1107051"/>
              <a:gd name="csX2" fmla="*/ 2945803 w 2945802"/>
              <a:gd name="csY2" fmla="*/ 1007976 h 1107051"/>
              <a:gd name="csX3" fmla="*/ 2945803 w 2945802"/>
              <a:gd name="csY3" fmla="*/ 99075 h 1107051"/>
              <a:gd name="csX4" fmla="*/ 2846784 w 2945802"/>
              <a:gd name="csY4" fmla="*/ 0 h 1107051"/>
              <a:gd name="csX5" fmla="*/ 0 w 2945802"/>
              <a:gd name="csY5" fmla="*/ 0 h 11070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2945802" h="1107051">
                <a:moveTo>
                  <a:pt x="94713" y="1107051"/>
                </a:moveTo>
                <a:lnTo>
                  <a:pt x="2846784" y="1107051"/>
                </a:lnTo>
                <a:cubicBezTo>
                  <a:pt x="2901675" y="1107051"/>
                  <a:pt x="2945803" y="1062899"/>
                  <a:pt x="2945803" y="1007976"/>
                </a:cubicBezTo>
                <a:lnTo>
                  <a:pt x="2945803" y="99075"/>
                </a:lnTo>
                <a:cubicBezTo>
                  <a:pt x="2945803" y="44153"/>
                  <a:pt x="2901675" y="0"/>
                  <a:pt x="2846784" y="0"/>
                </a:cubicBezTo>
                <a:lnTo>
                  <a:pt x="0" y="0"/>
                </a:lnTo>
              </a:path>
            </a:pathLst>
          </a:custGeom>
          <a:solidFill>
            <a:srgbClr val="E53023"/>
          </a:solidFill>
          <a:ln w="30134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34" name="TextBox 433">
            <a:extLst>
              <a:ext uri="{FF2B5EF4-FFF2-40B4-BE49-F238E27FC236}">
                <a16:creationId xmlns:a16="http://schemas.microsoft.com/office/drawing/2014/main" id="{17C7195B-F233-60E4-AE1C-B63213650608}"/>
              </a:ext>
            </a:extLst>
          </p:cNvPr>
          <p:cNvSpPr txBox="1"/>
          <p:nvPr/>
        </p:nvSpPr>
        <p:spPr>
          <a:xfrm>
            <a:off x="8248942" y="5592918"/>
            <a:ext cx="1132321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until done</a:t>
            </a:r>
          </a:p>
        </p:txBody>
      </p:sp>
      <p:sp>
        <p:nvSpPr>
          <p:cNvPr id="435" name="TextBox 434">
            <a:extLst>
              <a:ext uri="{FF2B5EF4-FFF2-40B4-BE49-F238E27FC236}">
                <a16:creationId xmlns:a16="http://schemas.microsoft.com/office/drawing/2014/main" id="{61627649-7363-B95A-78C4-B1EC06DBE999}"/>
              </a:ext>
            </a:extLst>
          </p:cNvPr>
          <p:cNvSpPr txBox="1"/>
          <p:nvPr/>
        </p:nvSpPr>
        <p:spPr>
          <a:xfrm>
            <a:off x="8248942" y="5592918"/>
            <a:ext cx="1132321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 w="5381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until done</a:t>
            </a:r>
          </a:p>
        </p:txBody>
      </p:sp>
      <p:sp>
        <p:nvSpPr>
          <p:cNvPr id="436" name="Freeform 435">
            <a:extLst>
              <a:ext uri="{FF2B5EF4-FFF2-40B4-BE49-F238E27FC236}">
                <a16:creationId xmlns:a16="http://schemas.microsoft.com/office/drawing/2014/main" id="{CFCE2D3C-538E-F003-65FC-631315F6FD82}"/>
              </a:ext>
            </a:extLst>
          </p:cNvPr>
          <p:cNvSpPr/>
          <p:nvPr/>
        </p:nvSpPr>
        <p:spPr>
          <a:xfrm>
            <a:off x="10503992" y="5564602"/>
            <a:ext cx="188888" cy="119266"/>
          </a:xfrm>
          <a:custGeom>
            <a:avLst/>
            <a:gdLst>
              <a:gd name="csX0" fmla="*/ 94444 w 188888"/>
              <a:gd name="csY0" fmla="*/ 119266 h 119266"/>
              <a:gd name="csX1" fmla="*/ 77224 w 188888"/>
              <a:gd name="csY1" fmla="*/ 111728 h 119266"/>
              <a:gd name="csX2" fmla="*/ 7265 w 188888"/>
              <a:gd name="csY2" fmla="*/ 42807 h 119266"/>
              <a:gd name="csX3" fmla="*/ 7265 w 188888"/>
              <a:gd name="csY3" fmla="*/ 7269 h 119266"/>
              <a:gd name="csX4" fmla="*/ 181624 w 188888"/>
              <a:gd name="csY4" fmla="*/ 7269 h 119266"/>
              <a:gd name="csX5" fmla="*/ 181624 w 188888"/>
              <a:gd name="csY5" fmla="*/ 42807 h 119266"/>
              <a:gd name="csX6" fmla="*/ 112741 w 188888"/>
              <a:gd name="csY6" fmla="*/ 111728 h 119266"/>
              <a:gd name="csX7" fmla="*/ 94444 w 188888"/>
              <a:gd name="csY7" fmla="*/ 119266 h 11926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88888" h="119266">
                <a:moveTo>
                  <a:pt x="94444" y="119266"/>
                </a:moveTo>
                <a:cubicBezTo>
                  <a:pt x="87987" y="119266"/>
                  <a:pt x="81529" y="116036"/>
                  <a:pt x="77224" y="111728"/>
                </a:cubicBezTo>
                <a:lnTo>
                  <a:pt x="7265" y="42807"/>
                </a:lnTo>
                <a:cubicBezTo>
                  <a:pt x="-2422" y="33114"/>
                  <a:pt x="-2422" y="16961"/>
                  <a:pt x="7265" y="7269"/>
                </a:cubicBezTo>
                <a:cubicBezTo>
                  <a:pt x="16951" y="-2423"/>
                  <a:pt x="171937" y="-2423"/>
                  <a:pt x="181624" y="7269"/>
                </a:cubicBezTo>
                <a:cubicBezTo>
                  <a:pt x="191310" y="16961"/>
                  <a:pt x="191310" y="33114"/>
                  <a:pt x="181624" y="42807"/>
                </a:cubicBezTo>
                <a:lnTo>
                  <a:pt x="112741" y="111728"/>
                </a:lnTo>
                <a:cubicBezTo>
                  <a:pt x="108436" y="116036"/>
                  <a:pt x="101978" y="119266"/>
                  <a:pt x="94444" y="119266"/>
                </a:cubicBez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37" name="Freeform 436">
            <a:extLst>
              <a:ext uri="{FF2B5EF4-FFF2-40B4-BE49-F238E27FC236}">
                <a16:creationId xmlns:a16="http://schemas.microsoft.com/office/drawing/2014/main" id="{E64111D7-07F4-27E0-5C91-8D8F12AB4139}"/>
              </a:ext>
            </a:extLst>
          </p:cNvPr>
          <p:cNvSpPr/>
          <p:nvPr/>
        </p:nvSpPr>
        <p:spPr>
          <a:xfrm>
            <a:off x="8217685" y="5313415"/>
            <a:ext cx="2639060" cy="607370"/>
          </a:xfrm>
          <a:custGeom>
            <a:avLst/>
            <a:gdLst>
              <a:gd name="csX0" fmla="*/ 2570178 w 2639060"/>
              <a:gd name="csY0" fmla="*/ 27999 h 607370"/>
              <a:gd name="csX1" fmla="*/ 2611077 w 2639060"/>
              <a:gd name="csY1" fmla="*/ 68921 h 607370"/>
              <a:gd name="csX2" fmla="*/ 2611077 w 2639060"/>
              <a:gd name="csY2" fmla="*/ 538449 h 607370"/>
              <a:gd name="csX3" fmla="*/ 2570178 w 2639060"/>
              <a:gd name="csY3" fmla="*/ 579371 h 607370"/>
              <a:gd name="csX4" fmla="*/ 68883 w 2639060"/>
              <a:gd name="csY4" fmla="*/ 579371 h 607370"/>
              <a:gd name="csX5" fmla="*/ 27984 w 2639060"/>
              <a:gd name="csY5" fmla="*/ 538449 h 607370"/>
              <a:gd name="csX6" fmla="*/ 27984 w 2639060"/>
              <a:gd name="csY6" fmla="*/ 68921 h 607370"/>
              <a:gd name="csX7" fmla="*/ 68883 w 2639060"/>
              <a:gd name="csY7" fmla="*/ 27999 h 607370"/>
              <a:gd name="csX8" fmla="*/ 2570178 w 2639060"/>
              <a:gd name="csY8" fmla="*/ 27999 h 607370"/>
              <a:gd name="csX9" fmla="*/ 2570178 w 2639060"/>
              <a:gd name="csY9" fmla="*/ 0 h 607370"/>
              <a:gd name="csX10" fmla="*/ 68883 w 2639060"/>
              <a:gd name="csY10" fmla="*/ 0 h 607370"/>
              <a:gd name="csX11" fmla="*/ 0 w 2639060"/>
              <a:gd name="csY11" fmla="*/ 68921 h 607370"/>
              <a:gd name="csX12" fmla="*/ 0 w 2639060"/>
              <a:gd name="csY12" fmla="*/ 538449 h 607370"/>
              <a:gd name="csX13" fmla="*/ 68883 w 2639060"/>
              <a:gd name="csY13" fmla="*/ 607371 h 607370"/>
              <a:gd name="csX14" fmla="*/ 2570178 w 2639060"/>
              <a:gd name="csY14" fmla="*/ 607371 h 607370"/>
              <a:gd name="csX15" fmla="*/ 2639060 w 2639060"/>
              <a:gd name="csY15" fmla="*/ 538449 h 607370"/>
              <a:gd name="csX16" fmla="*/ 2639060 w 2639060"/>
              <a:gd name="csY16" fmla="*/ 68921 h 607370"/>
              <a:gd name="csX17" fmla="*/ 2570178 w 2639060"/>
              <a:gd name="csY17" fmla="*/ 0 h 607370"/>
              <a:gd name="csX18" fmla="*/ 2570178 w 2639060"/>
              <a:gd name="csY18" fmla="*/ 0 h 60737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39060" h="607370">
                <a:moveTo>
                  <a:pt x="2570178" y="27999"/>
                </a:moveTo>
                <a:cubicBezTo>
                  <a:pt x="2592780" y="27999"/>
                  <a:pt x="2611077" y="46307"/>
                  <a:pt x="2611077" y="68921"/>
                </a:cubicBezTo>
                <a:lnTo>
                  <a:pt x="2611077" y="538449"/>
                </a:lnTo>
                <a:cubicBezTo>
                  <a:pt x="2611077" y="561064"/>
                  <a:pt x="2592780" y="579371"/>
                  <a:pt x="2570178" y="579371"/>
                </a:cubicBezTo>
                <a:lnTo>
                  <a:pt x="68883" y="579371"/>
                </a:lnTo>
                <a:cubicBezTo>
                  <a:pt x="46281" y="579371"/>
                  <a:pt x="27984" y="561064"/>
                  <a:pt x="27984" y="538449"/>
                </a:cubicBezTo>
                <a:lnTo>
                  <a:pt x="27984" y="68921"/>
                </a:lnTo>
                <a:cubicBezTo>
                  <a:pt x="27984" y="46307"/>
                  <a:pt x="46281" y="27999"/>
                  <a:pt x="68883" y="27999"/>
                </a:cubicBezTo>
                <a:lnTo>
                  <a:pt x="2570178" y="27999"/>
                </a:lnTo>
                <a:moveTo>
                  <a:pt x="2570178" y="0"/>
                </a:moveTo>
                <a:lnTo>
                  <a:pt x="68883" y="0"/>
                </a:lnTo>
                <a:cubicBezTo>
                  <a:pt x="31213" y="0"/>
                  <a:pt x="0" y="31230"/>
                  <a:pt x="0" y="68921"/>
                </a:cubicBezTo>
                <a:lnTo>
                  <a:pt x="0" y="538449"/>
                </a:lnTo>
                <a:cubicBezTo>
                  <a:pt x="0" y="576141"/>
                  <a:pt x="31213" y="607371"/>
                  <a:pt x="68883" y="607371"/>
                </a:cubicBezTo>
                <a:lnTo>
                  <a:pt x="2570178" y="607371"/>
                </a:lnTo>
                <a:cubicBezTo>
                  <a:pt x="2607848" y="607371"/>
                  <a:pt x="2639060" y="576141"/>
                  <a:pt x="2639060" y="538449"/>
                </a:cubicBezTo>
                <a:lnTo>
                  <a:pt x="2639060" y="68921"/>
                </a:lnTo>
                <a:cubicBezTo>
                  <a:pt x="2639060" y="31230"/>
                  <a:pt x="2607848" y="0"/>
                  <a:pt x="2570178" y="0"/>
                </a:cubicBezTo>
                <a:lnTo>
                  <a:pt x="2570178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38" name="TextBox 437">
            <a:extLst>
              <a:ext uri="{FF2B5EF4-FFF2-40B4-BE49-F238E27FC236}">
                <a16:creationId xmlns:a16="http://schemas.microsoft.com/office/drawing/2014/main" id="{F5C44C0B-DE66-CB23-B6C0-3F28A99CDBAA}"/>
              </a:ext>
            </a:extLst>
          </p:cNvPr>
          <p:cNvSpPr txBox="1"/>
          <p:nvPr/>
        </p:nvSpPr>
        <p:spPr>
          <a:xfrm>
            <a:off x="8251095" y="5336574"/>
            <a:ext cx="2236237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until done</a:t>
            </a:r>
          </a:p>
        </p:txBody>
      </p:sp>
      <p:sp>
        <p:nvSpPr>
          <p:cNvPr id="439" name="Rounded Rectangle 438">
            <a:extLst>
              <a:ext uri="{FF2B5EF4-FFF2-40B4-BE49-F238E27FC236}">
                <a16:creationId xmlns:a16="http://schemas.microsoft.com/office/drawing/2014/main" id="{2F292B32-975C-A172-4549-B4B3695E82A1}"/>
              </a:ext>
            </a:extLst>
          </p:cNvPr>
          <p:cNvSpPr/>
          <p:nvPr/>
        </p:nvSpPr>
        <p:spPr>
          <a:xfrm>
            <a:off x="3102085" y="5350030"/>
            <a:ext cx="1962074" cy="563217"/>
          </a:xfrm>
          <a:prstGeom prst="roundRect">
            <a:avLst>
              <a:gd name="adj" fmla="val 47774"/>
            </a:avLst>
          </a:prstGeom>
          <a:solidFill>
            <a:srgbClr val="FFFFFF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40" name="Freeform 439">
            <a:extLst>
              <a:ext uri="{FF2B5EF4-FFF2-40B4-BE49-F238E27FC236}">
                <a16:creationId xmlns:a16="http://schemas.microsoft.com/office/drawing/2014/main" id="{5CE17955-DCD7-05DE-37A9-FF9432AFDBE5}"/>
              </a:ext>
            </a:extLst>
          </p:cNvPr>
          <p:cNvSpPr/>
          <p:nvPr/>
        </p:nvSpPr>
        <p:spPr>
          <a:xfrm>
            <a:off x="3091322" y="5339260"/>
            <a:ext cx="1983600" cy="585832"/>
          </a:xfrm>
          <a:custGeom>
            <a:avLst/>
            <a:gdLst>
              <a:gd name="csX0" fmla="*/ 1703765 w 1983600"/>
              <a:gd name="csY0" fmla="*/ 21538 h 585832"/>
              <a:gd name="csX1" fmla="*/ 1960998 w 1983600"/>
              <a:gd name="csY1" fmla="*/ 278917 h 585832"/>
              <a:gd name="csX2" fmla="*/ 1960998 w 1983600"/>
              <a:gd name="csY2" fmla="*/ 304762 h 585832"/>
              <a:gd name="csX3" fmla="*/ 1703765 w 1983600"/>
              <a:gd name="csY3" fmla="*/ 562141 h 585832"/>
              <a:gd name="csX4" fmla="*/ 279835 w 1983600"/>
              <a:gd name="csY4" fmla="*/ 562141 h 585832"/>
              <a:gd name="csX5" fmla="*/ 22602 w 1983600"/>
              <a:gd name="csY5" fmla="*/ 304762 h 585832"/>
              <a:gd name="csX6" fmla="*/ 22602 w 1983600"/>
              <a:gd name="csY6" fmla="*/ 278917 h 585832"/>
              <a:gd name="csX7" fmla="*/ 279835 w 1983600"/>
              <a:gd name="csY7" fmla="*/ 21538 h 585832"/>
              <a:gd name="csX8" fmla="*/ 1703765 w 1983600"/>
              <a:gd name="csY8" fmla="*/ 21538 h 585832"/>
              <a:gd name="csX9" fmla="*/ 1703765 w 1983600"/>
              <a:gd name="csY9" fmla="*/ 0 h 585832"/>
              <a:gd name="csX10" fmla="*/ 279835 w 1983600"/>
              <a:gd name="csY10" fmla="*/ 0 h 585832"/>
              <a:gd name="csX11" fmla="*/ 0 w 1983600"/>
              <a:gd name="csY11" fmla="*/ 279994 h 585832"/>
              <a:gd name="csX12" fmla="*/ 0 w 1983600"/>
              <a:gd name="csY12" fmla="*/ 305839 h 585832"/>
              <a:gd name="csX13" fmla="*/ 279835 w 1983600"/>
              <a:gd name="csY13" fmla="*/ 585833 h 585832"/>
              <a:gd name="csX14" fmla="*/ 1703765 w 1983600"/>
              <a:gd name="csY14" fmla="*/ 585833 h 585832"/>
              <a:gd name="csX15" fmla="*/ 1983601 w 1983600"/>
              <a:gd name="csY15" fmla="*/ 305839 h 585832"/>
              <a:gd name="csX16" fmla="*/ 1983601 w 1983600"/>
              <a:gd name="csY16" fmla="*/ 279994 h 585832"/>
              <a:gd name="csX17" fmla="*/ 1703765 w 1983600"/>
              <a:gd name="csY17" fmla="*/ 0 h 585832"/>
              <a:gd name="csX18" fmla="*/ 1703765 w 1983600"/>
              <a:gd name="csY18" fmla="*/ 0 h 5858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983600" h="585832">
                <a:moveTo>
                  <a:pt x="1703765" y="21538"/>
                </a:moveTo>
                <a:cubicBezTo>
                  <a:pt x="1845835" y="21538"/>
                  <a:pt x="1960998" y="136766"/>
                  <a:pt x="1960998" y="278917"/>
                </a:cubicBezTo>
                <a:lnTo>
                  <a:pt x="1960998" y="304762"/>
                </a:lnTo>
                <a:cubicBezTo>
                  <a:pt x="1960998" y="446913"/>
                  <a:pt x="1845835" y="562141"/>
                  <a:pt x="1703765" y="562141"/>
                </a:cubicBezTo>
                <a:lnTo>
                  <a:pt x="279835" y="562141"/>
                </a:lnTo>
                <a:cubicBezTo>
                  <a:pt x="137765" y="562141"/>
                  <a:pt x="22602" y="446913"/>
                  <a:pt x="22602" y="304762"/>
                </a:cubicBezTo>
                <a:lnTo>
                  <a:pt x="22602" y="278917"/>
                </a:lnTo>
                <a:cubicBezTo>
                  <a:pt x="22602" y="136766"/>
                  <a:pt x="137765" y="21538"/>
                  <a:pt x="279835" y="21538"/>
                </a:cubicBezTo>
                <a:lnTo>
                  <a:pt x="1703765" y="21538"/>
                </a:lnTo>
                <a:moveTo>
                  <a:pt x="1703765" y="0"/>
                </a:moveTo>
                <a:lnTo>
                  <a:pt x="279835" y="0"/>
                </a:lnTo>
                <a:cubicBezTo>
                  <a:pt x="125926" y="0"/>
                  <a:pt x="0" y="125997"/>
                  <a:pt x="0" y="279994"/>
                </a:cubicBezTo>
                <a:lnTo>
                  <a:pt x="0" y="305839"/>
                </a:lnTo>
                <a:cubicBezTo>
                  <a:pt x="0" y="459836"/>
                  <a:pt x="125926" y="585833"/>
                  <a:pt x="279835" y="585833"/>
                </a:cubicBezTo>
                <a:lnTo>
                  <a:pt x="1703765" y="585833"/>
                </a:lnTo>
                <a:cubicBezTo>
                  <a:pt x="1857675" y="585833"/>
                  <a:pt x="1983601" y="459836"/>
                  <a:pt x="1983601" y="305839"/>
                </a:cubicBezTo>
                <a:lnTo>
                  <a:pt x="1983601" y="279994"/>
                </a:lnTo>
                <a:cubicBezTo>
                  <a:pt x="1983601" y="125997"/>
                  <a:pt x="1857675" y="0"/>
                  <a:pt x="1703765" y="0"/>
                </a:cubicBezTo>
                <a:lnTo>
                  <a:pt x="1703765" y="0"/>
                </a:lnTo>
                <a:close/>
              </a:path>
            </a:pathLst>
          </a:custGeom>
          <a:solidFill>
            <a:srgbClr val="EBEBE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41" name="TextBox 440">
            <a:extLst>
              <a:ext uri="{FF2B5EF4-FFF2-40B4-BE49-F238E27FC236}">
                <a16:creationId xmlns:a16="http://schemas.microsoft.com/office/drawing/2014/main" id="{E8B9F65A-A77E-B318-C30A-E93228994833}"/>
              </a:ext>
            </a:extLst>
          </p:cNvPr>
          <p:cNvSpPr txBox="1"/>
          <p:nvPr/>
        </p:nvSpPr>
        <p:spPr>
          <a:xfrm>
            <a:off x="3201148" y="5620918"/>
            <a:ext cx="942432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E</a:t>
            </a:r>
          </a:p>
        </p:txBody>
      </p:sp>
      <p:sp>
        <p:nvSpPr>
          <p:cNvPr id="442" name="TextBox 441">
            <a:extLst>
              <a:ext uri="{FF2B5EF4-FFF2-40B4-BE49-F238E27FC236}">
                <a16:creationId xmlns:a16="http://schemas.microsoft.com/office/drawing/2014/main" id="{B59B8148-BCF9-83D6-4292-3C4216F13A8C}"/>
              </a:ext>
            </a:extLst>
          </p:cNvPr>
          <p:cNvSpPr txBox="1"/>
          <p:nvPr/>
        </p:nvSpPr>
        <p:spPr>
          <a:xfrm>
            <a:off x="3165630" y="5338728"/>
            <a:ext cx="1825565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e</a:t>
            </a:r>
          </a:p>
        </p:txBody>
      </p:sp>
      <p:sp>
        <p:nvSpPr>
          <p:cNvPr id="443" name="Freeform 442">
            <a:extLst>
              <a:ext uri="{FF2B5EF4-FFF2-40B4-BE49-F238E27FC236}">
                <a16:creationId xmlns:a16="http://schemas.microsoft.com/office/drawing/2014/main" id="{99615990-863D-4D30-51DF-9523747CC56C}"/>
              </a:ext>
            </a:extLst>
          </p:cNvPr>
          <p:cNvSpPr/>
          <p:nvPr/>
        </p:nvSpPr>
        <p:spPr>
          <a:xfrm>
            <a:off x="250996" y="6064013"/>
            <a:ext cx="5096227" cy="986439"/>
          </a:xfrm>
          <a:custGeom>
            <a:avLst/>
            <a:gdLst>
              <a:gd name="csX0" fmla="*/ 0 w 5096227"/>
              <a:gd name="csY0" fmla="*/ 0 h 986439"/>
              <a:gd name="csX1" fmla="*/ 0 w 5096227"/>
              <a:gd name="csY1" fmla="*/ 839981 h 986439"/>
              <a:gd name="csX2" fmla="*/ 146375 w 5096227"/>
              <a:gd name="csY2" fmla="*/ 986439 h 986439"/>
              <a:gd name="csX3" fmla="*/ 4949852 w 5096227"/>
              <a:gd name="csY3" fmla="*/ 986439 h 986439"/>
              <a:gd name="csX4" fmla="*/ 5096228 w 5096227"/>
              <a:gd name="csY4" fmla="*/ 839981 h 986439"/>
              <a:gd name="csX5" fmla="*/ 5096228 w 5096227"/>
              <a:gd name="csY5" fmla="*/ 342454 h 986439"/>
              <a:gd name="csX6" fmla="*/ 4949852 w 5096227"/>
              <a:gd name="csY6" fmla="*/ 195996 h 986439"/>
              <a:gd name="csX7" fmla="*/ 1906108 w 5096227"/>
              <a:gd name="csY7" fmla="*/ 195996 h 986439"/>
              <a:gd name="csX8" fmla="*/ 1773724 w 5096227"/>
              <a:gd name="csY8" fmla="*/ 259533 h 986439"/>
              <a:gd name="csX9" fmla="*/ 1674705 w 5096227"/>
              <a:gd name="csY9" fmla="*/ 358608 h 986439"/>
              <a:gd name="csX10" fmla="*/ 1610128 w 5096227"/>
              <a:gd name="csY10" fmla="*/ 394145 h 986439"/>
              <a:gd name="csX11" fmla="*/ 1169926 w 5096227"/>
              <a:gd name="csY11" fmla="*/ 394145 h 986439"/>
              <a:gd name="csX12" fmla="*/ 1105349 w 5096227"/>
              <a:gd name="csY12" fmla="*/ 358608 h 986439"/>
              <a:gd name="csX13" fmla="*/ 1006330 w 5096227"/>
              <a:gd name="csY13" fmla="*/ 259533 h 986439"/>
              <a:gd name="csX14" fmla="*/ 873947 w 5096227"/>
              <a:gd name="csY14" fmla="*/ 195996 h 986439"/>
              <a:gd name="csX15" fmla="*/ 476796 w 5096227"/>
              <a:gd name="csY15" fmla="*/ 195996 h 986439"/>
              <a:gd name="csX16" fmla="*/ 379930 w 5096227"/>
              <a:gd name="csY16" fmla="*/ 94768 h 986439"/>
              <a:gd name="csX17" fmla="*/ 379930 w 5096227"/>
              <a:gd name="csY17" fmla="*/ 0 h 9864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5096227" h="986439">
                <a:moveTo>
                  <a:pt x="0" y="0"/>
                </a:moveTo>
                <a:lnTo>
                  <a:pt x="0" y="839981"/>
                </a:lnTo>
                <a:cubicBezTo>
                  <a:pt x="0" y="920748"/>
                  <a:pt x="65654" y="986439"/>
                  <a:pt x="146375" y="986439"/>
                </a:cubicBezTo>
                <a:lnTo>
                  <a:pt x="4949852" y="986439"/>
                </a:lnTo>
                <a:cubicBezTo>
                  <a:pt x="5030574" y="986439"/>
                  <a:pt x="5096228" y="920748"/>
                  <a:pt x="5096228" y="839981"/>
                </a:cubicBezTo>
                <a:lnTo>
                  <a:pt x="5096228" y="342454"/>
                </a:lnTo>
                <a:cubicBezTo>
                  <a:pt x="5096228" y="261687"/>
                  <a:pt x="5030574" y="195996"/>
                  <a:pt x="4949852" y="195996"/>
                </a:cubicBezTo>
                <a:lnTo>
                  <a:pt x="1906108" y="195996"/>
                </a:lnTo>
                <a:cubicBezTo>
                  <a:pt x="1837225" y="195996"/>
                  <a:pt x="1800631" y="232610"/>
                  <a:pt x="1773724" y="259533"/>
                </a:cubicBezTo>
                <a:lnTo>
                  <a:pt x="1674705" y="358608"/>
                </a:lnTo>
                <a:cubicBezTo>
                  <a:pt x="1651027" y="382299"/>
                  <a:pt x="1638112" y="394145"/>
                  <a:pt x="1610128" y="394145"/>
                </a:cubicBezTo>
                <a:lnTo>
                  <a:pt x="1169926" y="394145"/>
                </a:lnTo>
                <a:cubicBezTo>
                  <a:pt x="1141942" y="394145"/>
                  <a:pt x="1129027" y="382299"/>
                  <a:pt x="1105349" y="358608"/>
                </a:cubicBezTo>
                <a:lnTo>
                  <a:pt x="1006330" y="259533"/>
                </a:lnTo>
                <a:cubicBezTo>
                  <a:pt x="979423" y="232610"/>
                  <a:pt x="942829" y="195996"/>
                  <a:pt x="873947" y="195996"/>
                </a:cubicBezTo>
                <a:lnTo>
                  <a:pt x="476796" y="195996"/>
                </a:lnTo>
                <a:cubicBezTo>
                  <a:pt x="447736" y="195996"/>
                  <a:pt x="379930" y="132459"/>
                  <a:pt x="379930" y="94768"/>
                </a:cubicBezTo>
                <a:lnTo>
                  <a:pt x="379930" y="0"/>
                </a:lnTo>
              </a:path>
            </a:pathLst>
          </a:custGeom>
          <a:solidFill>
            <a:srgbClr val="FFFFFF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44" name="Freeform 443">
            <a:extLst>
              <a:ext uri="{FF2B5EF4-FFF2-40B4-BE49-F238E27FC236}">
                <a16:creationId xmlns:a16="http://schemas.microsoft.com/office/drawing/2014/main" id="{841ADE0D-142B-F965-1AC5-FDDCB3AF020A}"/>
              </a:ext>
            </a:extLst>
          </p:cNvPr>
          <p:cNvSpPr/>
          <p:nvPr/>
        </p:nvSpPr>
        <p:spPr>
          <a:xfrm>
            <a:off x="649223" y="3810065"/>
            <a:ext cx="4753967" cy="1399967"/>
          </a:xfrm>
          <a:custGeom>
            <a:avLst/>
            <a:gdLst>
              <a:gd name="csX0" fmla="*/ 4606516 w 4753967"/>
              <a:gd name="csY0" fmla="*/ 0 h 1399967"/>
              <a:gd name="csX1" fmla="*/ 1517567 w 4753967"/>
              <a:gd name="csY1" fmla="*/ 0 h 1399967"/>
              <a:gd name="csX2" fmla="*/ 1385184 w 4753967"/>
              <a:gd name="csY2" fmla="*/ 63537 h 1399967"/>
              <a:gd name="csX3" fmla="*/ 1286165 w 4753967"/>
              <a:gd name="csY3" fmla="*/ 162612 h 1399967"/>
              <a:gd name="csX4" fmla="*/ 1221588 w 4753967"/>
              <a:gd name="csY4" fmla="*/ 198150 h 1399967"/>
              <a:gd name="csX5" fmla="*/ 792149 w 4753967"/>
              <a:gd name="csY5" fmla="*/ 198150 h 1399967"/>
              <a:gd name="csX6" fmla="*/ 727571 w 4753967"/>
              <a:gd name="csY6" fmla="*/ 162612 h 1399967"/>
              <a:gd name="csX7" fmla="*/ 628553 w 4753967"/>
              <a:gd name="csY7" fmla="*/ 63537 h 1399967"/>
              <a:gd name="csX8" fmla="*/ 496169 w 4753967"/>
              <a:gd name="csY8" fmla="*/ 0 h 1399967"/>
              <a:gd name="csX9" fmla="*/ 146375 w 4753967"/>
              <a:gd name="csY9" fmla="*/ 0 h 1399967"/>
              <a:gd name="csX10" fmla="*/ 0 w 4753967"/>
              <a:gd name="csY10" fmla="*/ 146458 h 1399967"/>
              <a:gd name="csX11" fmla="*/ 0 w 4753967"/>
              <a:gd name="csY11" fmla="*/ 1055360 h 1399967"/>
              <a:gd name="csX12" fmla="*/ 146375 w 4753967"/>
              <a:gd name="csY12" fmla="*/ 1201818 h 1399967"/>
              <a:gd name="csX13" fmla="*/ 518771 w 4753967"/>
              <a:gd name="csY13" fmla="*/ 1201818 h 1399967"/>
              <a:gd name="csX14" fmla="*/ 594111 w 4753967"/>
              <a:gd name="csY14" fmla="*/ 1237356 h 1399967"/>
              <a:gd name="csX15" fmla="*/ 693130 w 4753967"/>
              <a:gd name="csY15" fmla="*/ 1336431 h 1399967"/>
              <a:gd name="csX16" fmla="*/ 701740 w 4753967"/>
              <a:gd name="csY16" fmla="*/ 1346123 h 1399967"/>
              <a:gd name="csX17" fmla="*/ 825514 w 4753967"/>
              <a:gd name="csY17" fmla="*/ 1399968 h 1399967"/>
              <a:gd name="csX18" fmla="*/ 1183918 w 4753967"/>
              <a:gd name="csY18" fmla="*/ 1399968 h 1399967"/>
              <a:gd name="csX19" fmla="*/ 1308767 w 4753967"/>
              <a:gd name="csY19" fmla="*/ 1343969 h 1399967"/>
              <a:gd name="csX20" fmla="*/ 1316301 w 4753967"/>
              <a:gd name="csY20" fmla="*/ 1336431 h 1399967"/>
              <a:gd name="csX21" fmla="*/ 1415320 w 4753967"/>
              <a:gd name="csY21" fmla="*/ 1237356 h 1399967"/>
              <a:gd name="csX22" fmla="*/ 1487431 w 4753967"/>
              <a:gd name="csY22" fmla="*/ 1201818 h 1399967"/>
              <a:gd name="csX23" fmla="*/ 4607593 w 4753967"/>
              <a:gd name="csY23" fmla="*/ 1201818 h 1399967"/>
              <a:gd name="csX24" fmla="*/ 4753968 w 4753967"/>
              <a:gd name="csY24" fmla="*/ 1055360 h 1399967"/>
              <a:gd name="csX25" fmla="*/ 4753968 w 4753967"/>
              <a:gd name="csY25" fmla="*/ 146458 h 1399967"/>
              <a:gd name="csX26" fmla="*/ 4607593 w 4753967"/>
              <a:gd name="csY26" fmla="*/ 0 h 1399967"/>
              <a:gd name="csX27" fmla="*/ 4606516 w 4753967"/>
              <a:gd name="csY27" fmla="*/ 0 h 139996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</a:cxnLst>
            <a:rect l="l" t="t" r="r" b="b"/>
            <a:pathLst>
              <a:path w="4753967" h="1399967">
                <a:moveTo>
                  <a:pt x="4606516" y="0"/>
                </a:moveTo>
                <a:lnTo>
                  <a:pt x="1517567" y="0"/>
                </a:lnTo>
                <a:cubicBezTo>
                  <a:pt x="1448685" y="0"/>
                  <a:pt x="1412091" y="36615"/>
                  <a:pt x="1385184" y="63537"/>
                </a:cubicBezTo>
                <a:lnTo>
                  <a:pt x="1286165" y="162612"/>
                </a:lnTo>
                <a:cubicBezTo>
                  <a:pt x="1262487" y="186304"/>
                  <a:pt x="1249571" y="198150"/>
                  <a:pt x="1221588" y="198150"/>
                </a:cubicBezTo>
                <a:lnTo>
                  <a:pt x="792149" y="198150"/>
                </a:lnTo>
                <a:cubicBezTo>
                  <a:pt x="764165" y="198150"/>
                  <a:pt x="751250" y="186304"/>
                  <a:pt x="727571" y="162612"/>
                </a:cubicBezTo>
                <a:lnTo>
                  <a:pt x="628553" y="63537"/>
                </a:lnTo>
                <a:cubicBezTo>
                  <a:pt x="601645" y="36615"/>
                  <a:pt x="565052" y="0"/>
                  <a:pt x="496169" y="0"/>
                </a:cubicBezTo>
                <a:lnTo>
                  <a:pt x="146375" y="0"/>
                </a:lnTo>
                <a:cubicBezTo>
                  <a:pt x="65654" y="0"/>
                  <a:pt x="0" y="65691"/>
                  <a:pt x="0" y="146458"/>
                </a:cubicBezTo>
                <a:lnTo>
                  <a:pt x="0" y="1055360"/>
                </a:lnTo>
                <a:cubicBezTo>
                  <a:pt x="0" y="1136128"/>
                  <a:pt x="65654" y="1201818"/>
                  <a:pt x="146375" y="1201818"/>
                </a:cubicBezTo>
                <a:lnTo>
                  <a:pt x="518771" y="1201818"/>
                </a:lnTo>
                <a:cubicBezTo>
                  <a:pt x="545678" y="1201818"/>
                  <a:pt x="570433" y="1212587"/>
                  <a:pt x="594111" y="1237356"/>
                </a:cubicBezTo>
                <a:lnTo>
                  <a:pt x="693130" y="1336431"/>
                </a:lnTo>
                <a:cubicBezTo>
                  <a:pt x="696359" y="1339662"/>
                  <a:pt x="699588" y="1342892"/>
                  <a:pt x="701740" y="1346123"/>
                </a:cubicBezTo>
                <a:cubicBezTo>
                  <a:pt x="723266" y="1368738"/>
                  <a:pt x="752326" y="1399968"/>
                  <a:pt x="825514" y="1399968"/>
                </a:cubicBezTo>
                <a:lnTo>
                  <a:pt x="1183918" y="1399968"/>
                </a:lnTo>
                <a:cubicBezTo>
                  <a:pt x="1254953" y="1399968"/>
                  <a:pt x="1286165" y="1367661"/>
                  <a:pt x="1308767" y="1343969"/>
                </a:cubicBezTo>
                <a:cubicBezTo>
                  <a:pt x="1310920" y="1341815"/>
                  <a:pt x="1313072" y="1339662"/>
                  <a:pt x="1316301" y="1336431"/>
                </a:cubicBezTo>
                <a:lnTo>
                  <a:pt x="1415320" y="1237356"/>
                </a:lnTo>
                <a:cubicBezTo>
                  <a:pt x="1436846" y="1215818"/>
                  <a:pt x="1457295" y="1201818"/>
                  <a:pt x="1487431" y="1201818"/>
                </a:cubicBezTo>
                <a:lnTo>
                  <a:pt x="4607593" y="1201818"/>
                </a:lnTo>
                <a:cubicBezTo>
                  <a:pt x="4688314" y="1201818"/>
                  <a:pt x="4753968" y="1136128"/>
                  <a:pt x="4753968" y="1055360"/>
                </a:cubicBezTo>
                <a:lnTo>
                  <a:pt x="4753968" y="146458"/>
                </a:lnTo>
                <a:cubicBezTo>
                  <a:pt x="4753968" y="65691"/>
                  <a:pt x="4688314" y="0"/>
                  <a:pt x="4607593" y="0"/>
                </a:cubicBezTo>
                <a:lnTo>
                  <a:pt x="4606516" y="0"/>
                </a:lnTo>
                <a:close/>
              </a:path>
            </a:pathLst>
          </a:custGeom>
          <a:solidFill>
            <a:srgbClr val="FFFFFF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45" name="Freeform 444">
            <a:extLst>
              <a:ext uri="{FF2B5EF4-FFF2-40B4-BE49-F238E27FC236}">
                <a16:creationId xmlns:a16="http://schemas.microsoft.com/office/drawing/2014/main" id="{268EF655-C4D7-CB4F-3000-F8129715830D}"/>
              </a:ext>
            </a:extLst>
          </p:cNvPr>
          <p:cNvSpPr/>
          <p:nvPr/>
        </p:nvSpPr>
        <p:spPr>
          <a:xfrm>
            <a:off x="694427" y="3857449"/>
            <a:ext cx="4660330" cy="1305200"/>
          </a:xfrm>
          <a:custGeom>
            <a:avLst/>
            <a:gdLst>
              <a:gd name="csX0" fmla="*/ 4561312 w 4660330"/>
              <a:gd name="csY0" fmla="*/ 1107051 h 1305200"/>
              <a:gd name="csX1" fmla="*/ 4660331 w 4660330"/>
              <a:gd name="csY1" fmla="*/ 1007976 h 1305200"/>
              <a:gd name="csX2" fmla="*/ 4660331 w 4660330"/>
              <a:gd name="csY2" fmla="*/ 99074 h 1305200"/>
              <a:gd name="csX3" fmla="*/ 4561312 w 4660330"/>
              <a:gd name="csY3" fmla="*/ 0 h 1305200"/>
              <a:gd name="csX4" fmla="*/ 1472363 w 4660330"/>
              <a:gd name="csY4" fmla="*/ 0 h 1305200"/>
              <a:gd name="csX5" fmla="*/ 1373345 w 4660330"/>
              <a:gd name="csY5" fmla="*/ 49537 h 1305200"/>
              <a:gd name="csX6" fmla="*/ 1274326 w 4660330"/>
              <a:gd name="csY6" fmla="*/ 148612 h 1305200"/>
              <a:gd name="csX7" fmla="*/ 1175307 w 4660330"/>
              <a:gd name="csY7" fmla="*/ 198149 h 1305200"/>
              <a:gd name="csX8" fmla="*/ 745868 w 4660330"/>
              <a:gd name="csY8" fmla="*/ 198149 h 1305200"/>
              <a:gd name="csX9" fmla="*/ 646850 w 4660330"/>
              <a:gd name="csY9" fmla="*/ 148612 h 1305200"/>
              <a:gd name="csX10" fmla="*/ 547831 w 4660330"/>
              <a:gd name="csY10" fmla="*/ 49537 h 1305200"/>
              <a:gd name="csX11" fmla="*/ 448812 w 4660330"/>
              <a:gd name="csY11" fmla="*/ 0 h 1305200"/>
              <a:gd name="csX12" fmla="*/ 99019 w 4660330"/>
              <a:gd name="csY12" fmla="*/ 0 h 1305200"/>
              <a:gd name="csX13" fmla="*/ 0 w 4660330"/>
              <a:gd name="csY13" fmla="*/ 99074 h 1305200"/>
              <a:gd name="csX14" fmla="*/ 0 w 4660330"/>
              <a:gd name="csY14" fmla="*/ 1007976 h 1305200"/>
              <a:gd name="csX15" fmla="*/ 99019 w 4660330"/>
              <a:gd name="csY15" fmla="*/ 1107051 h 1305200"/>
              <a:gd name="csX16" fmla="*/ 471415 w 4660330"/>
              <a:gd name="csY16" fmla="*/ 1107051 h 1305200"/>
              <a:gd name="csX17" fmla="*/ 580120 w 4660330"/>
              <a:gd name="csY17" fmla="*/ 1156589 h 1305200"/>
              <a:gd name="csX18" fmla="*/ 679138 w 4660330"/>
              <a:gd name="csY18" fmla="*/ 1255663 h 1305200"/>
              <a:gd name="csX19" fmla="*/ 778157 w 4660330"/>
              <a:gd name="csY19" fmla="*/ 1305200 h 1305200"/>
              <a:gd name="csX20" fmla="*/ 1136561 w 4660330"/>
              <a:gd name="csY20" fmla="*/ 1305200 h 1305200"/>
              <a:gd name="csX21" fmla="*/ 1235580 w 4660330"/>
              <a:gd name="csY21" fmla="*/ 1255663 h 1305200"/>
              <a:gd name="csX22" fmla="*/ 1334598 w 4660330"/>
              <a:gd name="csY22" fmla="*/ 1156589 h 1305200"/>
              <a:gd name="csX23" fmla="*/ 1440074 w 4660330"/>
              <a:gd name="csY23" fmla="*/ 1107051 h 1305200"/>
              <a:gd name="csX24" fmla="*/ 4561312 w 4660330"/>
              <a:gd name="csY24" fmla="*/ 1107051 h 13052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</a:cxnLst>
            <a:rect l="l" t="t" r="r" b="b"/>
            <a:pathLst>
              <a:path w="4660330" h="1305200">
                <a:moveTo>
                  <a:pt x="4561312" y="1107051"/>
                </a:moveTo>
                <a:cubicBezTo>
                  <a:pt x="4616203" y="1107051"/>
                  <a:pt x="4660331" y="1062898"/>
                  <a:pt x="4660331" y="1007976"/>
                </a:cubicBezTo>
                <a:lnTo>
                  <a:pt x="4660331" y="99074"/>
                </a:lnTo>
                <a:cubicBezTo>
                  <a:pt x="4660331" y="44153"/>
                  <a:pt x="4616203" y="0"/>
                  <a:pt x="4561312" y="0"/>
                </a:cubicBezTo>
                <a:lnTo>
                  <a:pt x="1472363" y="0"/>
                </a:lnTo>
                <a:cubicBezTo>
                  <a:pt x="1422854" y="0"/>
                  <a:pt x="1398099" y="24769"/>
                  <a:pt x="1373345" y="49537"/>
                </a:cubicBezTo>
                <a:lnTo>
                  <a:pt x="1274326" y="148612"/>
                </a:lnTo>
                <a:cubicBezTo>
                  <a:pt x="1249571" y="173380"/>
                  <a:pt x="1224817" y="198149"/>
                  <a:pt x="1175307" y="198149"/>
                </a:cubicBezTo>
                <a:lnTo>
                  <a:pt x="745868" y="198149"/>
                </a:lnTo>
                <a:cubicBezTo>
                  <a:pt x="696359" y="198149"/>
                  <a:pt x="671604" y="173380"/>
                  <a:pt x="646850" y="148612"/>
                </a:cubicBezTo>
                <a:lnTo>
                  <a:pt x="547831" y="49537"/>
                </a:lnTo>
                <a:cubicBezTo>
                  <a:pt x="523076" y="24769"/>
                  <a:pt x="498322" y="0"/>
                  <a:pt x="448812" y="0"/>
                </a:cubicBezTo>
                <a:lnTo>
                  <a:pt x="99019" y="0"/>
                </a:lnTo>
                <a:cubicBezTo>
                  <a:pt x="44128" y="0"/>
                  <a:pt x="0" y="44153"/>
                  <a:pt x="0" y="99074"/>
                </a:cubicBezTo>
                <a:lnTo>
                  <a:pt x="0" y="1007976"/>
                </a:lnTo>
                <a:cubicBezTo>
                  <a:pt x="0" y="1062898"/>
                  <a:pt x="44128" y="1107051"/>
                  <a:pt x="99019" y="1107051"/>
                </a:cubicBezTo>
                <a:lnTo>
                  <a:pt x="471415" y="1107051"/>
                </a:lnTo>
                <a:cubicBezTo>
                  <a:pt x="520924" y="1107051"/>
                  <a:pt x="555365" y="1131820"/>
                  <a:pt x="580120" y="1156589"/>
                </a:cubicBezTo>
                <a:lnTo>
                  <a:pt x="679138" y="1255663"/>
                </a:lnTo>
                <a:cubicBezTo>
                  <a:pt x="703893" y="1280432"/>
                  <a:pt x="716808" y="1305200"/>
                  <a:pt x="778157" y="1305200"/>
                </a:cubicBezTo>
                <a:lnTo>
                  <a:pt x="1136561" y="1305200"/>
                </a:lnTo>
                <a:cubicBezTo>
                  <a:pt x="1193604" y="1305200"/>
                  <a:pt x="1210825" y="1280432"/>
                  <a:pt x="1235580" y="1255663"/>
                </a:cubicBezTo>
                <a:lnTo>
                  <a:pt x="1334598" y="1156589"/>
                </a:lnTo>
                <a:cubicBezTo>
                  <a:pt x="1359353" y="1131820"/>
                  <a:pt x="1391641" y="1107051"/>
                  <a:pt x="1440074" y="1107051"/>
                </a:cubicBezTo>
                <a:lnTo>
                  <a:pt x="4561312" y="1107051"/>
                </a:lnTo>
                <a:close/>
              </a:path>
            </a:pathLst>
          </a:custGeom>
          <a:solidFill>
            <a:srgbClr val="FFFFFF"/>
          </a:solidFill>
          <a:ln w="36591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46" name="TextBox 445">
            <a:extLst>
              <a:ext uri="{FF2B5EF4-FFF2-40B4-BE49-F238E27FC236}">
                <a16:creationId xmlns:a16="http://schemas.microsoft.com/office/drawing/2014/main" id="{2B8B7529-37FD-FB32-BE2A-1627F8F4F3C5}"/>
              </a:ext>
            </a:extLst>
          </p:cNvPr>
          <p:cNvSpPr txBox="1"/>
          <p:nvPr/>
        </p:nvSpPr>
        <p:spPr>
          <a:xfrm>
            <a:off x="1229387" y="4415869"/>
            <a:ext cx="942432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rest for</a:t>
            </a: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F1F3A709-DF31-0080-93D2-4885E3E2C9DA}"/>
              </a:ext>
            </a:extLst>
          </p:cNvPr>
          <p:cNvSpPr txBox="1"/>
          <p:nvPr/>
        </p:nvSpPr>
        <p:spPr>
          <a:xfrm>
            <a:off x="1179878" y="4133679"/>
            <a:ext cx="1825565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rest for</a:t>
            </a:r>
          </a:p>
        </p:txBody>
      </p:sp>
      <p:sp>
        <p:nvSpPr>
          <p:cNvPr id="448" name="Freeform 447">
            <a:extLst>
              <a:ext uri="{FF2B5EF4-FFF2-40B4-BE49-F238E27FC236}">
                <a16:creationId xmlns:a16="http://schemas.microsoft.com/office/drawing/2014/main" id="{106E492F-9EFA-6310-4D73-1CA3F7E1C7F4}"/>
              </a:ext>
            </a:extLst>
          </p:cNvPr>
          <p:cNvSpPr/>
          <p:nvPr/>
        </p:nvSpPr>
        <p:spPr>
          <a:xfrm>
            <a:off x="855870" y="4217133"/>
            <a:ext cx="292750" cy="216456"/>
          </a:xfrm>
          <a:custGeom>
            <a:avLst/>
            <a:gdLst>
              <a:gd name="csX0" fmla="*/ 274454 w 292750"/>
              <a:gd name="csY0" fmla="*/ 216457 h 216456"/>
              <a:gd name="csX1" fmla="*/ 292751 w 292750"/>
              <a:gd name="csY1" fmla="*/ 146458 h 216456"/>
              <a:gd name="csX2" fmla="*/ 146375 w 292750"/>
              <a:gd name="csY2" fmla="*/ 0 h 216456"/>
              <a:gd name="csX3" fmla="*/ 0 w 292750"/>
              <a:gd name="csY3" fmla="*/ 146458 h 216456"/>
              <a:gd name="csX4" fmla="*/ 18297 w 292750"/>
              <a:gd name="csY4" fmla="*/ 216457 h 216456"/>
              <a:gd name="csX5" fmla="*/ 275530 w 292750"/>
              <a:gd name="csY5" fmla="*/ 216457 h 216456"/>
              <a:gd name="csX6" fmla="*/ 275530 w 292750"/>
              <a:gd name="csY6" fmla="*/ 216457 h 2164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92750" h="216456">
                <a:moveTo>
                  <a:pt x="274454" y="216457"/>
                </a:moveTo>
                <a:cubicBezTo>
                  <a:pt x="286293" y="195995"/>
                  <a:pt x="292751" y="171227"/>
                  <a:pt x="292751" y="146458"/>
                </a:cubicBezTo>
                <a:cubicBezTo>
                  <a:pt x="292751" y="65691"/>
                  <a:pt x="227097" y="0"/>
                  <a:pt x="146375" y="0"/>
                </a:cubicBezTo>
                <a:cubicBezTo>
                  <a:pt x="65654" y="0"/>
                  <a:pt x="0" y="65691"/>
                  <a:pt x="0" y="146458"/>
                </a:cubicBezTo>
                <a:cubicBezTo>
                  <a:pt x="0" y="227226"/>
                  <a:pt x="6458" y="195995"/>
                  <a:pt x="18297" y="216457"/>
                </a:cubicBezTo>
                <a:lnTo>
                  <a:pt x="275530" y="216457"/>
                </a:lnTo>
                <a:lnTo>
                  <a:pt x="275530" y="216457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49" name="Freeform 448">
            <a:extLst>
              <a:ext uri="{FF2B5EF4-FFF2-40B4-BE49-F238E27FC236}">
                <a16:creationId xmlns:a16="http://schemas.microsoft.com/office/drawing/2014/main" id="{D9EBA879-4C9A-121A-8C6D-3DB2A79EB644}"/>
              </a:ext>
            </a:extLst>
          </p:cNvPr>
          <p:cNvSpPr/>
          <p:nvPr/>
        </p:nvSpPr>
        <p:spPr>
          <a:xfrm>
            <a:off x="3014906" y="4045906"/>
            <a:ext cx="1243113" cy="755982"/>
          </a:xfrm>
          <a:custGeom>
            <a:avLst/>
            <a:gdLst>
              <a:gd name="csX0" fmla="*/ 1243114 w 1243113"/>
              <a:gd name="csY0" fmla="*/ 719368 h 755982"/>
              <a:gd name="csX1" fmla="*/ 377777 w 1243113"/>
              <a:gd name="csY1" fmla="*/ 719368 h 755982"/>
              <a:gd name="csX2" fmla="*/ 36594 w 1243113"/>
              <a:gd name="csY2" fmla="*/ 377991 h 755982"/>
              <a:gd name="csX3" fmla="*/ 36594 w 1243113"/>
              <a:gd name="csY3" fmla="*/ 377991 h 755982"/>
              <a:gd name="csX4" fmla="*/ 377777 w 1243113"/>
              <a:gd name="csY4" fmla="*/ 36614 h 755982"/>
              <a:gd name="csX5" fmla="*/ 1243114 w 1243113"/>
              <a:gd name="csY5" fmla="*/ 36614 h 755982"/>
              <a:gd name="csX6" fmla="*/ 1243114 w 1243113"/>
              <a:gd name="csY6" fmla="*/ 0 h 755982"/>
              <a:gd name="csX7" fmla="*/ 377777 w 1243113"/>
              <a:gd name="csY7" fmla="*/ 0 h 755982"/>
              <a:gd name="csX8" fmla="*/ 0 w 1243113"/>
              <a:gd name="csY8" fmla="*/ 377991 h 755982"/>
              <a:gd name="csX9" fmla="*/ 377777 w 1243113"/>
              <a:gd name="csY9" fmla="*/ 755982 h 755982"/>
              <a:gd name="csX10" fmla="*/ 1243114 w 1243113"/>
              <a:gd name="csY10" fmla="*/ 755982 h 755982"/>
              <a:gd name="csX11" fmla="*/ 1243114 w 1243113"/>
              <a:gd name="csY11" fmla="*/ 719368 h 7559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43113" h="755982">
                <a:moveTo>
                  <a:pt x="1243114" y="719368"/>
                </a:moveTo>
                <a:lnTo>
                  <a:pt x="377777" y="719368"/>
                </a:lnTo>
                <a:cubicBezTo>
                  <a:pt x="190503" y="719368"/>
                  <a:pt x="36594" y="566448"/>
                  <a:pt x="36594" y="377991"/>
                </a:cubicBezTo>
                <a:lnTo>
                  <a:pt x="36594" y="377991"/>
                </a:lnTo>
                <a:cubicBezTo>
                  <a:pt x="36594" y="190611"/>
                  <a:pt x="189427" y="36614"/>
                  <a:pt x="377777" y="36614"/>
                </a:cubicBezTo>
                <a:lnTo>
                  <a:pt x="1243114" y="36614"/>
                </a:lnTo>
                <a:lnTo>
                  <a:pt x="1243114" y="0"/>
                </a:lnTo>
                <a:lnTo>
                  <a:pt x="377777" y="0"/>
                </a:lnTo>
                <a:cubicBezTo>
                  <a:pt x="170054" y="0"/>
                  <a:pt x="0" y="169073"/>
                  <a:pt x="0" y="377991"/>
                </a:cubicBezTo>
                <a:cubicBezTo>
                  <a:pt x="0" y="586910"/>
                  <a:pt x="168977" y="755982"/>
                  <a:pt x="377777" y="755982"/>
                </a:cubicBezTo>
                <a:lnTo>
                  <a:pt x="1243114" y="755982"/>
                </a:lnTo>
                <a:lnTo>
                  <a:pt x="1243114" y="719368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50" name="Freeform 449">
            <a:extLst>
              <a:ext uri="{FF2B5EF4-FFF2-40B4-BE49-F238E27FC236}">
                <a16:creationId xmlns:a16="http://schemas.microsoft.com/office/drawing/2014/main" id="{18D8C968-1CAD-D7E8-39C2-7AF2B7061EE6}"/>
              </a:ext>
            </a:extLst>
          </p:cNvPr>
          <p:cNvSpPr/>
          <p:nvPr/>
        </p:nvSpPr>
        <p:spPr>
          <a:xfrm>
            <a:off x="4013970" y="4359553"/>
            <a:ext cx="188888" cy="119266"/>
          </a:xfrm>
          <a:custGeom>
            <a:avLst/>
            <a:gdLst>
              <a:gd name="csX0" fmla="*/ 94444 w 188888"/>
              <a:gd name="csY0" fmla="*/ 119266 h 119266"/>
              <a:gd name="csX1" fmla="*/ 77224 w 188888"/>
              <a:gd name="csY1" fmla="*/ 111728 h 119266"/>
              <a:gd name="csX2" fmla="*/ 7265 w 188888"/>
              <a:gd name="csY2" fmla="*/ 42807 h 119266"/>
              <a:gd name="csX3" fmla="*/ 7265 w 188888"/>
              <a:gd name="csY3" fmla="*/ 7269 h 119266"/>
              <a:gd name="csX4" fmla="*/ 181624 w 188888"/>
              <a:gd name="csY4" fmla="*/ 7269 h 119266"/>
              <a:gd name="csX5" fmla="*/ 181624 w 188888"/>
              <a:gd name="csY5" fmla="*/ 42807 h 119266"/>
              <a:gd name="csX6" fmla="*/ 112741 w 188888"/>
              <a:gd name="csY6" fmla="*/ 111728 h 119266"/>
              <a:gd name="csX7" fmla="*/ 94444 w 188888"/>
              <a:gd name="csY7" fmla="*/ 119266 h 11926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88888" h="119266">
                <a:moveTo>
                  <a:pt x="94444" y="119266"/>
                </a:moveTo>
                <a:cubicBezTo>
                  <a:pt x="87987" y="119266"/>
                  <a:pt x="81529" y="116036"/>
                  <a:pt x="77224" y="111728"/>
                </a:cubicBezTo>
                <a:lnTo>
                  <a:pt x="7265" y="42807"/>
                </a:lnTo>
                <a:cubicBezTo>
                  <a:pt x="-2422" y="33115"/>
                  <a:pt x="-2422" y="16961"/>
                  <a:pt x="7265" y="7269"/>
                </a:cubicBezTo>
                <a:cubicBezTo>
                  <a:pt x="16952" y="-2423"/>
                  <a:pt x="171937" y="-2423"/>
                  <a:pt x="181624" y="7269"/>
                </a:cubicBezTo>
                <a:cubicBezTo>
                  <a:pt x="191310" y="16961"/>
                  <a:pt x="191310" y="33115"/>
                  <a:pt x="181624" y="42807"/>
                </a:cubicBezTo>
                <a:lnTo>
                  <a:pt x="112741" y="111728"/>
                </a:lnTo>
                <a:cubicBezTo>
                  <a:pt x="108436" y="116036"/>
                  <a:pt x="101978" y="119266"/>
                  <a:pt x="94444" y="119266"/>
                </a:cubicBez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51" name="TextBox 450">
            <a:extLst>
              <a:ext uri="{FF2B5EF4-FFF2-40B4-BE49-F238E27FC236}">
                <a16:creationId xmlns:a16="http://schemas.microsoft.com/office/drawing/2014/main" id="{822745C4-1258-4337-7D70-4E836302997B}"/>
              </a:ext>
            </a:extLst>
          </p:cNvPr>
          <p:cNvSpPr txBox="1"/>
          <p:nvPr/>
        </p:nvSpPr>
        <p:spPr>
          <a:xfrm>
            <a:off x="3191461" y="4413715"/>
            <a:ext cx="277824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9666BE28-7388-B379-A2AC-E8DC42F319A9}"/>
              </a:ext>
            </a:extLst>
          </p:cNvPr>
          <p:cNvSpPr txBox="1"/>
          <p:nvPr/>
        </p:nvSpPr>
        <p:spPr>
          <a:xfrm>
            <a:off x="3191461" y="4413715"/>
            <a:ext cx="277824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 w="5381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453" name="TextBox 452">
            <a:extLst>
              <a:ext uri="{FF2B5EF4-FFF2-40B4-BE49-F238E27FC236}">
                <a16:creationId xmlns:a16="http://schemas.microsoft.com/office/drawing/2014/main" id="{3A70D139-427E-96E5-5359-CBFAB1698A28}"/>
              </a:ext>
            </a:extLst>
          </p:cNvPr>
          <p:cNvSpPr txBox="1"/>
          <p:nvPr/>
        </p:nvSpPr>
        <p:spPr>
          <a:xfrm>
            <a:off x="4218241" y="4413715"/>
            <a:ext cx="562656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454" name="TextBox 453">
            <a:extLst>
              <a:ext uri="{FF2B5EF4-FFF2-40B4-BE49-F238E27FC236}">
                <a16:creationId xmlns:a16="http://schemas.microsoft.com/office/drawing/2014/main" id="{85613483-2B12-DB67-639B-9F2F304D677D}"/>
              </a:ext>
            </a:extLst>
          </p:cNvPr>
          <p:cNvSpPr txBox="1"/>
          <p:nvPr/>
        </p:nvSpPr>
        <p:spPr>
          <a:xfrm>
            <a:off x="4218241" y="4413715"/>
            <a:ext cx="562656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 w="5381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455" name="TextBox 454">
            <a:extLst>
              <a:ext uri="{FF2B5EF4-FFF2-40B4-BE49-F238E27FC236}">
                <a16:creationId xmlns:a16="http://schemas.microsoft.com/office/drawing/2014/main" id="{CC8B331E-324B-7EAE-21D3-0689CDD76DCD}"/>
              </a:ext>
            </a:extLst>
          </p:cNvPr>
          <p:cNvSpPr txBox="1"/>
          <p:nvPr/>
        </p:nvSpPr>
        <p:spPr>
          <a:xfrm>
            <a:off x="4155816" y="4131525"/>
            <a:ext cx="1004222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B91F25C6-E3EB-19CD-B5FC-10CBC121670B}"/>
              </a:ext>
            </a:extLst>
          </p:cNvPr>
          <p:cNvSpPr txBox="1"/>
          <p:nvPr/>
        </p:nvSpPr>
        <p:spPr>
          <a:xfrm>
            <a:off x="3073070" y="4131525"/>
            <a:ext cx="593551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⠼1</a:t>
            </a:r>
          </a:p>
        </p:txBody>
      </p:sp>
      <p:sp>
        <p:nvSpPr>
          <p:cNvPr id="457" name="Freeform 456">
            <a:extLst>
              <a:ext uri="{FF2B5EF4-FFF2-40B4-BE49-F238E27FC236}">
                <a16:creationId xmlns:a16="http://schemas.microsoft.com/office/drawing/2014/main" id="{4B3E56F6-A53A-06BF-B6F0-B4BAEDFF0FAD}"/>
              </a:ext>
            </a:extLst>
          </p:cNvPr>
          <p:cNvSpPr/>
          <p:nvPr/>
        </p:nvSpPr>
        <p:spPr>
          <a:xfrm>
            <a:off x="4019083" y="4045906"/>
            <a:ext cx="1243113" cy="755982"/>
          </a:xfrm>
          <a:custGeom>
            <a:avLst/>
            <a:gdLst>
              <a:gd name="csX0" fmla="*/ 0 w 1243113"/>
              <a:gd name="csY0" fmla="*/ 755982 h 755982"/>
              <a:gd name="csX1" fmla="*/ 865336 w 1243113"/>
              <a:gd name="csY1" fmla="*/ 755982 h 755982"/>
              <a:gd name="csX2" fmla="*/ 1243114 w 1243113"/>
              <a:gd name="csY2" fmla="*/ 377991 h 755982"/>
              <a:gd name="csX3" fmla="*/ 865336 w 1243113"/>
              <a:gd name="csY3" fmla="*/ 0 h 755982"/>
              <a:gd name="csX4" fmla="*/ 0 w 1243113"/>
              <a:gd name="csY4" fmla="*/ 0 h 755982"/>
              <a:gd name="csX5" fmla="*/ 0 w 1243113"/>
              <a:gd name="csY5" fmla="*/ 36614 h 755982"/>
              <a:gd name="csX6" fmla="*/ 865336 w 1243113"/>
              <a:gd name="csY6" fmla="*/ 36614 h 755982"/>
              <a:gd name="csX7" fmla="*/ 1206520 w 1243113"/>
              <a:gd name="csY7" fmla="*/ 377991 h 755982"/>
              <a:gd name="csX8" fmla="*/ 1206520 w 1243113"/>
              <a:gd name="csY8" fmla="*/ 377991 h 755982"/>
              <a:gd name="csX9" fmla="*/ 865336 w 1243113"/>
              <a:gd name="csY9" fmla="*/ 719368 h 755982"/>
              <a:gd name="csX10" fmla="*/ 0 w 1243113"/>
              <a:gd name="csY10" fmla="*/ 719368 h 755982"/>
              <a:gd name="csX11" fmla="*/ 0 w 1243113"/>
              <a:gd name="csY11" fmla="*/ 755982 h 7559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43113" h="755982">
                <a:moveTo>
                  <a:pt x="0" y="755982"/>
                </a:moveTo>
                <a:lnTo>
                  <a:pt x="865336" y="755982"/>
                </a:lnTo>
                <a:cubicBezTo>
                  <a:pt x="1073060" y="755982"/>
                  <a:pt x="1243114" y="586910"/>
                  <a:pt x="1243114" y="377991"/>
                </a:cubicBezTo>
                <a:cubicBezTo>
                  <a:pt x="1243114" y="169073"/>
                  <a:pt x="1074136" y="0"/>
                  <a:pt x="865336" y="0"/>
                </a:cubicBezTo>
                <a:lnTo>
                  <a:pt x="0" y="0"/>
                </a:lnTo>
                <a:lnTo>
                  <a:pt x="0" y="36614"/>
                </a:lnTo>
                <a:lnTo>
                  <a:pt x="865336" y="36614"/>
                </a:lnTo>
                <a:cubicBezTo>
                  <a:pt x="1052610" y="36614"/>
                  <a:pt x="1206520" y="189534"/>
                  <a:pt x="1206520" y="377991"/>
                </a:cubicBezTo>
                <a:lnTo>
                  <a:pt x="1206520" y="377991"/>
                </a:lnTo>
                <a:cubicBezTo>
                  <a:pt x="1206520" y="565372"/>
                  <a:pt x="1053687" y="719368"/>
                  <a:pt x="865336" y="719368"/>
                </a:cubicBezTo>
                <a:lnTo>
                  <a:pt x="0" y="719368"/>
                </a:lnTo>
                <a:lnTo>
                  <a:pt x="0" y="755982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58" name="Freeform 457">
            <a:extLst>
              <a:ext uri="{FF2B5EF4-FFF2-40B4-BE49-F238E27FC236}">
                <a16:creationId xmlns:a16="http://schemas.microsoft.com/office/drawing/2014/main" id="{DB106BC2-5CAB-B8D5-49BC-234133E64AC8}"/>
              </a:ext>
            </a:extLst>
          </p:cNvPr>
          <p:cNvSpPr/>
          <p:nvPr/>
        </p:nvSpPr>
        <p:spPr>
          <a:xfrm>
            <a:off x="252072" y="1356891"/>
            <a:ext cx="5087617" cy="1403198"/>
          </a:xfrm>
          <a:custGeom>
            <a:avLst/>
            <a:gdLst>
              <a:gd name="csX0" fmla="*/ 332573 w 5087617"/>
              <a:gd name="csY0" fmla="*/ 1403198 h 1403198"/>
              <a:gd name="csX1" fmla="*/ 379930 w 5087617"/>
              <a:gd name="csY1" fmla="*/ 1403198 h 1403198"/>
              <a:gd name="csX2" fmla="*/ 379930 w 5087617"/>
              <a:gd name="csY2" fmla="*/ 1306278 h 1403198"/>
              <a:gd name="csX3" fmla="*/ 488635 w 5087617"/>
              <a:gd name="csY3" fmla="*/ 1200742 h 1403198"/>
              <a:gd name="csX4" fmla="*/ 905159 w 5087617"/>
              <a:gd name="csY4" fmla="*/ 1200742 h 1403198"/>
              <a:gd name="csX5" fmla="*/ 978347 w 5087617"/>
              <a:gd name="csY5" fmla="*/ 1236279 h 1403198"/>
              <a:gd name="csX6" fmla="*/ 1079518 w 5087617"/>
              <a:gd name="csY6" fmla="*/ 1337508 h 1403198"/>
              <a:gd name="csX7" fmla="*/ 1087052 w 5087617"/>
              <a:gd name="csY7" fmla="*/ 1345046 h 1403198"/>
              <a:gd name="csX8" fmla="*/ 1203291 w 5087617"/>
              <a:gd name="csY8" fmla="*/ 1399968 h 1403198"/>
              <a:gd name="csX9" fmla="*/ 1578916 w 5087617"/>
              <a:gd name="csY9" fmla="*/ 1399968 h 1403198"/>
              <a:gd name="csX10" fmla="*/ 1697307 w 5087617"/>
              <a:gd name="csY10" fmla="*/ 1343969 h 1403198"/>
              <a:gd name="csX11" fmla="*/ 1704841 w 5087617"/>
              <a:gd name="csY11" fmla="*/ 1336431 h 1403198"/>
              <a:gd name="csX12" fmla="*/ 1803860 w 5087617"/>
              <a:gd name="csY12" fmla="*/ 1237356 h 1403198"/>
              <a:gd name="csX13" fmla="*/ 1877048 w 5087617"/>
              <a:gd name="csY13" fmla="*/ 1200742 h 1403198"/>
              <a:gd name="csX14" fmla="*/ 4941242 w 5087617"/>
              <a:gd name="csY14" fmla="*/ 1200742 h 1403198"/>
              <a:gd name="csX15" fmla="*/ 5087618 w 5087617"/>
              <a:gd name="csY15" fmla="*/ 1054283 h 1403198"/>
              <a:gd name="csX16" fmla="*/ 5087618 w 5087617"/>
              <a:gd name="csY16" fmla="*/ 146458 h 1403198"/>
              <a:gd name="csX17" fmla="*/ 4941242 w 5087617"/>
              <a:gd name="csY17" fmla="*/ 0 h 1403198"/>
              <a:gd name="csX18" fmla="*/ 146375 w 5087617"/>
              <a:gd name="csY18" fmla="*/ 0 h 1403198"/>
              <a:gd name="csX19" fmla="*/ 0 w 5087617"/>
              <a:gd name="csY19" fmla="*/ 146458 h 1403198"/>
              <a:gd name="csX20" fmla="*/ 0 w 5087617"/>
              <a:gd name="csY20" fmla="*/ 1402122 h 1403198"/>
              <a:gd name="csX21" fmla="*/ 333650 w 5087617"/>
              <a:gd name="csY21" fmla="*/ 1402122 h 1403198"/>
              <a:gd name="csX22" fmla="*/ 333650 w 5087617"/>
              <a:gd name="csY22" fmla="*/ 1402122 h 140319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5087617" h="1403198">
                <a:moveTo>
                  <a:pt x="332573" y="1403198"/>
                </a:moveTo>
                <a:lnTo>
                  <a:pt x="379930" y="1403198"/>
                </a:lnTo>
                <a:lnTo>
                  <a:pt x="379930" y="1306278"/>
                </a:lnTo>
                <a:cubicBezTo>
                  <a:pt x="379930" y="1264278"/>
                  <a:pt x="445584" y="1200742"/>
                  <a:pt x="488635" y="1200742"/>
                </a:cubicBezTo>
                <a:lnTo>
                  <a:pt x="905159" y="1200742"/>
                </a:lnTo>
                <a:cubicBezTo>
                  <a:pt x="932066" y="1200742"/>
                  <a:pt x="953592" y="1211510"/>
                  <a:pt x="978347" y="1236279"/>
                </a:cubicBezTo>
                <a:lnTo>
                  <a:pt x="1079518" y="1337508"/>
                </a:lnTo>
                <a:lnTo>
                  <a:pt x="1087052" y="1345046"/>
                </a:lnTo>
                <a:cubicBezTo>
                  <a:pt x="1110730" y="1369814"/>
                  <a:pt x="1139790" y="1399968"/>
                  <a:pt x="1203291" y="1399968"/>
                </a:cubicBezTo>
                <a:lnTo>
                  <a:pt x="1578916" y="1399968"/>
                </a:lnTo>
                <a:cubicBezTo>
                  <a:pt x="1642417" y="1399968"/>
                  <a:pt x="1674705" y="1367661"/>
                  <a:pt x="1697307" y="1343969"/>
                </a:cubicBezTo>
                <a:cubicBezTo>
                  <a:pt x="1699460" y="1341815"/>
                  <a:pt x="1701613" y="1338585"/>
                  <a:pt x="1704841" y="1336431"/>
                </a:cubicBezTo>
                <a:lnTo>
                  <a:pt x="1803860" y="1237356"/>
                </a:lnTo>
                <a:cubicBezTo>
                  <a:pt x="1829691" y="1211510"/>
                  <a:pt x="1851217" y="1200742"/>
                  <a:pt x="1877048" y="1200742"/>
                </a:cubicBezTo>
                <a:lnTo>
                  <a:pt x="4941242" y="1200742"/>
                </a:lnTo>
                <a:cubicBezTo>
                  <a:pt x="5021964" y="1200742"/>
                  <a:pt x="5087618" y="1135051"/>
                  <a:pt x="5087618" y="1054283"/>
                </a:cubicBezTo>
                <a:lnTo>
                  <a:pt x="5087618" y="146458"/>
                </a:lnTo>
                <a:cubicBezTo>
                  <a:pt x="5087618" y="65691"/>
                  <a:pt x="5021964" y="0"/>
                  <a:pt x="4941242" y="0"/>
                </a:cubicBezTo>
                <a:lnTo>
                  <a:pt x="146375" y="0"/>
                </a:lnTo>
                <a:cubicBezTo>
                  <a:pt x="65654" y="0"/>
                  <a:pt x="0" y="65691"/>
                  <a:pt x="0" y="146458"/>
                </a:cubicBezTo>
                <a:lnTo>
                  <a:pt x="0" y="1402122"/>
                </a:lnTo>
                <a:lnTo>
                  <a:pt x="333650" y="1402122"/>
                </a:lnTo>
                <a:lnTo>
                  <a:pt x="333650" y="1402122"/>
                </a:lnTo>
                <a:close/>
              </a:path>
            </a:pathLst>
          </a:custGeom>
          <a:solidFill>
            <a:srgbClr val="FFFFFF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59" name="Freeform 458">
            <a:extLst>
              <a:ext uri="{FF2B5EF4-FFF2-40B4-BE49-F238E27FC236}">
                <a16:creationId xmlns:a16="http://schemas.microsoft.com/office/drawing/2014/main" id="{C091C3F0-4752-3132-CBD4-E68BCA1C33F5}"/>
              </a:ext>
            </a:extLst>
          </p:cNvPr>
          <p:cNvSpPr/>
          <p:nvPr/>
        </p:nvSpPr>
        <p:spPr>
          <a:xfrm>
            <a:off x="298353" y="1405352"/>
            <a:ext cx="5001514" cy="5598793"/>
          </a:xfrm>
          <a:custGeom>
            <a:avLst/>
            <a:gdLst>
              <a:gd name="csX0" fmla="*/ 0 w 5001514"/>
              <a:gd name="csY0" fmla="*/ 4686661 h 5598793"/>
              <a:gd name="csX1" fmla="*/ 0 w 5001514"/>
              <a:gd name="csY1" fmla="*/ 5499719 h 5598793"/>
              <a:gd name="csX2" fmla="*/ 99019 w 5001514"/>
              <a:gd name="csY2" fmla="*/ 5598794 h 5598793"/>
              <a:gd name="csX3" fmla="*/ 4902496 w 5001514"/>
              <a:gd name="csY3" fmla="*/ 5598794 h 5598793"/>
              <a:gd name="csX4" fmla="*/ 5001514 w 5001514"/>
              <a:gd name="csY4" fmla="*/ 5499719 h 5598793"/>
              <a:gd name="csX5" fmla="*/ 5001514 w 5001514"/>
              <a:gd name="csY5" fmla="*/ 5002192 h 5598793"/>
              <a:gd name="csX6" fmla="*/ 4902496 w 5001514"/>
              <a:gd name="csY6" fmla="*/ 4903117 h 5598793"/>
              <a:gd name="csX7" fmla="*/ 1858751 w 5001514"/>
              <a:gd name="csY7" fmla="*/ 4903117 h 5598793"/>
              <a:gd name="csX8" fmla="*/ 1759732 w 5001514"/>
              <a:gd name="csY8" fmla="*/ 4952655 h 5598793"/>
              <a:gd name="csX9" fmla="*/ 1660714 w 5001514"/>
              <a:gd name="csY9" fmla="*/ 5051729 h 5598793"/>
              <a:gd name="csX10" fmla="*/ 1561695 w 5001514"/>
              <a:gd name="csY10" fmla="*/ 5101267 h 5598793"/>
              <a:gd name="csX11" fmla="*/ 1121493 w 5001514"/>
              <a:gd name="csY11" fmla="*/ 5101267 h 5598793"/>
              <a:gd name="csX12" fmla="*/ 1022474 w 5001514"/>
              <a:gd name="csY12" fmla="*/ 5051729 h 5598793"/>
              <a:gd name="csX13" fmla="*/ 923456 w 5001514"/>
              <a:gd name="csY13" fmla="*/ 4952655 h 5598793"/>
              <a:gd name="csX14" fmla="*/ 824437 w 5001514"/>
              <a:gd name="csY14" fmla="*/ 4903117 h 5598793"/>
              <a:gd name="csX15" fmla="*/ 452041 w 5001514"/>
              <a:gd name="csY15" fmla="*/ 4903117 h 5598793"/>
              <a:gd name="csX16" fmla="*/ 489711 w 5001514"/>
              <a:gd name="csY16" fmla="*/ 4903117 h 5598793"/>
              <a:gd name="csX17" fmla="*/ 428363 w 5001514"/>
              <a:gd name="csY17" fmla="*/ 4903117 h 5598793"/>
              <a:gd name="csX18" fmla="*/ 284140 w 5001514"/>
              <a:gd name="csY18" fmla="*/ 4754506 h 5598793"/>
              <a:gd name="csX19" fmla="*/ 284140 w 5001514"/>
              <a:gd name="csY19" fmla="*/ 1233048 h 5598793"/>
              <a:gd name="csX20" fmla="*/ 415448 w 5001514"/>
              <a:gd name="csY20" fmla="*/ 1105974 h 5598793"/>
              <a:gd name="csX21" fmla="*/ 857802 w 5001514"/>
              <a:gd name="csY21" fmla="*/ 1105974 h 5598793"/>
              <a:gd name="csX22" fmla="*/ 964355 w 5001514"/>
              <a:gd name="csY22" fmla="*/ 1155512 h 5598793"/>
              <a:gd name="csX23" fmla="*/ 1065526 w 5001514"/>
              <a:gd name="csY23" fmla="*/ 1256740 h 5598793"/>
              <a:gd name="csX24" fmla="*/ 1155934 w 5001514"/>
              <a:gd name="csY24" fmla="*/ 1305201 h 5598793"/>
              <a:gd name="csX25" fmla="*/ 1531559 w 5001514"/>
              <a:gd name="csY25" fmla="*/ 1305201 h 5598793"/>
              <a:gd name="csX26" fmla="*/ 1623044 w 5001514"/>
              <a:gd name="csY26" fmla="*/ 1255663 h 5598793"/>
              <a:gd name="csX27" fmla="*/ 1722062 w 5001514"/>
              <a:gd name="csY27" fmla="*/ 1156589 h 5598793"/>
              <a:gd name="csX28" fmla="*/ 1828615 w 5001514"/>
              <a:gd name="csY28" fmla="*/ 1105974 h 5598793"/>
              <a:gd name="csX29" fmla="*/ 4892809 w 5001514"/>
              <a:gd name="csY29" fmla="*/ 1105974 h 5598793"/>
              <a:gd name="csX30" fmla="*/ 4991828 w 5001514"/>
              <a:gd name="csY30" fmla="*/ 1006900 h 5598793"/>
              <a:gd name="csX31" fmla="*/ 4991828 w 5001514"/>
              <a:gd name="csY31" fmla="*/ 99075 h 5598793"/>
              <a:gd name="csX32" fmla="*/ 4892809 w 5001514"/>
              <a:gd name="csY32" fmla="*/ 0 h 5598793"/>
              <a:gd name="csX33" fmla="*/ 100095 w 5001514"/>
              <a:gd name="csY33" fmla="*/ 0 h 5598793"/>
              <a:gd name="csX34" fmla="*/ 1076 w 5001514"/>
              <a:gd name="csY34" fmla="*/ 99075 h 5598793"/>
              <a:gd name="csX35" fmla="*/ 1076 w 5001514"/>
              <a:gd name="csY35" fmla="*/ 4686661 h 5598793"/>
              <a:gd name="csX36" fmla="*/ 1076 w 5001514"/>
              <a:gd name="csY36" fmla="*/ 4686661 h 55987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</a:cxnLst>
            <a:rect l="l" t="t" r="r" b="b"/>
            <a:pathLst>
              <a:path w="5001514" h="5598793">
                <a:moveTo>
                  <a:pt x="0" y="4686661"/>
                </a:moveTo>
                <a:lnTo>
                  <a:pt x="0" y="5499719"/>
                </a:lnTo>
                <a:cubicBezTo>
                  <a:pt x="0" y="5554641"/>
                  <a:pt x="44128" y="5598794"/>
                  <a:pt x="99019" y="5598794"/>
                </a:cubicBezTo>
                <a:lnTo>
                  <a:pt x="4902496" y="5598794"/>
                </a:lnTo>
                <a:cubicBezTo>
                  <a:pt x="4957386" y="5598794"/>
                  <a:pt x="5001514" y="5554641"/>
                  <a:pt x="5001514" y="5499719"/>
                </a:cubicBezTo>
                <a:lnTo>
                  <a:pt x="5001514" y="5002192"/>
                </a:lnTo>
                <a:cubicBezTo>
                  <a:pt x="5001514" y="4947271"/>
                  <a:pt x="4957386" y="4903117"/>
                  <a:pt x="4902496" y="4903117"/>
                </a:cubicBezTo>
                <a:lnTo>
                  <a:pt x="1858751" y="4903117"/>
                </a:lnTo>
                <a:cubicBezTo>
                  <a:pt x="1809241" y="4903117"/>
                  <a:pt x="1784487" y="4927886"/>
                  <a:pt x="1759732" y="4952655"/>
                </a:cubicBezTo>
                <a:lnTo>
                  <a:pt x="1660714" y="5051729"/>
                </a:lnTo>
                <a:cubicBezTo>
                  <a:pt x="1635959" y="5076498"/>
                  <a:pt x="1611204" y="5101267"/>
                  <a:pt x="1561695" y="5101267"/>
                </a:cubicBezTo>
                <a:lnTo>
                  <a:pt x="1121493" y="5101267"/>
                </a:lnTo>
                <a:cubicBezTo>
                  <a:pt x="1071984" y="5101267"/>
                  <a:pt x="1047229" y="5076498"/>
                  <a:pt x="1022474" y="5051729"/>
                </a:cubicBezTo>
                <a:lnTo>
                  <a:pt x="923456" y="4952655"/>
                </a:lnTo>
                <a:cubicBezTo>
                  <a:pt x="898701" y="4927886"/>
                  <a:pt x="873947" y="4903117"/>
                  <a:pt x="824437" y="4903117"/>
                </a:cubicBezTo>
                <a:lnTo>
                  <a:pt x="452041" y="4903117"/>
                </a:lnTo>
                <a:lnTo>
                  <a:pt x="489711" y="4903117"/>
                </a:lnTo>
                <a:lnTo>
                  <a:pt x="428363" y="4903117"/>
                </a:lnTo>
                <a:cubicBezTo>
                  <a:pt x="374549" y="4903117"/>
                  <a:pt x="284140" y="4819120"/>
                  <a:pt x="284140" y="4754506"/>
                </a:cubicBezTo>
                <a:lnTo>
                  <a:pt x="284140" y="1233048"/>
                </a:lnTo>
                <a:cubicBezTo>
                  <a:pt x="284140" y="1165204"/>
                  <a:pt x="344412" y="1105974"/>
                  <a:pt x="415448" y="1105974"/>
                </a:cubicBezTo>
                <a:lnTo>
                  <a:pt x="857802" y="1105974"/>
                </a:lnTo>
                <a:cubicBezTo>
                  <a:pt x="907311" y="1105974"/>
                  <a:pt x="939600" y="1130743"/>
                  <a:pt x="964355" y="1155512"/>
                </a:cubicBezTo>
                <a:lnTo>
                  <a:pt x="1065526" y="1256740"/>
                </a:lnTo>
                <a:cubicBezTo>
                  <a:pt x="1090281" y="1281509"/>
                  <a:pt x="1106425" y="1305201"/>
                  <a:pt x="1155934" y="1305201"/>
                </a:cubicBezTo>
                <a:lnTo>
                  <a:pt x="1531559" y="1305201"/>
                </a:lnTo>
                <a:cubicBezTo>
                  <a:pt x="1581068" y="1305201"/>
                  <a:pt x="1598289" y="1280432"/>
                  <a:pt x="1623044" y="1255663"/>
                </a:cubicBezTo>
                <a:lnTo>
                  <a:pt x="1722062" y="1156589"/>
                </a:lnTo>
                <a:cubicBezTo>
                  <a:pt x="1746817" y="1131820"/>
                  <a:pt x="1780182" y="1105974"/>
                  <a:pt x="1828615" y="1105974"/>
                </a:cubicBezTo>
                <a:lnTo>
                  <a:pt x="4892809" y="1105974"/>
                </a:lnTo>
                <a:cubicBezTo>
                  <a:pt x="4947700" y="1105974"/>
                  <a:pt x="4991828" y="1061822"/>
                  <a:pt x="4991828" y="1006900"/>
                </a:cubicBezTo>
                <a:lnTo>
                  <a:pt x="4991828" y="99075"/>
                </a:lnTo>
                <a:cubicBezTo>
                  <a:pt x="4991828" y="44153"/>
                  <a:pt x="4947700" y="0"/>
                  <a:pt x="4892809" y="0"/>
                </a:cubicBezTo>
                <a:lnTo>
                  <a:pt x="100095" y="0"/>
                </a:lnTo>
                <a:cubicBezTo>
                  <a:pt x="45204" y="0"/>
                  <a:pt x="1076" y="44153"/>
                  <a:pt x="1076" y="99075"/>
                </a:cubicBezTo>
                <a:lnTo>
                  <a:pt x="1076" y="4686661"/>
                </a:lnTo>
                <a:lnTo>
                  <a:pt x="1076" y="4686661"/>
                </a:lnTo>
                <a:close/>
              </a:path>
            </a:pathLst>
          </a:custGeom>
          <a:solidFill>
            <a:srgbClr val="FFFFFF"/>
          </a:solidFill>
          <a:ln w="36591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60" name="TextBox 459">
            <a:extLst>
              <a:ext uri="{FF2B5EF4-FFF2-40B4-BE49-F238E27FC236}">
                <a16:creationId xmlns:a16="http://schemas.microsoft.com/office/drawing/2014/main" id="{5C75C499-7F9F-492D-DB5D-D5210386A089}"/>
              </a:ext>
            </a:extLst>
          </p:cNvPr>
          <p:cNvSpPr txBox="1"/>
          <p:nvPr/>
        </p:nvSpPr>
        <p:spPr>
          <a:xfrm>
            <a:off x="799948" y="1972387"/>
            <a:ext cx="1037377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on button</a:t>
            </a:r>
          </a:p>
        </p:txBody>
      </p:sp>
      <p:sp>
        <p:nvSpPr>
          <p:cNvPr id="461" name="TextBox 460">
            <a:extLst>
              <a:ext uri="{FF2B5EF4-FFF2-40B4-BE49-F238E27FC236}">
                <a16:creationId xmlns:a16="http://schemas.microsoft.com/office/drawing/2014/main" id="{0617CC44-446A-4FEC-3A99-B6565BB2A4A3}"/>
              </a:ext>
            </a:extLst>
          </p:cNvPr>
          <p:cNvSpPr txBox="1"/>
          <p:nvPr/>
        </p:nvSpPr>
        <p:spPr>
          <a:xfrm>
            <a:off x="749362" y="1690197"/>
            <a:ext cx="2030901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on button</a:t>
            </a:r>
          </a:p>
        </p:txBody>
      </p:sp>
      <p:sp>
        <p:nvSpPr>
          <p:cNvPr id="462" name="Freeform 461">
            <a:extLst>
              <a:ext uri="{FF2B5EF4-FFF2-40B4-BE49-F238E27FC236}">
                <a16:creationId xmlns:a16="http://schemas.microsoft.com/office/drawing/2014/main" id="{352D3A52-10FC-AE3B-B1DF-BA4601EFBA84}"/>
              </a:ext>
            </a:extLst>
          </p:cNvPr>
          <p:cNvSpPr/>
          <p:nvPr/>
        </p:nvSpPr>
        <p:spPr>
          <a:xfrm>
            <a:off x="455491" y="1747805"/>
            <a:ext cx="316428" cy="316607"/>
          </a:xfrm>
          <a:custGeom>
            <a:avLst/>
            <a:gdLst>
              <a:gd name="csX0" fmla="*/ 158214 w 316428"/>
              <a:gd name="csY0" fmla="*/ 0 h 316607"/>
              <a:gd name="csX1" fmla="*/ 0 w 316428"/>
              <a:gd name="csY1" fmla="*/ 158304 h 316607"/>
              <a:gd name="csX2" fmla="*/ 158214 w 316428"/>
              <a:gd name="csY2" fmla="*/ 316608 h 316607"/>
              <a:gd name="csX3" fmla="*/ 316429 w 316428"/>
              <a:gd name="csY3" fmla="*/ 158304 h 316607"/>
              <a:gd name="csX4" fmla="*/ 158214 w 316428"/>
              <a:gd name="csY4" fmla="*/ 0 h 31660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16428" h="316607">
                <a:moveTo>
                  <a:pt x="158214" y="0"/>
                </a:moveTo>
                <a:cubicBezTo>
                  <a:pt x="71035" y="0"/>
                  <a:pt x="0" y="71075"/>
                  <a:pt x="0" y="158304"/>
                </a:cubicBezTo>
                <a:cubicBezTo>
                  <a:pt x="0" y="245533"/>
                  <a:pt x="71035" y="316608"/>
                  <a:pt x="158214" y="316608"/>
                </a:cubicBezTo>
                <a:cubicBezTo>
                  <a:pt x="245394" y="316608"/>
                  <a:pt x="316429" y="245533"/>
                  <a:pt x="316429" y="158304"/>
                </a:cubicBezTo>
                <a:cubicBezTo>
                  <a:pt x="316429" y="71075"/>
                  <a:pt x="245394" y="0"/>
                  <a:pt x="158214" y="0"/>
                </a:cubicBez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63" name="Freeform 462">
            <a:extLst>
              <a:ext uri="{FF2B5EF4-FFF2-40B4-BE49-F238E27FC236}">
                <a16:creationId xmlns:a16="http://schemas.microsoft.com/office/drawing/2014/main" id="{C28EEC80-CF57-7EBD-82CA-3E96929E67C9}"/>
              </a:ext>
            </a:extLst>
          </p:cNvPr>
          <p:cNvSpPr/>
          <p:nvPr/>
        </p:nvSpPr>
        <p:spPr>
          <a:xfrm>
            <a:off x="3249805" y="1857918"/>
            <a:ext cx="188888" cy="119266"/>
          </a:xfrm>
          <a:custGeom>
            <a:avLst/>
            <a:gdLst>
              <a:gd name="csX0" fmla="*/ 94444 w 188888"/>
              <a:gd name="csY0" fmla="*/ 119267 h 119266"/>
              <a:gd name="csX1" fmla="*/ 77224 w 188888"/>
              <a:gd name="csY1" fmla="*/ 111728 h 119266"/>
              <a:gd name="csX2" fmla="*/ 7265 w 188888"/>
              <a:gd name="csY2" fmla="*/ 42807 h 119266"/>
              <a:gd name="csX3" fmla="*/ 7265 w 188888"/>
              <a:gd name="csY3" fmla="*/ 7269 h 119266"/>
              <a:gd name="csX4" fmla="*/ 181624 w 188888"/>
              <a:gd name="csY4" fmla="*/ 7269 h 119266"/>
              <a:gd name="csX5" fmla="*/ 181624 w 188888"/>
              <a:gd name="csY5" fmla="*/ 42807 h 119266"/>
              <a:gd name="csX6" fmla="*/ 112741 w 188888"/>
              <a:gd name="csY6" fmla="*/ 111728 h 119266"/>
              <a:gd name="csX7" fmla="*/ 94444 w 188888"/>
              <a:gd name="csY7" fmla="*/ 119267 h 11926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88888" h="119266">
                <a:moveTo>
                  <a:pt x="94444" y="119267"/>
                </a:moveTo>
                <a:cubicBezTo>
                  <a:pt x="87987" y="119267"/>
                  <a:pt x="81529" y="116036"/>
                  <a:pt x="77224" y="111728"/>
                </a:cubicBezTo>
                <a:lnTo>
                  <a:pt x="7265" y="42807"/>
                </a:lnTo>
                <a:cubicBezTo>
                  <a:pt x="-2422" y="33115"/>
                  <a:pt x="-2422" y="16961"/>
                  <a:pt x="7265" y="7269"/>
                </a:cubicBezTo>
                <a:cubicBezTo>
                  <a:pt x="16952" y="-2423"/>
                  <a:pt x="171937" y="-2423"/>
                  <a:pt x="181624" y="7269"/>
                </a:cubicBezTo>
                <a:cubicBezTo>
                  <a:pt x="191310" y="16961"/>
                  <a:pt x="191310" y="33115"/>
                  <a:pt x="181624" y="42807"/>
                </a:cubicBezTo>
                <a:lnTo>
                  <a:pt x="112741" y="111728"/>
                </a:lnTo>
                <a:cubicBezTo>
                  <a:pt x="108436" y="116036"/>
                  <a:pt x="101978" y="119267"/>
                  <a:pt x="94444" y="119267"/>
                </a:cubicBez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64" name="Rounded Rectangle 463">
            <a:extLst>
              <a:ext uri="{FF2B5EF4-FFF2-40B4-BE49-F238E27FC236}">
                <a16:creationId xmlns:a16="http://schemas.microsoft.com/office/drawing/2014/main" id="{08E15969-7759-7EE3-E89A-1BF5153816B7}"/>
              </a:ext>
            </a:extLst>
          </p:cNvPr>
          <p:cNvSpPr/>
          <p:nvPr/>
        </p:nvSpPr>
        <p:spPr>
          <a:xfrm>
            <a:off x="2764130" y="1654115"/>
            <a:ext cx="786767" cy="631062"/>
          </a:xfrm>
          <a:prstGeom prst="roundRect">
            <a:avLst>
              <a:gd name="adj" fmla="val 5969"/>
            </a:avLst>
          </a:prstGeom>
          <a:noFill/>
          <a:ln w="25829" cap="flat">
            <a:solidFill>
              <a:srgbClr val="1D1D1B">
                <a:alpha val="30000"/>
              </a:srgbClr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65" name="TextBox 464">
            <a:extLst>
              <a:ext uri="{FF2B5EF4-FFF2-40B4-BE49-F238E27FC236}">
                <a16:creationId xmlns:a16="http://schemas.microsoft.com/office/drawing/2014/main" id="{6A183513-2AC1-234D-731B-31F8B42E8EA9}"/>
              </a:ext>
            </a:extLst>
          </p:cNvPr>
          <p:cNvSpPr txBox="1"/>
          <p:nvPr/>
        </p:nvSpPr>
        <p:spPr>
          <a:xfrm>
            <a:off x="2892253" y="1969156"/>
            <a:ext cx="277824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A</a:t>
            </a:r>
          </a:p>
        </p:txBody>
      </p:sp>
      <p:sp>
        <p:nvSpPr>
          <p:cNvPr id="466" name="TextBox 465">
            <a:extLst>
              <a:ext uri="{FF2B5EF4-FFF2-40B4-BE49-F238E27FC236}">
                <a16:creationId xmlns:a16="http://schemas.microsoft.com/office/drawing/2014/main" id="{C6D855BC-840E-33EE-8201-2CA5F7145CEC}"/>
              </a:ext>
            </a:extLst>
          </p:cNvPr>
          <p:cNvSpPr txBox="1"/>
          <p:nvPr/>
        </p:nvSpPr>
        <p:spPr>
          <a:xfrm>
            <a:off x="2740496" y="1686967"/>
            <a:ext cx="593551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⠠⠁</a:t>
            </a:r>
          </a:p>
        </p:txBody>
      </p:sp>
      <p:sp>
        <p:nvSpPr>
          <p:cNvPr id="467" name="TextBox 466">
            <a:extLst>
              <a:ext uri="{FF2B5EF4-FFF2-40B4-BE49-F238E27FC236}">
                <a16:creationId xmlns:a16="http://schemas.microsoft.com/office/drawing/2014/main" id="{86B38C19-26B7-F2E1-E5D6-7870A553BA61}"/>
              </a:ext>
            </a:extLst>
          </p:cNvPr>
          <p:cNvSpPr txBox="1"/>
          <p:nvPr/>
        </p:nvSpPr>
        <p:spPr>
          <a:xfrm>
            <a:off x="3665028" y="1969156"/>
            <a:ext cx="847488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pressed</a:t>
            </a:r>
          </a:p>
        </p:txBody>
      </p:sp>
      <p:sp>
        <p:nvSpPr>
          <p:cNvPr id="468" name="TextBox 467">
            <a:extLst>
              <a:ext uri="{FF2B5EF4-FFF2-40B4-BE49-F238E27FC236}">
                <a16:creationId xmlns:a16="http://schemas.microsoft.com/office/drawing/2014/main" id="{C0A4005B-425F-A0E9-105B-7C2953BF8842}"/>
              </a:ext>
            </a:extLst>
          </p:cNvPr>
          <p:cNvSpPr txBox="1"/>
          <p:nvPr/>
        </p:nvSpPr>
        <p:spPr>
          <a:xfrm>
            <a:off x="3615519" y="1686967"/>
            <a:ext cx="1620230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pressed</a:t>
            </a:r>
          </a:p>
        </p:txBody>
      </p:sp>
      <p:sp>
        <p:nvSpPr>
          <p:cNvPr id="469" name="Rounded Rectangle 468">
            <a:extLst>
              <a:ext uri="{FF2B5EF4-FFF2-40B4-BE49-F238E27FC236}">
                <a16:creationId xmlns:a16="http://schemas.microsoft.com/office/drawing/2014/main" id="{3EA4D290-F316-3230-C38D-4CF82E7151CE}"/>
              </a:ext>
            </a:extLst>
          </p:cNvPr>
          <p:cNvSpPr/>
          <p:nvPr/>
        </p:nvSpPr>
        <p:spPr>
          <a:xfrm>
            <a:off x="3098856" y="4128827"/>
            <a:ext cx="2097686" cy="585832"/>
          </a:xfrm>
          <a:prstGeom prst="roundRect">
            <a:avLst>
              <a:gd name="adj" fmla="val 47767"/>
            </a:avLst>
          </a:prstGeom>
          <a:solidFill>
            <a:srgbClr val="EBEBE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70" name="Freeform 469">
            <a:extLst>
              <a:ext uri="{FF2B5EF4-FFF2-40B4-BE49-F238E27FC236}">
                <a16:creationId xmlns:a16="http://schemas.microsoft.com/office/drawing/2014/main" id="{C3C26432-61B6-2F6C-FC1D-BA0DE4C59989}"/>
              </a:ext>
            </a:extLst>
          </p:cNvPr>
          <p:cNvSpPr/>
          <p:nvPr/>
        </p:nvSpPr>
        <p:spPr>
          <a:xfrm>
            <a:off x="4020428" y="4356322"/>
            <a:ext cx="188888" cy="119266"/>
          </a:xfrm>
          <a:custGeom>
            <a:avLst/>
            <a:gdLst>
              <a:gd name="csX0" fmla="*/ 94444 w 188888"/>
              <a:gd name="csY0" fmla="*/ 119267 h 119266"/>
              <a:gd name="csX1" fmla="*/ 77224 w 188888"/>
              <a:gd name="csY1" fmla="*/ 111728 h 119266"/>
              <a:gd name="csX2" fmla="*/ 7265 w 188888"/>
              <a:gd name="csY2" fmla="*/ 42807 h 119266"/>
              <a:gd name="csX3" fmla="*/ 7265 w 188888"/>
              <a:gd name="csY3" fmla="*/ 7269 h 119266"/>
              <a:gd name="csX4" fmla="*/ 181624 w 188888"/>
              <a:gd name="csY4" fmla="*/ 7269 h 119266"/>
              <a:gd name="csX5" fmla="*/ 181624 w 188888"/>
              <a:gd name="csY5" fmla="*/ 42807 h 119266"/>
              <a:gd name="csX6" fmla="*/ 112741 w 188888"/>
              <a:gd name="csY6" fmla="*/ 111728 h 119266"/>
              <a:gd name="csX7" fmla="*/ 94444 w 188888"/>
              <a:gd name="csY7" fmla="*/ 119267 h 11926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88888" h="119266">
                <a:moveTo>
                  <a:pt x="94444" y="119267"/>
                </a:moveTo>
                <a:cubicBezTo>
                  <a:pt x="87987" y="119267"/>
                  <a:pt x="81529" y="116036"/>
                  <a:pt x="77224" y="111728"/>
                </a:cubicBezTo>
                <a:lnTo>
                  <a:pt x="7265" y="42807"/>
                </a:lnTo>
                <a:cubicBezTo>
                  <a:pt x="-2422" y="33115"/>
                  <a:pt x="-2422" y="16961"/>
                  <a:pt x="7265" y="7269"/>
                </a:cubicBezTo>
                <a:cubicBezTo>
                  <a:pt x="16952" y="-2423"/>
                  <a:pt x="171937" y="-2423"/>
                  <a:pt x="181624" y="7269"/>
                </a:cubicBezTo>
                <a:cubicBezTo>
                  <a:pt x="191310" y="16961"/>
                  <a:pt x="191310" y="33115"/>
                  <a:pt x="181624" y="42807"/>
                </a:cubicBezTo>
                <a:lnTo>
                  <a:pt x="112741" y="111728"/>
                </a:lnTo>
                <a:cubicBezTo>
                  <a:pt x="108436" y="116036"/>
                  <a:pt x="101979" y="119267"/>
                  <a:pt x="94444" y="119267"/>
                </a:cubicBez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71" name="TextBox 470">
            <a:extLst>
              <a:ext uri="{FF2B5EF4-FFF2-40B4-BE49-F238E27FC236}">
                <a16:creationId xmlns:a16="http://schemas.microsoft.com/office/drawing/2014/main" id="{78594FBB-BD64-05CA-F261-DE131962298B}"/>
              </a:ext>
            </a:extLst>
          </p:cNvPr>
          <p:cNvSpPr txBox="1"/>
          <p:nvPr/>
        </p:nvSpPr>
        <p:spPr>
          <a:xfrm>
            <a:off x="3197919" y="4410484"/>
            <a:ext cx="467712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1/4</a:t>
            </a:r>
          </a:p>
        </p:txBody>
      </p:sp>
      <p:sp>
        <p:nvSpPr>
          <p:cNvPr id="472" name="TextBox 471">
            <a:extLst>
              <a:ext uri="{FF2B5EF4-FFF2-40B4-BE49-F238E27FC236}">
                <a16:creationId xmlns:a16="http://schemas.microsoft.com/office/drawing/2014/main" id="{3E90304C-9E7C-0C2C-E4A6-BF3663D79256}"/>
              </a:ext>
            </a:extLst>
          </p:cNvPr>
          <p:cNvSpPr txBox="1"/>
          <p:nvPr/>
        </p:nvSpPr>
        <p:spPr>
          <a:xfrm>
            <a:off x="3079527" y="4128295"/>
            <a:ext cx="1004222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⠼a/d</a:t>
            </a:r>
          </a:p>
        </p:txBody>
      </p:sp>
      <p:sp>
        <p:nvSpPr>
          <p:cNvPr id="473" name="TextBox 472">
            <a:extLst>
              <a:ext uri="{FF2B5EF4-FFF2-40B4-BE49-F238E27FC236}">
                <a16:creationId xmlns:a16="http://schemas.microsoft.com/office/drawing/2014/main" id="{6D8245E0-BCD9-629A-7F43-EDE8AF676303}"/>
              </a:ext>
            </a:extLst>
          </p:cNvPr>
          <p:cNvSpPr txBox="1"/>
          <p:nvPr/>
        </p:nvSpPr>
        <p:spPr>
          <a:xfrm>
            <a:off x="4224699" y="4410484"/>
            <a:ext cx="562656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474" name="TextBox 473">
            <a:extLst>
              <a:ext uri="{FF2B5EF4-FFF2-40B4-BE49-F238E27FC236}">
                <a16:creationId xmlns:a16="http://schemas.microsoft.com/office/drawing/2014/main" id="{7DFD9324-7132-C2B7-7E02-45FDD1D976EF}"/>
              </a:ext>
            </a:extLst>
          </p:cNvPr>
          <p:cNvSpPr txBox="1"/>
          <p:nvPr/>
        </p:nvSpPr>
        <p:spPr>
          <a:xfrm>
            <a:off x="4162274" y="4128295"/>
            <a:ext cx="1004222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475" name="Rounded Rectangle 474">
            <a:extLst>
              <a:ext uri="{FF2B5EF4-FFF2-40B4-BE49-F238E27FC236}">
                <a16:creationId xmlns:a16="http://schemas.microsoft.com/office/drawing/2014/main" id="{30A08E76-2239-537A-74DA-47DBDC74CB57}"/>
              </a:ext>
            </a:extLst>
          </p:cNvPr>
          <p:cNvSpPr/>
          <p:nvPr/>
        </p:nvSpPr>
        <p:spPr>
          <a:xfrm>
            <a:off x="3102085" y="5350030"/>
            <a:ext cx="1962074" cy="563217"/>
          </a:xfrm>
          <a:prstGeom prst="roundRect">
            <a:avLst>
              <a:gd name="adj" fmla="val 47774"/>
            </a:avLst>
          </a:prstGeom>
          <a:solidFill>
            <a:srgbClr val="FFFFFF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76" name="Freeform 475">
            <a:extLst>
              <a:ext uri="{FF2B5EF4-FFF2-40B4-BE49-F238E27FC236}">
                <a16:creationId xmlns:a16="http://schemas.microsoft.com/office/drawing/2014/main" id="{0241B8F0-8E56-6314-1161-71EDAD60C812}"/>
              </a:ext>
            </a:extLst>
          </p:cNvPr>
          <p:cNvSpPr/>
          <p:nvPr/>
        </p:nvSpPr>
        <p:spPr>
          <a:xfrm>
            <a:off x="3091322" y="5338184"/>
            <a:ext cx="1983600" cy="585832"/>
          </a:xfrm>
          <a:custGeom>
            <a:avLst/>
            <a:gdLst>
              <a:gd name="csX0" fmla="*/ 1703765 w 1983600"/>
              <a:gd name="csY0" fmla="*/ 22615 h 585832"/>
              <a:gd name="csX1" fmla="*/ 1960998 w 1983600"/>
              <a:gd name="csY1" fmla="*/ 279994 h 585832"/>
              <a:gd name="csX2" fmla="*/ 1960998 w 1983600"/>
              <a:gd name="csY2" fmla="*/ 305839 h 585832"/>
              <a:gd name="csX3" fmla="*/ 1703765 w 1983600"/>
              <a:gd name="csY3" fmla="*/ 563218 h 585832"/>
              <a:gd name="csX4" fmla="*/ 279835 w 1983600"/>
              <a:gd name="csY4" fmla="*/ 563218 h 585832"/>
              <a:gd name="csX5" fmla="*/ 22602 w 1983600"/>
              <a:gd name="csY5" fmla="*/ 305839 h 585832"/>
              <a:gd name="csX6" fmla="*/ 22602 w 1983600"/>
              <a:gd name="csY6" fmla="*/ 279994 h 585832"/>
              <a:gd name="csX7" fmla="*/ 279835 w 1983600"/>
              <a:gd name="csY7" fmla="*/ 22615 h 585832"/>
              <a:gd name="csX8" fmla="*/ 1703765 w 1983600"/>
              <a:gd name="csY8" fmla="*/ 22615 h 585832"/>
              <a:gd name="csX9" fmla="*/ 1703765 w 1983600"/>
              <a:gd name="csY9" fmla="*/ 0 h 585832"/>
              <a:gd name="csX10" fmla="*/ 279835 w 1983600"/>
              <a:gd name="csY10" fmla="*/ 0 h 585832"/>
              <a:gd name="csX11" fmla="*/ 0 w 1983600"/>
              <a:gd name="csY11" fmla="*/ 279994 h 585832"/>
              <a:gd name="csX12" fmla="*/ 0 w 1983600"/>
              <a:gd name="csY12" fmla="*/ 305839 h 585832"/>
              <a:gd name="csX13" fmla="*/ 279835 w 1983600"/>
              <a:gd name="csY13" fmla="*/ 585832 h 585832"/>
              <a:gd name="csX14" fmla="*/ 1703765 w 1983600"/>
              <a:gd name="csY14" fmla="*/ 585832 h 585832"/>
              <a:gd name="csX15" fmla="*/ 1983601 w 1983600"/>
              <a:gd name="csY15" fmla="*/ 305839 h 585832"/>
              <a:gd name="csX16" fmla="*/ 1983601 w 1983600"/>
              <a:gd name="csY16" fmla="*/ 279994 h 585832"/>
              <a:gd name="csX17" fmla="*/ 1703765 w 1983600"/>
              <a:gd name="csY17" fmla="*/ 0 h 585832"/>
              <a:gd name="csX18" fmla="*/ 1703765 w 1983600"/>
              <a:gd name="csY18" fmla="*/ 0 h 5858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983600" h="585832">
                <a:moveTo>
                  <a:pt x="1703765" y="22615"/>
                </a:moveTo>
                <a:cubicBezTo>
                  <a:pt x="1845835" y="22615"/>
                  <a:pt x="1960998" y="137843"/>
                  <a:pt x="1960998" y="279994"/>
                </a:cubicBezTo>
                <a:lnTo>
                  <a:pt x="1960998" y="305839"/>
                </a:lnTo>
                <a:cubicBezTo>
                  <a:pt x="1960998" y="447989"/>
                  <a:pt x="1845835" y="563218"/>
                  <a:pt x="1703765" y="563218"/>
                </a:cubicBezTo>
                <a:lnTo>
                  <a:pt x="279835" y="563218"/>
                </a:lnTo>
                <a:cubicBezTo>
                  <a:pt x="137765" y="563218"/>
                  <a:pt x="22602" y="447989"/>
                  <a:pt x="22602" y="305839"/>
                </a:cubicBezTo>
                <a:lnTo>
                  <a:pt x="22602" y="279994"/>
                </a:lnTo>
                <a:cubicBezTo>
                  <a:pt x="22602" y="137843"/>
                  <a:pt x="137765" y="22615"/>
                  <a:pt x="279835" y="22615"/>
                </a:cubicBezTo>
                <a:lnTo>
                  <a:pt x="1703765" y="22615"/>
                </a:lnTo>
                <a:moveTo>
                  <a:pt x="1703765" y="0"/>
                </a:moveTo>
                <a:lnTo>
                  <a:pt x="279835" y="0"/>
                </a:lnTo>
                <a:cubicBezTo>
                  <a:pt x="125926" y="0"/>
                  <a:pt x="0" y="125997"/>
                  <a:pt x="0" y="279994"/>
                </a:cubicBezTo>
                <a:lnTo>
                  <a:pt x="0" y="305839"/>
                </a:lnTo>
                <a:cubicBezTo>
                  <a:pt x="0" y="459836"/>
                  <a:pt x="125926" y="585832"/>
                  <a:pt x="279835" y="585832"/>
                </a:cubicBezTo>
                <a:lnTo>
                  <a:pt x="1703765" y="585832"/>
                </a:lnTo>
                <a:cubicBezTo>
                  <a:pt x="1857675" y="585832"/>
                  <a:pt x="1983601" y="459836"/>
                  <a:pt x="1983601" y="305839"/>
                </a:cubicBezTo>
                <a:lnTo>
                  <a:pt x="1983601" y="279994"/>
                </a:lnTo>
                <a:cubicBezTo>
                  <a:pt x="1983601" y="125997"/>
                  <a:pt x="1857675" y="0"/>
                  <a:pt x="1703765" y="0"/>
                </a:cubicBezTo>
                <a:lnTo>
                  <a:pt x="1703765" y="0"/>
                </a:lnTo>
                <a:close/>
              </a:path>
            </a:pathLst>
          </a:custGeom>
          <a:solidFill>
            <a:srgbClr val="EBEBE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77" name="TextBox 476">
            <a:extLst>
              <a:ext uri="{FF2B5EF4-FFF2-40B4-BE49-F238E27FC236}">
                <a16:creationId xmlns:a16="http://schemas.microsoft.com/office/drawing/2014/main" id="{2F427B7E-742D-37EF-C062-DF7BE509B311}"/>
              </a:ext>
            </a:extLst>
          </p:cNvPr>
          <p:cNvSpPr txBox="1"/>
          <p:nvPr/>
        </p:nvSpPr>
        <p:spPr>
          <a:xfrm>
            <a:off x="3201148" y="5620918"/>
            <a:ext cx="942432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478" name="TextBox 477">
            <a:extLst>
              <a:ext uri="{FF2B5EF4-FFF2-40B4-BE49-F238E27FC236}">
                <a16:creationId xmlns:a16="http://schemas.microsoft.com/office/drawing/2014/main" id="{8F3C3873-B6D1-A41F-7727-EC3AE4BB13C3}"/>
              </a:ext>
            </a:extLst>
          </p:cNvPr>
          <p:cNvSpPr txBox="1"/>
          <p:nvPr/>
        </p:nvSpPr>
        <p:spPr>
          <a:xfrm>
            <a:off x="3165630" y="5338728"/>
            <a:ext cx="1825565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c</a:t>
            </a:r>
          </a:p>
        </p:txBody>
      </p:sp>
      <p:sp>
        <p:nvSpPr>
          <p:cNvPr id="479" name="Freeform 478">
            <a:extLst>
              <a:ext uri="{FF2B5EF4-FFF2-40B4-BE49-F238E27FC236}">
                <a16:creationId xmlns:a16="http://schemas.microsoft.com/office/drawing/2014/main" id="{B0349A03-4A07-428F-4A03-E2ADD5990076}"/>
              </a:ext>
            </a:extLst>
          </p:cNvPr>
          <p:cNvSpPr/>
          <p:nvPr/>
        </p:nvSpPr>
        <p:spPr>
          <a:xfrm>
            <a:off x="649223" y="2591017"/>
            <a:ext cx="7626193" cy="1399967"/>
          </a:xfrm>
          <a:custGeom>
            <a:avLst/>
            <a:gdLst>
              <a:gd name="csX0" fmla="*/ 1517567 w 7626193"/>
              <a:gd name="csY0" fmla="*/ 0 h 1399967"/>
              <a:gd name="csX1" fmla="*/ 1385184 w 7626193"/>
              <a:gd name="csY1" fmla="*/ 63537 h 1399967"/>
              <a:gd name="csX2" fmla="*/ 1286165 w 7626193"/>
              <a:gd name="csY2" fmla="*/ 162612 h 1399967"/>
              <a:gd name="csX3" fmla="*/ 1221588 w 7626193"/>
              <a:gd name="csY3" fmla="*/ 198149 h 1399967"/>
              <a:gd name="csX4" fmla="*/ 792149 w 7626193"/>
              <a:gd name="csY4" fmla="*/ 198149 h 1399967"/>
              <a:gd name="csX5" fmla="*/ 727571 w 7626193"/>
              <a:gd name="csY5" fmla="*/ 162612 h 1399967"/>
              <a:gd name="csX6" fmla="*/ 628553 w 7626193"/>
              <a:gd name="csY6" fmla="*/ 63537 h 1399967"/>
              <a:gd name="csX7" fmla="*/ 496169 w 7626193"/>
              <a:gd name="csY7" fmla="*/ 0 h 1399967"/>
              <a:gd name="csX8" fmla="*/ 146375 w 7626193"/>
              <a:gd name="csY8" fmla="*/ 0 h 1399967"/>
              <a:gd name="csX9" fmla="*/ 0 w 7626193"/>
              <a:gd name="csY9" fmla="*/ 146458 h 1399967"/>
              <a:gd name="csX10" fmla="*/ 0 w 7626193"/>
              <a:gd name="csY10" fmla="*/ 1055360 h 1399967"/>
              <a:gd name="csX11" fmla="*/ 146375 w 7626193"/>
              <a:gd name="csY11" fmla="*/ 1201818 h 1399967"/>
              <a:gd name="csX12" fmla="*/ 518771 w 7626193"/>
              <a:gd name="csY12" fmla="*/ 1201818 h 1399967"/>
              <a:gd name="csX13" fmla="*/ 594111 w 7626193"/>
              <a:gd name="csY13" fmla="*/ 1237356 h 1399967"/>
              <a:gd name="csX14" fmla="*/ 693130 w 7626193"/>
              <a:gd name="csY14" fmla="*/ 1336431 h 1399967"/>
              <a:gd name="csX15" fmla="*/ 701740 w 7626193"/>
              <a:gd name="csY15" fmla="*/ 1346123 h 1399967"/>
              <a:gd name="csX16" fmla="*/ 825514 w 7626193"/>
              <a:gd name="csY16" fmla="*/ 1399968 h 1399967"/>
              <a:gd name="csX17" fmla="*/ 1183918 w 7626193"/>
              <a:gd name="csY17" fmla="*/ 1399968 h 1399967"/>
              <a:gd name="csX18" fmla="*/ 1308767 w 7626193"/>
              <a:gd name="csY18" fmla="*/ 1343969 h 1399967"/>
              <a:gd name="csX19" fmla="*/ 1316301 w 7626193"/>
              <a:gd name="csY19" fmla="*/ 1336431 h 1399967"/>
              <a:gd name="csX20" fmla="*/ 1415320 w 7626193"/>
              <a:gd name="csY20" fmla="*/ 1237356 h 1399967"/>
              <a:gd name="csX21" fmla="*/ 1487431 w 7626193"/>
              <a:gd name="csY21" fmla="*/ 1201818 h 1399967"/>
              <a:gd name="csX22" fmla="*/ 7546937 w 7626193"/>
              <a:gd name="csY22" fmla="*/ 1201818 h 1399967"/>
              <a:gd name="csX23" fmla="*/ 7527564 w 7626193"/>
              <a:gd name="csY23" fmla="*/ 594448 h 1399967"/>
              <a:gd name="csX24" fmla="*/ 7527564 w 7626193"/>
              <a:gd name="csY24" fmla="*/ 594448 h 1399967"/>
              <a:gd name="csX25" fmla="*/ 7500657 w 7626193"/>
              <a:gd name="csY25" fmla="*/ 0 h 1399967"/>
              <a:gd name="csX26" fmla="*/ 1517567 w 7626193"/>
              <a:gd name="csY26" fmla="*/ 0 h 139996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</a:cxnLst>
            <a:rect l="l" t="t" r="r" b="b"/>
            <a:pathLst>
              <a:path w="7626193" h="1399967">
                <a:moveTo>
                  <a:pt x="1517567" y="0"/>
                </a:moveTo>
                <a:cubicBezTo>
                  <a:pt x="1448685" y="0"/>
                  <a:pt x="1412091" y="36614"/>
                  <a:pt x="1385184" y="63537"/>
                </a:cubicBezTo>
                <a:lnTo>
                  <a:pt x="1286165" y="162612"/>
                </a:lnTo>
                <a:cubicBezTo>
                  <a:pt x="1262487" y="186303"/>
                  <a:pt x="1249571" y="198149"/>
                  <a:pt x="1221588" y="198149"/>
                </a:cubicBezTo>
                <a:lnTo>
                  <a:pt x="792149" y="198149"/>
                </a:lnTo>
                <a:cubicBezTo>
                  <a:pt x="764165" y="198149"/>
                  <a:pt x="751250" y="186303"/>
                  <a:pt x="727571" y="162612"/>
                </a:cubicBezTo>
                <a:lnTo>
                  <a:pt x="628553" y="63537"/>
                </a:lnTo>
                <a:cubicBezTo>
                  <a:pt x="601645" y="36614"/>
                  <a:pt x="565052" y="0"/>
                  <a:pt x="496169" y="0"/>
                </a:cubicBezTo>
                <a:lnTo>
                  <a:pt x="146375" y="0"/>
                </a:lnTo>
                <a:cubicBezTo>
                  <a:pt x="65654" y="0"/>
                  <a:pt x="0" y="65691"/>
                  <a:pt x="0" y="146458"/>
                </a:cubicBezTo>
                <a:lnTo>
                  <a:pt x="0" y="1055360"/>
                </a:lnTo>
                <a:cubicBezTo>
                  <a:pt x="0" y="1136128"/>
                  <a:pt x="65654" y="1201818"/>
                  <a:pt x="146375" y="1201818"/>
                </a:cubicBezTo>
                <a:lnTo>
                  <a:pt x="518771" y="1201818"/>
                </a:lnTo>
                <a:cubicBezTo>
                  <a:pt x="545678" y="1201818"/>
                  <a:pt x="570433" y="1212587"/>
                  <a:pt x="594111" y="1237356"/>
                </a:cubicBezTo>
                <a:lnTo>
                  <a:pt x="693130" y="1336431"/>
                </a:lnTo>
                <a:cubicBezTo>
                  <a:pt x="696359" y="1339661"/>
                  <a:pt x="699588" y="1342892"/>
                  <a:pt x="701740" y="1346123"/>
                </a:cubicBezTo>
                <a:cubicBezTo>
                  <a:pt x="723266" y="1368738"/>
                  <a:pt x="752326" y="1399968"/>
                  <a:pt x="825514" y="1399968"/>
                </a:cubicBezTo>
                <a:lnTo>
                  <a:pt x="1183918" y="1399968"/>
                </a:lnTo>
                <a:cubicBezTo>
                  <a:pt x="1254953" y="1399968"/>
                  <a:pt x="1286165" y="1367661"/>
                  <a:pt x="1308767" y="1343969"/>
                </a:cubicBezTo>
                <a:cubicBezTo>
                  <a:pt x="1310920" y="1341815"/>
                  <a:pt x="1313072" y="1339661"/>
                  <a:pt x="1316301" y="1336431"/>
                </a:cubicBezTo>
                <a:lnTo>
                  <a:pt x="1415320" y="1237356"/>
                </a:lnTo>
                <a:cubicBezTo>
                  <a:pt x="1436846" y="1215818"/>
                  <a:pt x="1457295" y="1201818"/>
                  <a:pt x="1487431" y="1201818"/>
                </a:cubicBezTo>
                <a:lnTo>
                  <a:pt x="7546937" y="1201818"/>
                </a:lnTo>
                <a:cubicBezTo>
                  <a:pt x="7655643" y="1018746"/>
                  <a:pt x="7655643" y="781828"/>
                  <a:pt x="7527564" y="594448"/>
                </a:cubicBezTo>
                <a:lnTo>
                  <a:pt x="7527564" y="594448"/>
                </a:lnTo>
                <a:cubicBezTo>
                  <a:pt x="7401638" y="411375"/>
                  <a:pt x="7399486" y="180919"/>
                  <a:pt x="7500657" y="0"/>
                </a:cubicBezTo>
                <a:lnTo>
                  <a:pt x="1517567" y="0"/>
                </a:lnTo>
                <a:close/>
              </a:path>
            </a:pathLst>
          </a:custGeom>
          <a:solidFill>
            <a:srgbClr val="FFFFFF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80" name="Freeform 479">
            <a:extLst>
              <a:ext uri="{FF2B5EF4-FFF2-40B4-BE49-F238E27FC236}">
                <a16:creationId xmlns:a16="http://schemas.microsoft.com/office/drawing/2014/main" id="{B0C08141-E36A-A967-4563-8DE25A830844}"/>
              </a:ext>
            </a:extLst>
          </p:cNvPr>
          <p:cNvSpPr/>
          <p:nvPr/>
        </p:nvSpPr>
        <p:spPr>
          <a:xfrm>
            <a:off x="694427" y="2638400"/>
            <a:ext cx="7466215" cy="1305200"/>
          </a:xfrm>
          <a:custGeom>
            <a:avLst/>
            <a:gdLst>
              <a:gd name="csX0" fmla="*/ 7372578 w 7466215"/>
              <a:gd name="csY0" fmla="*/ 0 h 1305200"/>
              <a:gd name="csX1" fmla="*/ 1472363 w 7466215"/>
              <a:gd name="csY1" fmla="*/ 0 h 1305200"/>
              <a:gd name="csX2" fmla="*/ 1373345 w 7466215"/>
              <a:gd name="csY2" fmla="*/ 49537 h 1305200"/>
              <a:gd name="csX3" fmla="*/ 1274326 w 7466215"/>
              <a:gd name="csY3" fmla="*/ 148612 h 1305200"/>
              <a:gd name="csX4" fmla="*/ 1175307 w 7466215"/>
              <a:gd name="csY4" fmla="*/ 198149 h 1305200"/>
              <a:gd name="csX5" fmla="*/ 745868 w 7466215"/>
              <a:gd name="csY5" fmla="*/ 198149 h 1305200"/>
              <a:gd name="csX6" fmla="*/ 646850 w 7466215"/>
              <a:gd name="csY6" fmla="*/ 148612 h 1305200"/>
              <a:gd name="csX7" fmla="*/ 547831 w 7466215"/>
              <a:gd name="csY7" fmla="*/ 49537 h 1305200"/>
              <a:gd name="csX8" fmla="*/ 448812 w 7466215"/>
              <a:gd name="csY8" fmla="*/ 0 h 1305200"/>
              <a:gd name="csX9" fmla="*/ 99019 w 7466215"/>
              <a:gd name="csY9" fmla="*/ 0 h 1305200"/>
              <a:gd name="csX10" fmla="*/ 0 w 7466215"/>
              <a:gd name="csY10" fmla="*/ 99075 h 1305200"/>
              <a:gd name="csX11" fmla="*/ 0 w 7466215"/>
              <a:gd name="csY11" fmla="*/ 1007977 h 1305200"/>
              <a:gd name="csX12" fmla="*/ 99019 w 7466215"/>
              <a:gd name="csY12" fmla="*/ 1107051 h 1305200"/>
              <a:gd name="csX13" fmla="*/ 471415 w 7466215"/>
              <a:gd name="csY13" fmla="*/ 1107051 h 1305200"/>
              <a:gd name="csX14" fmla="*/ 580120 w 7466215"/>
              <a:gd name="csY14" fmla="*/ 1156589 h 1305200"/>
              <a:gd name="csX15" fmla="*/ 679138 w 7466215"/>
              <a:gd name="csY15" fmla="*/ 1255663 h 1305200"/>
              <a:gd name="csX16" fmla="*/ 778157 w 7466215"/>
              <a:gd name="csY16" fmla="*/ 1305201 h 1305200"/>
              <a:gd name="csX17" fmla="*/ 1136561 w 7466215"/>
              <a:gd name="csY17" fmla="*/ 1305201 h 1305200"/>
              <a:gd name="csX18" fmla="*/ 1235580 w 7466215"/>
              <a:gd name="csY18" fmla="*/ 1255663 h 1305200"/>
              <a:gd name="csX19" fmla="*/ 1334598 w 7466215"/>
              <a:gd name="csY19" fmla="*/ 1156589 h 1305200"/>
              <a:gd name="csX20" fmla="*/ 1440074 w 7466215"/>
              <a:gd name="csY20" fmla="*/ 1107051 h 1305200"/>
              <a:gd name="csX21" fmla="*/ 7466216 w 7466215"/>
              <a:gd name="csY21" fmla="*/ 1107051 h 13052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7466215" h="1305200">
                <a:moveTo>
                  <a:pt x="7372578" y="0"/>
                </a:moveTo>
                <a:lnTo>
                  <a:pt x="1472363" y="0"/>
                </a:lnTo>
                <a:cubicBezTo>
                  <a:pt x="1422854" y="0"/>
                  <a:pt x="1398099" y="24769"/>
                  <a:pt x="1373345" y="49537"/>
                </a:cubicBezTo>
                <a:lnTo>
                  <a:pt x="1274326" y="148612"/>
                </a:lnTo>
                <a:cubicBezTo>
                  <a:pt x="1249571" y="173381"/>
                  <a:pt x="1224817" y="198149"/>
                  <a:pt x="1175307" y="198149"/>
                </a:cubicBezTo>
                <a:lnTo>
                  <a:pt x="745868" y="198149"/>
                </a:lnTo>
                <a:cubicBezTo>
                  <a:pt x="696359" y="198149"/>
                  <a:pt x="671604" y="173381"/>
                  <a:pt x="646850" y="148612"/>
                </a:cubicBezTo>
                <a:lnTo>
                  <a:pt x="547831" y="49537"/>
                </a:lnTo>
                <a:cubicBezTo>
                  <a:pt x="523076" y="24769"/>
                  <a:pt x="498322" y="0"/>
                  <a:pt x="448812" y="0"/>
                </a:cubicBezTo>
                <a:lnTo>
                  <a:pt x="99019" y="0"/>
                </a:lnTo>
                <a:cubicBezTo>
                  <a:pt x="44128" y="0"/>
                  <a:pt x="0" y="44153"/>
                  <a:pt x="0" y="99075"/>
                </a:cubicBezTo>
                <a:lnTo>
                  <a:pt x="0" y="1007977"/>
                </a:lnTo>
                <a:cubicBezTo>
                  <a:pt x="0" y="1062899"/>
                  <a:pt x="44128" y="1107051"/>
                  <a:pt x="99019" y="1107051"/>
                </a:cubicBezTo>
                <a:lnTo>
                  <a:pt x="471415" y="1107051"/>
                </a:lnTo>
                <a:cubicBezTo>
                  <a:pt x="520924" y="1107051"/>
                  <a:pt x="555365" y="1131820"/>
                  <a:pt x="580120" y="1156589"/>
                </a:cubicBezTo>
                <a:lnTo>
                  <a:pt x="679138" y="1255663"/>
                </a:lnTo>
                <a:cubicBezTo>
                  <a:pt x="703893" y="1280432"/>
                  <a:pt x="716808" y="1305201"/>
                  <a:pt x="778157" y="1305201"/>
                </a:cubicBezTo>
                <a:lnTo>
                  <a:pt x="1136561" y="1305201"/>
                </a:lnTo>
                <a:cubicBezTo>
                  <a:pt x="1193604" y="1305201"/>
                  <a:pt x="1210825" y="1280432"/>
                  <a:pt x="1235580" y="1255663"/>
                </a:cubicBezTo>
                <a:lnTo>
                  <a:pt x="1334598" y="1156589"/>
                </a:lnTo>
                <a:cubicBezTo>
                  <a:pt x="1359353" y="1131820"/>
                  <a:pt x="1391641" y="1107051"/>
                  <a:pt x="1440074" y="1107051"/>
                </a:cubicBezTo>
                <a:lnTo>
                  <a:pt x="7466216" y="1107051"/>
                </a:lnTo>
              </a:path>
            </a:pathLst>
          </a:custGeom>
          <a:solidFill>
            <a:srgbClr val="FFFFFF"/>
          </a:solidFill>
          <a:ln w="36591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81" name="TextBox 480">
            <a:extLst>
              <a:ext uri="{FF2B5EF4-FFF2-40B4-BE49-F238E27FC236}">
                <a16:creationId xmlns:a16="http://schemas.microsoft.com/office/drawing/2014/main" id="{49ED63A4-494F-4DAB-FC7E-B0AA27BFD380}"/>
              </a:ext>
            </a:extLst>
          </p:cNvPr>
          <p:cNvSpPr txBox="1"/>
          <p:nvPr/>
        </p:nvSpPr>
        <p:spPr>
          <a:xfrm>
            <a:off x="1157276" y="3196820"/>
            <a:ext cx="562656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482" name="TextBox 481">
            <a:extLst>
              <a:ext uri="{FF2B5EF4-FFF2-40B4-BE49-F238E27FC236}">
                <a16:creationId xmlns:a16="http://schemas.microsoft.com/office/drawing/2014/main" id="{ED7563EF-DC74-CF44-9EB9-2046B6C47416}"/>
              </a:ext>
            </a:extLst>
          </p:cNvPr>
          <p:cNvSpPr txBox="1"/>
          <p:nvPr/>
        </p:nvSpPr>
        <p:spPr>
          <a:xfrm>
            <a:off x="1106690" y="2914630"/>
            <a:ext cx="1004222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483" name="Freeform 482">
            <a:extLst>
              <a:ext uri="{FF2B5EF4-FFF2-40B4-BE49-F238E27FC236}">
                <a16:creationId xmlns:a16="http://schemas.microsoft.com/office/drawing/2014/main" id="{3311D50B-456C-C4C5-E703-71EA53924DD8}"/>
              </a:ext>
            </a:extLst>
          </p:cNvPr>
          <p:cNvSpPr/>
          <p:nvPr/>
        </p:nvSpPr>
        <p:spPr>
          <a:xfrm>
            <a:off x="832192" y="3005622"/>
            <a:ext cx="292750" cy="216456"/>
          </a:xfrm>
          <a:custGeom>
            <a:avLst/>
            <a:gdLst>
              <a:gd name="csX0" fmla="*/ 274454 w 292750"/>
              <a:gd name="csY0" fmla="*/ 216457 h 216456"/>
              <a:gd name="csX1" fmla="*/ 292751 w 292750"/>
              <a:gd name="csY1" fmla="*/ 146458 h 216456"/>
              <a:gd name="csX2" fmla="*/ 146375 w 292750"/>
              <a:gd name="csY2" fmla="*/ 0 h 216456"/>
              <a:gd name="csX3" fmla="*/ 0 w 292750"/>
              <a:gd name="csY3" fmla="*/ 146458 h 216456"/>
              <a:gd name="csX4" fmla="*/ 18297 w 292750"/>
              <a:gd name="csY4" fmla="*/ 216457 h 216456"/>
              <a:gd name="csX5" fmla="*/ 275530 w 292750"/>
              <a:gd name="csY5" fmla="*/ 216457 h 216456"/>
              <a:gd name="csX6" fmla="*/ 275530 w 292750"/>
              <a:gd name="csY6" fmla="*/ 216457 h 2164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92750" h="216456">
                <a:moveTo>
                  <a:pt x="274454" y="216457"/>
                </a:moveTo>
                <a:cubicBezTo>
                  <a:pt x="286293" y="195995"/>
                  <a:pt x="292751" y="171227"/>
                  <a:pt x="292751" y="146458"/>
                </a:cubicBezTo>
                <a:cubicBezTo>
                  <a:pt x="292751" y="65691"/>
                  <a:pt x="227097" y="0"/>
                  <a:pt x="146375" y="0"/>
                </a:cubicBezTo>
                <a:cubicBezTo>
                  <a:pt x="65654" y="0"/>
                  <a:pt x="0" y="65691"/>
                  <a:pt x="0" y="146458"/>
                </a:cubicBezTo>
                <a:cubicBezTo>
                  <a:pt x="0" y="227226"/>
                  <a:pt x="6458" y="195995"/>
                  <a:pt x="18297" y="216457"/>
                </a:cubicBezTo>
                <a:lnTo>
                  <a:pt x="275530" y="216457"/>
                </a:lnTo>
                <a:lnTo>
                  <a:pt x="275530" y="216457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84" name="Rounded Rectangle 483">
            <a:extLst>
              <a:ext uri="{FF2B5EF4-FFF2-40B4-BE49-F238E27FC236}">
                <a16:creationId xmlns:a16="http://schemas.microsoft.com/office/drawing/2014/main" id="{4947A2F6-A27B-CFAD-59F3-80F58A3B024E}"/>
              </a:ext>
            </a:extLst>
          </p:cNvPr>
          <p:cNvSpPr/>
          <p:nvPr/>
        </p:nvSpPr>
        <p:spPr>
          <a:xfrm>
            <a:off x="2082839" y="2803165"/>
            <a:ext cx="5998157" cy="815211"/>
          </a:xfrm>
          <a:prstGeom prst="roundRect">
            <a:avLst>
              <a:gd name="adj" fmla="val 49641"/>
            </a:avLst>
          </a:prstGeom>
          <a:solidFill>
            <a:srgbClr val="D8D8D8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85" name="TextBox 484">
            <a:extLst>
              <a:ext uri="{FF2B5EF4-FFF2-40B4-BE49-F238E27FC236}">
                <a16:creationId xmlns:a16="http://schemas.microsoft.com/office/drawing/2014/main" id="{DBCB79E5-2A59-4525-61E7-F1A0874CFEE7}"/>
              </a:ext>
            </a:extLst>
          </p:cNvPr>
          <p:cNvSpPr txBox="1"/>
          <p:nvPr/>
        </p:nvSpPr>
        <p:spPr>
          <a:xfrm>
            <a:off x="2114096" y="3195743"/>
            <a:ext cx="562656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tone</a:t>
            </a:r>
          </a:p>
        </p:txBody>
      </p:sp>
      <p:sp>
        <p:nvSpPr>
          <p:cNvPr id="486" name="TextBox 485">
            <a:extLst>
              <a:ext uri="{FF2B5EF4-FFF2-40B4-BE49-F238E27FC236}">
                <a16:creationId xmlns:a16="http://schemas.microsoft.com/office/drawing/2014/main" id="{355828E3-CA7E-EB40-9CB0-E0E4B8C836FA}"/>
              </a:ext>
            </a:extLst>
          </p:cNvPr>
          <p:cNvSpPr txBox="1"/>
          <p:nvPr/>
        </p:nvSpPr>
        <p:spPr>
          <a:xfrm>
            <a:off x="2063511" y="2913554"/>
            <a:ext cx="1004222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tone</a:t>
            </a:r>
          </a:p>
        </p:txBody>
      </p:sp>
      <p:sp>
        <p:nvSpPr>
          <p:cNvPr id="487" name="TextBox 486">
            <a:extLst>
              <a:ext uri="{FF2B5EF4-FFF2-40B4-BE49-F238E27FC236}">
                <a16:creationId xmlns:a16="http://schemas.microsoft.com/office/drawing/2014/main" id="{8A84B584-2E22-3C66-A726-FE38A971D797}"/>
              </a:ext>
            </a:extLst>
          </p:cNvPr>
          <p:cNvSpPr txBox="1"/>
          <p:nvPr/>
        </p:nvSpPr>
        <p:spPr>
          <a:xfrm>
            <a:off x="5150307" y="3195743"/>
            <a:ext cx="467712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for</a:t>
            </a:r>
          </a:p>
        </p:txBody>
      </p:sp>
      <p:sp>
        <p:nvSpPr>
          <p:cNvPr id="488" name="TextBox 487">
            <a:extLst>
              <a:ext uri="{FF2B5EF4-FFF2-40B4-BE49-F238E27FC236}">
                <a16:creationId xmlns:a16="http://schemas.microsoft.com/office/drawing/2014/main" id="{C2894C5E-FFF3-7331-FAE0-021576B3E3D5}"/>
              </a:ext>
            </a:extLst>
          </p:cNvPr>
          <p:cNvSpPr txBox="1"/>
          <p:nvPr/>
        </p:nvSpPr>
        <p:spPr>
          <a:xfrm>
            <a:off x="5100798" y="2913554"/>
            <a:ext cx="798887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for</a:t>
            </a:r>
          </a:p>
        </p:txBody>
      </p:sp>
      <p:sp>
        <p:nvSpPr>
          <p:cNvPr id="489" name="Rounded Rectangle 488">
            <a:extLst>
              <a:ext uri="{FF2B5EF4-FFF2-40B4-BE49-F238E27FC236}">
                <a16:creationId xmlns:a16="http://schemas.microsoft.com/office/drawing/2014/main" id="{685D0FC8-D789-E002-175F-993E76ACBBE0}"/>
              </a:ext>
            </a:extLst>
          </p:cNvPr>
          <p:cNvSpPr/>
          <p:nvPr/>
        </p:nvSpPr>
        <p:spPr>
          <a:xfrm>
            <a:off x="3089169" y="2915163"/>
            <a:ext cx="1983600" cy="585832"/>
          </a:xfrm>
          <a:prstGeom prst="roundRect">
            <a:avLst>
              <a:gd name="adj" fmla="val 47767"/>
            </a:avLst>
          </a:prstGeom>
          <a:solidFill>
            <a:srgbClr val="FFFFFF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90" name="TextBox 489">
            <a:extLst>
              <a:ext uri="{FF2B5EF4-FFF2-40B4-BE49-F238E27FC236}">
                <a16:creationId xmlns:a16="http://schemas.microsoft.com/office/drawing/2014/main" id="{9CA319AD-0193-7EAE-9289-CFB2A8519B8E}"/>
              </a:ext>
            </a:extLst>
          </p:cNvPr>
          <p:cNvSpPr txBox="1"/>
          <p:nvPr/>
        </p:nvSpPr>
        <p:spPr>
          <a:xfrm>
            <a:off x="3200072" y="3196820"/>
            <a:ext cx="942432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491" name="Freeform 490">
            <a:extLst>
              <a:ext uri="{FF2B5EF4-FFF2-40B4-BE49-F238E27FC236}">
                <a16:creationId xmlns:a16="http://schemas.microsoft.com/office/drawing/2014/main" id="{A11B6422-8096-106E-FAE7-E1920B69FAEA}"/>
              </a:ext>
            </a:extLst>
          </p:cNvPr>
          <p:cNvSpPr/>
          <p:nvPr/>
        </p:nvSpPr>
        <p:spPr>
          <a:xfrm>
            <a:off x="3005219" y="2829011"/>
            <a:ext cx="1243113" cy="755982"/>
          </a:xfrm>
          <a:custGeom>
            <a:avLst/>
            <a:gdLst>
              <a:gd name="csX0" fmla="*/ 1243114 w 1243113"/>
              <a:gd name="csY0" fmla="*/ 719368 h 755982"/>
              <a:gd name="csX1" fmla="*/ 377777 w 1243113"/>
              <a:gd name="csY1" fmla="*/ 719368 h 755982"/>
              <a:gd name="csX2" fmla="*/ 36594 w 1243113"/>
              <a:gd name="csY2" fmla="*/ 377991 h 755982"/>
              <a:gd name="csX3" fmla="*/ 36594 w 1243113"/>
              <a:gd name="csY3" fmla="*/ 377991 h 755982"/>
              <a:gd name="csX4" fmla="*/ 377777 w 1243113"/>
              <a:gd name="csY4" fmla="*/ 36614 h 755982"/>
              <a:gd name="csX5" fmla="*/ 1243114 w 1243113"/>
              <a:gd name="csY5" fmla="*/ 36614 h 755982"/>
              <a:gd name="csX6" fmla="*/ 1243114 w 1243113"/>
              <a:gd name="csY6" fmla="*/ 0 h 755982"/>
              <a:gd name="csX7" fmla="*/ 377777 w 1243113"/>
              <a:gd name="csY7" fmla="*/ 0 h 755982"/>
              <a:gd name="csX8" fmla="*/ 0 w 1243113"/>
              <a:gd name="csY8" fmla="*/ 377991 h 755982"/>
              <a:gd name="csX9" fmla="*/ 377777 w 1243113"/>
              <a:gd name="csY9" fmla="*/ 755982 h 755982"/>
              <a:gd name="csX10" fmla="*/ 1243114 w 1243113"/>
              <a:gd name="csY10" fmla="*/ 755982 h 755982"/>
              <a:gd name="csX11" fmla="*/ 1243114 w 1243113"/>
              <a:gd name="csY11" fmla="*/ 719368 h 7559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43113" h="755982">
                <a:moveTo>
                  <a:pt x="1243114" y="719368"/>
                </a:moveTo>
                <a:lnTo>
                  <a:pt x="377777" y="719368"/>
                </a:lnTo>
                <a:cubicBezTo>
                  <a:pt x="190503" y="719368"/>
                  <a:pt x="36594" y="566448"/>
                  <a:pt x="36594" y="377991"/>
                </a:cubicBezTo>
                <a:lnTo>
                  <a:pt x="36594" y="377991"/>
                </a:lnTo>
                <a:cubicBezTo>
                  <a:pt x="36594" y="190611"/>
                  <a:pt x="189427" y="36614"/>
                  <a:pt x="377777" y="36614"/>
                </a:cubicBezTo>
                <a:lnTo>
                  <a:pt x="1243114" y="36614"/>
                </a:lnTo>
                <a:lnTo>
                  <a:pt x="1243114" y="0"/>
                </a:lnTo>
                <a:lnTo>
                  <a:pt x="377777" y="0"/>
                </a:lnTo>
                <a:cubicBezTo>
                  <a:pt x="170054" y="0"/>
                  <a:pt x="0" y="169073"/>
                  <a:pt x="0" y="377991"/>
                </a:cubicBezTo>
                <a:cubicBezTo>
                  <a:pt x="0" y="586910"/>
                  <a:pt x="168977" y="755982"/>
                  <a:pt x="377777" y="755982"/>
                </a:cubicBezTo>
                <a:lnTo>
                  <a:pt x="1243114" y="755982"/>
                </a:lnTo>
                <a:lnTo>
                  <a:pt x="1243114" y="719368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92" name="Freeform 491">
            <a:extLst>
              <a:ext uri="{FF2B5EF4-FFF2-40B4-BE49-F238E27FC236}">
                <a16:creationId xmlns:a16="http://schemas.microsoft.com/office/drawing/2014/main" id="{7350A8F8-6EC0-177F-CA78-76CA78C5E36B}"/>
              </a:ext>
            </a:extLst>
          </p:cNvPr>
          <p:cNvSpPr/>
          <p:nvPr/>
        </p:nvSpPr>
        <p:spPr>
          <a:xfrm>
            <a:off x="5820791" y="2829011"/>
            <a:ext cx="1243113" cy="755982"/>
          </a:xfrm>
          <a:custGeom>
            <a:avLst/>
            <a:gdLst>
              <a:gd name="csX0" fmla="*/ 1243114 w 1243113"/>
              <a:gd name="csY0" fmla="*/ 719368 h 755982"/>
              <a:gd name="csX1" fmla="*/ 377777 w 1243113"/>
              <a:gd name="csY1" fmla="*/ 719368 h 755982"/>
              <a:gd name="csX2" fmla="*/ 36593 w 1243113"/>
              <a:gd name="csY2" fmla="*/ 377991 h 755982"/>
              <a:gd name="csX3" fmla="*/ 36593 w 1243113"/>
              <a:gd name="csY3" fmla="*/ 377991 h 755982"/>
              <a:gd name="csX4" fmla="*/ 377777 w 1243113"/>
              <a:gd name="csY4" fmla="*/ 36614 h 755982"/>
              <a:gd name="csX5" fmla="*/ 1243114 w 1243113"/>
              <a:gd name="csY5" fmla="*/ 36614 h 755982"/>
              <a:gd name="csX6" fmla="*/ 1243114 w 1243113"/>
              <a:gd name="csY6" fmla="*/ 0 h 755982"/>
              <a:gd name="csX7" fmla="*/ 377777 w 1243113"/>
              <a:gd name="csY7" fmla="*/ 0 h 755982"/>
              <a:gd name="csX8" fmla="*/ 0 w 1243113"/>
              <a:gd name="csY8" fmla="*/ 377991 h 755982"/>
              <a:gd name="csX9" fmla="*/ 377777 w 1243113"/>
              <a:gd name="csY9" fmla="*/ 755982 h 755982"/>
              <a:gd name="csX10" fmla="*/ 1243114 w 1243113"/>
              <a:gd name="csY10" fmla="*/ 755982 h 755982"/>
              <a:gd name="csX11" fmla="*/ 1243114 w 1243113"/>
              <a:gd name="csY11" fmla="*/ 719368 h 7559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43113" h="755982">
                <a:moveTo>
                  <a:pt x="1243114" y="719368"/>
                </a:moveTo>
                <a:lnTo>
                  <a:pt x="377777" y="719368"/>
                </a:lnTo>
                <a:cubicBezTo>
                  <a:pt x="190503" y="719368"/>
                  <a:pt x="36593" y="566448"/>
                  <a:pt x="36593" y="377991"/>
                </a:cubicBezTo>
                <a:lnTo>
                  <a:pt x="36593" y="377991"/>
                </a:lnTo>
                <a:cubicBezTo>
                  <a:pt x="36593" y="190611"/>
                  <a:pt x="189427" y="36614"/>
                  <a:pt x="377777" y="36614"/>
                </a:cubicBezTo>
                <a:lnTo>
                  <a:pt x="1243114" y="36614"/>
                </a:lnTo>
                <a:lnTo>
                  <a:pt x="1243114" y="0"/>
                </a:lnTo>
                <a:lnTo>
                  <a:pt x="377777" y="0"/>
                </a:lnTo>
                <a:cubicBezTo>
                  <a:pt x="170054" y="0"/>
                  <a:pt x="0" y="169073"/>
                  <a:pt x="0" y="377991"/>
                </a:cubicBezTo>
                <a:cubicBezTo>
                  <a:pt x="0" y="586910"/>
                  <a:pt x="168977" y="755982"/>
                  <a:pt x="377777" y="755982"/>
                </a:cubicBezTo>
                <a:lnTo>
                  <a:pt x="1243114" y="755982"/>
                </a:lnTo>
                <a:lnTo>
                  <a:pt x="1243114" y="719368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93" name="Rounded Rectangle 492">
            <a:extLst>
              <a:ext uri="{FF2B5EF4-FFF2-40B4-BE49-F238E27FC236}">
                <a16:creationId xmlns:a16="http://schemas.microsoft.com/office/drawing/2014/main" id="{883C1ABD-CAA6-7DFD-88EB-9551F2462460}"/>
              </a:ext>
            </a:extLst>
          </p:cNvPr>
          <p:cNvSpPr/>
          <p:nvPr/>
        </p:nvSpPr>
        <p:spPr>
          <a:xfrm>
            <a:off x="5898283" y="2915163"/>
            <a:ext cx="2075084" cy="585832"/>
          </a:xfrm>
          <a:prstGeom prst="roundRect">
            <a:avLst>
              <a:gd name="adj" fmla="val 47767"/>
            </a:avLst>
          </a:prstGeom>
          <a:solidFill>
            <a:srgbClr val="EBEBE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94" name="Freeform 493">
            <a:extLst>
              <a:ext uri="{FF2B5EF4-FFF2-40B4-BE49-F238E27FC236}">
                <a16:creationId xmlns:a16="http://schemas.microsoft.com/office/drawing/2014/main" id="{6EB4AEFB-82CD-F36A-2E6F-6B341A3CF8CA}"/>
              </a:ext>
            </a:extLst>
          </p:cNvPr>
          <p:cNvSpPr/>
          <p:nvPr/>
        </p:nvSpPr>
        <p:spPr>
          <a:xfrm>
            <a:off x="6376424" y="3142658"/>
            <a:ext cx="188888" cy="119266"/>
          </a:xfrm>
          <a:custGeom>
            <a:avLst/>
            <a:gdLst>
              <a:gd name="csX0" fmla="*/ 94444 w 188888"/>
              <a:gd name="csY0" fmla="*/ 119266 h 119266"/>
              <a:gd name="csX1" fmla="*/ 77224 w 188888"/>
              <a:gd name="csY1" fmla="*/ 111728 h 119266"/>
              <a:gd name="csX2" fmla="*/ 7265 w 188888"/>
              <a:gd name="csY2" fmla="*/ 42807 h 119266"/>
              <a:gd name="csX3" fmla="*/ 7265 w 188888"/>
              <a:gd name="csY3" fmla="*/ 7269 h 119266"/>
              <a:gd name="csX4" fmla="*/ 181624 w 188888"/>
              <a:gd name="csY4" fmla="*/ 7269 h 119266"/>
              <a:gd name="csX5" fmla="*/ 181624 w 188888"/>
              <a:gd name="csY5" fmla="*/ 42807 h 119266"/>
              <a:gd name="csX6" fmla="*/ 112741 w 188888"/>
              <a:gd name="csY6" fmla="*/ 111728 h 119266"/>
              <a:gd name="csX7" fmla="*/ 94444 w 188888"/>
              <a:gd name="csY7" fmla="*/ 119266 h 11926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88888" h="119266">
                <a:moveTo>
                  <a:pt x="94444" y="119266"/>
                </a:moveTo>
                <a:cubicBezTo>
                  <a:pt x="87987" y="119266"/>
                  <a:pt x="81529" y="116036"/>
                  <a:pt x="77224" y="111728"/>
                </a:cubicBezTo>
                <a:lnTo>
                  <a:pt x="7265" y="42807"/>
                </a:lnTo>
                <a:cubicBezTo>
                  <a:pt x="-2422" y="33115"/>
                  <a:pt x="-2422" y="16961"/>
                  <a:pt x="7265" y="7269"/>
                </a:cubicBezTo>
                <a:cubicBezTo>
                  <a:pt x="16951" y="-2423"/>
                  <a:pt x="171937" y="-2423"/>
                  <a:pt x="181624" y="7269"/>
                </a:cubicBezTo>
                <a:cubicBezTo>
                  <a:pt x="191310" y="16961"/>
                  <a:pt x="191310" y="33115"/>
                  <a:pt x="181624" y="42807"/>
                </a:cubicBezTo>
                <a:lnTo>
                  <a:pt x="112741" y="111728"/>
                </a:lnTo>
                <a:cubicBezTo>
                  <a:pt x="108436" y="116036"/>
                  <a:pt x="101978" y="119266"/>
                  <a:pt x="94444" y="119266"/>
                </a:cubicBez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95" name="TextBox 494">
            <a:extLst>
              <a:ext uri="{FF2B5EF4-FFF2-40B4-BE49-F238E27FC236}">
                <a16:creationId xmlns:a16="http://schemas.microsoft.com/office/drawing/2014/main" id="{2CE54FB5-EE13-F89D-BB1D-1507F439B64B}"/>
              </a:ext>
            </a:extLst>
          </p:cNvPr>
          <p:cNvSpPr txBox="1"/>
          <p:nvPr/>
        </p:nvSpPr>
        <p:spPr>
          <a:xfrm>
            <a:off x="5997346" y="3196820"/>
            <a:ext cx="277824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496" name="TextBox 495">
            <a:extLst>
              <a:ext uri="{FF2B5EF4-FFF2-40B4-BE49-F238E27FC236}">
                <a16:creationId xmlns:a16="http://schemas.microsoft.com/office/drawing/2014/main" id="{672503CD-2F38-ECD0-0AC9-6082207B464C}"/>
              </a:ext>
            </a:extLst>
          </p:cNvPr>
          <p:cNvSpPr txBox="1"/>
          <p:nvPr/>
        </p:nvSpPr>
        <p:spPr>
          <a:xfrm>
            <a:off x="6580695" y="3196820"/>
            <a:ext cx="562656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497" name="TextBox 496">
            <a:extLst>
              <a:ext uri="{FF2B5EF4-FFF2-40B4-BE49-F238E27FC236}">
                <a16:creationId xmlns:a16="http://schemas.microsoft.com/office/drawing/2014/main" id="{4C2B2FAD-6D54-5B1E-89D7-701A390B7FD5}"/>
              </a:ext>
            </a:extLst>
          </p:cNvPr>
          <p:cNvSpPr txBox="1"/>
          <p:nvPr/>
        </p:nvSpPr>
        <p:spPr>
          <a:xfrm>
            <a:off x="6517194" y="2914630"/>
            <a:ext cx="1004222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498" name="TextBox 497">
            <a:extLst>
              <a:ext uri="{FF2B5EF4-FFF2-40B4-BE49-F238E27FC236}">
                <a16:creationId xmlns:a16="http://schemas.microsoft.com/office/drawing/2014/main" id="{E0DF787F-6643-ED65-124E-6C502419A6F2}"/>
              </a:ext>
            </a:extLst>
          </p:cNvPr>
          <p:cNvSpPr txBox="1"/>
          <p:nvPr/>
        </p:nvSpPr>
        <p:spPr>
          <a:xfrm>
            <a:off x="5878955" y="2914630"/>
            <a:ext cx="593551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499" name="Freeform 498">
            <a:extLst>
              <a:ext uri="{FF2B5EF4-FFF2-40B4-BE49-F238E27FC236}">
                <a16:creationId xmlns:a16="http://schemas.microsoft.com/office/drawing/2014/main" id="{28B48A50-3DAA-19C5-75AA-D060F584D83C}"/>
              </a:ext>
            </a:extLst>
          </p:cNvPr>
          <p:cNvSpPr/>
          <p:nvPr/>
        </p:nvSpPr>
        <p:spPr>
          <a:xfrm>
            <a:off x="3918988" y="2829011"/>
            <a:ext cx="1243113" cy="755982"/>
          </a:xfrm>
          <a:custGeom>
            <a:avLst/>
            <a:gdLst>
              <a:gd name="csX0" fmla="*/ 0 w 1243113"/>
              <a:gd name="csY0" fmla="*/ 755982 h 755982"/>
              <a:gd name="csX1" fmla="*/ 865336 w 1243113"/>
              <a:gd name="csY1" fmla="*/ 755982 h 755982"/>
              <a:gd name="csX2" fmla="*/ 1243114 w 1243113"/>
              <a:gd name="csY2" fmla="*/ 377991 h 755982"/>
              <a:gd name="csX3" fmla="*/ 865336 w 1243113"/>
              <a:gd name="csY3" fmla="*/ 0 h 755982"/>
              <a:gd name="csX4" fmla="*/ 0 w 1243113"/>
              <a:gd name="csY4" fmla="*/ 0 h 755982"/>
              <a:gd name="csX5" fmla="*/ 0 w 1243113"/>
              <a:gd name="csY5" fmla="*/ 36614 h 755982"/>
              <a:gd name="csX6" fmla="*/ 865336 w 1243113"/>
              <a:gd name="csY6" fmla="*/ 36614 h 755982"/>
              <a:gd name="csX7" fmla="*/ 1206520 w 1243113"/>
              <a:gd name="csY7" fmla="*/ 377991 h 755982"/>
              <a:gd name="csX8" fmla="*/ 1206520 w 1243113"/>
              <a:gd name="csY8" fmla="*/ 377991 h 755982"/>
              <a:gd name="csX9" fmla="*/ 865336 w 1243113"/>
              <a:gd name="csY9" fmla="*/ 719368 h 755982"/>
              <a:gd name="csX10" fmla="*/ 0 w 1243113"/>
              <a:gd name="csY10" fmla="*/ 719368 h 755982"/>
              <a:gd name="csX11" fmla="*/ 0 w 1243113"/>
              <a:gd name="csY11" fmla="*/ 755982 h 7559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43113" h="755982">
                <a:moveTo>
                  <a:pt x="0" y="755982"/>
                </a:moveTo>
                <a:lnTo>
                  <a:pt x="865336" y="755982"/>
                </a:lnTo>
                <a:cubicBezTo>
                  <a:pt x="1073060" y="755982"/>
                  <a:pt x="1243114" y="586910"/>
                  <a:pt x="1243114" y="377991"/>
                </a:cubicBezTo>
                <a:cubicBezTo>
                  <a:pt x="1243114" y="169073"/>
                  <a:pt x="1074136" y="0"/>
                  <a:pt x="865336" y="0"/>
                </a:cubicBezTo>
                <a:lnTo>
                  <a:pt x="0" y="0"/>
                </a:lnTo>
                <a:lnTo>
                  <a:pt x="0" y="36614"/>
                </a:lnTo>
                <a:lnTo>
                  <a:pt x="865336" y="36614"/>
                </a:lnTo>
                <a:cubicBezTo>
                  <a:pt x="1052610" y="36614"/>
                  <a:pt x="1206520" y="189534"/>
                  <a:pt x="1206520" y="377991"/>
                </a:cubicBezTo>
                <a:lnTo>
                  <a:pt x="1206520" y="377991"/>
                </a:lnTo>
                <a:cubicBezTo>
                  <a:pt x="1206520" y="565372"/>
                  <a:pt x="1053687" y="719368"/>
                  <a:pt x="865336" y="719368"/>
                </a:cubicBezTo>
                <a:lnTo>
                  <a:pt x="0" y="719368"/>
                </a:lnTo>
                <a:lnTo>
                  <a:pt x="0" y="755982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00" name="Freeform 499">
            <a:extLst>
              <a:ext uri="{FF2B5EF4-FFF2-40B4-BE49-F238E27FC236}">
                <a16:creationId xmlns:a16="http://schemas.microsoft.com/office/drawing/2014/main" id="{D57025D8-2A34-8EE5-2CD4-ACB7535FE704}"/>
              </a:ext>
            </a:extLst>
          </p:cNvPr>
          <p:cNvSpPr/>
          <p:nvPr/>
        </p:nvSpPr>
        <p:spPr>
          <a:xfrm>
            <a:off x="6804518" y="2829011"/>
            <a:ext cx="1243113" cy="755982"/>
          </a:xfrm>
          <a:custGeom>
            <a:avLst/>
            <a:gdLst>
              <a:gd name="csX0" fmla="*/ 0 w 1243113"/>
              <a:gd name="csY0" fmla="*/ 755982 h 755982"/>
              <a:gd name="csX1" fmla="*/ 865336 w 1243113"/>
              <a:gd name="csY1" fmla="*/ 755982 h 755982"/>
              <a:gd name="csX2" fmla="*/ 1243114 w 1243113"/>
              <a:gd name="csY2" fmla="*/ 377991 h 755982"/>
              <a:gd name="csX3" fmla="*/ 865336 w 1243113"/>
              <a:gd name="csY3" fmla="*/ 0 h 755982"/>
              <a:gd name="csX4" fmla="*/ 0 w 1243113"/>
              <a:gd name="csY4" fmla="*/ 0 h 755982"/>
              <a:gd name="csX5" fmla="*/ 0 w 1243113"/>
              <a:gd name="csY5" fmla="*/ 36614 h 755982"/>
              <a:gd name="csX6" fmla="*/ 865336 w 1243113"/>
              <a:gd name="csY6" fmla="*/ 36614 h 755982"/>
              <a:gd name="csX7" fmla="*/ 1206520 w 1243113"/>
              <a:gd name="csY7" fmla="*/ 377991 h 755982"/>
              <a:gd name="csX8" fmla="*/ 1206520 w 1243113"/>
              <a:gd name="csY8" fmla="*/ 377991 h 755982"/>
              <a:gd name="csX9" fmla="*/ 865336 w 1243113"/>
              <a:gd name="csY9" fmla="*/ 719368 h 755982"/>
              <a:gd name="csX10" fmla="*/ 0 w 1243113"/>
              <a:gd name="csY10" fmla="*/ 719368 h 755982"/>
              <a:gd name="csX11" fmla="*/ 0 w 1243113"/>
              <a:gd name="csY11" fmla="*/ 755982 h 7559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43113" h="755982">
                <a:moveTo>
                  <a:pt x="0" y="755982"/>
                </a:moveTo>
                <a:lnTo>
                  <a:pt x="865336" y="755982"/>
                </a:lnTo>
                <a:cubicBezTo>
                  <a:pt x="1073060" y="755982"/>
                  <a:pt x="1243114" y="586910"/>
                  <a:pt x="1243114" y="377991"/>
                </a:cubicBezTo>
                <a:cubicBezTo>
                  <a:pt x="1243114" y="169073"/>
                  <a:pt x="1074136" y="0"/>
                  <a:pt x="865336" y="0"/>
                </a:cubicBezTo>
                <a:lnTo>
                  <a:pt x="0" y="0"/>
                </a:lnTo>
                <a:lnTo>
                  <a:pt x="0" y="36614"/>
                </a:lnTo>
                <a:lnTo>
                  <a:pt x="865336" y="36614"/>
                </a:lnTo>
                <a:cubicBezTo>
                  <a:pt x="1052610" y="36614"/>
                  <a:pt x="1206520" y="189534"/>
                  <a:pt x="1206520" y="377991"/>
                </a:cubicBezTo>
                <a:lnTo>
                  <a:pt x="1206520" y="377991"/>
                </a:lnTo>
                <a:cubicBezTo>
                  <a:pt x="1206520" y="565372"/>
                  <a:pt x="1053687" y="719368"/>
                  <a:pt x="865336" y="719368"/>
                </a:cubicBezTo>
                <a:lnTo>
                  <a:pt x="0" y="719368"/>
                </a:lnTo>
                <a:lnTo>
                  <a:pt x="0" y="755982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01" name="Freeform 500">
            <a:extLst>
              <a:ext uri="{FF2B5EF4-FFF2-40B4-BE49-F238E27FC236}">
                <a16:creationId xmlns:a16="http://schemas.microsoft.com/office/drawing/2014/main" id="{A14A4906-F8FF-F281-F5ED-A13B7034A119}"/>
              </a:ext>
            </a:extLst>
          </p:cNvPr>
          <p:cNvSpPr/>
          <p:nvPr/>
        </p:nvSpPr>
        <p:spPr>
          <a:xfrm>
            <a:off x="8042250" y="2637323"/>
            <a:ext cx="2945802" cy="1107051"/>
          </a:xfrm>
          <a:custGeom>
            <a:avLst/>
            <a:gdLst>
              <a:gd name="csX0" fmla="*/ 94713 w 2945802"/>
              <a:gd name="csY0" fmla="*/ 1107052 h 1107051"/>
              <a:gd name="csX1" fmla="*/ 2846784 w 2945802"/>
              <a:gd name="csY1" fmla="*/ 1107052 h 1107051"/>
              <a:gd name="csX2" fmla="*/ 2945803 w 2945802"/>
              <a:gd name="csY2" fmla="*/ 1007977 h 1107051"/>
              <a:gd name="csX3" fmla="*/ 2945803 w 2945802"/>
              <a:gd name="csY3" fmla="*/ 99075 h 1107051"/>
              <a:gd name="csX4" fmla="*/ 2846784 w 2945802"/>
              <a:gd name="csY4" fmla="*/ 0 h 1107051"/>
              <a:gd name="csX5" fmla="*/ 0 w 2945802"/>
              <a:gd name="csY5" fmla="*/ 0 h 11070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2945802" h="1107051">
                <a:moveTo>
                  <a:pt x="94713" y="1107052"/>
                </a:moveTo>
                <a:lnTo>
                  <a:pt x="2846784" y="1107052"/>
                </a:lnTo>
                <a:cubicBezTo>
                  <a:pt x="2901675" y="1107052"/>
                  <a:pt x="2945803" y="1062899"/>
                  <a:pt x="2945803" y="1007977"/>
                </a:cubicBezTo>
                <a:lnTo>
                  <a:pt x="2945803" y="99075"/>
                </a:lnTo>
                <a:cubicBezTo>
                  <a:pt x="2945803" y="44153"/>
                  <a:pt x="2901675" y="0"/>
                  <a:pt x="2846784" y="0"/>
                </a:cubicBezTo>
                <a:lnTo>
                  <a:pt x="0" y="0"/>
                </a:lnTo>
              </a:path>
            </a:pathLst>
          </a:custGeom>
          <a:solidFill>
            <a:srgbClr val="FFFFFF"/>
          </a:solidFill>
          <a:ln w="36591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02" name="TextBox 501">
            <a:extLst>
              <a:ext uri="{FF2B5EF4-FFF2-40B4-BE49-F238E27FC236}">
                <a16:creationId xmlns:a16="http://schemas.microsoft.com/office/drawing/2014/main" id="{A8AB0321-5D69-BC45-E59A-589F910C8C7D}"/>
              </a:ext>
            </a:extLst>
          </p:cNvPr>
          <p:cNvSpPr txBox="1"/>
          <p:nvPr/>
        </p:nvSpPr>
        <p:spPr>
          <a:xfrm>
            <a:off x="8248942" y="3169897"/>
            <a:ext cx="1132321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until done</a:t>
            </a:r>
          </a:p>
        </p:txBody>
      </p:sp>
      <p:sp>
        <p:nvSpPr>
          <p:cNvPr id="503" name="Freeform 502">
            <a:extLst>
              <a:ext uri="{FF2B5EF4-FFF2-40B4-BE49-F238E27FC236}">
                <a16:creationId xmlns:a16="http://schemas.microsoft.com/office/drawing/2014/main" id="{908F73F3-909F-6E80-E54E-10D36066B994}"/>
              </a:ext>
            </a:extLst>
          </p:cNvPr>
          <p:cNvSpPr/>
          <p:nvPr/>
        </p:nvSpPr>
        <p:spPr>
          <a:xfrm>
            <a:off x="10503992" y="3141581"/>
            <a:ext cx="188888" cy="119266"/>
          </a:xfrm>
          <a:custGeom>
            <a:avLst/>
            <a:gdLst>
              <a:gd name="csX0" fmla="*/ 94444 w 188888"/>
              <a:gd name="csY0" fmla="*/ 119266 h 119266"/>
              <a:gd name="csX1" fmla="*/ 77224 w 188888"/>
              <a:gd name="csY1" fmla="*/ 111728 h 119266"/>
              <a:gd name="csX2" fmla="*/ 7265 w 188888"/>
              <a:gd name="csY2" fmla="*/ 42807 h 119266"/>
              <a:gd name="csX3" fmla="*/ 7265 w 188888"/>
              <a:gd name="csY3" fmla="*/ 7269 h 119266"/>
              <a:gd name="csX4" fmla="*/ 181624 w 188888"/>
              <a:gd name="csY4" fmla="*/ 7269 h 119266"/>
              <a:gd name="csX5" fmla="*/ 181624 w 188888"/>
              <a:gd name="csY5" fmla="*/ 42807 h 119266"/>
              <a:gd name="csX6" fmla="*/ 112741 w 188888"/>
              <a:gd name="csY6" fmla="*/ 111728 h 119266"/>
              <a:gd name="csX7" fmla="*/ 94444 w 188888"/>
              <a:gd name="csY7" fmla="*/ 119266 h 11926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88888" h="119266">
                <a:moveTo>
                  <a:pt x="94444" y="119266"/>
                </a:moveTo>
                <a:cubicBezTo>
                  <a:pt x="87987" y="119266"/>
                  <a:pt x="81529" y="116036"/>
                  <a:pt x="77224" y="111728"/>
                </a:cubicBezTo>
                <a:lnTo>
                  <a:pt x="7265" y="42807"/>
                </a:lnTo>
                <a:cubicBezTo>
                  <a:pt x="-2422" y="33115"/>
                  <a:pt x="-2422" y="16961"/>
                  <a:pt x="7265" y="7269"/>
                </a:cubicBezTo>
                <a:cubicBezTo>
                  <a:pt x="16951" y="-2423"/>
                  <a:pt x="171937" y="-2423"/>
                  <a:pt x="181624" y="7269"/>
                </a:cubicBezTo>
                <a:cubicBezTo>
                  <a:pt x="191310" y="16961"/>
                  <a:pt x="191310" y="33115"/>
                  <a:pt x="181624" y="42807"/>
                </a:cubicBezTo>
                <a:lnTo>
                  <a:pt x="112741" y="111728"/>
                </a:lnTo>
                <a:cubicBezTo>
                  <a:pt x="108436" y="116036"/>
                  <a:pt x="101978" y="119266"/>
                  <a:pt x="94444" y="119266"/>
                </a:cubicBez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04" name="Freeform 503">
            <a:extLst>
              <a:ext uri="{FF2B5EF4-FFF2-40B4-BE49-F238E27FC236}">
                <a16:creationId xmlns:a16="http://schemas.microsoft.com/office/drawing/2014/main" id="{16D27EE8-2357-ADF2-AD4C-1B7225874A09}"/>
              </a:ext>
            </a:extLst>
          </p:cNvPr>
          <p:cNvSpPr/>
          <p:nvPr/>
        </p:nvSpPr>
        <p:spPr>
          <a:xfrm>
            <a:off x="8217685" y="2890394"/>
            <a:ext cx="2639060" cy="607370"/>
          </a:xfrm>
          <a:custGeom>
            <a:avLst/>
            <a:gdLst>
              <a:gd name="csX0" fmla="*/ 2570178 w 2639060"/>
              <a:gd name="csY0" fmla="*/ 27999 h 607370"/>
              <a:gd name="csX1" fmla="*/ 2611077 w 2639060"/>
              <a:gd name="csY1" fmla="*/ 68921 h 607370"/>
              <a:gd name="csX2" fmla="*/ 2611077 w 2639060"/>
              <a:gd name="csY2" fmla="*/ 538449 h 607370"/>
              <a:gd name="csX3" fmla="*/ 2570178 w 2639060"/>
              <a:gd name="csY3" fmla="*/ 579371 h 607370"/>
              <a:gd name="csX4" fmla="*/ 68883 w 2639060"/>
              <a:gd name="csY4" fmla="*/ 579371 h 607370"/>
              <a:gd name="csX5" fmla="*/ 27984 w 2639060"/>
              <a:gd name="csY5" fmla="*/ 538449 h 607370"/>
              <a:gd name="csX6" fmla="*/ 27984 w 2639060"/>
              <a:gd name="csY6" fmla="*/ 68921 h 607370"/>
              <a:gd name="csX7" fmla="*/ 68883 w 2639060"/>
              <a:gd name="csY7" fmla="*/ 27999 h 607370"/>
              <a:gd name="csX8" fmla="*/ 2570178 w 2639060"/>
              <a:gd name="csY8" fmla="*/ 27999 h 607370"/>
              <a:gd name="csX9" fmla="*/ 2570178 w 2639060"/>
              <a:gd name="csY9" fmla="*/ 0 h 607370"/>
              <a:gd name="csX10" fmla="*/ 68883 w 2639060"/>
              <a:gd name="csY10" fmla="*/ 0 h 607370"/>
              <a:gd name="csX11" fmla="*/ 0 w 2639060"/>
              <a:gd name="csY11" fmla="*/ 68921 h 607370"/>
              <a:gd name="csX12" fmla="*/ 0 w 2639060"/>
              <a:gd name="csY12" fmla="*/ 538449 h 607370"/>
              <a:gd name="csX13" fmla="*/ 68883 w 2639060"/>
              <a:gd name="csY13" fmla="*/ 607371 h 607370"/>
              <a:gd name="csX14" fmla="*/ 2570178 w 2639060"/>
              <a:gd name="csY14" fmla="*/ 607371 h 607370"/>
              <a:gd name="csX15" fmla="*/ 2639060 w 2639060"/>
              <a:gd name="csY15" fmla="*/ 538449 h 607370"/>
              <a:gd name="csX16" fmla="*/ 2639060 w 2639060"/>
              <a:gd name="csY16" fmla="*/ 68921 h 607370"/>
              <a:gd name="csX17" fmla="*/ 2570178 w 2639060"/>
              <a:gd name="csY17" fmla="*/ 0 h 607370"/>
              <a:gd name="csX18" fmla="*/ 2570178 w 2639060"/>
              <a:gd name="csY18" fmla="*/ 0 h 60737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39060" h="607370">
                <a:moveTo>
                  <a:pt x="2570178" y="27999"/>
                </a:moveTo>
                <a:cubicBezTo>
                  <a:pt x="2592780" y="27999"/>
                  <a:pt x="2611077" y="46307"/>
                  <a:pt x="2611077" y="68921"/>
                </a:cubicBezTo>
                <a:lnTo>
                  <a:pt x="2611077" y="538449"/>
                </a:lnTo>
                <a:cubicBezTo>
                  <a:pt x="2611077" y="561064"/>
                  <a:pt x="2592780" y="579371"/>
                  <a:pt x="2570178" y="579371"/>
                </a:cubicBezTo>
                <a:lnTo>
                  <a:pt x="68883" y="579371"/>
                </a:lnTo>
                <a:cubicBezTo>
                  <a:pt x="46281" y="579371"/>
                  <a:pt x="27984" y="561064"/>
                  <a:pt x="27984" y="538449"/>
                </a:cubicBezTo>
                <a:lnTo>
                  <a:pt x="27984" y="68921"/>
                </a:lnTo>
                <a:cubicBezTo>
                  <a:pt x="27984" y="46307"/>
                  <a:pt x="46281" y="27999"/>
                  <a:pt x="68883" y="27999"/>
                </a:cubicBezTo>
                <a:lnTo>
                  <a:pt x="2570178" y="27999"/>
                </a:lnTo>
                <a:moveTo>
                  <a:pt x="2570178" y="0"/>
                </a:moveTo>
                <a:lnTo>
                  <a:pt x="68883" y="0"/>
                </a:lnTo>
                <a:cubicBezTo>
                  <a:pt x="31213" y="0"/>
                  <a:pt x="0" y="31230"/>
                  <a:pt x="0" y="68921"/>
                </a:cubicBezTo>
                <a:lnTo>
                  <a:pt x="0" y="538449"/>
                </a:lnTo>
                <a:cubicBezTo>
                  <a:pt x="0" y="576141"/>
                  <a:pt x="31213" y="607371"/>
                  <a:pt x="68883" y="607371"/>
                </a:cubicBezTo>
                <a:lnTo>
                  <a:pt x="2570178" y="607371"/>
                </a:lnTo>
                <a:cubicBezTo>
                  <a:pt x="2607848" y="607371"/>
                  <a:pt x="2639060" y="576141"/>
                  <a:pt x="2639060" y="538449"/>
                </a:cubicBezTo>
                <a:lnTo>
                  <a:pt x="2639060" y="68921"/>
                </a:lnTo>
                <a:cubicBezTo>
                  <a:pt x="2639060" y="31230"/>
                  <a:pt x="2607848" y="0"/>
                  <a:pt x="2570178" y="0"/>
                </a:cubicBezTo>
                <a:lnTo>
                  <a:pt x="2570178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05" name="TextBox 504">
            <a:extLst>
              <a:ext uri="{FF2B5EF4-FFF2-40B4-BE49-F238E27FC236}">
                <a16:creationId xmlns:a16="http://schemas.microsoft.com/office/drawing/2014/main" id="{991CD0AB-172F-2C5A-B441-FEED6CF44DBF}"/>
              </a:ext>
            </a:extLst>
          </p:cNvPr>
          <p:cNvSpPr txBox="1"/>
          <p:nvPr/>
        </p:nvSpPr>
        <p:spPr>
          <a:xfrm>
            <a:off x="8251095" y="2913554"/>
            <a:ext cx="2236237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until done</a:t>
            </a:r>
          </a:p>
        </p:txBody>
      </p:sp>
      <p:sp>
        <p:nvSpPr>
          <p:cNvPr id="506" name="Rounded Rectangle 505">
            <a:extLst>
              <a:ext uri="{FF2B5EF4-FFF2-40B4-BE49-F238E27FC236}">
                <a16:creationId xmlns:a16="http://schemas.microsoft.com/office/drawing/2014/main" id="{28392F45-D19C-4987-8B10-58970DBB6AFB}"/>
              </a:ext>
            </a:extLst>
          </p:cNvPr>
          <p:cNvSpPr/>
          <p:nvPr/>
        </p:nvSpPr>
        <p:spPr>
          <a:xfrm>
            <a:off x="3102085" y="2927009"/>
            <a:ext cx="1962074" cy="563217"/>
          </a:xfrm>
          <a:prstGeom prst="roundRect">
            <a:avLst>
              <a:gd name="adj" fmla="val 47774"/>
            </a:avLst>
          </a:prstGeom>
          <a:solidFill>
            <a:srgbClr val="FFFFFF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07" name="Freeform 506">
            <a:extLst>
              <a:ext uri="{FF2B5EF4-FFF2-40B4-BE49-F238E27FC236}">
                <a16:creationId xmlns:a16="http://schemas.microsoft.com/office/drawing/2014/main" id="{1C3CE6CB-45E9-6B24-9DB6-5002E3D1763A}"/>
              </a:ext>
            </a:extLst>
          </p:cNvPr>
          <p:cNvSpPr/>
          <p:nvPr/>
        </p:nvSpPr>
        <p:spPr>
          <a:xfrm>
            <a:off x="3091322" y="2915163"/>
            <a:ext cx="1983600" cy="585832"/>
          </a:xfrm>
          <a:custGeom>
            <a:avLst/>
            <a:gdLst>
              <a:gd name="csX0" fmla="*/ 1703765 w 1983600"/>
              <a:gd name="csY0" fmla="*/ 22615 h 585832"/>
              <a:gd name="csX1" fmla="*/ 1960998 w 1983600"/>
              <a:gd name="csY1" fmla="*/ 279994 h 585832"/>
              <a:gd name="csX2" fmla="*/ 1960998 w 1983600"/>
              <a:gd name="csY2" fmla="*/ 305839 h 585832"/>
              <a:gd name="csX3" fmla="*/ 1703765 w 1983600"/>
              <a:gd name="csY3" fmla="*/ 563218 h 585832"/>
              <a:gd name="csX4" fmla="*/ 279835 w 1983600"/>
              <a:gd name="csY4" fmla="*/ 563218 h 585832"/>
              <a:gd name="csX5" fmla="*/ 22602 w 1983600"/>
              <a:gd name="csY5" fmla="*/ 305839 h 585832"/>
              <a:gd name="csX6" fmla="*/ 22602 w 1983600"/>
              <a:gd name="csY6" fmla="*/ 279994 h 585832"/>
              <a:gd name="csX7" fmla="*/ 279835 w 1983600"/>
              <a:gd name="csY7" fmla="*/ 22615 h 585832"/>
              <a:gd name="csX8" fmla="*/ 1703765 w 1983600"/>
              <a:gd name="csY8" fmla="*/ 22615 h 585832"/>
              <a:gd name="csX9" fmla="*/ 1703765 w 1983600"/>
              <a:gd name="csY9" fmla="*/ 0 h 585832"/>
              <a:gd name="csX10" fmla="*/ 279835 w 1983600"/>
              <a:gd name="csY10" fmla="*/ 0 h 585832"/>
              <a:gd name="csX11" fmla="*/ 0 w 1983600"/>
              <a:gd name="csY11" fmla="*/ 279994 h 585832"/>
              <a:gd name="csX12" fmla="*/ 0 w 1983600"/>
              <a:gd name="csY12" fmla="*/ 305839 h 585832"/>
              <a:gd name="csX13" fmla="*/ 279835 w 1983600"/>
              <a:gd name="csY13" fmla="*/ 585833 h 585832"/>
              <a:gd name="csX14" fmla="*/ 1703765 w 1983600"/>
              <a:gd name="csY14" fmla="*/ 585833 h 585832"/>
              <a:gd name="csX15" fmla="*/ 1983601 w 1983600"/>
              <a:gd name="csY15" fmla="*/ 305839 h 585832"/>
              <a:gd name="csX16" fmla="*/ 1983601 w 1983600"/>
              <a:gd name="csY16" fmla="*/ 279994 h 585832"/>
              <a:gd name="csX17" fmla="*/ 1703765 w 1983600"/>
              <a:gd name="csY17" fmla="*/ 0 h 585832"/>
              <a:gd name="csX18" fmla="*/ 1703765 w 1983600"/>
              <a:gd name="csY18" fmla="*/ 0 h 5858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983600" h="585832">
                <a:moveTo>
                  <a:pt x="1703765" y="22615"/>
                </a:moveTo>
                <a:cubicBezTo>
                  <a:pt x="1845835" y="22615"/>
                  <a:pt x="1960998" y="137843"/>
                  <a:pt x="1960998" y="279994"/>
                </a:cubicBezTo>
                <a:lnTo>
                  <a:pt x="1960998" y="305839"/>
                </a:lnTo>
                <a:cubicBezTo>
                  <a:pt x="1960998" y="447989"/>
                  <a:pt x="1845835" y="563218"/>
                  <a:pt x="1703765" y="563218"/>
                </a:cubicBezTo>
                <a:lnTo>
                  <a:pt x="279835" y="563218"/>
                </a:lnTo>
                <a:cubicBezTo>
                  <a:pt x="137765" y="563218"/>
                  <a:pt x="22602" y="447989"/>
                  <a:pt x="22602" y="305839"/>
                </a:cubicBezTo>
                <a:lnTo>
                  <a:pt x="22602" y="279994"/>
                </a:lnTo>
                <a:cubicBezTo>
                  <a:pt x="22602" y="137843"/>
                  <a:pt x="137765" y="22615"/>
                  <a:pt x="279835" y="22615"/>
                </a:cubicBezTo>
                <a:lnTo>
                  <a:pt x="1703765" y="22615"/>
                </a:lnTo>
                <a:moveTo>
                  <a:pt x="1703765" y="0"/>
                </a:moveTo>
                <a:lnTo>
                  <a:pt x="279835" y="0"/>
                </a:lnTo>
                <a:cubicBezTo>
                  <a:pt x="125926" y="0"/>
                  <a:pt x="0" y="125997"/>
                  <a:pt x="0" y="279994"/>
                </a:cubicBezTo>
                <a:lnTo>
                  <a:pt x="0" y="305839"/>
                </a:lnTo>
                <a:cubicBezTo>
                  <a:pt x="0" y="459835"/>
                  <a:pt x="125926" y="585833"/>
                  <a:pt x="279835" y="585833"/>
                </a:cubicBezTo>
                <a:lnTo>
                  <a:pt x="1703765" y="585833"/>
                </a:lnTo>
                <a:cubicBezTo>
                  <a:pt x="1857675" y="585833"/>
                  <a:pt x="1983601" y="459835"/>
                  <a:pt x="1983601" y="305839"/>
                </a:cubicBezTo>
                <a:lnTo>
                  <a:pt x="1983601" y="279994"/>
                </a:lnTo>
                <a:cubicBezTo>
                  <a:pt x="1983601" y="125997"/>
                  <a:pt x="1857675" y="0"/>
                  <a:pt x="1703765" y="0"/>
                </a:cubicBezTo>
                <a:lnTo>
                  <a:pt x="1703765" y="0"/>
                </a:lnTo>
                <a:close/>
              </a:path>
            </a:pathLst>
          </a:custGeom>
          <a:solidFill>
            <a:srgbClr val="EBEBE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08" name="TextBox 507">
            <a:extLst>
              <a:ext uri="{FF2B5EF4-FFF2-40B4-BE49-F238E27FC236}">
                <a16:creationId xmlns:a16="http://schemas.microsoft.com/office/drawing/2014/main" id="{032F5E17-9E71-5C94-0811-898E3AC4904D}"/>
              </a:ext>
            </a:extLst>
          </p:cNvPr>
          <p:cNvSpPr txBox="1"/>
          <p:nvPr/>
        </p:nvSpPr>
        <p:spPr>
          <a:xfrm>
            <a:off x="3201148" y="3197897"/>
            <a:ext cx="942432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E</a:t>
            </a:r>
          </a:p>
        </p:txBody>
      </p:sp>
      <p:sp>
        <p:nvSpPr>
          <p:cNvPr id="509" name="TextBox 508">
            <a:extLst>
              <a:ext uri="{FF2B5EF4-FFF2-40B4-BE49-F238E27FC236}">
                <a16:creationId xmlns:a16="http://schemas.microsoft.com/office/drawing/2014/main" id="{491E796D-7B13-1DFF-2B96-AEF241A5E153}"/>
              </a:ext>
            </a:extLst>
          </p:cNvPr>
          <p:cNvSpPr txBox="1"/>
          <p:nvPr/>
        </p:nvSpPr>
        <p:spPr>
          <a:xfrm>
            <a:off x="3165630" y="2915707"/>
            <a:ext cx="1825565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e</a:t>
            </a:r>
          </a:p>
        </p:txBody>
      </p:sp>
      <p:sp>
        <p:nvSpPr>
          <p:cNvPr id="510" name="Freeform 509">
            <a:extLst>
              <a:ext uri="{FF2B5EF4-FFF2-40B4-BE49-F238E27FC236}">
                <a16:creationId xmlns:a16="http://schemas.microsoft.com/office/drawing/2014/main" id="{3044115E-7159-B791-11EE-0398770E9371}"/>
              </a:ext>
            </a:extLst>
          </p:cNvPr>
          <p:cNvSpPr/>
          <p:nvPr/>
        </p:nvSpPr>
        <p:spPr>
          <a:xfrm>
            <a:off x="649223" y="5014037"/>
            <a:ext cx="7626193" cy="1399967"/>
          </a:xfrm>
          <a:custGeom>
            <a:avLst/>
            <a:gdLst>
              <a:gd name="csX0" fmla="*/ 1517567 w 7626193"/>
              <a:gd name="csY0" fmla="*/ 0 h 1399967"/>
              <a:gd name="csX1" fmla="*/ 1385184 w 7626193"/>
              <a:gd name="csY1" fmla="*/ 63537 h 1399967"/>
              <a:gd name="csX2" fmla="*/ 1286165 w 7626193"/>
              <a:gd name="csY2" fmla="*/ 162612 h 1399967"/>
              <a:gd name="csX3" fmla="*/ 1221588 w 7626193"/>
              <a:gd name="csY3" fmla="*/ 198149 h 1399967"/>
              <a:gd name="csX4" fmla="*/ 792149 w 7626193"/>
              <a:gd name="csY4" fmla="*/ 198149 h 1399967"/>
              <a:gd name="csX5" fmla="*/ 727571 w 7626193"/>
              <a:gd name="csY5" fmla="*/ 162612 h 1399967"/>
              <a:gd name="csX6" fmla="*/ 628553 w 7626193"/>
              <a:gd name="csY6" fmla="*/ 63537 h 1399967"/>
              <a:gd name="csX7" fmla="*/ 496169 w 7626193"/>
              <a:gd name="csY7" fmla="*/ 0 h 1399967"/>
              <a:gd name="csX8" fmla="*/ 146375 w 7626193"/>
              <a:gd name="csY8" fmla="*/ 0 h 1399967"/>
              <a:gd name="csX9" fmla="*/ 0 w 7626193"/>
              <a:gd name="csY9" fmla="*/ 146458 h 1399967"/>
              <a:gd name="csX10" fmla="*/ 0 w 7626193"/>
              <a:gd name="csY10" fmla="*/ 1055360 h 1399967"/>
              <a:gd name="csX11" fmla="*/ 146375 w 7626193"/>
              <a:gd name="csY11" fmla="*/ 1201818 h 1399967"/>
              <a:gd name="csX12" fmla="*/ 518771 w 7626193"/>
              <a:gd name="csY12" fmla="*/ 1201818 h 1399967"/>
              <a:gd name="csX13" fmla="*/ 594111 w 7626193"/>
              <a:gd name="csY13" fmla="*/ 1237356 h 1399967"/>
              <a:gd name="csX14" fmla="*/ 693130 w 7626193"/>
              <a:gd name="csY14" fmla="*/ 1336431 h 1399967"/>
              <a:gd name="csX15" fmla="*/ 701740 w 7626193"/>
              <a:gd name="csY15" fmla="*/ 1346122 h 1399967"/>
              <a:gd name="csX16" fmla="*/ 825514 w 7626193"/>
              <a:gd name="csY16" fmla="*/ 1399967 h 1399967"/>
              <a:gd name="csX17" fmla="*/ 1183918 w 7626193"/>
              <a:gd name="csY17" fmla="*/ 1399967 h 1399967"/>
              <a:gd name="csX18" fmla="*/ 1308767 w 7626193"/>
              <a:gd name="csY18" fmla="*/ 1343969 h 1399967"/>
              <a:gd name="csX19" fmla="*/ 1316301 w 7626193"/>
              <a:gd name="csY19" fmla="*/ 1336431 h 1399967"/>
              <a:gd name="csX20" fmla="*/ 1415320 w 7626193"/>
              <a:gd name="csY20" fmla="*/ 1237356 h 1399967"/>
              <a:gd name="csX21" fmla="*/ 1487431 w 7626193"/>
              <a:gd name="csY21" fmla="*/ 1201818 h 1399967"/>
              <a:gd name="csX22" fmla="*/ 7546937 w 7626193"/>
              <a:gd name="csY22" fmla="*/ 1201818 h 1399967"/>
              <a:gd name="csX23" fmla="*/ 7527564 w 7626193"/>
              <a:gd name="csY23" fmla="*/ 594448 h 1399967"/>
              <a:gd name="csX24" fmla="*/ 7527564 w 7626193"/>
              <a:gd name="csY24" fmla="*/ 594448 h 1399967"/>
              <a:gd name="csX25" fmla="*/ 7500657 w 7626193"/>
              <a:gd name="csY25" fmla="*/ 0 h 1399967"/>
              <a:gd name="csX26" fmla="*/ 1517567 w 7626193"/>
              <a:gd name="csY26" fmla="*/ 0 h 139996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</a:cxnLst>
            <a:rect l="l" t="t" r="r" b="b"/>
            <a:pathLst>
              <a:path w="7626193" h="1399967">
                <a:moveTo>
                  <a:pt x="1517567" y="0"/>
                </a:moveTo>
                <a:cubicBezTo>
                  <a:pt x="1448685" y="0"/>
                  <a:pt x="1412091" y="36614"/>
                  <a:pt x="1385184" y="63537"/>
                </a:cubicBezTo>
                <a:lnTo>
                  <a:pt x="1286165" y="162612"/>
                </a:lnTo>
                <a:cubicBezTo>
                  <a:pt x="1262487" y="186303"/>
                  <a:pt x="1249571" y="198149"/>
                  <a:pt x="1221588" y="198149"/>
                </a:cubicBezTo>
                <a:lnTo>
                  <a:pt x="792149" y="198149"/>
                </a:lnTo>
                <a:cubicBezTo>
                  <a:pt x="764165" y="198149"/>
                  <a:pt x="751250" y="186303"/>
                  <a:pt x="727571" y="162612"/>
                </a:cubicBezTo>
                <a:lnTo>
                  <a:pt x="628553" y="63537"/>
                </a:lnTo>
                <a:cubicBezTo>
                  <a:pt x="601645" y="36614"/>
                  <a:pt x="565052" y="0"/>
                  <a:pt x="496169" y="0"/>
                </a:cubicBezTo>
                <a:lnTo>
                  <a:pt x="146375" y="0"/>
                </a:lnTo>
                <a:cubicBezTo>
                  <a:pt x="65654" y="0"/>
                  <a:pt x="0" y="65691"/>
                  <a:pt x="0" y="146458"/>
                </a:cubicBezTo>
                <a:lnTo>
                  <a:pt x="0" y="1055360"/>
                </a:lnTo>
                <a:cubicBezTo>
                  <a:pt x="0" y="1136127"/>
                  <a:pt x="65654" y="1201818"/>
                  <a:pt x="146375" y="1201818"/>
                </a:cubicBezTo>
                <a:lnTo>
                  <a:pt x="518771" y="1201818"/>
                </a:lnTo>
                <a:cubicBezTo>
                  <a:pt x="545678" y="1201818"/>
                  <a:pt x="570433" y="1212587"/>
                  <a:pt x="594111" y="1237356"/>
                </a:cubicBezTo>
                <a:lnTo>
                  <a:pt x="693130" y="1336431"/>
                </a:lnTo>
                <a:cubicBezTo>
                  <a:pt x="696359" y="1339661"/>
                  <a:pt x="699588" y="1342892"/>
                  <a:pt x="701740" y="1346122"/>
                </a:cubicBezTo>
                <a:cubicBezTo>
                  <a:pt x="723266" y="1368738"/>
                  <a:pt x="752326" y="1399967"/>
                  <a:pt x="825514" y="1399967"/>
                </a:cubicBezTo>
                <a:lnTo>
                  <a:pt x="1183918" y="1399967"/>
                </a:lnTo>
                <a:cubicBezTo>
                  <a:pt x="1254953" y="1399967"/>
                  <a:pt x="1286165" y="1367660"/>
                  <a:pt x="1308767" y="1343969"/>
                </a:cubicBezTo>
                <a:cubicBezTo>
                  <a:pt x="1310920" y="1341815"/>
                  <a:pt x="1313072" y="1339661"/>
                  <a:pt x="1316301" y="1336431"/>
                </a:cubicBezTo>
                <a:lnTo>
                  <a:pt x="1415320" y="1237356"/>
                </a:lnTo>
                <a:cubicBezTo>
                  <a:pt x="1436846" y="1215818"/>
                  <a:pt x="1457295" y="1201818"/>
                  <a:pt x="1487431" y="1201818"/>
                </a:cubicBezTo>
                <a:lnTo>
                  <a:pt x="7546937" y="1201818"/>
                </a:lnTo>
                <a:cubicBezTo>
                  <a:pt x="7655643" y="1018746"/>
                  <a:pt x="7655643" y="781828"/>
                  <a:pt x="7527564" y="594448"/>
                </a:cubicBezTo>
                <a:lnTo>
                  <a:pt x="7527564" y="594448"/>
                </a:lnTo>
                <a:cubicBezTo>
                  <a:pt x="7401638" y="411375"/>
                  <a:pt x="7399486" y="180919"/>
                  <a:pt x="7500657" y="0"/>
                </a:cubicBezTo>
                <a:lnTo>
                  <a:pt x="1517567" y="0"/>
                </a:lnTo>
                <a:close/>
              </a:path>
            </a:pathLst>
          </a:custGeom>
          <a:solidFill>
            <a:srgbClr val="FFFFFF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11" name="Freeform 510">
            <a:extLst>
              <a:ext uri="{FF2B5EF4-FFF2-40B4-BE49-F238E27FC236}">
                <a16:creationId xmlns:a16="http://schemas.microsoft.com/office/drawing/2014/main" id="{E56A3533-7C92-F344-D25D-1696CFB42206}"/>
              </a:ext>
            </a:extLst>
          </p:cNvPr>
          <p:cNvSpPr/>
          <p:nvPr/>
        </p:nvSpPr>
        <p:spPr>
          <a:xfrm>
            <a:off x="694427" y="5061421"/>
            <a:ext cx="7466215" cy="1305200"/>
          </a:xfrm>
          <a:custGeom>
            <a:avLst/>
            <a:gdLst>
              <a:gd name="csX0" fmla="*/ 7372578 w 7466215"/>
              <a:gd name="csY0" fmla="*/ 0 h 1305200"/>
              <a:gd name="csX1" fmla="*/ 1472363 w 7466215"/>
              <a:gd name="csY1" fmla="*/ 0 h 1305200"/>
              <a:gd name="csX2" fmla="*/ 1373345 w 7466215"/>
              <a:gd name="csY2" fmla="*/ 49537 h 1305200"/>
              <a:gd name="csX3" fmla="*/ 1274326 w 7466215"/>
              <a:gd name="csY3" fmla="*/ 148612 h 1305200"/>
              <a:gd name="csX4" fmla="*/ 1175307 w 7466215"/>
              <a:gd name="csY4" fmla="*/ 198149 h 1305200"/>
              <a:gd name="csX5" fmla="*/ 745868 w 7466215"/>
              <a:gd name="csY5" fmla="*/ 198149 h 1305200"/>
              <a:gd name="csX6" fmla="*/ 646850 w 7466215"/>
              <a:gd name="csY6" fmla="*/ 148612 h 1305200"/>
              <a:gd name="csX7" fmla="*/ 547831 w 7466215"/>
              <a:gd name="csY7" fmla="*/ 49537 h 1305200"/>
              <a:gd name="csX8" fmla="*/ 448812 w 7466215"/>
              <a:gd name="csY8" fmla="*/ 0 h 1305200"/>
              <a:gd name="csX9" fmla="*/ 99019 w 7466215"/>
              <a:gd name="csY9" fmla="*/ 0 h 1305200"/>
              <a:gd name="csX10" fmla="*/ 0 w 7466215"/>
              <a:gd name="csY10" fmla="*/ 99075 h 1305200"/>
              <a:gd name="csX11" fmla="*/ 0 w 7466215"/>
              <a:gd name="csY11" fmla="*/ 1007976 h 1305200"/>
              <a:gd name="csX12" fmla="*/ 99019 w 7466215"/>
              <a:gd name="csY12" fmla="*/ 1107051 h 1305200"/>
              <a:gd name="csX13" fmla="*/ 471415 w 7466215"/>
              <a:gd name="csY13" fmla="*/ 1107051 h 1305200"/>
              <a:gd name="csX14" fmla="*/ 580120 w 7466215"/>
              <a:gd name="csY14" fmla="*/ 1156589 h 1305200"/>
              <a:gd name="csX15" fmla="*/ 679138 w 7466215"/>
              <a:gd name="csY15" fmla="*/ 1255663 h 1305200"/>
              <a:gd name="csX16" fmla="*/ 778157 w 7466215"/>
              <a:gd name="csY16" fmla="*/ 1305201 h 1305200"/>
              <a:gd name="csX17" fmla="*/ 1136561 w 7466215"/>
              <a:gd name="csY17" fmla="*/ 1305201 h 1305200"/>
              <a:gd name="csX18" fmla="*/ 1235580 w 7466215"/>
              <a:gd name="csY18" fmla="*/ 1255663 h 1305200"/>
              <a:gd name="csX19" fmla="*/ 1334598 w 7466215"/>
              <a:gd name="csY19" fmla="*/ 1156589 h 1305200"/>
              <a:gd name="csX20" fmla="*/ 1440074 w 7466215"/>
              <a:gd name="csY20" fmla="*/ 1107051 h 1305200"/>
              <a:gd name="csX21" fmla="*/ 7466216 w 7466215"/>
              <a:gd name="csY21" fmla="*/ 1107051 h 13052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7466215" h="1305200">
                <a:moveTo>
                  <a:pt x="7372578" y="0"/>
                </a:moveTo>
                <a:lnTo>
                  <a:pt x="1472363" y="0"/>
                </a:lnTo>
                <a:cubicBezTo>
                  <a:pt x="1422854" y="0"/>
                  <a:pt x="1398099" y="24769"/>
                  <a:pt x="1373345" y="49537"/>
                </a:cubicBezTo>
                <a:lnTo>
                  <a:pt x="1274326" y="148612"/>
                </a:lnTo>
                <a:cubicBezTo>
                  <a:pt x="1249571" y="173381"/>
                  <a:pt x="1224817" y="198149"/>
                  <a:pt x="1175307" y="198149"/>
                </a:cubicBezTo>
                <a:lnTo>
                  <a:pt x="745868" y="198149"/>
                </a:lnTo>
                <a:cubicBezTo>
                  <a:pt x="696359" y="198149"/>
                  <a:pt x="671604" y="173381"/>
                  <a:pt x="646850" y="148612"/>
                </a:cubicBezTo>
                <a:lnTo>
                  <a:pt x="547831" y="49537"/>
                </a:lnTo>
                <a:cubicBezTo>
                  <a:pt x="523076" y="24769"/>
                  <a:pt x="498322" y="0"/>
                  <a:pt x="448812" y="0"/>
                </a:cubicBezTo>
                <a:lnTo>
                  <a:pt x="99019" y="0"/>
                </a:lnTo>
                <a:cubicBezTo>
                  <a:pt x="44128" y="0"/>
                  <a:pt x="0" y="44153"/>
                  <a:pt x="0" y="99075"/>
                </a:cubicBezTo>
                <a:lnTo>
                  <a:pt x="0" y="1007976"/>
                </a:lnTo>
                <a:cubicBezTo>
                  <a:pt x="0" y="1062899"/>
                  <a:pt x="44128" y="1107051"/>
                  <a:pt x="99019" y="1107051"/>
                </a:cubicBezTo>
                <a:lnTo>
                  <a:pt x="471415" y="1107051"/>
                </a:lnTo>
                <a:cubicBezTo>
                  <a:pt x="520924" y="1107051"/>
                  <a:pt x="555365" y="1131820"/>
                  <a:pt x="580120" y="1156589"/>
                </a:cubicBezTo>
                <a:lnTo>
                  <a:pt x="679138" y="1255663"/>
                </a:lnTo>
                <a:cubicBezTo>
                  <a:pt x="703893" y="1280432"/>
                  <a:pt x="716808" y="1305201"/>
                  <a:pt x="778157" y="1305201"/>
                </a:cubicBezTo>
                <a:lnTo>
                  <a:pt x="1136561" y="1305201"/>
                </a:lnTo>
                <a:cubicBezTo>
                  <a:pt x="1193604" y="1305201"/>
                  <a:pt x="1210825" y="1280432"/>
                  <a:pt x="1235580" y="1255663"/>
                </a:cubicBezTo>
                <a:lnTo>
                  <a:pt x="1334598" y="1156589"/>
                </a:lnTo>
                <a:cubicBezTo>
                  <a:pt x="1359353" y="1131820"/>
                  <a:pt x="1391641" y="1107051"/>
                  <a:pt x="1440074" y="1107051"/>
                </a:cubicBezTo>
                <a:lnTo>
                  <a:pt x="7466216" y="1107051"/>
                </a:lnTo>
              </a:path>
            </a:pathLst>
          </a:custGeom>
          <a:solidFill>
            <a:srgbClr val="FFFFFF"/>
          </a:solidFill>
          <a:ln w="36591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12" name="TextBox 511">
            <a:extLst>
              <a:ext uri="{FF2B5EF4-FFF2-40B4-BE49-F238E27FC236}">
                <a16:creationId xmlns:a16="http://schemas.microsoft.com/office/drawing/2014/main" id="{8ADCEDCC-D950-E955-F9C3-109489E78191}"/>
              </a:ext>
            </a:extLst>
          </p:cNvPr>
          <p:cNvSpPr txBox="1"/>
          <p:nvPr/>
        </p:nvSpPr>
        <p:spPr>
          <a:xfrm>
            <a:off x="1157276" y="5619841"/>
            <a:ext cx="562656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513" name="TextBox 512">
            <a:extLst>
              <a:ext uri="{FF2B5EF4-FFF2-40B4-BE49-F238E27FC236}">
                <a16:creationId xmlns:a16="http://schemas.microsoft.com/office/drawing/2014/main" id="{506AAFAB-13AA-0E1B-539E-FC722AA727A4}"/>
              </a:ext>
            </a:extLst>
          </p:cNvPr>
          <p:cNvSpPr txBox="1"/>
          <p:nvPr/>
        </p:nvSpPr>
        <p:spPr>
          <a:xfrm>
            <a:off x="1106690" y="5337651"/>
            <a:ext cx="1004222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514" name="Freeform 513">
            <a:extLst>
              <a:ext uri="{FF2B5EF4-FFF2-40B4-BE49-F238E27FC236}">
                <a16:creationId xmlns:a16="http://schemas.microsoft.com/office/drawing/2014/main" id="{CD349518-46D8-8D57-50AB-91E1AC6F8B68}"/>
              </a:ext>
            </a:extLst>
          </p:cNvPr>
          <p:cNvSpPr/>
          <p:nvPr/>
        </p:nvSpPr>
        <p:spPr>
          <a:xfrm>
            <a:off x="832192" y="5428643"/>
            <a:ext cx="292750" cy="216456"/>
          </a:xfrm>
          <a:custGeom>
            <a:avLst/>
            <a:gdLst>
              <a:gd name="csX0" fmla="*/ 274454 w 292750"/>
              <a:gd name="csY0" fmla="*/ 216457 h 216456"/>
              <a:gd name="csX1" fmla="*/ 292751 w 292750"/>
              <a:gd name="csY1" fmla="*/ 146458 h 216456"/>
              <a:gd name="csX2" fmla="*/ 146375 w 292750"/>
              <a:gd name="csY2" fmla="*/ 0 h 216456"/>
              <a:gd name="csX3" fmla="*/ 0 w 292750"/>
              <a:gd name="csY3" fmla="*/ 146458 h 216456"/>
              <a:gd name="csX4" fmla="*/ 18297 w 292750"/>
              <a:gd name="csY4" fmla="*/ 216457 h 216456"/>
              <a:gd name="csX5" fmla="*/ 275530 w 292750"/>
              <a:gd name="csY5" fmla="*/ 216457 h 216456"/>
              <a:gd name="csX6" fmla="*/ 275530 w 292750"/>
              <a:gd name="csY6" fmla="*/ 216457 h 2164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92750" h="216456">
                <a:moveTo>
                  <a:pt x="274454" y="216457"/>
                </a:moveTo>
                <a:cubicBezTo>
                  <a:pt x="286293" y="195995"/>
                  <a:pt x="292751" y="171227"/>
                  <a:pt x="292751" y="146458"/>
                </a:cubicBezTo>
                <a:cubicBezTo>
                  <a:pt x="292751" y="65691"/>
                  <a:pt x="227097" y="0"/>
                  <a:pt x="146375" y="0"/>
                </a:cubicBezTo>
                <a:cubicBezTo>
                  <a:pt x="65654" y="0"/>
                  <a:pt x="0" y="65691"/>
                  <a:pt x="0" y="146458"/>
                </a:cubicBezTo>
                <a:cubicBezTo>
                  <a:pt x="0" y="227226"/>
                  <a:pt x="6458" y="195995"/>
                  <a:pt x="18297" y="216457"/>
                </a:cubicBezTo>
                <a:lnTo>
                  <a:pt x="275530" y="216457"/>
                </a:lnTo>
                <a:lnTo>
                  <a:pt x="275530" y="216457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15" name="Rounded Rectangle 514">
            <a:extLst>
              <a:ext uri="{FF2B5EF4-FFF2-40B4-BE49-F238E27FC236}">
                <a16:creationId xmlns:a16="http://schemas.microsoft.com/office/drawing/2014/main" id="{D0790196-12F7-244A-001B-2886DD1D30A3}"/>
              </a:ext>
            </a:extLst>
          </p:cNvPr>
          <p:cNvSpPr/>
          <p:nvPr/>
        </p:nvSpPr>
        <p:spPr>
          <a:xfrm>
            <a:off x="2082839" y="5226186"/>
            <a:ext cx="5998157" cy="815211"/>
          </a:xfrm>
          <a:prstGeom prst="roundRect">
            <a:avLst>
              <a:gd name="adj" fmla="val 49641"/>
            </a:avLst>
          </a:prstGeom>
          <a:solidFill>
            <a:srgbClr val="D8D8D8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16" name="TextBox 515">
            <a:extLst>
              <a:ext uri="{FF2B5EF4-FFF2-40B4-BE49-F238E27FC236}">
                <a16:creationId xmlns:a16="http://schemas.microsoft.com/office/drawing/2014/main" id="{F19339C9-3447-EB11-A4B7-394EE893C731}"/>
              </a:ext>
            </a:extLst>
          </p:cNvPr>
          <p:cNvSpPr txBox="1"/>
          <p:nvPr/>
        </p:nvSpPr>
        <p:spPr>
          <a:xfrm>
            <a:off x="2114096" y="5618764"/>
            <a:ext cx="562656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tone</a:t>
            </a:r>
          </a:p>
        </p:txBody>
      </p:sp>
      <p:sp>
        <p:nvSpPr>
          <p:cNvPr id="517" name="TextBox 516">
            <a:extLst>
              <a:ext uri="{FF2B5EF4-FFF2-40B4-BE49-F238E27FC236}">
                <a16:creationId xmlns:a16="http://schemas.microsoft.com/office/drawing/2014/main" id="{C617F632-22B2-9C34-53B5-F95761DF872B}"/>
              </a:ext>
            </a:extLst>
          </p:cNvPr>
          <p:cNvSpPr txBox="1"/>
          <p:nvPr/>
        </p:nvSpPr>
        <p:spPr>
          <a:xfrm>
            <a:off x="2063511" y="5336574"/>
            <a:ext cx="1004222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tone</a:t>
            </a:r>
          </a:p>
        </p:txBody>
      </p:sp>
      <p:sp>
        <p:nvSpPr>
          <p:cNvPr id="518" name="TextBox 517">
            <a:extLst>
              <a:ext uri="{FF2B5EF4-FFF2-40B4-BE49-F238E27FC236}">
                <a16:creationId xmlns:a16="http://schemas.microsoft.com/office/drawing/2014/main" id="{60037A0C-E50E-7011-3C3B-0C356754589A}"/>
              </a:ext>
            </a:extLst>
          </p:cNvPr>
          <p:cNvSpPr txBox="1"/>
          <p:nvPr/>
        </p:nvSpPr>
        <p:spPr>
          <a:xfrm>
            <a:off x="5150307" y="5618764"/>
            <a:ext cx="467712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for</a:t>
            </a:r>
          </a:p>
        </p:txBody>
      </p:sp>
      <p:sp>
        <p:nvSpPr>
          <p:cNvPr id="519" name="TextBox 518">
            <a:extLst>
              <a:ext uri="{FF2B5EF4-FFF2-40B4-BE49-F238E27FC236}">
                <a16:creationId xmlns:a16="http://schemas.microsoft.com/office/drawing/2014/main" id="{16EDB648-9CDB-AC20-4B3F-9F0F0B89CC89}"/>
              </a:ext>
            </a:extLst>
          </p:cNvPr>
          <p:cNvSpPr txBox="1"/>
          <p:nvPr/>
        </p:nvSpPr>
        <p:spPr>
          <a:xfrm>
            <a:off x="5100798" y="5336574"/>
            <a:ext cx="798887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for</a:t>
            </a:r>
          </a:p>
        </p:txBody>
      </p:sp>
      <p:sp>
        <p:nvSpPr>
          <p:cNvPr id="520" name="Rounded Rectangle 519">
            <a:extLst>
              <a:ext uri="{FF2B5EF4-FFF2-40B4-BE49-F238E27FC236}">
                <a16:creationId xmlns:a16="http://schemas.microsoft.com/office/drawing/2014/main" id="{9E127815-E9F3-C874-DA95-98157022205C}"/>
              </a:ext>
            </a:extLst>
          </p:cNvPr>
          <p:cNvSpPr/>
          <p:nvPr/>
        </p:nvSpPr>
        <p:spPr>
          <a:xfrm>
            <a:off x="3089169" y="5338184"/>
            <a:ext cx="1983600" cy="585832"/>
          </a:xfrm>
          <a:prstGeom prst="roundRect">
            <a:avLst>
              <a:gd name="adj" fmla="val 47767"/>
            </a:avLst>
          </a:prstGeom>
          <a:solidFill>
            <a:srgbClr val="FFFFFF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21" name="TextBox 520">
            <a:extLst>
              <a:ext uri="{FF2B5EF4-FFF2-40B4-BE49-F238E27FC236}">
                <a16:creationId xmlns:a16="http://schemas.microsoft.com/office/drawing/2014/main" id="{09188A14-930D-5C77-18FB-415B236A99AF}"/>
              </a:ext>
            </a:extLst>
          </p:cNvPr>
          <p:cNvSpPr txBox="1"/>
          <p:nvPr/>
        </p:nvSpPr>
        <p:spPr>
          <a:xfrm>
            <a:off x="3200072" y="5620918"/>
            <a:ext cx="942432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522" name="Freeform 521">
            <a:extLst>
              <a:ext uri="{FF2B5EF4-FFF2-40B4-BE49-F238E27FC236}">
                <a16:creationId xmlns:a16="http://schemas.microsoft.com/office/drawing/2014/main" id="{48C4B572-0C6B-A5BF-5958-4093F0572565}"/>
              </a:ext>
            </a:extLst>
          </p:cNvPr>
          <p:cNvSpPr/>
          <p:nvPr/>
        </p:nvSpPr>
        <p:spPr>
          <a:xfrm>
            <a:off x="3005219" y="5252032"/>
            <a:ext cx="1243113" cy="755982"/>
          </a:xfrm>
          <a:custGeom>
            <a:avLst/>
            <a:gdLst>
              <a:gd name="csX0" fmla="*/ 1243114 w 1243113"/>
              <a:gd name="csY0" fmla="*/ 719368 h 755982"/>
              <a:gd name="csX1" fmla="*/ 377777 w 1243113"/>
              <a:gd name="csY1" fmla="*/ 719368 h 755982"/>
              <a:gd name="csX2" fmla="*/ 36594 w 1243113"/>
              <a:gd name="csY2" fmla="*/ 377991 h 755982"/>
              <a:gd name="csX3" fmla="*/ 36594 w 1243113"/>
              <a:gd name="csY3" fmla="*/ 377991 h 755982"/>
              <a:gd name="csX4" fmla="*/ 377777 w 1243113"/>
              <a:gd name="csY4" fmla="*/ 36614 h 755982"/>
              <a:gd name="csX5" fmla="*/ 1243114 w 1243113"/>
              <a:gd name="csY5" fmla="*/ 36614 h 755982"/>
              <a:gd name="csX6" fmla="*/ 1243114 w 1243113"/>
              <a:gd name="csY6" fmla="*/ 0 h 755982"/>
              <a:gd name="csX7" fmla="*/ 377777 w 1243113"/>
              <a:gd name="csY7" fmla="*/ 0 h 755982"/>
              <a:gd name="csX8" fmla="*/ 0 w 1243113"/>
              <a:gd name="csY8" fmla="*/ 377991 h 755982"/>
              <a:gd name="csX9" fmla="*/ 377777 w 1243113"/>
              <a:gd name="csY9" fmla="*/ 755983 h 755982"/>
              <a:gd name="csX10" fmla="*/ 1243114 w 1243113"/>
              <a:gd name="csY10" fmla="*/ 755983 h 755982"/>
              <a:gd name="csX11" fmla="*/ 1243114 w 1243113"/>
              <a:gd name="csY11" fmla="*/ 719368 h 755982"/>
              <a:gd name="csX12" fmla="*/ 1243114 w 1243113"/>
              <a:gd name="csY12" fmla="*/ 719368 h 7559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1243113" h="755982">
                <a:moveTo>
                  <a:pt x="1243114" y="719368"/>
                </a:moveTo>
                <a:lnTo>
                  <a:pt x="377777" y="719368"/>
                </a:lnTo>
                <a:cubicBezTo>
                  <a:pt x="190503" y="719368"/>
                  <a:pt x="36594" y="566448"/>
                  <a:pt x="36594" y="377991"/>
                </a:cubicBezTo>
                <a:lnTo>
                  <a:pt x="36594" y="377991"/>
                </a:lnTo>
                <a:cubicBezTo>
                  <a:pt x="36594" y="190611"/>
                  <a:pt x="189427" y="36614"/>
                  <a:pt x="377777" y="36614"/>
                </a:cubicBezTo>
                <a:lnTo>
                  <a:pt x="1243114" y="36614"/>
                </a:lnTo>
                <a:lnTo>
                  <a:pt x="1243114" y="0"/>
                </a:lnTo>
                <a:lnTo>
                  <a:pt x="377777" y="0"/>
                </a:lnTo>
                <a:cubicBezTo>
                  <a:pt x="170054" y="0"/>
                  <a:pt x="0" y="169073"/>
                  <a:pt x="0" y="377991"/>
                </a:cubicBezTo>
                <a:cubicBezTo>
                  <a:pt x="0" y="586910"/>
                  <a:pt x="168977" y="755983"/>
                  <a:pt x="377777" y="755983"/>
                </a:cubicBezTo>
                <a:lnTo>
                  <a:pt x="1243114" y="755983"/>
                </a:lnTo>
                <a:lnTo>
                  <a:pt x="1243114" y="719368"/>
                </a:lnTo>
                <a:lnTo>
                  <a:pt x="1243114" y="719368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23" name="Freeform 522">
            <a:extLst>
              <a:ext uri="{FF2B5EF4-FFF2-40B4-BE49-F238E27FC236}">
                <a16:creationId xmlns:a16="http://schemas.microsoft.com/office/drawing/2014/main" id="{CFF5E5F2-97F6-FFD9-BCC3-913D9E35F779}"/>
              </a:ext>
            </a:extLst>
          </p:cNvPr>
          <p:cNvSpPr/>
          <p:nvPr/>
        </p:nvSpPr>
        <p:spPr>
          <a:xfrm>
            <a:off x="5820791" y="5252032"/>
            <a:ext cx="1243113" cy="755982"/>
          </a:xfrm>
          <a:custGeom>
            <a:avLst/>
            <a:gdLst>
              <a:gd name="csX0" fmla="*/ 1243114 w 1243113"/>
              <a:gd name="csY0" fmla="*/ 719368 h 755982"/>
              <a:gd name="csX1" fmla="*/ 377777 w 1243113"/>
              <a:gd name="csY1" fmla="*/ 719368 h 755982"/>
              <a:gd name="csX2" fmla="*/ 36593 w 1243113"/>
              <a:gd name="csY2" fmla="*/ 377991 h 755982"/>
              <a:gd name="csX3" fmla="*/ 36593 w 1243113"/>
              <a:gd name="csY3" fmla="*/ 377991 h 755982"/>
              <a:gd name="csX4" fmla="*/ 377777 w 1243113"/>
              <a:gd name="csY4" fmla="*/ 36614 h 755982"/>
              <a:gd name="csX5" fmla="*/ 1243114 w 1243113"/>
              <a:gd name="csY5" fmla="*/ 36614 h 755982"/>
              <a:gd name="csX6" fmla="*/ 1243114 w 1243113"/>
              <a:gd name="csY6" fmla="*/ 0 h 755982"/>
              <a:gd name="csX7" fmla="*/ 377777 w 1243113"/>
              <a:gd name="csY7" fmla="*/ 0 h 755982"/>
              <a:gd name="csX8" fmla="*/ 0 w 1243113"/>
              <a:gd name="csY8" fmla="*/ 377991 h 755982"/>
              <a:gd name="csX9" fmla="*/ 377777 w 1243113"/>
              <a:gd name="csY9" fmla="*/ 755983 h 755982"/>
              <a:gd name="csX10" fmla="*/ 1243114 w 1243113"/>
              <a:gd name="csY10" fmla="*/ 755983 h 755982"/>
              <a:gd name="csX11" fmla="*/ 1243114 w 1243113"/>
              <a:gd name="csY11" fmla="*/ 719368 h 755982"/>
              <a:gd name="csX12" fmla="*/ 1243114 w 1243113"/>
              <a:gd name="csY12" fmla="*/ 719368 h 7559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1243113" h="755982">
                <a:moveTo>
                  <a:pt x="1243114" y="719368"/>
                </a:moveTo>
                <a:lnTo>
                  <a:pt x="377777" y="719368"/>
                </a:lnTo>
                <a:cubicBezTo>
                  <a:pt x="190503" y="719368"/>
                  <a:pt x="36593" y="566448"/>
                  <a:pt x="36593" y="377991"/>
                </a:cubicBezTo>
                <a:lnTo>
                  <a:pt x="36593" y="377991"/>
                </a:lnTo>
                <a:cubicBezTo>
                  <a:pt x="36593" y="190611"/>
                  <a:pt x="189427" y="36614"/>
                  <a:pt x="377777" y="36614"/>
                </a:cubicBezTo>
                <a:lnTo>
                  <a:pt x="1243114" y="36614"/>
                </a:lnTo>
                <a:lnTo>
                  <a:pt x="1243114" y="0"/>
                </a:lnTo>
                <a:lnTo>
                  <a:pt x="377777" y="0"/>
                </a:lnTo>
                <a:cubicBezTo>
                  <a:pt x="170054" y="0"/>
                  <a:pt x="0" y="169073"/>
                  <a:pt x="0" y="377991"/>
                </a:cubicBezTo>
                <a:cubicBezTo>
                  <a:pt x="0" y="586910"/>
                  <a:pt x="168977" y="755983"/>
                  <a:pt x="377777" y="755983"/>
                </a:cubicBezTo>
                <a:lnTo>
                  <a:pt x="1243114" y="755983"/>
                </a:lnTo>
                <a:lnTo>
                  <a:pt x="1243114" y="719368"/>
                </a:lnTo>
                <a:lnTo>
                  <a:pt x="1243114" y="719368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24" name="Rounded Rectangle 523">
            <a:extLst>
              <a:ext uri="{FF2B5EF4-FFF2-40B4-BE49-F238E27FC236}">
                <a16:creationId xmlns:a16="http://schemas.microsoft.com/office/drawing/2014/main" id="{2A366EB7-6FB5-A372-911C-98DF02A79F2A}"/>
              </a:ext>
            </a:extLst>
          </p:cNvPr>
          <p:cNvSpPr/>
          <p:nvPr/>
        </p:nvSpPr>
        <p:spPr>
          <a:xfrm>
            <a:off x="5898283" y="5338184"/>
            <a:ext cx="2075084" cy="585832"/>
          </a:xfrm>
          <a:prstGeom prst="roundRect">
            <a:avLst>
              <a:gd name="adj" fmla="val 47767"/>
            </a:avLst>
          </a:prstGeom>
          <a:solidFill>
            <a:srgbClr val="EBEBE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25" name="Freeform 524">
            <a:extLst>
              <a:ext uri="{FF2B5EF4-FFF2-40B4-BE49-F238E27FC236}">
                <a16:creationId xmlns:a16="http://schemas.microsoft.com/office/drawing/2014/main" id="{23F21AC3-1CE1-8F63-AB71-F7303AF20BC3}"/>
              </a:ext>
            </a:extLst>
          </p:cNvPr>
          <p:cNvSpPr/>
          <p:nvPr/>
        </p:nvSpPr>
        <p:spPr>
          <a:xfrm>
            <a:off x="6376424" y="5565678"/>
            <a:ext cx="188888" cy="119266"/>
          </a:xfrm>
          <a:custGeom>
            <a:avLst/>
            <a:gdLst>
              <a:gd name="csX0" fmla="*/ 94444 w 188888"/>
              <a:gd name="csY0" fmla="*/ 119267 h 119266"/>
              <a:gd name="csX1" fmla="*/ 77224 w 188888"/>
              <a:gd name="csY1" fmla="*/ 111729 h 119266"/>
              <a:gd name="csX2" fmla="*/ 7265 w 188888"/>
              <a:gd name="csY2" fmla="*/ 42807 h 119266"/>
              <a:gd name="csX3" fmla="*/ 7265 w 188888"/>
              <a:gd name="csY3" fmla="*/ 7269 h 119266"/>
              <a:gd name="csX4" fmla="*/ 181624 w 188888"/>
              <a:gd name="csY4" fmla="*/ 7269 h 119266"/>
              <a:gd name="csX5" fmla="*/ 181624 w 188888"/>
              <a:gd name="csY5" fmla="*/ 42807 h 119266"/>
              <a:gd name="csX6" fmla="*/ 112741 w 188888"/>
              <a:gd name="csY6" fmla="*/ 111729 h 119266"/>
              <a:gd name="csX7" fmla="*/ 94444 w 188888"/>
              <a:gd name="csY7" fmla="*/ 119267 h 11926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88888" h="119266">
                <a:moveTo>
                  <a:pt x="94444" y="119267"/>
                </a:moveTo>
                <a:cubicBezTo>
                  <a:pt x="87987" y="119267"/>
                  <a:pt x="81529" y="116036"/>
                  <a:pt x="77224" y="111729"/>
                </a:cubicBezTo>
                <a:lnTo>
                  <a:pt x="7265" y="42807"/>
                </a:lnTo>
                <a:cubicBezTo>
                  <a:pt x="-2422" y="33115"/>
                  <a:pt x="-2422" y="16962"/>
                  <a:pt x="7265" y="7269"/>
                </a:cubicBezTo>
                <a:cubicBezTo>
                  <a:pt x="16951" y="-2423"/>
                  <a:pt x="171937" y="-2423"/>
                  <a:pt x="181624" y="7269"/>
                </a:cubicBezTo>
                <a:cubicBezTo>
                  <a:pt x="191310" y="16962"/>
                  <a:pt x="191310" y="33115"/>
                  <a:pt x="181624" y="42807"/>
                </a:cubicBezTo>
                <a:lnTo>
                  <a:pt x="112741" y="111729"/>
                </a:lnTo>
                <a:cubicBezTo>
                  <a:pt x="108436" y="116036"/>
                  <a:pt x="101978" y="119267"/>
                  <a:pt x="94444" y="119267"/>
                </a:cubicBez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26" name="TextBox 525">
            <a:extLst>
              <a:ext uri="{FF2B5EF4-FFF2-40B4-BE49-F238E27FC236}">
                <a16:creationId xmlns:a16="http://schemas.microsoft.com/office/drawing/2014/main" id="{BBED39E4-2C1A-B6F8-2A1B-7EC2E873B390}"/>
              </a:ext>
            </a:extLst>
          </p:cNvPr>
          <p:cNvSpPr txBox="1"/>
          <p:nvPr/>
        </p:nvSpPr>
        <p:spPr>
          <a:xfrm>
            <a:off x="5997346" y="5620918"/>
            <a:ext cx="277824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527" name="TextBox 526">
            <a:extLst>
              <a:ext uri="{FF2B5EF4-FFF2-40B4-BE49-F238E27FC236}">
                <a16:creationId xmlns:a16="http://schemas.microsoft.com/office/drawing/2014/main" id="{056BF72E-A157-C02F-F36A-6ABE2A9C41B1}"/>
              </a:ext>
            </a:extLst>
          </p:cNvPr>
          <p:cNvSpPr txBox="1"/>
          <p:nvPr/>
        </p:nvSpPr>
        <p:spPr>
          <a:xfrm>
            <a:off x="6580695" y="5620918"/>
            <a:ext cx="562656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528" name="TextBox 527">
            <a:extLst>
              <a:ext uri="{FF2B5EF4-FFF2-40B4-BE49-F238E27FC236}">
                <a16:creationId xmlns:a16="http://schemas.microsoft.com/office/drawing/2014/main" id="{6CC65A15-A24A-13B2-AA5E-378AA21AA97F}"/>
              </a:ext>
            </a:extLst>
          </p:cNvPr>
          <p:cNvSpPr txBox="1"/>
          <p:nvPr/>
        </p:nvSpPr>
        <p:spPr>
          <a:xfrm>
            <a:off x="6517194" y="5337651"/>
            <a:ext cx="1004222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529" name="TextBox 528">
            <a:extLst>
              <a:ext uri="{FF2B5EF4-FFF2-40B4-BE49-F238E27FC236}">
                <a16:creationId xmlns:a16="http://schemas.microsoft.com/office/drawing/2014/main" id="{52F98759-A60A-97E5-82C0-B9A066E3F05F}"/>
              </a:ext>
            </a:extLst>
          </p:cNvPr>
          <p:cNvSpPr txBox="1"/>
          <p:nvPr/>
        </p:nvSpPr>
        <p:spPr>
          <a:xfrm>
            <a:off x="5878955" y="5337651"/>
            <a:ext cx="593551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530" name="Freeform 529">
            <a:extLst>
              <a:ext uri="{FF2B5EF4-FFF2-40B4-BE49-F238E27FC236}">
                <a16:creationId xmlns:a16="http://schemas.microsoft.com/office/drawing/2014/main" id="{A6DD9F40-3FB6-08E8-2A78-1FA7F93816D6}"/>
              </a:ext>
            </a:extLst>
          </p:cNvPr>
          <p:cNvSpPr/>
          <p:nvPr/>
        </p:nvSpPr>
        <p:spPr>
          <a:xfrm>
            <a:off x="3918988" y="5252032"/>
            <a:ext cx="1243113" cy="755982"/>
          </a:xfrm>
          <a:custGeom>
            <a:avLst/>
            <a:gdLst>
              <a:gd name="csX0" fmla="*/ 0 w 1243113"/>
              <a:gd name="csY0" fmla="*/ 755983 h 755982"/>
              <a:gd name="csX1" fmla="*/ 865336 w 1243113"/>
              <a:gd name="csY1" fmla="*/ 755983 h 755982"/>
              <a:gd name="csX2" fmla="*/ 1243114 w 1243113"/>
              <a:gd name="csY2" fmla="*/ 377991 h 755982"/>
              <a:gd name="csX3" fmla="*/ 865336 w 1243113"/>
              <a:gd name="csY3" fmla="*/ 0 h 755982"/>
              <a:gd name="csX4" fmla="*/ 0 w 1243113"/>
              <a:gd name="csY4" fmla="*/ 0 h 755982"/>
              <a:gd name="csX5" fmla="*/ 0 w 1243113"/>
              <a:gd name="csY5" fmla="*/ 36614 h 755982"/>
              <a:gd name="csX6" fmla="*/ 865336 w 1243113"/>
              <a:gd name="csY6" fmla="*/ 36614 h 755982"/>
              <a:gd name="csX7" fmla="*/ 1206520 w 1243113"/>
              <a:gd name="csY7" fmla="*/ 377991 h 755982"/>
              <a:gd name="csX8" fmla="*/ 1206520 w 1243113"/>
              <a:gd name="csY8" fmla="*/ 377991 h 755982"/>
              <a:gd name="csX9" fmla="*/ 865336 w 1243113"/>
              <a:gd name="csY9" fmla="*/ 719368 h 755982"/>
              <a:gd name="csX10" fmla="*/ 0 w 1243113"/>
              <a:gd name="csY10" fmla="*/ 719368 h 755982"/>
              <a:gd name="csX11" fmla="*/ 0 w 1243113"/>
              <a:gd name="csY11" fmla="*/ 755983 h 755982"/>
              <a:gd name="csX12" fmla="*/ 0 w 1243113"/>
              <a:gd name="csY12" fmla="*/ 755983 h 7559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1243113" h="755982">
                <a:moveTo>
                  <a:pt x="0" y="755983"/>
                </a:moveTo>
                <a:lnTo>
                  <a:pt x="865336" y="755983"/>
                </a:lnTo>
                <a:cubicBezTo>
                  <a:pt x="1073060" y="755983"/>
                  <a:pt x="1243114" y="586910"/>
                  <a:pt x="1243114" y="377991"/>
                </a:cubicBezTo>
                <a:cubicBezTo>
                  <a:pt x="1243114" y="169073"/>
                  <a:pt x="1074136" y="0"/>
                  <a:pt x="865336" y="0"/>
                </a:cubicBezTo>
                <a:lnTo>
                  <a:pt x="0" y="0"/>
                </a:lnTo>
                <a:lnTo>
                  <a:pt x="0" y="36614"/>
                </a:lnTo>
                <a:lnTo>
                  <a:pt x="865336" y="36614"/>
                </a:lnTo>
                <a:cubicBezTo>
                  <a:pt x="1052610" y="36614"/>
                  <a:pt x="1206520" y="189534"/>
                  <a:pt x="1206520" y="377991"/>
                </a:cubicBezTo>
                <a:lnTo>
                  <a:pt x="1206520" y="377991"/>
                </a:lnTo>
                <a:cubicBezTo>
                  <a:pt x="1206520" y="565372"/>
                  <a:pt x="1053687" y="719368"/>
                  <a:pt x="865336" y="719368"/>
                </a:cubicBezTo>
                <a:lnTo>
                  <a:pt x="0" y="719368"/>
                </a:lnTo>
                <a:lnTo>
                  <a:pt x="0" y="755983"/>
                </a:lnTo>
                <a:lnTo>
                  <a:pt x="0" y="755983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31" name="Freeform 530">
            <a:extLst>
              <a:ext uri="{FF2B5EF4-FFF2-40B4-BE49-F238E27FC236}">
                <a16:creationId xmlns:a16="http://schemas.microsoft.com/office/drawing/2014/main" id="{7BC694C1-A32D-BC5D-8632-E71647DEEB17}"/>
              </a:ext>
            </a:extLst>
          </p:cNvPr>
          <p:cNvSpPr/>
          <p:nvPr/>
        </p:nvSpPr>
        <p:spPr>
          <a:xfrm>
            <a:off x="6804518" y="5252032"/>
            <a:ext cx="1243113" cy="755982"/>
          </a:xfrm>
          <a:custGeom>
            <a:avLst/>
            <a:gdLst>
              <a:gd name="csX0" fmla="*/ 0 w 1243113"/>
              <a:gd name="csY0" fmla="*/ 755983 h 755982"/>
              <a:gd name="csX1" fmla="*/ 865336 w 1243113"/>
              <a:gd name="csY1" fmla="*/ 755983 h 755982"/>
              <a:gd name="csX2" fmla="*/ 1243114 w 1243113"/>
              <a:gd name="csY2" fmla="*/ 377991 h 755982"/>
              <a:gd name="csX3" fmla="*/ 865336 w 1243113"/>
              <a:gd name="csY3" fmla="*/ 0 h 755982"/>
              <a:gd name="csX4" fmla="*/ 0 w 1243113"/>
              <a:gd name="csY4" fmla="*/ 0 h 755982"/>
              <a:gd name="csX5" fmla="*/ 0 w 1243113"/>
              <a:gd name="csY5" fmla="*/ 36614 h 755982"/>
              <a:gd name="csX6" fmla="*/ 865336 w 1243113"/>
              <a:gd name="csY6" fmla="*/ 36614 h 755982"/>
              <a:gd name="csX7" fmla="*/ 1206520 w 1243113"/>
              <a:gd name="csY7" fmla="*/ 377991 h 755982"/>
              <a:gd name="csX8" fmla="*/ 1206520 w 1243113"/>
              <a:gd name="csY8" fmla="*/ 377991 h 755982"/>
              <a:gd name="csX9" fmla="*/ 865336 w 1243113"/>
              <a:gd name="csY9" fmla="*/ 719368 h 755982"/>
              <a:gd name="csX10" fmla="*/ 0 w 1243113"/>
              <a:gd name="csY10" fmla="*/ 719368 h 755982"/>
              <a:gd name="csX11" fmla="*/ 0 w 1243113"/>
              <a:gd name="csY11" fmla="*/ 755983 h 755982"/>
              <a:gd name="csX12" fmla="*/ 0 w 1243113"/>
              <a:gd name="csY12" fmla="*/ 755983 h 7559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1243113" h="755982">
                <a:moveTo>
                  <a:pt x="0" y="755983"/>
                </a:moveTo>
                <a:lnTo>
                  <a:pt x="865336" y="755983"/>
                </a:lnTo>
                <a:cubicBezTo>
                  <a:pt x="1073060" y="755983"/>
                  <a:pt x="1243114" y="586910"/>
                  <a:pt x="1243114" y="377991"/>
                </a:cubicBezTo>
                <a:cubicBezTo>
                  <a:pt x="1243114" y="169073"/>
                  <a:pt x="1074136" y="0"/>
                  <a:pt x="865336" y="0"/>
                </a:cubicBezTo>
                <a:lnTo>
                  <a:pt x="0" y="0"/>
                </a:lnTo>
                <a:lnTo>
                  <a:pt x="0" y="36614"/>
                </a:lnTo>
                <a:lnTo>
                  <a:pt x="865336" y="36614"/>
                </a:lnTo>
                <a:cubicBezTo>
                  <a:pt x="1052610" y="36614"/>
                  <a:pt x="1206520" y="189534"/>
                  <a:pt x="1206520" y="377991"/>
                </a:cubicBezTo>
                <a:lnTo>
                  <a:pt x="1206520" y="377991"/>
                </a:lnTo>
                <a:cubicBezTo>
                  <a:pt x="1206520" y="565372"/>
                  <a:pt x="1053687" y="719368"/>
                  <a:pt x="865336" y="719368"/>
                </a:cubicBezTo>
                <a:lnTo>
                  <a:pt x="0" y="719368"/>
                </a:lnTo>
                <a:lnTo>
                  <a:pt x="0" y="755983"/>
                </a:lnTo>
                <a:lnTo>
                  <a:pt x="0" y="755983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32" name="Freeform 531">
            <a:extLst>
              <a:ext uri="{FF2B5EF4-FFF2-40B4-BE49-F238E27FC236}">
                <a16:creationId xmlns:a16="http://schemas.microsoft.com/office/drawing/2014/main" id="{1D4EE91D-C2FB-1900-8BC0-2631B6B941BF}"/>
              </a:ext>
            </a:extLst>
          </p:cNvPr>
          <p:cNvSpPr/>
          <p:nvPr/>
        </p:nvSpPr>
        <p:spPr>
          <a:xfrm>
            <a:off x="8042250" y="5061421"/>
            <a:ext cx="2945802" cy="1107051"/>
          </a:xfrm>
          <a:custGeom>
            <a:avLst/>
            <a:gdLst>
              <a:gd name="csX0" fmla="*/ 94713 w 2945802"/>
              <a:gd name="csY0" fmla="*/ 1107051 h 1107051"/>
              <a:gd name="csX1" fmla="*/ 2846784 w 2945802"/>
              <a:gd name="csY1" fmla="*/ 1107051 h 1107051"/>
              <a:gd name="csX2" fmla="*/ 2945803 w 2945802"/>
              <a:gd name="csY2" fmla="*/ 1007976 h 1107051"/>
              <a:gd name="csX3" fmla="*/ 2945803 w 2945802"/>
              <a:gd name="csY3" fmla="*/ 99075 h 1107051"/>
              <a:gd name="csX4" fmla="*/ 2846784 w 2945802"/>
              <a:gd name="csY4" fmla="*/ 0 h 1107051"/>
              <a:gd name="csX5" fmla="*/ 0 w 2945802"/>
              <a:gd name="csY5" fmla="*/ 0 h 11070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2945802" h="1107051">
                <a:moveTo>
                  <a:pt x="94713" y="1107051"/>
                </a:moveTo>
                <a:lnTo>
                  <a:pt x="2846784" y="1107051"/>
                </a:lnTo>
                <a:cubicBezTo>
                  <a:pt x="2901675" y="1107051"/>
                  <a:pt x="2945803" y="1062899"/>
                  <a:pt x="2945803" y="1007976"/>
                </a:cubicBezTo>
                <a:lnTo>
                  <a:pt x="2945803" y="99075"/>
                </a:lnTo>
                <a:cubicBezTo>
                  <a:pt x="2945803" y="44153"/>
                  <a:pt x="2901675" y="0"/>
                  <a:pt x="2846784" y="0"/>
                </a:cubicBezTo>
                <a:lnTo>
                  <a:pt x="0" y="0"/>
                </a:lnTo>
              </a:path>
            </a:pathLst>
          </a:custGeom>
          <a:solidFill>
            <a:srgbClr val="FFFFFF"/>
          </a:solidFill>
          <a:ln w="36591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33" name="TextBox 532">
            <a:extLst>
              <a:ext uri="{FF2B5EF4-FFF2-40B4-BE49-F238E27FC236}">
                <a16:creationId xmlns:a16="http://schemas.microsoft.com/office/drawing/2014/main" id="{412A418A-8B74-F372-56E8-6F6A6729576E}"/>
              </a:ext>
            </a:extLst>
          </p:cNvPr>
          <p:cNvSpPr txBox="1"/>
          <p:nvPr/>
        </p:nvSpPr>
        <p:spPr>
          <a:xfrm>
            <a:off x="8248942" y="5592918"/>
            <a:ext cx="1132321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until done</a:t>
            </a:r>
          </a:p>
        </p:txBody>
      </p:sp>
      <p:sp>
        <p:nvSpPr>
          <p:cNvPr id="534" name="Freeform 533">
            <a:extLst>
              <a:ext uri="{FF2B5EF4-FFF2-40B4-BE49-F238E27FC236}">
                <a16:creationId xmlns:a16="http://schemas.microsoft.com/office/drawing/2014/main" id="{CEDF759A-5FCA-49A9-9E92-7BFC46336F69}"/>
              </a:ext>
            </a:extLst>
          </p:cNvPr>
          <p:cNvSpPr/>
          <p:nvPr/>
        </p:nvSpPr>
        <p:spPr>
          <a:xfrm>
            <a:off x="10503992" y="5564602"/>
            <a:ext cx="188888" cy="119266"/>
          </a:xfrm>
          <a:custGeom>
            <a:avLst/>
            <a:gdLst>
              <a:gd name="csX0" fmla="*/ 94444 w 188888"/>
              <a:gd name="csY0" fmla="*/ 119266 h 119266"/>
              <a:gd name="csX1" fmla="*/ 77224 w 188888"/>
              <a:gd name="csY1" fmla="*/ 111728 h 119266"/>
              <a:gd name="csX2" fmla="*/ 7265 w 188888"/>
              <a:gd name="csY2" fmla="*/ 42807 h 119266"/>
              <a:gd name="csX3" fmla="*/ 7265 w 188888"/>
              <a:gd name="csY3" fmla="*/ 7269 h 119266"/>
              <a:gd name="csX4" fmla="*/ 181624 w 188888"/>
              <a:gd name="csY4" fmla="*/ 7269 h 119266"/>
              <a:gd name="csX5" fmla="*/ 181624 w 188888"/>
              <a:gd name="csY5" fmla="*/ 42807 h 119266"/>
              <a:gd name="csX6" fmla="*/ 112741 w 188888"/>
              <a:gd name="csY6" fmla="*/ 111728 h 119266"/>
              <a:gd name="csX7" fmla="*/ 94444 w 188888"/>
              <a:gd name="csY7" fmla="*/ 119266 h 11926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88888" h="119266">
                <a:moveTo>
                  <a:pt x="94444" y="119266"/>
                </a:moveTo>
                <a:cubicBezTo>
                  <a:pt x="87987" y="119266"/>
                  <a:pt x="81529" y="116036"/>
                  <a:pt x="77224" y="111728"/>
                </a:cubicBezTo>
                <a:lnTo>
                  <a:pt x="7265" y="42807"/>
                </a:lnTo>
                <a:cubicBezTo>
                  <a:pt x="-2422" y="33114"/>
                  <a:pt x="-2422" y="16961"/>
                  <a:pt x="7265" y="7269"/>
                </a:cubicBezTo>
                <a:cubicBezTo>
                  <a:pt x="16951" y="-2423"/>
                  <a:pt x="171937" y="-2423"/>
                  <a:pt x="181624" y="7269"/>
                </a:cubicBezTo>
                <a:cubicBezTo>
                  <a:pt x="191310" y="16961"/>
                  <a:pt x="191310" y="33114"/>
                  <a:pt x="181624" y="42807"/>
                </a:cubicBezTo>
                <a:lnTo>
                  <a:pt x="112741" y="111728"/>
                </a:lnTo>
                <a:cubicBezTo>
                  <a:pt x="108436" y="116036"/>
                  <a:pt x="101978" y="119266"/>
                  <a:pt x="94444" y="119266"/>
                </a:cubicBez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35" name="Freeform 534">
            <a:extLst>
              <a:ext uri="{FF2B5EF4-FFF2-40B4-BE49-F238E27FC236}">
                <a16:creationId xmlns:a16="http://schemas.microsoft.com/office/drawing/2014/main" id="{569CE542-4128-DC50-D9D3-E8EF77B2AC96}"/>
              </a:ext>
            </a:extLst>
          </p:cNvPr>
          <p:cNvSpPr/>
          <p:nvPr/>
        </p:nvSpPr>
        <p:spPr>
          <a:xfrm>
            <a:off x="8217685" y="5313415"/>
            <a:ext cx="2639060" cy="607370"/>
          </a:xfrm>
          <a:custGeom>
            <a:avLst/>
            <a:gdLst>
              <a:gd name="csX0" fmla="*/ 2570178 w 2639060"/>
              <a:gd name="csY0" fmla="*/ 27999 h 607370"/>
              <a:gd name="csX1" fmla="*/ 2611077 w 2639060"/>
              <a:gd name="csY1" fmla="*/ 68921 h 607370"/>
              <a:gd name="csX2" fmla="*/ 2611077 w 2639060"/>
              <a:gd name="csY2" fmla="*/ 538449 h 607370"/>
              <a:gd name="csX3" fmla="*/ 2570178 w 2639060"/>
              <a:gd name="csY3" fmla="*/ 579371 h 607370"/>
              <a:gd name="csX4" fmla="*/ 68883 w 2639060"/>
              <a:gd name="csY4" fmla="*/ 579371 h 607370"/>
              <a:gd name="csX5" fmla="*/ 27984 w 2639060"/>
              <a:gd name="csY5" fmla="*/ 538449 h 607370"/>
              <a:gd name="csX6" fmla="*/ 27984 w 2639060"/>
              <a:gd name="csY6" fmla="*/ 68921 h 607370"/>
              <a:gd name="csX7" fmla="*/ 68883 w 2639060"/>
              <a:gd name="csY7" fmla="*/ 27999 h 607370"/>
              <a:gd name="csX8" fmla="*/ 2570178 w 2639060"/>
              <a:gd name="csY8" fmla="*/ 27999 h 607370"/>
              <a:gd name="csX9" fmla="*/ 2570178 w 2639060"/>
              <a:gd name="csY9" fmla="*/ 0 h 607370"/>
              <a:gd name="csX10" fmla="*/ 68883 w 2639060"/>
              <a:gd name="csY10" fmla="*/ 0 h 607370"/>
              <a:gd name="csX11" fmla="*/ 0 w 2639060"/>
              <a:gd name="csY11" fmla="*/ 68921 h 607370"/>
              <a:gd name="csX12" fmla="*/ 0 w 2639060"/>
              <a:gd name="csY12" fmla="*/ 538449 h 607370"/>
              <a:gd name="csX13" fmla="*/ 68883 w 2639060"/>
              <a:gd name="csY13" fmla="*/ 607371 h 607370"/>
              <a:gd name="csX14" fmla="*/ 2570178 w 2639060"/>
              <a:gd name="csY14" fmla="*/ 607371 h 607370"/>
              <a:gd name="csX15" fmla="*/ 2639060 w 2639060"/>
              <a:gd name="csY15" fmla="*/ 538449 h 607370"/>
              <a:gd name="csX16" fmla="*/ 2639060 w 2639060"/>
              <a:gd name="csY16" fmla="*/ 68921 h 607370"/>
              <a:gd name="csX17" fmla="*/ 2570178 w 2639060"/>
              <a:gd name="csY17" fmla="*/ 0 h 607370"/>
              <a:gd name="csX18" fmla="*/ 2570178 w 2639060"/>
              <a:gd name="csY18" fmla="*/ 0 h 60737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639060" h="607370">
                <a:moveTo>
                  <a:pt x="2570178" y="27999"/>
                </a:moveTo>
                <a:cubicBezTo>
                  <a:pt x="2592780" y="27999"/>
                  <a:pt x="2611077" y="46307"/>
                  <a:pt x="2611077" y="68921"/>
                </a:cubicBezTo>
                <a:lnTo>
                  <a:pt x="2611077" y="538449"/>
                </a:lnTo>
                <a:cubicBezTo>
                  <a:pt x="2611077" y="561064"/>
                  <a:pt x="2592780" y="579371"/>
                  <a:pt x="2570178" y="579371"/>
                </a:cubicBezTo>
                <a:lnTo>
                  <a:pt x="68883" y="579371"/>
                </a:lnTo>
                <a:cubicBezTo>
                  <a:pt x="46281" y="579371"/>
                  <a:pt x="27984" y="561064"/>
                  <a:pt x="27984" y="538449"/>
                </a:cubicBezTo>
                <a:lnTo>
                  <a:pt x="27984" y="68921"/>
                </a:lnTo>
                <a:cubicBezTo>
                  <a:pt x="27984" y="46307"/>
                  <a:pt x="46281" y="27999"/>
                  <a:pt x="68883" y="27999"/>
                </a:cubicBezTo>
                <a:lnTo>
                  <a:pt x="2570178" y="27999"/>
                </a:lnTo>
                <a:moveTo>
                  <a:pt x="2570178" y="0"/>
                </a:moveTo>
                <a:lnTo>
                  <a:pt x="68883" y="0"/>
                </a:lnTo>
                <a:cubicBezTo>
                  <a:pt x="31213" y="0"/>
                  <a:pt x="0" y="31230"/>
                  <a:pt x="0" y="68921"/>
                </a:cubicBezTo>
                <a:lnTo>
                  <a:pt x="0" y="538449"/>
                </a:lnTo>
                <a:cubicBezTo>
                  <a:pt x="0" y="576141"/>
                  <a:pt x="31213" y="607371"/>
                  <a:pt x="68883" y="607371"/>
                </a:cubicBezTo>
                <a:lnTo>
                  <a:pt x="2570178" y="607371"/>
                </a:lnTo>
                <a:cubicBezTo>
                  <a:pt x="2607848" y="607371"/>
                  <a:pt x="2639060" y="576141"/>
                  <a:pt x="2639060" y="538449"/>
                </a:cubicBezTo>
                <a:lnTo>
                  <a:pt x="2639060" y="68921"/>
                </a:lnTo>
                <a:cubicBezTo>
                  <a:pt x="2639060" y="31230"/>
                  <a:pt x="2607848" y="0"/>
                  <a:pt x="2570178" y="0"/>
                </a:cubicBezTo>
                <a:lnTo>
                  <a:pt x="2570178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36" name="TextBox 535">
            <a:extLst>
              <a:ext uri="{FF2B5EF4-FFF2-40B4-BE49-F238E27FC236}">
                <a16:creationId xmlns:a16="http://schemas.microsoft.com/office/drawing/2014/main" id="{EE8779ED-8FAA-297B-BFF7-8979D19EC5E9}"/>
              </a:ext>
            </a:extLst>
          </p:cNvPr>
          <p:cNvSpPr txBox="1"/>
          <p:nvPr/>
        </p:nvSpPr>
        <p:spPr>
          <a:xfrm>
            <a:off x="8251095" y="5336574"/>
            <a:ext cx="2236237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until done</a:t>
            </a:r>
          </a:p>
        </p:txBody>
      </p:sp>
      <p:sp>
        <p:nvSpPr>
          <p:cNvPr id="537" name="Rounded Rectangle 536">
            <a:extLst>
              <a:ext uri="{FF2B5EF4-FFF2-40B4-BE49-F238E27FC236}">
                <a16:creationId xmlns:a16="http://schemas.microsoft.com/office/drawing/2014/main" id="{FC5FF2A8-8776-8FF6-24CB-9C3AD6C07311}"/>
              </a:ext>
            </a:extLst>
          </p:cNvPr>
          <p:cNvSpPr/>
          <p:nvPr/>
        </p:nvSpPr>
        <p:spPr>
          <a:xfrm>
            <a:off x="3102085" y="5350030"/>
            <a:ext cx="1962074" cy="563217"/>
          </a:xfrm>
          <a:prstGeom prst="roundRect">
            <a:avLst>
              <a:gd name="adj" fmla="val 47774"/>
            </a:avLst>
          </a:prstGeom>
          <a:solidFill>
            <a:srgbClr val="FFFFFF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38" name="Freeform 537">
            <a:extLst>
              <a:ext uri="{FF2B5EF4-FFF2-40B4-BE49-F238E27FC236}">
                <a16:creationId xmlns:a16="http://schemas.microsoft.com/office/drawing/2014/main" id="{5AC52F15-7D7F-24A7-F02A-6F683F97CFF2}"/>
              </a:ext>
            </a:extLst>
          </p:cNvPr>
          <p:cNvSpPr/>
          <p:nvPr/>
        </p:nvSpPr>
        <p:spPr>
          <a:xfrm>
            <a:off x="3091322" y="5339260"/>
            <a:ext cx="1983600" cy="585832"/>
          </a:xfrm>
          <a:custGeom>
            <a:avLst/>
            <a:gdLst>
              <a:gd name="csX0" fmla="*/ 1703765 w 1983600"/>
              <a:gd name="csY0" fmla="*/ 21538 h 585832"/>
              <a:gd name="csX1" fmla="*/ 1960998 w 1983600"/>
              <a:gd name="csY1" fmla="*/ 278917 h 585832"/>
              <a:gd name="csX2" fmla="*/ 1960998 w 1983600"/>
              <a:gd name="csY2" fmla="*/ 304762 h 585832"/>
              <a:gd name="csX3" fmla="*/ 1703765 w 1983600"/>
              <a:gd name="csY3" fmla="*/ 562141 h 585832"/>
              <a:gd name="csX4" fmla="*/ 279835 w 1983600"/>
              <a:gd name="csY4" fmla="*/ 562141 h 585832"/>
              <a:gd name="csX5" fmla="*/ 22602 w 1983600"/>
              <a:gd name="csY5" fmla="*/ 304762 h 585832"/>
              <a:gd name="csX6" fmla="*/ 22602 w 1983600"/>
              <a:gd name="csY6" fmla="*/ 278917 h 585832"/>
              <a:gd name="csX7" fmla="*/ 279835 w 1983600"/>
              <a:gd name="csY7" fmla="*/ 21538 h 585832"/>
              <a:gd name="csX8" fmla="*/ 1703765 w 1983600"/>
              <a:gd name="csY8" fmla="*/ 21538 h 585832"/>
              <a:gd name="csX9" fmla="*/ 1703765 w 1983600"/>
              <a:gd name="csY9" fmla="*/ 0 h 585832"/>
              <a:gd name="csX10" fmla="*/ 279835 w 1983600"/>
              <a:gd name="csY10" fmla="*/ 0 h 585832"/>
              <a:gd name="csX11" fmla="*/ 0 w 1983600"/>
              <a:gd name="csY11" fmla="*/ 279994 h 585832"/>
              <a:gd name="csX12" fmla="*/ 0 w 1983600"/>
              <a:gd name="csY12" fmla="*/ 305839 h 585832"/>
              <a:gd name="csX13" fmla="*/ 279835 w 1983600"/>
              <a:gd name="csY13" fmla="*/ 585833 h 585832"/>
              <a:gd name="csX14" fmla="*/ 1703765 w 1983600"/>
              <a:gd name="csY14" fmla="*/ 585833 h 585832"/>
              <a:gd name="csX15" fmla="*/ 1983601 w 1983600"/>
              <a:gd name="csY15" fmla="*/ 305839 h 585832"/>
              <a:gd name="csX16" fmla="*/ 1983601 w 1983600"/>
              <a:gd name="csY16" fmla="*/ 279994 h 585832"/>
              <a:gd name="csX17" fmla="*/ 1703765 w 1983600"/>
              <a:gd name="csY17" fmla="*/ 0 h 585832"/>
              <a:gd name="csX18" fmla="*/ 1703765 w 1983600"/>
              <a:gd name="csY18" fmla="*/ 0 h 5858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983600" h="585832">
                <a:moveTo>
                  <a:pt x="1703765" y="21538"/>
                </a:moveTo>
                <a:cubicBezTo>
                  <a:pt x="1845835" y="21538"/>
                  <a:pt x="1960998" y="136766"/>
                  <a:pt x="1960998" y="278917"/>
                </a:cubicBezTo>
                <a:lnTo>
                  <a:pt x="1960998" y="304762"/>
                </a:lnTo>
                <a:cubicBezTo>
                  <a:pt x="1960998" y="446913"/>
                  <a:pt x="1845835" y="562141"/>
                  <a:pt x="1703765" y="562141"/>
                </a:cubicBezTo>
                <a:lnTo>
                  <a:pt x="279835" y="562141"/>
                </a:lnTo>
                <a:cubicBezTo>
                  <a:pt x="137765" y="562141"/>
                  <a:pt x="22602" y="446913"/>
                  <a:pt x="22602" y="304762"/>
                </a:cubicBezTo>
                <a:lnTo>
                  <a:pt x="22602" y="278917"/>
                </a:lnTo>
                <a:cubicBezTo>
                  <a:pt x="22602" y="136766"/>
                  <a:pt x="137765" y="21538"/>
                  <a:pt x="279835" y="21538"/>
                </a:cubicBezTo>
                <a:lnTo>
                  <a:pt x="1703765" y="21538"/>
                </a:lnTo>
                <a:moveTo>
                  <a:pt x="1703765" y="0"/>
                </a:moveTo>
                <a:lnTo>
                  <a:pt x="279835" y="0"/>
                </a:lnTo>
                <a:cubicBezTo>
                  <a:pt x="125926" y="0"/>
                  <a:pt x="0" y="125997"/>
                  <a:pt x="0" y="279994"/>
                </a:cubicBezTo>
                <a:lnTo>
                  <a:pt x="0" y="305839"/>
                </a:lnTo>
                <a:cubicBezTo>
                  <a:pt x="0" y="459836"/>
                  <a:pt x="125926" y="585833"/>
                  <a:pt x="279835" y="585833"/>
                </a:cubicBezTo>
                <a:lnTo>
                  <a:pt x="1703765" y="585833"/>
                </a:lnTo>
                <a:cubicBezTo>
                  <a:pt x="1857675" y="585833"/>
                  <a:pt x="1983601" y="459836"/>
                  <a:pt x="1983601" y="305839"/>
                </a:cubicBezTo>
                <a:lnTo>
                  <a:pt x="1983601" y="279994"/>
                </a:lnTo>
                <a:cubicBezTo>
                  <a:pt x="1983601" y="125997"/>
                  <a:pt x="1857675" y="0"/>
                  <a:pt x="1703765" y="0"/>
                </a:cubicBezTo>
                <a:lnTo>
                  <a:pt x="1703765" y="0"/>
                </a:lnTo>
                <a:close/>
              </a:path>
            </a:pathLst>
          </a:custGeom>
          <a:solidFill>
            <a:srgbClr val="EBEBE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39" name="TextBox 538">
            <a:extLst>
              <a:ext uri="{FF2B5EF4-FFF2-40B4-BE49-F238E27FC236}">
                <a16:creationId xmlns:a16="http://schemas.microsoft.com/office/drawing/2014/main" id="{A9A3FC6D-266E-9E4F-70F3-BF5EB36298DD}"/>
              </a:ext>
            </a:extLst>
          </p:cNvPr>
          <p:cNvSpPr txBox="1"/>
          <p:nvPr/>
        </p:nvSpPr>
        <p:spPr>
          <a:xfrm>
            <a:off x="3201148" y="5620918"/>
            <a:ext cx="942432" cy="289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540" name="TextBox 539">
            <a:extLst>
              <a:ext uri="{FF2B5EF4-FFF2-40B4-BE49-F238E27FC236}">
                <a16:creationId xmlns:a16="http://schemas.microsoft.com/office/drawing/2014/main" id="{67BC89E2-884F-D904-FB56-7CD1DD6D9064}"/>
              </a:ext>
            </a:extLst>
          </p:cNvPr>
          <p:cNvSpPr txBox="1"/>
          <p:nvPr/>
        </p:nvSpPr>
        <p:spPr>
          <a:xfrm>
            <a:off x="3165630" y="5338728"/>
            <a:ext cx="1825565" cy="3990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c</a:t>
            </a:r>
          </a:p>
        </p:txBody>
      </p:sp>
      <p:sp>
        <p:nvSpPr>
          <p:cNvPr id="541" name="TextBox 540">
            <a:extLst>
              <a:ext uri="{FF2B5EF4-FFF2-40B4-BE49-F238E27FC236}">
                <a16:creationId xmlns:a16="http://schemas.microsoft.com/office/drawing/2014/main" id="{99A68E1D-B47C-39A3-2BD0-CCCBD52A1119}"/>
              </a:ext>
            </a:extLst>
          </p:cNvPr>
          <p:cNvSpPr txBox="1"/>
          <p:nvPr/>
        </p:nvSpPr>
        <p:spPr>
          <a:xfrm>
            <a:off x="31478" y="188611"/>
            <a:ext cx="381215" cy="3885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⠠</a:t>
            </a:r>
          </a:p>
        </p:txBody>
      </p:sp>
      <p:sp>
        <p:nvSpPr>
          <p:cNvPr id="542" name="TextBox 541">
            <a:extLst>
              <a:ext uri="{FF2B5EF4-FFF2-40B4-BE49-F238E27FC236}">
                <a16:creationId xmlns:a16="http://schemas.microsoft.com/office/drawing/2014/main" id="{6C47A3DD-3163-4FB1-A6B8-0696A77D4A14}"/>
              </a:ext>
            </a:extLst>
          </p:cNvPr>
          <p:cNvSpPr txBox="1"/>
          <p:nvPr/>
        </p:nvSpPr>
        <p:spPr>
          <a:xfrm>
            <a:off x="229515" y="188611"/>
            <a:ext cx="3356250" cy="3885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Doorbell program</a:t>
            </a:r>
          </a:p>
        </p:txBody>
      </p:sp>
      <p:sp>
        <p:nvSpPr>
          <p:cNvPr id="543" name="TextBox 542">
            <a:extLst>
              <a:ext uri="{FF2B5EF4-FFF2-40B4-BE49-F238E27FC236}">
                <a16:creationId xmlns:a16="http://schemas.microsoft.com/office/drawing/2014/main" id="{080D42AB-EB4E-DC8A-77C4-27E00CA4EA33}"/>
              </a:ext>
            </a:extLst>
          </p:cNvPr>
          <p:cNvSpPr txBox="1"/>
          <p:nvPr/>
        </p:nvSpPr>
        <p:spPr>
          <a:xfrm>
            <a:off x="149869" y="513190"/>
            <a:ext cx="1650315" cy="2825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Doorbell program</a:t>
            </a:r>
          </a:p>
        </p:txBody>
      </p:sp>
      <p:sp>
        <p:nvSpPr>
          <p:cNvPr id="638" name="Rectangle 637">
            <a:extLst>
              <a:ext uri="{FF2B5EF4-FFF2-40B4-BE49-F238E27FC236}">
                <a16:creationId xmlns:a16="http://schemas.microsoft.com/office/drawing/2014/main" id="{137EA015-3DB4-6CA9-4DEF-B9FDCA0744A1}"/>
              </a:ext>
            </a:extLst>
          </p:cNvPr>
          <p:cNvSpPr/>
          <p:nvPr/>
        </p:nvSpPr>
        <p:spPr>
          <a:xfrm>
            <a:off x="12389381" y="0"/>
            <a:ext cx="406837" cy="358607"/>
          </a:xfrm>
          <a:prstGeom prst="rect">
            <a:avLst/>
          </a:prstGeom>
          <a:solidFill>
            <a:srgbClr val="FFFFFF">
              <a:alpha val="0"/>
            </a:srgbClr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39" name="Rectangle 638">
            <a:extLst>
              <a:ext uri="{FF2B5EF4-FFF2-40B4-BE49-F238E27FC236}">
                <a16:creationId xmlns:a16="http://schemas.microsoft.com/office/drawing/2014/main" id="{D187E12A-9547-3D80-C54F-F2CCA9A74A21}"/>
              </a:ext>
            </a:extLst>
          </p:cNvPr>
          <p:cNvSpPr/>
          <p:nvPr/>
        </p:nvSpPr>
        <p:spPr>
          <a:xfrm>
            <a:off x="11292643" y="180918"/>
            <a:ext cx="1305538" cy="1306277"/>
          </a:xfrm>
          <a:prstGeom prst="rect">
            <a:avLst/>
          </a:prstGeom>
          <a:solidFill>
            <a:srgbClr val="FFFFFF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40" name="Freeform 639">
            <a:extLst>
              <a:ext uri="{FF2B5EF4-FFF2-40B4-BE49-F238E27FC236}">
                <a16:creationId xmlns:a16="http://schemas.microsoft.com/office/drawing/2014/main" id="{F69FB499-8077-1B74-3B24-750953EA5603}"/>
              </a:ext>
            </a:extLst>
          </p:cNvPr>
          <p:cNvSpPr/>
          <p:nvPr/>
        </p:nvSpPr>
        <p:spPr>
          <a:xfrm>
            <a:off x="11335695" y="222917"/>
            <a:ext cx="1220510" cy="1221202"/>
          </a:xfrm>
          <a:custGeom>
            <a:avLst/>
            <a:gdLst>
              <a:gd name="csX0" fmla="*/ 0 w 1220510"/>
              <a:gd name="csY0" fmla="*/ 0 h 1221202"/>
              <a:gd name="csX1" fmla="*/ 0 w 1220510"/>
              <a:gd name="csY1" fmla="*/ 295070 h 1221202"/>
              <a:gd name="csX2" fmla="*/ 294902 w 1220510"/>
              <a:gd name="csY2" fmla="*/ 295070 h 1221202"/>
              <a:gd name="csX3" fmla="*/ 294902 w 1220510"/>
              <a:gd name="csY3" fmla="*/ 0 h 1221202"/>
              <a:gd name="csX4" fmla="*/ 0 w 1220510"/>
              <a:gd name="csY4" fmla="*/ 0 h 1221202"/>
              <a:gd name="csX5" fmla="*/ 41974 w 1220510"/>
              <a:gd name="csY5" fmla="*/ 41999 h 1221202"/>
              <a:gd name="csX6" fmla="*/ 41974 w 1220510"/>
              <a:gd name="csY6" fmla="*/ 253071 h 1221202"/>
              <a:gd name="csX7" fmla="*/ 252928 w 1220510"/>
              <a:gd name="csY7" fmla="*/ 253071 h 1221202"/>
              <a:gd name="csX8" fmla="*/ 252928 w 1220510"/>
              <a:gd name="csY8" fmla="*/ 41999 h 1221202"/>
              <a:gd name="csX9" fmla="*/ 41974 w 1220510"/>
              <a:gd name="csY9" fmla="*/ 41999 h 1221202"/>
              <a:gd name="csX10" fmla="*/ 1220511 w 1220510"/>
              <a:gd name="csY10" fmla="*/ 0 h 1221202"/>
              <a:gd name="csX11" fmla="*/ 1220511 w 1220510"/>
              <a:gd name="csY11" fmla="*/ 295070 h 1221202"/>
              <a:gd name="csX12" fmla="*/ 925608 w 1220510"/>
              <a:gd name="csY12" fmla="*/ 295070 h 1221202"/>
              <a:gd name="csX13" fmla="*/ 925608 w 1220510"/>
              <a:gd name="csY13" fmla="*/ 0 h 1221202"/>
              <a:gd name="csX14" fmla="*/ 1220511 w 1220510"/>
              <a:gd name="csY14" fmla="*/ 0 h 1221202"/>
              <a:gd name="csX15" fmla="*/ 1178536 w 1220510"/>
              <a:gd name="csY15" fmla="*/ 41999 h 1221202"/>
              <a:gd name="csX16" fmla="*/ 1178536 w 1220510"/>
              <a:gd name="csY16" fmla="*/ 253071 h 1221202"/>
              <a:gd name="csX17" fmla="*/ 967583 w 1220510"/>
              <a:gd name="csY17" fmla="*/ 253071 h 1221202"/>
              <a:gd name="csX18" fmla="*/ 967583 w 1220510"/>
              <a:gd name="csY18" fmla="*/ 41999 h 1221202"/>
              <a:gd name="csX19" fmla="*/ 1178536 w 1220510"/>
              <a:gd name="csY19" fmla="*/ 41999 h 1221202"/>
              <a:gd name="csX20" fmla="*/ 0 w 1220510"/>
              <a:gd name="csY20" fmla="*/ 1221203 h 1221202"/>
              <a:gd name="csX21" fmla="*/ 0 w 1220510"/>
              <a:gd name="csY21" fmla="*/ 926132 h 1221202"/>
              <a:gd name="csX22" fmla="*/ 294902 w 1220510"/>
              <a:gd name="csY22" fmla="*/ 926132 h 1221202"/>
              <a:gd name="csX23" fmla="*/ 294902 w 1220510"/>
              <a:gd name="csY23" fmla="*/ 1221203 h 1221202"/>
              <a:gd name="csX24" fmla="*/ 0 w 1220510"/>
              <a:gd name="csY24" fmla="*/ 1221203 h 1221202"/>
              <a:gd name="csX25" fmla="*/ 41974 w 1220510"/>
              <a:gd name="csY25" fmla="*/ 1179204 h 1221202"/>
              <a:gd name="csX26" fmla="*/ 41974 w 1220510"/>
              <a:gd name="csY26" fmla="*/ 968131 h 1221202"/>
              <a:gd name="csX27" fmla="*/ 252928 w 1220510"/>
              <a:gd name="csY27" fmla="*/ 968131 h 1221202"/>
              <a:gd name="csX28" fmla="*/ 252928 w 1220510"/>
              <a:gd name="csY28" fmla="*/ 1179204 h 1221202"/>
              <a:gd name="csX29" fmla="*/ 41974 w 1220510"/>
              <a:gd name="csY29" fmla="*/ 1179204 h 122120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</a:cxnLst>
            <a:rect l="l" t="t" r="r" b="b"/>
            <a:pathLst>
              <a:path w="1220510" h="1221202">
                <a:moveTo>
                  <a:pt x="0" y="0"/>
                </a:moveTo>
                <a:lnTo>
                  <a:pt x="0" y="295070"/>
                </a:lnTo>
                <a:lnTo>
                  <a:pt x="294902" y="295070"/>
                </a:lnTo>
                <a:lnTo>
                  <a:pt x="294902" y="0"/>
                </a:lnTo>
                <a:cubicBezTo>
                  <a:pt x="294902" y="0"/>
                  <a:pt x="0" y="0"/>
                  <a:pt x="0" y="0"/>
                </a:cubicBezTo>
                <a:close/>
                <a:moveTo>
                  <a:pt x="41974" y="41999"/>
                </a:moveTo>
                <a:lnTo>
                  <a:pt x="41974" y="253071"/>
                </a:lnTo>
                <a:lnTo>
                  <a:pt x="252928" y="253071"/>
                </a:lnTo>
                <a:lnTo>
                  <a:pt x="252928" y="41999"/>
                </a:lnTo>
                <a:lnTo>
                  <a:pt x="41974" y="41999"/>
                </a:lnTo>
                <a:close/>
                <a:moveTo>
                  <a:pt x="1220511" y="0"/>
                </a:moveTo>
                <a:lnTo>
                  <a:pt x="1220511" y="295070"/>
                </a:lnTo>
                <a:lnTo>
                  <a:pt x="925608" y="295070"/>
                </a:lnTo>
                <a:lnTo>
                  <a:pt x="925608" y="0"/>
                </a:lnTo>
                <a:cubicBezTo>
                  <a:pt x="925608" y="0"/>
                  <a:pt x="1220511" y="0"/>
                  <a:pt x="1220511" y="0"/>
                </a:cubicBezTo>
                <a:close/>
                <a:moveTo>
                  <a:pt x="1178536" y="41999"/>
                </a:moveTo>
                <a:lnTo>
                  <a:pt x="1178536" y="253071"/>
                </a:lnTo>
                <a:lnTo>
                  <a:pt x="967583" y="253071"/>
                </a:lnTo>
                <a:lnTo>
                  <a:pt x="967583" y="41999"/>
                </a:lnTo>
                <a:lnTo>
                  <a:pt x="1178536" y="41999"/>
                </a:lnTo>
                <a:close/>
                <a:moveTo>
                  <a:pt x="0" y="1221203"/>
                </a:moveTo>
                <a:lnTo>
                  <a:pt x="0" y="926132"/>
                </a:lnTo>
                <a:lnTo>
                  <a:pt x="294902" y="926132"/>
                </a:lnTo>
                <a:lnTo>
                  <a:pt x="294902" y="1221203"/>
                </a:lnTo>
                <a:lnTo>
                  <a:pt x="0" y="1221203"/>
                </a:lnTo>
                <a:close/>
                <a:moveTo>
                  <a:pt x="41974" y="1179204"/>
                </a:moveTo>
                <a:lnTo>
                  <a:pt x="41974" y="968131"/>
                </a:lnTo>
                <a:lnTo>
                  <a:pt x="252928" y="968131"/>
                </a:lnTo>
                <a:lnTo>
                  <a:pt x="252928" y="1179204"/>
                </a:lnTo>
                <a:lnTo>
                  <a:pt x="41974" y="1179204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41" name="Freeform 640">
            <a:extLst>
              <a:ext uri="{FF2B5EF4-FFF2-40B4-BE49-F238E27FC236}">
                <a16:creationId xmlns:a16="http://schemas.microsoft.com/office/drawing/2014/main" id="{C239BD31-2765-2BE6-71B9-2143ED81E05B}"/>
              </a:ext>
            </a:extLst>
          </p:cNvPr>
          <p:cNvSpPr/>
          <p:nvPr/>
        </p:nvSpPr>
        <p:spPr>
          <a:xfrm>
            <a:off x="11419644" y="306915"/>
            <a:ext cx="1052610" cy="1053206"/>
          </a:xfrm>
          <a:custGeom>
            <a:avLst/>
            <a:gdLst>
              <a:gd name="csX0" fmla="*/ 0 w 1052610"/>
              <a:gd name="csY0" fmla="*/ 0 h 1053206"/>
              <a:gd name="csX1" fmla="*/ 0 w 1052610"/>
              <a:gd name="csY1" fmla="*/ 125997 h 1053206"/>
              <a:gd name="csX2" fmla="*/ 125927 w 1052610"/>
              <a:gd name="csY2" fmla="*/ 125997 h 1053206"/>
              <a:gd name="csX3" fmla="*/ 125927 w 1052610"/>
              <a:gd name="csY3" fmla="*/ 0 h 1053206"/>
              <a:gd name="csX4" fmla="*/ 0 w 1052610"/>
              <a:gd name="csY4" fmla="*/ 0 h 1053206"/>
              <a:gd name="csX5" fmla="*/ 1052611 w 1052610"/>
              <a:gd name="csY5" fmla="*/ 0 h 1053206"/>
              <a:gd name="csX6" fmla="*/ 1052611 w 1052610"/>
              <a:gd name="csY6" fmla="*/ 125997 h 1053206"/>
              <a:gd name="csX7" fmla="*/ 926684 w 1052610"/>
              <a:gd name="csY7" fmla="*/ 125997 h 1053206"/>
              <a:gd name="csX8" fmla="*/ 926684 w 1052610"/>
              <a:gd name="csY8" fmla="*/ 0 h 1053206"/>
              <a:gd name="csX9" fmla="*/ 1052611 w 1052610"/>
              <a:gd name="csY9" fmla="*/ 0 h 1053206"/>
              <a:gd name="csX10" fmla="*/ 0 w 1052610"/>
              <a:gd name="csY10" fmla="*/ 1053206 h 1053206"/>
              <a:gd name="csX11" fmla="*/ 0 w 1052610"/>
              <a:gd name="csY11" fmla="*/ 927209 h 1053206"/>
              <a:gd name="csX12" fmla="*/ 125927 w 1052610"/>
              <a:gd name="csY12" fmla="*/ 927209 h 1053206"/>
              <a:gd name="csX13" fmla="*/ 125927 w 1052610"/>
              <a:gd name="csY13" fmla="*/ 1053206 h 1053206"/>
              <a:gd name="csX14" fmla="*/ 0 w 1052610"/>
              <a:gd name="csY14" fmla="*/ 1053206 h 105320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1052610" h="1053206">
                <a:moveTo>
                  <a:pt x="0" y="0"/>
                </a:moveTo>
                <a:lnTo>
                  <a:pt x="0" y="125997"/>
                </a:lnTo>
                <a:lnTo>
                  <a:pt x="125927" y="125997"/>
                </a:lnTo>
                <a:lnTo>
                  <a:pt x="125927" y="0"/>
                </a:lnTo>
                <a:lnTo>
                  <a:pt x="0" y="0"/>
                </a:lnTo>
                <a:close/>
                <a:moveTo>
                  <a:pt x="1052611" y="0"/>
                </a:moveTo>
                <a:lnTo>
                  <a:pt x="1052611" y="125997"/>
                </a:lnTo>
                <a:lnTo>
                  <a:pt x="926684" y="125997"/>
                </a:lnTo>
                <a:lnTo>
                  <a:pt x="926684" y="0"/>
                </a:lnTo>
                <a:lnTo>
                  <a:pt x="1052611" y="0"/>
                </a:lnTo>
                <a:close/>
                <a:moveTo>
                  <a:pt x="0" y="1053206"/>
                </a:moveTo>
                <a:lnTo>
                  <a:pt x="0" y="927209"/>
                </a:lnTo>
                <a:lnTo>
                  <a:pt x="125927" y="927209"/>
                </a:lnTo>
                <a:lnTo>
                  <a:pt x="125927" y="1053206"/>
                </a:lnTo>
                <a:lnTo>
                  <a:pt x="0" y="1053206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42" name="Freeform 641">
            <a:extLst>
              <a:ext uri="{FF2B5EF4-FFF2-40B4-BE49-F238E27FC236}">
                <a16:creationId xmlns:a16="http://schemas.microsoft.com/office/drawing/2014/main" id="{B40A99DA-227A-04C3-EF12-CB215AFBC8FD}"/>
              </a:ext>
            </a:extLst>
          </p:cNvPr>
          <p:cNvSpPr/>
          <p:nvPr/>
        </p:nvSpPr>
        <p:spPr>
          <a:xfrm>
            <a:off x="11335695" y="222917"/>
            <a:ext cx="1220510" cy="1221202"/>
          </a:xfrm>
          <a:custGeom>
            <a:avLst/>
            <a:gdLst>
              <a:gd name="csX0" fmla="*/ 0 w 1220510"/>
              <a:gd name="csY0" fmla="*/ 379068 h 1221202"/>
              <a:gd name="csX1" fmla="*/ 0 w 1220510"/>
              <a:gd name="csY1" fmla="*/ 421067 h 1221202"/>
              <a:gd name="csX2" fmla="*/ 41974 w 1220510"/>
              <a:gd name="csY2" fmla="*/ 421067 h 1221202"/>
              <a:gd name="csX3" fmla="*/ 41974 w 1220510"/>
              <a:gd name="csY3" fmla="*/ 379068 h 1221202"/>
              <a:gd name="csX4" fmla="*/ 0 w 1220510"/>
              <a:gd name="csY4" fmla="*/ 379068 h 1221202"/>
              <a:gd name="csX5" fmla="*/ 0 w 1220510"/>
              <a:gd name="csY5" fmla="*/ 421067 h 1221202"/>
              <a:gd name="csX6" fmla="*/ 0 w 1220510"/>
              <a:gd name="csY6" fmla="*/ 463066 h 1221202"/>
              <a:gd name="csX7" fmla="*/ 41974 w 1220510"/>
              <a:gd name="csY7" fmla="*/ 463066 h 1221202"/>
              <a:gd name="csX8" fmla="*/ 41974 w 1220510"/>
              <a:gd name="csY8" fmla="*/ 421067 h 1221202"/>
              <a:gd name="csX9" fmla="*/ 0 w 1220510"/>
              <a:gd name="csY9" fmla="*/ 421067 h 1221202"/>
              <a:gd name="csX10" fmla="*/ 0 w 1220510"/>
              <a:gd name="csY10" fmla="*/ 463066 h 1221202"/>
              <a:gd name="csX11" fmla="*/ 0 w 1220510"/>
              <a:gd name="csY11" fmla="*/ 505065 h 1221202"/>
              <a:gd name="csX12" fmla="*/ 41974 w 1220510"/>
              <a:gd name="csY12" fmla="*/ 505065 h 1221202"/>
              <a:gd name="csX13" fmla="*/ 41974 w 1220510"/>
              <a:gd name="csY13" fmla="*/ 463066 h 1221202"/>
              <a:gd name="csX14" fmla="*/ 0 w 1220510"/>
              <a:gd name="csY14" fmla="*/ 463066 h 1221202"/>
              <a:gd name="csX15" fmla="*/ 0 w 1220510"/>
              <a:gd name="csY15" fmla="*/ 505065 h 1221202"/>
              <a:gd name="csX16" fmla="*/ 0 w 1220510"/>
              <a:gd name="csY16" fmla="*/ 547064 h 1221202"/>
              <a:gd name="csX17" fmla="*/ 41974 w 1220510"/>
              <a:gd name="csY17" fmla="*/ 547064 h 1221202"/>
              <a:gd name="csX18" fmla="*/ 41974 w 1220510"/>
              <a:gd name="csY18" fmla="*/ 505065 h 1221202"/>
              <a:gd name="csX19" fmla="*/ 0 w 1220510"/>
              <a:gd name="csY19" fmla="*/ 505065 h 1221202"/>
              <a:gd name="csX20" fmla="*/ 0 w 1220510"/>
              <a:gd name="csY20" fmla="*/ 674138 h 1221202"/>
              <a:gd name="csX21" fmla="*/ 0 w 1220510"/>
              <a:gd name="csY21" fmla="*/ 716137 h 1221202"/>
              <a:gd name="csX22" fmla="*/ 41974 w 1220510"/>
              <a:gd name="csY22" fmla="*/ 716137 h 1221202"/>
              <a:gd name="csX23" fmla="*/ 41974 w 1220510"/>
              <a:gd name="csY23" fmla="*/ 674138 h 1221202"/>
              <a:gd name="csX24" fmla="*/ 0 w 1220510"/>
              <a:gd name="csY24" fmla="*/ 674138 h 1221202"/>
              <a:gd name="csX25" fmla="*/ 0 w 1220510"/>
              <a:gd name="csY25" fmla="*/ 758136 h 1221202"/>
              <a:gd name="csX26" fmla="*/ 0 w 1220510"/>
              <a:gd name="csY26" fmla="*/ 800135 h 1221202"/>
              <a:gd name="csX27" fmla="*/ 41974 w 1220510"/>
              <a:gd name="csY27" fmla="*/ 800135 h 1221202"/>
              <a:gd name="csX28" fmla="*/ 41974 w 1220510"/>
              <a:gd name="csY28" fmla="*/ 758136 h 1221202"/>
              <a:gd name="csX29" fmla="*/ 0 w 1220510"/>
              <a:gd name="csY29" fmla="*/ 758136 h 1221202"/>
              <a:gd name="csX30" fmla="*/ 0 w 1220510"/>
              <a:gd name="csY30" fmla="*/ 800135 h 1221202"/>
              <a:gd name="csX31" fmla="*/ 0 w 1220510"/>
              <a:gd name="csY31" fmla="*/ 842134 h 1221202"/>
              <a:gd name="csX32" fmla="*/ 41974 w 1220510"/>
              <a:gd name="csY32" fmla="*/ 842134 h 1221202"/>
              <a:gd name="csX33" fmla="*/ 41974 w 1220510"/>
              <a:gd name="csY33" fmla="*/ 800135 h 1221202"/>
              <a:gd name="csX34" fmla="*/ 0 w 1220510"/>
              <a:gd name="csY34" fmla="*/ 800135 h 1221202"/>
              <a:gd name="csX35" fmla="*/ 0 w 1220510"/>
              <a:gd name="csY35" fmla="*/ 842134 h 1221202"/>
              <a:gd name="csX36" fmla="*/ 0 w 1220510"/>
              <a:gd name="csY36" fmla="*/ 884133 h 1221202"/>
              <a:gd name="csX37" fmla="*/ 41974 w 1220510"/>
              <a:gd name="csY37" fmla="*/ 884133 h 1221202"/>
              <a:gd name="csX38" fmla="*/ 41974 w 1220510"/>
              <a:gd name="csY38" fmla="*/ 842134 h 1221202"/>
              <a:gd name="csX39" fmla="*/ 0 w 1220510"/>
              <a:gd name="csY39" fmla="*/ 842134 h 1221202"/>
              <a:gd name="csX40" fmla="*/ 41974 w 1220510"/>
              <a:gd name="csY40" fmla="*/ 421067 h 1221202"/>
              <a:gd name="csX41" fmla="*/ 41974 w 1220510"/>
              <a:gd name="csY41" fmla="*/ 463066 h 1221202"/>
              <a:gd name="csX42" fmla="*/ 83950 w 1220510"/>
              <a:gd name="csY42" fmla="*/ 463066 h 1221202"/>
              <a:gd name="csX43" fmla="*/ 83950 w 1220510"/>
              <a:gd name="csY43" fmla="*/ 421067 h 1221202"/>
              <a:gd name="csX44" fmla="*/ 41974 w 1220510"/>
              <a:gd name="csY44" fmla="*/ 421067 h 1221202"/>
              <a:gd name="csX45" fmla="*/ 41974 w 1220510"/>
              <a:gd name="csY45" fmla="*/ 463066 h 1221202"/>
              <a:gd name="csX46" fmla="*/ 41974 w 1220510"/>
              <a:gd name="csY46" fmla="*/ 505065 h 1221202"/>
              <a:gd name="csX47" fmla="*/ 83950 w 1220510"/>
              <a:gd name="csY47" fmla="*/ 505065 h 1221202"/>
              <a:gd name="csX48" fmla="*/ 83950 w 1220510"/>
              <a:gd name="csY48" fmla="*/ 463066 h 1221202"/>
              <a:gd name="csX49" fmla="*/ 41974 w 1220510"/>
              <a:gd name="csY49" fmla="*/ 463066 h 1221202"/>
              <a:gd name="csX50" fmla="*/ 41974 w 1220510"/>
              <a:gd name="csY50" fmla="*/ 505065 h 1221202"/>
              <a:gd name="csX51" fmla="*/ 41974 w 1220510"/>
              <a:gd name="csY51" fmla="*/ 547064 h 1221202"/>
              <a:gd name="csX52" fmla="*/ 83950 w 1220510"/>
              <a:gd name="csY52" fmla="*/ 547064 h 1221202"/>
              <a:gd name="csX53" fmla="*/ 83950 w 1220510"/>
              <a:gd name="csY53" fmla="*/ 505065 h 1221202"/>
              <a:gd name="csX54" fmla="*/ 41974 w 1220510"/>
              <a:gd name="csY54" fmla="*/ 505065 h 1221202"/>
              <a:gd name="csX55" fmla="*/ 41974 w 1220510"/>
              <a:gd name="csY55" fmla="*/ 590140 h 1221202"/>
              <a:gd name="csX56" fmla="*/ 41974 w 1220510"/>
              <a:gd name="csY56" fmla="*/ 632139 h 1221202"/>
              <a:gd name="csX57" fmla="*/ 83950 w 1220510"/>
              <a:gd name="csY57" fmla="*/ 632139 h 1221202"/>
              <a:gd name="csX58" fmla="*/ 83950 w 1220510"/>
              <a:gd name="csY58" fmla="*/ 590140 h 1221202"/>
              <a:gd name="csX59" fmla="*/ 41974 w 1220510"/>
              <a:gd name="csY59" fmla="*/ 590140 h 1221202"/>
              <a:gd name="csX60" fmla="*/ 41974 w 1220510"/>
              <a:gd name="csY60" fmla="*/ 632139 h 1221202"/>
              <a:gd name="csX61" fmla="*/ 41974 w 1220510"/>
              <a:gd name="csY61" fmla="*/ 674138 h 1221202"/>
              <a:gd name="csX62" fmla="*/ 83950 w 1220510"/>
              <a:gd name="csY62" fmla="*/ 674138 h 1221202"/>
              <a:gd name="csX63" fmla="*/ 83950 w 1220510"/>
              <a:gd name="csY63" fmla="*/ 632139 h 1221202"/>
              <a:gd name="csX64" fmla="*/ 41974 w 1220510"/>
              <a:gd name="csY64" fmla="*/ 632139 h 1221202"/>
              <a:gd name="csX65" fmla="*/ 41974 w 1220510"/>
              <a:gd name="csY65" fmla="*/ 842134 h 1221202"/>
              <a:gd name="csX66" fmla="*/ 41974 w 1220510"/>
              <a:gd name="csY66" fmla="*/ 884133 h 1221202"/>
              <a:gd name="csX67" fmla="*/ 83950 w 1220510"/>
              <a:gd name="csY67" fmla="*/ 884133 h 1221202"/>
              <a:gd name="csX68" fmla="*/ 83950 w 1220510"/>
              <a:gd name="csY68" fmla="*/ 842134 h 1221202"/>
              <a:gd name="csX69" fmla="*/ 41974 w 1220510"/>
              <a:gd name="csY69" fmla="*/ 842134 h 1221202"/>
              <a:gd name="csX70" fmla="*/ 83950 w 1220510"/>
              <a:gd name="csY70" fmla="*/ 337069 h 1221202"/>
              <a:gd name="csX71" fmla="*/ 83950 w 1220510"/>
              <a:gd name="csY71" fmla="*/ 379068 h 1221202"/>
              <a:gd name="csX72" fmla="*/ 125925 w 1220510"/>
              <a:gd name="csY72" fmla="*/ 379068 h 1221202"/>
              <a:gd name="csX73" fmla="*/ 125925 w 1220510"/>
              <a:gd name="csY73" fmla="*/ 337069 h 1221202"/>
              <a:gd name="csX74" fmla="*/ 83950 w 1220510"/>
              <a:gd name="csY74" fmla="*/ 337069 h 1221202"/>
              <a:gd name="csX75" fmla="*/ 83950 w 1220510"/>
              <a:gd name="csY75" fmla="*/ 421067 h 1221202"/>
              <a:gd name="csX76" fmla="*/ 83950 w 1220510"/>
              <a:gd name="csY76" fmla="*/ 463066 h 1221202"/>
              <a:gd name="csX77" fmla="*/ 125925 w 1220510"/>
              <a:gd name="csY77" fmla="*/ 463066 h 1221202"/>
              <a:gd name="csX78" fmla="*/ 125925 w 1220510"/>
              <a:gd name="csY78" fmla="*/ 421067 h 1221202"/>
              <a:gd name="csX79" fmla="*/ 83950 w 1220510"/>
              <a:gd name="csY79" fmla="*/ 421067 h 1221202"/>
              <a:gd name="csX80" fmla="*/ 83950 w 1220510"/>
              <a:gd name="csY80" fmla="*/ 505065 h 1221202"/>
              <a:gd name="csX81" fmla="*/ 83950 w 1220510"/>
              <a:gd name="csY81" fmla="*/ 547064 h 1221202"/>
              <a:gd name="csX82" fmla="*/ 125925 w 1220510"/>
              <a:gd name="csY82" fmla="*/ 547064 h 1221202"/>
              <a:gd name="csX83" fmla="*/ 125925 w 1220510"/>
              <a:gd name="csY83" fmla="*/ 505065 h 1221202"/>
              <a:gd name="csX84" fmla="*/ 83950 w 1220510"/>
              <a:gd name="csY84" fmla="*/ 505065 h 1221202"/>
              <a:gd name="csX85" fmla="*/ 83950 w 1220510"/>
              <a:gd name="csY85" fmla="*/ 590140 h 1221202"/>
              <a:gd name="csX86" fmla="*/ 83950 w 1220510"/>
              <a:gd name="csY86" fmla="*/ 632139 h 1221202"/>
              <a:gd name="csX87" fmla="*/ 125925 w 1220510"/>
              <a:gd name="csY87" fmla="*/ 632139 h 1221202"/>
              <a:gd name="csX88" fmla="*/ 125925 w 1220510"/>
              <a:gd name="csY88" fmla="*/ 590140 h 1221202"/>
              <a:gd name="csX89" fmla="*/ 83950 w 1220510"/>
              <a:gd name="csY89" fmla="*/ 590140 h 1221202"/>
              <a:gd name="csX90" fmla="*/ 83950 w 1220510"/>
              <a:gd name="csY90" fmla="*/ 632139 h 1221202"/>
              <a:gd name="csX91" fmla="*/ 83950 w 1220510"/>
              <a:gd name="csY91" fmla="*/ 674138 h 1221202"/>
              <a:gd name="csX92" fmla="*/ 125925 w 1220510"/>
              <a:gd name="csY92" fmla="*/ 674138 h 1221202"/>
              <a:gd name="csX93" fmla="*/ 125925 w 1220510"/>
              <a:gd name="csY93" fmla="*/ 632139 h 1221202"/>
              <a:gd name="csX94" fmla="*/ 83950 w 1220510"/>
              <a:gd name="csY94" fmla="*/ 632139 h 1221202"/>
              <a:gd name="csX95" fmla="*/ 83950 w 1220510"/>
              <a:gd name="csY95" fmla="*/ 674138 h 1221202"/>
              <a:gd name="csX96" fmla="*/ 83950 w 1220510"/>
              <a:gd name="csY96" fmla="*/ 716137 h 1221202"/>
              <a:gd name="csX97" fmla="*/ 125925 w 1220510"/>
              <a:gd name="csY97" fmla="*/ 716137 h 1221202"/>
              <a:gd name="csX98" fmla="*/ 125925 w 1220510"/>
              <a:gd name="csY98" fmla="*/ 674138 h 1221202"/>
              <a:gd name="csX99" fmla="*/ 83950 w 1220510"/>
              <a:gd name="csY99" fmla="*/ 674138 h 1221202"/>
              <a:gd name="csX100" fmla="*/ 83950 w 1220510"/>
              <a:gd name="csY100" fmla="*/ 758136 h 1221202"/>
              <a:gd name="csX101" fmla="*/ 83950 w 1220510"/>
              <a:gd name="csY101" fmla="*/ 800135 h 1221202"/>
              <a:gd name="csX102" fmla="*/ 125925 w 1220510"/>
              <a:gd name="csY102" fmla="*/ 800135 h 1221202"/>
              <a:gd name="csX103" fmla="*/ 125925 w 1220510"/>
              <a:gd name="csY103" fmla="*/ 758136 h 1221202"/>
              <a:gd name="csX104" fmla="*/ 83950 w 1220510"/>
              <a:gd name="csY104" fmla="*/ 758136 h 1221202"/>
              <a:gd name="csX105" fmla="*/ 83950 w 1220510"/>
              <a:gd name="csY105" fmla="*/ 800135 h 1221202"/>
              <a:gd name="csX106" fmla="*/ 83950 w 1220510"/>
              <a:gd name="csY106" fmla="*/ 842134 h 1221202"/>
              <a:gd name="csX107" fmla="*/ 125925 w 1220510"/>
              <a:gd name="csY107" fmla="*/ 842134 h 1221202"/>
              <a:gd name="csX108" fmla="*/ 125925 w 1220510"/>
              <a:gd name="csY108" fmla="*/ 800135 h 1221202"/>
              <a:gd name="csX109" fmla="*/ 83950 w 1220510"/>
              <a:gd name="csY109" fmla="*/ 800135 h 1221202"/>
              <a:gd name="csX110" fmla="*/ 83950 w 1220510"/>
              <a:gd name="csY110" fmla="*/ 842134 h 1221202"/>
              <a:gd name="csX111" fmla="*/ 83950 w 1220510"/>
              <a:gd name="csY111" fmla="*/ 884133 h 1221202"/>
              <a:gd name="csX112" fmla="*/ 125925 w 1220510"/>
              <a:gd name="csY112" fmla="*/ 884133 h 1221202"/>
              <a:gd name="csX113" fmla="*/ 125925 w 1220510"/>
              <a:gd name="csY113" fmla="*/ 842134 h 1221202"/>
              <a:gd name="csX114" fmla="*/ 83950 w 1220510"/>
              <a:gd name="csY114" fmla="*/ 842134 h 1221202"/>
              <a:gd name="csX115" fmla="*/ 125925 w 1220510"/>
              <a:gd name="csY115" fmla="*/ 337069 h 1221202"/>
              <a:gd name="csX116" fmla="*/ 125925 w 1220510"/>
              <a:gd name="csY116" fmla="*/ 379068 h 1221202"/>
              <a:gd name="csX117" fmla="*/ 167901 w 1220510"/>
              <a:gd name="csY117" fmla="*/ 379068 h 1221202"/>
              <a:gd name="csX118" fmla="*/ 167901 w 1220510"/>
              <a:gd name="csY118" fmla="*/ 337069 h 1221202"/>
              <a:gd name="csX119" fmla="*/ 125925 w 1220510"/>
              <a:gd name="csY119" fmla="*/ 337069 h 1221202"/>
              <a:gd name="csX120" fmla="*/ 125925 w 1220510"/>
              <a:gd name="csY120" fmla="*/ 379068 h 1221202"/>
              <a:gd name="csX121" fmla="*/ 125925 w 1220510"/>
              <a:gd name="csY121" fmla="*/ 421067 h 1221202"/>
              <a:gd name="csX122" fmla="*/ 167901 w 1220510"/>
              <a:gd name="csY122" fmla="*/ 421067 h 1221202"/>
              <a:gd name="csX123" fmla="*/ 167901 w 1220510"/>
              <a:gd name="csY123" fmla="*/ 379068 h 1221202"/>
              <a:gd name="csX124" fmla="*/ 125925 w 1220510"/>
              <a:gd name="csY124" fmla="*/ 379068 h 1221202"/>
              <a:gd name="csX125" fmla="*/ 125925 w 1220510"/>
              <a:gd name="csY125" fmla="*/ 463066 h 1221202"/>
              <a:gd name="csX126" fmla="*/ 125925 w 1220510"/>
              <a:gd name="csY126" fmla="*/ 505065 h 1221202"/>
              <a:gd name="csX127" fmla="*/ 167901 w 1220510"/>
              <a:gd name="csY127" fmla="*/ 505065 h 1221202"/>
              <a:gd name="csX128" fmla="*/ 167901 w 1220510"/>
              <a:gd name="csY128" fmla="*/ 463066 h 1221202"/>
              <a:gd name="csX129" fmla="*/ 125925 w 1220510"/>
              <a:gd name="csY129" fmla="*/ 463066 h 1221202"/>
              <a:gd name="csX130" fmla="*/ 125925 w 1220510"/>
              <a:gd name="csY130" fmla="*/ 547064 h 1221202"/>
              <a:gd name="csX131" fmla="*/ 125925 w 1220510"/>
              <a:gd name="csY131" fmla="*/ 589063 h 1221202"/>
              <a:gd name="csX132" fmla="*/ 167901 w 1220510"/>
              <a:gd name="csY132" fmla="*/ 589063 h 1221202"/>
              <a:gd name="csX133" fmla="*/ 167901 w 1220510"/>
              <a:gd name="csY133" fmla="*/ 547064 h 1221202"/>
              <a:gd name="csX134" fmla="*/ 125925 w 1220510"/>
              <a:gd name="csY134" fmla="*/ 547064 h 1221202"/>
              <a:gd name="csX135" fmla="*/ 125925 w 1220510"/>
              <a:gd name="csY135" fmla="*/ 590140 h 1221202"/>
              <a:gd name="csX136" fmla="*/ 125925 w 1220510"/>
              <a:gd name="csY136" fmla="*/ 632139 h 1221202"/>
              <a:gd name="csX137" fmla="*/ 167901 w 1220510"/>
              <a:gd name="csY137" fmla="*/ 632139 h 1221202"/>
              <a:gd name="csX138" fmla="*/ 167901 w 1220510"/>
              <a:gd name="csY138" fmla="*/ 590140 h 1221202"/>
              <a:gd name="csX139" fmla="*/ 125925 w 1220510"/>
              <a:gd name="csY139" fmla="*/ 590140 h 1221202"/>
              <a:gd name="csX140" fmla="*/ 125925 w 1220510"/>
              <a:gd name="csY140" fmla="*/ 632139 h 1221202"/>
              <a:gd name="csX141" fmla="*/ 125925 w 1220510"/>
              <a:gd name="csY141" fmla="*/ 674138 h 1221202"/>
              <a:gd name="csX142" fmla="*/ 167901 w 1220510"/>
              <a:gd name="csY142" fmla="*/ 674138 h 1221202"/>
              <a:gd name="csX143" fmla="*/ 167901 w 1220510"/>
              <a:gd name="csY143" fmla="*/ 632139 h 1221202"/>
              <a:gd name="csX144" fmla="*/ 125925 w 1220510"/>
              <a:gd name="csY144" fmla="*/ 632139 h 1221202"/>
              <a:gd name="csX145" fmla="*/ 125925 w 1220510"/>
              <a:gd name="csY145" fmla="*/ 716137 h 1221202"/>
              <a:gd name="csX146" fmla="*/ 125925 w 1220510"/>
              <a:gd name="csY146" fmla="*/ 758136 h 1221202"/>
              <a:gd name="csX147" fmla="*/ 167901 w 1220510"/>
              <a:gd name="csY147" fmla="*/ 758136 h 1221202"/>
              <a:gd name="csX148" fmla="*/ 167901 w 1220510"/>
              <a:gd name="csY148" fmla="*/ 716137 h 1221202"/>
              <a:gd name="csX149" fmla="*/ 125925 w 1220510"/>
              <a:gd name="csY149" fmla="*/ 716137 h 1221202"/>
              <a:gd name="csX150" fmla="*/ 125925 w 1220510"/>
              <a:gd name="csY150" fmla="*/ 800135 h 1221202"/>
              <a:gd name="csX151" fmla="*/ 125925 w 1220510"/>
              <a:gd name="csY151" fmla="*/ 842134 h 1221202"/>
              <a:gd name="csX152" fmla="*/ 167901 w 1220510"/>
              <a:gd name="csY152" fmla="*/ 842134 h 1221202"/>
              <a:gd name="csX153" fmla="*/ 167901 w 1220510"/>
              <a:gd name="csY153" fmla="*/ 800135 h 1221202"/>
              <a:gd name="csX154" fmla="*/ 125925 w 1220510"/>
              <a:gd name="csY154" fmla="*/ 800135 h 1221202"/>
              <a:gd name="csX155" fmla="*/ 167901 w 1220510"/>
              <a:gd name="csY155" fmla="*/ 337069 h 1221202"/>
              <a:gd name="csX156" fmla="*/ 167901 w 1220510"/>
              <a:gd name="csY156" fmla="*/ 379068 h 1221202"/>
              <a:gd name="csX157" fmla="*/ 209876 w 1220510"/>
              <a:gd name="csY157" fmla="*/ 379068 h 1221202"/>
              <a:gd name="csX158" fmla="*/ 209876 w 1220510"/>
              <a:gd name="csY158" fmla="*/ 337069 h 1221202"/>
              <a:gd name="csX159" fmla="*/ 167901 w 1220510"/>
              <a:gd name="csY159" fmla="*/ 337069 h 1221202"/>
              <a:gd name="csX160" fmla="*/ 167901 w 1220510"/>
              <a:gd name="csY160" fmla="*/ 421067 h 1221202"/>
              <a:gd name="csX161" fmla="*/ 167901 w 1220510"/>
              <a:gd name="csY161" fmla="*/ 463066 h 1221202"/>
              <a:gd name="csX162" fmla="*/ 209876 w 1220510"/>
              <a:gd name="csY162" fmla="*/ 463066 h 1221202"/>
              <a:gd name="csX163" fmla="*/ 209876 w 1220510"/>
              <a:gd name="csY163" fmla="*/ 421067 h 1221202"/>
              <a:gd name="csX164" fmla="*/ 167901 w 1220510"/>
              <a:gd name="csY164" fmla="*/ 421067 h 1221202"/>
              <a:gd name="csX165" fmla="*/ 167901 w 1220510"/>
              <a:gd name="csY165" fmla="*/ 505065 h 1221202"/>
              <a:gd name="csX166" fmla="*/ 167901 w 1220510"/>
              <a:gd name="csY166" fmla="*/ 547064 h 1221202"/>
              <a:gd name="csX167" fmla="*/ 209876 w 1220510"/>
              <a:gd name="csY167" fmla="*/ 547064 h 1221202"/>
              <a:gd name="csX168" fmla="*/ 209876 w 1220510"/>
              <a:gd name="csY168" fmla="*/ 505065 h 1221202"/>
              <a:gd name="csX169" fmla="*/ 167901 w 1220510"/>
              <a:gd name="csY169" fmla="*/ 505065 h 1221202"/>
              <a:gd name="csX170" fmla="*/ 167901 w 1220510"/>
              <a:gd name="csY170" fmla="*/ 590140 h 1221202"/>
              <a:gd name="csX171" fmla="*/ 167901 w 1220510"/>
              <a:gd name="csY171" fmla="*/ 632139 h 1221202"/>
              <a:gd name="csX172" fmla="*/ 209876 w 1220510"/>
              <a:gd name="csY172" fmla="*/ 632139 h 1221202"/>
              <a:gd name="csX173" fmla="*/ 209876 w 1220510"/>
              <a:gd name="csY173" fmla="*/ 590140 h 1221202"/>
              <a:gd name="csX174" fmla="*/ 167901 w 1220510"/>
              <a:gd name="csY174" fmla="*/ 590140 h 1221202"/>
              <a:gd name="csX175" fmla="*/ 167901 w 1220510"/>
              <a:gd name="csY175" fmla="*/ 674138 h 1221202"/>
              <a:gd name="csX176" fmla="*/ 167901 w 1220510"/>
              <a:gd name="csY176" fmla="*/ 716137 h 1221202"/>
              <a:gd name="csX177" fmla="*/ 209876 w 1220510"/>
              <a:gd name="csY177" fmla="*/ 716137 h 1221202"/>
              <a:gd name="csX178" fmla="*/ 209876 w 1220510"/>
              <a:gd name="csY178" fmla="*/ 674138 h 1221202"/>
              <a:gd name="csX179" fmla="*/ 167901 w 1220510"/>
              <a:gd name="csY179" fmla="*/ 674138 h 1221202"/>
              <a:gd name="csX180" fmla="*/ 167901 w 1220510"/>
              <a:gd name="csY180" fmla="*/ 758136 h 1221202"/>
              <a:gd name="csX181" fmla="*/ 167901 w 1220510"/>
              <a:gd name="csY181" fmla="*/ 800135 h 1221202"/>
              <a:gd name="csX182" fmla="*/ 209876 w 1220510"/>
              <a:gd name="csY182" fmla="*/ 800135 h 1221202"/>
              <a:gd name="csX183" fmla="*/ 209876 w 1220510"/>
              <a:gd name="csY183" fmla="*/ 758136 h 1221202"/>
              <a:gd name="csX184" fmla="*/ 167901 w 1220510"/>
              <a:gd name="csY184" fmla="*/ 758136 h 1221202"/>
              <a:gd name="csX185" fmla="*/ 167901 w 1220510"/>
              <a:gd name="csY185" fmla="*/ 800135 h 1221202"/>
              <a:gd name="csX186" fmla="*/ 167901 w 1220510"/>
              <a:gd name="csY186" fmla="*/ 842134 h 1221202"/>
              <a:gd name="csX187" fmla="*/ 209876 w 1220510"/>
              <a:gd name="csY187" fmla="*/ 842134 h 1221202"/>
              <a:gd name="csX188" fmla="*/ 209876 w 1220510"/>
              <a:gd name="csY188" fmla="*/ 800135 h 1221202"/>
              <a:gd name="csX189" fmla="*/ 167901 w 1220510"/>
              <a:gd name="csY189" fmla="*/ 800135 h 1221202"/>
              <a:gd name="csX190" fmla="*/ 167901 w 1220510"/>
              <a:gd name="csY190" fmla="*/ 842134 h 1221202"/>
              <a:gd name="csX191" fmla="*/ 167901 w 1220510"/>
              <a:gd name="csY191" fmla="*/ 884133 h 1221202"/>
              <a:gd name="csX192" fmla="*/ 209876 w 1220510"/>
              <a:gd name="csY192" fmla="*/ 884133 h 1221202"/>
              <a:gd name="csX193" fmla="*/ 209876 w 1220510"/>
              <a:gd name="csY193" fmla="*/ 842134 h 1221202"/>
              <a:gd name="csX194" fmla="*/ 167901 w 1220510"/>
              <a:gd name="csY194" fmla="*/ 842134 h 1221202"/>
              <a:gd name="csX195" fmla="*/ 209876 w 1220510"/>
              <a:gd name="csY195" fmla="*/ 337069 h 1221202"/>
              <a:gd name="csX196" fmla="*/ 209876 w 1220510"/>
              <a:gd name="csY196" fmla="*/ 379068 h 1221202"/>
              <a:gd name="csX197" fmla="*/ 251851 w 1220510"/>
              <a:gd name="csY197" fmla="*/ 379068 h 1221202"/>
              <a:gd name="csX198" fmla="*/ 251851 w 1220510"/>
              <a:gd name="csY198" fmla="*/ 337069 h 1221202"/>
              <a:gd name="csX199" fmla="*/ 209876 w 1220510"/>
              <a:gd name="csY199" fmla="*/ 337069 h 1221202"/>
              <a:gd name="csX200" fmla="*/ 209876 w 1220510"/>
              <a:gd name="csY200" fmla="*/ 379068 h 1221202"/>
              <a:gd name="csX201" fmla="*/ 209876 w 1220510"/>
              <a:gd name="csY201" fmla="*/ 421067 h 1221202"/>
              <a:gd name="csX202" fmla="*/ 251851 w 1220510"/>
              <a:gd name="csY202" fmla="*/ 421067 h 1221202"/>
              <a:gd name="csX203" fmla="*/ 251851 w 1220510"/>
              <a:gd name="csY203" fmla="*/ 379068 h 1221202"/>
              <a:gd name="csX204" fmla="*/ 209876 w 1220510"/>
              <a:gd name="csY204" fmla="*/ 379068 h 1221202"/>
              <a:gd name="csX205" fmla="*/ 209876 w 1220510"/>
              <a:gd name="csY205" fmla="*/ 421067 h 1221202"/>
              <a:gd name="csX206" fmla="*/ 209876 w 1220510"/>
              <a:gd name="csY206" fmla="*/ 463066 h 1221202"/>
              <a:gd name="csX207" fmla="*/ 251851 w 1220510"/>
              <a:gd name="csY207" fmla="*/ 463066 h 1221202"/>
              <a:gd name="csX208" fmla="*/ 251851 w 1220510"/>
              <a:gd name="csY208" fmla="*/ 421067 h 1221202"/>
              <a:gd name="csX209" fmla="*/ 209876 w 1220510"/>
              <a:gd name="csY209" fmla="*/ 421067 h 1221202"/>
              <a:gd name="csX210" fmla="*/ 209876 w 1220510"/>
              <a:gd name="csY210" fmla="*/ 463066 h 1221202"/>
              <a:gd name="csX211" fmla="*/ 209876 w 1220510"/>
              <a:gd name="csY211" fmla="*/ 505065 h 1221202"/>
              <a:gd name="csX212" fmla="*/ 251851 w 1220510"/>
              <a:gd name="csY212" fmla="*/ 505065 h 1221202"/>
              <a:gd name="csX213" fmla="*/ 251851 w 1220510"/>
              <a:gd name="csY213" fmla="*/ 463066 h 1221202"/>
              <a:gd name="csX214" fmla="*/ 209876 w 1220510"/>
              <a:gd name="csY214" fmla="*/ 463066 h 1221202"/>
              <a:gd name="csX215" fmla="*/ 209876 w 1220510"/>
              <a:gd name="csY215" fmla="*/ 505065 h 1221202"/>
              <a:gd name="csX216" fmla="*/ 209876 w 1220510"/>
              <a:gd name="csY216" fmla="*/ 547064 h 1221202"/>
              <a:gd name="csX217" fmla="*/ 251851 w 1220510"/>
              <a:gd name="csY217" fmla="*/ 547064 h 1221202"/>
              <a:gd name="csX218" fmla="*/ 251851 w 1220510"/>
              <a:gd name="csY218" fmla="*/ 505065 h 1221202"/>
              <a:gd name="csX219" fmla="*/ 209876 w 1220510"/>
              <a:gd name="csY219" fmla="*/ 505065 h 1221202"/>
              <a:gd name="csX220" fmla="*/ 209876 w 1220510"/>
              <a:gd name="csY220" fmla="*/ 547064 h 1221202"/>
              <a:gd name="csX221" fmla="*/ 209876 w 1220510"/>
              <a:gd name="csY221" fmla="*/ 589063 h 1221202"/>
              <a:gd name="csX222" fmla="*/ 251851 w 1220510"/>
              <a:gd name="csY222" fmla="*/ 589063 h 1221202"/>
              <a:gd name="csX223" fmla="*/ 251851 w 1220510"/>
              <a:gd name="csY223" fmla="*/ 547064 h 1221202"/>
              <a:gd name="csX224" fmla="*/ 209876 w 1220510"/>
              <a:gd name="csY224" fmla="*/ 547064 h 1221202"/>
              <a:gd name="csX225" fmla="*/ 209876 w 1220510"/>
              <a:gd name="csY225" fmla="*/ 632139 h 1221202"/>
              <a:gd name="csX226" fmla="*/ 209876 w 1220510"/>
              <a:gd name="csY226" fmla="*/ 674138 h 1221202"/>
              <a:gd name="csX227" fmla="*/ 251851 w 1220510"/>
              <a:gd name="csY227" fmla="*/ 674138 h 1221202"/>
              <a:gd name="csX228" fmla="*/ 251851 w 1220510"/>
              <a:gd name="csY228" fmla="*/ 632139 h 1221202"/>
              <a:gd name="csX229" fmla="*/ 209876 w 1220510"/>
              <a:gd name="csY229" fmla="*/ 632139 h 1221202"/>
              <a:gd name="csX230" fmla="*/ 209876 w 1220510"/>
              <a:gd name="csY230" fmla="*/ 674138 h 1221202"/>
              <a:gd name="csX231" fmla="*/ 209876 w 1220510"/>
              <a:gd name="csY231" fmla="*/ 716137 h 1221202"/>
              <a:gd name="csX232" fmla="*/ 251851 w 1220510"/>
              <a:gd name="csY232" fmla="*/ 716137 h 1221202"/>
              <a:gd name="csX233" fmla="*/ 251851 w 1220510"/>
              <a:gd name="csY233" fmla="*/ 674138 h 1221202"/>
              <a:gd name="csX234" fmla="*/ 209876 w 1220510"/>
              <a:gd name="csY234" fmla="*/ 674138 h 1221202"/>
              <a:gd name="csX235" fmla="*/ 209876 w 1220510"/>
              <a:gd name="csY235" fmla="*/ 842134 h 1221202"/>
              <a:gd name="csX236" fmla="*/ 209876 w 1220510"/>
              <a:gd name="csY236" fmla="*/ 884133 h 1221202"/>
              <a:gd name="csX237" fmla="*/ 251851 w 1220510"/>
              <a:gd name="csY237" fmla="*/ 884133 h 1221202"/>
              <a:gd name="csX238" fmla="*/ 251851 w 1220510"/>
              <a:gd name="csY238" fmla="*/ 842134 h 1221202"/>
              <a:gd name="csX239" fmla="*/ 209876 w 1220510"/>
              <a:gd name="csY239" fmla="*/ 842134 h 1221202"/>
              <a:gd name="csX240" fmla="*/ 251851 w 1220510"/>
              <a:gd name="csY240" fmla="*/ 337069 h 1221202"/>
              <a:gd name="csX241" fmla="*/ 251851 w 1220510"/>
              <a:gd name="csY241" fmla="*/ 379068 h 1221202"/>
              <a:gd name="csX242" fmla="*/ 293826 w 1220510"/>
              <a:gd name="csY242" fmla="*/ 379068 h 1221202"/>
              <a:gd name="csX243" fmla="*/ 293826 w 1220510"/>
              <a:gd name="csY243" fmla="*/ 337069 h 1221202"/>
              <a:gd name="csX244" fmla="*/ 251851 w 1220510"/>
              <a:gd name="csY244" fmla="*/ 337069 h 1221202"/>
              <a:gd name="csX245" fmla="*/ 251851 w 1220510"/>
              <a:gd name="csY245" fmla="*/ 421067 h 1221202"/>
              <a:gd name="csX246" fmla="*/ 251851 w 1220510"/>
              <a:gd name="csY246" fmla="*/ 463066 h 1221202"/>
              <a:gd name="csX247" fmla="*/ 293826 w 1220510"/>
              <a:gd name="csY247" fmla="*/ 463066 h 1221202"/>
              <a:gd name="csX248" fmla="*/ 293826 w 1220510"/>
              <a:gd name="csY248" fmla="*/ 421067 h 1221202"/>
              <a:gd name="csX249" fmla="*/ 251851 w 1220510"/>
              <a:gd name="csY249" fmla="*/ 421067 h 1221202"/>
              <a:gd name="csX250" fmla="*/ 251851 w 1220510"/>
              <a:gd name="csY250" fmla="*/ 505065 h 1221202"/>
              <a:gd name="csX251" fmla="*/ 251851 w 1220510"/>
              <a:gd name="csY251" fmla="*/ 547064 h 1221202"/>
              <a:gd name="csX252" fmla="*/ 293826 w 1220510"/>
              <a:gd name="csY252" fmla="*/ 547064 h 1221202"/>
              <a:gd name="csX253" fmla="*/ 293826 w 1220510"/>
              <a:gd name="csY253" fmla="*/ 505065 h 1221202"/>
              <a:gd name="csX254" fmla="*/ 251851 w 1220510"/>
              <a:gd name="csY254" fmla="*/ 505065 h 1221202"/>
              <a:gd name="csX255" fmla="*/ 251851 w 1220510"/>
              <a:gd name="csY255" fmla="*/ 590140 h 1221202"/>
              <a:gd name="csX256" fmla="*/ 251851 w 1220510"/>
              <a:gd name="csY256" fmla="*/ 632139 h 1221202"/>
              <a:gd name="csX257" fmla="*/ 293826 w 1220510"/>
              <a:gd name="csY257" fmla="*/ 632139 h 1221202"/>
              <a:gd name="csX258" fmla="*/ 293826 w 1220510"/>
              <a:gd name="csY258" fmla="*/ 590140 h 1221202"/>
              <a:gd name="csX259" fmla="*/ 251851 w 1220510"/>
              <a:gd name="csY259" fmla="*/ 590140 h 1221202"/>
              <a:gd name="csX260" fmla="*/ 251851 w 1220510"/>
              <a:gd name="csY260" fmla="*/ 674138 h 1221202"/>
              <a:gd name="csX261" fmla="*/ 251851 w 1220510"/>
              <a:gd name="csY261" fmla="*/ 716137 h 1221202"/>
              <a:gd name="csX262" fmla="*/ 293826 w 1220510"/>
              <a:gd name="csY262" fmla="*/ 716137 h 1221202"/>
              <a:gd name="csX263" fmla="*/ 293826 w 1220510"/>
              <a:gd name="csY263" fmla="*/ 674138 h 1221202"/>
              <a:gd name="csX264" fmla="*/ 251851 w 1220510"/>
              <a:gd name="csY264" fmla="*/ 674138 h 1221202"/>
              <a:gd name="csX265" fmla="*/ 251851 w 1220510"/>
              <a:gd name="csY265" fmla="*/ 758136 h 1221202"/>
              <a:gd name="csX266" fmla="*/ 251851 w 1220510"/>
              <a:gd name="csY266" fmla="*/ 800135 h 1221202"/>
              <a:gd name="csX267" fmla="*/ 293826 w 1220510"/>
              <a:gd name="csY267" fmla="*/ 800135 h 1221202"/>
              <a:gd name="csX268" fmla="*/ 293826 w 1220510"/>
              <a:gd name="csY268" fmla="*/ 758136 h 1221202"/>
              <a:gd name="csX269" fmla="*/ 251851 w 1220510"/>
              <a:gd name="csY269" fmla="*/ 758136 h 1221202"/>
              <a:gd name="csX270" fmla="*/ 251851 w 1220510"/>
              <a:gd name="csY270" fmla="*/ 842134 h 1221202"/>
              <a:gd name="csX271" fmla="*/ 251851 w 1220510"/>
              <a:gd name="csY271" fmla="*/ 884133 h 1221202"/>
              <a:gd name="csX272" fmla="*/ 293826 w 1220510"/>
              <a:gd name="csY272" fmla="*/ 884133 h 1221202"/>
              <a:gd name="csX273" fmla="*/ 293826 w 1220510"/>
              <a:gd name="csY273" fmla="*/ 842134 h 1221202"/>
              <a:gd name="csX274" fmla="*/ 251851 w 1220510"/>
              <a:gd name="csY274" fmla="*/ 842134 h 1221202"/>
              <a:gd name="csX275" fmla="*/ 293826 w 1220510"/>
              <a:gd name="csY275" fmla="*/ 337069 h 1221202"/>
              <a:gd name="csX276" fmla="*/ 293826 w 1220510"/>
              <a:gd name="csY276" fmla="*/ 379068 h 1221202"/>
              <a:gd name="csX277" fmla="*/ 335802 w 1220510"/>
              <a:gd name="csY277" fmla="*/ 379068 h 1221202"/>
              <a:gd name="csX278" fmla="*/ 335802 w 1220510"/>
              <a:gd name="csY278" fmla="*/ 337069 h 1221202"/>
              <a:gd name="csX279" fmla="*/ 293826 w 1220510"/>
              <a:gd name="csY279" fmla="*/ 337069 h 1221202"/>
              <a:gd name="csX280" fmla="*/ 293826 w 1220510"/>
              <a:gd name="csY280" fmla="*/ 421067 h 1221202"/>
              <a:gd name="csX281" fmla="*/ 293826 w 1220510"/>
              <a:gd name="csY281" fmla="*/ 463066 h 1221202"/>
              <a:gd name="csX282" fmla="*/ 335802 w 1220510"/>
              <a:gd name="csY282" fmla="*/ 463066 h 1221202"/>
              <a:gd name="csX283" fmla="*/ 335802 w 1220510"/>
              <a:gd name="csY283" fmla="*/ 421067 h 1221202"/>
              <a:gd name="csX284" fmla="*/ 293826 w 1220510"/>
              <a:gd name="csY284" fmla="*/ 421067 h 1221202"/>
              <a:gd name="csX285" fmla="*/ 293826 w 1220510"/>
              <a:gd name="csY285" fmla="*/ 505065 h 1221202"/>
              <a:gd name="csX286" fmla="*/ 293826 w 1220510"/>
              <a:gd name="csY286" fmla="*/ 547064 h 1221202"/>
              <a:gd name="csX287" fmla="*/ 335802 w 1220510"/>
              <a:gd name="csY287" fmla="*/ 547064 h 1221202"/>
              <a:gd name="csX288" fmla="*/ 335802 w 1220510"/>
              <a:gd name="csY288" fmla="*/ 505065 h 1221202"/>
              <a:gd name="csX289" fmla="*/ 293826 w 1220510"/>
              <a:gd name="csY289" fmla="*/ 505065 h 1221202"/>
              <a:gd name="csX290" fmla="*/ 293826 w 1220510"/>
              <a:gd name="csY290" fmla="*/ 632139 h 1221202"/>
              <a:gd name="csX291" fmla="*/ 293826 w 1220510"/>
              <a:gd name="csY291" fmla="*/ 674138 h 1221202"/>
              <a:gd name="csX292" fmla="*/ 335802 w 1220510"/>
              <a:gd name="csY292" fmla="*/ 674138 h 1221202"/>
              <a:gd name="csX293" fmla="*/ 335802 w 1220510"/>
              <a:gd name="csY293" fmla="*/ 632139 h 1221202"/>
              <a:gd name="csX294" fmla="*/ 293826 w 1220510"/>
              <a:gd name="csY294" fmla="*/ 632139 h 1221202"/>
              <a:gd name="csX295" fmla="*/ 293826 w 1220510"/>
              <a:gd name="csY295" fmla="*/ 800135 h 1221202"/>
              <a:gd name="csX296" fmla="*/ 293826 w 1220510"/>
              <a:gd name="csY296" fmla="*/ 842134 h 1221202"/>
              <a:gd name="csX297" fmla="*/ 335802 w 1220510"/>
              <a:gd name="csY297" fmla="*/ 842134 h 1221202"/>
              <a:gd name="csX298" fmla="*/ 335802 w 1220510"/>
              <a:gd name="csY298" fmla="*/ 800135 h 1221202"/>
              <a:gd name="csX299" fmla="*/ 293826 w 1220510"/>
              <a:gd name="csY299" fmla="*/ 800135 h 1221202"/>
              <a:gd name="csX300" fmla="*/ 335802 w 1220510"/>
              <a:gd name="csY300" fmla="*/ 0 h 1221202"/>
              <a:gd name="csX301" fmla="*/ 335802 w 1220510"/>
              <a:gd name="csY301" fmla="*/ 41999 h 1221202"/>
              <a:gd name="csX302" fmla="*/ 377777 w 1220510"/>
              <a:gd name="csY302" fmla="*/ 41999 h 1221202"/>
              <a:gd name="csX303" fmla="*/ 377777 w 1220510"/>
              <a:gd name="csY303" fmla="*/ 0 h 1221202"/>
              <a:gd name="csX304" fmla="*/ 335802 w 1220510"/>
              <a:gd name="csY304" fmla="*/ 0 h 1221202"/>
              <a:gd name="csX305" fmla="*/ 335802 w 1220510"/>
              <a:gd name="csY305" fmla="*/ 83998 h 1221202"/>
              <a:gd name="csX306" fmla="*/ 335802 w 1220510"/>
              <a:gd name="csY306" fmla="*/ 125997 h 1221202"/>
              <a:gd name="csX307" fmla="*/ 377777 w 1220510"/>
              <a:gd name="csY307" fmla="*/ 125997 h 1221202"/>
              <a:gd name="csX308" fmla="*/ 377777 w 1220510"/>
              <a:gd name="csY308" fmla="*/ 83998 h 1221202"/>
              <a:gd name="csX309" fmla="*/ 335802 w 1220510"/>
              <a:gd name="csY309" fmla="*/ 83998 h 1221202"/>
              <a:gd name="csX310" fmla="*/ 335802 w 1220510"/>
              <a:gd name="csY310" fmla="*/ 125997 h 1221202"/>
              <a:gd name="csX311" fmla="*/ 335802 w 1220510"/>
              <a:gd name="csY311" fmla="*/ 167996 h 1221202"/>
              <a:gd name="csX312" fmla="*/ 377777 w 1220510"/>
              <a:gd name="csY312" fmla="*/ 167996 h 1221202"/>
              <a:gd name="csX313" fmla="*/ 377777 w 1220510"/>
              <a:gd name="csY313" fmla="*/ 125997 h 1221202"/>
              <a:gd name="csX314" fmla="*/ 335802 w 1220510"/>
              <a:gd name="csY314" fmla="*/ 125997 h 1221202"/>
              <a:gd name="csX315" fmla="*/ 335802 w 1220510"/>
              <a:gd name="csY315" fmla="*/ 167996 h 1221202"/>
              <a:gd name="csX316" fmla="*/ 335802 w 1220510"/>
              <a:gd name="csY316" fmla="*/ 209995 h 1221202"/>
              <a:gd name="csX317" fmla="*/ 377777 w 1220510"/>
              <a:gd name="csY317" fmla="*/ 209995 h 1221202"/>
              <a:gd name="csX318" fmla="*/ 377777 w 1220510"/>
              <a:gd name="csY318" fmla="*/ 167996 h 1221202"/>
              <a:gd name="csX319" fmla="*/ 335802 w 1220510"/>
              <a:gd name="csY319" fmla="*/ 167996 h 1221202"/>
              <a:gd name="csX320" fmla="*/ 335802 w 1220510"/>
              <a:gd name="csY320" fmla="*/ 211072 h 1221202"/>
              <a:gd name="csX321" fmla="*/ 335802 w 1220510"/>
              <a:gd name="csY321" fmla="*/ 253071 h 1221202"/>
              <a:gd name="csX322" fmla="*/ 377777 w 1220510"/>
              <a:gd name="csY322" fmla="*/ 253071 h 1221202"/>
              <a:gd name="csX323" fmla="*/ 377777 w 1220510"/>
              <a:gd name="csY323" fmla="*/ 211072 h 1221202"/>
              <a:gd name="csX324" fmla="*/ 335802 w 1220510"/>
              <a:gd name="csY324" fmla="*/ 211072 h 1221202"/>
              <a:gd name="csX325" fmla="*/ 335802 w 1220510"/>
              <a:gd name="csY325" fmla="*/ 253071 h 1221202"/>
              <a:gd name="csX326" fmla="*/ 335802 w 1220510"/>
              <a:gd name="csY326" fmla="*/ 295070 h 1221202"/>
              <a:gd name="csX327" fmla="*/ 377777 w 1220510"/>
              <a:gd name="csY327" fmla="*/ 295070 h 1221202"/>
              <a:gd name="csX328" fmla="*/ 377777 w 1220510"/>
              <a:gd name="csY328" fmla="*/ 253071 h 1221202"/>
              <a:gd name="csX329" fmla="*/ 335802 w 1220510"/>
              <a:gd name="csY329" fmla="*/ 253071 h 1221202"/>
              <a:gd name="csX330" fmla="*/ 335802 w 1220510"/>
              <a:gd name="csY330" fmla="*/ 379068 h 1221202"/>
              <a:gd name="csX331" fmla="*/ 335802 w 1220510"/>
              <a:gd name="csY331" fmla="*/ 421067 h 1221202"/>
              <a:gd name="csX332" fmla="*/ 377777 w 1220510"/>
              <a:gd name="csY332" fmla="*/ 421067 h 1221202"/>
              <a:gd name="csX333" fmla="*/ 377777 w 1220510"/>
              <a:gd name="csY333" fmla="*/ 379068 h 1221202"/>
              <a:gd name="csX334" fmla="*/ 335802 w 1220510"/>
              <a:gd name="csY334" fmla="*/ 379068 h 1221202"/>
              <a:gd name="csX335" fmla="*/ 335802 w 1220510"/>
              <a:gd name="csY335" fmla="*/ 421067 h 1221202"/>
              <a:gd name="csX336" fmla="*/ 335802 w 1220510"/>
              <a:gd name="csY336" fmla="*/ 463066 h 1221202"/>
              <a:gd name="csX337" fmla="*/ 377777 w 1220510"/>
              <a:gd name="csY337" fmla="*/ 463066 h 1221202"/>
              <a:gd name="csX338" fmla="*/ 377777 w 1220510"/>
              <a:gd name="csY338" fmla="*/ 421067 h 1221202"/>
              <a:gd name="csX339" fmla="*/ 335802 w 1220510"/>
              <a:gd name="csY339" fmla="*/ 421067 h 1221202"/>
              <a:gd name="csX340" fmla="*/ 335802 w 1220510"/>
              <a:gd name="csY340" fmla="*/ 463066 h 1221202"/>
              <a:gd name="csX341" fmla="*/ 335802 w 1220510"/>
              <a:gd name="csY341" fmla="*/ 505065 h 1221202"/>
              <a:gd name="csX342" fmla="*/ 377777 w 1220510"/>
              <a:gd name="csY342" fmla="*/ 505065 h 1221202"/>
              <a:gd name="csX343" fmla="*/ 377777 w 1220510"/>
              <a:gd name="csY343" fmla="*/ 463066 h 1221202"/>
              <a:gd name="csX344" fmla="*/ 335802 w 1220510"/>
              <a:gd name="csY344" fmla="*/ 463066 h 1221202"/>
              <a:gd name="csX345" fmla="*/ 335802 w 1220510"/>
              <a:gd name="csY345" fmla="*/ 505065 h 1221202"/>
              <a:gd name="csX346" fmla="*/ 335802 w 1220510"/>
              <a:gd name="csY346" fmla="*/ 547064 h 1221202"/>
              <a:gd name="csX347" fmla="*/ 377777 w 1220510"/>
              <a:gd name="csY347" fmla="*/ 547064 h 1221202"/>
              <a:gd name="csX348" fmla="*/ 377777 w 1220510"/>
              <a:gd name="csY348" fmla="*/ 505065 h 1221202"/>
              <a:gd name="csX349" fmla="*/ 335802 w 1220510"/>
              <a:gd name="csY349" fmla="*/ 505065 h 1221202"/>
              <a:gd name="csX350" fmla="*/ 335802 w 1220510"/>
              <a:gd name="csY350" fmla="*/ 632139 h 1221202"/>
              <a:gd name="csX351" fmla="*/ 335802 w 1220510"/>
              <a:gd name="csY351" fmla="*/ 674138 h 1221202"/>
              <a:gd name="csX352" fmla="*/ 377777 w 1220510"/>
              <a:gd name="csY352" fmla="*/ 674138 h 1221202"/>
              <a:gd name="csX353" fmla="*/ 377777 w 1220510"/>
              <a:gd name="csY353" fmla="*/ 632139 h 1221202"/>
              <a:gd name="csX354" fmla="*/ 335802 w 1220510"/>
              <a:gd name="csY354" fmla="*/ 632139 h 1221202"/>
              <a:gd name="csX355" fmla="*/ 335802 w 1220510"/>
              <a:gd name="csY355" fmla="*/ 716137 h 1221202"/>
              <a:gd name="csX356" fmla="*/ 335802 w 1220510"/>
              <a:gd name="csY356" fmla="*/ 758136 h 1221202"/>
              <a:gd name="csX357" fmla="*/ 377777 w 1220510"/>
              <a:gd name="csY357" fmla="*/ 758136 h 1221202"/>
              <a:gd name="csX358" fmla="*/ 377777 w 1220510"/>
              <a:gd name="csY358" fmla="*/ 716137 h 1221202"/>
              <a:gd name="csX359" fmla="*/ 335802 w 1220510"/>
              <a:gd name="csY359" fmla="*/ 716137 h 1221202"/>
              <a:gd name="csX360" fmla="*/ 335802 w 1220510"/>
              <a:gd name="csY360" fmla="*/ 758136 h 1221202"/>
              <a:gd name="csX361" fmla="*/ 335802 w 1220510"/>
              <a:gd name="csY361" fmla="*/ 800135 h 1221202"/>
              <a:gd name="csX362" fmla="*/ 377777 w 1220510"/>
              <a:gd name="csY362" fmla="*/ 800135 h 1221202"/>
              <a:gd name="csX363" fmla="*/ 377777 w 1220510"/>
              <a:gd name="csY363" fmla="*/ 758136 h 1221202"/>
              <a:gd name="csX364" fmla="*/ 335802 w 1220510"/>
              <a:gd name="csY364" fmla="*/ 758136 h 1221202"/>
              <a:gd name="csX365" fmla="*/ 335802 w 1220510"/>
              <a:gd name="csY365" fmla="*/ 927209 h 1221202"/>
              <a:gd name="csX366" fmla="*/ 335802 w 1220510"/>
              <a:gd name="csY366" fmla="*/ 969208 h 1221202"/>
              <a:gd name="csX367" fmla="*/ 377777 w 1220510"/>
              <a:gd name="csY367" fmla="*/ 969208 h 1221202"/>
              <a:gd name="csX368" fmla="*/ 377777 w 1220510"/>
              <a:gd name="csY368" fmla="*/ 927209 h 1221202"/>
              <a:gd name="csX369" fmla="*/ 335802 w 1220510"/>
              <a:gd name="csY369" fmla="*/ 927209 h 1221202"/>
              <a:gd name="csX370" fmla="*/ 335802 w 1220510"/>
              <a:gd name="csY370" fmla="*/ 969208 h 1221202"/>
              <a:gd name="csX371" fmla="*/ 335802 w 1220510"/>
              <a:gd name="csY371" fmla="*/ 1011207 h 1221202"/>
              <a:gd name="csX372" fmla="*/ 377777 w 1220510"/>
              <a:gd name="csY372" fmla="*/ 1011207 h 1221202"/>
              <a:gd name="csX373" fmla="*/ 377777 w 1220510"/>
              <a:gd name="csY373" fmla="*/ 969208 h 1221202"/>
              <a:gd name="csX374" fmla="*/ 335802 w 1220510"/>
              <a:gd name="csY374" fmla="*/ 969208 h 1221202"/>
              <a:gd name="csX375" fmla="*/ 335802 w 1220510"/>
              <a:gd name="csY375" fmla="*/ 1011207 h 1221202"/>
              <a:gd name="csX376" fmla="*/ 335802 w 1220510"/>
              <a:gd name="csY376" fmla="*/ 1053206 h 1221202"/>
              <a:gd name="csX377" fmla="*/ 377777 w 1220510"/>
              <a:gd name="csY377" fmla="*/ 1053206 h 1221202"/>
              <a:gd name="csX378" fmla="*/ 377777 w 1220510"/>
              <a:gd name="csY378" fmla="*/ 1011207 h 1221202"/>
              <a:gd name="csX379" fmla="*/ 335802 w 1220510"/>
              <a:gd name="csY379" fmla="*/ 1011207 h 1221202"/>
              <a:gd name="csX380" fmla="*/ 335802 w 1220510"/>
              <a:gd name="csY380" fmla="*/ 1053206 h 1221202"/>
              <a:gd name="csX381" fmla="*/ 335802 w 1220510"/>
              <a:gd name="csY381" fmla="*/ 1095206 h 1221202"/>
              <a:gd name="csX382" fmla="*/ 377777 w 1220510"/>
              <a:gd name="csY382" fmla="*/ 1095206 h 1221202"/>
              <a:gd name="csX383" fmla="*/ 377777 w 1220510"/>
              <a:gd name="csY383" fmla="*/ 1053206 h 1221202"/>
              <a:gd name="csX384" fmla="*/ 335802 w 1220510"/>
              <a:gd name="csY384" fmla="*/ 1053206 h 1221202"/>
              <a:gd name="csX385" fmla="*/ 335802 w 1220510"/>
              <a:gd name="csY385" fmla="*/ 1095206 h 1221202"/>
              <a:gd name="csX386" fmla="*/ 335802 w 1220510"/>
              <a:gd name="csY386" fmla="*/ 1137205 h 1221202"/>
              <a:gd name="csX387" fmla="*/ 377777 w 1220510"/>
              <a:gd name="csY387" fmla="*/ 1137205 h 1221202"/>
              <a:gd name="csX388" fmla="*/ 377777 w 1220510"/>
              <a:gd name="csY388" fmla="*/ 1095206 h 1221202"/>
              <a:gd name="csX389" fmla="*/ 335802 w 1220510"/>
              <a:gd name="csY389" fmla="*/ 1095206 h 1221202"/>
              <a:gd name="csX390" fmla="*/ 378853 w 1220510"/>
              <a:gd name="csY390" fmla="*/ 83998 h 1221202"/>
              <a:gd name="csX391" fmla="*/ 378853 w 1220510"/>
              <a:gd name="csY391" fmla="*/ 125997 h 1221202"/>
              <a:gd name="csX392" fmla="*/ 420829 w 1220510"/>
              <a:gd name="csY392" fmla="*/ 125997 h 1221202"/>
              <a:gd name="csX393" fmla="*/ 420829 w 1220510"/>
              <a:gd name="csY393" fmla="*/ 83998 h 1221202"/>
              <a:gd name="csX394" fmla="*/ 378853 w 1220510"/>
              <a:gd name="csY394" fmla="*/ 83998 h 1221202"/>
              <a:gd name="csX395" fmla="*/ 378853 w 1220510"/>
              <a:gd name="csY395" fmla="*/ 211072 h 1221202"/>
              <a:gd name="csX396" fmla="*/ 378853 w 1220510"/>
              <a:gd name="csY396" fmla="*/ 253071 h 1221202"/>
              <a:gd name="csX397" fmla="*/ 420829 w 1220510"/>
              <a:gd name="csY397" fmla="*/ 253071 h 1221202"/>
              <a:gd name="csX398" fmla="*/ 420829 w 1220510"/>
              <a:gd name="csY398" fmla="*/ 211072 h 1221202"/>
              <a:gd name="csX399" fmla="*/ 378853 w 1220510"/>
              <a:gd name="csY399" fmla="*/ 211072 h 1221202"/>
              <a:gd name="csX400" fmla="*/ 378853 w 1220510"/>
              <a:gd name="csY400" fmla="*/ 337069 h 1221202"/>
              <a:gd name="csX401" fmla="*/ 378853 w 1220510"/>
              <a:gd name="csY401" fmla="*/ 379068 h 1221202"/>
              <a:gd name="csX402" fmla="*/ 420829 w 1220510"/>
              <a:gd name="csY402" fmla="*/ 379068 h 1221202"/>
              <a:gd name="csX403" fmla="*/ 420829 w 1220510"/>
              <a:gd name="csY403" fmla="*/ 337069 h 1221202"/>
              <a:gd name="csX404" fmla="*/ 378853 w 1220510"/>
              <a:gd name="csY404" fmla="*/ 337069 h 1221202"/>
              <a:gd name="csX405" fmla="*/ 378853 w 1220510"/>
              <a:gd name="csY405" fmla="*/ 421067 h 1221202"/>
              <a:gd name="csX406" fmla="*/ 378853 w 1220510"/>
              <a:gd name="csY406" fmla="*/ 463066 h 1221202"/>
              <a:gd name="csX407" fmla="*/ 420829 w 1220510"/>
              <a:gd name="csY407" fmla="*/ 463066 h 1221202"/>
              <a:gd name="csX408" fmla="*/ 420829 w 1220510"/>
              <a:gd name="csY408" fmla="*/ 421067 h 1221202"/>
              <a:gd name="csX409" fmla="*/ 378853 w 1220510"/>
              <a:gd name="csY409" fmla="*/ 421067 h 1221202"/>
              <a:gd name="csX410" fmla="*/ 378853 w 1220510"/>
              <a:gd name="csY410" fmla="*/ 505065 h 1221202"/>
              <a:gd name="csX411" fmla="*/ 378853 w 1220510"/>
              <a:gd name="csY411" fmla="*/ 547064 h 1221202"/>
              <a:gd name="csX412" fmla="*/ 420829 w 1220510"/>
              <a:gd name="csY412" fmla="*/ 547064 h 1221202"/>
              <a:gd name="csX413" fmla="*/ 420829 w 1220510"/>
              <a:gd name="csY413" fmla="*/ 505065 h 1221202"/>
              <a:gd name="csX414" fmla="*/ 378853 w 1220510"/>
              <a:gd name="csY414" fmla="*/ 505065 h 1221202"/>
              <a:gd name="csX415" fmla="*/ 378853 w 1220510"/>
              <a:gd name="csY415" fmla="*/ 547064 h 1221202"/>
              <a:gd name="csX416" fmla="*/ 378853 w 1220510"/>
              <a:gd name="csY416" fmla="*/ 589063 h 1221202"/>
              <a:gd name="csX417" fmla="*/ 420829 w 1220510"/>
              <a:gd name="csY417" fmla="*/ 589063 h 1221202"/>
              <a:gd name="csX418" fmla="*/ 420829 w 1220510"/>
              <a:gd name="csY418" fmla="*/ 547064 h 1221202"/>
              <a:gd name="csX419" fmla="*/ 378853 w 1220510"/>
              <a:gd name="csY419" fmla="*/ 547064 h 1221202"/>
              <a:gd name="csX420" fmla="*/ 378853 w 1220510"/>
              <a:gd name="csY420" fmla="*/ 674138 h 1221202"/>
              <a:gd name="csX421" fmla="*/ 378853 w 1220510"/>
              <a:gd name="csY421" fmla="*/ 716137 h 1221202"/>
              <a:gd name="csX422" fmla="*/ 420829 w 1220510"/>
              <a:gd name="csY422" fmla="*/ 716137 h 1221202"/>
              <a:gd name="csX423" fmla="*/ 420829 w 1220510"/>
              <a:gd name="csY423" fmla="*/ 674138 h 1221202"/>
              <a:gd name="csX424" fmla="*/ 378853 w 1220510"/>
              <a:gd name="csY424" fmla="*/ 674138 h 1221202"/>
              <a:gd name="csX425" fmla="*/ 378853 w 1220510"/>
              <a:gd name="csY425" fmla="*/ 716137 h 1221202"/>
              <a:gd name="csX426" fmla="*/ 378853 w 1220510"/>
              <a:gd name="csY426" fmla="*/ 758136 h 1221202"/>
              <a:gd name="csX427" fmla="*/ 420829 w 1220510"/>
              <a:gd name="csY427" fmla="*/ 758136 h 1221202"/>
              <a:gd name="csX428" fmla="*/ 420829 w 1220510"/>
              <a:gd name="csY428" fmla="*/ 716137 h 1221202"/>
              <a:gd name="csX429" fmla="*/ 378853 w 1220510"/>
              <a:gd name="csY429" fmla="*/ 716137 h 1221202"/>
              <a:gd name="csX430" fmla="*/ 378853 w 1220510"/>
              <a:gd name="csY430" fmla="*/ 758136 h 1221202"/>
              <a:gd name="csX431" fmla="*/ 378853 w 1220510"/>
              <a:gd name="csY431" fmla="*/ 800135 h 1221202"/>
              <a:gd name="csX432" fmla="*/ 420829 w 1220510"/>
              <a:gd name="csY432" fmla="*/ 800135 h 1221202"/>
              <a:gd name="csX433" fmla="*/ 420829 w 1220510"/>
              <a:gd name="csY433" fmla="*/ 758136 h 1221202"/>
              <a:gd name="csX434" fmla="*/ 378853 w 1220510"/>
              <a:gd name="csY434" fmla="*/ 758136 h 1221202"/>
              <a:gd name="csX435" fmla="*/ 378853 w 1220510"/>
              <a:gd name="csY435" fmla="*/ 800135 h 1221202"/>
              <a:gd name="csX436" fmla="*/ 378853 w 1220510"/>
              <a:gd name="csY436" fmla="*/ 842134 h 1221202"/>
              <a:gd name="csX437" fmla="*/ 420829 w 1220510"/>
              <a:gd name="csY437" fmla="*/ 842134 h 1221202"/>
              <a:gd name="csX438" fmla="*/ 420829 w 1220510"/>
              <a:gd name="csY438" fmla="*/ 800135 h 1221202"/>
              <a:gd name="csX439" fmla="*/ 378853 w 1220510"/>
              <a:gd name="csY439" fmla="*/ 800135 h 1221202"/>
              <a:gd name="csX440" fmla="*/ 378853 w 1220510"/>
              <a:gd name="csY440" fmla="*/ 842134 h 1221202"/>
              <a:gd name="csX441" fmla="*/ 378853 w 1220510"/>
              <a:gd name="csY441" fmla="*/ 884133 h 1221202"/>
              <a:gd name="csX442" fmla="*/ 420829 w 1220510"/>
              <a:gd name="csY442" fmla="*/ 884133 h 1221202"/>
              <a:gd name="csX443" fmla="*/ 420829 w 1220510"/>
              <a:gd name="csY443" fmla="*/ 842134 h 1221202"/>
              <a:gd name="csX444" fmla="*/ 378853 w 1220510"/>
              <a:gd name="csY444" fmla="*/ 842134 h 1221202"/>
              <a:gd name="csX445" fmla="*/ 378853 w 1220510"/>
              <a:gd name="csY445" fmla="*/ 884133 h 1221202"/>
              <a:gd name="csX446" fmla="*/ 378853 w 1220510"/>
              <a:gd name="csY446" fmla="*/ 926132 h 1221202"/>
              <a:gd name="csX447" fmla="*/ 420829 w 1220510"/>
              <a:gd name="csY447" fmla="*/ 926132 h 1221202"/>
              <a:gd name="csX448" fmla="*/ 420829 w 1220510"/>
              <a:gd name="csY448" fmla="*/ 884133 h 1221202"/>
              <a:gd name="csX449" fmla="*/ 378853 w 1220510"/>
              <a:gd name="csY449" fmla="*/ 884133 h 1221202"/>
              <a:gd name="csX450" fmla="*/ 378853 w 1220510"/>
              <a:gd name="csY450" fmla="*/ 927209 h 1221202"/>
              <a:gd name="csX451" fmla="*/ 378853 w 1220510"/>
              <a:gd name="csY451" fmla="*/ 969208 h 1221202"/>
              <a:gd name="csX452" fmla="*/ 420829 w 1220510"/>
              <a:gd name="csY452" fmla="*/ 969208 h 1221202"/>
              <a:gd name="csX453" fmla="*/ 420829 w 1220510"/>
              <a:gd name="csY453" fmla="*/ 927209 h 1221202"/>
              <a:gd name="csX454" fmla="*/ 378853 w 1220510"/>
              <a:gd name="csY454" fmla="*/ 927209 h 1221202"/>
              <a:gd name="csX455" fmla="*/ 378853 w 1220510"/>
              <a:gd name="csY455" fmla="*/ 1011207 h 1221202"/>
              <a:gd name="csX456" fmla="*/ 378853 w 1220510"/>
              <a:gd name="csY456" fmla="*/ 1053206 h 1221202"/>
              <a:gd name="csX457" fmla="*/ 420829 w 1220510"/>
              <a:gd name="csY457" fmla="*/ 1053206 h 1221202"/>
              <a:gd name="csX458" fmla="*/ 420829 w 1220510"/>
              <a:gd name="csY458" fmla="*/ 1011207 h 1221202"/>
              <a:gd name="csX459" fmla="*/ 378853 w 1220510"/>
              <a:gd name="csY459" fmla="*/ 1011207 h 1221202"/>
              <a:gd name="csX460" fmla="*/ 378853 w 1220510"/>
              <a:gd name="csY460" fmla="*/ 1179204 h 1221202"/>
              <a:gd name="csX461" fmla="*/ 378853 w 1220510"/>
              <a:gd name="csY461" fmla="*/ 1221203 h 1221202"/>
              <a:gd name="csX462" fmla="*/ 420829 w 1220510"/>
              <a:gd name="csY462" fmla="*/ 1221203 h 1221202"/>
              <a:gd name="csX463" fmla="*/ 420829 w 1220510"/>
              <a:gd name="csY463" fmla="*/ 1179204 h 1221202"/>
              <a:gd name="csX464" fmla="*/ 378853 w 1220510"/>
              <a:gd name="csY464" fmla="*/ 1179204 h 1221202"/>
              <a:gd name="csX465" fmla="*/ 420829 w 1220510"/>
              <a:gd name="csY465" fmla="*/ 0 h 1221202"/>
              <a:gd name="csX466" fmla="*/ 420829 w 1220510"/>
              <a:gd name="csY466" fmla="*/ 41999 h 1221202"/>
              <a:gd name="csX467" fmla="*/ 462804 w 1220510"/>
              <a:gd name="csY467" fmla="*/ 41999 h 1221202"/>
              <a:gd name="csX468" fmla="*/ 462804 w 1220510"/>
              <a:gd name="csY468" fmla="*/ 0 h 1221202"/>
              <a:gd name="csX469" fmla="*/ 420829 w 1220510"/>
              <a:gd name="csY469" fmla="*/ 0 h 1221202"/>
              <a:gd name="csX470" fmla="*/ 420829 w 1220510"/>
              <a:gd name="csY470" fmla="*/ 41999 h 1221202"/>
              <a:gd name="csX471" fmla="*/ 420829 w 1220510"/>
              <a:gd name="csY471" fmla="*/ 83998 h 1221202"/>
              <a:gd name="csX472" fmla="*/ 462804 w 1220510"/>
              <a:gd name="csY472" fmla="*/ 83998 h 1221202"/>
              <a:gd name="csX473" fmla="*/ 462804 w 1220510"/>
              <a:gd name="csY473" fmla="*/ 41999 h 1221202"/>
              <a:gd name="csX474" fmla="*/ 420829 w 1220510"/>
              <a:gd name="csY474" fmla="*/ 41999 h 1221202"/>
              <a:gd name="csX475" fmla="*/ 420829 w 1220510"/>
              <a:gd name="csY475" fmla="*/ 83998 h 1221202"/>
              <a:gd name="csX476" fmla="*/ 420829 w 1220510"/>
              <a:gd name="csY476" fmla="*/ 125997 h 1221202"/>
              <a:gd name="csX477" fmla="*/ 462804 w 1220510"/>
              <a:gd name="csY477" fmla="*/ 125997 h 1221202"/>
              <a:gd name="csX478" fmla="*/ 462804 w 1220510"/>
              <a:gd name="csY478" fmla="*/ 83998 h 1221202"/>
              <a:gd name="csX479" fmla="*/ 420829 w 1220510"/>
              <a:gd name="csY479" fmla="*/ 83998 h 1221202"/>
              <a:gd name="csX480" fmla="*/ 420829 w 1220510"/>
              <a:gd name="csY480" fmla="*/ 211072 h 1221202"/>
              <a:gd name="csX481" fmla="*/ 420829 w 1220510"/>
              <a:gd name="csY481" fmla="*/ 253071 h 1221202"/>
              <a:gd name="csX482" fmla="*/ 462804 w 1220510"/>
              <a:gd name="csY482" fmla="*/ 253071 h 1221202"/>
              <a:gd name="csX483" fmla="*/ 462804 w 1220510"/>
              <a:gd name="csY483" fmla="*/ 211072 h 1221202"/>
              <a:gd name="csX484" fmla="*/ 420829 w 1220510"/>
              <a:gd name="csY484" fmla="*/ 211072 h 1221202"/>
              <a:gd name="csX485" fmla="*/ 420829 w 1220510"/>
              <a:gd name="csY485" fmla="*/ 253071 h 1221202"/>
              <a:gd name="csX486" fmla="*/ 420829 w 1220510"/>
              <a:gd name="csY486" fmla="*/ 295070 h 1221202"/>
              <a:gd name="csX487" fmla="*/ 462804 w 1220510"/>
              <a:gd name="csY487" fmla="*/ 295070 h 1221202"/>
              <a:gd name="csX488" fmla="*/ 462804 w 1220510"/>
              <a:gd name="csY488" fmla="*/ 253071 h 1221202"/>
              <a:gd name="csX489" fmla="*/ 420829 w 1220510"/>
              <a:gd name="csY489" fmla="*/ 253071 h 1221202"/>
              <a:gd name="csX490" fmla="*/ 420829 w 1220510"/>
              <a:gd name="csY490" fmla="*/ 337069 h 1221202"/>
              <a:gd name="csX491" fmla="*/ 420829 w 1220510"/>
              <a:gd name="csY491" fmla="*/ 379068 h 1221202"/>
              <a:gd name="csX492" fmla="*/ 462804 w 1220510"/>
              <a:gd name="csY492" fmla="*/ 379068 h 1221202"/>
              <a:gd name="csX493" fmla="*/ 462804 w 1220510"/>
              <a:gd name="csY493" fmla="*/ 337069 h 1221202"/>
              <a:gd name="csX494" fmla="*/ 420829 w 1220510"/>
              <a:gd name="csY494" fmla="*/ 337069 h 1221202"/>
              <a:gd name="csX495" fmla="*/ 420829 w 1220510"/>
              <a:gd name="csY495" fmla="*/ 463066 h 1221202"/>
              <a:gd name="csX496" fmla="*/ 420829 w 1220510"/>
              <a:gd name="csY496" fmla="*/ 505065 h 1221202"/>
              <a:gd name="csX497" fmla="*/ 462804 w 1220510"/>
              <a:gd name="csY497" fmla="*/ 505065 h 1221202"/>
              <a:gd name="csX498" fmla="*/ 462804 w 1220510"/>
              <a:gd name="csY498" fmla="*/ 463066 h 1221202"/>
              <a:gd name="csX499" fmla="*/ 420829 w 1220510"/>
              <a:gd name="csY499" fmla="*/ 463066 h 1221202"/>
              <a:gd name="csX500" fmla="*/ 420829 w 1220510"/>
              <a:gd name="csY500" fmla="*/ 547064 h 1221202"/>
              <a:gd name="csX501" fmla="*/ 420829 w 1220510"/>
              <a:gd name="csY501" fmla="*/ 589063 h 1221202"/>
              <a:gd name="csX502" fmla="*/ 462804 w 1220510"/>
              <a:gd name="csY502" fmla="*/ 589063 h 1221202"/>
              <a:gd name="csX503" fmla="*/ 462804 w 1220510"/>
              <a:gd name="csY503" fmla="*/ 547064 h 1221202"/>
              <a:gd name="csX504" fmla="*/ 420829 w 1220510"/>
              <a:gd name="csY504" fmla="*/ 547064 h 1221202"/>
              <a:gd name="csX505" fmla="*/ 420829 w 1220510"/>
              <a:gd name="csY505" fmla="*/ 590140 h 1221202"/>
              <a:gd name="csX506" fmla="*/ 420829 w 1220510"/>
              <a:gd name="csY506" fmla="*/ 632139 h 1221202"/>
              <a:gd name="csX507" fmla="*/ 462804 w 1220510"/>
              <a:gd name="csY507" fmla="*/ 632139 h 1221202"/>
              <a:gd name="csX508" fmla="*/ 462804 w 1220510"/>
              <a:gd name="csY508" fmla="*/ 590140 h 1221202"/>
              <a:gd name="csX509" fmla="*/ 420829 w 1220510"/>
              <a:gd name="csY509" fmla="*/ 590140 h 1221202"/>
              <a:gd name="csX510" fmla="*/ 420829 w 1220510"/>
              <a:gd name="csY510" fmla="*/ 632139 h 1221202"/>
              <a:gd name="csX511" fmla="*/ 420829 w 1220510"/>
              <a:gd name="csY511" fmla="*/ 674138 h 1221202"/>
              <a:gd name="csX512" fmla="*/ 462804 w 1220510"/>
              <a:gd name="csY512" fmla="*/ 674138 h 1221202"/>
              <a:gd name="csX513" fmla="*/ 462804 w 1220510"/>
              <a:gd name="csY513" fmla="*/ 632139 h 1221202"/>
              <a:gd name="csX514" fmla="*/ 420829 w 1220510"/>
              <a:gd name="csY514" fmla="*/ 632139 h 1221202"/>
              <a:gd name="csX515" fmla="*/ 420829 w 1220510"/>
              <a:gd name="csY515" fmla="*/ 674138 h 1221202"/>
              <a:gd name="csX516" fmla="*/ 420829 w 1220510"/>
              <a:gd name="csY516" fmla="*/ 716137 h 1221202"/>
              <a:gd name="csX517" fmla="*/ 462804 w 1220510"/>
              <a:gd name="csY517" fmla="*/ 716137 h 1221202"/>
              <a:gd name="csX518" fmla="*/ 462804 w 1220510"/>
              <a:gd name="csY518" fmla="*/ 674138 h 1221202"/>
              <a:gd name="csX519" fmla="*/ 420829 w 1220510"/>
              <a:gd name="csY519" fmla="*/ 674138 h 1221202"/>
              <a:gd name="csX520" fmla="*/ 420829 w 1220510"/>
              <a:gd name="csY520" fmla="*/ 842134 h 1221202"/>
              <a:gd name="csX521" fmla="*/ 420829 w 1220510"/>
              <a:gd name="csY521" fmla="*/ 884133 h 1221202"/>
              <a:gd name="csX522" fmla="*/ 462804 w 1220510"/>
              <a:gd name="csY522" fmla="*/ 884133 h 1221202"/>
              <a:gd name="csX523" fmla="*/ 462804 w 1220510"/>
              <a:gd name="csY523" fmla="*/ 842134 h 1221202"/>
              <a:gd name="csX524" fmla="*/ 420829 w 1220510"/>
              <a:gd name="csY524" fmla="*/ 842134 h 1221202"/>
              <a:gd name="csX525" fmla="*/ 420829 w 1220510"/>
              <a:gd name="csY525" fmla="*/ 927209 h 1221202"/>
              <a:gd name="csX526" fmla="*/ 420829 w 1220510"/>
              <a:gd name="csY526" fmla="*/ 969208 h 1221202"/>
              <a:gd name="csX527" fmla="*/ 462804 w 1220510"/>
              <a:gd name="csY527" fmla="*/ 969208 h 1221202"/>
              <a:gd name="csX528" fmla="*/ 462804 w 1220510"/>
              <a:gd name="csY528" fmla="*/ 927209 h 1221202"/>
              <a:gd name="csX529" fmla="*/ 420829 w 1220510"/>
              <a:gd name="csY529" fmla="*/ 927209 h 1221202"/>
              <a:gd name="csX530" fmla="*/ 420829 w 1220510"/>
              <a:gd name="csY530" fmla="*/ 1011207 h 1221202"/>
              <a:gd name="csX531" fmla="*/ 420829 w 1220510"/>
              <a:gd name="csY531" fmla="*/ 1053206 h 1221202"/>
              <a:gd name="csX532" fmla="*/ 462804 w 1220510"/>
              <a:gd name="csY532" fmla="*/ 1053206 h 1221202"/>
              <a:gd name="csX533" fmla="*/ 462804 w 1220510"/>
              <a:gd name="csY533" fmla="*/ 1011207 h 1221202"/>
              <a:gd name="csX534" fmla="*/ 420829 w 1220510"/>
              <a:gd name="csY534" fmla="*/ 1011207 h 1221202"/>
              <a:gd name="csX535" fmla="*/ 462804 w 1220510"/>
              <a:gd name="csY535" fmla="*/ 0 h 1221202"/>
              <a:gd name="csX536" fmla="*/ 462804 w 1220510"/>
              <a:gd name="csY536" fmla="*/ 41999 h 1221202"/>
              <a:gd name="csX537" fmla="*/ 504778 w 1220510"/>
              <a:gd name="csY537" fmla="*/ 41999 h 1221202"/>
              <a:gd name="csX538" fmla="*/ 504778 w 1220510"/>
              <a:gd name="csY538" fmla="*/ 0 h 1221202"/>
              <a:gd name="csX539" fmla="*/ 462804 w 1220510"/>
              <a:gd name="csY539" fmla="*/ 0 h 1221202"/>
              <a:gd name="csX540" fmla="*/ 462804 w 1220510"/>
              <a:gd name="csY540" fmla="*/ 211072 h 1221202"/>
              <a:gd name="csX541" fmla="*/ 462804 w 1220510"/>
              <a:gd name="csY541" fmla="*/ 253071 h 1221202"/>
              <a:gd name="csX542" fmla="*/ 504778 w 1220510"/>
              <a:gd name="csY542" fmla="*/ 253071 h 1221202"/>
              <a:gd name="csX543" fmla="*/ 504778 w 1220510"/>
              <a:gd name="csY543" fmla="*/ 211072 h 1221202"/>
              <a:gd name="csX544" fmla="*/ 462804 w 1220510"/>
              <a:gd name="csY544" fmla="*/ 211072 h 1221202"/>
              <a:gd name="csX545" fmla="*/ 462804 w 1220510"/>
              <a:gd name="csY545" fmla="*/ 337069 h 1221202"/>
              <a:gd name="csX546" fmla="*/ 462804 w 1220510"/>
              <a:gd name="csY546" fmla="*/ 379068 h 1221202"/>
              <a:gd name="csX547" fmla="*/ 504778 w 1220510"/>
              <a:gd name="csY547" fmla="*/ 379068 h 1221202"/>
              <a:gd name="csX548" fmla="*/ 504778 w 1220510"/>
              <a:gd name="csY548" fmla="*/ 337069 h 1221202"/>
              <a:gd name="csX549" fmla="*/ 462804 w 1220510"/>
              <a:gd name="csY549" fmla="*/ 337069 h 1221202"/>
              <a:gd name="csX550" fmla="*/ 462804 w 1220510"/>
              <a:gd name="csY550" fmla="*/ 421067 h 1221202"/>
              <a:gd name="csX551" fmla="*/ 462804 w 1220510"/>
              <a:gd name="csY551" fmla="*/ 463066 h 1221202"/>
              <a:gd name="csX552" fmla="*/ 504778 w 1220510"/>
              <a:gd name="csY552" fmla="*/ 463066 h 1221202"/>
              <a:gd name="csX553" fmla="*/ 504778 w 1220510"/>
              <a:gd name="csY553" fmla="*/ 421067 h 1221202"/>
              <a:gd name="csX554" fmla="*/ 462804 w 1220510"/>
              <a:gd name="csY554" fmla="*/ 421067 h 1221202"/>
              <a:gd name="csX555" fmla="*/ 462804 w 1220510"/>
              <a:gd name="csY555" fmla="*/ 463066 h 1221202"/>
              <a:gd name="csX556" fmla="*/ 462804 w 1220510"/>
              <a:gd name="csY556" fmla="*/ 505065 h 1221202"/>
              <a:gd name="csX557" fmla="*/ 504778 w 1220510"/>
              <a:gd name="csY557" fmla="*/ 505065 h 1221202"/>
              <a:gd name="csX558" fmla="*/ 504778 w 1220510"/>
              <a:gd name="csY558" fmla="*/ 463066 h 1221202"/>
              <a:gd name="csX559" fmla="*/ 462804 w 1220510"/>
              <a:gd name="csY559" fmla="*/ 463066 h 1221202"/>
              <a:gd name="csX560" fmla="*/ 462804 w 1220510"/>
              <a:gd name="csY560" fmla="*/ 547064 h 1221202"/>
              <a:gd name="csX561" fmla="*/ 462804 w 1220510"/>
              <a:gd name="csY561" fmla="*/ 589063 h 1221202"/>
              <a:gd name="csX562" fmla="*/ 504778 w 1220510"/>
              <a:gd name="csY562" fmla="*/ 589063 h 1221202"/>
              <a:gd name="csX563" fmla="*/ 504778 w 1220510"/>
              <a:gd name="csY563" fmla="*/ 547064 h 1221202"/>
              <a:gd name="csX564" fmla="*/ 462804 w 1220510"/>
              <a:gd name="csY564" fmla="*/ 547064 h 1221202"/>
              <a:gd name="csX565" fmla="*/ 462804 w 1220510"/>
              <a:gd name="csY565" fmla="*/ 632139 h 1221202"/>
              <a:gd name="csX566" fmla="*/ 462804 w 1220510"/>
              <a:gd name="csY566" fmla="*/ 674138 h 1221202"/>
              <a:gd name="csX567" fmla="*/ 504778 w 1220510"/>
              <a:gd name="csY567" fmla="*/ 674138 h 1221202"/>
              <a:gd name="csX568" fmla="*/ 504778 w 1220510"/>
              <a:gd name="csY568" fmla="*/ 632139 h 1221202"/>
              <a:gd name="csX569" fmla="*/ 462804 w 1220510"/>
              <a:gd name="csY569" fmla="*/ 632139 h 1221202"/>
              <a:gd name="csX570" fmla="*/ 462804 w 1220510"/>
              <a:gd name="csY570" fmla="*/ 674138 h 1221202"/>
              <a:gd name="csX571" fmla="*/ 462804 w 1220510"/>
              <a:gd name="csY571" fmla="*/ 716137 h 1221202"/>
              <a:gd name="csX572" fmla="*/ 504778 w 1220510"/>
              <a:gd name="csY572" fmla="*/ 716137 h 1221202"/>
              <a:gd name="csX573" fmla="*/ 504778 w 1220510"/>
              <a:gd name="csY573" fmla="*/ 674138 h 1221202"/>
              <a:gd name="csX574" fmla="*/ 462804 w 1220510"/>
              <a:gd name="csY574" fmla="*/ 674138 h 1221202"/>
              <a:gd name="csX575" fmla="*/ 462804 w 1220510"/>
              <a:gd name="csY575" fmla="*/ 842134 h 1221202"/>
              <a:gd name="csX576" fmla="*/ 462804 w 1220510"/>
              <a:gd name="csY576" fmla="*/ 884133 h 1221202"/>
              <a:gd name="csX577" fmla="*/ 504778 w 1220510"/>
              <a:gd name="csY577" fmla="*/ 884133 h 1221202"/>
              <a:gd name="csX578" fmla="*/ 504778 w 1220510"/>
              <a:gd name="csY578" fmla="*/ 842134 h 1221202"/>
              <a:gd name="csX579" fmla="*/ 462804 w 1220510"/>
              <a:gd name="csY579" fmla="*/ 842134 h 1221202"/>
              <a:gd name="csX580" fmla="*/ 462804 w 1220510"/>
              <a:gd name="csY580" fmla="*/ 884133 h 1221202"/>
              <a:gd name="csX581" fmla="*/ 462804 w 1220510"/>
              <a:gd name="csY581" fmla="*/ 926132 h 1221202"/>
              <a:gd name="csX582" fmla="*/ 504778 w 1220510"/>
              <a:gd name="csY582" fmla="*/ 926132 h 1221202"/>
              <a:gd name="csX583" fmla="*/ 504778 w 1220510"/>
              <a:gd name="csY583" fmla="*/ 884133 h 1221202"/>
              <a:gd name="csX584" fmla="*/ 462804 w 1220510"/>
              <a:gd name="csY584" fmla="*/ 884133 h 1221202"/>
              <a:gd name="csX585" fmla="*/ 462804 w 1220510"/>
              <a:gd name="csY585" fmla="*/ 927209 h 1221202"/>
              <a:gd name="csX586" fmla="*/ 462804 w 1220510"/>
              <a:gd name="csY586" fmla="*/ 969208 h 1221202"/>
              <a:gd name="csX587" fmla="*/ 504778 w 1220510"/>
              <a:gd name="csY587" fmla="*/ 969208 h 1221202"/>
              <a:gd name="csX588" fmla="*/ 504778 w 1220510"/>
              <a:gd name="csY588" fmla="*/ 927209 h 1221202"/>
              <a:gd name="csX589" fmla="*/ 462804 w 1220510"/>
              <a:gd name="csY589" fmla="*/ 927209 h 1221202"/>
              <a:gd name="csX590" fmla="*/ 462804 w 1220510"/>
              <a:gd name="csY590" fmla="*/ 969208 h 1221202"/>
              <a:gd name="csX591" fmla="*/ 462804 w 1220510"/>
              <a:gd name="csY591" fmla="*/ 1011207 h 1221202"/>
              <a:gd name="csX592" fmla="*/ 504778 w 1220510"/>
              <a:gd name="csY592" fmla="*/ 1011207 h 1221202"/>
              <a:gd name="csX593" fmla="*/ 504778 w 1220510"/>
              <a:gd name="csY593" fmla="*/ 969208 h 1221202"/>
              <a:gd name="csX594" fmla="*/ 462804 w 1220510"/>
              <a:gd name="csY594" fmla="*/ 969208 h 1221202"/>
              <a:gd name="csX595" fmla="*/ 462804 w 1220510"/>
              <a:gd name="csY595" fmla="*/ 1011207 h 1221202"/>
              <a:gd name="csX596" fmla="*/ 462804 w 1220510"/>
              <a:gd name="csY596" fmla="*/ 1053206 h 1221202"/>
              <a:gd name="csX597" fmla="*/ 504778 w 1220510"/>
              <a:gd name="csY597" fmla="*/ 1053206 h 1221202"/>
              <a:gd name="csX598" fmla="*/ 504778 w 1220510"/>
              <a:gd name="csY598" fmla="*/ 1011207 h 1221202"/>
              <a:gd name="csX599" fmla="*/ 462804 w 1220510"/>
              <a:gd name="csY599" fmla="*/ 1011207 h 1221202"/>
              <a:gd name="csX600" fmla="*/ 462804 w 1220510"/>
              <a:gd name="csY600" fmla="*/ 1053206 h 1221202"/>
              <a:gd name="csX601" fmla="*/ 462804 w 1220510"/>
              <a:gd name="csY601" fmla="*/ 1095206 h 1221202"/>
              <a:gd name="csX602" fmla="*/ 504778 w 1220510"/>
              <a:gd name="csY602" fmla="*/ 1095206 h 1221202"/>
              <a:gd name="csX603" fmla="*/ 504778 w 1220510"/>
              <a:gd name="csY603" fmla="*/ 1053206 h 1221202"/>
              <a:gd name="csX604" fmla="*/ 462804 w 1220510"/>
              <a:gd name="csY604" fmla="*/ 1053206 h 1221202"/>
              <a:gd name="csX605" fmla="*/ 462804 w 1220510"/>
              <a:gd name="csY605" fmla="*/ 1137205 h 1221202"/>
              <a:gd name="csX606" fmla="*/ 462804 w 1220510"/>
              <a:gd name="csY606" fmla="*/ 1179204 h 1221202"/>
              <a:gd name="csX607" fmla="*/ 504778 w 1220510"/>
              <a:gd name="csY607" fmla="*/ 1179204 h 1221202"/>
              <a:gd name="csX608" fmla="*/ 504778 w 1220510"/>
              <a:gd name="csY608" fmla="*/ 1137205 h 1221202"/>
              <a:gd name="csX609" fmla="*/ 462804 w 1220510"/>
              <a:gd name="csY609" fmla="*/ 1137205 h 1221202"/>
              <a:gd name="csX610" fmla="*/ 504778 w 1220510"/>
              <a:gd name="csY610" fmla="*/ 83998 h 1221202"/>
              <a:gd name="csX611" fmla="*/ 504778 w 1220510"/>
              <a:gd name="csY611" fmla="*/ 125997 h 1221202"/>
              <a:gd name="csX612" fmla="*/ 546754 w 1220510"/>
              <a:gd name="csY612" fmla="*/ 125997 h 1221202"/>
              <a:gd name="csX613" fmla="*/ 546754 w 1220510"/>
              <a:gd name="csY613" fmla="*/ 83998 h 1221202"/>
              <a:gd name="csX614" fmla="*/ 504778 w 1220510"/>
              <a:gd name="csY614" fmla="*/ 83998 h 1221202"/>
              <a:gd name="csX615" fmla="*/ 504778 w 1220510"/>
              <a:gd name="csY615" fmla="*/ 125997 h 1221202"/>
              <a:gd name="csX616" fmla="*/ 504778 w 1220510"/>
              <a:gd name="csY616" fmla="*/ 167996 h 1221202"/>
              <a:gd name="csX617" fmla="*/ 546754 w 1220510"/>
              <a:gd name="csY617" fmla="*/ 167996 h 1221202"/>
              <a:gd name="csX618" fmla="*/ 546754 w 1220510"/>
              <a:gd name="csY618" fmla="*/ 125997 h 1221202"/>
              <a:gd name="csX619" fmla="*/ 504778 w 1220510"/>
              <a:gd name="csY619" fmla="*/ 125997 h 1221202"/>
              <a:gd name="csX620" fmla="*/ 504778 w 1220510"/>
              <a:gd name="csY620" fmla="*/ 211072 h 1221202"/>
              <a:gd name="csX621" fmla="*/ 504778 w 1220510"/>
              <a:gd name="csY621" fmla="*/ 253071 h 1221202"/>
              <a:gd name="csX622" fmla="*/ 546754 w 1220510"/>
              <a:gd name="csY622" fmla="*/ 253071 h 1221202"/>
              <a:gd name="csX623" fmla="*/ 546754 w 1220510"/>
              <a:gd name="csY623" fmla="*/ 211072 h 1221202"/>
              <a:gd name="csX624" fmla="*/ 504778 w 1220510"/>
              <a:gd name="csY624" fmla="*/ 211072 h 1221202"/>
              <a:gd name="csX625" fmla="*/ 504778 w 1220510"/>
              <a:gd name="csY625" fmla="*/ 253071 h 1221202"/>
              <a:gd name="csX626" fmla="*/ 504778 w 1220510"/>
              <a:gd name="csY626" fmla="*/ 295070 h 1221202"/>
              <a:gd name="csX627" fmla="*/ 546754 w 1220510"/>
              <a:gd name="csY627" fmla="*/ 295070 h 1221202"/>
              <a:gd name="csX628" fmla="*/ 546754 w 1220510"/>
              <a:gd name="csY628" fmla="*/ 253071 h 1221202"/>
              <a:gd name="csX629" fmla="*/ 504778 w 1220510"/>
              <a:gd name="csY629" fmla="*/ 253071 h 1221202"/>
              <a:gd name="csX630" fmla="*/ 504778 w 1220510"/>
              <a:gd name="csY630" fmla="*/ 295070 h 1221202"/>
              <a:gd name="csX631" fmla="*/ 504778 w 1220510"/>
              <a:gd name="csY631" fmla="*/ 337069 h 1221202"/>
              <a:gd name="csX632" fmla="*/ 546754 w 1220510"/>
              <a:gd name="csY632" fmla="*/ 337069 h 1221202"/>
              <a:gd name="csX633" fmla="*/ 546754 w 1220510"/>
              <a:gd name="csY633" fmla="*/ 295070 h 1221202"/>
              <a:gd name="csX634" fmla="*/ 504778 w 1220510"/>
              <a:gd name="csY634" fmla="*/ 295070 h 1221202"/>
              <a:gd name="csX635" fmla="*/ 504778 w 1220510"/>
              <a:gd name="csY635" fmla="*/ 379068 h 1221202"/>
              <a:gd name="csX636" fmla="*/ 504778 w 1220510"/>
              <a:gd name="csY636" fmla="*/ 421067 h 1221202"/>
              <a:gd name="csX637" fmla="*/ 546754 w 1220510"/>
              <a:gd name="csY637" fmla="*/ 421067 h 1221202"/>
              <a:gd name="csX638" fmla="*/ 546754 w 1220510"/>
              <a:gd name="csY638" fmla="*/ 379068 h 1221202"/>
              <a:gd name="csX639" fmla="*/ 504778 w 1220510"/>
              <a:gd name="csY639" fmla="*/ 379068 h 1221202"/>
              <a:gd name="csX640" fmla="*/ 504778 w 1220510"/>
              <a:gd name="csY640" fmla="*/ 463066 h 1221202"/>
              <a:gd name="csX641" fmla="*/ 504778 w 1220510"/>
              <a:gd name="csY641" fmla="*/ 505065 h 1221202"/>
              <a:gd name="csX642" fmla="*/ 546754 w 1220510"/>
              <a:gd name="csY642" fmla="*/ 505065 h 1221202"/>
              <a:gd name="csX643" fmla="*/ 546754 w 1220510"/>
              <a:gd name="csY643" fmla="*/ 463066 h 1221202"/>
              <a:gd name="csX644" fmla="*/ 504778 w 1220510"/>
              <a:gd name="csY644" fmla="*/ 463066 h 1221202"/>
              <a:gd name="csX645" fmla="*/ 504778 w 1220510"/>
              <a:gd name="csY645" fmla="*/ 590140 h 1221202"/>
              <a:gd name="csX646" fmla="*/ 504778 w 1220510"/>
              <a:gd name="csY646" fmla="*/ 632139 h 1221202"/>
              <a:gd name="csX647" fmla="*/ 546754 w 1220510"/>
              <a:gd name="csY647" fmla="*/ 632139 h 1221202"/>
              <a:gd name="csX648" fmla="*/ 546754 w 1220510"/>
              <a:gd name="csY648" fmla="*/ 590140 h 1221202"/>
              <a:gd name="csX649" fmla="*/ 504778 w 1220510"/>
              <a:gd name="csY649" fmla="*/ 590140 h 1221202"/>
              <a:gd name="csX650" fmla="*/ 504778 w 1220510"/>
              <a:gd name="csY650" fmla="*/ 632139 h 1221202"/>
              <a:gd name="csX651" fmla="*/ 504778 w 1220510"/>
              <a:gd name="csY651" fmla="*/ 674138 h 1221202"/>
              <a:gd name="csX652" fmla="*/ 546754 w 1220510"/>
              <a:gd name="csY652" fmla="*/ 674138 h 1221202"/>
              <a:gd name="csX653" fmla="*/ 546754 w 1220510"/>
              <a:gd name="csY653" fmla="*/ 632139 h 1221202"/>
              <a:gd name="csX654" fmla="*/ 504778 w 1220510"/>
              <a:gd name="csY654" fmla="*/ 632139 h 1221202"/>
              <a:gd name="csX655" fmla="*/ 504778 w 1220510"/>
              <a:gd name="csY655" fmla="*/ 716137 h 1221202"/>
              <a:gd name="csX656" fmla="*/ 504778 w 1220510"/>
              <a:gd name="csY656" fmla="*/ 758136 h 1221202"/>
              <a:gd name="csX657" fmla="*/ 546754 w 1220510"/>
              <a:gd name="csY657" fmla="*/ 758136 h 1221202"/>
              <a:gd name="csX658" fmla="*/ 546754 w 1220510"/>
              <a:gd name="csY658" fmla="*/ 716137 h 1221202"/>
              <a:gd name="csX659" fmla="*/ 504778 w 1220510"/>
              <a:gd name="csY659" fmla="*/ 716137 h 1221202"/>
              <a:gd name="csX660" fmla="*/ 504778 w 1220510"/>
              <a:gd name="csY660" fmla="*/ 969208 h 1221202"/>
              <a:gd name="csX661" fmla="*/ 504778 w 1220510"/>
              <a:gd name="csY661" fmla="*/ 1011207 h 1221202"/>
              <a:gd name="csX662" fmla="*/ 546754 w 1220510"/>
              <a:gd name="csY662" fmla="*/ 1011207 h 1221202"/>
              <a:gd name="csX663" fmla="*/ 546754 w 1220510"/>
              <a:gd name="csY663" fmla="*/ 969208 h 1221202"/>
              <a:gd name="csX664" fmla="*/ 504778 w 1220510"/>
              <a:gd name="csY664" fmla="*/ 969208 h 1221202"/>
              <a:gd name="csX665" fmla="*/ 504778 w 1220510"/>
              <a:gd name="csY665" fmla="*/ 1053206 h 1221202"/>
              <a:gd name="csX666" fmla="*/ 504778 w 1220510"/>
              <a:gd name="csY666" fmla="*/ 1095206 h 1221202"/>
              <a:gd name="csX667" fmla="*/ 546754 w 1220510"/>
              <a:gd name="csY667" fmla="*/ 1095206 h 1221202"/>
              <a:gd name="csX668" fmla="*/ 546754 w 1220510"/>
              <a:gd name="csY668" fmla="*/ 1053206 h 1221202"/>
              <a:gd name="csX669" fmla="*/ 504778 w 1220510"/>
              <a:gd name="csY669" fmla="*/ 1053206 h 1221202"/>
              <a:gd name="csX670" fmla="*/ 504778 w 1220510"/>
              <a:gd name="csY670" fmla="*/ 1095206 h 1221202"/>
              <a:gd name="csX671" fmla="*/ 504778 w 1220510"/>
              <a:gd name="csY671" fmla="*/ 1137205 h 1221202"/>
              <a:gd name="csX672" fmla="*/ 546754 w 1220510"/>
              <a:gd name="csY672" fmla="*/ 1137205 h 1221202"/>
              <a:gd name="csX673" fmla="*/ 546754 w 1220510"/>
              <a:gd name="csY673" fmla="*/ 1095206 h 1221202"/>
              <a:gd name="csX674" fmla="*/ 504778 w 1220510"/>
              <a:gd name="csY674" fmla="*/ 1095206 h 1221202"/>
              <a:gd name="csX675" fmla="*/ 546754 w 1220510"/>
              <a:gd name="csY675" fmla="*/ 0 h 1221202"/>
              <a:gd name="csX676" fmla="*/ 546754 w 1220510"/>
              <a:gd name="csY676" fmla="*/ 41999 h 1221202"/>
              <a:gd name="csX677" fmla="*/ 588729 w 1220510"/>
              <a:gd name="csY677" fmla="*/ 41999 h 1221202"/>
              <a:gd name="csX678" fmla="*/ 588729 w 1220510"/>
              <a:gd name="csY678" fmla="*/ 0 h 1221202"/>
              <a:gd name="csX679" fmla="*/ 546754 w 1220510"/>
              <a:gd name="csY679" fmla="*/ 0 h 1221202"/>
              <a:gd name="csX680" fmla="*/ 546754 w 1220510"/>
              <a:gd name="csY680" fmla="*/ 41999 h 1221202"/>
              <a:gd name="csX681" fmla="*/ 546754 w 1220510"/>
              <a:gd name="csY681" fmla="*/ 83998 h 1221202"/>
              <a:gd name="csX682" fmla="*/ 588729 w 1220510"/>
              <a:gd name="csY682" fmla="*/ 83998 h 1221202"/>
              <a:gd name="csX683" fmla="*/ 588729 w 1220510"/>
              <a:gd name="csY683" fmla="*/ 41999 h 1221202"/>
              <a:gd name="csX684" fmla="*/ 546754 w 1220510"/>
              <a:gd name="csY684" fmla="*/ 41999 h 1221202"/>
              <a:gd name="csX685" fmla="*/ 546754 w 1220510"/>
              <a:gd name="csY685" fmla="*/ 125997 h 1221202"/>
              <a:gd name="csX686" fmla="*/ 546754 w 1220510"/>
              <a:gd name="csY686" fmla="*/ 167996 h 1221202"/>
              <a:gd name="csX687" fmla="*/ 588729 w 1220510"/>
              <a:gd name="csY687" fmla="*/ 167996 h 1221202"/>
              <a:gd name="csX688" fmla="*/ 588729 w 1220510"/>
              <a:gd name="csY688" fmla="*/ 125997 h 1221202"/>
              <a:gd name="csX689" fmla="*/ 546754 w 1220510"/>
              <a:gd name="csY689" fmla="*/ 125997 h 1221202"/>
              <a:gd name="csX690" fmla="*/ 546754 w 1220510"/>
              <a:gd name="csY690" fmla="*/ 337069 h 1221202"/>
              <a:gd name="csX691" fmla="*/ 546754 w 1220510"/>
              <a:gd name="csY691" fmla="*/ 379068 h 1221202"/>
              <a:gd name="csX692" fmla="*/ 588729 w 1220510"/>
              <a:gd name="csY692" fmla="*/ 379068 h 1221202"/>
              <a:gd name="csX693" fmla="*/ 588729 w 1220510"/>
              <a:gd name="csY693" fmla="*/ 337069 h 1221202"/>
              <a:gd name="csX694" fmla="*/ 546754 w 1220510"/>
              <a:gd name="csY694" fmla="*/ 337069 h 1221202"/>
              <a:gd name="csX695" fmla="*/ 546754 w 1220510"/>
              <a:gd name="csY695" fmla="*/ 379068 h 1221202"/>
              <a:gd name="csX696" fmla="*/ 546754 w 1220510"/>
              <a:gd name="csY696" fmla="*/ 421067 h 1221202"/>
              <a:gd name="csX697" fmla="*/ 588729 w 1220510"/>
              <a:gd name="csY697" fmla="*/ 421067 h 1221202"/>
              <a:gd name="csX698" fmla="*/ 588729 w 1220510"/>
              <a:gd name="csY698" fmla="*/ 379068 h 1221202"/>
              <a:gd name="csX699" fmla="*/ 546754 w 1220510"/>
              <a:gd name="csY699" fmla="*/ 379068 h 1221202"/>
              <a:gd name="csX700" fmla="*/ 546754 w 1220510"/>
              <a:gd name="csY700" fmla="*/ 421067 h 1221202"/>
              <a:gd name="csX701" fmla="*/ 546754 w 1220510"/>
              <a:gd name="csY701" fmla="*/ 463066 h 1221202"/>
              <a:gd name="csX702" fmla="*/ 588729 w 1220510"/>
              <a:gd name="csY702" fmla="*/ 463066 h 1221202"/>
              <a:gd name="csX703" fmla="*/ 588729 w 1220510"/>
              <a:gd name="csY703" fmla="*/ 421067 h 1221202"/>
              <a:gd name="csX704" fmla="*/ 546754 w 1220510"/>
              <a:gd name="csY704" fmla="*/ 421067 h 1221202"/>
              <a:gd name="csX705" fmla="*/ 546754 w 1220510"/>
              <a:gd name="csY705" fmla="*/ 505065 h 1221202"/>
              <a:gd name="csX706" fmla="*/ 546754 w 1220510"/>
              <a:gd name="csY706" fmla="*/ 547064 h 1221202"/>
              <a:gd name="csX707" fmla="*/ 588729 w 1220510"/>
              <a:gd name="csY707" fmla="*/ 547064 h 1221202"/>
              <a:gd name="csX708" fmla="*/ 588729 w 1220510"/>
              <a:gd name="csY708" fmla="*/ 505065 h 1221202"/>
              <a:gd name="csX709" fmla="*/ 546754 w 1220510"/>
              <a:gd name="csY709" fmla="*/ 505065 h 1221202"/>
              <a:gd name="csX710" fmla="*/ 546754 w 1220510"/>
              <a:gd name="csY710" fmla="*/ 674138 h 1221202"/>
              <a:gd name="csX711" fmla="*/ 546754 w 1220510"/>
              <a:gd name="csY711" fmla="*/ 716137 h 1221202"/>
              <a:gd name="csX712" fmla="*/ 588729 w 1220510"/>
              <a:gd name="csY712" fmla="*/ 716137 h 1221202"/>
              <a:gd name="csX713" fmla="*/ 588729 w 1220510"/>
              <a:gd name="csY713" fmla="*/ 674138 h 1221202"/>
              <a:gd name="csX714" fmla="*/ 546754 w 1220510"/>
              <a:gd name="csY714" fmla="*/ 674138 h 1221202"/>
              <a:gd name="csX715" fmla="*/ 546754 w 1220510"/>
              <a:gd name="csY715" fmla="*/ 800135 h 1221202"/>
              <a:gd name="csX716" fmla="*/ 546754 w 1220510"/>
              <a:gd name="csY716" fmla="*/ 842134 h 1221202"/>
              <a:gd name="csX717" fmla="*/ 588729 w 1220510"/>
              <a:gd name="csY717" fmla="*/ 842134 h 1221202"/>
              <a:gd name="csX718" fmla="*/ 588729 w 1220510"/>
              <a:gd name="csY718" fmla="*/ 800135 h 1221202"/>
              <a:gd name="csX719" fmla="*/ 546754 w 1220510"/>
              <a:gd name="csY719" fmla="*/ 800135 h 1221202"/>
              <a:gd name="csX720" fmla="*/ 546754 w 1220510"/>
              <a:gd name="csY720" fmla="*/ 842134 h 1221202"/>
              <a:gd name="csX721" fmla="*/ 546754 w 1220510"/>
              <a:gd name="csY721" fmla="*/ 884133 h 1221202"/>
              <a:gd name="csX722" fmla="*/ 588729 w 1220510"/>
              <a:gd name="csY722" fmla="*/ 884133 h 1221202"/>
              <a:gd name="csX723" fmla="*/ 588729 w 1220510"/>
              <a:gd name="csY723" fmla="*/ 842134 h 1221202"/>
              <a:gd name="csX724" fmla="*/ 546754 w 1220510"/>
              <a:gd name="csY724" fmla="*/ 842134 h 1221202"/>
              <a:gd name="csX725" fmla="*/ 546754 w 1220510"/>
              <a:gd name="csY725" fmla="*/ 884133 h 1221202"/>
              <a:gd name="csX726" fmla="*/ 546754 w 1220510"/>
              <a:gd name="csY726" fmla="*/ 926132 h 1221202"/>
              <a:gd name="csX727" fmla="*/ 588729 w 1220510"/>
              <a:gd name="csY727" fmla="*/ 926132 h 1221202"/>
              <a:gd name="csX728" fmla="*/ 588729 w 1220510"/>
              <a:gd name="csY728" fmla="*/ 884133 h 1221202"/>
              <a:gd name="csX729" fmla="*/ 546754 w 1220510"/>
              <a:gd name="csY729" fmla="*/ 884133 h 1221202"/>
              <a:gd name="csX730" fmla="*/ 546754 w 1220510"/>
              <a:gd name="csY730" fmla="*/ 927209 h 1221202"/>
              <a:gd name="csX731" fmla="*/ 546754 w 1220510"/>
              <a:gd name="csY731" fmla="*/ 969208 h 1221202"/>
              <a:gd name="csX732" fmla="*/ 588729 w 1220510"/>
              <a:gd name="csY732" fmla="*/ 969208 h 1221202"/>
              <a:gd name="csX733" fmla="*/ 588729 w 1220510"/>
              <a:gd name="csY733" fmla="*/ 927209 h 1221202"/>
              <a:gd name="csX734" fmla="*/ 546754 w 1220510"/>
              <a:gd name="csY734" fmla="*/ 927209 h 1221202"/>
              <a:gd name="csX735" fmla="*/ 546754 w 1220510"/>
              <a:gd name="csY735" fmla="*/ 969208 h 1221202"/>
              <a:gd name="csX736" fmla="*/ 546754 w 1220510"/>
              <a:gd name="csY736" fmla="*/ 1011207 h 1221202"/>
              <a:gd name="csX737" fmla="*/ 588729 w 1220510"/>
              <a:gd name="csY737" fmla="*/ 1011207 h 1221202"/>
              <a:gd name="csX738" fmla="*/ 588729 w 1220510"/>
              <a:gd name="csY738" fmla="*/ 969208 h 1221202"/>
              <a:gd name="csX739" fmla="*/ 546754 w 1220510"/>
              <a:gd name="csY739" fmla="*/ 969208 h 1221202"/>
              <a:gd name="csX740" fmla="*/ 546754 w 1220510"/>
              <a:gd name="csY740" fmla="*/ 1011207 h 1221202"/>
              <a:gd name="csX741" fmla="*/ 546754 w 1220510"/>
              <a:gd name="csY741" fmla="*/ 1053206 h 1221202"/>
              <a:gd name="csX742" fmla="*/ 588729 w 1220510"/>
              <a:gd name="csY742" fmla="*/ 1053206 h 1221202"/>
              <a:gd name="csX743" fmla="*/ 588729 w 1220510"/>
              <a:gd name="csY743" fmla="*/ 1011207 h 1221202"/>
              <a:gd name="csX744" fmla="*/ 546754 w 1220510"/>
              <a:gd name="csY744" fmla="*/ 1011207 h 1221202"/>
              <a:gd name="csX745" fmla="*/ 546754 w 1220510"/>
              <a:gd name="csY745" fmla="*/ 1179204 h 1221202"/>
              <a:gd name="csX746" fmla="*/ 546754 w 1220510"/>
              <a:gd name="csY746" fmla="*/ 1221203 h 1221202"/>
              <a:gd name="csX747" fmla="*/ 588729 w 1220510"/>
              <a:gd name="csY747" fmla="*/ 1221203 h 1221202"/>
              <a:gd name="csX748" fmla="*/ 588729 w 1220510"/>
              <a:gd name="csY748" fmla="*/ 1179204 h 1221202"/>
              <a:gd name="csX749" fmla="*/ 546754 w 1220510"/>
              <a:gd name="csY749" fmla="*/ 1179204 h 1221202"/>
              <a:gd name="csX750" fmla="*/ 588729 w 1220510"/>
              <a:gd name="csY750" fmla="*/ 0 h 1221202"/>
              <a:gd name="csX751" fmla="*/ 588729 w 1220510"/>
              <a:gd name="csY751" fmla="*/ 41999 h 1221202"/>
              <a:gd name="csX752" fmla="*/ 630705 w 1220510"/>
              <a:gd name="csY752" fmla="*/ 41999 h 1221202"/>
              <a:gd name="csX753" fmla="*/ 630705 w 1220510"/>
              <a:gd name="csY753" fmla="*/ 0 h 1221202"/>
              <a:gd name="csX754" fmla="*/ 588729 w 1220510"/>
              <a:gd name="csY754" fmla="*/ 0 h 1221202"/>
              <a:gd name="csX755" fmla="*/ 588729 w 1220510"/>
              <a:gd name="csY755" fmla="*/ 41999 h 1221202"/>
              <a:gd name="csX756" fmla="*/ 588729 w 1220510"/>
              <a:gd name="csY756" fmla="*/ 83998 h 1221202"/>
              <a:gd name="csX757" fmla="*/ 630705 w 1220510"/>
              <a:gd name="csY757" fmla="*/ 83998 h 1221202"/>
              <a:gd name="csX758" fmla="*/ 630705 w 1220510"/>
              <a:gd name="csY758" fmla="*/ 41999 h 1221202"/>
              <a:gd name="csX759" fmla="*/ 588729 w 1220510"/>
              <a:gd name="csY759" fmla="*/ 41999 h 1221202"/>
              <a:gd name="csX760" fmla="*/ 588729 w 1220510"/>
              <a:gd name="csY760" fmla="*/ 83998 h 1221202"/>
              <a:gd name="csX761" fmla="*/ 588729 w 1220510"/>
              <a:gd name="csY761" fmla="*/ 125997 h 1221202"/>
              <a:gd name="csX762" fmla="*/ 630705 w 1220510"/>
              <a:gd name="csY762" fmla="*/ 125997 h 1221202"/>
              <a:gd name="csX763" fmla="*/ 630705 w 1220510"/>
              <a:gd name="csY763" fmla="*/ 83998 h 1221202"/>
              <a:gd name="csX764" fmla="*/ 588729 w 1220510"/>
              <a:gd name="csY764" fmla="*/ 83998 h 1221202"/>
              <a:gd name="csX765" fmla="*/ 588729 w 1220510"/>
              <a:gd name="csY765" fmla="*/ 253071 h 1221202"/>
              <a:gd name="csX766" fmla="*/ 588729 w 1220510"/>
              <a:gd name="csY766" fmla="*/ 295070 h 1221202"/>
              <a:gd name="csX767" fmla="*/ 630705 w 1220510"/>
              <a:gd name="csY767" fmla="*/ 295070 h 1221202"/>
              <a:gd name="csX768" fmla="*/ 630705 w 1220510"/>
              <a:gd name="csY768" fmla="*/ 253071 h 1221202"/>
              <a:gd name="csX769" fmla="*/ 588729 w 1220510"/>
              <a:gd name="csY769" fmla="*/ 253071 h 1221202"/>
              <a:gd name="csX770" fmla="*/ 588729 w 1220510"/>
              <a:gd name="csY770" fmla="*/ 295070 h 1221202"/>
              <a:gd name="csX771" fmla="*/ 588729 w 1220510"/>
              <a:gd name="csY771" fmla="*/ 337069 h 1221202"/>
              <a:gd name="csX772" fmla="*/ 630705 w 1220510"/>
              <a:gd name="csY772" fmla="*/ 337069 h 1221202"/>
              <a:gd name="csX773" fmla="*/ 630705 w 1220510"/>
              <a:gd name="csY773" fmla="*/ 295070 h 1221202"/>
              <a:gd name="csX774" fmla="*/ 588729 w 1220510"/>
              <a:gd name="csY774" fmla="*/ 295070 h 1221202"/>
              <a:gd name="csX775" fmla="*/ 588729 w 1220510"/>
              <a:gd name="csY775" fmla="*/ 421067 h 1221202"/>
              <a:gd name="csX776" fmla="*/ 588729 w 1220510"/>
              <a:gd name="csY776" fmla="*/ 463066 h 1221202"/>
              <a:gd name="csX777" fmla="*/ 630705 w 1220510"/>
              <a:gd name="csY777" fmla="*/ 463066 h 1221202"/>
              <a:gd name="csX778" fmla="*/ 630705 w 1220510"/>
              <a:gd name="csY778" fmla="*/ 421067 h 1221202"/>
              <a:gd name="csX779" fmla="*/ 588729 w 1220510"/>
              <a:gd name="csY779" fmla="*/ 421067 h 1221202"/>
              <a:gd name="csX780" fmla="*/ 588729 w 1220510"/>
              <a:gd name="csY780" fmla="*/ 632139 h 1221202"/>
              <a:gd name="csX781" fmla="*/ 588729 w 1220510"/>
              <a:gd name="csY781" fmla="*/ 674138 h 1221202"/>
              <a:gd name="csX782" fmla="*/ 630705 w 1220510"/>
              <a:gd name="csY782" fmla="*/ 674138 h 1221202"/>
              <a:gd name="csX783" fmla="*/ 630705 w 1220510"/>
              <a:gd name="csY783" fmla="*/ 632139 h 1221202"/>
              <a:gd name="csX784" fmla="*/ 588729 w 1220510"/>
              <a:gd name="csY784" fmla="*/ 632139 h 1221202"/>
              <a:gd name="csX785" fmla="*/ 588729 w 1220510"/>
              <a:gd name="csY785" fmla="*/ 716137 h 1221202"/>
              <a:gd name="csX786" fmla="*/ 588729 w 1220510"/>
              <a:gd name="csY786" fmla="*/ 758136 h 1221202"/>
              <a:gd name="csX787" fmla="*/ 630705 w 1220510"/>
              <a:gd name="csY787" fmla="*/ 758136 h 1221202"/>
              <a:gd name="csX788" fmla="*/ 630705 w 1220510"/>
              <a:gd name="csY788" fmla="*/ 716137 h 1221202"/>
              <a:gd name="csX789" fmla="*/ 588729 w 1220510"/>
              <a:gd name="csY789" fmla="*/ 716137 h 1221202"/>
              <a:gd name="csX790" fmla="*/ 588729 w 1220510"/>
              <a:gd name="csY790" fmla="*/ 758136 h 1221202"/>
              <a:gd name="csX791" fmla="*/ 588729 w 1220510"/>
              <a:gd name="csY791" fmla="*/ 800135 h 1221202"/>
              <a:gd name="csX792" fmla="*/ 630705 w 1220510"/>
              <a:gd name="csY792" fmla="*/ 800135 h 1221202"/>
              <a:gd name="csX793" fmla="*/ 630705 w 1220510"/>
              <a:gd name="csY793" fmla="*/ 758136 h 1221202"/>
              <a:gd name="csX794" fmla="*/ 588729 w 1220510"/>
              <a:gd name="csY794" fmla="*/ 758136 h 1221202"/>
              <a:gd name="csX795" fmla="*/ 588729 w 1220510"/>
              <a:gd name="csY795" fmla="*/ 842134 h 1221202"/>
              <a:gd name="csX796" fmla="*/ 588729 w 1220510"/>
              <a:gd name="csY796" fmla="*/ 884133 h 1221202"/>
              <a:gd name="csX797" fmla="*/ 630705 w 1220510"/>
              <a:gd name="csY797" fmla="*/ 884133 h 1221202"/>
              <a:gd name="csX798" fmla="*/ 630705 w 1220510"/>
              <a:gd name="csY798" fmla="*/ 842134 h 1221202"/>
              <a:gd name="csX799" fmla="*/ 588729 w 1220510"/>
              <a:gd name="csY799" fmla="*/ 842134 h 1221202"/>
              <a:gd name="csX800" fmla="*/ 588729 w 1220510"/>
              <a:gd name="csY800" fmla="*/ 884133 h 1221202"/>
              <a:gd name="csX801" fmla="*/ 588729 w 1220510"/>
              <a:gd name="csY801" fmla="*/ 926132 h 1221202"/>
              <a:gd name="csX802" fmla="*/ 630705 w 1220510"/>
              <a:gd name="csY802" fmla="*/ 926132 h 1221202"/>
              <a:gd name="csX803" fmla="*/ 630705 w 1220510"/>
              <a:gd name="csY803" fmla="*/ 884133 h 1221202"/>
              <a:gd name="csX804" fmla="*/ 588729 w 1220510"/>
              <a:gd name="csY804" fmla="*/ 884133 h 1221202"/>
              <a:gd name="csX805" fmla="*/ 588729 w 1220510"/>
              <a:gd name="csY805" fmla="*/ 927209 h 1221202"/>
              <a:gd name="csX806" fmla="*/ 588729 w 1220510"/>
              <a:gd name="csY806" fmla="*/ 969208 h 1221202"/>
              <a:gd name="csX807" fmla="*/ 630705 w 1220510"/>
              <a:gd name="csY807" fmla="*/ 969208 h 1221202"/>
              <a:gd name="csX808" fmla="*/ 630705 w 1220510"/>
              <a:gd name="csY808" fmla="*/ 927209 h 1221202"/>
              <a:gd name="csX809" fmla="*/ 588729 w 1220510"/>
              <a:gd name="csY809" fmla="*/ 927209 h 1221202"/>
              <a:gd name="csX810" fmla="*/ 588729 w 1220510"/>
              <a:gd name="csY810" fmla="*/ 969208 h 1221202"/>
              <a:gd name="csX811" fmla="*/ 588729 w 1220510"/>
              <a:gd name="csY811" fmla="*/ 1011207 h 1221202"/>
              <a:gd name="csX812" fmla="*/ 630705 w 1220510"/>
              <a:gd name="csY812" fmla="*/ 1011207 h 1221202"/>
              <a:gd name="csX813" fmla="*/ 630705 w 1220510"/>
              <a:gd name="csY813" fmla="*/ 969208 h 1221202"/>
              <a:gd name="csX814" fmla="*/ 588729 w 1220510"/>
              <a:gd name="csY814" fmla="*/ 969208 h 1221202"/>
              <a:gd name="csX815" fmla="*/ 588729 w 1220510"/>
              <a:gd name="csY815" fmla="*/ 1011207 h 1221202"/>
              <a:gd name="csX816" fmla="*/ 588729 w 1220510"/>
              <a:gd name="csY816" fmla="*/ 1053206 h 1221202"/>
              <a:gd name="csX817" fmla="*/ 630705 w 1220510"/>
              <a:gd name="csY817" fmla="*/ 1053206 h 1221202"/>
              <a:gd name="csX818" fmla="*/ 630705 w 1220510"/>
              <a:gd name="csY818" fmla="*/ 1011207 h 1221202"/>
              <a:gd name="csX819" fmla="*/ 588729 w 1220510"/>
              <a:gd name="csY819" fmla="*/ 1011207 h 1221202"/>
              <a:gd name="csX820" fmla="*/ 588729 w 1220510"/>
              <a:gd name="csY820" fmla="*/ 1053206 h 1221202"/>
              <a:gd name="csX821" fmla="*/ 588729 w 1220510"/>
              <a:gd name="csY821" fmla="*/ 1095206 h 1221202"/>
              <a:gd name="csX822" fmla="*/ 630705 w 1220510"/>
              <a:gd name="csY822" fmla="*/ 1095206 h 1221202"/>
              <a:gd name="csX823" fmla="*/ 630705 w 1220510"/>
              <a:gd name="csY823" fmla="*/ 1053206 h 1221202"/>
              <a:gd name="csX824" fmla="*/ 588729 w 1220510"/>
              <a:gd name="csY824" fmla="*/ 1053206 h 1221202"/>
              <a:gd name="csX825" fmla="*/ 588729 w 1220510"/>
              <a:gd name="csY825" fmla="*/ 1095206 h 1221202"/>
              <a:gd name="csX826" fmla="*/ 588729 w 1220510"/>
              <a:gd name="csY826" fmla="*/ 1137205 h 1221202"/>
              <a:gd name="csX827" fmla="*/ 630705 w 1220510"/>
              <a:gd name="csY827" fmla="*/ 1137205 h 1221202"/>
              <a:gd name="csX828" fmla="*/ 630705 w 1220510"/>
              <a:gd name="csY828" fmla="*/ 1095206 h 1221202"/>
              <a:gd name="csX829" fmla="*/ 588729 w 1220510"/>
              <a:gd name="csY829" fmla="*/ 1095206 h 1221202"/>
              <a:gd name="csX830" fmla="*/ 630705 w 1220510"/>
              <a:gd name="csY830" fmla="*/ 0 h 1221202"/>
              <a:gd name="csX831" fmla="*/ 630705 w 1220510"/>
              <a:gd name="csY831" fmla="*/ 41999 h 1221202"/>
              <a:gd name="csX832" fmla="*/ 672681 w 1220510"/>
              <a:gd name="csY832" fmla="*/ 41999 h 1221202"/>
              <a:gd name="csX833" fmla="*/ 672681 w 1220510"/>
              <a:gd name="csY833" fmla="*/ 0 h 1221202"/>
              <a:gd name="csX834" fmla="*/ 630705 w 1220510"/>
              <a:gd name="csY834" fmla="*/ 0 h 1221202"/>
              <a:gd name="csX835" fmla="*/ 630705 w 1220510"/>
              <a:gd name="csY835" fmla="*/ 83998 h 1221202"/>
              <a:gd name="csX836" fmla="*/ 630705 w 1220510"/>
              <a:gd name="csY836" fmla="*/ 125997 h 1221202"/>
              <a:gd name="csX837" fmla="*/ 672681 w 1220510"/>
              <a:gd name="csY837" fmla="*/ 125997 h 1221202"/>
              <a:gd name="csX838" fmla="*/ 672681 w 1220510"/>
              <a:gd name="csY838" fmla="*/ 83998 h 1221202"/>
              <a:gd name="csX839" fmla="*/ 630705 w 1220510"/>
              <a:gd name="csY839" fmla="*/ 83998 h 1221202"/>
              <a:gd name="csX840" fmla="*/ 630705 w 1220510"/>
              <a:gd name="csY840" fmla="*/ 167996 h 1221202"/>
              <a:gd name="csX841" fmla="*/ 630705 w 1220510"/>
              <a:gd name="csY841" fmla="*/ 209995 h 1221202"/>
              <a:gd name="csX842" fmla="*/ 672681 w 1220510"/>
              <a:gd name="csY842" fmla="*/ 209995 h 1221202"/>
              <a:gd name="csX843" fmla="*/ 672681 w 1220510"/>
              <a:gd name="csY843" fmla="*/ 167996 h 1221202"/>
              <a:gd name="csX844" fmla="*/ 630705 w 1220510"/>
              <a:gd name="csY844" fmla="*/ 167996 h 1221202"/>
              <a:gd name="csX845" fmla="*/ 630705 w 1220510"/>
              <a:gd name="csY845" fmla="*/ 379068 h 1221202"/>
              <a:gd name="csX846" fmla="*/ 630705 w 1220510"/>
              <a:gd name="csY846" fmla="*/ 421067 h 1221202"/>
              <a:gd name="csX847" fmla="*/ 672681 w 1220510"/>
              <a:gd name="csY847" fmla="*/ 421067 h 1221202"/>
              <a:gd name="csX848" fmla="*/ 672681 w 1220510"/>
              <a:gd name="csY848" fmla="*/ 379068 h 1221202"/>
              <a:gd name="csX849" fmla="*/ 630705 w 1220510"/>
              <a:gd name="csY849" fmla="*/ 379068 h 1221202"/>
              <a:gd name="csX850" fmla="*/ 630705 w 1220510"/>
              <a:gd name="csY850" fmla="*/ 421067 h 1221202"/>
              <a:gd name="csX851" fmla="*/ 630705 w 1220510"/>
              <a:gd name="csY851" fmla="*/ 463066 h 1221202"/>
              <a:gd name="csX852" fmla="*/ 672681 w 1220510"/>
              <a:gd name="csY852" fmla="*/ 463066 h 1221202"/>
              <a:gd name="csX853" fmla="*/ 672681 w 1220510"/>
              <a:gd name="csY853" fmla="*/ 421067 h 1221202"/>
              <a:gd name="csX854" fmla="*/ 630705 w 1220510"/>
              <a:gd name="csY854" fmla="*/ 421067 h 1221202"/>
              <a:gd name="csX855" fmla="*/ 630705 w 1220510"/>
              <a:gd name="csY855" fmla="*/ 463066 h 1221202"/>
              <a:gd name="csX856" fmla="*/ 630705 w 1220510"/>
              <a:gd name="csY856" fmla="*/ 505065 h 1221202"/>
              <a:gd name="csX857" fmla="*/ 672681 w 1220510"/>
              <a:gd name="csY857" fmla="*/ 505065 h 1221202"/>
              <a:gd name="csX858" fmla="*/ 672681 w 1220510"/>
              <a:gd name="csY858" fmla="*/ 463066 h 1221202"/>
              <a:gd name="csX859" fmla="*/ 630705 w 1220510"/>
              <a:gd name="csY859" fmla="*/ 463066 h 1221202"/>
              <a:gd name="csX860" fmla="*/ 630705 w 1220510"/>
              <a:gd name="csY860" fmla="*/ 590140 h 1221202"/>
              <a:gd name="csX861" fmla="*/ 630705 w 1220510"/>
              <a:gd name="csY861" fmla="*/ 632139 h 1221202"/>
              <a:gd name="csX862" fmla="*/ 672681 w 1220510"/>
              <a:gd name="csY862" fmla="*/ 632139 h 1221202"/>
              <a:gd name="csX863" fmla="*/ 672681 w 1220510"/>
              <a:gd name="csY863" fmla="*/ 590140 h 1221202"/>
              <a:gd name="csX864" fmla="*/ 630705 w 1220510"/>
              <a:gd name="csY864" fmla="*/ 590140 h 1221202"/>
              <a:gd name="csX865" fmla="*/ 630705 w 1220510"/>
              <a:gd name="csY865" fmla="*/ 800135 h 1221202"/>
              <a:gd name="csX866" fmla="*/ 630705 w 1220510"/>
              <a:gd name="csY866" fmla="*/ 842134 h 1221202"/>
              <a:gd name="csX867" fmla="*/ 672681 w 1220510"/>
              <a:gd name="csY867" fmla="*/ 842134 h 1221202"/>
              <a:gd name="csX868" fmla="*/ 672681 w 1220510"/>
              <a:gd name="csY868" fmla="*/ 800135 h 1221202"/>
              <a:gd name="csX869" fmla="*/ 630705 w 1220510"/>
              <a:gd name="csY869" fmla="*/ 800135 h 1221202"/>
              <a:gd name="csX870" fmla="*/ 630705 w 1220510"/>
              <a:gd name="csY870" fmla="*/ 1137205 h 1221202"/>
              <a:gd name="csX871" fmla="*/ 630705 w 1220510"/>
              <a:gd name="csY871" fmla="*/ 1179204 h 1221202"/>
              <a:gd name="csX872" fmla="*/ 672681 w 1220510"/>
              <a:gd name="csY872" fmla="*/ 1179204 h 1221202"/>
              <a:gd name="csX873" fmla="*/ 672681 w 1220510"/>
              <a:gd name="csY873" fmla="*/ 1137205 h 1221202"/>
              <a:gd name="csX874" fmla="*/ 630705 w 1220510"/>
              <a:gd name="csY874" fmla="*/ 1137205 h 1221202"/>
              <a:gd name="csX875" fmla="*/ 672681 w 1220510"/>
              <a:gd name="csY875" fmla="*/ 0 h 1221202"/>
              <a:gd name="csX876" fmla="*/ 672681 w 1220510"/>
              <a:gd name="csY876" fmla="*/ 41999 h 1221202"/>
              <a:gd name="csX877" fmla="*/ 714655 w 1220510"/>
              <a:gd name="csY877" fmla="*/ 41999 h 1221202"/>
              <a:gd name="csX878" fmla="*/ 714655 w 1220510"/>
              <a:gd name="csY878" fmla="*/ 0 h 1221202"/>
              <a:gd name="csX879" fmla="*/ 672681 w 1220510"/>
              <a:gd name="csY879" fmla="*/ 0 h 1221202"/>
              <a:gd name="csX880" fmla="*/ 672681 w 1220510"/>
              <a:gd name="csY880" fmla="*/ 41999 h 1221202"/>
              <a:gd name="csX881" fmla="*/ 672681 w 1220510"/>
              <a:gd name="csY881" fmla="*/ 83998 h 1221202"/>
              <a:gd name="csX882" fmla="*/ 714655 w 1220510"/>
              <a:gd name="csY882" fmla="*/ 83998 h 1221202"/>
              <a:gd name="csX883" fmla="*/ 714655 w 1220510"/>
              <a:gd name="csY883" fmla="*/ 41999 h 1221202"/>
              <a:gd name="csX884" fmla="*/ 672681 w 1220510"/>
              <a:gd name="csY884" fmla="*/ 41999 h 1221202"/>
              <a:gd name="csX885" fmla="*/ 672681 w 1220510"/>
              <a:gd name="csY885" fmla="*/ 83998 h 1221202"/>
              <a:gd name="csX886" fmla="*/ 672681 w 1220510"/>
              <a:gd name="csY886" fmla="*/ 125997 h 1221202"/>
              <a:gd name="csX887" fmla="*/ 714655 w 1220510"/>
              <a:gd name="csY887" fmla="*/ 125997 h 1221202"/>
              <a:gd name="csX888" fmla="*/ 714655 w 1220510"/>
              <a:gd name="csY888" fmla="*/ 83998 h 1221202"/>
              <a:gd name="csX889" fmla="*/ 672681 w 1220510"/>
              <a:gd name="csY889" fmla="*/ 83998 h 1221202"/>
              <a:gd name="csX890" fmla="*/ 672681 w 1220510"/>
              <a:gd name="csY890" fmla="*/ 125997 h 1221202"/>
              <a:gd name="csX891" fmla="*/ 672681 w 1220510"/>
              <a:gd name="csY891" fmla="*/ 167996 h 1221202"/>
              <a:gd name="csX892" fmla="*/ 714655 w 1220510"/>
              <a:gd name="csY892" fmla="*/ 167996 h 1221202"/>
              <a:gd name="csX893" fmla="*/ 714655 w 1220510"/>
              <a:gd name="csY893" fmla="*/ 125997 h 1221202"/>
              <a:gd name="csX894" fmla="*/ 672681 w 1220510"/>
              <a:gd name="csY894" fmla="*/ 125997 h 1221202"/>
              <a:gd name="csX895" fmla="*/ 672681 w 1220510"/>
              <a:gd name="csY895" fmla="*/ 167996 h 1221202"/>
              <a:gd name="csX896" fmla="*/ 672681 w 1220510"/>
              <a:gd name="csY896" fmla="*/ 209995 h 1221202"/>
              <a:gd name="csX897" fmla="*/ 714655 w 1220510"/>
              <a:gd name="csY897" fmla="*/ 209995 h 1221202"/>
              <a:gd name="csX898" fmla="*/ 714655 w 1220510"/>
              <a:gd name="csY898" fmla="*/ 167996 h 1221202"/>
              <a:gd name="csX899" fmla="*/ 672681 w 1220510"/>
              <a:gd name="csY899" fmla="*/ 167996 h 1221202"/>
              <a:gd name="csX900" fmla="*/ 672681 w 1220510"/>
              <a:gd name="csY900" fmla="*/ 253071 h 1221202"/>
              <a:gd name="csX901" fmla="*/ 672681 w 1220510"/>
              <a:gd name="csY901" fmla="*/ 295070 h 1221202"/>
              <a:gd name="csX902" fmla="*/ 714655 w 1220510"/>
              <a:gd name="csY902" fmla="*/ 295070 h 1221202"/>
              <a:gd name="csX903" fmla="*/ 714655 w 1220510"/>
              <a:gd name="csY903" fmla="*/ 253071 h 1221202"/>
              <a:gd name="csX904" fmla="*/ 672681 w 1220510"/>
              <a:gd name="csY904" fmla="*/ 253071 h 1221202"/>
              <a:gd name="csX905" fmla="*/ 672681 w 1220510"/>
              <a:gd name="csY905" fmla="*/ 379068 h 1221202"/>
              <a:gd name="csX906" fmla="*/ 672681 w 1220510"/>
              <a:gd name="csY906" fmla="*/ 421067 h 1221202"/>
              <a:gd name="csX907" fmla="*/ 714655 w 1220510"/>
              <a:gd name="csY907" fmla="*/ 421067 h 1221202"/>
              <a:gd name="csX908" fmla="*/ 714655 w 1220510"/>
              <a:gd name="csY908" fmla="*/ 379068 h 1221202"/>
              <a:gd name="csX909" fmla="*/ 672681 w 1220510"/>
              <a:gd name="csY909" fmla="*/ 379068 h 1221202"/>
              <a:gd name="csX910" fmla="*/ 672681 w 1220510"/>
              <a:gd name="csY910" fmla="*/ 421067 h 1221202"/>
              <a:gd name="csX911" fmla="*/ 672681 w 1220510"/>
              <a:gd name="csY911" fmla="*/ 463066 h 1221202"/>
              <a:gd name="csX912" fmla="*/ 714655 w 1220510"/>
              <a:gd name="csY912" fmla="*/ 463066 h 1221202"/>
              <a:gd name="csX913" fmla="*/ 714655 w 1220510"/>
              <a:gd name="csY913" fmla="*/ 421067 h 1221202"/>
              <a:gd name="csX914" fmla="*/ 672681 w 1220510"/>
              <a:gd name="csY914" fmla="*/ 421067 h 1221202"/>
              <a:gd name="csX915" fmla="*/ 672681 w 1220510"/>
              <a:gd name="csY915" fmla="*/ 463066 h 1221202"/>
              <a:gd name="csX916" fmla="*/ 672681 w 1220510"/>
              <a:gd name="csY916" fmla="*/ 505065 h 1221202"/>
              <a:gd name="csX917" fmla="*/ 714655 w 1220510"/>
              <a:gd name="csY917" fmla="*/ 505065 h 1221202"/>
              <a:gd name="csX918" fmla="*/ 714655 w 1220510"/>
              <a:gd name="csY918" fmla="*/ 463066 h 1221202"/>
              <a:gd name="csX919" fmla="*/ 672681 w 1220510"/>
              <a:gd name="csY919" fmla="*/ 463066 h 1221202"/>
              <a:gd name="csX920" fmla="*/ 672681 w 1220510"/>
              <a:gd name="csY920" fmla="*/ 505065 h 1221202"/>
              <a:gd name="csX921" fmla="*/ 672681 w 1220510"/>
              <a:gd name="csY921" fmla="*/ 547064 h 1221202"/>
              <a:gd name="csX922" fmla="*/ 714655 w 1220510"/>
              <a:gd name="csY922" fmla="*/ 547064 h 1221202"/>
              <a:gd name="csX923" fmla="*/ 714655 w 1220510"/>
              <a:gd name="csY923" fmla="*/ 505065 h 1221202"/>
              <a:gd name="csX924" fmla="*/ 672681 w 1220510"/>
              <a:gd name="csY924" fmla="*/ 505065 h 1221202"/>
              <a:gd name="csX925" fmla="*/ 672681 w 1220510"/>
              <a:gd name="csY925" fmla="*/ 632139 h 1221202"/>
              <a:gd name="csX926" fmla="*/ 672681 w 1220510"/>
              <a:gd name="csY926" fmla="*/ 674138 h 1221202"/>
              <a:gd name="csX927" fmla="*/ 714655 w 1220510"/>
              <a:gd name="csY927" fmla="*/ 674138 h 1221202"/>
              <a:gd name="csX928" fmla="*/ 714655 w 1220510"/>
              <a:gd name="csY928" fmla="*/ 632139 h 1221202"/>
              <a:gd name="csX929" fmla="*/ 672681 w 1220510"/>
              <a:gd name="csY929" fmla="*/ 632139 h 1221202"/>
              <a:gd name="csX930" fmla="*/ 672681 w 1220510"/>
              <a:gd name="csY930" fmla="*/ 674138 h 1221202"/>
              <a:gd name="csX931" fmla="*/ 672681 w 1220510"/>
              <a:gd name="csY931" fmla="*/ 716137 h 1221202"/>
              <a:gd name="csX932" fmla="*/ 714655 w 1220510"/>
              <a:gd name="csY932" fmla="*/ 716137 h 1221202"/>
              <a:gd name="csX933" fmla="*/ 714655 w 1220510"/>
              <a:gd name="csY933" fmla="*/ 674138 h 1221202"/>
              <a:gd name="csX934" fmla="*/ 672681 w 1220510"/>
              <a:gd name="csY934" fmla="*/ 674138 h 1221202"/>
              <a:gd name="csX935" fmla="*/ 672681 w 1220510"/>
              <a:gd name="csY935" fmla="*/ 716137 h 1221202"/>
              <a:gd name="csX936" fmla="*/ 672681 w 1220510"/>
              <a:gd name="csY936" fmla="*/ 758136 h 1221202"/>
              <a:gd name="csX937" fmla="*/ 714655 w 1220510"/>
              <a:gd name="csY937" fmla="*/ 758136 h 1221202"/>
              <a:gd name="csX938" fmla="*/ 714655 w 1220510"/>
              <a:gd name="csY938" fmla="*/ 716137 h 1221202"/>
              <a:gd name="csX939" fmla="*/ 672681 w 1220510"/>
              <a:gd name="csY939" fmla="*/ 716137 h 1221202"/>
              <a:gd name="csX940" fmla="*/ 672681 w 1220510"/>
              <a:gd name="csY940" fmla="*/ 800135 h 1221202"/>
              <a:gd name="csX941" fmla="*/ 672681 w 1220510"/>
              <a:gd name="csY941" fmla="*/ 842134 h 1221202"/>
              <a:gd name="csX942" fmla="*/ 714655 w 1220510"/>
              <a:gd name="csY942" fmla="*/ 842134 h 1221202"/>
              <a:gd name="csX943" fmla="*/ 714655 w 1220510"/>
              <a:gd name="csY943" fmla="*/ 800135 h 1221202"/>
              <a:gd name="csX944" fmla="*/ 672681 w 1220510"/>
              <a:gd name="csY944" fmla="*/ 800135 h 1221202"/>
              <a:gd name="csX945" fmla="*/ 672681 w 1220510"/>
              <a:gd name="csY945" fmla="*/ 1053206 h 1221202"/>
              <a:gd name="csX946" fmla="*/ 672681 w 1220510"/>
              <a:gd name="csY946" fmla="*/ 1095206 h 1221202"/>
              <a:gd name="csX947" fmla="*/ 714655 w 1220510"/>
              <a:gd name="csY947" fmla="*/ 1095206 h 1221202"/>
              <a:gd name="csX948" fmla="*/ 714655 w 1220510"/>
              <a:gd name="csY948" fmla="*/ 1053206 h 1221202"/>
              <a:gd name="csX949" fmla="*/ 672681 w 1220510"/>
              <a:gd name="csY949" fmla="*/ 1053206 h 1221202"/>
              <a:gd name="csX950" fmla="*/ 672681 w 1220510"/>
              <a:gd name="csY950" fmla="*/ 1095206 h 1221202"/>
              <a:gd name="csX951" fmla="*/ 672681 w 1220510"/>
              <a:gd name="csY951" fmla="*/ 1137205 h 1221202"/>
              <a:gd name="csX952" fmla="*/ 714655 w 1220510"/>
              <a:gd name="csY952" fmla="*/ 1137205 h 1221202"/>
              <a:gd name="csX953" fmla="*/ 714655 w 1220510"/>
              <a:gd name="csY953" fmla="*/ 1095206 h 1221202"/>
              <a:gd name="csX954" fmla="*/ 672681 w 1220510"/>
              <a:gd name="csY954" fmla="*/ 1095206 h 1221202"/>
              <a:gd name="csX955" fmla="*/ 714655 w 1220510"/>
              <a:gd name="csY955" fmla="*/ 0 h 1221202"/>
              <a:gd name="csX956" fmla="*/ 714655 w 1220510"/>
              <a:gd name="csY956" fmla="*/ 41999 h 1221202"/>
              <a:gd name="csX957" fmla="*/ 756630 w 1220510"/>
              <a:gd name="csY957" fmla="*/ 41999 h 1221202"/>
              <a:gd name="csX958" fmla="*/ 756630 w 1220510"/>
              <a:gd name="csY958" fmla="*/ 0 h 1221202"/>
              <a:gd name="csX959" fmla="*/ 714655 w 1220510"/>
              <a:gd name="csY959" fmla="*/ 0 h 1221202"/>
              <a:gd name="csX960" fmla="*/ 714655 w 1220510"/>
              <a:gd name="csY960" fmla="*/ 83998 h 1221202"/>
              <a:gd name="csX961" fmla="*/ 714655 w 1220510"/>
              <a:gd name="csY961" fmla="*/ 125997 h 1221202"/>
              <a:gd name="csX962" fmla="*/ 756630 w 1220510"/>
              <a:gd name="csY962" fmla="*/ 125997 h 1221202"/>
              <a:gd name="csX963" fmla="*/ 756630 w 1220510"/>
              <a:gd name="csY963" fmla="*/ 83998 h 1221202"/>
              <a:gd name="csX964" fmla="*/ 714655 w 1220510"/>
              <a:gd name="csY964" fmla="*/ 83998 h 1221202"/>
              <a:gd name="csX965" fmla="*/ 714655 w 1220510"/>
              <a:gd name="csY965" fmla="*/ 167996 h 1221202"/>
              <a:gd name="csX966" fmla="*/ 714655 w 1220510"/>
              <a:gd name="csY966" fmla="*/ 209995 h 1221202"/>
              <a:gd name="csX967" fmla="*/ 756630 w 1220510"/>
              <a:gd name="csY967" fmla="*/ 209995 h 1221202"/>
              <a:gd name="csX968" fmla="*/ 756630 w 1220510"/>
              <a:gd name="csY968" fmla="*/ 167996 h 1221202"/>
              <a:gd name="csX969" fmla="*/ 714655 w 1220510"/>
              <a:gd name="csY969" fmla="*/ 167996 h 1221202"/>
              <a:gd name="csX970" fmla="*/ 714655 w 1220510"/>
              <a:gd name="csY970" fmla="*/ 211072 h 1221202"/>
              <a:gd name="csX971" fmla="*/ 714655 w 1220510"/>
              <a:gd name="csY971" fmla="*/ 253071 h 1221202"/>
              <a:gd name="csX972" fmla="*/ 756630 w 1220510"/>
              <a:gd name="csY972" fmla="*/ 253071 h 1221202"/>
              <a:gd name="csX973" fmla="*/ 756630 w 1220510"/>
              <a:gd name="csY973" fmla="*/ 211072 h 1221202"/>
              <a:gd name="csX974" fmla="*/ 714655 w 1220510"/>
              <a:gd name="csY974" fmla="*/ 211072 h 1221202"/>
              <a:gd name="csX975" fmla="*/ 714655 w 1220510"/>
              <a:gd name="csY975" fmla="*/ 337069 h 1221202"/>
              <a:gd name="csX976" fmla="*/ 714655 w 1220510"/>
              <a:gd name="csY976" fmla="*/ 379068 h 1221202"/>
              <a:gd name="csX977" fmla="*/ 756630 w 1220510"/>
              <a:gd name="csY977" fmla="*/ 379068 h 1221202"/>
              <a:gd name="csX978" fmla="*/ 756630 w 1220510"/>
              <a:gd name="csY978" fmla="*/ 337069 h 1221202"/>
              <a:gd name="csX979" fmla="*/ 714655 w 1220510"/>
              <a:gd name="csY979" fmla="*/ 337069 h 1221202"/>
              <a:gd name="csX980" fmla="*/ 714655 w 1220510"/>
              <a:gd name="csY980" fmla="*/ 463066 h 1221202"/>
              <a:gd name="csX981" fmla="*/ 714655 w 1220510"/>
              <a:gd name="csY981" fmla="*/ 505065 h 1221202"/>
              <a:gd name="csX982" fmla="*/ 756630 w 1220510"/>
              <a:gd name="csY982" fmla="*/ 505065 h 1221202"/>
              <a:gd name="csX983" fmla="*/ 756630 w 1220510"/>
              <a:gd name="csY983" fmla="*/ 463066 h 1221202"/>
              <a:gd name="csX984" fmla="*/ 714655 w 1220510"/>
              <a:gd name="csY984" fmla="*/ 463066 h 1221202"/>
              <a:gd name="csX985" fmla="*/ 714655 w 1220510"/>
              <a:gd name="csY985" fmla="*/ 505065 h 1221202"/>
              <a:gd name="csX986" fmla="*/ 714655 w 1220510"/>
              <a:gd name="csY986" fmla="*/ 547064 h 1221202"/>
              <a:gd name="csX987" fmla="*/ 756630 w 1220510"/>
              <a:gd name="csY987" fmla="*/ 547064 h 1221202"/>
              <a:gd name="csX988" fmla="*/ 756630 w 1220510"/>
              <a:gd name="csY988" fmla="*/ 505065 h 1221202"/>
              <a:gd name="csX989" fmla="*/ 714655 w 1220510"/>
              <a:gd name="csY989" fmla="*/ 505065 h 1221202"/>
              <a:gd name="csX990" fmla="*/ 714655 w 1220510"/>
              <a:gd name="csY990" fmla="*/ 547064 h 1221202"/>
              <a:gd name="csX991" fmla="*/ 714655 w 1220510"/>
              <a:gd name="csY991" fmla="*/ 589063 h 1221202"/>
              <a:gd name="csX992" fmla="*/ 756630 w 1220510"/>
              <a:gd name="csY992" fmla="*/ 589063 h 1221202"/>
              <a:gd name="csX993" fmla="*/ 756630 w 1220510"/>
              <a:gd name="csY993" fmla="*/ 547064 h 1221202"/>
              <a:gd name="csX994" fmla="*/ 714655 w 1220510"/>
              <a:gd name="csY994" fmla="*/ 547064 h 1221202"/>
              <a:gd name="csX995" fmla="*/ 714655 w 1220510"/>
              <a:gd name="csY995" fmla="*/ 590140 h 1221202"/>
              <a:gd name="csX996" fmla="*/ 714655 w 1220510"/>
              <a:gd name="csY996" fmla="*/ 632139 h 1221202"/>
              <a:gd name="csX997" fmla="*/ 756630 w 1220510"/>
              <a:gd name="csY997" fmla="*/ 632139 h 1221202"/>
              <a:gd name="csX998" fmla="*/ 756630 w 1220510"/>
              <a:gd name="csY998" fmla="*/ 590140 h 1221202"/>
              <a:gd name="csX999" fmla="*/ 714655 w 1220510"/>
              <a:gd name="csY999" fmla="*/ 590140 h 1221202"/>
              <a:gd name="csX1000" fmla="*/ 714655 w 1220510"/>
              <a:gd name="csY1000" fmla="*/ 674138 h 1221202"/>
              <a:gd name="csX1001" fmla="*/ 714655 w 1220510"/>
              <a:gd name="csY1001" fmla="*/ 716137 h 1221202"/>
              <a:gd name="csX1002" fmla="*/ 756630 w 1220510"/>
              <a:gd name="csY1002" fmla="*/ 716137 h 1221202"/>
              <a:gd name="csX1003" fmla="*/ 756630 w 1220510"/>
              <a:gd name="csY1003" fmla="*/ 674138 h 1221202"/>
              <a:gd name="csX1004" fmla="*/ 714655 w 1220510"/>
              <a:gd name="csY1004" fmla="*/ 674138 h 1221202"/>
              <a:gd name="csX1005" fmla="*/ 714655 w 1220510"/>
              <a:gd name="csY1005" fmla="*/ 758136 h 1221202"/>
              <a:gd name="csX1006" fmla="*/ 714655 w 1220510"/>
              <a:gd name="csY1006" fmla="*/ 800135 h 1221202"/>
              <a:gd name="csX1007" fmla="*/ 756630 w 1220510"/>
              <a:gd name="csY1007" fmla="*/ 800135 h 1221202"/>
              <a:gd name="csX1008" fmla="*/ 756630 w 1220510"/>
              <a:gd name="csY1008" fmla="*/ 758136 h 1221202"/>
              <a:gd name="csX1009" fmla="*/ 714655 w 1220510"/>
              <a:gd name="csY1009" fmla="*/ 758136 h 1221202"/>
              <a:gd name="csX1010" fmla="*/ 714655 w 1220510"/>
              <a:gd name="csY1010" fmla="*/ 800135 h 1221202"/>
              <a:gd name="csX1011" fmla="*/ 714655 w 1220510"/>
              <a:gd name="csY1011" fmla="*/ 842134 h 1221202"/>
              <a:gd name="csX1012" fmla="*/ 756630 w 1220510"/>
              <a:gd name="csY1012" fmla="*/ 842134 h 1221202"/>
              <a:gd name="csX1013" fmla="*/ 756630 w 1220510"/>
              <a:gd name="csY1013" fmla="*/ 800135 h 1221202"/>
              <a:gd name="csX1014" fmla="*/ 714655 w 1220510"/>
              <a:gd name="csY1014" fmla="*/ 800135 h 1221202"/>
              <a:gd name="csX1015" fmla="*/ 714655 w 1220510"/>
              <a:gd name="csY1015" fmla="*/ 842134 h 1221202"/>
              <a:gd name="csX1016" fmla="*/ 714655 w 1220510"/>
              <a:gd name="csY1016" fmla="*/ 884133 h 1221202"/>
              <a:gd name="csX1017" fmla="*/ 756630 w 1220510"/>
              <a:gd name="csY1017" fmla="*/ 884133 h 1221202"/>
              <a:gd name="csX1018" fmla="*/ 756630 w 1220510"/>
              <a:gd name="csY1018" fmla="*/ 842134 h 1221202"/>
              <a:gd name="csX1019" fmla="*/ 714655 w 1220510"/>
              <a:gd name="csY1019" fmla="*/ 842134 h 1221202"/>
              <a:gd name="csX1020" fmla="*/ 714655 w 1220510"/>
              <a:gd name="csY1020" fmla="*/ 884133 h 1221202"/>
              <a:gd name="csX1021" fmla="*/ 714655 w 1220510"/>
              <a:gd name="csY1021" fmla="*/ 926132 h 1221202"/>
              <a:gd name="csX1022" fmla="*/ 756630 w 1220510"/>
              <a:gd name="csY1022" fmla="*/ 926132 h 1221202"/>
              <a:gd name="csX1023" fmla="*/ 756630 w 1220510"/>
              <a:gd name="csY1023" fmla="*/ 884133 h 1221202"/>
              <a:gd name="csX1024" fmla="*/ 714655 w 1220510"/>
              <a:gd name="csY1024" fmla="*/ 884133 h 1221202"/>
              <a:gd name="csX1025" fmla="*/ 714655 w 1220510"/>
              <a:gd name="csY1025" fmla="*/ 927209 h 1221202"/>
              <a:gd name="csX1026" fmla="*/ 714655 w 1220510"/>
              <a:gd name="csY1026" fmla="*/ 969208 h 1221202"/>
              <a:gd name="csX1027" fmla="*/ 756630 w 1220510"/>
              <a:gd name="csY1027" fmla="*/ 969208 h 1221202"/>
              <a:gd name="csX1028" fmla="*/ 756630 w 1220510"/>
              <a:gd name="csY1028" fmla="*/ 927209 h 1221202"/>
              <a:gd name="csX1029" fmla="*/ 714655 w 1220510"/>
              <a:gd name="csY1029" fmla="*/ 927209 h 1221202"/>
              <a:gd name="csX1030" fmla="*/ 714655 w 1220510"/>
              <a:gd name="csY1030" fmla="*/ 969208 h 1221202"/>
              <a:gd name="csX1031" fmla="*/ 714655 w 1220510"/>
              <a:gd name="csY1031" fmla="*/ 1011207 h 1221202"/>
              <a:gd name="csX1032" fmla="*/ 756630 w 1220510"/>
              <a:gd name="csY1032" fmla="*/ 1011207 h 1221202"/>
              <a:gd name="csX1033" fmla="*/ 756630 w 1220510"/>
              <a:gd name="csY1033" fmla="*/ 969208 h 1221202"/>
              <a:gd name="csX1034" fmla="*/ 714655 w 1220510"/>
              <a:gd name="csY1034" fmla="*/ 969208 h 1221202"/>
              <a:gd name="csX1035" fmla="*/ 714655 w 1220510"/>
              <a:gd name="csY1035" fmla="*/ 1011207 h 1221202"/>
              <a:gd name="csX1036" fmla="*/ 714655 w 1220510"/>
              <a:gd name="csY1036" fmla="*/ 1053206 h 1221202"/>
              <a:gd name="csX1037" fmla="*/ 756630 w 1220510"/>
              <a:gd name="csY1037" fmla="*/ 1053206 h 1221202"/>
              <a:gd name="csX1038" fmla="*/ 756630 w 1220510"/>
              <a:gd name="csY1038" fmla="*/ 1011207 h 1221202"/>
              <a:gd name="csX1039" fmla="*/ 714655 w 1220510"/>
              <a:gd name="csY1039" fmla="*/ 1011207 h 1221202"/>
              <a:gd name="csX1040" fmla="*/ 714655 w 1220510"/>
              <a:gd name="csY1040" fmla="*/ 1095206 h 1221202"/>
              <a:gd name="csX1041" fmla="*/ 714655 w 1220510"/>
              <a:gd name="csY1041" fmla="*/ 1137205 h 1221202"/>
              <a:gd name="csX1042" fmla="*/ 756630 w 1220510"/>
              <a:gd name="csY1042" fmla="*/ 1137205 h 1221202"/>
              <a:gd name="csX1043" fmla="*/ 756630 w 1220510"/>
              <a:gd name="csY1043" fmla="*/ 1095206 h 1221202"/>
              <a:gd name="csX1044" fmla="*/ 714655 w 1220510"/>
              <a:gd name="csY1044" fmla="*/ 1095206 h 1221202"/>
              <a:gd name="csX1045" fmla="*/ 714655 w 1220510"/>
              <a:gd name="csY1045" fmla="*/ 1179204 h 1221202"/>
              <a:gd name="csX1046" fmla="*/ 714655 w 1220510"/>
              <a:gd name="csY1046" fmla="*/ 1221203 h 1221202"/>
              <a:gd name="csX1047" fmla="*/ 756630 w 1220510"/>
              <a:gd name="csY1047" fmla="*/ 1221203 h 1221202"/>
              <a:gd name="csX1048" fmla="*/ 756630 w 1220510"/>
              <a:gd name="csY1048" fmla="*/ 1179204 h 1221202"/>
              <a:gd name="csX1049" fmla="*/ 714655 w 1220510"/>
              <a:gd name="csY1049" fmla="*/ 1179204 h 1221202"/>
              <a:gd name="csX1050" fmla="*/ 757706 w 1220510"/>
              <a:gd name="csY1050" fmla="*/ 0 h 1221202"/>
              <a:gd name="csX1051" fmla="*/ 757706 w 1220510"/>
              <a:gd name="csY1051" fmla="*/ 41999 h 1221202"/>
              <a:gd name="csX1052" fmla="*/ 799682 w 1220510"/>
              <a:gd name="csY1052" fmla="*/ 41999 h 1221202"/>
              <a:gd name="csX1053" fmla="*/ 799682 w 1220510"/>
              <a:gd name="csY1053" fmla="*/ 0 h 1221202"/>
              <a:gd name="csX1054" fmla="*/ 757706 w 1220510"/>
              <a:gd name="csY1054" fmla="*/ 0 h 1221202"/>
              <a:gd name="csX1055" fmla="*/ 757706 w 1220510"/>
              <a:gd name="csY1055" fmla="*/ 83998 h 1221202"/>
              <a:gd name="csX1056" fmla="*/ 757706 w 1220510"/>
              <a:gd name="csY1056" fmla="*/ 125997 h 1221202"/>
              <a:gd name="csX1057" fmla="*/ 799682 w 1220510"/>
              <a:gd name="csY1057" fmla="*/ 125997 h 1221202"/>
              <a:gd name="csX1058" fmla="*/ 799682 w 1220510"/>
              <a:gd name="csY1058" fmla="*/ 83998 h 1221202"/>
              <a:gd name="csX1059" fmla="*/ 757706 w 1220510"/>
              <a:gd name="csY1059" fmla="*/ 83998 h 1221202"/>
              <a:gd name="csX1060" fmla="*/ 757706 w 1220510"/>
              <a:gd name="csY1060" fmla="*/ 167996 h 1221202"/>
              <a:gd name="csX1061" fmla="*/ 757706 w 1220510"/>
              <a:gd name="csY1061" fmla="*/ 209995 h 1221202"/>
              <a:gd name="csX1062" fmla="*/ 799682 w 1220510"/>
              <a:gd name="csY1062" fmla="*/ 209995 h 1221202"/>
              <a:gd name="csX1063" fmla="*/ 799682 w 1220510"/>
              <a:gd name="csY1063" fmla="*/ 167996 h 1221202"/>
              <a:gd name="csX1064" fmla="*/ 757706 w 1220510"/>
              <a:gd name="csY1064" fmla="*/ 167996 h 1221202"/>
              <a:gd name="csX1065" fmla="*/ 757706 w 1220510"/>
              <a:gd name="csY1065" fmla="*/ 253071 h 1221202"/>
              <a:gd name="csX1066" fmla="*/ 757706 w 1220510"/>
              <a:gd name="csY1066" fmla="*/ 295070 h 1221202"/>
              <a:gd name="csX1067" fmla="*/ 799682 w 1220510"/>
              <a:gd name="csY1067" fmla="*/ 295070 h 1221202"/>
              <a:gd name="csX1068" fmla="*/ 799682 w 1220510"/>
              <a:gd name="csY1068" fmla="*/ 253071 h 1221202"/>
              <a:gd name="csX1069" fmla="*/ 757706 w 1220510"/>
              <a:gd name="csY1069" fmla="*/ 253071 h 1221202"/>
              <a:gd name="csX1070" fmla="*/ 757706 w 1220510"/>
              <a:gd name="csY1070" fmla="*/ 295070 h 1221202"/>
              <a:gd name="csX1071" fmla="*/ 757706 w 1220510"/>
              <a:gd name="csY1071" fmla="*/ 337069 h 1221202"/>
              <a:gd name="csX1072" fmla="*/ 799682 w 1220510"/>
              <a:gd name="csY1072" fmla="*/ 337069 h 1221202"/>
              <a:gd name="csX1073" fmla="*/ 799682 w 1220510"/>
              <a:gd name="csY1073" fmla="*/ 295070 h 1221202"/>
              <a:gd name="csX1074" fmla="*/ 757706 w 1220510"/>
              <a:gd name="csY1074" fmla="*/ 295070 h 1221202"/>
              <a:gd name="csX1075" fmla="*/ 757706 w 1220510"/>
              <a:gd name="csY1075" fmla="*/ 337069 h 1221202"/>
              <a:gd name="csX1076" fmla="*/ 757706 w 1220510"/>
              <a:gd name="csY1076" fmla="*/ 379068 h 1221202"/>
              <a:gd name="csX1077" fmla="*/ 799682 w 1220510"/>
              <a:gd name="csY1077" fmla="*/ 379068 h 1221202"/>
              <a:gd name="csX1078" fmla="*/ 799682 w 1220510"/>
              <a:gd name="csY1078" fmla="*/ 337069 h 1221202"/>
              <a:gd name="csX1079" fmla="*/ 757706 w 1220510"/>
              <a:gd name="csY1079" fmla="*/ 337069 h 1221202"/>
              <a:gd name="csX1080" fmla="*/ 757706 w 1220510"/>
              <a:gd name="csY1080" fmla="*/ 421067 h 1221202"/>
              <a:gd name="csX1081" fmla="*/ 757706 w 1220510"/>
              <a:gd name="csY1081" fmla="*/ 463066 h 1221202"/>
              <a:gd name="csX1082" fmla="*/ 799682 w 1220510"/>
              <a:gd name="csY1082" fmla="*/ 463066 h 1221202"/>
              <a:gd name="csX1083" fmla="*/ 799682 w 1220510"/>
              <a:gd name="csY1083" fmla="*/ 421067 h 1221202"/>
              <a:gd name="csX1084" fmla="*/ 757706 w 1220510"/>
              <a:gd name="csY1084" fmla="*/ 421067 h 1221202"/>
              <a:gd name="csX1085" fmla="*/ 757706 w 1220510"/>
              <a:gd name="csY1085" fmla="*/ 463066 h 1221202"/>
              <a:gd name="csX1086" fmla="*/ 757706 w 1220510"/>
              <a:gd name="csY1086" fmla="*/ 505065 h 1221202"/>
              <a:gd name="csX1087" fmla="*/ 799682 w 1220510"/>
              <a:gd name="csY1087" fmla="*/ 505065 h 1221202"/>
              <a:gd name="csX1088" fmla="*/ 799682 w 1220510"/>
              <a:gd name="csY1088" fmla="*/ 463066 h 1221202"/>
              <a:gd name="csX1089" fmla="*/ 757706 w 1220510"/>
              <a:gd name="csY1089" fmla="*/ 463066 h 1221202"/>
              <a:gd name="csX1090" fmla="*/ 757706 w 1220510"/>
              <a:gd name="csY1090" fmla="*/ 547064 h 1221202"/>
              <a:gd name="csX1091" fmla="*/ 757706 w 1220510"/>
              <a:gd name="csY1091" fmla="*/ 589063 h 1221202"/>
              <a:gd name="csX1092" fmla="*/ 799682 w 1220510"/>
              <a:gd name="csY1092" fmla="*/ 589063 h 1221202"/>
              <a:gd name="csX1093" fmla="*/ 799682 w 1220510"/>
              <a:gd name="csY1093" fmla="*/ 547064 h 1221202"/>
              <a:gd name="csX1094" fmla="*/ 757706 w 1220510"/>
              <a:gd name="csY1094" fmla="*/ 547064 h 1221202"/>
              <a:gd name="csX1095" fmla="*/ 757706 w 1220510"/>
              <a:gd name="csY1095" fmla="*/ 590140 h 1221202"/>
              <a:gd name="csX1096" fmla="*/ 757706 w 1220510"/>
              <a:gd name="csY1096" fmla="*/ 632139 h 1221202"/>
              <a:gd name="csX1097" fmla="*/ 799682 w 1220510"/>
              <a:gd name="csY1097" fmla="*/ 632139 h 1221202"/>
              <a:gd name="csX1098" fmla="*/ 799682 w 1220510"/>
              <a:gd name="csY1098" fmla="*/ 590140 h 1221202"/>
              <a:gd name="csX1099" fmla="*/ 757706 w 1220510"/>
              <a:gd name="csY1099" fmla="*/ 590140 h 1221202"/>
              <a:gd name="csX1100" fmla="*/ 757706 w 1220510"/>
              <a:gd name="csY1100" fmla="*/ 632139 h 1221202"/>
              <a:gd name="csX1101" fmla="*/ 757706 w 1220510"/>
              <a:gd name="csY1101" fmla="*/ 674138 h 1221202"/>
              <a:gd name="csX1102" fmla="*/ 799682 w 1220510"/>
              <a:gd name="csY1102" fmla="*/ 674138 h 1221202"/>
              <a:gd name="csX1103" fmla="*/ 799682 w 1220510"/>
              <a:gd name="csY1103" fmla="*/ 632139 h 1221202"/>
              <a:gd name="csX1104" fmla="*/ 757706 w 1220510"/>
              <a:gd name="csY1104" fmla="*/ 632139 h 1221202"/>
              <a:gd name="csX1105" fmla="*/ 757706 w 1220510"/>
              <a:gd name="csY1105" fmla="*/ 674138 h 1221202"/>
              <a:gd name="csX1106" fmla="*/ 757706 w 1220510"/>
              <a:gd name="csY1106" fmla="*/ 716137 h 1221202"/>
              <a:gd name="csX1107" fmla="*/ 799682 w 1220510"/>
              <a:gd name="csY1107" fmla="*/ 716137 h 1221202"/>
              <a:gd name="csX1108" fmla="*/ 799682 w 1220510"/>
              <a:gd name="csY1108" fmla="*/ 674138 h 1221202"/>
              <a:gd name="csX1109" fmla="*/ 757706 w 1220510"/>
              <a:gd name="csY1109" fmla="*/ 674138 h 1221202"/>
              <a:gd name="csX1110" fmla="*/ 757706 w 1220510"/>
              <a:gd name="csY1110" fmla="*/ 716137 h 1221202"/>
              <a:gd name="csX1111" fmla="*/ 757706 w 1220510"/>
              <a:gd name="csY1111" fmla="*/ 758136 h 1221202"/>
              <a:gd name="csX1112" fmla="*/ 799682 w 1220510"/>
              <a:gd name="csY1112" fmla="*/ 758136 h 1221202"/>
              <a:gd name="csX1113" fmla="*/ 799682 w 1220510"/>
              <a:gd name="csY1113" fmla="*/ 716137 h 1221202"/>
              <a:gd name="csX1114" fmla="*/ 757706 w 1220510"/>
              <a:gd name="csY1114" fmla="*/ 716137 h 1221202"/>
              <a:gd name="csX1115" fmla="*/ 757706 w 1220510"/>
              <a:gd name="csY1115" fmla="*/ 758136 h 1221202"/>
              <a:gd name="csX1116" fmla="*/ 757706 w 1220510"/>
              <a:gd name="csY1116" fmla="*/ 800135 h 1221202"/>
              <a:gd name="csX1117" fmla="*/ 799682 w 1220510"/>
              <a:gd name="csY1117" fmla="*/ 800135 h 1221202"/>
              <a:gd name="csX1118" fmla="*/ 799682 w 1220510"/>
              <a:gd name="csY1118" fmla="*/ 758136 h 1221202"/>
              <a:gd name="csX1119" fmla="*/ 757706 w 1220510"/>
              <a:gd name="csY1119" fmla="*/ 758136 h 1221202"/>
              <a:gd name="csX1120" fmla="*/ 757706 w 1220510"/>
              <a:gd name="csY1120" fmla="*/ 842134 h 1221202"/>
              <a:gd name="csX1121" fmla="*/ 757706 w 1220510"/>
              <a:gd name="csY1121" fmla="*/ 884133 h 1221202"/>
              <a:gd name="csX1122" fmla="*/ 799682 w 1220510"/>
              <a:gd name="csY1122" fmla="*/ 884133 h 1221202"/>
              <a:gd name="csX1123" fmla="*/ 799682 w 1220510"/>
              <a:gd name="csY1123" fmla="*/ 842134 h 1221202"/>
              <a:gd name="csX1124" fmla="*/ 757706 w 1220510"/>
              <a:gd name="csY1124" fmla="*/ 842134 h 1221202"/>
              <a:gd name="csX1125" fmla="*/ 757706 w 1220510"/>
              <a:gd name="csY1125" fmla="*/ 927209 h 1221202"/>
              <a:gd name="csX1126" fmla="*/ 757706 w 1220510"/>
              <a:gd name="csY1126" fmla="*/ 969208 h 1221202"/>
              <a:gd name="csX1127" fmla="*/ 799682 w 1220510"/>
              <a:gd name="csY1127" fmla="*/ 969208 h 1221202"/>
              <a:gd name="csX1128" fmla="*/ 799682 w 1220510"/>
              <a:gd name="csY1128" fmla="*/ 927209 h 1221202"/>
              <a:gd name="csX1129" fmla="*/ 757706 w 1220510"/>
              <a:gd name="csY1129" fmla="*/ 927209 h 1221202"/>
              <a:gd name="csX1130" fmla="*/ 757706 w 1220510"/>
              <a:gd name="csY1130" fmla="*/ 1095206 h 1221202"/>
              <a:gd name="csX1131" fmla="*/ 757706 w 1220510"/>
              <a:gd name="csY1131" fmla="*/ 1137205 h 1221202"/>
              <a:gd name="csX1132" fmla="*/ 799682 w 1220510"/>
              <a:gd name="csY1132" fmla="*/ 1137205 h 1221202"/>
              <a:gd name="csX1133" fmla="*/ 799682 w 1220510"/>
              <a:gd name="csY1133" fmla="*/ 1095206 h 1221202"/>
              <a:gd name="csX1134" fmla="*/ 757706 w 1220510"/>
              <a:gd name="csY1134" fmla="*/ 1095206 h 1221202"/>
              <a:gd name="csX1135" fmla="*/ 799682 w 1220510"/>
              <a:gd name="csY1135" fmla="*/ 0 h 1221202"/>
              <a:gd name="csX1136" fmla="*/ 799682 w 1220510"/>
              <a:gd name="csY1136" fmla="*/ 41999 h 1221202"/>
              <a:gd name="csX1137" fmla="*/ 841657 w 1220510"/>
              <a:gd name="csY1137" fmla="*/ 41999 h 1221202"/>
              <a:gd name="csX1138" fmla="*/ 841657 w 1220510"/>
              <a:gd name="csY1138" fmla="*/ 0 h 1221202"/>
              <a:gd name="csX1139" fmla="*/ 799682 w 1220510"/>
              <a:gd name="csY1139" fmla="*/ 0 h 1221202"/>
              <a:gd name="csX1140" fmla="*/ 799682 w 1220510"/>
              <a:gd name="csY1140" fmla="*/ 83998 h 1221202"/>
              <a:gd name="csX1141" fmla="*/ 799682 w 1220510"/>
              <a:gd name="csY1141" fmla="*/ 125997 h 1221202"/>
              <a:gd name="csX1142" fmla="*/ 841657 w 1220510"/>
              <a:gd name="csY1142" fmla="*/ 125997 h 1221202"/>
              <a:gd name="csX1143" fmla="*/ 841657 w 1220510"/>
              <a:gd name="csY1143" fmla="*/ 83998 h 1221202"/>
              <a:gd name="csX1144" fmla="*/ 799682 w 1220510"/>
              <a:gd name="csY1144" fmla="*/ 83998 h 1221202"/>
              <a:gd name="csX1145" fmla="*/ 799682 w 1220510"/>
              <a:gd name="csY1145" fmla="*/ 125997 h 1221202"/>
              <a:gd name="csX1146" fmla="*/ 799682 w 1220510"/>
              <a:gd name="csY1146" fmla="*/ 167996 h 1221202"/>
              <a:gd name="csX1147" fmla="*/ 841657 w 1220510"/>
              <a:gd name="csY1147" fmla="*/ 167996 h 1221202"/>
              <a:gd name="csX1148" fmla="*/ 841657 w 1220510"/>
              <a:gd name="csY1148" fmla="*/ 125997 h 1221202"/>
              <a:gd name="csX1149" fmla="*/ 799682 w 1220510"/>
              <a:gd name="csY1149" fmla="*/ 125997 h 1221202"/>
              <a:gd name="csX1150" fmla="*/ 799682 w 1220510"/>
              <a:gd name="csY1150" fmla="*/ 337069 h 1221202"/>
              <a:gd name="csX1151" fmla="*/ 799682 w 1220510"/>
              <a:gd name="csY1151" fmla="*/ 379068 h 1221202"/>
              <a:gd name="csX1152" fmla="*/ 841657 w 1220510"/>
              <a:gd name="csY1152" fmla="*/ 379068 h 1221202"/>
              <a:gd name="csX1153" fmla="*/ 841657 w 1220510"/>
              <a:gd name="csY1153" fmla="*/ 337069 h 1221202"/>
              <a:gd name="csX1154" fmla="*/ 799682 w 1220510"/>
              <a:gd name="csY1154" fmla="*/ 337069 h 1221202"/>
              <a:gd name="csX1155" fmla="*/ 799682 w 1220510"/>
              <a:gd name="csY1155" fmla="*/ 379068 h 1221202"/>
              <a:gd name="csX1156" fmla="*/ 799682 w 1220510"/>
              <a:gd name="csY1156" fmla="*/ 421067 h 1221202"/>
              <a:gd name="csX1157" fmla="*/ 841657 w 1220510"/>
              <a:gd name="csY1157" fmla="*/ 421067 h 1221202"/>
              <a:gd name="csX1158" fmla="*/ 841657 w 1220510"/>
              <a:gd name="csY1158" fmla="*/ 379068 h 1221202"/>
              <a:gd name="csX1159" fmla="*/ 799682 w 1220510"/>
              <a:gd name="csY1159" fmla="*/ 379068 h 1221202"/>
              <a:gd name="csX1160" fmla="*/ 799682 w 1220510"/>
              <a:gd name="csY1160" fmla="*/ 421067 h 1221202"/>
              <a:gd name="csX1161" fmla="*/ 799682 w 1220510"/>
              <a:gd name="csY1161" fmla="*/ 463066 h 1221202"/>
              <a:gd name="csX1162" fmla="*/ 841657 w 1220510"/>
              <a:gd name="csY1162" fmla="*/ 463066 h 1221202"/>
              <a:gd name="csX1163" fmla="*/ 841657 w 1220510"/>
              <a:gd name="csY1163" fmla="*/ 421067 h 1221202"/>
              <a:gd name="csX1164" fmla="*/ 799682 w 1220510"/>
              <a:gd name="csY1164" fmla="*/ 421067 h 1221202"/>
              <a:gd name="csX1165" fmla="*/ 799682 w 1220510"/>
              <a:gd name="csY1165" fmla="*/ 463066 h 1221202"/>
              <a:gd name="csX1166" fmla="*/ 799682 w 1220510"/>
              <a:gd name="csY1166" fmla="*/ 505065 h 1221202"/>
              <a:gd name="csX1167" fmla="*/ 841657 w 1220510"/>
              <a:gd name="csY1167" fmla="*/ 505065 h 1221202"/>
              <a:gd name="csX1168" fmla="*/ 841657 w 1220510"/>
              <a:gd name="csY1168" fmla="*/ 463066 h 1221202"/>
              <a:gd name="csX1169" fmla="*/ 799682 w 1220510"/>
              <a:gd name="csY1169" fmla="*/ 463066 h 1221202"/>
              <a:gd name="csX1170" fmla="*/ 799682 w 1220510"/>
              <a:gd name="csY1170" fmla="*/ 547064 h 1221202"/>
              <a:gd name="csX1171" fmla="*/ 799682 w 1220510"/>
              <a:gd name="csY1171" fmla="*/ 589063 h 1221202"/>
              <a:gd name="csX1172" fmla="*/ 841657 w 1220510"/>
              <a:gd name="csY1172" fmla="*/ 589063 h 1221202"/>
              <a:gd name="csX1173" fmla="*/ 841657 w 1220510"/>
              <a:gd name="csY1173" fmla="*/ 547064 h 1221202"/>
              <a:gd name="csX1174" fmla="*/ 799682 w 1220510"/>
              <a:gd name="csY1174" fmla="*/ 547064 h 1221202"/>
              <a:gd name="csX1175" fmla="*/ 799682 w 1220510"/>
              <a:gd name="csY1175" fmla="*/ 632139 h 1221202"/>
              <a:gd name="csX1176" fmla="*/ 799682 w 1220510"/>
              <a:gd name="csY1176" fmla="*/ 674138 h 1221202"/>
              <a:gd name="csX1177" fmla="*/ 841657 w 1220510"/>
              <a:gd name="csY1177" fmla="*/ 674138 h 1221202"/>
              <a:gd name="csX1178" fmla="*/ 841657 w 1220510"/>
              <a:gd name="csY1178" fmla="*/ 632139 h 1221202"/>
              <a:gd name="csX1179" fmla="*/ 799682 w 1220510"/>
              <a:gd name="csY1179" fmla="*/ 632139 h 1221202"/>
              <a:gd name="csX1180" fmla="*/ 799682 w 1220510"/>
              <a:gd name="csY1180" fmla="*/ 674138 h 1221202"/>
              <a:gd name="csX1181" fmla="*/ 799682 w 1220510"/>
              <a:gd name="csY1181" fmla="*/ 716137 h 1221202"/>
              <a:gd name="csX1182" fmla="*/ 841657 w 1220510"/>
              <a:gd name="csY1182" fmla="*/ 716137 h 1221202"/>
              <a:gd name="csX1183" fmla="*/ 841657 w 1220510"/>
              <a:gd name="csY1183" fmla="*/ 674138 h 1221202"/>
              <a:gd name="csX1184" fmla="*/ 799682 w 1220510"/>
              <a:gd name="csY1184" fmla="*/ 674138 h 1221202"/>
              <a:gd name="csX1185" fmla="*/ 799682 w 1220510"/>
              <a:gd name="csY1185" fmla="*/ 927209 h 1221202"/>
              <a:gd name="csX1186" fmla="*/ 799682 w 1220510"/>
              <a:gd name="csY1186" fmla="*/ 969208 h 1221202"/>
              <a:gd name="csX1187" fmla="*/ 841657 w 1220510"/>
              <a:gd name="csY1187" fmla="*/ 969208 h 1221202"/>
              <a:gd name="csX1188" fmla="*/ 841657 w 1220510"/>
              <a:gd name="csY1188" fmla="*/ 927209 h 1221202"/>
              <a:gd name="csX1189" fmla="*/ 799682 w 1220510"/>
              <a:gd name="csY1189" fmla="*/ 927209 h 1221202"/>
              <a:gd name="csX1190" fmla="*/ 799682 w 1220510"/>
              <a:gd name="csY1190" fmla="*/ 1011207 h 1221202"/>
              <a:gd name="csX1191" fmla="*/ 799682 w 1220510"/>
              <a:gd name="csY1191" fmla="*/ 1053206 h 1221202"/>
              <a:gd name="csX1192" fmla="*/ 841657 w 1220510"/>
              <a:gd name="csY1192" fmla="*/ 1053206 h 1221202"/>
              <a:gd name="csX1193" fmla="*/ 841657 w 1220510"/>
              <a:gd name="csY1193" fmla="*/ 1011207 h 1221202"/>
              <a:gd name="csX1194" fmla="*/ 799682 w 1220510"/>
              <a:gd name="csY1194" fmla="*/ 1011207 h 1221202"/>
              <a:gd name="csX1195" fmla="*/ 799682 w 1220510"/>
              <a:gd name="csY1195" fmla="*/ 1137205 h 1221202"/>
              <a:gd name="csX1196" fmla="*/ 799682 w 1220510"/>
              <a:gd name="csY1196" fmla="*/ 1179204 h 1221202"/>
              <a:gd name="csX1197" fmla="*/ 841657 w 1220510"/>
              <a:gd name="csY1197" fmla="*/ 1179204 h 1221202"/>
              <a:gd name="csX1198" fmla="*/ 841657 w 1220510"/>
              <a:gd name="csY1198" fmla="*/ 1137205 h 1221202"/>
              <a:gd name="csX1199" fmla="*/ 799682 w 1220510"/>
              <a:gd name="csY1199" fmla="*/ 1137205 h 1221202"/>
              <a:gd name="csX1200" fmla="*/ 841657 w 1220510"/>
              <a:gd name="csY1200" fmla="*/ 0 h 1221202"/>
              <a:gd name="csX1201" fmla="*/ 841657 w 1220510"/>
              <a:gd name="csY1201" fmla="*/ 41999 h 1221202"/>
              <a:gd name="csX1202" fmla="*/ 883633 w 1220510"/>
              <a:gd name="csY1202" fmla="*/ 41999 h 1221202"/>
              <a:gd name="csX1203" fmla="*/ 883633 w 1220510"/>
              <a:gd name="csY1203" fmla="*/ 0 h 1221202"/>
              <a:gd name="csX1204" fmla="*/ 841657 w 1220510"/>
              <a:gd name="csY1204" fmla="*/ 0 h 1221202"/>
              <a:gd name="csX1205" fmla="*/ 841657 w 1220510"/>
              <a:gd name="csY1205" fmla="*/ 125997 h 1221202"/>
              <a:gd name="csX1206" fmla="*/ 841657 w 1220510"/>
              <a:gd name="csY1206" fmla="*/ 167996 h 1221202"/>
              <a:gd name="csX1207" fmla="*/ 883633 w 1220510"/>
              <a:gd name="csY1207" fmla="*/ 167996 h 1221202"/>
              <a:gd name="csX1208" fmla="*/ 883633 w 1220510"/>
              <a:gd name="csY1208" fmla="*/ 125997 h 1221202"/>
              <a:gd name="csX1209" fmla="*/ 841657 w 1220510"/>
              <a:gd name="csY1209" fmla="*/ 125997 h 1221202"/>
              <a:gd name="csX1210" fmla="*/ 841657 w 1220510"/>
              <a:gd name="csY1210" fmla="*/ 167996 h 1221202"/>
              <a:gd name="csX1211" fmla="*/ 841657 w 1220510"/>
              <a:gd name="csY1211" fmla="*/ 209995 h 1221202"/>
              <a:gd name="csX1212" fmla="*/ 883633 w 1220510"/>
              <a:gd name="csY1212" fmla="*/ 209995 h 1221202"/>
              <a:gd name="csX1213" fmla="*/ 883633 w 1220510"/>
              <a:gd name="csY1213" fmla="*/ 167996 h 1221202"/>
              <a:gd name="csX1214" fmla="*/ 841657 w 1220510"/>
              <a:gd name="csY1214" fmla="*/ 167996 h 1221202"/>
              <a:gd name="csX1215" fmla="*/ 841657 w 1220510"/>
              <a:gd name="csY1215" fmla="*/ 211072 h 1221202"/>
              <a:gd name="csX1216" fmla="*/ 841657 w 1220510"/>
              <a:gd name="csY1216" fmla="*/ 253071 h 1221202"/>
              <a:gd name="csX1217" fmla="*/ 883633 w 1220510"/>
              <a:gd name="csY1217" fmla="*/ 253071 h 1221202"/>
              <a:gd name="csX1218" fmla="*/ 883633 w 1220510"/>
              <a:gd name="csY1218" fmla="*/ 211072 h 1221202"/>
              <a:gd name="csX1219" fmla="*/ 841657 w 1220510"/>
              <a:gd name="csY1219" fmla="*/ 211072 h 1221202"/>
              <a:gd name="csX1220" fmla="*/ 841657 w 1220510"/>
              <a:gd name="csY1220" fmla="*/ 253071 h 1221202"/>
              <a:gd name="csX1221" fmla="*/ 841657 w 1220510"/>
              <a:gd name="csY1221" fmla="*/ 295070 h 1221202"/>
              <a:gd name="csX1222" fmla="*/ 883633 w 1220510"/>
              <a:gd name="csY1222" fmla="*/ 295070 h 1221202"/>
              <a:gd name="csX1223" fmla="*/ 883633 w 1220510"/>
              <a:gd name="csY1223" fmla="*/ 253071 h 1221202"/>
              <a:gd name="csX1224" fmla="*/ 841657 w 1220510"/>
              <a:gd name="csY1224" fmla="*/ 253071 h 1221202"/>
              <a:gd name="csX1225" fmla="*/ 841657 w 1220510"/>
              <a:gd name="csY1225" fmla="*/ 295070 h 1221202"/>
              <a:gd name="csX1226" fmla="*/ 841657 w 1220510"/>
              <a:gd name="csY1226" fmla="*/ 337069 h 1221202"/>
              <a:gd name="csX1227" fmla="*/ 883633 w 1220510"/>
              <a:gd name="csY1227" fmla="*/ 337069 h 1221202"/>
              <a:gd name="csX1228" fmla="*/ 883633 w 1220510"/>
              <a:gd name="csY1228" fmla="*/ 295070 h 1221202"/>
              <a:gd name="csX1229" fmla="*/ 841657 w 1220510"/>
              <a:gd name="csY1229" fmla="*/ 295070 h 1221202"/>
              <a:gd name="csX1230" fmla="*/ 841657 w 1220510"/>
              <a:gd name="csY1230" fmla="*/ 379068 h 1221202"/>
              <a:gd name="csX1231" fmla="*/ 841657 w 1220510"/>
              <a:gd name="csY1231" fmla="*/ 421067 h 1221202"/>
              <a:gd name="csX1232" fmla="*/ 883633 w 1220510"/>
              <a:gd name="csY1232" fmla="*/ 421067 h 1221202"/>
              <a:gd name="csX1233" fmla="*/ 883633 w 1220510"/>
              <a:gd name="csY1233" fmla="*/ 379068 h 1221202"/>
              <a:gd name="csX1234" fmla="*/ 841657 w 1220510"/>
              <a:gd name="csY1234" fmla="*/ 379068 h 1221202"/>
              <a:gd name="csX1235" fmla="*/ 841657 w 1220510"/>
              <a:gd name="csY1235" fmla="*/ 421067 h 1221202"/>
              <a:gd name="csX1236" fmla="*/ 841657 w 1220510"/>
              <a:gd name="csY1236" fmla="*/ 463066 h 1221202"/>
              <a:gd name="csX1237" fmla="*/ 883633 w 1220510"/>
              <a:gd name="csY1237" fmla="*/ 463066 h 1221202"/>
              <a:gd name="csX1238" fmla="*/ 883633 w 1220510"/>
              <a:gd name="csY1238" fmla="*/ 421067 h 1221202"/>
              <a:gd name="csX1239" fmla="*/ 841657 w 1220510"/>
              <a:gd name="csY1239" fmla="*/ 421067 h 1221202"/>
              <a:gd name="csX1240" fmla="*/ 841657 w 1220510"/>
              <a:gd name="csY1240" fmla="*/ 463066 h 1221202"/>
              <a:gd name="csX1241" fmla="*/ 841657 w 1220510"/>
              <a:gd name="csY1241" fmla="*/ 505065 h 1221202"/>
              <a:gd name="csX1242" fmla="*/ 883633 w 1220510"/>
              <a:gd name="csY1242" fmla="*/ 505065 h 1221202"/>
              <a:gd name="csX1243" fmla="*/ 883633 w 1220510"/>
              <a:gd name="csY1243" fmla="*/ 463066 h 1221202"/>
              <a:gd name="csX1244" fmla="*/ 841657 w 1220510"/>
              <a:gd name="csY1244" fmla="*/ 463066 h 1221202"/>
              <a:gd name="csX1245" fmla="*/ 841657 w 1220510"/>
              <a:gd name="csY1245" fmla="*/ 590140 h 1221202"/>
              <a:gd name="csX1246" fmla="*/ 841657 w 1220510"/>
              <a:gd name="csY1246" fmla="*/ 632139 h 1221202"/>
              <a:gd name="csX1247" fmla="*/ 883633 w 1220510"/>
              <a:gd name="csY1247" fmla="*/ 632139 h 1221202"/>
              <a:gd name="csX1248" fmla="*/ 883633 w 1220510"/>
              <a:gd name="csY1248" fmla="*/ 590140 h 1221202"/>
              <a:gd name="csX1249" fmla="*/ 841657 w 1220510"/>
              <a:gd name="csY1249" fmla="*/ 590140 h 1221202"/>
              <a:gd name="csX1250" fmla="*/ 841657 w 1220510"/>
              <a:gd name="csY1250" fmla="*/ 716137 h 1221202"/>
              <a:gd name="csX1251" fmla="*/ 841657 w 1220510"/>
              <a:gd name="csY1251" fmla="*/ 758136 h 1221202"/>
              <a:gd name="csX1252" fmla="*/ 883633 w 1220510"/>
              <a:gd name="csY1252" fmla="*/ 758136 h 1221202"/>
              <a:gd name="csX1253" fmla="*/ 883633 w 1220510"/>
              <a:gd name="csY1253" fmla="*/ 716137 h 1221202"/>
              <a:gd name="csX1254" fmla="*/ 841657 w 1220510"/>
              <a:gd name="csY1254" fmla="*/ 716137 h 1221202"/>
              <a:gd name="csX1255" fmla="*/ 841657 w 1220510"/>
              <a:gd name="csY1255" fmla="*/ 842134 h 1221202"/>
              <a:gd name="csX1256" fmla="*/ 841657 w 1220510"/>
              <a:gd name="csY1256" fmla="*/ 884133 h 1221202"/>
              <a:gd name="csX1257" fmla="*/ 883633 w 1220510"/>
              <a:gd name="csY1257" fmla="*/ 884133 h 1221202"/>
              <a:gd name="csX1258" fmla="*/ 883633 w 1220510"/>
              <a:gd name="csY1258" fmla="*/ 842134 h 1221202"/>
              <a:gd name="csX1259" fmla="*/ 841657 w 1220510"/>
              <a:gd name="csY1259" fmla="*/ 842134 h 1221202"/>
              <a:gd name="csX1260" fmla="*/ 841657 w 1220510"/>
              <a:gd name="csY1260" fmla="*/ 884133 h 1221202"/>
              <a:gd name="csX1261" fmla="*/ 841657 w 1220510"/>
              <a:gd name="csY1261" fmla="*/ 926132 h 1221202"/>
              <a:gd name="csX1262" fmla="*/ 883633 w 1220510"/>
              <a:gd name="csY1262" fmla="*/ 926132 h 1221202"/>
              <a:gd name="csX1263" fmla="*/ 883633 w 1220510"/>
              <a:gd name="csY1263" fmla="*/ 884133 h 1221202"/>
              <a:gd name="csX1264" fmla="*/ 841657 w 1220510"/>
              <a:gd name="csY1264" fmla="*/ 884133 h 1221202"/>
              <a:gd name="csX1265" fmla="*/ 841657 w 1220510"/>
              <a:gd name="csY1265" fmla="*/ 927209 h 1221202"/>
              <a:gd name="csX1266" fmla="*/ 841657 w 1220510"/>
              <a:gd name="csY1266" fmla="*/ 969208 h 1221202"/>
              <a:gd name="csX1267" fmla="*/ 883633 w 1220510"/>
              <a:gd name="csY1267" fmla="*/ 969208 h 1221202"/>
              <a:gd name="csX1268" fmla="*/ 883633 w 1220510"/>
              <a:gd name="csY1268" fmla="*/ 927209 h 1221202"/>
              <a:gd name="csX1269" fmla="*/ 841657 w 1220510"/>
              <a:gd name="csY1269" fmla="*/ 927209 h 1221202"/>
              <a:gd name="csX1270" fmla="*/ 841657 w 1220510"/>
              <a:gd name="csY1270" fmla="*/ 969208 h 1221202"/>
              <a:gd name="csX1271" fmla="*/ 841657 w 1220510"/>
              <a:gd name="csY1271" fmla="*/ 1011207 h 1221202"/>
              <a:gd name="csX1272" fmla="*/ 883633 w 1220510"/>
              <a:gd name="csY1272" fmla="*/ 1011207 h 1221202"/>
              <a:gd name="csX1273" fmla="*/ 883633 w 1220510"/>
              <a:gd name="csY1273" fmla="*/ 969208 h 1221202"/>
              <a:gd name="csX1274" fmla="*/ 841657 w 1220510"/>
              <a:gd name="csY1274" fmla="*/ 969208 h 1221202"/>
              <a:gd name="csX1275" fmla="*/ 841657 w 1220510"/>
              <a:gd name="csY1275" fmla="*/ 1011207 h 1221202"/>
              <a:gd name="csX1276" fmla="*/ 841657 w 1220510"/>
              <a:gd name="csY1276" fmla="*/ 1053206 h 1221202"/>
              <a:gd name="csX1277" fmla="*/ 883633 w 1220510"/>
              <a:gd name="csY1277" fmla="*/ 1053206 h 1221202"/>
              <a:gd name="csX1278" fmla="*/ 883633 w 1220510"/>
              <a:gd name="csY1278" fmla="*/ 1011207 h 1221202"/>
              <a:gd name="csX1279" fmla="*/ 841657 w 1220510"/>
              <a:gd name="csY1279" fmla="*/ 1011207 h 1221202"/>
              <a:gd name="csX1280" fmla="*/ 841657 w 1220510"/>
              <a:gd name="csY1280" fmla="*/ 1095206 h 1221202"/>
              <a:gd name="csX1281" fmla="*/ 841657 w 1220510"/>
              <a:gd name="csY1281" fmla="*/ 1137205 h 1221202"/>
              <a:gd name="csX1282" fmla="*/ 883633 w 1220510"/>
              <a:gd name="csY1282" fmla="*/ 1137205 h 1221202"/>
              <a:gd name="csX1283" fmla="*/ 883633 w 1220510"/>
              <a:gd name="csY1283" fmla="*/ 1095206 h 1221202"/>
              <a:gd name="csX1284" fmla="*/ 841657 w 1220510"/>
              <a:gd name="csY1284" fmla="*/ 1095206 h 1221202"/>
              <a:gd name="csX1285" fmla="*/ 841657 w 1220510"/>
              <a:gd name="csY1285" fmla="*/ 1137205 h 1221202"/>
              <a:gd name="csX1286" fmla="*/ 841657 w 1220510"/>
              <a:gd name="csY1286" fmla="*/ 1179204 h 1221202"/>
              <a:gd name="csX1287" fmla="*/ 883633 w 1220510"/>
              <a:gd name="csY1287" fmla="*/ 1179204 h 1221202"/>
              <a:gd name="csX1288" fmla="*/ 883633 w 1220510"/>
              <a:gd name="csY1288" fmla="*/ 1137205 h 1221202"/>
              <a:gd name="csX1289" fmla="*/ 841657 w 1220510"/>
              <a:gd name="csY1289" fmla="*/ 1137205 h 1221202"/>
              <a:gd name="csX1290" fmla="*/ 841657 w 1220510"/>
              <a:gd name="csY1290" fmla="*/ 1179204 h 1221202"/>
              <a:gd name="csX1291" fmla="*/ 841657 w 1220510"/>
              <a:gd name="csY1291" fmla="*/ 1221203 h 1221202"/>
              <a:gd name="csX1292" fmla="*/ 883633 w 1220510"/>
              <a:gd name="csY1292" fmla="*/ 1221203 h 1221202"/>
              <a:gd name="csX1293" fmla="*/ 883633 w 1220510"/>
              <a:gd name="csY1293" fmla="*/ 1179204 h 1221202"/>
              <a:gd name="csX1294" fmla="*/ 841657 w 1220510"/>
              <a:gd name="csY1294" fmla="*/ 1179204 h 1221202"/>
              <a:gd name="csX1295" fmla="*/ 883633 w 1220510"/>
              <a:gd name="csY1295" fmla="*/ 337069 h 1221202"/>
              <a:gd name="csX1296" fmla="*/ 883633 w 1220510"/>
              <a:gd name="csY1296" fmla="*/ 379068 h 1221202"/>
              <a:gd name="csX1297" fmla="*/ 925608 w 1220510"/>
              <a:gd name="csY1297" fmla="*/ 379068 h 1221202"/>
              <a:gd name="csX1298" fmla="*/ 925608 w 1220510"/>
              <a:gd name="csY1298" fmla="*/ 337069 h 1221202"/>
              <a:gd name="csX1299" fmla="*/ 883633 w 1220510"/>
              <a:gd name="csY1299" fmla="*/ 337069 h 1221202"/>
              <a:gd name="csX1300" fmla="*/ 883633 w 1220510"/>
              <a:gd name="csY1300" fmla="*/ 421067 h 1221202"/>
              <a:gd name="csX1301" fmla="*/ 883633 w 1220510"/>
              <a:gd name="csY1301" fmla="*/ 463066 h 1221202"/>
              <a:gd name="csX1302" fmla="*/ 925608 w 1220510"/>
              <a:gd name="csY1302" fmla="*/ 463066 h 1221202"/>
              <a:gd name="csX1303" fmla="*/ 925608 w 1220510"/>
              <a:gd name="csY1303" fmla="*/ 421067 h 1221202"/>
              <a:gd name="csX1304" fmla="*/ 883633 w 1220510"/>
              <a:gd name="csY1304" fmla="*/ 421067 h 1221202"/>
              <a:gd name="csX1305" fmla="*/ 883633 w 1220510"/>
              <a:gd name="csY1305" fmla="*/ 505065 h 1221202"/>
              <a:gd name="csX1306" fmla="*/ 883633 w 1220510"/>
              <a:gd name="csY1306" fmla="*/ 547064 h 1221202"/>
              <a:gd name="csX1307" fmla="*/ 925608 w 1220510"/>
              <a:gd name="csY1307" fmla="*/ 547064 h 1221202"/>
              <a:gd name="csX1308" fmla="*/ 925608 w 1220510"/>
              <a:gd name="csY1308" fmla="*/ 505065 h 1221202"/>
              <a:gd name="csX1309" fmla="*/ 883633 w 1220510"/>
              <a:gd name="csY1309" fmla="*/ 505065 h 1221202"/>
              <a:gd name="csX1310" fmla="*/ 883633 w 1220510"/>
              <a:gd name="csY1310" fmla="*/ 842134 h 1221202"/>
              <a:gd name="csX1311" fmla="*/ 883633 w 1220510"/>
              <a:gd name="csY1311" fmla="*/ 884133 h 1221202"/>
              <a:gd name="csX1312" fmla="*/ 925608 w 1220510"/>
              <a:gd name="csY1312" fmla="*/ 884133 h 1221202"/>
              <a:gd name="csX1313" fmla="*/ 925608 w 1220510"/>
              <a:gd name="csY1313" fmla="*/ 842134 h 1221202"/>
              <a:gd name="csX1314" fmla="*/ 883633 w 1220510"/>
              <a:gd name="csY1314" fmla="*/ 842134 h 1221202"/>
              <a:gd name="csX1315" fmla="*/ 883633 w 1220510"/>
              <a:gd name="csY1315" fmla="*/ 1011207 h 1221202"/>
              <a:gd name="csX1316" fmla="*/ 883633 w 1220510"/>
              <a:gd name="csY1316" fmla="*/ 1053206 h 1221202"/>
              <a:gd name="csX1317" fmla="*/ 925608 w 1220510"/>
              <a:gd name="csY1317" fmla="*/ 1053206 h 1221202"/>
              <a:gd name="csX1318" fmla="*/ 925608 w 1220510"/>
              <a:gd name="csY1318" fmla="*/ 1011207 h 1221202"/>
              <a:gd name="csX1319" fmla="*/ 883633 w 1220510"/>
              <a:gd name="csY1319" fmla="*/ 1011207 h 1221202"/>
              <a:gd name="csX1320" fmla="*/ 883633 w 1220510"/>
              <a:gd name="csY1320" fmla="*/ 1053206 h 1221202"/>
              <a:gd name="csX1321" fmla="*/ 883633 w 1220510"/>
              <a:gd name="csY1321" fmla="*/ 1095206 h 1221202"/>
              <a:gd name="csX1322" fmla="*/ 925608 w 1220510"/>
              <a:gd name="csY1322" fmla="*/ 1095206 h 1221202"/>
              <a:gd name="csX1323" fmla="*/ 925608 w 1220510"/>
              <a:gd name="csY1323" fmla="*/ 1053206 h 1221202"/>
              <a:gd name="csX1324" fmla="*/ 883633 w 1220510"/>
              <a:gd name="csY1324" fmla="*/ 1053206 h 1221202"/>
              <a:gd name="csX1325" fmla="*/ 883633 w 1220510"/>
              <a:gd name="csY1325" fmla="*/ 1095206 h 1221202"/>
              <a:gd name="csX1326" fmla="*/ 883633 w 1220510"/>
              <a:gd name="csY1326" fmla="*/ 1137205 h 1221202"/>
              <a:gd name="csX1327" fmla="*/ 925608 w 1220510"/>
              <a:gd name="csY1327" fmla="*/ 1137205 h 1221202"/>
              <a:gd name="csX1328" fmla="*/ 925608 w 1220510"/>
              <a:gd name="csY1328" fmla="*/ 1095206 h 1221202"/>
              <a:gd name="csX1329" fmla="*/ 883633 w 1220510"/>
              <a:gd name="csY1329" fmla="*/ 1095206 h 1221202"/>
              <a:gd name="csX1330" fmla="*/ 883633 w 1220510"/>
              <a:gd name="csY1330" fmla="*/ 1137205 h 1221202"/>
              <a:gd name="csX1331" fmla="*/ 883633 w 1220510"/>
              <a:gd name="csY1331" fmla="*/ 1179204 h 1221202"/>
              <a:gd name="csX1332" fmla="*/ 925608 w 1220510"/>
              <a:gd name="csY1332" fmla="*/ 1179204 h 1221202"/>
              <a:gd name="csX1333" fmla="*/ 925608 w 1220510"/>
              <a:gd name="csY1333" fmla="*/ 1137205 h 1221202"/>
              <a:gd name="csX1334" fmla="*/ 883633 w 1220510"/>
              <a:gd name="csY1334" fmla="*/ 1137205 h 1221202"/>
              <a:gd name="csX1335" fmla="*/ 883633 w 1220510"/>
              <a:gd name="csY1335" fmla="*/ 1179204 h 1221202"/>
              <a:gd name="csX1336" fmla="*/ 883633 w 1220510"/>
              <a:gd name="csY1336" fmla="*/ 1221203 h 1221202"/>
              <a:gd name="csX1337" fmla="*/ 925608 w 1220510"/>
              <a:gd name="csY1337" fmla="*/ 1221203 h 1221202"/>
              <a:gd name="csX1338" fmla="*/ 925608 w 1220510"/>
              <a:gd name="csY1338" fmla="*/ 1179204 h 1221202"/>
              <a:gd name="csX1339" fmla="*/ 883633 w 1220510"/>
              <a:gd name="csY1339" fmla="*/ 1179204 h 1221202"/>
              <a:gd name="csX1340" fmla="*/ 925608 w 1220510"/>
              <a:gd name="csY1340" fmla="*/ 379068 h 1221202"/>
              <a:gd name="csX1341" fmla="*/ 925608 w 1220510"/>
              <a:gd name="csY1341" fmla="*/ 421067 h 1221202"/>
              <a:gd name="csX1342" fmla="*/ 967583 w 1220510"/>
              <a:gd name="csY1342" fmla="*/ 421067 h 1221202"/>
              <a:gd name="csX1343" fmla="*/ 967583 w 1220510"/>
              <a:gd name="csY1343" fmla="*/ 379068 h 1221202"/>
              <a:gd name="csX1344" fmla="*/ 925608 w 1220510"/>
              <a:gd name="csY1344" fmla="*/ 379068 h 1221202"/>
              <a:gd name="csX1345" fmla="*/ 925608 w 1220510"/>
              <a:gd name="csY1345" fmla="*/ 463066 h 1221202"/>
              <a:gd name="csX1346" fmla="*/ 925608 w 1220510"/>
              <a:gd name="csY1346" fmla="*/ 505065 h 1221202"/>
              <a:gd name="csX1347" fmla="*/ 967583 w 1220510"/>
              <a:gd name="csY1347" fmla="*/ 505065 h 1221202"/>
              <a:gd name="csX1348" fmla="*/ 967583 w 1220510"/>
              <a:gd name="csY1348" fmla="*/ 463066 h 1221202"/>
              <a:gd name="csX1349" fmla="*/ 925608 w 1220510"/>
              <a:gd name="csY1349" fmla="*/ 463066 h 1221202"/>
              <a:gd name="csX1350" fmla="*/ 925608 w 1220510"/>
              <a:gd name="csY1350" fmla="*/ 505065 h 1221202"/>
              <a:gd name="csX1351" fmla="*/ 925608 w 1220510"/>
              <a:gd name="csY1351" fmla="*/ 547064 h 1221202"/>
              <a:gd name="csX1352" fmla="*/ 967583 w 1220510"/>
              <a:gd name="csY1352" fmla="*/ 547064 h 1221202"/>
              <a:gd name="csX1353" fmla="*/ 967583 w 1220510"/>
              <a:gd name="csY1353" fmla="*/ 505065 h 1221202"/>
              <a:gd name="csX1354" fmla="*/ 925608 w 1220510"/>
              <a:gd name="csY1354" fmla="*/ 505065 h 1221202"/>
              <a:gd name="csX1355" fmla="*/ 925608 w 1220510"/>
              <a:gd name="csY1355" fmla="*/ 632139 h 1221202"/>
              <a:gd name="csX1356" fmla="*/ 925608 w 1220510"/>
              <a:gd name="csY1356" fmla="*/ 674138 h 1221202"/>
              <a:gd name="csX1357" fmla="*/ 967583 w 1220510"/>
              <a:gd name="csY1357" fmla="*/ 674138 h 1221202"/>
              <a:gd name="csX1358" fmla="*/ 967583 w 1220510"/>
              <a:gd name="csY1358" fmla="*/ 632139 h 1221202"/>
              <a:gd name="csX1359" fmla="*/ 925608 w 1220510"/>
              <a:gd name="csY1359" fmla="*/ 632139 h 1221202"/>
              <a:gd name="csX1360" fmla="*/ 925608 w 1220510"/>
              <a:gd name="csY1360" fmla="*/ 716137 h 1221202"/>
              <a:gd name="csX1361" fmla="*/ 925608 w 1220510"/>
              <a:gd name="csY1361" fmla="*/ 758136 h 1221202"/>
              <a:gd name="csX1362" fmla="*/ 967583 w 1220510"/>
              <a:gd name="csY1362" fmla="*/ 758136 h 1221202"/>
              <a:gd name="csX1363" fmla="*/ 967583 w 1220510"/>
              <a:gd name="csY1363" fmla="*/ 716137 h 1221202"/>
              <a:gd name="csX1364" fmla="*/ 925608 w 1220510"/>
              <a:gd name="csY1364" fmla="*/ 716137 h 1221202"/>
              <a:gd name="csX1365" fmla="*/ 925608 w 1220510"/>
              <a:gd name="csY1365" fmla="*/ 758136 h 1221202"/>
              <a:gd name="csX1366" fmla="*/ 925608 w 1220510"/>
              <a:gd name="csY1366" fmla="*/ 800135 h 1221202"/>
              <a:gd name="csX1367" fmla="*/ 967583 w 1220510"/>
              <a:gd name="csY1367" fmla="*/ 800135 h 1221202"/>
              <a:gd name="csX1368" fmla="*/ 967583 w 1220510"/>
              <a:gd name="csY1368" fmla="*/ 758136 h 1221202"/>
              <a:gd name="csX1369" fmla="*/ 925608 w 1220510"/>
              <a:gd name="csY1369" fmla="*/ 758136 h 1221202"/>
              <a:gd name="csX1370" fmla="*/ 925608 w 1220510"/>
              <a:gd name="csY1370" fmla="*/ 800135 h 1221202"/>
              <a:gd name="csX1371" fmla="*/ 925608 w 1220510"/>
              <a:gd name="csY1371" fmla="*/ 842134 h 1221202"/>
              <a:gd name="csX1372" fmla="*/ 967583 w 1220510"/>
              <a:gd name="csY1372" fmla="*/ 842134 h 1221202"/>
              <a:gd name="csX1373" fmla="*/ 967583 w 1220510"/>
              <a:gd name="csY1373" fmla="*/ 800135 h 1221202"/>
              <a:gd name="csX1374" fmla="*/ 925608 w 1220510"/>
              <a:gd name="csY1374" fmla="*/ 800135 h 1221202"/>
              <a:gd name="csX1375" fmla="*/ 925608 w 1220510"/>
              <a:gd name="csY1375" fmla="*/ 842134 h 1221202"/>
              <a:gd name="csX1376" fmla="*/ 925608 w 1220510"/>
              <a:gd name="csY1376" fmla="*/ 884133 h 1221202"/>
              <a:gd name="csX1377" fmla="*/ 967583 w 1220510"/>
              <a:gd name="csY1377" fmla="*/ 884133 h 1221202"/>
              <a:gd name="csX1378" fmla="*/ 967583 w 1220510"/>
              <a:gd name="csY1378" fmla="*/ 842134 h 1221202"/>
              <a:gd name="csX1379" fmla="*/ 925608 w 1220510"/>
              <a:gd name="csY1379" fmla="*/ 842134 h 1221202"/>
              <a:gd name="csX1380" fmla="*/ 925608 w 1220510"/>
              <a:gd name="csY1380" fmla="*/ 927209 h 1221202"/>
              <a:gd name="csX1381" fmla="*/ 925608 w 1220510"/>
              <a:gd name="csY1381" fmla="*/ 969208 h 1221202"/>
              <a:gd name="csX1382" fmla="*/ 967583 w 1220510"/>
              <a:gd name="csY1382" fmla="*/ 969208 h 1221202"/>
              <a:gd name="csX1383" fmla="*/ 967583 w 1220510"/>
              <a:gd name="csY1383" fmla="*/ 927209 h 1221202"/>
              <a:gd name="csX1384" fmla="*/ 925608 w 1220510"/>
              <a:gd name="csY1384" fmla="*/ 927209 h 1221202"/>
              <a:gd name="csX1385" fmla="*/ 925608 w 1220510"/>
              <a:gd name="csY1385" fmla="*/ 1011207 h 1221202"/>
              <a:gd name="csX1386" fmla="*/ 925608 w 1220510"/>
              <a:gd name="csY1386" fmla="*/ 1053206 h 1221202"/>
              <a:gd name="csX1387" fmla="*/ 967583 w 1220510"/>
              <a:gd name="csY1387" fmla="*/ 1053206 h 1221202"/>
              <a:gd name="csX1388" fmla="*/ 967583 w 1220510"/>
              <a:gd name="csY1388" fmla="*/ 1011207 h 1221202"/>
              <a:gd name="csX1389" fmla="*/ 925608 w 1220510"/>
              <a:gd name="csY1389" fmla="*/ 1011207 h 1221202"/>
              <a:gd name="csX1390" fmla="*/ 925608 w 1220510"/>
              <a:gd name="csY1390" fmla="*/ 1053206 h 1221202"/>
              <a:gd name="csX1391" fmla="*/ 925608 w 1220510"/>
              <a:gd name="csY1391" fmla="*/ 1095206 h 1221202"/>
              <a:gd name="csX1392" fmla="*/ 967583 w 1220510"/>
              <a:gd name="csY1392" fmla="*/ 1095206 h 1221202"/>
              <a:gd name="csX1393" fmla="*/ 967583 w 1220510"/>
              <a:gd name="csY1393" fmla="*/ 1053206 h 1221202"/>
              <a:gd name="csX1394" fmla="*/ 925608 w 1220510"/>
              <a:gd name="csY1394" fmla="*/ 1053206 h 1221202"/>
              <a:gd name="csX1395" fmla="*/ 925608 w 1220510"/>
              <a:gd name="csY1395" fmla="*/ 1095206 h 1221202"/>
              <a:gd name="csX1396" fmla="*/ 925608 w 1220510"/>
              <a:gd name="csY1396" fmla="*/ 1137205 h 1221202"/>
              <a:gd name="csX1397" fmla="*/ 967583 w 1220510"/>
              <a:gd name="csY1397" fmla="*/ 1137205 h 1221202"/>
              <a:gd name="csX1398" fmla="*/ 967583 w 1220510"/>
              <a:gd name="csY1398" fmla="*/ 1095206 h 1221202"/>
              <a:gd name="csX1399" fmla="*/ 925608 w 1220510"/>
              <a:gd name="csY1399" fmla="*/ 1095206 h 1221202"/>
              <a:gd name="csX1400" fmla="*/ 967583 w 1220510"/>
              <a:gd name="csY1400" fmla="*/ 337069 h 1221202"/>
              <a:gd name="csX1401" fmla="*/ 967583 w 1220510"/>
              <a:gd name="csY1401" fmla="*/ 379068 h 1221202"/>
              <a:gd name="csX1402" fmla="*/ 1009558 w 1220510"/>
              <a:gd name="csY1402" fmla="*/ 379068 h 1221202"/>
              <a:gd name="csX1403" fmla="*/ 1009558 w 1220510"/>
              <a:gd name="csY1403" fmla="*/ 337069 h 1221202"/>
              <a:gd name="csX1404" fmla="*/ 967583 w 1220510"/>
              <a:gd name="csY1404" fmla="*/ 337069 h 1221202"/>
              <a:gd name="csX1405" fmla="*/ 967583 w 1220510"/>
              <a:gd name="csY1405" fmla="*/ 421067 h 1221202"/>
              <a:gd name="csX1406" fmla="*/ 967583 w 1220510"/>
              <a:gd name="csY1406" fmla="*/ 463066 h 1221202"/>
              <a:gd name="csX1407" fmla="*/ 1009558 w 1220510"/>
              <a:gd name="csY1407" fmla="*/ 463066 h 1221202"/>
              <a:gd name="csX1408" fmla="*/ 1009558 w 1220510"/>
              <a:gd name="csY1408" fmla="*/ 421067 h 1221202"/>
              <a:gd name="csX1409" fmla="*/ 967583 w 1220510"/>
              <a:gd name="csY1409" fmla="*/ 421067 h 1221202"/>
              <a:gd name="csX1410" fmla="*/ 967583 w 1220510"/>
              <a:gd name="csY1410" fmla="*/ 463066 h 1221202"/>
              <a:gd name="csX1411" fmla="*/ 967583 w 1220510"/>
              <a:gd name="csY1411" fmla="*/ 505065 h 1221202"/>
              <a:gd name="csX1412" fmla="*/ 1009558 w 1220510"/>
              <a:gd name="csY1412" fmla="*/ 505065 h 1221202"/>
              <a:gd name="csX1413" fmla="*/ 1009558 w 1220510"/>
              <a:gd name="csY1413" fmla="*/ 463066 h 1221202"/>
              <a:gd name="csX1414" fmla="*/ 967583 w 1220510"/>
              <a:gd name="csY1414" fmla="*/ 463066 h 1221202"/>
              <a:gd name="csX1415" fmla="*/ 967583 w 1220510"/>
              <a:gd name="csY1415" fmla="*/ 590140 h 1221202"/>
              <a:gd name="csX1416" fmla="*/ 967583 w 1220510"/>
              <a:gd name="csY1416" fmla="*/ 632139 h 1221202"/>
              <a:gd name="csX1417" fmla="*/ 1009558 w 1220510"/>
              <a:gd name="csY1417" fmla="*/ 632139 h 1221202"/>
              <a:gd name="csX1418" fmla="*/ 1009558 w 1220510"/>
              <a:gd name="csY1418" fmla="*/ 590140 h 1221202"/>
              <a:gd name="csX1419" fmla="*/ 967583 w 1220510"/>
              <a:gd name="csY1419" fmla="*/ 590140 h 1221202"/>
              <a:gd name="csX1420" fmla="*/ 967583 w 1220510"/>
              <a:gd name="csY1420" fmla="*/ 674138 h 1221202"/>
              <a:gd name="csX1421" fmla="*/ 967583 w 1220510"/>
              <a:gd name="csY1421" fmla="*/ 716137 h 1221202"/>
              <a:gd name="csX1422" fmla="*/ 1009558 w 1220510"/>
              <a:gd name="csY1422" fmla="*/ 716137 h 1221202"/>
              <a:gd name="csX1423" fmla="*/ 1009558 w 1220510"/>
              <a:gd name="csY1423" fmla="*/ 674138 h 1221202"/>
              <a:gd name="csX1424" fmla="*/ 967583 w 1220510"/>
              <a:gd name="csY1424" fmla="*/ 674138 h 1221202"/>
              <a:gd name="csX1425" fmla="*/ 967583 w 1220510"/>
              <a:gd name="csY1425" fmla="*/ 758136 h 1221202"/>
              <a:gd name="csX1426" fmla="*/ 967583 w 1220510"/>
              <a:gd name="csY1426" fmla="*/ 800135 h 1221202"/>
              <a:gd name="csX1427" fmla="*/ 1009558 w 1220510"/>
              <a:gd name="csY1427" fmla="*/ 800135 h 1221202"/>
              <a:gd name="csX1428" fmla="*/ 1009558 w 1220510"/>
              <a:gd name="csY1428" fmla="*/ 758136 h 1221202"/>
              <a:gd name="csX1429" fmla="*/ 967583 w 1220510"/>
              <a:gd name="csY1429" fmla="*/ 758136 h 1221202"/>
              <a:gd name="csX1430" fmla="*/ 967583 w 1220510"/>
              <a:gd name="csY1430" fmla="*/ 800135 h 1221202"/>
              <a:gd name="csX1431" fmla="*/ 967583 w 1220510"/>
              <a:gd name="csY1431" fmla="*/ 842134 h 1221202"/>
              <a:gd name="csX1432" fmla="*/ 1009558 w 1220510"/>
              <a:gd name="csY1432" fmla="*/ 842134 h 1221202"/>
              <a:gd name="csX1433" fmla="*/ 1009558 w 1220510"/>
              <a:gd name="csY1433" fmla="*/ 800135 h 1221202"/>
              <a:gd name="csX1434" fmla="*/ 967583 w 1220510"/>
              <a:gd name="csY1434" fmla="*/ 800135 h 1221202"/>
              <a:gd name="csX1435" fmla="*/ 967583 w 1220510"/>
              <a:gd name="csY1435" fmla="*/ 842134 h 1221202"/>
              <a:gd name="csX1436" fmla="*/ 967583 w 1220510"/>
              <a:gd name="csY1436" fmla="*/ 884133 h 1221202"/>
              <a:gd name="csX1437" fmla="*/ 1009558 w 1220510"/>
              <a:gd name="csY1437" fmla="*/ 884133 h 1221202"/>
              <a:gd name="csX1438" fmla="*/ 1009558 w 1220510"/>
              <a:gd name="csY1438" fmla="*/ 842134 h 1221202"/>
              <a:gd name="csX1439" fmla="*/ 967583 w 1220510"/>
              <a:gd name="csY1439" fmla="*/ 842134 h 1221202"/>
              <a:gd name="csX1440" fmla="*/ 967583 w 1220510"/>
              <a:gd name="csY1440" fmla="*/ 1011207 h 1221202"/>
              <a:gd name="csX1441" fmla="*/ 967583 w 1220510"/>
              <a:gd name="csY1441" fmla="*/ 1053206 h 1221202"/>
              <a:gd name="csX1442" fmla="*/ 1009558 w 1220510"/>
              <a:gd name="csY1442" fmla="*/ 1053206 h 1221202"/>
              <a:gd name="csX1443" fmla="*/ 1009558 w 1220510"/>
              <a:gd name="csY1443" fmla="*/ 1011207 h 1221202"/>
              <a:gd name="csX1444" fmla="*/ 967583 w 1220510"/>
              <a:gd name="csY1444" fmla="*/ 1011207 h 1221202"/>
              <a:gd name="csX1445" fmla="*/ 967583 w 1220510"/>
              <a:gd name="csY1445" fmla="*/ 1137205 h 1221202"/>
              <a:gd name="csX1446" fmla="*/ 967583 w 1220510"/>
              <a:gd name="csY1446" fmla="*/ 1179204 h 1221202"/>
              <a:gd name="csX1447" fmla="*/ 1009558 w 1220510"/>
              <a:gd name="csY1447" fmla="*/ 1179204 h 1221202"/>
              <a:gd name="csX1448" fmla="*/ 1009558 w 1220510"/>
              <a:gd name="csY1448" fmla="*/ 1137205 h 1221202"/>
              <a:gd name="csX1449" fmla="*/ 967583 w 1220510"/>
              <a:gd name="csY1449" fmla="*/ 1137205 h 1221202"/>
              <a:gd name="csX1450" fmla="*/ 967583 w 1220510"/>
              <a:gd name="csY1450" fmla="*/ 1179204 h 1221202"/>
              <a:gd name="csX1451" fmla="*/ 967583 w 1220510"/>
              <a:gd name="csY1451" fmla="*/ 1221203 h 1221202"/>
              <a:gd name="csX1452" fmla="*/ 1009558 w 1220510"/>
              <a:gd name="csY1452" fmla="*/ 1221203 h 1221202"/>
              <a:gd name="csX1453" fmla="*/ 1009558 w 1220510"/>
              <a:gd name="csY1453" fmla="*/ 1179204 h 1221202"/>
              <a:gd name="csX1454" fmla="*/ 967583 w 1220510"/>
              <a:gd name="csY1454" fmla="*/ 1179204 h 1221202"/>
              <a:gd name="csX1455" fmla="*/ 1009558 w 1220510"/>
              <a:gd name="csY1455" fmla="*/ 337069 h 1221202"/>
              <a:gd name="csX1456" fmla="*/ 1009558 w 1220510"/>
              <a:gd name="csY1456" fmla="*/ 379068 h 1221202"/>
              <a:gd name="csX1457" fmla="*/ 1051534 w 1220510"/>
              <a:gd name="csY1457" fmla="*/ 379068 h 1221202"/>
              <a:gd name="csX1458" fmla="*/ 1051534 w 1220510"/>
              <a:gd name="csY1458" fmla="*/ 337069 h 1221202"/>
              <a:gd name="csX1459" fmla="*/ 1009558 w 1220510"/>
              <a:gd name="csY1459" fmla="*/ 337069 h 1221202"/>
              <a:gd name="csX1460" fmla="*/ 1009558 w 1220510"/>
              <a:gd name="csY1460" fmla="*/ 505065 h 1221202"/>
              <a:gd name="csX1461" fmla="*/ 1009558 w 1220510"/>
              <a:gd name="csY1461" fmla="*/ 547064 h 1221202"/>
              <a:gd name="csX1462" fmla="*/ 1051534 w 1220510"/>
              <a:gd name="csY1462" fmla="*/ 547064 h 1221202"/>
              <a:gd name="csX1463" fmla="*/ 1051534 w 1220510"/>
              <a:gd name="csY1463" fmla="*/ 505065 h 1221202"/>
              <a:gd name="csX1464" fmla="*/ 1009558 w 1220510"/>
              <a:gd name="csY1464" fmla="*/ 505065 h 1221202"/>
              <a:gd name="csX1465" fmla="*/ 1009558 w 1220510"/>
              <a:gd name="csY1465" fmla="*/ 716137 h 1221202"/>
              <a:gd name="csX1466" fmla="*/ 1009558 w 1220510"/>
              <a:gd name="csY1466" fmla="*/ 758136 h 1221202"/>
              <a:gd name="csX1467" fmla="*/ 1051534 w 1220510"/>
              <a:gd name="csY1467" fmla="*/ 758136 h 1221202"/>
              <a:gd name="csX1468" fmla="*/ 1051534 w 1220510"/>
              <a:gd name="csY1468" fmla="*/ 716137 h 1221202"/>
              <a:gd name="csX1469" fmla="*/ 1009558 w 1220510"/>
              <a:gd name="csY1469" fmla="*/ 716137 h 1221202"/>
              <a:gd name="csX1470" fmla="*/ 1009558 w 1220510"/>
              <a:gd name="csY1470" fmla="*/ 842134 h 1221202"/>
              <a:gd name="csX1471" fmla="*/ 1009558 w 1220510"/>
              <a:gd name="csY1471" fmla="*/ 884133 h 1221202"/>
              <a:gd name="csX1472" fmla="*/ 1051534 w 1220510"/>
              <a:gd name="csY1472" fmla="*/ 884133 h 1221202"/>
              <a:gd name="csX1473" fmla="*/ 1051534 w 1220510"/>
              <a:gd name="csY1473" fmla="*/ 842134 h 1221202"/>
              <a:gd name="csX1474" fmla="*/ 1009558 w 1220510"/>
              <a:gd name="csY1474" fmla="*/ 842134 h 1221202"/>
              <a:gd name="csX1475" fmla="*/ 1009558 w 1220510"/>
              <a:gd name="csY1475" fmla="*/ 884133 h 1221202"/>
              <a:gd name="csX1476" fmla="*/ 1009558 w 1220510"/>
              <a:gd name="csY1476" fmla="*/ 926132 h 1221202"/>
              <a:gd name="csX1477" fmla="*/ 1051534 w 1220510"/>
              <a:gd name="csY1477" fmla="*/ 926132 h 1221202"/>
              <a:gd name="csX1478" fmla="*/ 1051534 w 1220510"/>
              <a:gd name="csY1478" fmla="*/ 884133 h 1221202"/>
              <a:gd name="csX1479" fmla="*/ 1009558 w 1220510"/>
              <a:gd name="csY1479" fmla="*/ 884133 h 1221202"/>
              <a:gd name="csX1480" fmla="*/ 1009558 w 1220510"/>
              <a:gd name="csY1480" fmla="*/ 927209 h 1221202"/>
              <a:gd name="csX1481" fmla="*/ 1009558 w 1220510"/>
              <a:gd name="csY1481" fmla="*/ 969208 h 1221202"/>
              <a:gd name="csX1482" fmla="*/ 1051534 w 1220510"/>
              <a:gd name="csY1482" fmla="*/ 969208 h 1221202"/>
              <a:gd name="csX1483" fmla="*/ 1051534 w 1220510"/>
              <a:gd name="csY1483" fmla="*/ 927209 h 1221202"/>
              <a:gd name="csX1484" fmla="*/ 1009558 w 1220510"/>
              <a:gd name="csY1484" fmla="*/ 927209 h 1221202"/>
              <a:gd name="csX1485" fmla="*/ 1009558 w 1220510"/>
              <a:gd name="csY1485" fmla="*/ 969208 h 1221202"/>
              <a:gd name="csX1486" fmla="*/ 1009558 w 1220510"/>
              <a:gd name="csY1486" fmla="*/ 1011207 h 1221202"/>
              <a:gd name="csX1487" fmla="*/ 1051534 w 1220510"/>
              <a:gd name="csY1487" fmla="*/ 1011207 h 1221202"/>
              <a:gd name="csX1488" fmla="*/ 1051534 w 1220510"/>
              <a:gd name="csY1488" fmla="*/ 969208 h 1221202"/>
              <a:gd name="csX1489" fmla="*/ 1009558 w 1220510"/>
              <a:gd name="csY1489" fmla="*/ 969208 h 1221202"/>
              <a:gd name="csX1490" fmla="*/ 1009558 w 1220510"/>
              <a:gd name="csY1490" fmla="*/ 1011207 h 1221202"/>
              <a:gd name="csX1491" fmla="*/ 1009558 w 1220510"/>
              <a:gd name="csY1491" fmla="*/ 1053206 h 1221202"/>
              <a:gd name="csX1492" fmla="*/ 1051534 w 1220510"/>
              <a:gd name="csY1492" fmla="*/ 1053206 h 1221202"/>
              <a:gd name="csX1493" fmla="*/ 1051534 w 1220510"/>
              <a:gd name="csY1493" fmla="*/ 1011207 h 1221202"/>
              <a:gd name="csX1494" fmla="*/ 1009558 w 1220510"/>
              <a:gd name="csY1494" fmla="*/ 1011207 h 1221202"/>
              <a:gd name="csX1495" fmla="*/ 1009558 w 1220510"/>
              <a:gd name="csY1495" fmla="*/ 1095206 h 1221202"/>
              <a:gd name="csX1496" fmla="*/ 1009558 w 1220510"/>
              <a:gd name="csY1496" fmla="*/ 1137205 h 1221202"/>
              <a:gd name="csX1497" fmla="*/ 1051534 w 1220510"/>
              <a:gd name="csY1497" fmla="*/ 1137205 h 1221202"/>
              <a:gd name="csX1498" fmla="*/ 1051534 w 1220510"/>
              <a:gd name="csY1498" fmla="*/ 1095206 h 1221202"/>
              <a:gd name="csX1499" fmla="*/ 1009558 w 1220510"/>
              <a:gd name="csY1499" fmla="*/ 1095206 h 1221202"/>
              <a:gd name="csX1500" fmla="*/ 1051534 w 1220510"/>
              <a:gd name="csY1500" fmla="*/ 337069 h 1221202"/>
              <a:gd name="csX1501" fmla="*/ 1051534 w 1220510"/>
              <a:gd name="csY1501" fmla="*/ 379068 h 1221202"/>
              <a:gd name="csX1502" fmla="*/ 1093509 w 1220510"/>
              <a:gd name="csY1502" fmla="*/ 379068 h 1221202"/>
              <a:gd name="csX1503" fmla="*/ 1093509 w 1220510"/>
              <a:gd name="csY1503" fmla="*/ 337069 h 1221202"/>
              <a:gd name="csX1504" fmla="*/ 1051534 w 1220510"/>
              <a:gd name="csY1504" fmla="*/ 337069 h 1221202"/>
              <a:gd name="csX1505" fmla="*/ 1051534 w 1220510"/>
              <a:gd name="csY1505" fmla="*/ 505065 h 1221202"/>
              <a:gd name="csX1506" fmla="*/ 1051534 w 1220510"/>
              <a:gd name="csY1506" fmla="*/ 547064 h 1221202"/>
              <a:gd name="csX1507" fmla="*/ 1093509 w 1220510"/>
              <a:gd name="csY1507" fmla="*/ 547064 h 1221202"/>
              <a:gd name="csX1508" fmla="*/ 1093509 w 1220510"/>
              <a:gd name="csY1508" fmla="*/ 505065 h 1221202"/>
              <a:gd name="csX1509" fmla="*/ 1051534 w 1220510"/>
              <a:gd name="csY1509" fmla="*/ 505065 h 1221202"/>
              <a:gd name="csX1510" fmla="*/ 1051534 w 1220510"/>
              <a:gd name="csY1510" fmla="*/ 547064 h 1221202"/>
              <a:gd name="csX1511" fmla="*/ 1051534 w 1220510"/>
              <a:gd name="csY1511" fmla="*/ 589063 h 1221202"/>
              <a:gd name="csX1512" fmla="*/ 1093509 w 1220510"/>
              <a:gd name="csY1512" fmla="*/ 589063 h 1221202"/>
              <a:gd name="csX1513" fmla="*/ 1093509 w 1220510"/>
              <a:gd name="csY1513" fmla="*/ 547064 h 1221202"/>
              <a:gd name="csX1514" fmla="*/ 1051534 w 1220510"/>
              <a:gd name="csY1514" fmla="*/ 547064 h 1221202"/>
              <a:gd name="csX1515" fmla="*/ 1051534 w 1220510"/>
              <a:gd name="csY1515" fmla="*/ 590140 h 1221202"/>
              <a:gd name="csX1516" fmla="*/ 1051534 w 1220510"/>
              <a:gd name="csY1516" fmla="*/ 632139 h 1221202"/>
              <a:gd name="csX1517" fmla="*/ 1093509 w 1220510"/>
              <a:gd name="csY1517" fmla="*/ 632139 h 1221202"/>
              <a:gd name="csX1518" fmla="*/ 1093509 w 1220510"/>
              <a:gd name="csY1518" fmla="*/ 590140 h 1221202"/>
              <a:gd name="csX1519" fmla="*/ 1051534 w 1220510"/>
              <a:gd name="csY1519" fmla="*/ 590140 h 1221202"/>
              <a:gd name="csX1520" fmla="*/ 1051534 w 1220510"/>
              <a:gd name="csY1520" fmla="*/ 674138 h 1221202"/>
              <a:gd name="csX1521" fmla="*/ 1051534 w 1220510"/>
              <a:gd name="csY1521" fmla="*/ 716137 h 1221202"/>
              <a:gd name="csX1522" fmla="*/ 1093509 w 1220510"/>
              <a:gd name="csY1522" fmla="*/ 716137 h 1221202"/>
              <a:gd name="csX1523" fmla="*/ 1093509 w 1220510"/>
              <a:gd name="csY1523" fmla="*/ 674138 h 1221202"/>
              <a:gd name="csX1524" fmla="*/ 1051534 w 1220510"/>
              <a:gd name="csY1524" fmla="*/ 674138 h 1221202"/>
              <a:gd name="csX1525" fmla="*/ 1051534 w 1220510"/>
              <a:gd name="csY1525" fmla="*/ 758136 h 1221202"/>
              <a:gd name="csX1526" fmla="*/ 1051534 w 1220510"/>
              <a:gd name="csY1526" fmla="*/ 800135 h 1221202"/>
              <a:gd name="csX1527" fmla="*/ 1093509 w 1220510"/>
              <a:gd name="csY1527" fmla="*/ 800135 h 1221202"/>
              <a:gd name="csX1528" fmla="*/ 1093509 w 1220510"/>
              <a:gd name="csY1528" fmla="*/ 758136 h 1221202"/>
              <a:gd name="csX1529" fmla="*/ 1051534 w 1220510"/>
              <a:gd name="csY1529" fmla="*/ 758136 h 1221202"/>
              <a:gd name="csX1530" fmla="*/ 1051534 w 1220510"/>
              <a:gd name="csY1530" fmla="*/ 800135 h 1221202"/>
              <a:gd name="csX1531" fmla="*/ 1051534 w 1220510"/>
              <a:gd name="csY1531" fmla="*/ 842134 h 1221202"/>
              <a:gd name="csX1532" fmla="*/ 1093509 w 1220510"/>
              <a:gd name="csY1532" fmla="*/ 842134 h 1221202"/>
              <a:gd name="csX1533" fmla="*/ 1093509 w 1220510"/>
              <a:gd name="csY1533" fmla="*/ 800135 h 1221202"/>
              <a:gd name="csX1534" fmla="*/ 1051534 w 1220510"/>
              <a:gd name="csY1534" fmla="*/ 800135 h 1221202"/>
              <a:gd name="csX1535" fmla="*/ 1051534 w 1220510"/>
              <a:gd name="csY1535" fmla="*/ 884133 h 1221202"/>
              <a:gd name="csX1536" fmla="*/ 1051534 w 1220510"/>
              <a:gd name="csY1536" fmla="*/ 926132 h 1221202"/>
              <a:gd name="csX1537" fmla="*/ 1093509 w 1220510"/>
              <a:gd name="csY1537" fmla="*/ 926132 h 1221202"/>
              <a:gd name="csX1538" fmla="*/ 1093509 w 1220510"/>
              <a:gd name="csY1538" fmla="*/ 884133 h 1221202"/>
              <a:gd name="csX1539" fmla="*/ 1051534 w 1220510"/>
              <a:gd name="csY1539" fmla="*/ 884133 h 1221202"/>
              <a:gd name="csX1540" fmla="*/ 1051534 w 1220510"/>
              <a:gd name="csY1540" fmla="*/ 1053206 h 1221202"/>
              <a:gd name="csX1541" fmla="*/ 1051534 w 1220510"/>
              <a:gd name="csY1541" fmla="*/ 1095206 h 1221202"/>
              <a:gd name="csX1542" fmla="*/ 1093509 w 1220510"/>
              <a:gd name="csY1542" fmla="*/ 1095206 h 1221202"/>
              <a:gd name="csX1543" fmla="*/ 1093509 w 1220510"/>
              <a:gd name="csY1543" fmla="*/ 1053206 h 1221202"/>
              <a:gd name="csX1544" fmla="*/ 1051534 w 1220510"/>
              <a:gd name="csY1544" fmla="*/ 1053206 h 1221202"/>
              <a:gd name="csX1545" fmla="*/ 1051534 w 1220510"/>
              <a:gd name="csY1545" fmla="*/ 1095206 h 1221202"/>
              <a:gd name="csX1546" fmla="*/ 1051534 w 1220510"/>
              <a:gd name="csY1546" fmla="*/ 1137205 h 1221202"/>
              <a:gd name="csX1547" fmla="*/ 1093509 w 1220510"/>
              <a:gd name="csY1547" fmla="*/ 1137205 h 1221202"/>
              <a:gd name="csX1548" fmla="*/ 1093509 w 1220510"/>
              <a:gd name="csY1548" fmla="*/ 1095206 h 1221202"/>
              <a:gd name="csX1549" fmla="*/ 1051534 w 1220510"/>
              <a:gd name="csY1549" fmla="*/ 1095206 h 1221202"/>
              <a:gd name="csX1550" fmla="*/ 1051534 w 1220510"/>
              <a:gd name="csY1550" fmla="*/ 1137205 h 1221202"/>
              <a:gd name="csX1551" fmla="*/ 1051534 w 1220510"/>
              <a:gd name="csY1551" fmla="*/ 1179204 h 1221202"/>
              <a:gd name="csX1552" fmla="*/ 1093509 w 1220510"/>
              <a:gd name="csY1552" fmla="*/ 1179204 h 1221202"/>
              <a:gd name="csX1553" fmla="*/ 1093509 w 1220510"/>
              <a:gd name="csY1553" fmla="*/ 1137205 h 1221202"/>
              <a:gd name="csX1554" fmla="*/ 1051534 w 1220510"/>
              <a:gd name="csY1554" fmla="*/ 1137205 h 1221202"/>
              <a:gd name="csX1555" fmla="*/ 1051534 w 1220510"/>
              <a:gd name="csY1555" fmla="*/ 1179204 h 1221202"/>
              <a:gd name="csX1556" fmla="*/ 1051534 w 1220510"/>
              <a:gd name="csY1556" fmla="*/ 1221203 h 1221202"/>
              <a:gd name="csX1557" fmla="*/ 1093509 w 1220510"/>
              <a:gd name="csY1557" fmla="*/ 1221203 h 1221202"/>
              <a:gd name="csX1558" fmla="*/ 1093509 w 1220510"/>
              <a:gd name="csY1558" fmla="*/ 1179204 h 1221202"/>
              <a:gd name="csX1559" fmla="*/ 1051534 w 1220510"/>
              <a:gd name="csY1559" fmla="*/ 1179204 h 1221202"/>
              <a:gd name="csX1560" fmla="*/ 1094585 w 1220510"/>
              <a:gd name="csY1560" fmla="*/ 337069 h 1221202"/>
              <a:gd name="csX1561" fmla="*/ 1094585 w 1220510"/>
              <a:gd name="csY1561" fmla="*/ 379068 h 1221202"/>
              <a:gd name="csX1562" fmla="*/ 1136561 w 1220510"/>
              <a:gd name="csY1562" fmla="*/ 379068 h 1221202"/>
              <a:gd name="csX1563" fmla="*/ 1136561 w 1220510"/>
              <a:gd name="csY1563" fmla="*/ 337069 h 1221202"/>
              <a:gd name="csX1564" fmla="*/ 1094585 w 1220510"/>
              <a:gd name="csY1564" fmla="*/ 337069 h 1221202"/>
              <a:gd name="csX1565" fmla="*/ 1094585 w 1220510"/>
              <a:gd name="csY1565" fmla="*/ 379068 h 1221202"/>
              <a:gd name="csX1566" fmla="*/ 1094585 w 1220510"/>
              <a:gd name="csY1566" fmla="*/ 421067 h 1221202"/>
              <a:gd name="csX1567" fmla="*/ 1136561 w 1220510"/>
              <a:gd name="csY1567" fmla="*/ 421067 h 1221202"/>
              <a:gd name="csX1568" fmla="*/ 1136561 w 1220510"/>
              <a:gd name="csY1568" fmla="*/ 379068 h 1221202"/>
              <a:gd name="csX1569" fmla="*/ 1094585 w 1220510"/>
              <a:gd name="csY1569" fmla="*/ 379068 h 1221202"/>
              <a:gd name="csX1570" fmla="*/ 1094585 w 1220510"/>
              <a:gd name="csY1570" fmla="*/ 590140 h 1221202"/>
              <a:gd name="csX1571" fmla="*/ 1094585 w 1220510"/>
              <a:gd name="csY1571" fmla="*/ 632139 h 1221202"/>
              <a:gd name="csX1572" fmla="*/ 1136561 w 1220510"/>
              <a:gd name="csY1572" fmla="*/ 632139 h 1221202"/>
              <a:gd name="csX1573" fmla="*/ 1136561 w 1220510"/>
              <a:gd name="csY1573" fmla="*/ 590140 h 1221202"/>
              <a:gd name="csX1574" fmla="*/ 1094585 w 1220510"/>
              <a:gd name="csY1574" fmla="*/ 590140 h 1221202"/>
              <a:gd name="csX1575" fmla="*/ 1094585 w 1220510"/>
              <a:gd name="csY1575" fmla="*/ 632139 h 1221202"/>
              <a:gd name="csX1576" fmla="*/ 1094585 w 1220510"/>
              <a:gd name="csY1576" fmla="*/ 674138 h 1221202"/>
              <a:gd name="csX1577" fmla="*/ 1136561 w 1220510"/>
              <a:gd name="csY1577" fmla="*/ 674138 h 1221202"/>
              <a:gd name="csX1578" fmla="*/ 1136561 w 1220510"/>
              <a:gd name="csY1578" fmla="*/ 632139 h 1221202"/>
              <a:gd name="csX1579" fmla="*/ 1094585 w 1220510"/>
              <a:gd name="csY1579" fmla="*/ 632139 h 1221202"/>
              <a:gd name="csX1580" fmla="*/ 1094585 w 1220510"/>
              <a:gd name="csY1580" fmla="*/ 674138 h 1221202"/>
              <a:gd name="csX1581" fmla="*/ 1094585 w 1220510"/>
              <a:gd name="csY1581" fmla="*/ 716137 h 1221202"/>
              <a:gd name="csX1582" fmla="*/ 1136561 w 1220510"/>
              <a:gd name="csY1582" fmla="*/ 716137 h 1221202"/>
              <a:gd name="csX1583" fmla="*/ 1136561 w 1220510"/>
              <a:gd name="csY1583" fmla="*/ 674138 h 1221202"/>
              <a:gd name="csX1584" fmla="*/ 1094585 w 1220510"/>
              <a:gd name="csY1584" fmla="*/ 674138 h 1221202"/>
              <a:gd name="csX1585" fmla="*/ 1094585 w 1220510"/>
              <a:gd name="csY1585" fmla="*/ 800135 h 1221202"/>
              <a:gd name="csX1586" fmla="*/ 1094585 w 1220510"/>
              <a:gd name="csY1586" fmla="*/ 842134 h 1221202"/>
              <a:gd name="csX1587" fmla="*/ 1136561 w 1220510"/>
              <a:gd name="csY1587" fmla="*/ 842134 h 1221202"/>
              <a:gd name="csX1588" fmla="*/ 1136561 w 1220510"/>
              <a:gd name="csY1588" fmla="*/ 800135 h 1221202"/>
              <a:gd name="csX1589" fmla="*/ 1094585 w 1220510"/>
              <a:gd name="csY1589" fmla="*/ 800135 h 1221202"/>
              <a:gd name="csX1590" fmla="*/ 1094585 w 1220510"/>
              <a:gd name="csY1590" fmla="*/ 842134 h 1221202"/>
              <a:gd name="csX1591" fmla="*/ 1094585 w 1220510"/>
              <a:gd name="csY1591" fmla="*/ 884133 h 1221202"/>
              <a:gd name="csX1592" fmla="*/ 1136561 w 1220510"/>
              <a:gd name="csY1592" fmla="*/ 884133 h 1221202"/>
              <a:gd name="csX1593" fmla="*/ 1136561 w 1220510"/>
              <a:gd name="csY1593" fmla="*/ 842134 h 1221202"/>
              <a:gd name="csX1594" fmla="*/ 1094585 w 1220510"/>
              <a:gd name="csY1594" fmla="*/ 842134 h 1221202"/>
              <a:gd name="csX1595" fmla="*/ 1094585 w 1220510"/>
              <a:gd name="csY1595" fmla="*/ 884133 h 1221202"/>
              <a:gd name="csX1596" fmla="*/ 1094585 w 1220510"/>
              <a:gd name="csY1596" fmla="*/ 926132 h 1221202"/>
              <a:gd name="csX1597" fmla="*/ 1136561 w 1220510"/>
              <a:gd name="csY1597" fmla="*/ 926132 h 1221202"/>
              <a:gd name="csX1598" fmla="*/ 1136561 w 1220510"/>
              <a:gd name="csY1598" fmla="*/ 884133 h 1221202"/>
              <a:gd name="csX1599" fmla="*/ 1094585 w 1220510"/>
              <a:gd name="csY1599" fmla="*/ 884133 h 1221202"/>
              <a:gd name="csX1600" fmla="*/ 1094585 w 1220510"/>
              <a:gd name="csY1600" fmla="*/ 927209 h 1221202"/>
              <a:gd name="csX1601" fmla="*/ 1094585 w 1220510"/>
              <a:gd name="csY1601" fmla="*/ 969208 h 1221202"/>
              <a:gd name="csX1602" fmla="*/ 1136561 w 1220510"/>
              <a:gd name="csY1602" fmla="*/ 969208 h 1221202"/>
              <a:gd name="csX1603" fmla="*/ 1136561 w 1220510"/>
              <a:gd name="csY1603" fmla="*/ 927209 h 1221202"/>
              <a:gd name="csX1604" fmla="*/ 1094585 w 1220510"/>
              <a:gd name="csY1604" fmla="*/ 927209 h 1221202"/>
              <a:gd name="csX1605" fmla="*/ 1094585 w 1220510"/>
              <a:gd name="csY1605" fmla="*/ 969208 h 1221202"/>
              <a:gd name="csX1606" fmla="*/ 1094585 w 1220510"/>
              <a:gd name="csY1606" fmla="*/ 1011207 h 1221202"/>
              <a:gd name="csX1607" fmla="*/ 1136561 w 1220510"/>
              <a:gd name="csY1607" fmla="*/ 1011207 h 1221202"/>
              <a:gd name="csX1608" fmla="*/ 1136561 w 1220510"/>
              <a:gd name="csY1608" fmla="*/ 969208 h 1221202"/>
              <a:gd name="csX1609" fmla="*/ 1094585 w 1220510"/>
              <a:gd name="csY1609" fmla="*/ 969208 h 1221202"/>
              <a:gd name="csX1610" fmla="*/ 1094585 w 1220510"/>
              <a:gd name="csY1610" fmla="*/ 1011207 h 1221202"/>
              <a:gd name="csX1611" fmla="*/ 1094585 w 1220510"/>
              <a:gd name="csY1611" fmla="*/ 1053206 h 1221202"/>
              <a:gd name="csX1612" fmla="*/ 1136561 w 1220510"/>
              <a:gd name="csY1612" fmla="*/ 1053206 h 1221202"/>
              <a:gd name="csX1613" fmla="*/ 1136561 w 1220510"/>
              <a:gd name="csY1613" fmla="*/ 1011207 h 1221202"/>
              <a:gd name="csX1614" fmla="*/ 1094585 w 1220510"/>
              <a:gd name="csY1614" fmla="*/ 1011207 h 1221202"/>
              <a:gd name="csX1615" fmla="*/ 1094585 w 1220510"/>
              <a:gd name="csY1615" fmla="*/ 1053206 h 1221202"/>
              <a:gd name="csX1616" fmla="*/ 1094585 w 1220510"/>
              <a:gd name="csY1616" fmla="*/ 1095206 h 1221202"/>
              <a:gd name="csX1617" fmla="*/ 1136561 w 1220510"/>
              <a:gd name="csY1617" fmla="*/ 1095206 h 1221202"/>
              <a:gd name="csX1618" fmla="*/ 1136561 w 1220510"/>
              <a:gd name="csY1618" fmla="*/ 1053206 h 1221202"/>
              <a:gd name="csX1619" fmla="*/ 1094585 w 1220510"/>
              <a:gd name="csY1619" fmla="*/ 1053206 h 1221202"/>
              <a:gd name="csX1620" fmla="*/ 1094585 w 1220510"/>
              <a:gd name="csY1620" fmla="*/ 1095206 h 1221202"/>
              <a:gd name="csX1621" fmla="*/ 1094585 w 1220510"/>
              <a:gd name="csY1621" fmla="*/ 1137205 h 1221202"/>
              <a:gd name="csX1622" fmla="*/ 1136561 w 1220510"/>
              <a:gd name="csY1622" fmla="*/ 1137205 h 1221202"/>
              <a:gd name="csX1623" fmla="*/ 1136561 w 1220510"/>
              <a:gd name="csY1623" fmla="*/ 1095206 h 1221202"/>
              <a:gd name="csX1624" fmla="*/ 1094585 w 1220510"/>
              <a:gd name="csY1624" fmla="*/ 1095206 h 1221202"/>
              <a:gd name="csX1625" fmla="*/ 1094585 w 1220510"/>
              <a:gd name="csY1625" fmla="*/ 1137205 h 1221202"/>
              <a:gd name="csX1626" fmla="*/ 1094585 w 1220510"/>
              <a:gd name="csY1626" fmla="*/ 1179204 h 1221202"/>
              <a:gd name="csX1627" fmla="*/ 1136561 w 1220510"/>
              <a:gd name="csY1627" fmla="*/ 1179204 h 1221202"/>
              <a:gd name="csX1628" fmla="*/ 1136561 w 1220510"/>
              <a:gd name="csY1628" fmla="*/ 1137205 h 1221202"/>
              <a:gd name="csX1629" fmla="*/ 1094585 w 1220510"/>
              <a:gd name="csY1629" fmla="*/ 1137205 h 1221202"/>
              <a:gd name="csX1630" fmla="*/ 1136561 w 1220510"/>
              <a:gd name="csY1630" fmla="*/ 463066 h 1221202"/>
              <a:gd name="csX1631" fmla="*/ 1136561 w 1220510"/>
              <a:gd name="csY1631" fmla="*/ 505065 h 1221202"/>
              <a:gd name="csX1632" fmla="*/ 1178536 w 1220510"/>
              <a:gd name="csY1632" fmla="*/ 505065 h 1221202"/>
              <a:gd name="csX1633" fmla="*/ 1178536 w 1220510"/>
              <a:gd name="csY1633" fmla="*/ 463066 h 1221202"/>
              <a:gd name="csX1634" fmla="*/ 1136561 w 1220510"/>
              <a:gd name="csY1634" fmla="*/ 463066 h 1221202"/>
              <a:gd name="csX1635" fmla="*/ 1136561 w 1220510"/>
              <a:gd name="csY1635" fmla="*/ 505065 h 1221202"/>
              <a:gd name="csX1636" fmla="*/ 1136561 w 1220510"/>
              <a:gd name="csY1636" fmla="*/ 547064 h 1221202"/>
              <a:gd name="csX1637" fmla="*/ 1178536 w 1220510"/>
              <a:gd name="csY1637" fmla="*/ 547064 h 1221202"/>
              <a:gd name="csX1638" fmla="*/ 1178536 w 1220510"/>
              <a:gd name="csY1638" fmla="*/ 505065 h 1221202"/>
              <a:gd name="csX1639" fmla="*/ 1136561 w 1220510"/>
              <a:gd name="csY1639" fmla="*/ 505065 h 1221202"/>
              <a:gd name="csX1640" fmla="*/ 1136561 w 1220510"/>
              <a:gd name="csY1640" fmla="*/ 632139 h 1221202"/>
              <a:gd name="csX1641" fmla="*/ 1136561 w 1220510"/>
              <a:gd name="csY1641" fmla="*/ 674138 h 1221202"/>
              <a:gd name="csX1642" fmla="*/ 1178536 w 1220510"/>
              <a:gd name="csY1642" fmla="*/ 674138 h 1221202"/>
              <a:gd name="csX1643" fmla="*/ 1178536 w 1220510"/>
              <a:gd name="csY1643" fmla="*/ 632139 h 1221202"/>
              <a:gd name="csX1644" fmla="*/ 1136561 w 1220510"/>
              <a:gd name="csY1644" fmla="*/ 632139 h 1221202"/>
              <a:gd name="csX1645" fmla="*/ 1136561 w 1220510"/>
              <a:gd name="csY1645" fmla="*/ 674138 h 1221202"/>
              <a:gd name="csX1646" fmla="*/ 1136561 w 1220510"/>
              <a:gd name="csY1646" fmla="*/ 716137 h 1221202"/>
              <a:gd name="csX1647" fmla="*/ 1178536 w 1220510"/>
              <a:gd name="csY1647" fmla="*/ 716137 h 1221202"/>
              <a:gd name="csX1648" fmla="*/ 1178536 w 1220510"/>
              <a:gd name="csY1648" fmla="*/ 674138 h 1221202"/>
              <a:gd name="csX1649" fmla="*/ 1136561 w 1220510"/>
              <a:gd name="csY1649" fmla="*/ 674138 h 1221202"/>
              <a:gd name="csX1650" fmla="*/ 1136561 w 1220510"/>
              <a:gd name="csY1650" fmla="*/ 842134 h 1221202"/>
              <a:gd name="csX1651" fmla="*/ 1136561 w 1220510"/>
              <a:gd name="csY1651" fmla="*/ 884133 h 1221202"/>
              <a:gd name="csX1652" fmla="*/ 1178536 w 1220510"/>
              <a:gd name="csY1652" fmla="*/ 884133 h 1221202"/>
              <a:gd name="csX1653" fmla="*/ 1178536 w 1220510"/>
              <a:gd name="csY1653" fmla="*/ 842134 h 1221202"/>
              <a:gd name="csX1654" fmla="*/ 1136561 w 1220510"/>
              <a:gd name="csY1654" fmla="*/ 842134 h 1221202"/>
              <a:gd name="csX1655" fmla="*/ 1136561 w 1220510"/>
              <a:gd name="csY1655" fmla="*/ 927209 h 1221202"/>
              <a:gd name="csX1656" fmla="*/ 1136561 w 1220510"/>
              <a:gd name="csY1656" fmla="*/ 969208 h 1221202"/>
              <a:gd name="csX1657" fmla="*/ 1178536 w 1220510"/>
              <a:gd name="csY1657" fmla="*/ 969208 h 1221202"/>
              <a:gd name="csX1658" fmla="*/ 1178536 w 1220510"/>
              <a:gd name="csY1658" fmla="*/ 927209 h 1221202"/>
              <a:gd name="csX1659" fmla="*/ 1136561 w 1220510"/>
              <a:gd name="csY1659" fmla="*/ 927209 h 1221202"/>
              <a:gd name="csX1660" fmla="*/ 1136561 w 1220510"/>
              <a:gd name="csY1660" fmla="*/ 969208 h 1221202"/>
              <a:gd name="csX1661" fmla="*/ 1136561 w 1220510"/>
              <a:gd name="csY1661" fmla="*/ 1011207 h 1221202"/>
              <a:gd name="csX1662" fmla="*/ 1178536 w 1220510"/>
              <a:gd name="csY1662" fmla="*/ 1011207 h 1221202"/>
              <a:gd name="csX1663" fmla="*/ 1178536 w 1220510"/>
              <a:gd name="csY1663" fmla="*/ 969208 h 1221202"/>
              <a:gd name="csX1664" fmla="*/ 1136561 w 1220510"/>
              <a:gd name="csY1664" fmla="*/ 969208 h 1221202"/>
              <a:gd name="csX1665" fmla="*/ 1136561 w 1220510"/>
              <a:gd name="csY1665" fmla="*/ 1011207 h 1221202"/>
              <a:gd name="csX1666" fmla="*/ 1136561 w 1220510"/>
              <a:gd name="csY1666" fmla="*/ 1053206 h 1221202"/>
              <a:gd name="csX1667" fmla="*/ 1178536 w 1220510"/>
              <a:gd name="csY1667" fmla="*/ 1053206 h 1221202"/>
              <a:gd name="csX1668" fmla="*/ 1178536 w 1220510"/>
              <a:gd name="csY1668" fmla="*/ 1011207 h 1221202"/>
              <a:gd name="csX1669" fmla="*/ 1136561 w 1220510"/>
              <a:gd name="csY1669" fmla="*/ 1011207 h 1221202"/>
              <a:gd name="csX1670" fmla="*/ 1136561 w 1220510"/>
              <a:gd name="csY1670" fmla="*/ 1053206 h 1221202"/>
              <a:gd name="csX1671" fmla="*/ 1136561 w 1220510"/>
              <a:gd name="csY1671" fmla="*/ 1095206 h 1221202"/>
              <a:gd name="csX1672" fmla="*/ 1178536 w 1220510"/>
              <a:gd name="csY1672" fmla="*/ 1095206 h 1221202"/>
              <a:gd name="csX1673" fmla="*/ 1178536 w 1220510"/>
              <a:gd name="csY1673" fmla="*/ 1053206 h 1221202"/>
              <a:gd name="csX1674" fmla="*/ 1136561 w 1220510"/>
              <a:gd name="csY1674" fmla="*/ 1053206 h 1221202"/>
              <a:gd name="csX1675" fmla="*/ 1136561 w 1220510"/>
              <a:gd name="csY1675" fmla="*/ 1137205 h 1221202"/>
              <a:gd name="csX1676" fmla="*/ 1136561 w 1220510"/>
              <a:gd name="csY1676" fmla="*/ 1179204 h 1221202"/>
              <a:gd name="csX1677" fmla="*/ 1178536 w 1220510"/>
              <a:gd name="csY1677" fmla="*/ 1179204 h 1221202"/>
              <a:gd name="csX1678" fmla="*/ 1178536 w 1220510"/>
              <a:gd name="csY1678" fmla="*/ 1137205 h 1221202"/>
              <a:gd name="csX1679" fmla="*/ 1136561 w 1220510"/>
              <a:gd name="csY1679" fmla="*/ 1137205 h 1221202"/>
              <a:gd name="csX1680" fmla="*/ 1178536 w 1220510"/>
              <a:gd name="csY1680" fmla="*/ 337069 h 1221202"/>
              <a:gd name="csX1681" fmla="*/ 1178536 w 1220510"/>
              <a:gd name="csY1681" fmla="*/ 379068 h 1221202"/>
              <a:gd name="csX1682" fmla="*/ 1220511 w 1220510"/>
              <a:gd name="csY1682" fmla="*/ 379068 h 1221202"/>
              <a:gd name="csX1683" fmla="*/ 1220511 w 1220510"/>
              <a:gd name="csY1683" fmla="*/ 337069 h 1221202"/>
              <a:gd name="csX1684" fmla="*/ 1178536 w 1220510"/>
              <a:gd name="csY1684" fmla="*/ 337069 h 1221202"/>
              <a:gd name="csX1685" fmla="*/ 1178536 w 1220510"/>
              <a:gd name="csY1685" fmla="*/ 379068 h 1221202"/>
              <a:gd name="csX1686" fmla="*/ 1178536 w 1220510"/>
              <a:gd name="csY1686" fmla="*/ 421067 h 1221202"/>
              <a:gd name="csX1687" fmla="*/ 1220511 w 1220510"/>
              <a:gd name="csY1687" fmla="*/ 421067 h 1221202"/>
              <a:gd name="csX1688" fmla="*/ 1220511 w 1220510"/>
              <a:gd name="csY1688" fmla="*/ 379068 h 1221202"/>
              <a:gd name="csX1689" fmla="*/ 1178536 w 1220510"/>
              <a:gd name="csY1689" fmla="*/ 379068 h 1221202"/>
              <a:gd name="csX1690" fmla="*/ 1178536 w 1220510"/>
              <a:gd name="csY1690" fmla="*/ 463066 h 1221202"/>
              <a:gd name="csX1691" fmla="*/ 1178536 w 1220510"/>
              <a:gd name="csY1691" fmla="*/ 505065 h 1221202"/>
              <a:gd name="csX1692" fmla="*/ 1220511 w 1220510"/>
              <a:gd name="csY1692" fmla="*/ 505065 h 1221202"/>
              <a:gd name="csX1693" fmla="*/ 1220511 w 1220510"/>
              <a:gd name="csY1693" fmla="*/ 463066 h 1221202"/>
              <a:gd name="csX1694" fmla="*/ 1178536 w 1220510"/>
              <a:gd name="csY1694" fmla="*/ 463066 h 1221202"/>
              <a:gd name="csX1695" fmla="*/ 1178536 w 1220510"/>
              <a:gd name="csY1695" fmla="*/ 547064 h 1221202"/>
              <a:gd name="csX1696" fmla="*/ 1178536 w 1220510"/>
              <a:gd name="csY1696" fmla="*/ 589063 h 1221202"/>
              <a:gd name="csX1697" fmla="*/ 1220511 w 1220510"/>
              <a:gd name="csY1697" fmla="*/ 589063 h 1221202"/>
              <a:gd name="csX1698" fmla="*/ 1220511 w 1220510"/>
              <a:gd name="csY1698" fmla="*/ 547064 h 1221202"/>
              <a:gd name="csX1699" fmla="*/ 1178536 w 1220510"/>
              <a:gd name="csY1699" fmla="*/ 547064 h 1221202"/>
              <a:gd name="csX1700" fmla="*/ 1178536 w 1220510"/>
              <a:gd name="csY1700" fmla="*/ 632139 h 1221202"/>
              <a:gd name="csX1701" fmla="*/ 1178536 w 1220510"/>
              <a:gd name="csY1701" fmla="*/ 674138 h 1221202"/>
              <a:gd name="csX1702" fmla="*/ 1220511 w 1220510"/>
              <a:gd name="csY1702" fmla="*/ 674138 h 1221202"/>
              <a:gd name="csX1703" fmla="*/ 1220511 w 1220510"/>
              <a:gd name="csY1703" fmla="*/ 632139 h 1221202"/>
              <a:gd name="csX1704" fmla="*/ 1178536 w 1220510"/>
              <a:gd name="csY1704" fmla="*/ 632139 h 1221202"/>
              <a:gd name="csX1705" fmla="*/ 1178536 w 1220510"/>
              <a:gd name="csY1705" fmla="*/ 716137 h 1221202"/>
              <a:gd name="csX1706" fmla="*/ 1178536 w 1220510"/>
              <a:gd name="csY1706" fmla="*/ 758136 h 1221202"/>
              <a:gd name="csX1707" fmla="*/ 1220511 w 1220510"/>
              <a:gd name="csY1707" fmla="*/ 758136 h 1221202"/>
              <a:gd name="csX1708" fmla="*/ 1220511 w 1220510"/>
              <a:gd name="csY1708" fmla="*/ 716137 h 1221202"/>
              <a:gd name="csX1709" fmla="*/ 1178536 w 1220510"/>
              <a:gd name="csY1709" fmla="*/ 716137 h 1221202"/>
              <a:gd name="csX1710" fmla="*/ 1178536 w 1220510"/>
              <a:gd name="csY1710" fmla="*/ 800135 h 1221202"/>
              <a:gd name="csX1711" fmla="*/ 1178536 w 1220510"/>
              <a:gd name="csY1711" fmla="*/ 842134 h 1221202"/>
              <a:gd name="csX1712" fmla="*/ 1220511 w 1220510"/>
              <a:gd name="csY1712" fmla="*/ 842134 h 1221202"/>
              <a:gd name="csX1713" fmla="*/ 1220511 w 1220510"/>
              <a:gd name="csY1713" fmla="*/ 800135 h 1221202"/>
              <a:gd name="csX1714" fmla="*/ 1178536 w 1220510"/>
              <a:gd name="csY1714" fmla="*/ 800135 h 1221202"/>
              <a:gd name="csX1715" fmla="*/ 1178536 w 1220510"/>
              <a:gd name="csY1715" fmla="*/ 927209 h 1221202"/>
              <a:gd name="csX1716" fmla="*/ 1178536 w 1220510"/>
              <a:gd name="csY1716" fmla="*/ 969208 h 1221202"/>
              <a:gd name="csX1717" fmla="*/ 1220511 w 1220510"/>
              <a:gd name="csY1717" fmla="*/ 969208 h 1221202"/>
              <a:gd name="csX1718" fmla="*/ 1220511 w 1220510"/>
              <a:gd name="csY1718" fmla="*/ 927209 h 1221202"/>
              <a:gd name="csX1719" fmla="*/ 1178536 w 1220510"/>
              <a:gd name="csY1719" fmla="*/ 927209 h 1221202"/>
              <a:gd name="csX1720" fmla="*/ 1178536 w 1220510"/>
              <a:gd name="csY1720" fmla="*/ 969208 h 1221202"/>
              <a:gd name="csX1721" fmla="*/ 1178536 w 1220510"/>
              <a:gd name="csY1721" fmla="*/ 1011207 h 1221202"/>
              <a:gd name="csX1722" fmla="*/ 1220511 w 1220510"/>
              <a:gd name="csY1722" fmla="*/ 1011207 h 1221202"/>
              <a:gd name="csX1723" fmla="*/ 1220511 w 1220510"/>
              <a:gd name="csY1723" fmla="*/ 969208 h 1221202"/>
              <a:gd name="csX1724" fmla="*/ 1178536 w 1220510"/>
              <a:gd name="csY1724" fmla="*/ 969208 h 1221202"/>
              <a:gd name="csX1725" fmla="*/ 1178536 w 1220510"/>
              <a:gd name="csY1725" fmla="*/ 1095206 h 1221202"/>
              <a:gd name="csX1726" fmla="*/ 1178536 w 1220510"/>
              <a:gd name="csY1726" fmla="*/ 1137205 h 1221202"/>
              <a:gd name="csX1727" fmla="*/ 1220511 w 1220510"/>
              <a:gd name="csY1727" fmla="*/ 1137205 h 1221202"/>
              <a:gd name="csX1728" fmla="*/ 1220511 w 1220510"/>
              <a:gd name="csY1728" fmla="*/ 1095206 h 1221202"/>
              <a:gd name="csX1729" fmla="*/ 1178536 w 1220510"/>
              <a:gd name="csY1729" fmla="*/ 1095206 h 122120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  <a:cxn ang="0">
                <a:pos x="csX1423" y="csY1423"/>
              </a:cxn>
              <a:cxn ang="0">
                <a:pos x="csX1424" y="csY1424"/>
              </a:cxn>
              <a:cxn ang="0">
                <a:pos x="csX1425" y="csY1425"/>
              </a:cxn>
              <a:cxn ang="0">
                <a:pos x="csX1426" y="csY1426"/>
              </a:cxn>
              <a:cxn ang="0">
                <a:pos x="csX1427" y="csY1427"/>
              </a:cxn>
              <a:cxn ang="0">
                <a:pos x="csX1428" y="csY1428"/>
              </a:cxn>
              <a:cxn ang="0">
                <a:pos x="csX1429" y="csY1429"/>
              </a:cxn>
              <a:cxn ang="0">
                <a:pos x="csX1430" y="csY1430"/>
              </a:cxn>
              <a:cxn ang="0">
                <a:pos x="csX1431" y="csY1431"/>
              </a:cxn>
              <a:cxn ang="0">
                <a:pos x="csX1432" y="csY1432"/>
              </a:cxn>
              <a:cxn ang="0">
                <a:pos x="csX1433" y="csY1433"/>
              </a:cxn>
              <a:cxn ang="0">
                <a:pos x="csX1434" y="csY1434"/>
              </a:cxn>
              <a:cxn ang="0">
                <a:pos x="csX1435" y="csY1435"/>
              </a:cxn>
              <a:cxn ang="0">
                <a:pos x="csX1436" y="csY1436"/>
              </a:cxn>
              <a:cxn ang="0">
                <a:pos x="csX1437" y="csY1437"/>
              </a:cxn>
              <a:cxn ang="0">
                <a:pos x="csX1438" y="csY1438"/>
              </a:cxn>
              <a:cxn ang="0">
                <a:pos x="csX1439" y="csY1439"/>
              </a:cxn>
              <a:cxn ang="0">
                <a:pos x="csX1440" y="csY1440"/>
              </a:cxn>
              <a:cxn ang="0">
                <a:pos x="csX1441" y="csY1441"/>
              </a:cxn>
              <a:cxn ang="0">
                <a:pos x="csX1442" y="csY1442"/>
              </a:cxn>
              <a:cxn ang="0">
                <a:pos x="csX1443" y="csY1443"/>
              </a:cxn>
              <a:cxn ang="0">
                <a:pos x="csX1444" y="csY1444"/>
              </a:cxn>
              <a:cxn ang="0">
                <a:pos x="csX1445" y="csY1445"/>
              </a:cxn>
              <a:cxn ang="0">
                <a:pos x="csX1446" y="csY1446"/>
              </a:cxn>
              <a:cxn ang="0">
                <a:pos x="csX1447" y="csY1447"/>
              </a:cxn>
              <a:cxn ang="0">
                <a:pos x="csX1448" y="csY1448"/>
              </a:cxn>
              <a:cxn ang="0">
                <a:pos x="csX1449" y="csY1449"/>
              </a:cxn>
              <a:cxn ang="0">
                <a:pos x="csX1450" y="csY1450"/>
              </a:cxn>
              <a:cxn ang="0">
                <a:pos x="csX1451" y="csY1451"/>
              </a:cxn>
              <a:cxn ang="0">
                <a:pos x="csX1452" y="csY1452"/>
              </a:cxn>
              <a:cxn ang="0">
                <a:pos x="csX1453" y="csY1453"/>
              </a:cxn>
              <a:cxn ang="0">
                <a:pos x="csX1454" y="csY1454"/>
              </a:cxn>
              <a:cxn ang="0">
                <a:pos x="csX1455" y="csY1455"/>
              </a:cxn>
              <a:cxn ang="0">
                <a:pos x="csX1456" y="csY1456"/>
              </a:cxn>
              <a:cxn ang="0">
                <a:pos x="csX1457" y="csY1457"/>
              </a:cxn>
              <a:cxn ang="0">
                <a:pos x="csX1458" y="csY1458"/>
              </a:cxn>
              <a:cxn ang="0">
                <a:pos x="csX1459" y="csY1459"/>
              </a:cxn>
              <a:cxn ang="0">
                <a:pos x="csX1460" y="csY1460"/>
              </a:cxn>
              <a:cxn ang="0">
                <a:pos x="csX1461" y="csY1461"/>
              </a:cxn>
              <a:cxn ang="0">
                <a:pos x="csX1462" y="csY1462"/>
              </a:cxn>
              <a:cxn ang="0">
                <a:pos x="csX1463" y="csY1463"/>
              </a:cxn>
              <a:cxn ang="0">
                <a:pos x="csX1464" y="csY1464"/>
              </a:cxn>
              <a:cxn ang="0">
                <a:pos x="csX1465" y="csY1465"/>
              </a:cxn>
              <a:cxn ang="0">
                <a:pos x="csX1466" y="csY1466"/>
              </a:cxn>
              <a:cxn ang="0">
                <a:pos x="csX1467" y="csY1467"/>
              </a:cxn>
              <a:cxn ang="0">
                <a:pos x="csX1468" y="csY1468"/>
              </a:cxn>
              <a:cxn ang="0">
                <a:pos x="csX1469" y="csY1469"/>
              </a:cxn>
              <a:cxn ang="0">
                <a:pos x="csX1470" y="csY1470"/>
              </a:cxn>
              <a:cxn ang="0">
                <a:pos x="csX1471" y="csY1471"/>
              </a:cxn>
              <a:cxn ang="0">
                <a:pos x="csX1472" y="csY1472"/>
              </a:cxn>
              <a:cxn ang="0">
                <a:pos x="csX1473" y="csY1473"/>
              </a:cxn>
              <a:cxn ang="0">
                <a:pos x="csX1474" y="csY1474"/>
              </a:cxn>
              <a:cxn ang="0">
                <a:pos x="csX1475" y="csY1475"/>
              </a:cxn>
              <a:cxn ang="0">
                <a:pos x="csX1476" y="csY1476"/>
              </a:cxn>
              <a:cxn ang="0">
                <a:pos x="csX1477" y="csY1477"/>
              </a:cxn>
              <a:cxn ang="0">
                <a:pos x="csX1478" y="csY1478"/>
              </a:cxn>
              <a:cxn ang="0">
                <a:pos x="csX1479" y="csY1479"/>
              </a:cxn>
              <a:cxn ang="0">
                <a:pos x="csX1480" y="csY1480"/>
              </a:cxn>
              <a:cxn ang="0">
                <a:pos x="csX1481" y="csY1481"/>
              </a:cxn>
              <a:cxn ang="0">
                <a:pos x="csX1482" y="csY1482"/>
              </a:cxn>
              <a:cxn ang="0">
                <a:pos x="csX1483" y="csY1483"/>
              </a:cxn>
              <a:cxn ang="0">
                <a:pos x="csX1484" y="csY1484"/>
              </a:cxn>
              <a:cxn ang="0">
                <a:pos x="csX1485" y="csY1485"/>
              </a:cxn>
              <a:cxn ang="0">
                <a:pos x="csX1486" y="csY1486"/>
              </a:cxn>
              <a:cxn ang="0">
                <a:pos x="csX1487" y="csY1487"/>
              </a:cxn>
              <a:cxn ang="0">
                <a:pos x="csX1488" y="csY1488"/>
              </a:cxn>
              <a:cxn ang="0">
                <a:pos x="csX1489" y="csY1489"/>
              </a:cxn>
              <a:cxn ang="0">
                <a:pos x="csX1490" y="csY1490"/>
              </a:cxn>
              <a:cxn ang="0">
                <a:pos x="csX1491" y="csY1491"/>
              </a:cxn>
              <a:cxn ang="0">
                <a:pos x="csX1492" y="csY1492"/>
              </a:cxn>
              <a:cxn ang="0">
                <a:pos x="csX1493" y="csY1493"/>
              </a:cxn>
              <a:cxn ang="0">
                <a:pos x="csX1494" y="csY1494"/>
              </a:cxn>
              <a:cxn ang="0">
                <a:pos x="csX1495" y="csY1495"/>
              </a:cxn>
              <a:cxn ang="0">
                <a:pos x="csX1496" y="csY1496"/>
              </a:cxn>
              <a:cxn ang="0">
                <a:pos x="csX1497" y="csY1497"/>
              </a:cxn>
              <a:cxn ang="0">
                <a:pos x="csX1498" y="csY1498"/>
              </a:cxn>
              <a:cxn ang="0">
                <a:pos x="csX1499" y="csY1499"/>
              </a:cxn>
              <a:cxn ang="0">
                <a:pos x="csX1500" y="csY1500"/>
              </a:cxn>
              <a:cxn ang="0">
                <a:pos x="csX1501" y="csY1501"/>
              </a:cxn>
              <a:cxn ang="0">
                <a:pos x="csX1502" y="csY1502"/>
              </a:cxn>
              <a:cxn ang="0">
                <a:pos x="csX1503" y="csY1503"/>
              </a:cxn>
              <a:cxn ang="0">
                <a:pos x="csX1504" y="csY1504"/>
              </a:cxn>
              <a:cxn ang="0">
                <a:pos x="csX1505" y="csY1505"/>
              </a:cxn>
              <a:cxn ang="0">
                <a:pos x="csX1506" y="csY1506"/>
              </a:cxn>
              <a:cxn ang="0">
                <a:pos x="csX1507" y="csY1507"/>
              </a:cxn>
              <a:cxn ang="0">
                <a:pos x="csX1508" y="csY1508"/>
              </a:cxn>
              <a:cxn ang="0">
                <a:pos x="csX1509" y="csY1509"/>
              </a:cxn>
              <a:cxn ang="0">
                <a:pos x="csX1510" y="csY1510"/>
              </a:cxn>
              <a:cxn ang="0">
                <a:pos x="csX1511" y="csY1511"/>
              </a:cxn>
              <a:cxn ang="0">
                <a:pos x="csX1512" y="csY1512"/>
              </a:cxn>
              <a:cxn ang="0">
                <a:pos x="csX1513" y="csY1513"/>
              </a:cxn>
              <a:cxn ang="0">
                <a:pos x="csX1514" y="csY1514"/>
              </a:cxn>
              <a:cxn ang="0">
                <a:pos x="csX1515" y="csY1515"/>
              </a:cxn>
              <a:cxn ang="0">
                <a:pos x="csX1516" y="csY1516"/>
              </a:cxn>
              <a:cxn ang="0">
                <a:pos x="csX1517" y="csY1517"/>
              </a:cxn>
              <a:cxn ang="0">
                <a:pos x="csX1518" y="csY1518"/>
              </a:cxn>
              <a:cxn ang="0">
                <a:pos x="csX1519" y="csY1519"/>
              </a:cxn>
              <a:cxn ang="0">
                <a:pos x="csX1520" y="csY1520"/>
              </a:cxn>
              <a:cxn ang="0">
                <a:pos x="csX1521" y="csY1521"/>
              </a:cxn>
              <a:cxn ang="0">
                <a:pos x="csX1522" y="csY1522"/>
              </a:cxn>
              <a:cxn ang="0">
                <a:pos x="csX1523" y="csY1523"/>
              </a:cxn>
              <a:cxn ang="0">
                <a:pos x="csX1524" y="csY1524"/>
              </a:cxn>
              <a:cxn ang="0">
                <a:pos x="csX1525" y="csY1525"/>
              </a:cxn>
              <a:cxn ang="0">
                <a:pos x="csX1526" y="csY1526"/>
              </a:cxn>
              <a:cxn ang="0">
                <a:pos x="csX1527" y="csY1527"/>
              </a:cxn>
              <a:cxn ang="0">
                <a:pos x="csX1528" y="csY1528"/>
              </a:cxn>
              <a:cxn ang="0">
                <a:pos x="csX1529" y="csY1529"/>
              </a:cxn>
              <a:cxn ang="0">
                <a:pos x="csX1530" y="csY1530"/>
              </a:cxn>
              <a:cxn ang="0">
                <a:pos x="csX1531" y="csY1531"/>
              </a:cxn>
              <a:cxn ang="0">
                <a:pos x="csX1532" y="csY1532"/>
              </a:cxn>
              <a:cxn ang="0">
                <a:pos x="csX1533" y="csY1533"/>
              </a:cxn>
              <a:cxn ang="0">
                <a:pos x="csX1534" y="csY1534"/>
              </a:cxn>
              <a:cxn ang="0">
                <a:pos x="csX1535" y="csY1535"/>
              </a:cxn>
              <a:cxn ang="0">
                <a:pos x="csX1536" y="csY1536"/>
              </a:cxn>
              <a:cxn ang="0">
                <a:pos x="csX1537" y="csY1537"/>
              </a:cxn>
              <a:cxn ang="0">
                <a:pos x="csX1538" y="csY1538"/>
              </a:cxn>
              <a:cxn ang="0">
                <a:pos x="csX1539" y="csY1539"/>
              </a:cxn>
              <a:cxn ang="0">
                <a:pos x="csX1540" y="csY1540"/>
              </a:cxn>
              <a:cxn ang="0">
                <a:pos x="csX1541" y="csY1541"/>
              </a:cxn>
              <a:cxn ang="0">
                <a:pos x="csX1542" y="csY1542"/>
              </a:cxn>
              <a:cxn ang="0">
                <a:pos x="csX1543" y="csY1543"/>
              </a:cxn>
              <a:cxn ang="0">
                <a:pos x="csX1544" y="csY1544"/>
              </a:cxn>
              <a:cxn ang="0">
                <a:pos x="csX1545" y="csY1545"/>
              </a:cxn>
              <a:cxn ang="0">
                <a:pos x="csX1546" y="csY1546"/>
              </a:cxn>
              <a:cxn ang="0">
                <a:pos x="csX1547" y="csY1547"/>
              </a:cxn>
              <a:cxn ang="0">
                <a:pos x="csX1548" y="csY1548"/>
              </a:cxn>
              <a:cxn ang="0">
                <a:pos x="csX1549" y="csY1549"/>
              </a:cxn>
              <a:cxn ang="0">
                <a:pos x="csX1550" y="csY1550"/>
              </a:cxn>
              <a:cxn ang="0">
                <a:pos x="csX1551" y="csY1551"/>
              </a:cxn>
              <a:cxn ang="0">
                <a:pos x="csX1552" y="csY1552"/>
              </a:cxn>
              <a:cxn ang="0">
                <a:pos x="csX1553" y="csY1553"/>
              </a:cxn>
              <a:cxn ang="0">
                <a:pos x="csX1554" y="csY1554"/>
              </a:cxn>
              <a:cxn ang="0">
                <a:pos x="csX1555" y="csY1555"/>
              </a:cxn>
              <a:cxn ang="0">
                <a:pos x="csX1556" y="csY1556"/>
              </a:cxn>
              <a:cxn ang="0">
                <a:pos x="csX1557" y="csY1557"/>
              </a:cxn>
              <a:cxn ang="0">
                <a:pos x="csX1558" y="csY1558"/>
              </a:cxn>
              <a:cxn ang="0">
                <a:pos x="csX1559" y="csY1559"/>
              </a:cxn>
              <a:cxn ang="0">
                <a:pos x="csX1560" y="csY1560"/>
              </a:cxn>
              <a:cxn ang="0">
                <a:pos x="csX1561" y="csY1561"/>
              </a:cxn>
              <a:cxn ang="0">
                <a:pos x="csX1562" y="csY1562"/>
              </a:cxn>
              <a:cxn ang="0">
                <a:pos x="csX1563" y="csY1563"/>
              </a:cxn>
              <a:cxn ang="0">
                <a:pos x="csX1564" y="csY1564"/>
              </a:cxn>
              <a:cxn ang="0">
                <a:pos x="csX1565" y="csY1565"/>
              </a:cxn>
              <a:cxn ang="0">
                <a:pos x="csX1566" y="csY1566"/>
              </a:cxn>
              <a:cxn ang="0">
                <a:pos x="csX1567" y="csY1567"/>
              </a:cxn>
              <a:cxn ang="0">
                <a:pos x="csX1568" y="csY1568"/>
              </a:cxn>
              <a:cxn ang="0">
                <a:pos x="csX1569" y="csY1569"/>
              </a:cxn>
              <a:cxn ang="0">
                <a:pos x="csX1570" y="csY1570"/>
              </a:cxn>
              <a:cxn ang="0">
                <a:pos x="csX1571" y="csY1571"/>
              </a:cxn>
              <a:cxn ang="0">
                <a:pos x="csX1572" y="csY1572"/>
              </a:cxn>
              <a:cxn ang="0">
                <a:pos x="csX1573" y="csY1573"/>
              </a:cxn>
              <a:cxn ang="0">
                <a:pos x="csX1574" y="csY1574"/>
              </a:cxn>
              <a:cxn ang="0">
                <a:pos x="csX1575" y="csY1575"/>
              </a:cxn>
              <a:cxn ang="0">
                <a:pos x="csX1576" y="csY1576"/>
              </a:cxn>
              <a:cxn ang="0">
                <a:pos x="csX1577" y="csY1577"/>
              </a:cxn>
              <a:cxn ang="0">
                <a:pos x="csX1578" y="csY1578"/>
              </a:cxn>
              <a:cxn ang="0">
                <a:pos x="csX1579" y="csY1579"/>
              </a:cxn>
              <a:cxn ang="0">
                <a:pos x="csX1580" y="csY1580"/>
              </a:cxn>
              <a:cxn ang="0">
                <a:pos x="csX1581" y="csY1581"/>
              </a:cxn>
              <a:cxn ang="0">
                <a:pos x="csX1582" y="csY1582"/>
              </a:cxn>
              <a:cxn ang="0">
                <a:pos x="csX1583" y="csY1583"/>
              </a:cxn>
              <a:cxn ang="0">
                <a:pos x="csX1584" y="csY1584"/>
              </a:cxn>
              <a:cxn ang="0">
                <a:pos x="csX1585" y="csY1585"/>
              </a:cxn>
              <a:cxn ang="0">
                <a:pos x="csX1586" y="csY1586"/>
              </a:cxn>
              <a:cxn ang="0">
                <a:pos x="csX1587" y="csY1587"/>
              </a:cxn>
              <a:cxn ang="0">
                <a:pos x="csX1588" y="csY1588"/>
              </a:cxn>
              <a:cxn ang="0">
                <a:pos x="csX1589" y="csY1589"/>
              </a:cxn>
              <a:cxn ang="0">
                <a:pos x="csX1590" y="csY1590"/>
              </a:cxn>
              <a:cxn ang="0">
                <a:pos x="csX1591" y="csY1591"/>
              </a:cxn>
              <a:cxn ang="0">
                <a:pos x="csX1592" y="csY1592"/>
              </a:cxn>
              <a:cxn ang="0">
                <a:pos x="csX1593" y="csY1593"/>
              </a:cxn>
              <a:cxn ang="0">
                <a:pos x="csX1594" y="csY1594"/>
              </a:cxn>
              <a:cxn ang="0">
                <a:pos x="csX1595" y="csY1595"/>
              </a:cxn>
              <a:cxn ang="0">
                <a:pos x="csX1596" y="csY1596"/>
              </a:cxn>
              <a:cxn ang="0">
                <a:pos x="csX1597" y="csY1597"/>
              </a:cxn>
              <a:cxn ang="0">
                <a:pos x="csX1598" y="csY1598"/>
              </a:cxn>
              <a:cxn ang="0">
                <a:pos x="csX1599" y="csY1599"/>
              </a:cxn>
              <a:cxn ang="0">
                <a:pos x="csX1600" y="csY1600"/>
              </a:cxn>
              <a:cxn ang="0">
                <a:pos x="csX1601" y="csY1601"/>
              </a:cxn>
              <a:cxn ang="0">
                <a:pos x="csX1602" y="csY1602"/>
              </a:cxn>
              <a:cxn ang="0">
                <a:pos x="csX1603" y="csY1603"/>
              </a:cxn>
              <a:cxn ang="0">
                <a:pos x="csX1604" y="csY1604"/>
              </a:cxn>
              <a:cxn ang="0">
                <a:pos x="csX1605" y="csY1605"/>
              </a:cxn>
              <a:cxn ang="0">
                <a:pos x="csX1606" y="csY1606"/>
              </a:cxn>
              <a:cxn ang="0">
                <a:pos x="csX1607" y="csY1607"/>
              </a:cxn>
              <a:cxn ang="0">
                <a:pos x="csX1608" y="csY1608"/>
              </a:cxn>
              <a:cxn ang="0">
                <a:pos x="csX1609" y="csY1609"/>
              </a:cxn>
              <a:cxn ang="0">
                <a:pos x="csX1610" y="csY1610"/>
              </a:cxn>
              <a:cxn ang="0">
                <a:pos x="csX1611" y="csY1611"/>
              </a:cxn>
              <a:cxn ang="0">
                <a:pos x="csX1612" y="csY1612"/>
              </a:cxn>
              <a:cxn ang="0">
                <a:pos x="csX1613" y="csY1613"/>
              </a:cxn>
              <a:cxn ang="0">
                <a:pos x="csX1614" y="csY1614"/>
              </a:cxn>
              <a:cxn ang="0">
                <a:pos x="csX1615" y="csY1615"/>
              </a:cxn>
              <a:cxn ang="0">
                <a:pos x="csX1616" y="csY1616"/>
              </a:cxn>
              <a:cxn ang="0">
                <a:pos x="csX1617" y="csY1617"/>
              </a:cxn>
              <a:cxn ang="0">
                <a:pos x="csX1618" y="csY1618"/>
              </a:cxn>
              <a:cxn ang="0">
                <a:pos x="csX1619" y="csY1619"/>
              </a:cxn>
              <a:cxn ang="0">
                <a:pos x="csX1620" y="csY1620"/>
              </a:cxn>
              <a:cxn ang="0">
                <a:pos x="csX1621" y="csY1621"/>
              </a:cxn>
              <a:cxn ang="0">
                <a:pos x="csX1622" y="csY1622"/>
              </a:cxn>
              <a:cxn ang="0">
                <a:pos x="csX1623" y="csY1623"/>
              </a:cxn>
              <a:cxn ang="0">
                <a:pos x="csX1624" y="csY1624"/>
              </a:cxn>
              <a:cxn ang="0">
                <a:pos x="csX1625" y="csY1625"/>
              </a:cxn>
              <a:cxn ang="0">
                <a:pos x="csX1626" y="csY1626"/>
              </a:cxn>
              <a:cxn ang="0">
                <a:pos x="csX1627" y="csY1627"/>
              </a:cxn>
              <a:cxn ang="0">
                <a:pos x="csX1628" y="csY1628"/>
              </a:cxn>
              <a:cxn ang="0">
                <a:pos x="csX1629" y="csY1629"/>
              </a:cxn>
              <a:cxn ang="0">
                <a:pos x="csX1630" y="csY1630"/>
              </a:cxn>
              <a:cxn ang="0">
                <a:pos x="csX1631" y="csY1631"/>
              </a:cxn>
              <a:cxn ang="0">
                <a:pos x="csX1632" y="csY1632"/>
              </a:cxn>
              <a:cxn ang="0">
                <a:pos x="csX1633" y="csY1633"/>
              </a:cxn>
              <a:cxn ang="0">
                <a:pos x="csX1634" y="csY1634"/>
              </a:cxn>
              <a:cxn ang="0">
                <a:pos x="csX1635" y="csY1635"/>
              </a:cxn>
              <a:cxn ang="0">
                <a:pos x="csX1636" y="csY1636"/>
              </a:cxn>
              <a:cxn ang="0">
                <a:pos x="csX1637" y="csY1637"/>
              </a:cxn>
              <a:cxn ang="0">
                <a:pos x="csX1638" y="csY1638"/>
              </a:cxn>
              <a:cxn ang="0">
                <a:pos x="csX1639" y="csY1639"/>
              </a:cxn>
              <a:cxn ang="0">
                <a:pos x="csX1640" y="csY1640"/>
              </a:cxn>
              <a:cxn ang="0">
                <a:pos x="csX1641" y="csY1641"/>
              </a:cxn>
              <a:cxn ang="0">
                <a:pos x="csX1642" y="csY1642"/>
              </a:cxn>
              <a:cxn ang="0">
                <a:pos x="csX1643" y="csY1643"/>
              </a:cxn>
              <a:cxn ang="0">
                <a:pos x="csX1644" y="csY1644"/>
              </a:cxn>
              <a:cxn ang="0">
                <a:pos x="csX1645" y="csY1645"/>
              </a:cxn>
              <a:cxn ang="0">
                <a:pos x="csX1646" y="csY1646"/>
              </a:cxn>
              <a:cxn ang="0">
                <a:pos x="csX1647" y="csY1647"/>
              </a:cxn>
              <a:cxn ang="0">
                <a:pos x="csX1648" y="csY1648"/>
              </a:cxn>
              <a:cxn ang="0">
                <a:pos x="csX1649" y="csY1649"/>
              </a:cxn>
              <a:cxn ang="0">
                <a:pos x="csX1650" y="csY1650"/>
              </a:cxn>
              <a:cxn ang="0">
                <a:pos x="csX1651" y="csY1651"/>
              </a:cxn>
              <a:cxn ang="0">
                <a:pos x="csX1652" y="csY1652"/>
              </a:cxn>
              <a:cxn ang="0">
                <a:pos x="csX1653" y="csY1653"/>
              </a:cxn>
              <a:cxn ang="0">
                <a:pos x="csX1654" y="csY1654"/>
              </a:cxn>
              <a:cxn ang="0">
                <a:pos x="csX1655" y="csY1655"/>
              </a:cxn>
              <a:cxn ang="0">
                <a:pos x="csX1656" y="csY1656"/>
              </a:cxn>
              <a:cxn ang="0">
                <a:pos x="csX1657" y="csY1657"/>
              </a:cxn>
              <a:cxn ang="0">
                <a:pos x="csX1658" y="csY1658"/>
              </a:cxn>
              <a:cxn ang="0">
                <a:pos x="csX1659" y="csY1659"/>
              </a:cxn>
              <a:cxn ang="0">
                <a:pos x="csX1660" y="csY1660"/>
              </a:cxn>
              <a:cxn ang="0">
                <a:pos x="csX1661" y="csY1661"/>
              </a:cxn>
              <a:cxn ang="0">
                <a:pos x="csX1662" y="csY1662"/>
              </a:cxn>
              <a:cxn ang="0">
                <a:pos x="csX1663" y="csY1663"/>
              </a:cxn>
              <a:cxn ang="0">
                <a:pos x="csX1664" y="csY1664"/>
              </a:cxn>
              <a:cxn ang="0">
                <a:pos x="csX1665" y="csY1665"/>
              </a:cxn>
              <a:cxn ang="0">
                <a:pos x="csX1666" y="csY1666"/>
              </a:cxn>
              <a:cxn ang="0">
                <a:pos x="csX1667" y="csY1667"/>
              </a:cxn>
              <a:cxn ang="0">
                <a:pos x="csX1668" y="csY1668"/>
              </a:cxn>
              <a:cxn ang="0">
                <a:pos x="csX1669" y="csY1669"/>
              </a:cxn>
              <a:cxn ang="0">
                <a:pos x="csX1670" y="csY1670"/>
              </a:cxn>
              <a:cxn ang="0">
                <a:pos x="csX1671" y="csY1671"/>
              </a:cxn>
              <a:cxn ang="0">
                <a:pos x="csX1672" y="csY1672"/>
              </a:cxn>
              <a:cxn ang="0">
                <a:pos x="csX1673" y="csY1673"/>
              </a:cxn>
              <a:cxn ang="0">
                <a:pos x="csX1674" y="csY1674"/>
              </a:cxn>
              <a:cxn ang="0">
                <a:pos x="csX1675" y="csY1675"/>
              </a:cxn>
              <a:cxn ang="0">
                <a:pos x="csX1676" y="csY1676"/>
              </a:cxn>
              <a:cxn ang="0">
                <a:pos x="csX1677" y="csY1677"/>
              </a:cxn>
              <a:cxn ang="0">
                <a:pos x="csX1678" y="csY1678"/>
              </a:cxn>
              <a:cxn ang="0">
                <a:pos x="csX1679" y="csY1679"/>
              </a:cxn>
              <a:cxn ang="0">
                <a:pos x="csX1680" y="csY1680"/>
              </a:cxn>
              <a:cxn ang="0">
                <a:pos x="csX1681" y="csY1681"/>
              </a:cxn>
              <a:cxn ang="0">
                <a:pos x="csX1682" y="csY1682"/>
              </a:cxn>
              <a:cxn ang="0">
                <a:pos x="csX1683" y="csY1683"/>
              </a:cxn>
              <a:cxn ang="0">
                <a:pos x="csX1684" y="csY1684"/>
              </a:cxn>
              <a:cxn ang="0">
                <a:pos x="csX1685" y="csY1685"/>
              </a:cxn>
              <a:cxn ang="0">
                <a:pos x="csX1686" y="csY1686"/>
              </a:cxn>
              <a:cxn ang="0">
                <a:pos x="csX1687" y="csY1687"/>
              </a:cxn>
              <a:cxn ang="0">
                <a:pos x="csX1688" y="csY1688"/>
              </a:cxn>
              <a:cxn ang="0">
                <a:pos x="csX1689" y="csY1689"/>
              </a:cxn>
              <a:cxn ang="0">
                <a:pos x="csX1690" y="csY1690"/>
              </a:cxn>
              <a:cxn ang="0">
                <a:pos x="csX1691" y="csY1691"/>
              </a:cxn>
              <a:cxn ang="0">
                <a:pos x="csX1692" y="csY1692"/>
              </a:cxn>
              <a:cxn ang="0">
                <a:pos x="csX1693" y="csY1693"/>
              </a:cxn>
              <a:cxn ang="0">
                <a:pos x="csX1694" y="csY1694"/>
              </a:cxn>
              <a:cxn ang="0">
                <a:pos x="csX1695" y="csY1695"/>
              </a:cxn>
              <a:cxn ang="0">
                <a:pos x="csX1696" y="csY1696"/>
              </a:cxn>
              <a:cxn ang="0">
                <a:pos x="csX1697" y="csY1697"/>
              </a:cxn>
              <a:cxn ang="0">
                <a:pos x="csX1698" y="csY1698"/>
              </a:cxn>
              <a:cxn ang="0">
                <a:pos x="csX1699" y="csY1699"/>
              </a:cxn>
              <a:cxn ang="0">
                <a:pos x="csX1700" y="csY1700"/>
              </a:cxn>
              <a:cxn ang="0">
                <a:pos x="csX1701" y="csY1701"/>
              </a:cxn>
              <a:cxn ang="0">
                <a:pos x="csX1702" y="csY1702"/>
              </a:cxn>
              <a:cxn ang="0">
                <a:pos x="csX1703" y="csY1703"/>
              </a:cxn>
              <a:cxn ang="0">
                <a:pos x="csX1704" y="csY1704"/>
              </a:cxn>
              <a:cxn ang="0">
                <a:pos x="csX1705" y="csY1705"/>
              </a:cxn>
              <a:cxn ang="0">
                <a:pos x="csX1706" y="csY1706"/>
              </a:cxn>
              <a:cxn ang="0">
                <a:pos x="csX1707" y="csY1707"/>
              </a:cxn>
              <a:cxn ang="0">
                <a:pos x="csX1708" y="csY1708"/>
              </a:cxn>
              <a:cxn ang="0">
                <a:pos x="csX1709" y="csY1709"/>
              </a:cxn>
              <a:cxn ang="0">
                <a:pos x="csX1710" y="csY1710"/>
              </a:cxn>
              <a:cxn ang="0">
                <a:pos x="csX1711" y="csY1711"/>
              </a:cxn>
              <a:cxn ang="0">
                <a:pos x="csX1712" y="csY1712"/>
              </a:cxn>
              <a:cxn ang="0">
                <a:pos x="csX1713" y="csY1713"/>
              </a:cxn>
              <a:cxn ang="0">
                <a:pos x="csX1714" y="csY1714"/>
              </a:cxn>
              <a:cxn ang="0">
                <a:pos x="csX1715" y="csY1715"/>
              </a:cxn>
              <a:cxn ang="0">
                <a:pos x="csX1716" y="csY1716"/>
              </a:cxn>
              <a:cxn ang="0">
                <a:pos x="csX1717" y="csY1717"/>
              </a:cxn>
              <a:cxn ang="0">
                <a:pos x="csX1718" y="csY1718"/>
              </a:cxn>
              <a:cxn ang="0">
                <a:pos x="csX1719" y="csY1719"/>
              </a:cxn>
              <a:cxn ang="0">
                <a:pos x="csX1720" y="csY1720"/>
              </a:cxn>
              <a:cxn ang="0">
                <a:pos x="csX1721" y="csY1721"/>
              </a:cxn>
              <a:cxn ang="0">
                <a:pos x="csX1722" y="csY1722"/>
              </a:cxn>
              <a:cxn ang="0">
                <a:pos x="csX1723" y="csY1723"/>
              </a:cxn>
              <a:cxn ang="0">
                <a:pos x="csX1724" y="csY1724"/>
              </a:cxn>
              <a:cxn ang="0">
                <a:pos x="csX1725" y="csY1725"/>
              </a:cxn>
              <a:cxn ang="0">
                <a:pos x="csX1726" y="csY1726"/>
              </a:cxn>
              <a:cxn ang="0">
                <a:pos x="csX1727" y="csY1727"/>
              </a:cxn>
              <a:cxn ang="0">
                <a:pos x="csX1728" y="csY1728"/>
              </a:cxn>
              <a:cxn ang="0">
                <a:pos x="csX1729" y="csY1729"/>
              </a:cxn>
            </a:cxnLst>
            <a:rect l="l" t="t" r="r" b="b"/>
            <a:pathLst>
              <a:path w="1220510" h="1221202">
                <a:moveTo>
                  <a:pt x="0" y="379068"/>
                </a:moveTo>
                <a:lnTo>
                  <a:pt x="0" y="421067"/>
                </a:lnTo>
                <a:lnTo>
                  <a:pt x="41974" y="421067"/>
                </a:lnTo>
                <a:lnTo>
                  <a:pt x="41974" y="379068"/>
                </a:lnTo>
                <a:lnTo>
                  <a:pt x="0" y="379068"/>
                </a:lnTo>
                <a:close/>
                <a:moveTo>
                  <a:pt x="0" y="421067"/>
                </a:moveTo>
                <a:lnTo>
                  <a:pt x="0" y="463066"/>
                </a:lnTo>
                <a:lnTo>
                  <a:pt x="41974" y="463066"/>
                </a:lnTo>
                <a:lnTo>
                  <a:pt x="41974" y="421067"/>
                </a:lnTo>
                <a:lnTo>
                  <a:pt x="0" y="421067"/>
                </a:lnTo>
                <a:close/>
                <a:moveTo>
                  <a:pt x="0" y="463066"/>
                </a:moveTo>
                <a:lnTo>
                  <a:pt x="0" y="505065"/>
                </a:lnTo>
                <a:lnTo>
                  <a:pt x="41974" y="505065"/>
                </a:lnTo>
                <a:lnTo>
                  <a:pt x="41974" y="463066"/>
                </a:lnTo>
                <a:cubicBezTo>
                  <a:pt x="41974" y="463066"/>
                  <a:pt x="0" y="463066"/>
                  <a:pt x="0" y="463066"/>
                </a:cubicBezTo>
                <a:close/>
                <a:moveTo>
                  <a:pt x="0" y="505065"/>
                </a:moveTo>
                <a:lnTo>
                  <a:pt x="0" y="547064"/>
                </a:lnTo>
                <a:lnTo>
                  <a:pt x="41974" y="547064"/>
                </a:lnTo>
                <a:lnTo>
                  <a:pt x="41974" y="505065"/>
                </a:lnTo>
                <a:lnTo>
                  <a:pt x="0" y="505065"/>
                </a:lnTo>
                <a:close/>
                <a:moveTo>
                  <a:pt x="0" y="674138"/>
                </a:moveTo>
                <a:lnTo>
                  <a:pt x="0" y="716137"/>
                </a:lnTo>
                <a:lnTo>
                  <a:pt x="41974" y="716137"/>
                </a:lnTo>
                <a:lnTo>
                  <a:pt x="41974" y="674138"/>
                </a:lnTo>
                <a:lnTo>
                  <a:pt x="0" y="674138"/>
                </a:lnTo>
                <a:close/>
                <a:moveTo>
                  <a:pt x="0" y="758136"/>
                </a:moveTo>
                <a:lnTo>
                  <a:pt x="0" y="800135"/>
                </a:lnTo>
                <a:lnTo>
                  <a:pt x="41974" y="800135"/>
                </a:lnTo>
                <a:lnTo>
                  <a:pt x="41974" y="758136"/>
                </a:lnTo>
                <a:lnTo>
                  <a:pt x="0" y="758136"/>
                </a:lnTo>
                <a:close/>
                <a:moveTo>
                  <a:pt x="0" y="800135"/>
                </a:moveTo>
                <a:lnTo>
                  <a:pt x="0" y="842134"/>
                </a:lnTo>
                <a:lnTo>
                  <a:pt x="41974" y="842134"/>
                </a:lnTo>
                <a:lnTo>
                  <a:pt x="41974" y="800135"/>
                </a:lnTo>
                <a:lnTo>
                  <a:pt x="0" y="800135"/>
                </a:lnTo>
                <a:close/>
                <a:moveTo>
                  <a:pt x="0" y="842134"/>
                </a:moveTo>
                <a:lnTo>
                  <a:pt x="0" y="884133"/>
                </a:lnTo>
                <a:lnTo>
                  <a:pt x="41974" y="884133"/>
                </a:lnTo>
                <a:lnTo>
                  <a:pt x="41974" y="842134"/>
                </a:lnTo>
                <a:lnTo>
                  <a:pt x="0" y="842134"/>
                </a:lnTo>
                <a:close/>
                <a:moveTo>
                  <a:pt x="41974" y="421067"/>
                </a:moveTo>
                <a:lnTo>
                  <a:pt x="41974" y="463066"/>
                </a:lnTo>
                <a:lnTo>
                  <a:pt x="83950" y="463066"/>
                </a:lnTo>
                <a:lnTo>
                  <a:pt x="83950" y="421067"/>
                </a:lnTo>
                <a:lnTo>
                  <a:pt x="41974" y="421067"/>
                </a:lnTo>
                <a:close/>
                <a:moveTo>
                  <a:pt x="41974" y="463066"/>
                </a:moveTo>
                <a:lnTo>
                  <a:pt x="41974" y="505065"/>
                </a:lnTo>
                <a:lnTo>
                  <a:pt x="83950" y="505065"/>
                </a:lnTo>
                <a:lnTo>
                  <a:pt x="83950" y="463066"/>
                </a:lnTo>
                <a:cubicBezTo>
                  <a:pt x="83950" y="463066"/>
                  <a:pt x="41974" y="463066"/>
                  <a:pt x="41974" y="463066"/>
                </a:cubicBezTo>
                <a:close/>
                <a:moveTo>
                  <a:pt x="41974" y="505065"/>
                </a:moveTo>
                <a:lnTo>
                  <a:pt x="41974" y="547064"/>
                </a:lnTo>
                <a:lnTo>
                  <a:pt x="83950" y="547064"/>
                </a:lnTo>
                <a:lnTo>
                  <a:pt x="83950" y="505065"/>
                </a:lnTo>
                <a:lnTo>
                  <a:pt x="41974" y="505065"/>
                </a:lnTo>
                <a:close/>
                <a:moveTo>
                  <a:pt x="41974" y="590140"/>
                </a:moveTo>
                <a:lnTo>
                  <a:pt x="41974" y="632139"/>
                </a:lnTo>
                <a:lnTo>
                  <a:pt x="83950" y="632139"/>
                </a:lnTo>
                <a:lnTo>
                  <a:pt x="83950" y="590140"/>
                </a:lnTo>
                <a:lnTo>
                  <a:pt x="41974" y="590140"/>
                </a:lnTo>
                <a:close/>
                <a:moveTo>
                  <a:pt x="41974" y="632139"/>
                </a:moveTo>
                <a:lnTo>
                  <a:pt x="41974" y="674138"/>
                </a:lnTo>
                <a:lnTo>
                  <a:pt x="83950" y="674138"/>
                </a:lnTo>
                <a:lnTo>
                  <a:pt x="83950" y="632139"/>
                </a:lnTo>
                <a:lnTo>
                  <a:pt x="41974" y="632139"/>
                </a:lnTo>
                <a:close/>
                <a:moveTo>
                  <a:pt x="41974" y="842134"/>
                </a:moveTo>
                <a:lnTo>
                  <a:pt x="41974" y="884133"/>
                </a:lnTo>
                <a:lnTo>
                  <a:pt x="83950" y="884133"/>
                </a:lnTo>
                <a:lnTo>
                  <a:pt x="83950" y="842134"/>
                </a:lnTo>
                <a:lnTo>
                  <a:pt x="41974" y="842134"/>
                </a:lnTo>
                <a:close/>
                <a:moveTo>
                  <a:pt x="83950" y="337069"/>
                </a:moveTo>
                <a:lnTo>
                  <a:pt x="83950" y="379068"/>
                </a:lnTo>
                <a:lnTo>
                  <a:pt x="125925" y="379068"/>
                </a:lnTo>
                <a:lnTo>
                  <a:pt x="125925" y="337069"/>
                </a:lnTo>
                <a:lnTo>
                  <a:pt x="83950" y="337069"/>
                </a:lnTo>
                <a:close/>
                <a:moveTo>
                  <a:pt x="83950" y="421067"/>
                </a:moveTo>
                <a:lnTo>
                  <a:pt x="83950" y="463066"/>
                </a:lnTo>
                <a:lnTo>
                  <a:pt x="125925" y="463066"/>
                </a:lnTo>
                <a:lnTo>
                  <a:pt x="125925" y="421067"/>
                </a:lnTo>
                <a:lnTo>
                  <a:pt x="83950" y="421067"/>
                </a:lnTo>
                <a:close/>
                <a:moveTo>
                  <a:pt x="83950" y="505065"/>
                </a:moveTo>
                <a:lnTo>
                  <a:pt x="83950" y="547064"/>
                </a:lnTo>
                <a:lnTo>
                  <a:pt x="125925" y="547064"/>
                </a:lnTo>
                <a:lnTo>
                  <a:pt x="125925" y="505065"/>
                </a:lnTo>
                <a:lnTo>
                  <a:pt x="83950" y="505065"/>
                </a:lnTo>
                <a:close/>
                <a:moveTo>
                  <a:pt x="83950" y="590140"/>
                </a:moveTo>
                <a:lnTo>
                  <a:pt x="83950" y="632139"/>
                </a:lnTo>
                <a:lnTo>
                  <a:pt x="125925" y="632139"/>
                </a:lnTo>
                <a:lnTo>
                  <a:pt x="125925" y="590140"/>
                </a:lnTo>
                <a:lnTo>
                  <a:pt x="83950" y="590140"/>
                </a:lnTo>
                <a:close/>
                <a:moveTo>
                  <a:pt x="83950" y="632139"/>
                </a:moveTo>
                <a:lnTo>
                  <a:pt x="83950" y="674138"/>
                </a:lnTo>
                <a:lnTo>
                  <a:pt x="125925" y="674138"/>
                </a:lnTo>
                <a:lnTo>
                  <a:pt x="125925" y="632139"/>
                </a:lnTo>
                <a:lnTo>
                  <a:pt x="83950" y="632139"/>
                </a:lnTo>
                <a:close/>
                <a:moveTo>
                  <a:pt x="83950" y="674138"/>
                </a:moveTo>
                <a:lnTo>
                  <a:pt x="83950" y="716137"/>
                </a:lnTo>
                <a:lnTo>
                  <a:pt x="125925" y="716137"/>
                </a:lnTo>
                <a:lnTo>
                  <a:pt x="125925" y="674138"/>
                </a:lnTo>
                <a:lnTo>
                  <a:pt x="83950" y="674138"/>
                </a:lnTo>
                <a:close/>
                <a:moveTo>
                  <a:pt x="83950" y="758136"/>
                </a:moveTo>
                <a:lnTo>
                  <a:pt x="83950" y="800135"/>
                </a:lnTo>
                <a:lnTo>
                  <a:pt x="125925" y="800135"/>
                </a:lnTo>
                <a:lnTo>
                  <a:pt x="125925" y="758136"/>
                </a:lnTo>
                <a:lnTo>
                  <a:pt x="83950" y="758136"/>
                </a:lnTo>
                <a:close/>
                <a:moveTo>
                  <a:pt x="83950" y="800135"/>
                </a:moveTo>
                <a:lnTo>
                  <a:pt x="83950" y="842134"/>
                </a:lnTo>
                <a:lnTo>
                  <a:pt x="125925" y="842134"/>
                </a:lnTo>
                <a:lnTo>
                  <a:pt x="125925" y="800135"/>
                </a:lnTo>
                <a:lnTo>
                  <a:pt x="83950" y="800135"/>
                </a:lnTo>
                <a:close/>
                <a:moveTo>
                  <a:pt x="83950" y="842134"/>
                </a:moveTo>
                <a:lnTo>
                  <a:pt x="83950" y="884133"/>
                </a:lnTo>
                <a:lnTo>
                  <a:pt x="125925" y="884133"/>
                </a:lnTo>
                <a:lnTo>
                  <a:pt x="125925" y="842134"/>
                </a:lnTo>
                <a:lnTo>
                  <a:pt x="83950" y="842134"/>
                </a:lnTo>
                <a:close/>
                <a:moveTo>
                  <a:pt x="125925" y="337069"/>
                </a:moveTo>
                <a:lnTo>
                  <a:pt x="125925" y="379068"/>
                </a:lnTo>
                <a:lnTo>
                  <a:pt x="167901" y="379068"/>
                </a:lnTo>
                <a:lnTo>
                  <a:pt x="167901" y="337069"/>
                </a:lnTo>
                <a:lnTo>
                  <a:pt x="125925" y="337069"/>
                </a:lnTo>
                <a:close/>
                <a:moveTo>
                  <a:pt x="125925" y="379068"/>
                </a:moveTo>
                <a:lnTo>
                  <a:pt x="125925" y="421067"/>
                </a:lnTo>
                <a:lnTo>
                  <a:pt x="167901" y="421067"/>
                </a:lnTo>
                <a:lnTo>
                  <a:pt x="167901" y="379068"/>
                </a:lnTo>
                <a:lnTo>
                  <a:pt x="125925" y="379068"/>
                </a:lnTo>
                <a:close/>
                <a:moveTo>
                  <a:pt x="125925" y="463066"/>
                </a:moveTo>
                <a:lnTo>
                  <a:pt x="125925" y="505065"/>
                </a:lnTo>
                <a:lnTo>
                  <a:pt x="167901" y="505065"/>
                </a:lnTo>
                <a:lnTo>
                  <a:pt x="167901" y="463066"/>
                </a:lnTo>
                <a:cubicBezTo>
                  <a:pt x="167901" y="463066"/>
                  <a:pt x="125925" y="463066"/>
                  <a:pt x="125925" y="463066"/>
                </a:cubicBezTo>
                <a:close/>
                <a:moveTo>
                  <a:pt x="125925" y="547064"/>
                </a:moveTo>
                <a:lnTo>
                  <a:pt x="125925" y="589063"/>
                </a:lnTo>
                <a:lnTo>
                  <a:pt x="167901" y="589063"/>
                </a:lnTo>
                <a:lnTo>
                  <a:pt x="167901" y="547064"/>
                </a:lnTo>
                <a:lnTo>
                  <a:pt x="125925" y="547064"/>
                </a:lnTo>
                <a:close/>
                <a:moveTo>
                  <a:pt x="125925" y="590140"/>
                </a:moveTo>
                <a:lnTo>
                  <a:pt x="125925" y="632139"/>
                </a:lnTo>
                <a:lnTo>
                  <a:pt x="167901" y="632139"/>
                </a:lnTo>
                <a:lnTo>
                  <a:pt x="167901" y="590140"/>
                </a:lnTo>
                <a:lnTo>
                  <a:pt x="125925" y="590140"/>
                </a:lnTo>
                <a:close/>
                <a:moveTo>
                  <a:pt x="125925" y="632139"/>
                </a:moveTo>
                <a:lnTo>
                  <a:pt x="125925" y="674138"/>
                </a:lnTo>
                <a:lnTo>
                  <a:pt x="167901" y="674138"/>
                </a:lnTo>
                <a:lnTo>
                  <a:pt x="167901" y="632139"/>
                </a:lnTo>
                <a:lnTo>
                  <a:pt x="125925" y="632139"/>
                </a:lnTo>
                <a:close/>
                <a:moveTo>
                  <a:pt x="125925" y="716137"/>
                </a:moveTo>
                <a:lnTo>
                  <a:pt x="125925" y="758136"/>
                </a:lnTo>
                <a:lnTo>
                  <a:pt x="167901" y="758136"/>
                </a:lnTo>
                <a:lnTo>
                  <a:pt x="167901" y="716137"/>
                </a:lnTo>
                <a:lnTo>
                  <a:pt x="125925" y="716137"/>
                </a:lnTo>
                <a:close/>
                <a:moveTo>
                  <a:pt x="125925" y="800135"/>
                </a:moveTo>
                <a:lnTo>
                  <a:pt x="125925" y="842134"/>
                </a:lnTo>
                <a:lnTo>
                  <a:pt x="167901" y="842134"/>
                </a:lnTo>
                <a:lnTo>
                  <a:pt x="167901" y="800135"/>
                </a:lnTo>
                <a:lnTo>
                  <a:pt x="125925" y="800135"/>
                </a:lnTo>
                <a:close/>
                <a:moveTo>
                  <a:pt x="167901" y="337069"/>
                </a:moveTo>
                <a:lnTo>
                  <a:pt x="167901" y="379068"/>
                </a:lnTo>
                <a:lnTo>
                  <a:pt x="209876" y="379068"/>
                </a:lnTo>
                <a:lnTo>
                  <a:pt x="209876" y="337069"/>
                </a:lnTo>
                <a:lnTo>
                  <a:pt x="167901" y="337069"/>
                </a:lnTo>
                <a:close/>
                <a:moveTo>
                  <a:pt x="167901" y="421067"/>
                </a:moveTo>
                <a:lnTo>
                  <a:pt x="167901" y="463066"/>
                </a:lnTo>
                <a:lnTo>
                  <a:pt x="209876" y="463066"/>
                </a:lnTo>
                <a:lnTo>
                  <a:pt x="209876" y="421067"/>
                </a:lnTo>
                <a:lnTo>
                  <a:pt x="167901" y="421067"/>
                </a:lnTo>
                <a:close/>
                <a:moveTo>
                  <a:pt x="167901" y="505065"/>
                </a:moveTo>
                <a:lnTo>
                  <a:pt x="167901" y="547064"/>
                </a:lnTo>
                <a:lnTo>
                  <a:pt x="209876" y="547064"/>
                </a:lnTo>
                <a:lnTo>
                  <a:pt x="209876" y="505065"/>
                </a:lnTo>
                <a:lnTo>
                  <a:pt x="167901" y="505065"/>
                </a:lnTo>
                <a:close/>
                <a:moveTo>
                  <a:pt x="167901" y="590140"/>
                </a:moveTo>
                <a:lnTo>
                  <a:pt x="167901" y="632139"/>
                </a:lnTo>
                <a:lnTo>
                  <a:pt x="209876" y="632139"/>
                </a:lnTo>
                <a:lnTo>
                  <a:pt x="209876" y="590140"/>
                </a:lnTo>
                <a:lnTo>
                  <a:pt x="167901" y="590140"/>
                </a:lnTo>
                <a:close/>
                <a:moveTo>
                  <a:pt x="167901" y="674138"/>
                </a:moveTo>
                <a:lnTo>
                  <a:pt x="167901" y="716137"/>
                </a:lnTo>
                <a:lnTo>
                  <a:pt x="209876" y="716137"/>
                </a:lnTo>
                <a:lnTo>
                  <a:pt x="209876" y="674138"/>
                </a:lnTo>
                <a:lnTo>
                  <a:pt x="167901" y="674138"/>
                </a:lnTo>
                <a:close/>
                <a:moveTo>
                  <a:pt x="167901" y="758136"/>
                </a:moveTo>
                <a:lnTo>
                  <a:pt x="167901" y="800135"/>
                </a:lnTo>
                <a:lnTo>
                  <a:pt x="209876" y="800135"/>
                </a:lnTo>
                <a:lnTo>
                  <a:pt x="209876" y="758136"/>
                </a:lnTo>
                <a:lnTo>
                  <a:pt x="167901" y="758136"/>
                </a:lnTo>
                <a:close/>
                <a:moveTo>
                  <a:pt x="167901" y="800135"/>
                </a:moveTo>
                <a:lnTo>
                  <a:pt x="167901" y="842134"/>
                </a:lnTo>
                <a:lnTo>
                  <a:pt x="209876" y="842134"/>
                </a:lnTo>
                <a:lnTo>
                  <a:pt x="209876" y="800135"/>
                </a:lnTo>
                <a:lnTo>
                  <a:pt x="167901" y="800135"/>
                </a:lnTo>
                <a:close/>
                <a:moveTo>
                  <a:pt x="167901" y="842134"/>
                </a:moveTo>
                <a:lnTo>
                  <a:pt x="167901" y="884133"/>
                </a:lnTo>
                <a:lnTo>
                  <a:pt x="209876" y="884133"/>
                </a:lnTo>
                <a:lnTo>
                  <a:pt x="209876" y="842134"/>
                </a:lnTo>
                <a:lnTo>
                  <a:pt x="167901" y="842134"/>
                </a:lnTo>
                <a:close/>
                <a:moveTo>
                  <a:pt x="209876" y="337069"/>
                </a:moveTo>
                <a:lnTo>
                  <a:pt x="209876" y="379068"/>
                </a:lnTo>
                <a:lnTo>
                  <a:pt x="251851" y="379068"/>
                </a:lnTo>
                <a:lnTo>
                  <a:pt x="251851" y="337069"/>
                </a:lnTo>
                <a:lnTo>
                  <a:pt x="209876" y="337069"/>
                </a:lnTo>
                <a:close/>
                <a:moveTo>
                  <a:pt x="209876" y="379068"/>
                </a:moveTo>
                <a:lnTo>
                  <a:pt x="209876" y="421067"/>
                </a:lnTo>
                <a:lnTo>
                  <a:pt x="251851" y="421067"/>
                </a:lnTo>
                <a:lnTo>
                  <a:pt x="251851" y="379068"/>
                </a:lnTo>
                <a:lnTo>
                  <a:pt x="209876" y="379068"/>
                </a:lnTo>
                <a:close/>
                <a:moveTo>
                  <a:pt x="209876" y="421067"/>
                </a:moveTo>
                <a:lnTo>
                  <a:pt x="209876" y="463066"/>
                </a:lnTo>
                <a:lnTo>
                  <a:pt x="251851" y="463066"/>
                </a:lnTo>
                <a:lnTo>
                  <a:pt x="251851" y="421067"/>
                </a:lnTo>
                <a:lnTo>
                  <a:pt x="209876" y="421067"/>
                </a:lnTo>
                <a:close/>
                <a:moveTo>
                  <a:pt x="209876" y="463066"/>
                </a:moveTo>
                <a:lnTo>
                  <a:pt x="209876" y="505065"/>
                </a:lnTo>
                <a:lnTo>
                  <a:pt x="251851" y="505065"/>
                </a:lnTo>
                <a:lnTo>
                  <a:pt x="251851" y="463066"/>
                </a:lnTo>
                <a:cubicBezTo>
                  <a:pt x="251851" y="463066"/>
                  <a:pt x="209876" y="463066"/>
                  <a:pt x="209876" y="463066"/>
                </a:cubicBezTo>
                <a:close/>
                <a:moveTo>
                  <a:pt x="209876" y="505065"/>
                </a:moveTo>
                <a:lnTo>
                  <a:pt x="209876" y="547064"/>
                </a:lnTo>
                <a:lnTo>
                  <a:pt x="251851" y="547064"/>
                </a:lnTo>
                <a:lnTo>
                  <a:pt x="251851" y="505065"/>
                </a:lnTo>
                <a:lnTo>
                  <a:pt x="209876" y="505065"/>
                </a:lnTo>
                <a:close/>
                <a:moveTo>
                  <a:pt x="209876" y="547064"/>
                </a:moveTo>
                <a:lnTo>
                  <a:pt x="209876" y="589063"/>
                </a:lnTo>
                <a:lnTo>
                  <a:pt x="251851" y="589063"/>
                </a:lnTo>
                <a:lnTo>
                  <a:pt x="251851" y="547064"/>
                </a:lnTo>
                <a:lnTo>
                  <a:pt x="209876" y="547064"/>
                </a:lnTo>
                <a:close/>
                <a:moveTo>
                  <a:pt x="209876" y="632139"/>
                </a:moveTo>
                <a:lnTo>
                  <a:pt x="209876" y="674138"/>
                </a:lnTo>
                <a:lnTo>
                  <a:pt x="251851" y="674138"/>
                </a:lnTo>
                <a:lnTo>
                  <a:pt x="251851" y="632139"/>
                </a:lnTo>
                <a:lnTo>
                  <a:pt x="209876" y="632139"/>
                </a:lnTo>
                <a:close/>
                <a:moveTo>
                  <a:pt x="209876" y="674138"/>
                </a:moveTo>
                <a:lnTo>
                  <a:pt x="209876" y="716137"/>
                </a:lnTo>
                <a:lnTo>
                  <a:pt x="251851" y="716137"/>
                </a:lnTo>
                <a:lnTo>
                  <a:pt x="251851" y="674138"/>
                </a:lnTo>
                <a:lnTo>
                  <a:pt x="209876" y="674138"/>
                </a:lnTo>
                <a:close/>
                <a:moveTo>
                  <a:pt x="209876" y="842134"/>
                </a:moveTo>
                <a:lnTo>
                  <a:pt x="209876" y="884133"/>
                </a:lnTo>
                <a:lnTo>
                  <a:pt x="251851" y="884133"/>
                </a:lnTo>
                <a:lnTo>
                  <a:pt x="251851" y="842134"/>
                </a:lnTo>
                <a:lnTo>
                  <a:pt x="209876" y="842134"/>
                </a:lnTo>
                <a:close/>
                <a:moveTo>
                  <a:pt x="251851" y="337069"/>
                </a:moveTo>
                <a:lnTo>
                  <a:pt x="251851" y="379068"/>
                </a:lnTo>
                <a:lnTo>
                  <a:pt x="293826" y="379068"/>
                </a:lnTo>
                <a:lnTo>
                  <a:pt x="293826" y="337069"/>
                </a:lnTo>
                <a:lnTo>
                  <a:pt x="251851" y="337069"/>
                </a:lnTo>
                <a:close/>
                <a:moveTo>
                  <a:pt x="251851" y="421067"/>
                </a:moveTo>
                <a:lnTo>
                  <a:pt x="251851" y="463066"/>
                </a:lnTo>
                <a:lnTo>
                  <a:pt x="293826" y="463066"/>
                </a:lnTo>
                <a:lnTo>
                  <a:pt x="293826" y="421067"/>
                </a:lnTo>
                <a:lnTo>
                  <a:pt x="251851" y="421067"/>
                </a:lnTo>
                <a:close/>
                <a:moveTo>
                  <a:pt x="251851" y="505065"/>
                </a:moveTo>
                <a:lnTo>
                  <a:pt x="251851" y="547064"/>
                </a:lnTo>
                <a:lnTo>
                  <a:pt x="293826" y="547064"/>
                </a:lnTo>
                <a:lnTo>
                  <a:pt x="293826" y="505065"/>
                </a:lnTo>
                <a:lnTo>
                  <a:pt x="251851" y="505065"/>
                </a:lnTo>
                <a:close/>
                <a:moveTo>
                  <a:pt x="251851" y="590140"/>
                </a:moveTo>
                <a:lnTo>
                  <a:pt x="251851" y="632139"/>
                </a:lnTo>
                <a:lnTo>
                  <a:pt x="293826" y="632139"/>
                </a:lnTo>
                <a:lnTo>
                  <a:pt x="293826" y="590140"/>
                </a:lnTo>
                <a:lnTo>
                  <a:pt x="251851" y="590140"/>
                </a:lnTo>
                <a:close/>
                <a:moveTo>
                  <a:pt x="251851" y="674138"/>
                </a:moveTo>
                <a:lnTo>
                  <a:pt x="251851" y="716137"/>
                </a:lnTo>
                <a:lnTo>
                  <a:pt x="293826" y="716137"/>
                </a:lnTo>
                <a:lnTo>
                  <a:pt x="293826" y="674138"/>
                </a:lnTo>
                <a:lnTo>
                  <a:pt x="251851" y="674138"/>
                </a:lnTo>
                <a:close/>
                <a:moveTo>
                  <a:pt x="251851" y="758136"/>
                </a:moveTo>
                <a:lnTo>
                  <a:pt x="251851" y="800135"/>
                </a:lnTo>
                <a:lnTo>
                  <a:pt x="293826" y="800135"/>
                </a:lnTo>
                <a:lnTo>
                  <a:pt x="293826" y="758136"/>
                </a:lnTo>
                <a:lnTo>
                  <a:pt x="251851" y="758136"/>
                </a:lnTo>
                <a:close/>
                <a:moveTo>
                  <a:pt x="251851" y="842134"/>
                </a:moveTo>
                <a:lnTo>
                  <a:pt x="251851" y="884133"/>
                </a:lnTo>
                <a:lnTo>
                  <a:pt x="293826" y="884133"/>
                </a:lnTo>
                <a:lnTo>
                  <a:pt x="293826" y="842134"/>
                </a:lnTo>
                <a:lnTo>
                  <a:pt x="251851" y="842134"/>
                </a:lnTo>
                <a:close/>
                <a:moveTo>
                  <a:pt x="293826" y="337069"/>
                </a:moveTo>
                <a:lnTo>
                  <a:pt x="293826" y="379068"/>
                </a:lnTo>
                <a:lnTo>
                  <a:pt x="335802" y="379068"/>
                </a:lnTo>
                <a:lnTo>
                  <a:pt x="335802" y="337069"/>
                </a:lnTo>
                <a:lnTo>
                  <a:pt x="293826" y="337069"/>
                </a:lnTo>
                <a:close/>
                <a:moveTo>
                  <a:pt x="293826" y="421067"/>
                </a:moveTo>
                <a:lnTo>
                  <a:pt x="293826" y="463066"/>
                </a:lnTo>
                <a:lnTo>
                  <a:pt x="335802" y="463066"/>
                </a:lnTo>
                <a:lnTo>
                  <a:pt x="335802" y="421067"/>
                </a:lnTo>
                <a:lnTo>
                  <a:pt x="293826" y="421067"/>
                </a:lnTo>
                <a:close/>
                <a:moveTo>
                  <a:pt x="293826" y="505065"/>
                </a:moveTo>
                <a:lnTo>
                  <a:pt x="293826" y="547064"/>
                </a:lnTo>
                <a:lnTo>
                  <a:pt x="335802" y="547064"/>
                </a:lnTo>
                <a:lnTo>
                  <a:pt x="335802" y="505065"/>
                </a:lnTo>
                <a:lnTo>
                  <a:pt x="293826" y="505065"/>
                </a:lnTo>
                <a:close/>
                <a:moveTo>
                  <a:pt x="293826" y="632139"/>
                </a:moveTo>
                <a:lnTo>
                  <a:pt x="293826" y="674138"/>
                </a:lnTo>
                <a:lnTo>
                  <a:pt x="335802" y="674138"/>
                </a:lnTo>
                <a:lnTo>
                  <a:pt x="335802" y="632139"/>
                </a:lnTo>
                <a:lnTo>
                  <a:pt x="293826" y="632139"/>
                </a:lnTo>
                <a:close/>
                <a:moveTo>
                  <a:pt x="293826" y="800135"/>
                </a:moveTo>
                <a:lnTo>
                  <a:pt x="293826" y="842134"/>
                </a:lnTo>
                <a:lnTo>
                  <a:pt x="335802" y="842134"/>
                </a:lnTo>
                <a:lnTo>
                  <a:pt x="335802" y="800135"/>
                </a:lnTo>
                <a:lnTo>
                  <a:pt x="293826" y="800135"/>
                </a:lnTo>
                <a:close/>
                <a:moveTo>
                  <a:pt x="335802" y="0"/>
                </a:moveTo>
                <a:lnTo>
                  <a:pt x="335802" y="41999"/>
                </a:lnTo>
                <a:lnTo>
                  <a:pt x="377777" y="41999"/>
                </a:lnTo>
                <a:lnTo>
                  <a:pt x="377777" y="0"/>
                </a:lnTo>
                <a:lnTo>
                  <a:pt x="335802" y="0"/>
                </a:lnTo>
                <a:close/>
                <a:moveTo>
                  <a:pt x="335802" y="83998"/>
                </a:moveTo>
                <a:lnTo>
                  <a:pt x="335802" y="125997"/>
                </a:lnTo>
                <a:lnTo>
                  <a:pt x="377777" y="125997"/>
                </a:lnTo>
                <a:lnTo>
                  <a:pt x="377777" y="83998"/>
                </a:lnTo>
                <a:cubicBezTo>
                  <a:pt x="377777" y="83998"/>
                  <a:pt x="335802" y="83998"/>
                  <a:pt x="335802" y="83998"/>
                </a:cubicBezTo>
                <a:close/>
                <a:moveTo>
                  <a:pt x="335802" y="125997"/>
                </a:moveTo>
                <a:lnTo>
                  <a:pt x="335802" y="167996"/>
                </a:lnTo>
                <a:lnTo>
                  <a:pt x="377777" y="167996"/>
                </a:lnTo>
                <a:lnTo>
                  <a:pt x="377777" y="125997"/>
                </a:lnTo>
                <a:lnTo>
                  <a:pt x="335802" y="125997"/>
                </a:lnTo>
                <a:close/>
                <a:moveTo>
                  <a:pt x="335802" y="167996"/>
                </a:moveTo>
                <a:lnTo>
                  <a:pt x="335802" y="209995"/>
                </a:lnTo>
                <a:lnTo>
                  <a:pt x="377777" y="209995"/>
                </a:lnTo>
                <a:lnTo>
                  <a:pt x="377777" y="167996"/>
                </a:lnTo>
                <a:lnTo>
                  <a:pt x="335802" y="167996"/>
                </a:lnTo>
                <a:close/>
                <a:moveTo>
                  <a:pt x="335802" y="211072"/>
                </a:moveTo>
                <a:lnTo>
                  <a:pt x="335802" y="253071"/>
                </a:lnTo>
                <a:lnTo>
                  <a:pt x="377777" y="253071"/>
                </a:lnTo>
                <a:lnTo>
                  <a:pt x="377777" y="211072"/>
                </a:lnTo>
                <a:lnTo>
                  <a:pt x="335802" y="211072"/>
                </a:lnTo>
                <a:close/>
                <a:moveTo>
                  <a:pt x="335802" y="253071"/>
                </a:moveTo>
                <a:lnTo>
                  <a:pt x="335802" y="295070"/>
                </a:lnTo>
                <a:lnTo>
                  <a:pt x="377777" y="295070"/>
                </a:lnTo>
                <a:lnTo>
                  <a:pt x="377777" y="253071"/>
                </a:lnTo>
                <a:lnTo>
                  <a:pt x="335802" y="253071"/>
                </a:lnTo>
                <a:close/>
                <a:moveTo>
                  <a:pt x="335802" y="379068"/>
                </a:moveTo>
                <a:lnTo>
                  <a:pt x="335802" y="421067"/>
                </a:lnTo>
                <a:lnTo>
                  <a:pt x="377777" y="421067"/>
                </a:lnTo>
                <a:lnTo>
                  <a:pt x="377777" y="379068"/>
                </a:lnTo>
                <a:lnTo>
                  <a:pt x="335802" y="379068"/>
                </a:lnTo>
                <a:close/>
                <a:moveTo>
                  <a:pt x="335802" y="421067"/>
                </a:moveTo>
                <a:lnTo>
                  <a:pt x="335802" y="463066"/>
                </a:lnTo>
                <a:lnTo>
                  <a:pt x="377777" y="463066"/>
                </a:lnTo>
                <a:lnTo>
                  <a:pt x="377777" y="421067"/>
                </a:lnTo>
                <a:lnTo>
                  <a:pt x="335802" y="421067"/>
                </a:lnTo>
                <a:close/>
                <a:moveTo>
                  <a:pt x="335802" y="463066"/>
                </a:moveTo>
                <a:lnTo>
                  <a:pt x="335802" y="505065"/>
                </a:lnTo>
                <a:lnTo>
                  <a:pt x="377777" y="505065"/>
                </a:lnTo>
                <a:lnTo>
                  <a:pt x="377777" y="463066"/>
                </a:lnTo>
                <a:cubicBezTo>
                  <a:pt x="377777" y="463066"/>
                  <a:pt x="335802" y="463066"/>
                  <a:pt x="335802" y="463066"/>
                </a:cubicBezTo>
                <a:close/>
                <a:moveTo>
                  <a:pt x="335802" y="505065"/>
                </a:moveTo>
                <a:lnTo>
                  <a:pt x="335802" y="547064"/>
                </a:lnTo>
                <a:lnTo>
                  <a:pt x="377777" y="547064"/>
                </a:lnTo>
                <a:lnTo>
                  <a:pt x="377777" y="505065"/>
                </a:lnTo>
                <a:lnTo>
                  <a:pt x="335802" y="505065"/>
                </a:lnTo>
                <a:close/>
                <a:moveTo>
                  <a:pt x="335802" y="632139"/>
                </a:moveTo>
                <a:lnTo>
                  <a:pt x="335802" y="674138"/>
                </a:lnTo>
                <a:lnTo>
                  <a:pt x="377777" y="674138"/>
                </a:lnTo>
                <a:lnTo>
                  <a:pt x="377777" y="632139"/>
                </a:lnTo>
                <a:lnTo>
                  <a:pt x="335802" y="632139"/>
                </a:lnTo>
                <a:close/>
                <a:moveTo>
                  <a:pt x="335802" y="716137"/>
                </a:moveTo>
                <a:lnTo>
                  <a:pt x="335802" y="758136"/>
                </a:lnTo>
                <a:lnTo>
                  <a:pt x="377777" y="758136"/>
                </a:lnTo>
                <a:lnTo>
                  <a:pt x="377777" y="716137"/>
                </a:lnTo>
                <a:lnTo>
                  <a:pt x="335802" y="716137"/>
                </a:lnTo>
                <a:close/>
                <a:moveTo>
                  <a:pt x="335802" y="758136"/>
                </a:moveTo>
                <a:lnTo>
                  <a:pt x="335802" y="800135"/>
                </a:lnTo>
                <a:lnTo>
                  <a:pt x="377777" y="800135"/>
                </a:lnTo>
                <a:lnTo>
                  <a:pt x="377777" y="758136"/>
                </a:lnTo>
                <a:lnTo>
                  <a:pt x="335802" y="758136"/>
                </a:lnTo>
                <a:close/>
                <a:moveTo>
                  <a:pt x="335802" y="927209"/>
                </a:moveTo>
                <a:lnTo>
                  <a:pt x="335802" y="969208"/>
                </a:lnTo>
                <a:lnTo>
                  <a:pt x="377777" y="969208"/>
                </a:lnTo>
                <a:lnTo>
                  <a:pt x="377777" y="927209"/>
                </a:lnTo>
                <a:lnTo>
                  <a:pt x="335802" y="927209"/>
                </a:lnTo>
                <a:close/>
                <a:moveTo>
                  <a:pt x="335802" y="969208"/>
                </a:moveTo>
                <a:lnTo>
                  <a:pt x="335802" y="1011207"/>
                </a:lnTo>
                <a:lnTo>
                  <a:pt x="377777" y="1011207"/>
                </a:lnTo>
                <a:lnTo>
                  <a:pt x="377777" y="969208"/>
                </a:lnTo>
                <a:lnTo>
                  <a:pt x="335802" y="969208"/>
                </a:lnTo>
                <a:close/>
                <a:moveTo>
                  <a:pt x="335802" y="1011207"/>
                </a:moveTo>
                <a:lnTo>
                  <a:pt x="335802" y="1053206"/>
                </a:lnTo>
                <a:lnTo>
                  <a:pt x="377777" y="1053206"/>
                </a:lnTo>
                <a:lnTo>
                  <a:pt x="377777" y="1011207"/>
                </a:lnTo>
                <a:lnTo>
                  <a:pt x="335802" y="1011207"/>
                </a:lnTo>
                <a:close/>
                <a:moveTo>
                  <a:pt x="335802" y="1053206"/>
                </a:moveTo>
                <a:lnTo>
                  <a:pt x="335802" y="1095206"/>
                </a:lnTo>
                <a:lnTo>
                  <a:pt x="377777" y="1095206"/>
                </a:lnTo>
                <a:lnTo>
                  <a:pt x="377777" y="1053206"/>
                </a:lnTo>
                <a:lnTo>
                  <a:pt x="335802" y="1053206"/>
                </a:lnTo>
                <a:close/>
                <a:moveTo>
                  <a:pt x="335802" y="1095206"/>
                </a:moveTo>
                <a:lnTo>
                  <a:pt x="335802" y="1137205"/>
                </a:lnTo>
                <a:lnTo>
                  <a:pt x="377777" y="1137205"/>
                </a:lnTo>
                <a:lnTo>
                  <a:pt x="377777" y="1095206"/>
                </a:lnTo>
                <a:lnTo>
                  <a:pt x="335802" y="1095206"/>
                </a:lnTo>
                <a:close/>
                <a:moveTo>
                  <a:pt x="378853" y="83998"/>
                </a:moveTo>
                <a:lnTo>
                  <a:pt x="378853" y="125997"/>
                </a:lnTo>
                <a:lnTo>
                  <a:pt x="420829" y="125997"/>
                </a:lnTo>
                <a:lnTo>
                  <a:pt x="420829" y="83998"/>
                </a:lnTo>
                <a:cubicBezTo>
                  <a:pt x="420829" y="83998"/>
                  <a:pt x="378853" y="83998"/>
                  <a:pt x="378853" y="83998"/>
                </a:cubicBezTo>
                <a:close/>
                <a:moveTo>
                  <a:pt x="378853" y="211072"/>
                </a:moveTo>
                <a:lnTo>
                  <a:pt x="378853" y="253071"/>
                </a:lnTo>
                <a:lnTo>
                  <a:pt x="420829" y="253071"/>
                </a:lnTo>
                <a:lnTo>
                  <a:pt x="420829" y="211072"/>
                </a:lnTo>
                <a:lnTo>
                  <a:pt x="378853" y="211072"/>
                </a:lnTo>
                <a:close/>
                <a:moveTo>
                  <a:pt x="378853" y="337069"/>
                </a:moveTo>
                <a:lnTo>
                  <a:pt x="378853" y="379068"/>
                </a:lnTo>
                <a:lnTo>
                  <a:pt x="420829" y="379068"/>
                </a:lnTo>
                <a:lnTo>
                  <a:pt x="420829" y="337069"/>
                </a:lnTo>
                <a:lnTo>
                  <a:pt x="378853" y="337069"/>
                </a:lnTo>
                <a:close/>
                <a:moveTo>
                  <a:pt x="378853" y="421067"/>
                </a:moveTo>
                <a:lnTo>
                  <a:pt x="378853" y="463066"/>
                </a:lnTo>
                <a:lnTo>
                  <a:pt x="420829" y="463066"/>
                </a:lnTo>
                <a:lnTo>
                  <a:pt x="420829" y="421067"/>
                </a:lnTo>
                <a:lnTo>
                  <a:pt x="378853" y="421067"/>
                </a:lnTo>
                <a:close/>
                <a:moveTo>
                  <a:pt x="378853" y="505065"/>
                </a:moveTo>
                <a:lnTo>
                  <a:pt x="378853" y="547064"/>
                </a:lnTo>
                <a:lnTo>
                  <a:pt x="420829" y="547064"/>
                </a:lnTo>
                <a:lnTo>
                  <a:pt x="420829" y="505065"/>
                </a:lnTo>
                <a:lnTo>
                  <a:pt x="378853" y="505065"/>
                </a:lnTo>
                <a:close/>
                <a:moveTo>
                  <a:pt x="378853" y="547064"/>
                </a:moveTo>
                <a:lnTo>
                  <a:pt x="378853" y="589063"/>
                </a:lnTo>
                <a:lnTo>
                  <a:pt x="420829" y="589063"/>
                </a:lnTo>
                <a:lnTo>
                  <a:pt x="420829" y="547064"/>
                </a:lnTo>
                <a:lnTo>
                  <a:pt x="378853" y="547064"/>
                </a:lnTo>
                <a:close/>
                <a:moveTo>
                  <a:pt x="378853" y="674138"/>
                </a:moveTo>
                <a:lnTo>
                  <a:pt x="378853" y="716137"/>
                </a:lnTo>
                <a:lnTo>
                  <a:pt x="420829" y="716137"/>
                </a:lnTo>
                <a:lnTo>
                  <a:pt x="420829" y="674138"/>
                </a:lnTo>
                <a:lnTo>
                  <a:pt x="378853" y="674138"/>
                </a:lnTo>
                <a:close/>
                <a:moveTo>
                  <a:pt x="378853" y="716137"/>
                </a:moveTo>
                <a:lnTo>
                  <a:pt x="378853" y="758136"/>
                </a:lnTo>
                <a:lnTo>
                  <a:pt x="420829" y="758136"/>
                </a:lnTo>
                <a:lnTo>
                  <a:pt x="420829" y="716137"/>
                </a:lnTo>
                <a:lnTo>
                  <a:pt x="378853" y="716137"/>
                </a:lnTo>
                <a:close/>
                <a:moveTo>
                  <a:pt x="378853" y="758136"/>
                </a:moveTo>
                <a:lnTo>
                  <a:pt x="378853" y="800135"/>
                </a:lnTo>
                <a:lnTo>
                  <a:pt x="420829" y="800135"/>
                </a:lnTo>
                <a:lnTo>
                  <a:pt x="420829" y="758136"/>
                </a:lnTo>
                <a:lnTo>
                  <a:pt x="378853" y="758136"/>
                </a:lnTo>
                <a:close/>
                <a:moveTo>
                  <a:pt x="378853" y="800135"/>
                </a:moveTo>
                <a:lnTo>
                  <a:pt x="378853" y="842134"/>
                </a:lnTo>
                <a:lnTo>
                  <a:pt x="420829" y="842134"/>
                </a:lnTo>
                <a:lnTo>
                  <a:pt x="420829" y="800135"/>
                </a:lnTo>
                <a:lnTo>
                  <a:pt x="378853" y="800135"/>
                </a:lnTo>
                <a:close/>
                <a:moveTo>
                  <a:pt x="378853" y="842134"/>
                </a:moveTo>
                <a:lnTo>
                  <a:pt x="378853" y="884133"/>
                </a:lnTo>
                <a:lnTo>
                  <a:pt x="420829" y="884133"/>
                </a:lnTo>
                <a:lnTo>
                  <a:pt x="420829" y="842134"/>
                </a:lnTo>
                <a:lnTo>
                  <a:pt x="378853" y="842134"/>
                </a:lnTo>
                <a:close/>
                <a:moveTo>
                  <a:pt x="378853" y="884133"/>
                </a:moveTo>
                <a:lnTo>
                  <a:pt x="378853" y="926132"/>
                </a:lnTo>
                <a:lnTo>
                  <a:pt x="420829" y="926132"/>
                </a:lnTo>
                <a:lnTo>
                  <a:pt x="420829" y="884133"/>
                </a:lnTo>
                <a:lnTo>
                  <a:pt x="378853" y="884133"/>
                </a:lnTo>
                <a:close/>
                <a:moveTo>
                  <a:pt x="378853" y="927209"/>
                </a:moveTo>
                <a:lnTo>
                  <a:pt x="378853" y="969208"/>
                </a:lnTo>
                <a:lnTo>
                  <a:pt x="420829" y="969208"/>
                </a:lnTo>
                <a:lnTo>
                  <a:pt x="420829" y="927209"/>
                </a:lnTo>
                <a:lnTo>
                  <a:pt x="378853" y="927209"/>
                </a:lnTo>
                <a:close/>
                <a:moveTo>
                  <a:pt x="378853" y="1011207"/>
                </a:moveTo>
                <a:lnTo>
                  <a:pt x="378853" y="1053206"/>
                </a:lnTo>
                <a:lnTo>
                  <a:pt x="420829" y="1053206"/>
                </a:lnTo>
                <a:lnTo>
                  <a:pt x="420829" y="1011207"/>
                </a:lnTo>
                <a:lnTo>
                  <a:pt x="378853" y="1011207"/>
                </a:lnTo>
                <a:close/>
                <a:moveTo>
                  <a:pt x="378853" y="1179204"/>
                </a:moveTo>
                <a:lnTo>
                  <a:pt x="378853" y="1221203"/>
                </a:lnTo>
                <a:lnTo>
                  <a:pt x="420829" y="1221203"/>
                </a:lnTo>
                <a:lnTo>
                  <a:pt x="420829" y="1179204"/>
                </a:lnTo>
                <a:lnTo>
                  <a:pt x="378853" y="1179204"/>
                </a:lnTo>
                <a:close/>
                <a:moveTo>
                  <a:pt x="420829" y="0"/>
                </a:moveTo>
                <a:lnTo>
                  <a:pt x="420829" y="41999"/>
                </a:lnTo>
                <a:lnTo>
                  <a:pt x="462804" y="41999"/>
                </a:lnTo>
                <a:lnTo>
                  <a:pt x="462804" y="0"/>
                </a:lnTo>
                <a:lnTo>
                  <a:pt x="420829" y="0"/>
                </a:lnTo>
                <a:close/>
                <a:moveTo>
                  <a:pt x="420829" y="41999"/>
                </a:moveTo>
                <a:lnTo>
                  <a:pt x="420829" y="83998"/>
                </a:lnTo>
                <a:lnTo>
                  <a:pt x="462804" y="83998"/>
                </a:lnTo>
                <a:lnTo>
                  <a:pt x="462804" y="41999"/>
                </a:lnTo>
                <a:lnTo>
                  <a:pt x="420829" y="41999"/>
                </a:lnTo>
                <a:close/>
                <a:moveTo>
                  <a:pt x="420829" y="83998"/>
                </a:moveTo>
                <a:lnTo>
                  <a:pt x="420829" y="125997"/>
                </a:lnTo>
                <a:lnTo>
                  <a:pt x="462804" y="125997"/>
                </a:lnTo>
                <a:lnTo>
                  <a:pt x="462804" y="83998"/>
                </a:lnTo>
                <a:cubicBezTo>
                  <a:pt x="462804" y="83998"/>
                  <a:pt x="420829" y="83998"/>
                  <a:pt x="420829" y="83998"/>
                </a:cubicBezTo>
                <a:close/>
                <a:moveTo>
                  <a:pt x="420829" y="211072"/>
                </a:moveTo>
                <a:lnTo>
                  <a:pt x="420829" y="253071"/>
                </a:lnTo>
                <a:lnTo>
                  <a:pt x="462804" y="253071"/>
                </a:lnTo>
                <a:lnTo>
                  <a:pt x="462804" y="211072"/>
                </a:lnTo>
                <a:lnTo>
                  <a:pt x="420829" y="211072"/>
                </a:lnTo>
                <a:close/>
                <a:moveTo>
                  <a:pt x="420829" y="253071"/>
                </a:moveTo>
                <a:lnTo>
                  <a:pt x="420829" y="295070"/>
                </a:lnTo>
                <a:lnTo>
                  <a:pt x="462804" y="295070"/>
                </a:lnTo>
                <a:lnTo>
                  <a:pt x="462804" y="253071"/>
                </a:lnTo>
                <a:lnTo>
                  <a:pt x="420829" y="253071"/>
                </a:lnTo>
                <a:close/>
                <a:moveTo>
                  <a:pt x="420829" y="337069"/>
                </a:moveTo>
                <a:lnTo>
                  <a:pt x="420829" y="379068"/>
                </a:lnTo>
                <a:lnTo>
                  <a:pt x="462804" y="379068"/>
                </a:lnTo>
                <a:lnTo>
                  <a:pt x="462804" y="337069"/>
                </a:lnTo>
                <a:lnTo>
                  <a:pt x="420829" y="337069"/>
                </a:lnTo>
                <a:close/>
                <a:moveTo>
                  <a:pt x="420829" y="463066"/>
                </a:moveTo>
                <a:lnTo>
                  <a:pt x="420829" y="505065"/>
                </a:lnTo>
                <a:lnTo>
                  <a:pt x="462804" y="505065"/>
                </a:lnTo>
                <a:lnTo>
                  <a:pt x="462804" y="463066"/>
                </a:lnTo>
                <a:cubicBezTo>
                  <a:pt x="462804" y="463066"/>
                  <a:pt x="420829" y="463066"/>
                  <a:pt x="420829" y="463066"/>
                </a:cubicBezTo>
                <a:close/>
                <a:moveTo>
                  <a:pt x="420829" y="547064"/>
                </a:moveTo>
                <a:lnTo>
                  <a:pt x="420829" y="589063"/>
                </a:lnTo>
                <a:lnTo>
                  <a:pt x="462804" y="589063"/>
                </a:lnTo>
                <a:lnTo>
                  <a:pt x="462804" y="547064"/>
                </a:lnTo>
                <a:lnTo>
                  <a:pt x="420829" y="547064"/>
                </a:lnTo>
                <a:close/>
                <a:moveTo>
                  <a:pt x="420829" y="590140"/>
                </a:moveTo>
                <a:lnTo>
                  <a:pt x="420829" y="632139"/>
                </a:lnTo>
                <a:lnTo>
                  <a:pt x="462804" y="632139"/>
                </a:lnTo>
                <a:lnTo>
                  <a:pt x="462804" y="590140"/>
                </a:lnTo>
                <a:lnTo>
                  <a:pt x="420829" y="590140"/>
                </a:lnTo>
                <a:close/>
                <a:moveTo>
                  <a:pt x="420829" y="632139"/>
                </a:moveTo>
                <a:lnTo>
                  <a:pt x="420829" y="674138"/>
                </a:lnTo>
                <a:lnTo>
                  <a:pt x="462804" y="674138"/>
                </a:lnTo>
                <a:lnTo>
                  <a:pt x="462804" y="632139"/>
                </a:lnTo>
                <a:lnTo>
                  <a:pt x="420829" y="632139"/>
                </a:lnTo>
                <a:close/>
                <a:moveTo>
                  <a:pt x="420829" y="674138"/>
                </a:moveTo>
                <a:lnTo>
                  <a:pt x="420829" y="716137"/>
                </a:lnTo>
                <a:lnTo>
                  <a:pt x="462804" y="716137"/>
                </a:lnTo>
                <a:lnTo>
                  <a:pt x="462804" y="674138"/>
                </a:lnTo>
                <a:lnTo>
                  <a:pt x="420829" y="674138"/>
                </a:lnTo>
                <a:close/>
                <a:moveTo>
                  <a:pt x="420829" y="842134"/>
                </a:moveTo>
                <a:lnTo>
                  <a:pt x="420829" y="884133"/>
                </a:lnTo>
                <a:lnTo>
                  <a:pt x="462804" y="884133"/>
                </a:lnTo>
                <a:lnTo>
                  <a:pt x="462804" y="842134"/>
                </a:lnTo>
                <a:lnTo>
                  <a:pt x="420829" y="842134"/>
                </a:lnTo>
                <a:close/>
                <a:moveTo>
                  <a:pt x="420829" y="927209"/>
                </a:moveTo>
                <a:lnTo>
                  <a:pt x="420829" y="969208"/>
                </a:lnTo>
                <a:lnTo>
                  <a:pt x="462804" y="969208"/>
                </a:lnTo>
                <a:lnTo>
                  <a:pt x="462804" y="927209"/>
                </a:lnTo>
                <a:lnTo>
                  <a:pt x="420829" y="927209"/>
                </a:lnTo>
                <a:close/>
                <a:moveTo>
                  <a:pt x="420829" y="1011207"/>
                </a:moveTo>
                <a:lnTo>
                  <a:pt x="420829" y="1053206"/>
                </a:lnTo>
                <a:lnTo>
                  <a:pt x="462804" y="1053206"/>
                </a:lnTo>
                <a:lnTo>
                  <a:pt x="462804" y="1011207"/>
                </a:lnTo>
                <a:lnTo>
                  <a:pt x="420829" y="1011207"/>
                </a:lnTo>
                <a:close/>
                <a:moveTo>
                  <a:pt x="462804" y="0"/>
                </a:moveTo>
                <a:lnTo>
                  <a:pt x="462804" y="41999"/>
                </a:lnTo>
                <a:lnTo>
                  <a:pt x="504778" y="41999"/>
                </a:lnTo>
                <a:lnTo>
                  <a:pt x="504778" y="0"/>
                </a:lnTo>
                <a:lnTo>
                  <a:pt x="462804" y="0"/>
                </a:lnTo>
                <a:close/>
                <a:moveTo>
                  <a:pt x="462804" y="211072"/>
                </a:moveTo>
                <a:lnTo>
                  <a:pt x="462804" y="253071"/>
                </a:lnTo>
                <a:lnTo>
                  <a:pt x="504778" y="253071"/>
                </a:lnTo>
                <a:lnTo>
                  <a:pt x="504778" y="211072"/>
                </a:lnTo>
                <a:lnTo>
                  <a:pt x="462804" y="211072"/>
                </a:lnTo>
                <a:close/>
                <a:moveTo>
                  <a:pt x="462804" y="337069"/>
                </a:moveTo>
                <a:lnTo>
                  <a:pt x="462804" y="379068"/>
                </a:lnTo>
                <a:lnTo>
                  <a:pt x="504778" y="379068"/>
                </a:lnTo>
                <a:lnTo>
                  <a:pt x="504778" y="337069"/>
                </a:lnTo>
                <a:lnTo>
                  <a:pt x="462804" y="337069"/>
                </a:lnTo>
                <a:close/>
                <a:moveTo>
                  <a:pt x="462804" y="421067"/>
                </a:moveTo>
                <a:lnTo>
                  <a:pt x="462804" y="463066"/>
                </a:lnTo>
                <a:lnTo>
                  <a:pt x="504778" y="463066"/>
                </a:lnTo>
                <a:lnTo>
                  <a:pt x="504778" y="421067"/>
                </a:lnTo>
                <a:lnTo>
                  <a:pt x="462804" y="421067"/>
                </a:lnTo>
                <a:close/>
                <a:moveTo>
                  <a:pt x="462804" y="463066"/>
                </a:moveTo>
                <a:lnTo>
                  <a:pt x="462804" y="505065"/>
                </a:lnTo>
                <a:lnTo>
                  <a:pt x="504778" y="505065"/>
                </a:lnTo>
                <a:lnTo>
                  <a:pt x="504778" y="463066"/>
                </a:lnTo>
                <a:cubicBezTo>
                  <a:pt x="504778" y="463066"/>
                  <a:pt x="462804" y="463066"/>
                  <a:pt x="462804" y="463066"/>
                </a:cubicBezTo>
                <a:close/>
                <a:moveTo>
                  <a:pt x="462804" y="547064"/>
                </a:moveTo>
                <a:lnTo>
                  <a:pt x="462804" y="589063"/>
                </a:lnTo>
                <a:lnTo>
                  <a:pt x="504778" y="589063"/>
                </a:lnTo>
                <a:lnTo>
                  <a:pt x="504778" y="547064"/>
                </a:lnTo>
                <a:lnTo>
                  <a:pt x="462804" y="547064"/>
                </a:lnTo>
                <a:close/>
                <a:moveTo>
                  <a:pt x="462804" y="632139"/>
                </a:moveTo>
                <a:lnTo>
                  <a:pt x="462804" y="674138"/>
                </a:lnTo>
                <a:lnTo>
                  <a:pt x="504778" y="674138"/>
                </a:lnTo>
                <a:lnTo>
                  <a:pt x="504778" y="632139"/>
                </a:lnTo>
                <a:lnTo>
                  <a:pt x="462804" y="632139"/>
                </a:lnTo>
                <a:close/>
                <a:moveTo>
                  <a:pt x="462804" y="674138"/>
                </a:moveTo>
                <a:lnTo>
                  <a:pt x="462804" y="716137"/>
                </a:lnTo>
                <a:lnTo>
                  <a:pt x="504778" y="716137"/>
                </a:lnTo>
                <a:lnTo>
                  <a:pt x="504778" y="674138"/>
                </a:lnTo>
                <a:lnTo>
                  <a:pt x="462804" y="674138"/>
                </a:lnTo>
                <a:close/>
                <a:moveTo>
                  <a:pt x="462804" y="842134"/>
                </a:moveTo>
                <a:lnTo>
                  <a:pt x="462804" y="884133"/>
                </a:lnTo>
                <a:lnTo>
                  <a:pt x="504778" y="884133"/>
                </a:lnTo>
                <a:lnTo>
                  <a:pt x="504778" y="842134"/>
                </a:lnTo>
                <a:lnTo>
                  <a:pt x="462804" y="842134"/>
                </a:lnTo>
                <a:close/>
                <a:moveTo>
                  <a:pt x="462804" y="884133"/>
                </a:moveTo>
                <a:lnTo>
                  <a:pt x="462804" y="926132"/>
                </a:lnTo>
                <a:lnTo>
                  <a:pt x="504778" y="926132"/>
                </a:lnTo>
                <a:lnTo>
                  <a:pt x="504778" y="884133"/>
                </a:lnTo>
                <a:lnTo>
                  <a:pt x="462804" y="884133"/>
                </a:lnTo>
                <a:close/>
                <a:moveTo>
                  <a:pt x="462804" y="927209"/>
                </a:moveTo>
                <a:lnTo>
                  <a:pt x="462804" y="969208"/>
                </a:lnTo>
                <a:lnTo>
                  <a:pt x="504778" y="969208"/>
                </a:lnTo>
                <a:lnTo>
                  <a:pt x="504778" y="927209"/>
                </a:lnTo>
                <a:lnTo>
                  <a:pt x="462804" y="927209"/>
                </a:lnTo>
                <a:close/>
                <a:moveTo>
                  <a:pt x="462804" y="969208"/>
                </a:moveTo>
                <a:lnTo>
                  <a:pt x="462804" y="1011207"/>
                </a:lnTo>
                <a:lnTo>
                  <a:pt x="504778" y="1011207"/>
                </a:lnTo>
                <a:lnTo>
                  <a:pt x="504778" y="969208"/>
                </a:lnTo>
                <a:lnTo>
                  <a:pt x="462804" y="969208"/>
                </a:lnTo>
                <a:close/>
                <a:moveTo>
                  <a:pt x="462804" y="1011207"/>
                </a:moveTo>
                <a:lnTo>
                  <a:pt x="462804" y="1053206"/>
                </a:lnTo>
                <a:lnTo>
                  <a:pt x="504778" y="1053206"/>
                </a:lnTo>
                <a:lnTo>
                  <a:pt x="504778" y="1011207"/>
                </a:lnTo>
                <a:lnTo>
                  <a:pt x="462804" y="1011207"/>
                </a:lnTo>
                <a:close/>
                <a:moveTo>
                  <a:pt x="462804" y="1053206"/>
                </a:moveTo>
                <a:lnTo>
                  <a:pt x="462804" y="1095206"/>
                </a:lnTo>
                <a:lnTo>
                  <a:pt x="504778" y="1095206"/>
                </a:lnTo>
                <a:lnTo>
                  <a:pt x="504778" y="1053206"/>
                </a:lnTo>
                <a:lnTo>
                  <a:pt x="462804" y="1053206"/>
                </a:lnTo>
                <a:close/>
                <a:moveTo>
                  <a:pt x="462804" y="1137205"/>
                </a:moveTo>
                <a:lnTo>
                  <a:pt x="462804" y="1179204"/>
                </a:lnTo>
                <a:lnTo>
                  <a:pt x="504778" y="1179204"/>
                </a:lnTo>
                <a:lnTo>
                  <a:pt x="504778" y="1137205"/>
                </a:lnTo>
                <a:cubicBezTo>
                  <a:pt x="504778" y="1137205"/>
                  <a:pt x="462804" y="1137205"/>
                  <a:pt x="462804" y="1137205"/>
                </a:cubicBezTo>
                <a:close/>
                <a:moveTo>
                  <a:pt x="504778" y="83998"/>
                </a:moveTo>
                <a:lnTo>
                  <a:pt x="504778" y="125997"/>
                </a:lnTo>
                <a:lnTo>
                  <a:pt x="546754" y="125997"/>
                </a:lnTo>
                <a:lnTo>
                  <a:pt x="546754" y="83998"/>
                </a:lnTo>
                <a:cubicBezTo>
                  <a:pt x="546754" y="83998"/>
                  <a:pt x="504778" y="83998"/>
                  <a:pt x="504778" y="83998"/>
                </a:cubicBezTo>
                <a:close/>
                <a:moveTo>
                  <a:pt x="504778" y="125997"/>
                </a:moveTo>
                <a:lnTo>
                  <a:pt x="504778" y="167996"/>
                </a:lnTo>
                <a:lnTo>
                  <a:pt x="546754" y="167996"/>
                </a:lnTo>
                <a:lnTo>
                  <a:pt x="546754" y="125997"/>
                </a:lnTo>
                <a:lnTo>
                  <a:pt x="504778" y="125997"/>
                </a:lnTo>
                <a:close/>
                <a:moveTo>
                  <a:pt x="504778" y="211072"/>
                </a:moveTo>
                <a:lnTo>
                  <a:pt x="504778" y="253071"/>
                </a:lnTo>
                <a:lnTo>
                  <a:pt x="546754" y="253071"/>
                </a:lnTo>
                <a:lnTo>
                  <a:pt x="546754" y="211072"/>
                </a:lnTo>
                <a:lnTo>
                  <a:pt x="504778" y="211072"/>
                </a:lnTo>
                <a:close/>
                <a:moveTo>
                  <a:pt x="504778" y="253071"/>
                </a:moveTo>
                <a:lnTo>
                  <a:pt x="504778" y="295070"/>
                </a:lnTo>
                <a:lnTo>
                  <a:pt x="546754" y="295070"/>
                </a:lnTo>
                <a:lnTo>
                  <a:pt x="546754" y="253071"/>
                </a:lnTo>
                <a:lnTo>
                  <a:pt x="504778" y="253071"/>
                </a:lnTo>
                <a:close/>
                <a:moveTo>
                  <a:pt x="504778" y="295070"/>
                </a:moveTo>
                <a:lnTo>
                  <a:pt x="504778" y="337069"/>
                </a:lnTo>
                <a:lnTo>
                  <a:pt x="546754" y="337069"/>
                </a:lnTo>
                <a:lnTo>
                  <a:pt x="546754" y="295070"/>
                </a:lnTo>
                <a:lnTo>
                  <a:pt x="504778" y="295070"/>
                </a:lnTo>
                <a:close/>
                <a:moveTo>
                  <a:pt x="504778" y="379068"/>
                </a:moveTo>
                <a:lnTo>
                  <a:pt x="504778" y="421067"/>
                </a:lnTo>
                <a:lnTo>
                  <a:pt x="546754" y="421067"/>
                </a:lnTo>
                <a:lnTo>
                  <a:pt x="546754" y="379068"/>
                </a:lnTo>
                <a:lnTo>
                  <a:pt x="504778" y="379068"/>
                </a:lnTo>
                <a:close/>
                <a:moveTo>
                  <a:pt x="504778" y="463066"/>
                </a:moveTo>
                <a:lnTo>
                  <a:pt x="504778" y="505065"/>
                </a:lnTo>
                <a:lnTo>
                  <a:pt x="546754" y="505065"/>
                </a:lnTo>
                <a:lnTo>
                  <a:pt x="546754" y="463066"/>
                </a:lnTo>
                <a:cubicBezTo>
                  <a:pt x="546754" y="463066"/>
                  <a:pt x="504778" y="463066"/>
                  <a:pt x="504778" y="463066"/>
                </a:cubicBezTo>
                <a:close/>
                <a:moveTo>
                  <a:pt x="504778" y="590140"/>
                </a:moveTo>
                <a:lnTo>
                  <a:pt x="504778" y="632139"/>
                </a:lnTo>
                <a:lnTo>
                  <a:pt x="546754" y="632139"/>
                </a:lnTo>
                <a:lnTo>
                  <a:pt x="546754" y="590140"/>
                </a:lnTo>
                <a:lnTo>
                  <a:pt x="504778" y="590140"/>
                </a:lnTo>
                <a:close/>
                <a:moveTo>
                  <a:pt x="504778" y="632139"/>
                </a:moveTo>
                <a:lnTo>
                  <a:pt x="504778" y="674138"/>
                </a:lnTo>
                <a:lnTo>
                  <a:pt x="546754" y="674138"/>
                </a:lnTo>
                <a:lnTo>
                  <a:pt x="546754" y="632139"/>
                </a:lnTo>
                <a:lnTo>
                  <a:pt x="504778" y="632139"/>
                </a:lnTo>
                <a:close/>
                <a:moveTo>
                  <a:pt x="504778" y="716137"/>
                </a:moveTo>
                <a:lnTo>
                  <a:pt x="504778" y="758136"/>
                </a:lnTo>
                <a:lnTo>
                  <a:pt x="546754" y="758136"/>
                </a:lnTo>
                <a:lnTo>
                  <a:pt x="546754" y="716137"/>
                </a:lnTo>
                <a:lnTo>
                  <a:pt x="504778" y="716137"/>
                </a:lnTo>
                <a:close/>
                <a:moveTo>
                  <a:pt x="504778" y="969208"/>
                </a:moveTo>
                <a:lnTo>
                  <a:pt x="504778" y="1011207"/>
                </a:lnTo>
                <a:lnTo>
                  <a:pt x="546754" y="1011207"/>
                </a:lnTo>
                <a:lnTo>
                  <a:pt x="546754" y="969208"/>
                </a:lnTo>
                <a:lnTo>
                  <a:pt x="504778" y="969208"/>
                </a:lnTo>
                <a:close/>
                <a:moveTo>
                  <a:pt x="504778" y="1053206"/>
                </a:moveTo>
                <a:lnTo>
                  <a:pt x="504778" y="1095206"/>
                </a:lnTo>
                <a:lnTo>
                  <a:pt x="546754" y="1095206"/>
                </a:lnTo>
                <a:lnTo>
                  <a:pt x="546754" y="1053206"/>
                </a:lnTo>
                <a:lnTo>
                  <a:pt x="504778" y="1053206"/>
                </a:lnTo>
                <a:close/>
                <a:moveTo>
                  <a:pt x="504778" y="1095206"/>
                </a:moveTo>
                <a:lnTo>
                  <a:pt x="504778" y="1137205"/>
                </a:lnTo>
                <a:lnTo>
                  <a:pt x="546754" y="1137205"/>
                </a:lnTo>
                <a:lnTo>
                  <a:pt x="546754" y="1095206"/>
                </a:lnTo>
                <a:lnTo>
                  <a:pt x="504778" y="1095206"/>
                </a:lnTo>
                <a:close/>
                <a:moveTo>
                  <a:pt x="546754" y="0"/>
                </a:moveTo>
                <a:lnTo>
                  <a:pt x="546754" y="41999"/>
                </a:lnTo>
                <a:lnTo>
                  <a:pt x="588729" y="41999"/>
                </a:lnTo>
                <a:lnTo>
                  <a:pt x="588729" y="0"/>
                </a:lnTo>
                <a:lnTo>
                  <a:pt x="546754" y="0"/>
                </a:lnTo>
                <a:close/>
                <a:moveTo>
                  <a:pt x="546754" y="41999"/>
                </a:moveTo>
                <a:lnTo>
                  <a:pt x="546754" y="83998"/>
                </a:lnTo>
                <a:lnTo>
                  <a:pt x="588729" y="83998"/>
                </a:lnTo>
                <a:lnTo>
                  <a:pt x="588729" y="41999"/>
                </a:lnTo>
                <a:lnTo>
                  <a:pt x="546754" y="41999"/>
                </a:lnTo>
                <a:close/>
                <a:moveTo>
                  <a:pt x="546754" y="125997"/>
                </a:moveTo>
                <a:lnTo>
                  <a:pt x="546754" y="167996"/>
                </a:lnTo>
                <a:lnTo>
                  <a:pt x="588729" y="167996"/>
                </a:lnTo>
                <a:lnTo>
                  <a:pt x="588729" y="125997"/>
                </a:lnTo>
                <a:lnTo>
                  <a:pt x="546754" y="125997"/>
                </a:lnTo>
                <a:close/>
                <a:moveTo>
                  <a:pt x="546754" y="337069"/>
                </a:moveTo>
                <a:lnTo>
                  <a:pt x="546754" y="379068"/>
                </a:lnTo>
                <a:lnTo>
                  <a:pt x="588729" y="379068"/>
                </a:lnTo>
                <a:lnTo>
                  <a:pt x="588729" y="337069"/>
                </a:lnTo>
                <a:lnTo>
                  <a:pt x="546754" y="337069"/>
                </a:lnTo>
                <a:close/>
                <a:moveTo>
                  <a:pt x="546754" y="379068"/>
                </a:moveTo>
                <a:lnTo>
                  <a:pt x="546754" y="421067"/>
                </a:lnTo>
                <a:lnTo>
                  <a:pt x="588729" y="421067"/>
                </a:lnTo>
                <a:lnTo>
                  <a:pt x="588729" y="379068"/>
                </a:lnTo>
                <a:lnTo>
                  <a:pt x="546754" y="379068"/>
                </a:lnTo>
                <a:close/>
                <a:moveTo>
                  <a:pt x="546754" y="421067"/>
                </a:moveTo>
                <a:lnTo>
                  <a:pt x="546754" y="463066"/>
                </a:lnTo>
                <a:lnTo>
                  <a:pt x="588729" y="463066"/>
                </a:lnTo>
                <a:lnTo>
                  <a:pt x="588729" y="421067"/>
                </a:lnTo>
                <a:lnTo>
                  <a:pt x="546754" y="421067"/>
                </a:lnTo>
                <a:close/>
                <a:moveTo>
                  <a:pt x="546754" y="505065"/>
                </a:moveTo>
                <a:lnTo>
                  <a:pt x="546754" y="547064"/>
                </a:lnTo>
                <a:lnTo>
                  <a:pt x="588729" y="547064"/>
                </a:lnTo>
                <a:lnTo>
                  <a:pt x="588729" y="505065"/>
                </a:lnTo>
                <a:lnTo>
                  <a:pt x="546754" y="505065"/>
                </a:lnTo>
                <a:close/>
                <a:moveTo>
                  <a:pt x="546754" y="674138"/>
                </a:moveTo>
                <a:lnTo>
                  <a:pt x="546754" y="716137"/>
                </a:lnTo>
                <a:lnTo>
                  <a:pt x="588729" y="716137"/>
                </a:lnTo>
                <a:lnTo>
                  <a:pt x="588729" y="674138"/>
                </a:lnTo>
                <a:lnTo>
                  <a:pt x="546754" y="674138"/>
                </a:lnTo>
                <a:close/>
                <a:moveTo>
                  <a:pt x="546754" y="800135"/>
                </a:moveTo>
                <a:lnTo>
                  <a:pt x="546754" y="842134"/>
                </a:lnTo>
                <a:lnTo>
                  <a:pt x="588729" y="842134"/>
                </a:lnTo>
                <a:lnTo>
                  <a:pt x="588729" y="800135"/>
                </a:lnTo>
                <a:lnTo>
                  <a:pt x="546754" y="800135"/>
                </a:lnTo>
                <a:close/>
                <a:moveTo>
                  <a:pt x="546754" y="842134"/>
                </a:moveTo>
                <a:lnTo>
                  <a:pt x="546754" y="884133"/>
                </a:lnTo>
                <a:lnTo>
                  <a:pt x="588729" y="884133"/>
                </a:lnTo>
                <a:lnTo>
                  <a:pt x="588729" y="842134"/>
                </a:lnTo>
                <a:lnTo>
                  <a:pt x="546754" y="842134"/>
                </a:lnTo>
                <a:close/>
                <a:moveTo>
                  <a:pt x="546754" y="884133"/>
                </a:moveTo>
                <a:lnTo>
                  <a:pt x="546754" y="926132"/>
                </a:lnTo>
                <a:lnTo>
                  <a:pt x="588729" y="926132"/>
                </a:lnTo>
                <a:lnTo>
                  <a:pt x="588729" y="884133"/>
                </a:lnTo>
                <a:lnTo>
                  <a:pt x="546754" y="884133"/>
                </a:lnTo>
                <a:close/>
                <a:moveTo>
                  <a:pt x="546754" y="927209"/>
                </a:moveTo>
                <a:lnTo>
                  <a:pt x="546754" y="969208"/>
                </a:lnTo>
                <a:lnTo>
                  <a:pt x="588729" y="969208"/>
                </a:lnTo>
                <a:lnTo>
                  <a:pt x="588729" y="927209"/>
                </a:lnTo>
                <a:lnTo>
                  <a:pt x="546754" y="927209"/>
                </a:lnTo>
                <a:close/>
                <a:moveTo>
                  <a:pt x="546754" y="969208"/>
                </a:moveTo>
                <a:lnTo>
                  <a:pt x="546754" y="1011207"/>
                </a:lnTo>
                <a:lnTo>
                  <a:pt x="588729" y="1011207"/>
                </a:lnTo>
                <a:lnTo>
                  <a:pt x="588729" y="969208"/>
                </a:lnTo>
                <a:lnTo>
                  <a:pt x="546754" y="969208"/>
                </a:lnTo>
                <a:close/>
                <a:moveTo>
                  <a:pt x="546754" y="1011207"/>
                </a:moveTo>
                <a:lnTo>
                  <a:pt x="546754" y="1053206"/>
                </a:lnTo>
                <a:lnTo>
                  <a:pt x="588729" y="1053206"/>
                </a:lnTo>
                <a:lnTo>
                  <a:pt x="588729" y="1011207"/>
                </a:lnTo>
                <a:lnTo>
                  <a:pt x="546754" y="1011207"/>
                </a:lnTo>
                <a:close/>
                <a:moveTo>
                  <a:pt x="546754" y="1179204"/>
                </a:moveTo>
                <a:lnTo>
                  <a:pt x="546754" y="1221203"/>
                </a:lnTo>
                <a:lnTo>
                  <a:pt x="588729" y="1221203"/>
                </a:lnTo>
                <a:lnTo>
                  <a:pt x="588729" y="1179204"/>
                </a:lnTo>
                <a:lnTo>
                  <a:pt x="546754" y="1179204"/>
                </a:lnTo>
                <a:close/>
                <a:moveTo>
                  <a:pt x="588729" y="0"/>
                </a:moveTo>
                <a:lnTo>
                  <a:pt x="588729" y="41999"/>
                </a:lnTo>
                <a:lnTo>
                  <a:pt x="630705" y="41999"/>
                </a:lnTo>
                <a:lnTo>
                  <a:pt x="630705" y="0"/>
                </a:lnTo>
                <a:lnTo>
                  <a:pt x="588729" y="0"/>
                </a:lnTo>
                <a:close/>
                <a:moveTo>
                  <a:pt x="588729" y="41999"/>
                </a:moveTo>
                <a:lnTo>
                  <a:pt x="588729" y="83998"/>
                </a:lnTo>
                <a:lnTo>
                  <a:pt x="630705" y="83998"/>
                </a:lnTo>
                <a:lnTo>
                  <a:pt x="630705" y="41999"/>
                </a:lnTo>
                <a:lnTo>
                  <a:pt x="588729" y="41999"/>
                </a:lnTo>
                <a:close/>
                <a:moveTo>
                  <a:pt x="588729" y="83998"/>
                </a:moveTo>
                <a:lnTo>
                  <a:pt x="588729" y="125997"/>
                </a:lnTo>
                <a:lnTo>
                  <a:pt x="630705" y="125997"/>
                </a:lnTo>
                <a:lnTo>
                  <a:pt x="630705" y="83998"/>
                </a:lnTo>
                <a:cubicBezTo>
                  <a:pt x="630705" y="83998"/>
                  <a:pt x="588729" y="83998"/>
                  <a:pt x="588729" y="83998"/>
                </a:cubicBezTo>
                <a:close/>
                <a:moveTo>
                  <a:pt x="588729" y="253071"/>
                </a:moveTo>
                <a:lnTo>
                  <a:pt x="588729" y="295070"/>
                </a:lnTo>
                <a:lnTo>
                  <a:pt x="630705" y="295070"/>
                </a:lnTo>
                <a:lnTo>
                  <a:pt x="630705" y="253071"/>
                </a:lnTo>
                <a:lnTo>
                  <a:pt x="588729" y="253071"/>
                </a:lnTo>
                <a:close/>
                <a:moveTo>
                  <a:pt x="588729" y="295070"/>
                </a:moveTo>
                <a:lnTo>
                  <a:pt x="588729" y="337069"/>
                </a:lnTo>
                <a:lnTo>
                  <a:pt x="630705" y="337069"/>
                </a:lnTo>
                <a:lnTo>
                  <a:pt x="630705" y="295070"/>
                </a:lnTo>
                <a:lnTo>
                  <a:pt x="588729" y="295070"/>
                </a:lnTo>
                <a:close/>
                <a:moveTo>
                  <a:pt x="588729" y="421067"/>
                </a:moveTo>
                <a:lnTo>
                  <a:pt x="588729" y="463066"/>
                </a:lnTo>
                <a:lnTo>
                  <a:pt x="630705" y="463066"/>
                </a:lnTo>
                <a:lnTo>
                  <a:pt x="630705" y="421067"/>
                </a:lnTo>
                <a:lnTo>
                  <a:pt x="588729" y="421067"/>
                </a:lnTo>
                <a:close/>
                <a:moveTo>
                  <a:pt x="588729" y="632139"/>
                </a:moveTo>
                <a:lnTo>
                  <a:pt x="588729" y="674138"/>
                </a:lnTo>
                <a:lnTo>
                  <a:pt x="630705" y="674138"/>
                </a:lnTo>
                <a:lnTo>
                  <a:pt x="630705" y="632139"/>
                </a:lnTo>
                <a:lnTo>
                  <a:pt x="588729" y="632139"/>
                </a:lnTo>
                <a:close/>
                <a:moveTo>
                  <a:pt x="588729" y="716137"/>
                </a:moveTo>
                <a:lnTo>
                  <a:pt x="588729" y="758136"/>
                </a:lnTo>
                <a:lnTo>
                  <a:pt x="630705" y="758136"/>
                </a:lnTo>
                <a:lnTo>
                  <a:pt x="630705" y="716137"/>
                </a:lnTo>
                <a:lnTo>
                  <a:pt x="588729" y="716137"/>
                </a:lnTo>
                <a:close/>
                <a:moveTo>
                  <a:pt x="588729" y="758136"/>
                </a:moveTo>
                <a:lnTo>
                  <a:pt x="588729" y="800135"/>
                </a:lnTo>
                <a:lnTo>
                  <a:pt x="630705" y="800135"/>
                </a:lnTo>
                <a:lnTo>
                  <a:pt x="630705" y="758136"/>
                </a:lnTo>
                <a:lnTo>
                  <a:pt x="588729" y="758136"/>
                </a:lnTo>
                <a:close/>
                <a:moveTo>
                  <a:pt x="588729" y="842134"/>
                </a:moveTo>
                <a:lnTo>
                  <a:pt x="588729" y="884133"/>
                </a:lnTo>
                <a:lnTo>
                  <a:pt x="630705" y="884133"/>
                </a:lnTo>
                <a:lnTo>
                  <a:pt x="630705" y="842134"/>
                </a:lnTo>
                <a:lnTo>
                  <a:pt x="588729" y="842134"/>
                </a:lnTo>
                <a:close/>
                <a:moveTo>
                  <a:pt x="588729" y="884133"/>
                </a:moveTo>
                <a:lnTo>
                  <a:pt x="588729" y="926132"/>
                </a:lnTo>
                <a:lnTo>
                  <a:pt x="630705" y="926132"/>
                </a:lnTo>
                <a:lnTo>
                  <a:pt x="630705" y="884133"/>
                </a:lnTo>
                <a:lnTo>
                  <a:pt x="588729" y="884133"/>
                </a:lnTo>
                <a:close/>
                <a:moveTo>
                  <a:pt x="588729" y="927209"/>
                </a:moveTo>
                <a:lnTo>
                  <a:pt x="588729" y="969208"/>
                </a:lnTo>
                <a:lnTo>
                  <a:pt x="630705" y="969208"/>
                </a:lnTo>
                <a:lnTo>
                  <a:pt x="630705" y="927209"/>
                </a:lnTo>
                <a:lnTo>
                  <a:pt x="588729" y="927209"/>
                </a:lnTo>
                <a:close/>
                <a:moveTo>
                  <a:pt x="588729" y="969208"/>
                </a:moveTo>
                <a:lnTo>
                  <a:pt x="588729" y="1011207"/>
                </a:lnTo>
                <a:lnTo>
                  <a:pt x="630705" y="1011207"/>
                </a:lnTo>
                <a:lnTo>
                  <a:pt x="630705" y="969208"/>
                </a:lnTo>
                <a:lnTo>
                  <a:pt x="588729" y="969208"/>
                </a:lnTo>
                <a:close/>
                <a:moveTo>
                  <a:pt x="588729" y="1011207"/>
                </a:moveTo>
                <a:lnTo>
                  <a:pt x="588729" y="1053206"/>
                </a:lnTo>
                <a:lnTo>
                  <a:pt x="630705" y="1053206"/>
                </a:lnTo>
                <a:lnTo>
                  <a:pt x="630705" y="1011207"/>
                </a:lnTo>
                <a:lnTo>
                  <a:pt x="588729" y="1011207"/>
                </a:lnTo>
                <a:close/>
                <a:moveTo>
                  <a:pt x="588729" y="1053206"/>
                </a:moveTo>
                <a:lnTo>
                  <a:pt x="588729" y="1095206"/>
                </a:lnTo>
                <a:lnTo>
                  <a:pt x="630705" y="1095206"/>
                </a:lnTo>
                <a:lnTo>
                  <a:pt x="630705" y="1053206"/>
                </a:lnTo>
                <a:lnTo>
                  <a:pt x="588729" y="1053206"/>
                </a:lnTo>
                <a:close/>
                <a:moveTo>
                  <a:pt x="588729" y="1095206"/>
                </a:moveTo>
                <a:lnTo>
                  <a:pt x="588729" y="1137205"/>
                </a:lnTo>
                <a:lnTo>
                  <a:pt x="630705" y="1137205"/>
                </a:lnTo>
                <a:lnTo>
                  <a:pt x="630705" y="1095206"/>
                </a:lnTo>
                <a:lnTo>
                  <a:pt x="588729" y="1095206"/>
                </a:lnTo>
                <a:close/>
                <a:moveTo>
                  <a:pt x="630705" y="0"/>
                </a:moveTo>
                <a:lnTo>
                  <a:pt x="630705" y="41999"/>
                </a:lnTo>
                <a:lnTo>
                  <a:pt x="672681" y="41999"/>
                </a:lnTo>
                <a:lnTo>
                  <a:pt x="672681" y="0"/>
                </a:lnTo>
                <a:lnTo>
                  <a:pt x="630705" y="0"/>
                </a:lnTo>
                <a:close/>
                <a:moveTo>
                  <a:pt x="630705" y="83998"/>
                </a:moveTo>
                <a:lnTo>
                  <a:pt x="630705" y="125997"/>
                </a:lnTo>
                <a:lnTo>
                  <a:pt x="672681" y="125997"/>
                </a:lnTo>
                <a:lnTo>
                  <a:pt x="672681" y="83998"/>
                </a:lnTo>
                <a:cubicBezTo>
                  <a:pt x="672681" y="83998"/>
                  <a:pt x="630705" y="83998"/>
                  <a:pt x="630705" y="83998"/>
                </a:cubicBezTo>
                <a:close/>
                <a:moveTo>
                  <a:pt x="630705" y="167996"/>
                </a:moveTo>
                <a:lnTo>
                  <a:pt x="630705" y="209995"/>
                </a:lnTo>
                <a:lnTo>
                  <a:pt x="672681" y="209995"/>
                </a:lnTo>
                <a:lnTo>
                  <a:pt x="672681" y="167996"/>
                </a:lnTo>
                <a:lnTo>
                  <a:pt x="630705" y="167996"/>
                </a:lnTo>
                <a:close/>
                <a:moveTo>
                  <a:pt x="630705" y="379068"/>
                </a:moveTo>
                <a:lnTo>
                  <a:pt x="630705" y="421067"/>
                </a:lnTo>
                <a:lnTo>
                  <a:pt x="672681" y="421067"/>
                </a:lnTo>
                <a:lnTo>
                  <a:pt x="672681" y="379068"/>
                </a:lnTo>
                <a:lnTo>
                  <a:pt x="630705" y="379068"/>
                </a:lnTo>
                <a:close/>
                <a:moveTo>
                  <a:pt x="630705" y="421067"/>
                </a:moveTo>
                <a:lnTo>
                  <a:pt x="630705" y="463066"/>
                </a:lnTo>
                <a:lnTo>
                  <a:pt x="672681" y="463066"/>
                </a:lnTo>
                <a:lnTo>
                  <a:pt x="672681" y="421067"/>
                </a:lnTo>
                <a:lnTo>
                  <a:pt x="630705" y="421067"/>
                </a:lnTo>
                <a:close/>
                <a:moveTo>
                  <a:pt x="630705" y="463066"/>
                </a:moveTo>
                <a:lnTo>
                  <a:pt x="630705" y="505065"/>
                </a:lnTo>
                <a:lnTo>
                  <a:pt x="672681" y="505065"/>
                </a:lnTo>
                <a:lnTo>
                  <a:pt x="672681" y="463066"/>
                </a:lnTo>
                <a:cubicBezTo>
                  <a:pt x="672681" y="463066"/>
                  <a:pt x="630705" y="463066"/>
                  <a:pt x="630705" y="463066"/>
                </a:cubicBezTo>
                <a:close/>
                <a:moveTo>
                  <a:pt x="630705" y="590140"/>
                </a:moveTo>
                <a:lnTo>
                  <a:pt x="630705" y="632139"/>
                </a:lnTo>
                <a:lnTo>
                  <a:pt x="672681" y="632139"/>
                </a:lnTo>
                <a:lnTo>
                  <a:pt x="672681" y="590140"/>
                </a:lnTo>
                <a:lnTo>
                  <a:pt x="630705" y="590140"/>
                </a:lnTo>
                <a:close/>
                <a:moveTo>
                  <a:pt x="630705" y="800135"/>
                </a:moveTo>
                <a:lnTo>
                  <a:pt x="630705" y="842134"/>
                </a:lnTo>
                <a:lnTo>
                  <a:pt x="672681" y="842134"/>
                </a:lnTo>
                <a:lnTo>
                  <a:pt x="672681" y="800135"/>
                </a:lnTo>
                <a:lnTo>
                  <a:pt x="630705" y="800135"/>
                </a:lnTo>
                <a:close/>
                <a:moveTo>
                  <a:pt x="630705" y="1137205"/>
                </a:moveTo>
                <a:lnTo>
                  <a:pt x="630705" y="1179204"/>
                </a:lnTo>
                <a:lnTo>
                  <a:pt x="672681" y="1179204"/>
                </a:lnTo>
                <a:lnTo>
                  <a:pt x="672681" y="1137205"/>
                </a:lnTo>
                <a:cubicBezTo>
                  <a:pt x="672681" y="1137205"/>
                  <a:pt x="630705" y="1137205"/>
                  <a:pt x="630705" y="1137205"/>
                </a:cubicBezTo>
                <a:close/>
                <a:moveTo>
                  <a:pt x="672681" y="0"/>
                </a:moveTo>
                <a:lnTo>
                  <a:pt x="672681" y="41999"/>
                </a:lnTo>
                <a:lnTo>
                  <a:pt x="714655" y="41999"/>
                </a:lnTo>
                <a:lnTo>
                  <a:pt x="714655" y="0"/>
                </a:lnTo>
                <a:lnTo>
                  <a:pt x="672681" y="0"/>
                </a:lnTo>
                <a:close/>
                <a:moveTo>
                  <a:pt x="672681" y="41999"/>
                </a:moveTo>
                <a:lnTo>
                  <a:pt x="672681" y="83998"/>
                </a:lnTo>
                <a:lnTo>
                  <a:pt x="714655" y="83998"/>
                </a:lnTo>
                <a:lnTo>
                  <a:pt x="714655" y="41999"/>
                </a:lnTo>
                <a:lnTo>
                  <a:pt x="672681" y="41999"/>
                </a:lnTo>
                <a:close/>
                <a:moveTo>
                  <a:pt x="672681" y="83998"/>
                </a:moveTo>
                <a:lnTo>
                  <a:pt x="672681" y="125997"/>
                </a:lnTo>
                <a:lnTo>
                  <a:pt x="714655" y="125997"/>
                </a:lnTo>
                <a:lnTo>
                  <a:pt x="714655" y="83998"/>
                </a:lnTo>
                <a:cubicBezTo>
                  <a:pt x="714655" y="83998"/>
                  <a:pt x="672681" y="83998"/>
                  <a:pt x="672681" y="83998"/>
                </a:cubicBezTo>
                <a:close/>
                <a:moveTo>
                  <a:pt x="672681" y="125997"/>
                </a:moveTo>
                <a:lnTo>
                  <a:pt x="672681" y="167996"/>
                </a:lnTo>
                <a:lnTo>
                  <a:pt x="714655" y="167996"/>
                </a:lnTo>
                <a:lnTo>
                  <a:pt x="714655" y="125997"/>
                </a:lnTo>
                <a:lnTo>
                  <a:pt x="672681" y="125997"/>
                </a:lnTo>
                <a:close/>
                <a:moveTo>
                  <a:pt x="672681" y="167996"/>
                </a:moveTo>
                <a:lnTo>
                  <a:pt x="672681" y="209995"/>
                </a:lnTo>
                <a:lnTo>
                  <a:pt x="714655" y="209995"/>
                </a:lnTo>
                <a:lnTo>
                  <a:pt x="714655" y="167996"/>
                </a:lnTo>
                <a:lnTo>
                  <a:pt x="672681" y="167996"/>
                </a:lnTo>
                <a:close/>
                <a:moveTo>
                  <a:pt x="672681" y="253071"/>
                </a:moveTo>
                <a:lnTo>
                  <a:pt x="672681" y="295070"/>
                </a:lnTo>
                <a:lnTo>
                  <a:pt x="714655" y="295070"/>
                </a:lnTo>
                <a:lnTo>
                  <a:pt x="714655" y="253071"/>
                </a:lnTo>
                <a:lnTo>
                  <a:pt x="672681" y="253071"/>
                </a:lnTo>
                <a:close/>
                <a:moveTo>
                  <a:pt x="672681" y="379068"/>
                </a:moveTo>
                <a:lnTo>
                  <a:pt x="672681" y="421067"/>
                </a:lnTo>
                <a:lnTo>
                  <a:pt x="714655" y="421067"/>
                </a:lnTo>
                <a:lnTo>
                  <a:pt x="714655" y="379068"/>
                </a:lnTo>
                <a:lnTo>
                  <a:pt x="672681" y="379068"/>
                </a:lnTo>
                <a:close/>
                <a:moveTo>
                  <a:pt x="672681" y="421067"/>
                </a:moveTo>
                <a:lnTo>
                  <a:pt x="672681" y="463066"/>
                </a:lnTo>
                <a:lnTo>
                  <a:pt x="714655" y="463066"/>
                </a:lnTo>
                <a:lnTo>
                  <a:pt x="714655" y="421067"/>
                </a:lnTo>
                <a:lnTo>
                  <a:pt x="672681" y="421067"/>
                </a:lnTo>
                <a:close/>
                <a:moveTo>
                  <a:pt x="672681" y="463066"/>
                </a:moveTo>
                <a:lnTo>
                  <a:pt x="672681" y="505065"/>
                </a:lnTo>
                <a:lnTo>
                  <a:pt x="714655" y="505065"/>
                </a:lnTo>
                <a:lnTo>
                  <a:pt x="714655" y="463066"/>
                </a:lnTo>
                <a:cubicBezTo>
                  <a:pt x="714655" y="463066"/>
                  <a:pt x="672681" y="463066"/>
                  <a:pt x="672681" y="463066"/>
                </a:cubicBezTo>
                <a:close/>
                <a:moveTo>
                  <a:pt x="672681" y="505065"/>
                </a:moveTo>
                <a:lnTo>
                  <a:pt x="672681" y="547064"/>
                </a:lnTo>
                <a:lnTo>
                  <a:pt x="714655" y="547064"/>
                </a:lnTo>
                <a:lnTo>
                  <a:pt x="714655" y="505065"/>
                </a:lnTo>
                <a:lnTo>
                  <a:pt x="672681" y="505065"/>
                </a:lnTo>
                <a:close/>
                <a:moveTo>
                  <a:pt x="672681" y="632139"/>
                </a:moveTo>
                <a:lnTo>
                  <a:pt x="672681" y="674138"/>
                </a:lnTo>
                <a:lnTo>
                  <a:pt x="714655" y="674138"/>
                </a:lnTo>
                <a:lnTo>
                  <a:pt x="714655" y="632139"/>
                </a:lnTo>
                <a:lnTo>
                  <a:pt x="672681" y="632139"/>
                </a:lnTo>
                <a:close/>
                <a:moveTo>
                  <a:pt x="672681" y="674138"/>
                </a:moveTo>
                <a:lnTo>
                  <a:pt x="672681" y="716137"/>
                </a:lnTo>
                <a:lnTo>
                  <a:pt x="714655" y="716137"/>
                </a:lnTo>
                <a:lnTo>
                  <a:pt x="714655" y="674138"/>
                </a:lnTo>
                <a:lnTo>
                  <a:pt x="672681" y="674138"/>
                </a:lnTo>
                <a:close/>
                <a:moveTo>
                  <a:pt x="672681" y="716137"/>
                </a:moveTo>
                <a:lnTo>
                  <a:pt x="672681" y="758136"/>
                </a:lnTo>
                <a:lnTo>
                  <a:pt x="714655" y="758136"/>
                </a:lnTo>
                <a:lnTo>
                  <a:pt x="714655" y="716137"/>
                </a:lnTo>
                <a:lnTo>
                  <a:pt x="672681" y="716137"/>
                </a:lnTo>
                <a:close/>
                <a:moveTo>
                  <a:pt x="672681" y="800135"/>
                </a:moveTo>
                <a:lnTo>
                  <a:pt x="672681" y="842134"/>
                </a:lnTo>
                <a:lnTo>
                  <a:pt x="714655" y="842134"/>
                </a:lnTo>
                <a:lnTo>
                  <a:pt x="714655" y="800135"/>
                </a:lnTo>
                <a:lnTo>
                  <a:pt x="672681" y="800135"/>
                </a:lnTo>
                <a:close/>
                <a:moveTo>
                  <a:pt x="672681" y="1053206"/>
                </a:moveTo>
                <a:lnTo>
                  <a:pt x="672681" y="1095206"/>
                </a:lnTo>
                <a:lnTo>
                  <a:pt x="714655" y="1095206"/>
                </a:lnTo>
                <a:lnTo>
                  <a:pt x="714655" y="1053206"/>
                </a:lnTo>
                <a:lnTo>
                  <a:pt x="672681" y="1053206"/>
                </a:lnTo>
                <a:close/>
                <a:moveTo>
                  <a:pt x="672681" y="1095206"/>
                </a:moveTo>
                <a:lnTo>
                  <a:pt x="672681" y="1137205"/>
                </a:lnTo>
                <a:lnTo>
                  <a:pt x="714655" y="1137205"/>
                </a:lnTo>
                <a:lnTo>
                  <a:pt x="714655" y="1095206"/>
                </a:lnTo>
                <a:lnTo>
                  <a:pt x="672681" y="1095206"/>
                </a:lnTo>
                <a:close/>
                <a:moveTo>
                  <a:pt x="714655" y="0"/>
                </a:moveTo>
                <a:lnTo>
                  <a:pt x="714655" y="41999"/>
                </a:lnTo>
                <a:lnTo>
                  <a:pt x="756630" y="41999"/>
                </a:lnTo>
                <a:lnTo>
                  <a:pt x="756630" y="0"/>
                </a:lnTo>
                <a:lnTo>
                  <a:pt x="714655" y="0"/>
                </a:lnTo>
                <a:close/>
                <a:moveTo>
                  <a:pt x="714655" y="83998"/>
                </a:moveTo>
                <a:lnTo>
                  <a:pt x="714655" y="125997"/>
                </a:lnTo>
                <a:lnTo>
                  <a:pt x="756630" y="125997"/>
                </a:lnTo>
                <a:lnTo>
                  <a:pt x="756630" y="83998"/>
                </a:lnTo>
                <a:cubicBezTo>
                  <a:pt x="756630" y="83998"/>
                  <a:pt x="714655" y="83998"/>
                  <a:pt x="714655" y="83998"/>
                </a:cubicBezTo>
                <a:close/>
                <a:moveTo>
                  <a:pt x="714655" y="167996"/>
                </a:moveTo>
                <a:lnTo>
                  <a:pt x="714655" y="209995"/>
                </a:lnTo>
                <a:lnTo>
                  <a:pt x="756630" y="209995"/>
                </a:lnTo>
                <a:lnTo>
                  <a:pt x="756630" y="167996"/>
                </a:lnTo>
                <a:lnTo>
                  <a:pt x="714655" y="167996"/>
                </a:lnTo>
                <a:close/>
                <a:moveTo>
                  <a:pt x="714655" y="211072"/>
                </a:moveTo>
                <a:lnTo>
                  <a:pt x="714655" y="253071"/>
                </a:lnTo>
                <a:lnTo>
                  <a:pt x="756630" y="253071"/>
                </a:lnTo>
                <a:lnTo>
                  <a:pt x="756630" y="211072"/>
                </a:lnTo>
                <a:lnTo>
                  <a:pt x="714655" y="211072"/>
                </a:lnTo>
                <a:close/>
                <a:moveTo>
                  <a:pt x="714655" y="337069"/>
                </a:moveTo>
                <a:lnTo>
                  <a:pt x="714655" y="379068"/>
                </a:lnTo>
                <a:lnTo>
                  <a:pt x="756630" y="379068"/>
                </a:lnTo>
                <a:lnTo>
                  <a:pt x="756630" y="337069"/>
                </a:lnTo>
                <a:lnTo>
                  <a:pt x="714655" y="337069"/>
                </a:lnTo>
                <a:close/>
                <a:moveTo>
                  <a:pt x="714655" y="463066"/>
                </a:moveTo>
                <a:lnTo>
                  <a:pt x="714655" y="505065"/>
                </a:lnTo>
                <a:lnTo>
                  <a:pt x="756630" y="505065"/>
                </a:lnTo>
                <a:lnTo>
                  <a:pt x="756630" y="463066"/>
                </a:lnTo>
                <a:cubicBezTo>
                  <a:pt x="756630" y="463066"/>
                  <a:pt x="714655" y="463066"/>
                  <a:pt x="714655" y="463066"/>
                </a:cubicBezTo>
                <a:close/>
                <a:moveTo>
                  <a:pt x="714655" y="505065"/>
                </a:moveTo>
                <a:lnTo>
                  <a:pt x="714655" y="547064"/>
                </a:lnTo>
                <a:lnTo>
                  <a:pt x="756630" y="547064"/>
                </a:lnTo>
                <a:lnTo>
                  <a:pt x="756630" y="505065"/>
                </a:lnTo>
                <a:lnTo>
                  <a:pt x="714655" y="505065"/>
                </a:lnTo>
                <a:close/>
                <a:moveTo>
                  <a:pt x="714655" y="547064"/>
                </a:moveTo>
                <a:lnTo>
                  <a:pt x="714655" y="589063"/>
                </a:lnTo>
                <a:lnTo>
                  <a:pt x="756630" y="589063"/>
                </a:lnTo>
                <a:lnTo>
                  <a:pt x="756630" y="547064"/>
                </a:lnTo>
                <a:lnTo>
                  <a:pt x="714655" y="547064"/>
                </a:lnTo>
                <a:close/>
                <a:moveTo>
                  <a:pt x="714655" y="590140"/>
                </a:moveTo>
                <a:lnTo>
                  <a:pt x="714655" y="632139"/>
                </a:lnTo>
                <a:lnTo>
                  <a:pt x="756630" y="632139"/>
                </a:lnTo>
                <a:lnTo>
                  <a:pt x="756630" y="590140"/>
                </a:lnTo>
                <a:lnTo>
                  <a:pt x="714655" y="590140"/>
                </a:lnTo>
                <a:close/>
                <a:moveTo>
                  <a:pt x="714655" y="674138"/>
                </a:moveTo>
                <a:lnTo>
                  <a:pt x="714655" y="716137"/>
                </a:lnTo>
                <a:lnTo>
                  <a:pt x="756630" y="716137"/>
                </a:lnTo>
                <a:lnTo>
                  <a:pt x="756630" y="674138"/>
                </a:lnTo>
                <a:lnTo>
                  <a:pt x="714655" y="674138"/>
                </a:lnTo>
                <a:close/>
                <a:moveTo>
                  <a:pt x="714655" y="758136"/>
                </a:moveTo>
                <a:lnTo>
                  <a:pt x="714655" y="800135"/>
                </a:lnTo>
                <a:lnTo>
                  <a:pt x="756630" y="800135"/>
                </a:lnTo>
                <a:lnTo>
                  <a:pt x="756630" y="758136"/>
                </a:lnTo>
                <a:lnTo>
                  <a:pt x="714655" y="758136"/>
                </a:lnTo>
                <a:close/>
                <a:moveTo>
                  <a:pt x="714655" y="800135"/>
                </a:moveTo>
                <a:lnTo>
                  <a:pt x="714655" y="842134"/>
                </a:lnTo>
                <a:lnTo>
                  <a:pt x="756630" y="842134"/>
                </a:lnTo>
                <a:lnTo>
                  <a:pt x="756630" y="800135"/>
                </a:lnTo>
                <a:lnTo>
                  <a:pt x="714655" y="800135"/>
                </a:lnTo>
                <a:close/>
                <a:moveTo>
                  <a:pt x="714655" y="842134"/>
                </a:moveTo>
                <a:lnTo>
                  <a:pt x="714655" y="884133"/>
                </a:lnTo>
                <a:lnTo>
                  <a:pt x="756630" y="884133"/>
                </a:lnTo>
                <a:lnTo>
                  <a:pt x="756630" y="842134"/>
                </a:lnTo>
                <a:lnTo>
                  <a:pt x="714655" y="842134"/>
                </a:lnTo>
                <a:close/>
                <a:moveTo>
                  <a:pt x="714655" y="884133"/>
                </a:moveTo>
                <a:lnTo>
                  <a:pt x="714655" y="926132"/>
                </a:lnTo>
                <a:lnTo>
                  <a:pt x="756630" y="926132"/>
                </a:lnTo>
                <a:lnTo>
                  <a:pt x="756630" y="884133"/>
                </a:lnTo>
                <a:lnTo>
                  <a:pt x="714655" y="884133"/>
                </a:lnTo>
                <a:close/>
                <a:moveTo>
                  <a:pt x="714655" y="927209"/>
                </a:moveTo>
                <a:lnTo>
                  <a:pt x="714655" y="969208"/>
                </a:lnTo>
                <a:lnTo>
                  <a:pt x="756630" y="969208"/>
                </a:lnTo>
                <a:lnTo>
                  <a:pt x="756630" y="927209"/>
                </a:lnTo>
                <a:lnTo>
                  <a:pt x="714655" y="927209"/>
                </a:lnTo>
                <a:close/>
                <a:moveTo>
                  <a:pt x="714655" y="969208"/>
                </a:moveTo>
                <a:lnTo>
                  <a:pt x="714655" y="1011207"/>
                </a:lnTo>
                <a:lnTo>
                  <a:pt x="756630" y="1011207"/>
                </a:lnTo>
                <a:lnTo>
                  <a:pt x="756630" y="969208"/>
                </a:lnTo>
                <a:lnTo>
                  <a:pt x="714655" y="969208"/>
                </a:lnTo>
                <a:close/>
                <a:moveTo>
                  <a:pt x="714655" y="1011207"/>
                </a:moveTo>
                <a:lnTo>
                  <a:pt x="714655" y="1053206"/>
                </a:lnTo>
                <a:lnTo>
                  <a:pt x="756630" y="1053206"/>
                </a:lnTo>
                <a:lnTo>
                  <a:pt x="756630" y="1011207"/>
                </a:lnTo>
                <a:lnTo>
                  <a:pt x="714655" y="1011207"/>
                </a:lnTo>
                <a:close/>
                <a:moveTo>
                  <a:pt x="714655" y="1095206"/>
                </a:moveTo>
                <a:lnTo>
                  <a:pt x="714655" y="1137205"/>
                </a:lnTo>
                <a:lnTo>
                  <a:pt x="756630" y="1137205"/>
                </a:lnTo>
                <a:lnTo>
                  <a:pt x="756630" y="1095206"/>
                </a:lnTo>
                <a:lnTo>
                  <a:pt x="714655" y="1095206"/>
                </a:lnTo>
                <a:close/>
                <a:moveTo>
                  <a:pt x="714655" y="1179204"/>
                </a:moveTo>
                <a:lnTo>
                  <a:pt x="714655" y="1221203"/>
                </a:lnTo>
                <a:lnTo>
                  <a:pt x="756630" y="1221203"/>
                </a:lnTo>
                <a:lnTo>
                  <a:pt x="756630" y="1179204"/>
                </a:lnTo>
                <a:lnTo>
                  <a:pt x="714655" y="1179204"/>
                </a:lnTo>
                <a:close/>
                <a:moveTo>
                  <a:pt x="757706" y="0"/>
                </a:moveTo>
                <a:lnTo>
                  <a:pt x="757706" y="41999"/>
                </a:lnTo>
                <a:lnTo>
                  <a:pt x="799682" y="41999"/>
                </a:lnTo>
                <a:lnTo>
                  <a:pt x="799682" y="0"/>
                </a:lnTo>
                <a:lnTo>
                  <a:pt x="757706" y="0"/>
                </a:lnTo>
                <a:close/>
                <a:moveTo>
                  <a:pt x="757706" y="83998"/>
                </a:moveTo>
                <a:lnTo>
                  <a:pt x="757706" y="125997"/>
                </a:lnTo>
                <a:lnTo>
                  <a:pt x="799682" y="125997"/>
                </a:lnTo>
                <a:lnTo>
                  <a:pt x="799682" y="83998"/>
                </a:lnTo>
                <a:cubicBezTo>
                  <a:pt x="799682" y="83998"/>
                  <a:pt x="757706" y="83998"/>
                  <a:pt x="757706" y="83998"/>
                </a:cubicBezTo>
                <a:close/>
                <a:moveTo>
                  <a:pt x="757706" y="167996"/>
                </a:moveTo>
                <a:lnTo>
                  <a:pt x="757706" y="209995"/>
                </a:lnTo>
                <a:lnTo>
                  <a:pt x="799682" y="209995"/>
                </a:lnTo>
                <a:lnTo>
                  <a:pt x="799682" y="167996"/>
                </a:lnTo>
                <a:lnTo>
                  <a:pt x="757706" y="167996"/>
                </a:lnTo>
                <a:close/>
                <a:moveTo>
                  <a:pt x="757706" y="253071"/>
                </a:moveTo>
                <a:lnTo>
                  <a:pt x="757706" y="295070"/>
                </a:lnTo>
                <a:lnTo>
                  <a:pt x="799682" y="295070"/>
                </a:lnTo>
                <a:lnTo>
                  <a:pt x="799682" y="253071"/>
                </a:lnTo>
                <a:lnTo>
                  <a:pt x="757706" y="253071"/>
                </a:lnTo>
                <a:close/>
                <a:moveTo>
                  <a:pt x="757706" y="295070"/>
                </a:moveTo>
                <a:lnTo>
                  <a:pt x="757706" y="337069"/>
                </a:lnTo>
                <a:lnTo>
                  <a:pt x="799682" y="337069"/>
                </a:lnTo>
                <a:lnTo>
                  <a:pt x="799682" y="295070"/>
                </a:lnTo>
                <a:lnTo>
                  <a:pt x="757706" y="295070"/>
                </a:lnTo>
                <a:close/>
                <a:moveTo>
                  <a:pt x="757706" y="337069"/>
                </a:moveTo>
                <a:lnTo>
                  <a:pt x="757706" y="379068"/>
                </a:lnTo>
                <a:lnTo>
                  <a:pt x="799682" y="379068"/>
                </a:lnTo>
                <a:lnTo>
                  <a:pt x="799682" y="337069"/>
                </a:lnTo>
                <a:lnTo>
                  <a:pt x="757706" y="337069"/>
                </a:lnTo>
                <a:close/>
                <a:moveTo>
                  <a:pt x="757706" y="421067"/>
                </a:moveTo>
                <a:lnTo>
                  <a:pt x="757706" y="463066"/>
                </a:lnTo>
                <a:lnTo>
                  <a:pt x="799682" y="463066"/>
                </a:lnTo>
                <a:lnTo>
                  <a:pt x="799682" y="421067"/>
                </a:lnTo>
                <a:lnTo>
                  <a:pt x="757706" y="421067"/>
                </a:lnTo>
                <a:close/>
                <a:moveTo>
                  <a:pt x="757706" y="463066"/>
                </a:moveTo>
                <a:lnTo>
                  <a:pt x="757706" y="505065"/>
                </a:lnTo>
                <a:lnTo>
                  <a:pt x="799682" y="505065"/>
                </a:lnTo>
                <a:lnTo>
                  <a:pt x="799682" y="463066"/>
                </a:lnTo>
                <a:cubicBezTo>
                  <a:pt x="799682" y="463066"/>
                  <a:pt x="757706" y="463066"/>
                  <a:pt x="757706" y="463066"/>
                </a:cubicBezTo>
                <a:close/>
                <a:moveTo>
                  <a:pt x="757706" y="547064"/>
                </a:moveTo>
                <a:lnTo>
                  <a:pt x="757706" y="589063"/>
                </a:lnTo>
                <a:lnTo>
                  <a:pt x="799682" y="589063"/>
                </a:lnTo>
                <a:lnTo>
                  <a:pt x="799682" y="547064"/>
                </a:lnTo>
                <a:lnTo>
                  <a:pt x="757706" y="547064"/>
                </a:lnTo>
                <a:close/>
                <a:moveTo>
                  <a:pt x="757706" y="590140"/>
                </a:moveTo>
                <a:lnTo>
                  <a:pt x="757706" y="632139"/>
                </a:lnTo>
                <a:lnTo>
                  <a:pt x="799682" y="632139"/>
                </a:lnTo>
                <a:lnTo>
                  <a:pt x="799682" y="590140"/>
                </a:lnTo>
                <a:lnTo>
                  <a:pt x="757706" y="590140"/>
                </a:lnTo>
                <a:close/>
                <a:moveTo>
                  <a:pt x="757706" y="632139"/>
                </a:moveTo>
                <a:lnTo>
                  <a:pt x="757706" y="674138"/>
                </a:lnTo>
                <a:lnTo>
                  <a:pt x="799682" y="674138"/>
                </a:lnTo>
                <a:lnTo>
                  <a:pt x="799682" y="632139"/>
                </a:lnTo>
                <a:lnTo>
                  <a:pt x="757706" y="632139"/>
                </a:lnTo>
                <a:close/>
                <a:moveTo>
                  <a:pt x="757706" y="674138"/>
                </a:moveTo>
                <a:lnTo>
                  <a:pt x="757706" y="716137"/>
                </a:lnTo>
                <a:lnTo>
                  <a:pt x="799682" y="716137"/>
                </a:lnTo>
                <a:lnTo>
                  <a:pt x="799682" y="674138"/>
                </a:lnTo>
                <a:lnTo>
                  <a:pt x="757706" y="674138"/>
                </a:lnTo>
                <a:close/>
                <a:moveTo>
                  <a:pt x="757706" y="716137"/>
                </a:moveTo>
                <a:lnTo>
                  <a:pt x="757706" y="758136"/>
                </a:lnTo>
                <a:lnTo>
                  <a:pt x="799682" y="758136"/>
                </a:lnTo>
                <a:lnTo>
                  <a:pt x="799682" y="716137"/>
                </a:lnTo>
                <a:lnTo>
                  <a:pt x="757706" y="716137"/>
                </a:lnTo>
                <a:close/>
                <a:moveTo>
                  <a:pt x="757706" y="758136"/>
                </a:moveTo>
                <a:lnTo>
                  <a:pt x="757706" y="800135"/>
                </a:lnTo>
                <a:lnTo>
                  <a:pt x="799682" y="800135"/>
                </a:lnTo>
                <a:lnTo>
                  <a:pt x="799682" y="758136"/>
                </a:lnTo>
                <a:lnTo>
                  <a:pt x="757706" y="758136"/>
                </a:lnTo>
                <a:close/>
                <a:moveTo>
                  <a:pt x="757706" y="842134"/>
                </a:moveTo>
                <a:lnTo>
                  <a:pt x="757706" y="884133"/>
                </a:lnTo>
                <a:lnTo>
                  <a:pt x="799682" y="884133"/>
                </a:lnTo>
                <a:lnTo>
                  <a:pt x="799682" y="842134"/>
                </a:lnTo>
                <a:lnTo>
                  <a:pt x="757706" y="842134"/>
                </a:lnTo>
                <a:close/>
                <a:moveTo>
                  <a:pt x="757706" y="927209"/>
                </a:moveTo>
                <a:lnTo>
                  <a:pt x="757706" y="969208"/>
                </a:lnTo>
                <a:lnTo>
                  <a:pt x="799682" y="969208"/>
                </a:lnTo>
                <a:lnTo>
                  <a:pt x="799682" y="927209"/>
                </a:lnTo>
                <a:lnTo>
                  <a:pt x="757706" y="927209"/>
                </a:lnTo>
                <a:close/>
                <a:moveTo>
                  <a:pt x="757706" y="1095206"/>
                </a:moveTo>
                <a:lnTo>
                  <a:pt x="757706" y="1137205"/>
                </a:lnTo>
                <a:lnTo>
                  <a:pt x="799682" y="1137205"/>
                </a:lnTo>
                <a:lnTo>
                  <a:pt x="799682" y="1095206"/>
                </a:lnTo>
                <a:lnTo>
                  <a:pt x="757706" y="1095206"/>
                </a:lnTo>
                <a:close/>
                <a:moveTo>
                  <a:pt x="799682" y="0"/>
                </a:moveTo>
                <a:lnTo>
                  <a:pt x="799682" y="41999"/>
                </a:lnTo>
                <a:lnTo>
                  <a:pt x="841657" y="41999"/>
                </a:lnTo>
                <a:lnTo>
                  <a:pt x="841657" y="0"/>
                </a:lnTo>
                <a:lnTo>
                  <a:pt x="799682" y="0"/>
                </a:lnTo>
                <a:close/>
                <a:moveTo>
                  <a:pt x="799682" y="83998"/>
                </a:moveTo>
                <a:lnTo>
                  <a:pt x="799682" y="125997"/>
                </a:lnTo>
                <a:lnTo>
                  <a:pt x="841657" y="125997"/>
                </a:lnTo>
                <a:lnTo>
                  <a:pt x="841657" y="83998"/>
                </a:lnTo>
                <a:cubicBezTo>
                  <a:pt x="841657" y="83998"/>
                  <a:pt x="799682" y="83998"/>
                  <a:pt x="799682" y="83998"/>
                </a:cubicBezTo>
                <a:close/>
                <a:moveTo>
                  <a:pt x="799682" y="125997"/>
                </a:moveTo>
                <a:lnTo>
                  <a:pt x="799682" y="167996"/>
                </a:lnTo>
                <a:lnTo>
                  <a:pt x="841657" y="167996"/>
                </a:lnTo>
                <a:lnTo>
                  <a:pt x="841657" y="125997"/>
                </a:lnTo>
                <a:lnTo>
                  <a:pt x="799682" y="125997"/>
                </a:lnTo>
                <a:close/>
                <a:moveTo>
                  <a:pt x="799682" y="337069"/>
                </a:moveTo>
                <a:lnTo>
                  <a:pt x="799682" y="379068"/>
                </a:lnTo>
                <a:lnTo>
                  <a:pt x="841657" y="379068"/>
                </a:lnTo>
                <a:lnTo>
                  <a:pt x="841657" y="337069"/>
                </a:lnTo>
                <a:lnTo>
                  <a:pt x="799682" y="337069"/>
                </a:lnTo>
                <a:close/>
                <a:moveTo>
                  <a:pt x="799682" y="379068"/>
                </a:moveTo>
                <a:lnTo>
                  <a:pt x="799682" y="421067"/>
                </a:lnTo>
                <a:lnTo>
                  <a:pt x="841657" y="421067"/>
                </a:lnTo>
                <a:lnTo>
                  <a:pt x="841657" y="379068"/>
                </a:lnTo>
                <a:lnTo>
                  <a:pt x="799682" y="379068"/>
                </a:lnTo>
                <a:close/>
                <a:moveTo>
                  <a:pt x="799682" y="421067"/>
                </a:moveTo>
                <a:lnTo>
                  <a:pt x="799682" y="463066"/>
                </a:lnTo>
                <a:lnTo>
                  <a:pt x="841657" y="463066"/>
                </a:lnTo>
                <a:lnTo>
                  <a:pt x="841657" y="421067"/>
                </a:lnTo>
                <a:lnTo>
                  <a:pt x="799682" y="421067"/>
                </a:lnTo>
                <a:close/>
                <a:moveTo>
                  <a:pt x="799682" y="463066"/>
                </a:moveTo>
                <a:lnTo>
                  <a:pt x="799682" y="505065"/>
                </a:lnTo>
                <a:lnTo>
                  <a:pt x="841657" y="505065"/>
                </a:lnTo>
                <a:lnTo>
                  <a:pt x="841657" y="463066"/>
                </a:lnTo>
                <a:cubicBezTo>
                  <a:pt x="841657" y="463066"/>
                  <a:pt x="799682" y="463066"/>
                  <a:pt x="799682" y="463066"/>
                </a:cubicBezTo>
                <a:close/>
                <a:moveTo>
                  <a:pt x="799682" y="547064"/>
                </a:moveTo>
                <a:lnTo>
                  <a:pt x="799682" y="589063"/>
                </a:lnTo>
                <a:lnTo>
                  <a:pt x="841657" y="589063"/>
                </a:lnTo>
                <a:lnTo>
                  <a:pt x="841657" y="547064"/>
                </a:lnTo>
                <a:lnTo>
                  <a:pt x="799682" y="547064"/>
                </a:lnTo>
                <a:close/>
                <a:moveTo>
                  <a:pt x="799682" y="632139"/>
                </a:moveTo>
                <a:lnTo>
                  <a:pt x="799682" y="674138"/>
                </a:lnTo>
                <a:lnTo>
                  <a:pt x="841657" y="674138"/>
                </a:lnTo>
                <a:lnTo>
                  <a:pt x="841657" y="632139"/>
                </a:lnTo>
                <a:lnTo>
                  <a:pt x="799682" y="632139"/>
                </a:lnTo>
                <a:close/>
                <a:moveTo>
                  <a:pt x="799682" y="674138"/>
                </a:moveTo>
                <a:lnTo>
                  <a:pt x="799682" y="716137"/>
                </a:lnTo>
                <a:lnTo>
                  <a:pt x="841657" y="716137"/>
                </a:lnTo>
                <a:lnTo>
                  <a:pt x="841657" y="674138"/>
                </a:lnTo>
                <a:lnTo>
                  <a:pt x="799682" y="674138"/>
                </a:lnTo>
                <a:close/>
                <a:moveTo>
                  <a:pt x="799682" y="927209"/>
                </a:moveTo>
                <a:lnTo>
                  <a:pt x="799682" y="969208"/>
                </a:lnTo>
                <a:lnTo>
                  <a:pt x="841657" y="969208"/>
                </a:lnTo>
                <a:lnTo>
                  <a:pt x="841657" y="927209"/>
                </a:lnTo>
                <a:lnTo>
                  <a:pt x="799682" y="927209"/>
                </a:lnTo>
                <a:close/>
                <a:moveTo>
                  <a:pt x="799682" y="1011207"/>
                </a:moveTo>
                <a:lnTo>
                  <a:pt x="799682" y="1053206"/>
                </a:lnTo>
                <a:lnTo>
                  <a:pt x="841657" y="1053206"/>
                </a:lnTo>
                <a:lnTo>
                  <a:pt x="841657" y="1011207"/>
                </a:lnTo>
                <a:lnTo>
                  <a:pt x="799682" y="1011207"/>
                </a:lnTo>
                <a:close/>
                <a:moveTo>
                  <a:pt x="799682" y="1137205"/>
                </a:moveTo>
                <a:lnTo>
                  <a:pt x="799682" y="1179204"/>
                </a:lnTo>
                <a:lnTo>
                  <a:pt x="841657" y="1179204"/>
                </a:lnTo>
                <a:lnTo>
                  <a:pt x="841657" y="1137205"/>
                </a:lnTo>
                <a:cubicBezTo>
                  <a:pt x="841657" y="1137205"/>
                  <a:pt x="799682" y="1137205"/>
                  <a:pt x="799682" y="1137205"/>
                </a:cubicBezTo>
                <a:close/>
                <a:moveTo>
                  <a:pt x="841657" y="0"/>
                </a:moveTo>
                <a:lnTo>
                  <a:pt x="841657" y="41999"/>
                </a:lnTo>
                <a:lnTo>
                  <a:pt x="883633" y="41999"/>
                </a:lnTo>
                <a:lnTo>
                  <a:pt x="883633" y="0"/>
                </a:lnTo>
                <a:lnTo>
                  <a:pt x="841657" y="0"/>
                </a:lnTo>
                <a:close/>
                <a:moveTo>
                  <a:pt x="841657" y="125997"/>
                </a:moveTo>
                <a:lnTo>
                  <a:pt x="841657" y="167996"/>
                </a:lnTo>
                <a:lnTo>
                  <a:pt x="883633" y="167996"/>
                </a:lnTo>
                <a:lnTo>
                  <a:pt x="883633" y="125997"/>
                </a:lnTo>
                <a:lnTo>
                  <a:pt x="841657" y="125997"/>
                </a:lnTo>
                <a:close/>
                <a:moveTo>
                  <a:pt x="841657" y="167996"/>
                </a:moveTo>
                <a:lnTo>
                  <a:pt x="841657" y="209995"/>
                </a:lnTo>
                <a:lnTo>
                  <a:pt x="883633" y="209995"/>
                </a:lnTo>
                <a:lnTo>
                  <a:pt x="883633" y="167996"/>
                </a:lnTo>
                <a:lnTo>
                  <a:pt x="841657" y="167996"/>
                </a:lnTo>
                <a:close/>
                <a:moveTo>
                  <a:pt x="841657" y="211072"/>
                </a:moveTo>
                <a:lnTo>
                  <a:pt x="841657" y="253071"/>
                </a:lnTo>
                <a:lnTo>
                  <a:pt x="883633" y="253071"/>
                </a:lnTo>
                <a:lnTo>
                  <a:pt x="883633" y="211072"/>
                </a:lnTo>
                <a:lnTo>
                  <a:pt x="841657" y="211072"/>
                </a:lnTo>
                <a:close/>
                <a:moveTo>
                  <a:pt x="841657" y="253071"/>
                </a:moveTo>
                <a:lnTo>
                  <a:pt x="841657" y="295070"/>
                </a:lnTo>
                <a:lnTo>
                  <a:pt x="883633" y="295070"/>
                </a:lnTo>
                <a:lnTo>
                  <a:pt x="883633" y="253071"/>
                </a:lnTo>
                <a:lnTo>
                  <a:pt x="841657" y="253071"/>
                </a:lnTo>
                <a:close/>
                <a:moveTo>
                  <a:pt x="841657" y="295070"/>
                </a:moveTo>
                <a:lnTo>
                  <a:pt x="841657" y="337069"/>
                </a:lnTo>
                <a:lnTo>
                  <a:pt x="883633" y="337069"/>
                </a:lnTo>
                <a:lnTo>
                  <a:pt x="883633" y="295070"/>
                </a:lnTo>
                <a:lnTo>
                  <a:pt x="841657" y="295070"/>
                </a:lnTo>
                <a:close/>
                <a:moveTo>
                  <a:pt x="841657" y="379068"/>
                </a:moveTo>
                <a:lnTo>
                  <a:pt x="841657" y="421067"/>
                </a:lnTo>
                <a:lnTo>
                  <a:pt x="883633" y="421067"/>
                </a:lnTo>
                <a:lnTo>
                  <a:pt x="883633" y="379068"/>
                </a:lnTo>
                <a:lnTo>
                  <a:pt x="841657" y="379068"/>
                </a:lnTo>
                <a:close/>
                <a:moveTo>
                  <a:pt x="841657" y="421067"/>
                </a:moveTo>
                <a:lnTo>
                  <a:pt x="841657" y="463066"/>
                </a:lnTo>
                <a:lnTo>
                  <a:pt x="883633" y="463066"/>
                </a:lnTo>
                <a:lnTo>
                  <a:pt x="883633" y="421067"/>
                </a:lnTo>
                <a:lnTo>
                  <a:pt x="841657" y="421067"/>
                </a:lnTo>
                <a:close/>
                <a:moveTo>
                  <a:pt x="841657" y="463066"/>
                </a:moveTo>
                <a:lnTo>
                  <a:pt x="841657" y="505065"/>
                </a:lnTo>
                <a:lnTo>
                  <a:pt x="883633" y="505065"/>
                </a:lnTo>
                <a:lnTo>
                  <a:pt x="883633" y="463066"/>
                </a:lnTo>
                <a:cubicBezTo>
                  <a:pt x="883633" y="463066"/>
                  <a:pt x="841657" y="463066"/>
                  <a:pt x="841657" y="463066"/>
                </a:cubicBezTo>
                <a:close/>
                <a:moveTo>
                  <a:pt x="841657" y="590140"/>
                </a:moveTo>
                <a:lnTo>
                  <a:pt x="841657" y="632139"/>
                </a:lnTo>
                <a:lnTo>
                  <a:pt x="883633" y="632139"/>
                </a:lnTo>
                <a:lnTo>
                  <a:pt x="883633" y="590140"/>
                </a:lnTo>
                <a:lnTo>
                  <a:pt x="841657" y="590140"/>
                </a:lnTo>
                <a:close/>
                <a:moveTo>
                  <a:pt x="841657" y="716137"/>
                </a:moveTo>
                <a:lnTo>
                  <a:pt x="841657" y="758136"/>
                </a:lnTo>
                <a:lnTo>
                  <a:pt x="883633" y="758136"/>
                </a:lnTo>
                <a:lnTo>
                  <a:pt x="883633" y="716137"/>
                </a:lnTo>
                <a:lnTo>
                  <a:pt x="841657" y="716137"/>
                </a:lnTo>
                <a:close/>
                <a:moveTo>
                  <a:pt x="841657" y="842134"/>
                </a:moveTo>
                <a:lnTo>
                  <a:pt x="841657" y="884133"/>
                </a:lnTo>
                <a:lnTo>
                  <a:pt x="883633" y="884133"/>
                </a:lnTo>
                <a:lnTo>
                  <a:pt x="883633" y="842134"/>
                </a:lnTo>
                <a:lnTo>
                  <a:pt x="841657" y="842134"/>
                </a:lnTo>
                <a:close/>
                <a:moveTo>
                  <a:pt x="841657" y="884133"/>
                </a:moveTo>
                <a:lnTo>
                  <a:pt x="841657" y="926132"/>
                </a:lnTo>
                <a:lnTo>
                  <a:pt x="883633" y="926132"/>
                </a:lnTo>
                <a:lnTo>
                  <a:pt x="883633" y="884133"/>
                </a:lnTo>
                <a:lnTo>
                  <a:pt x="841657" y="884133"/>
                </a:lnTo>
                <a:close/>
                <a:moveTo>
                  <a:pt x="841657" y="927209"/>
                </a:moveTo>
                <a:lnTo>
                  <a:pt x="841657" y="969208"/>
                </a:lnTo>
                <a:lnTo>
                  <a:pt x="883633" y="969208"/>
                </a:lnTo>
                <a:lnTo>
                  <a:pt x="883633" y="927209"/>
                </a:lnTo>
                <a:lnTo>
                  <a:pt x="841657" y="927209"/>
                </a:lnTo>
                <a:close/>
                <a:moveTo>
                  <a:pt x="841657" y="969208"/>
                </a:moveTo>
                <a:lnTo>
                  <a:pt x="841657" y="1011207"/>
                </a:lnTo>
                <a:lnTo>
                  <a:pt x="883633" y="1011207"/>
                </a:lnTo>
                <a:lnTo>
                  <a:pt x="883633" y="969208"/>
                </a:lnTo>
                <a:lnTo>
                  <a:pt x="841657" y="969208"/>
                </a:lnTo>
                <a:close/>
                <a:moveTo>
                  <a:pt x="841657" y="1011207"/>
                </a:moveTo>
                <a:lnTo>
                  <a:pt x="841657" y="1053206"/>
                </a:lnTo>
                <a:lnTo>
                  <a:pt x="883633" y="1053206"/>
                </a:lnTo>
                <a:lnTo>
                  <a:pt x="883633" y="1011207"/>
                </a:lnTo>
                <a:lnTo>
                  <a:pt x="841657" y="1011207"/>
                </a:lnTo>
                <a:close/>
                <a:moveTo>
                  <a:pt x="841657" y="1095206"/>
                </a:moveTo>
                <a:lnTo>
                  <a:pt x="841657" y="1137205"/>
                </a:lnTo>
                <a:lnTo>
                  <a:pt x="883633" y="1137205"/>
                </a:lnTo>
                <a:lnTo>
                  <a:pt x="883633" y="1095206"/>
                </a:lnTo>
                <a:lnTo>
                  <a:pt x="841657" y="1095206"/>
                </a:lnTo>
                <a:close/>
                <a:moveTo>
                  <a:pt x="841657" y="1137205"/>
                </a:moveTo>
                <a:lnTo>
                  <a:pt x="841657" y="1179204"/>
                </a:lnTo>
                <a:lnTo>
                  <a:pt x="883633" y="1179204"/>
                </a:lnTo>
                <a:lnTo>
                  <a:pt x="883633" y="1137205"/>
                </a:lnTo>
                <a:cubicBezTo>
                  <a:pt x="883633" y="1137205"/>
                  <a:pt x="841657" y="1137205"/>
                  <a:pt x="841657" y="1137205"/>
                </a:cubicBezTo>
                <a:close/>
                <a:moveTo>
                  <a:pt x="841657" y="1179204"/>
                </a:moveTo>
                <a:lnTo>
                  <a:pt x="841657" y="1221203"/>
                </a:lnTo>
                <a:lnTo>
                  <a:pt x="883633" y="1221203"/>
                </a:lnTo>
                <a:lnTo>
                  <a:pt x="883633" y="1179204"/>
                </a:lnTo>
                <a:lnTo>
                  <a:pt x="841657" y="1179204"/>
                </a:lnTo>
                <a:close/>
                <a:moveTo>
                  <a:pt x="883633" y="337069"/>
                </a:moveTo>
                <a:lnTo>
                  <a:pt x="883633" y="379068"/>
                </a:lnTo>
                <a:lnTo>
                  <a:pt x="925608" y="379068"/>
                </a:lnTo>
                <a:lnTo>
                  <a:pt x="925608" y="337069"/>
                </a:lnTo>
                <a:lnTo>
                  <a:pt x="883633" y="337069"/>
                </a:lnTo>
                <a:close/>
                <a:moveTo>
                  <a:pt x="883633" y="421067"/>
                </a:moveTo>
                <a:lnTo>
                  <a:pt x="883633" y="463066"/>
                </a:lnTo>
                <a:lnTo>
                  <a:pt x="925608" y="463066"/>
                </a:lnTo>
                <a:lnTo>
                  <a:pt x="925608" y="421067"/>
                </a:lnTo>
                <a:lnTo>
                  <a:pt x="883633" y="421067"/>
                </a:lnTo>
                <a:close/>
                <a:moveTo>
                  <a:pt x="883633" y="505065"/>
                </a:moveTo>
                <a:lnTo>
                  <a:pt x="883633" y="547064"/>
                </a:lnTo>
                <a:lnTo>
                  <a:pt x="925608" y="547064"/>
                </a:lnTo>
                <a:lnTo>
                  <a:pt x="925608" y="505065"/>
                </a:lnTo>
                <a:lnTo>
                  <a:pt x="883633" y="505065"/>
                </a:lnTo>
                <a:close/>
                <a:moveTo>
                  <a:pt x="883633" y="842134"/>
                </a:moveTo>
                <a:lnTo>
                  <a:pt x="883633" y="884133"/>
                </a:lnTo>
                <a:lnTo>
                  <a:pt x="925608" y="884133"/>
                </a:lnTo>
                <a:lnTo>
                  <a:pt x="925608" y="842134"/>
                </a:lnTo>
                <a:lnTo>
                  <a:pt x="883633" y="842134"/>
                </a:lnTo>
                <a:close/>
                <a:moveTo>
                  <a:pt x="883633" y="1011207"/>
                </a:moveTo>
                <a:lnTo>
                  <a:pt x="883633" y="1053206"/>
                </a:lnTo>
                <a:lnTo>
                  <a:pt x="925608" y="1053206"/>
                </a:lnTo>
                <a:lnTo>
                  <a:pt x="925608" y="1011207"/>
                </a:lnTo>
                <a:lnTo>
                  <a:pt x="883633" y="1011207"/>
                </a:lnTo>
                <a:close/>
                <a:moveTo>
                  <a:pt x="883633" y="1053206"/>
                </a:moveTo>
                <a:lnTo>
                  <a:pt x="883633" y="1095206"/>
                </a:lnTo>
                <a:lnTo>
                  <a:pt x="925608" y="1095206"/>
                </a:lnTo>
                <a:lnTo>
                  <a:pt x="925608" y="1053206"/>
                </a:lnTo>
                <a:lnTo>
                  <a:pt x="883633" y="1053206"/>
                </a:lnTo>
                <a:close/>
                <a:moveTo>
                  <a:pt x="883633" y="1095206"/>
                </a:moveTo>
                <a:lnTo>
                  <a:pt x="883633" y="1137205"/>
                </a:lnTo>
                <a:lnTo>
                  <a:pt x="925608" y="1137205"/>
                </a:lnTo>
                <a:lnTo>
                  <a:pt x="925608" y="1095206"/>
                </a:lnTo>
                <a:lnTo>
                  <a:pt x="883633" y="1095206"/>
                </a:lnTo>
                <a:close/>
                <a:moveTo>
                  <a:pt x="883633" y="1137205"/>
                </a:moveTo>
                <a:lnTo>
                  <a:pt x="883633" y="1179204"/>
                </a:lnTo>
                <a:lnTo>
                  <a:pt x="925608" y="1179204"/>
                </a:lnTo>
                <a:lnTo>
                  <a:pt x="925608" y="1137205"/>
                </a:lnTo>
                <a:cubicBezTo>
                  <a:pt x="925608" y="1137205"/>
                  <a:pt x="883633" y="1137205"/>
                  <a:pt x="883633" y="1137205"/>
                </a:cubicBezTo>
                <a:close/>
                <a:moveTo>
                  <a:pt x="883633" y="1179204"/>
                </a:moveTo>
                <a:lnTo>
                  <a:pt x="883633" y="1221203"/>
                </a:lnTo>
                <a:lnTo>
                  <a:pt x="925608" y="1221203"/>
                </a:lnTo>
                <a:lnTo>
                  <a:pt x="925608" y="1179204"/>
                </a:lnTo>
                <a:lnTo>
                  <a:pt x="883633" y="1179204"/>
                </a:lnTo>
                <a:close/>
                <a:moveTo>
                  <a:pt x="925608" y="379068"/>
                </a:moveTo>
                <a:lnTo>
                  <a:pt x="925608" y="421067"/>
                </a:lnTo>
                <a:lnTo>
                  <a:pt x="967583" y="421067"/>
                </a:lnTo>
                <a:lnTo>
                  <a:pt x="967583" y="379068"/>
                </a:lnTo>
                <a:lnTo>
                  <a:pt x="925608" y="379068"/>
                </a:lnTo>
                <a:close/>
                <a:moveTo>
                  <a:pt x="925608" y="463066"/>
                </a:moveTo>
                <a:lnTo>
                  <a:pt x="925608" y="505065"/>
                </a:lnTo>
                <a:lnTo>
                  <a:pt x="967583" y="505065"/>
                </a:lnTo>
                <a:lnTo>
                  <a:pt x="967583" y="463066"/>
                </a:lnTo>
                <a:cubicBezTo>
                  <a:pt x="967583" y="463066"/>
                  <a:pt x="925608" y="463066"/>
                  <a:pt x="925608" y="463066"/>
                </a:cubicBezTo>
                <a:close/>
                <a:moveTo>
                  <a:pt x="925608" y="505065"/>
                </a:moveTo>
                <a:lnTo>
                  <a:pt x="925608" y="547064"/>
                </a:lnTo>
                <a:lnTo>
                  <a:pt x="967583" y="547064"/>
                </a:lnTo>
                <a:lnTo>
                  <a:pt x="967583" y="505065"/>
                </a:lnTo>
                <a:lnTo>
                  <a:pt x="925608" y="505065"/>
                </a:lnTo>
                <a:close/>
                <a:moveTo>
                  <a:pt x="925608" y="632139"/>
                </a:moveTo>
                <a:lnTo>
                  <a:pt x="925608" y="674138"/>
                </a:lnTo>
                <a:lnTo>
                  <a:pt x="967583" y="674138"/>
                </a:lnTo>
                <a:lnTo>
                  <a:pt x="967583" y="632139"/>
                </a:lnTo>
                <a:lnTo>
                  <a:pt x="925608" y="632139"/>
                </a:lnTo>
                <a:close/>
                <a:moveTo>
                  <a:pt x="925608" y="716137"/>
                </a:moveTo>
                <a:lnTo>
                  <a:pt x="925608" y="758136"/>
                </a:lnTo>
                <a:lnTo>
                  <a:pt x="967583" y="758136"/>
                </a:lnTo>
                <a:lnTo>
                  <a:pt x="967583" y="716137"/>
                </a:lnTo>
                <a:lnTo>
                  <a:pt x="925608" y="716137"/>
                </a:lnTo>
                <a:close/>
                <a:moveTo>
                  <a:pt x="925608" y="758136"/>
                </a:moveTo>
                <a:lnTo>
                  <a:pt x="925608" y="800135"/>
                </a:lnTo>
                <a:lnTo>
                  <a:pt x="967583" y="800135"/>
                </a:lnTo>
                <a:lnTo>
                  <a:pt x="967583" y="758136"/>
                </a:lnTo>
                <a:lnTo>
                  <a:pt x="925608" y="758136"/>
                </a:lnTo>
                <a:close/>
                <a:moveTo>
                  <a:pt x="925608" y="800135"/>
                </a:moveTo>
                <a:lnTo>
                  <a:pt x="925608" y="842134"/>
                </a:lnTo>
                <a:lnTo>
                  <a:pt x="967583" y="842134"/>
                </a:lnTo>
                <a:lnTo>
                  <a:pt x="967583" y="800135"/>
                </a:lnTo>
                <a:lnTo>
                  <a:pt x="925608" y="800135"/>
                </a:lnTo>
                <a:close/>
                <a:moveTo>
                  <a:pt x="925608" y="842134"/>
                </a:moveTo>
                <a:lnTo>
                  <a:pt x="925608" y="884133"/>
                </a:lnTo>
                <a:lnTo>
                  <a:pt x="967583" y="884133"/>
                </a:lnTo>
                <a:lnTo>
                  <a:pt x="967583" y="842134"/>
                </a:lnTo>
                <a:lnTo>
                  <a:pt x="925608" y="842134"/>
                </a:lnTo>
                <a:close/>
                <a:moveTo>
                  <a:pt x="925608" y="927209"/>
                </a:moveTo>
                <a:lnTo>
                  <a:pt x="925608" y="969208"/>
                </a:lnTo>
                <a:lnTo>
                  <a:pt x="967583" y="969208"/>
                </a:lnTo>
                <a:lnTo>
                  <a:pt x="967583" y="927209"/>
                </a:lnTo>
                <a:lnTo>
                  <a:pt x="925608" y="927209"/>
                </a:lnTo>
                <a:close/>
                <a:moveTo>
                  <a:pt x="925608" y="1011207"/>
                </a:moveTo>
                <a:lnTo>
                  <a:pt x="925608" y="1053206"/>
                </a:lnTo>
                <a:lnTo>
                  <a:pt x="967583" y="1053206"/>
                </a:lnTo>
                <a:lnTo>
                  <a:pt x="967583" y="1011207"/>
                </a:lnTo>
                <a:lnTo>
                  <a:pt x="925608" y="1011207"/>
                </a:lnTo>
                <a:close/>
                <a:moveTo>
                  <a:pt x="925608" y="1053206"/>
                </a:moveTo>
                <a:lnTo>
                  <a:pt x="925608" y="1095206"/>
                </a:lnTo>
                <a:lnTo>
                  <a:pt x="967583" y="1095206"/>
                </a:lnTo>
                <a:lnTo>
                  <a:pt x="967583" y="1053206"/>
                </a:lnTo>
                <a:lnTo>
                  <a:pt x="925608" y="1053206"/>
                </a:lnTo>
                <a:close/>
                <a:moveTo>
                  <a:pt x="925608" y="1095206"/>
                </a:moveTo>
                <a:lnTo>
                  <a:pt x="925608" y="1137205"/>
                </a:lnTo>
                <a:lnTo>
                  <a:pt x="967583" y="1137205"/>
                </a:lnTo>
                <a:lnTo>
                  <a:pt x="967583" y="1095206"/>
                </a:lnTo>
                <a:lnTo>
                  <a:pt x="925608" y="1095206"/>
                </a:lnTo>
                <a:close/>
                <a:moveTo>
                  <a:pt x="967583" y="337069"/>
                </a:moveTo>
                <a:lnTo>
                  <a:pt x="967583" y="379068"/>
                </a:lnTo>
                <a:lnTo>
                  <a:pt x="1009558" y="379068"/>
                </a:lnTo>
                <a:lnTo>
                  <a:pt x="1009558" y="337069"/>
                </a:lnTo>
                <a:lnTo>
                  <a:pt x="967583" y="337069"/>
                </a:lnTo>
                <a:close/>
                <a:moveTo>
                  <a:pt x="967583" y="421067"/>
                </a:moveTo>
                <a:lnTo>
                  <a:pt x="967583" y="463066"/>
                </a:lnTo>
                <a:lnTo>
                  <a:pt x="1009558" y="463066"/>
                </a:lnTo>
                <a:lnTo>
                  <a:pt x="1009558" y="421067"/>
                </a:lnTo>
                <a:lnTo>
                  <a:pt x="967583" y="421067"/>
                </a:lnTo>
                <a:close/>
                <a:moveTo>
                  <a:pt x="967583" y="463066"/>
                </a:moveTo>
                <a:lnTo>
                  <a:pt x="967583" y="505065"/>
                </a:lnTo>
                <a:lnTo>
                  <a:pt x="1009558" y="505065"/>
                </a:lnTo>
                <a:lnTo>
                  <a:pt x="1009558" y="463066"/>
                </a:lnTo>
                <a:cubicBezTo>
                  <a:pt x="1009558" y="463066"/>
                  <a:pt x="967583" y="463066"/>
                  <a:pt x="967583" y="463066"/>
                </a:cubicBezTo>
                <a:close/>
                <a:moveTo>
                  <a:pt x="967583" y="590140"/>
                </a:moveTo>
                <a:lnTo>
                  <a:pt x="967583" y="632139"/>
                </a:lnTo>
                <a:lnTo>
                  <a:pt x="1009558" y="632139"/>
                </a:lnTo>
                <a:lnTo>
                  <a:pt x="1009558" y="590140"/>
                </a:lnTo>
                <a:lnTo>
                  <a:pt x="967583" y="590140"/>
                </a:lnTo>
                <a:close/>
                <a:moveTo>
                  <a:pt x="967583" y="674138"/>
                </a:moveTo>
                <a:lnTo>
                  <a:pt x="967583" y="716137"/>
                </a:lnTo>
                <a:lnTo>
                  <a:pt x="1009558" y="716137"/>
                </a:lnTo>
                <a:lnTo>
                  <a:pt x="1009558" y="674138"/>
                </a:lnTo>
                <a:lnTo>
                  <a:pt x="967583" y="674138"/>
                </a:lnTo>
                <a:close/>
                <a:moveTo>
                  <a:pt x="967583" y="758136"/>
                </a:moveTo>
                <a:lnTo>
                  <a:pt x="967583" y="800135"/>
                </a:lnTo>
                <a:lnTo>
                  <a:pt x="1009558" y="800135"/>
                </a:lnTo>
                <a:lnTo>
                  <a:pt x="1009558" y="758136"/>
                </a:lnTo>
                <a:lnTo>
                  <a:pt x="967583" y="758136"/>
                </a:lnTo>
                <a:close/>
                <a:moveTo>
                  <a:pt x="967583" y="800135"/>
                </a:moveTo>
                <a:lnTo>
                  <a:pt x="967583" y="842134"/>
                </a:lnTo>
                <a:lnTo>
                  <a:pt x="1009558" y="842134"/>
                </a:lnTo>
                <a:lnTo>
                  <a:pt x="1009558" y="800135"/>
                </a:lnTo>
                <a:lnTo>
                  <a:pt x="967583" y="800135"/>
                </a:lnTo>
                <a:close/>
                <a:moveTo>
                  <a:pt x="967583" y="842134"/>
                </a:moveTo>
                <a:lnTo>
                  <a:pt x="967583" y="884133"/>
                </a:lnTo>
                <a:lnTo>
                  <a:pt x="1009558" y="884133"/>
                </a:lnTo>
                <a:lnTo>
                  <a:pt x="1009558" y="842134"/>
                </a:lnTo>
                <a:lnTo>
                  <a:pt x="967583" y="842134"/>
                </a:lnTo>
                <a:close/>
                <a:moveTo>
                  <a:pt x="967583" y="1011207"/>
                </a:moveTo>
                <a:lnTo>
                  <a:pt x="967583" y="1053206"/>
                </a:lnTo>
                <a:lnTo>
                  <a:pt x="1009558" y="1053206"/>
                </a:lnTo>
                <a:lnTo>
                  <a:pt x="1009558" y="1011207"/>
                </a:lnTo>
                <a:lnTo>
                  <a:pt x="967583" y="1011207"/>
                </a:lnTo>
                <a:close/>
                <a:moveTo>
                  <a:pt x="967583" y="1137205"/>
                </a:moveTo>
                <a:lnTo>
                  <a:pt x="967583" y="1179204"/>
                </a:lnTo>
                <a:lnTo>
                  <a:pt x="1009558" y="1179204"/>
                </a:lnTo>
                <a:lnTo>
                  <a:pt x="1009558" y="1137205"/>
                </a:lnTo>
                <a:cubicBezTo>
                  <a:pt x="1009558" y="1137205"/>
                  <a:pt x="967583" y="1137205"/>
                  <a:pt x="967583" y="1137205"/>
                </a:cubicBezTo>
                <a:close/>
                <a:moveTo>
                  <a:pt x="967583" y="1179204"/>
                </a:moveTo>
                <a:lnTo>
                  <a:pt x="967583" y="1221203"/>
                </a:lnTo>
                <a:lnTo>
                  <a:pt x="1009558" y="1221203"/>
                </a:lnTo>
                <a:lnTo>
                  <a:pt x="1009558" y="1179204"/>
                </a:lnTo>
                <a:lnTo>
                  <a:pt x="967583" y="1179204"/>
                </a:lnTo>
                <a:close/>
                <a:moveTo>
                  <a:pt x="1009558" y="337069"/>
                </a:moveTo>
                <a:lnTo>
                  <a:pt x="1009558" y="379068"/>
                </a:lnTo>
                <a:lnTo>
                  <a:pt x="1051534" y="379068"/>
                </a:lnTo>
                <a:lnTo>
                  <a:pt x="1051534" y="337069"/>
                </a:lnTo>
                <a:lnTo>
                  <a:pt x="1009558" y="337069"/>
                </a:lnTo>
                <a:close/>
                <a:moveTo>
                  <a:pt x="1009558" y="505065"/>
                </a:moveTo>
                <a:lnTo>
                  <a:pt x="1009558" y="547064"/>
                </a:lnTo>
                <a:lnTo>
                  <a:pt x="1051534" y="547064"/>
                </a:lnTo>
                <a:lnTo>
                  <a:pt x="1051534" y="505065"/>
                </a:lnTo>
                <a:lnTo>
                  <a:pt x="1009558" y="505065"/>
                </a:lnTo>
                <a:close/>
                <a:moveTo>
                  <a:pt x="1009558" y="716137"/>
                </a:moveTo>
                <a:lnTo>
                  <a:pt x="1009558" y="758136"/>
                </a:lnTo>
                <a:lnTo>
                  <a:pt x="1051534" y="758136"/>
                </a:lnTo>
                <a:lnTo>
                  <a:pt x="1051534" y="716137"/>
                </a:lnTo>
                <a:lnTo>
                  <a:pt x="1009558" y="716137"/>
                </a:lnTo>
                <a:close/>
                <a:moveTo>
                  <a:pt x="1009558" y="842134"/>
                </a:moveTo>
                <a:lnTo>
                  <a:pt x="1009558" y="884133"/>
                </a:lnTo>
                <a:lnTo>
                  <a:pt x="1051534" y="884133"/>
                </a:lnTo>
                <a:lnTo>
                  <a:pt x="1051534" y="842134"/>
                </a:lnTo>
                <a:lnTo>
                  <a:pt x="1009558" y="842134"/>
                </a:lnTo>
                <a:close/>
                <a:moveTo>
                  <a:pt x="1009558" y="884133"/>
                </a:moveTo>
                <a:lnTo>
                  <a:pt x="1009558" y="926132"/>
                </a:lnTo>
                <a:lnTo>
                  <a:pt x="1051534" y="926132"/>
                </a:lnTo>
                <a:lnTo>
                  <a:pt x="1051534" y="884133"/>
                </a:lnTo>
                <a:lnTo>
                  <a:pt x="1009558" y="884133"/>
                </a:lnTo>
                <a:close/>
                <a:moveTo>
                  <a:pt x="1009558" y="927209"/>
                </a:moveTo>
                <a:lnTo>
                  <a:pt x="1009558" y="969208"/>
                </a:lnTo>
                <a:lnTo>
                  <a:pt x="1051534" y="969208"/>
                </a:lnTo>
                <a:lnTo>
                  <a:pt x="1051534" y="927209"/>
                </a:lnTo>
                <a:lnTo>
                  <a:pt x="1009558" y="927209"/>
                </a:lnTo>
                <a:close/>
                <a:moveTo>
                  <a:pt x="1009558" y="969208"/>
                </a:moveTo>
                <a:lnTo>
                  <a:pt x="1009558" y="1011207"/>
                </a:lnTo>
                <a:lnTo>
                  <a:pt x="1051534" y="1011207"/>
                </a:lnTo>
                <a:lnTo>
                  <a:pt x="1051534" y="969208"/>
                </a:lnTo>
                <a:lnTo>
                  <a:pt x="1009558" y="969208"/>
                </a:lnTo>
                <a:close/>
                <a:moveTo>
                  <a:pt x="1009558" y="1011207"/>
                </a:moveTo>
                <a:lnTo>
                  <a:pt x="1009558" y="1053206"/>
                </a:lnTo>
                <a:lnTo>
                  <a:pt x="1051534" y="1053206"/>
                </a:lnTo>
                <a:lnTo>
                  <a:pt x="1051534" y="1011207"/>
                </a:lnTo>
                <a:lnTo>
                  <a:pt x="1009558" y="1011207"/>
                </a:lnTo>
                <a:close/>
                <a:moveTo>
                  <a:pt x="1009558" y="1095206"/>
                </a:moveTo>
                <a:lnTo>
                  <a:pt x="1009558" y="1137205"/>
                </a:lnTo>
                <a:lnTo>
                  <a:pt x="1051534" y="1137205"/>
                </a:lnTo>
                <a:lnTo>
                  <a:pt x="1051534" y="1095206"/>
                </a:lnTo>
                <a:lnTo>
                  <a:pt x="1009558" y="1095206"/>
                </a:lnTo>
                <a:close/>
                <a:moveTo>
                  <a:pt x="1051534" y="337069"/>
                </a:moveTo>
                <a:lnTo>
                  <a:pt x="1051534" y="379068"/>
                </a:lnTo>
                <a:lnTo>
                  <a:pt x="1093509" y="379068"/>
                </a:lnTo>
                <a:lnTo>
                  <a:pt x="1093509" y="337069"/>
                </a:lnTo>
                <a:lnTo>
                  <a:pt x="1051534" y="337069"/>
                </a:lnTo>
                <a:close/>
                <a:moveTo>
                  <a:pt x="1051534" y="505065"/>
                </a:moveTo>
                <a:lnTo>
                  <a:pt x="1051534" y="547064"/>
                </a:lnTo>
                <a:lnTo>
                  <a:pt x="1093509" y="547064"/>
                </a:lnTo>
                <a:lnTo>
                  <a:pt x="1093509" y="505065"/>
                </a:lnTo>
                <a:lnTo>
                  <a:pt x="1051534" y="505065"/>
                </a:lnTo>
                <a:close/>
                <a:moveTo>
                  <a:pt x="1051534" y="547064"/>
                </a:moveTo>
                <a:lnTo>
                  <a:pt x="1051534" y="589063"/>
                </a:lnTo>
                <a:lnTo>
                  <a:pt x="1093509" y="589063"/>
                </a:lnTo>
                <a:lnTo>
                  <a:pt x="1093509" y="547064"/>
                </a:lnTo>
                <a:lnTo>
                  <a:pt x="1051534" y="547064"/>
                </a:lnTo>
                <a:close/>
                <a:moveTo>
                  <a:pt x="1051534" y="590140"/>
                </a:moveTo>
                <a:lnTo>
                  <a:pt x="1051534" y="632139"/>
                </a:lnTo>
                <a:lnTo>
                  <a:pt x="1093509" y="632139"/>
                </a:lnTo>
                <a:lnTo>
                  <a:pt x="1093509" y="590140"/>
                </a:lnTo>
                <a:lnTo>
                  <a:pt x="1051534" y="590140"/>
                </a:lnTo>
                <a:close/>
                <a:moveTo>
                  <a:pt x="1051534" y="674138"/>
                </a:moveTo>
                <a:lnTo>
                  <a:pt x="1051534" y="716137"/>
                </a:lnTo>
                <a:lnTo>
                  <a:pt x="1093509" y="716137"/>
                </a:lnTo>
                <a:lnTo>
                  <a:pt x="1093509" y="674138"/>
                </a:lnTo>
                <a:lnTo>
                  <a:pt x="1051534" y="674138"/>
                </a:lnTo>
                <a:close/>
                <a:moveTo>
                  <a:pt x="1051534" y="758136"/>
                </a:moveTo>
                <a:lnTo>
                  <a:pt x="1051534" y="800135"/>
                </a:lnTo>
                <a:lnTo>
                  <a:pt x="1093509" y="800135"/>
                </a:lnTo>
                <a:lnTo>
                  <a:pt x="1093509" y="758136"/>
                </a:lnTo>
                <a:lnTo>
                  <a:pt x="1051534" y="758136"/>
                </a:lnTo>
                <a:close/>
                <a:moveTo>
                  <a:pt x="1051534" y="800135"/>
                </a:moveTo>
                <a:lnTo>
                  <a:pt x="1051534" y="842134"/>
                </a:lnTo>
                <a:lnTo>
                  <a:pt x="1093509" y="842134"/>
                </a:lnTo>
                <a:lnTo>
                  <a:pt x="1093509" y="800135"/>
                </a:lnTo>
                <a:lnTo>
                  <a:pt x="1051534" y="800135"/>
                </a:lnTo>
                <a:close/>
                <a:moveTo>
                  <a:pt x="1051534" y="884133"/>
                </a:moveTo>
                <a:lnTo>
                  <a:pt x="1051534" y="926132"/>
                </a:lnTo>
                <a:lnTo>
                  <a:pt x="1093509" y="926132"/>
                </a:lnTo>
                <a:lnTo>
                  <a:pt x="1093509" y="884133"/>
                </a:lnTo>
                <a:lnTo>
                  <a:pt x="1051534" y="884133"/>
                </a:lnTo>
                <a:close/>
                <a:moveTo>
                  <a:pt x="1051534" y="1053206"/>
                </a:moveTo>
                <a:lnTo>
                  <a:pt x="1051534" y="1095206"/>
                </a:lnTo>
                <a:lnTo>
                  <a:pt x="1093509" y="1095206"/>
                </a:lnTo>
                <a:lnTo>
                  <a:pt x="1093509" y="1053206"/>
                </a:lnTo>
                <a:lnTo>
                  <a:pt x="1051534" y="1053206"/>
                </a:lnTo>
                <a:close/>
                <a:moveTo>
                  <a:pt x="1051534" y="1095206"/>
                </a:moveTo>
                <a:lnTo>
                  <a:pt x="1051534" y="1137205"/>
                </a:lnTo>
                <a:lnTo>
                  <a:pt x="1093509" y="1137205"/>
                </a:lnTo>
                <a:lnTo>
                  <a:pt x="1093509" y="1095206"/>
                </a:lnTo>
                <a:lnTo>
                  <a:pt x="1051534" y="1095206"/>
                </a:lnTo>
                <a:close/>
                <a:moveTo>
                  <a:pt x="1051534" y="1137205"/>
                </a:moveTo>
                <a:lnTo>
                  <a:pt x="1051534" y="1179204"/>
                </a:lnTo>
                <a:lnTo>
                  <a:pt x="1093509" y="1179204"/>
                </a:lnTo>
                <a:lnTo>
                  <a:pt x="1093509" y="1137205"/>
                </a:lnTo>
                <a:cubicBezTo>
                  <a:pt x="1093509" y="1137205"/>
                  <a:pt x="1051534" y="1137205"/>
                  <a:pt x="1051534" y="1137205"/>
                </a:cubicBezTo>
                <a:close/>
                <a:moveTo>
                  <a:pt x="1051534" y="1179204"/>
                </a:moveTo>
                <a:lnTo>
                  <a:pt x="1051534" y="1221203"/>
                </a:lnTo>
                <a:lnTo>
                  <a:pt x="1093509" y="1221203"/>
                </a:lnTo>
                <a:lnTo>
                  <a:pt x="1093509" y="1179204"/>
                </a:lnTo>
                <a:lnTo>
                  <a:pt x="1051534" y="1179204"/>
                </a:lnTo>
                <a:close/>
                <a:moveTo>
                  <a:pt x="1094585" y="337069"/>
                </a:moveTo>
                <a:lnTo>
                  <a:pt x="1094585" y="379068"/>
                </a:lnTo>
                <a:lnTo>
                  <a:pt x="1136561" y="379068"/>
                </a:lnTo>
                <a:lnTo>
                  <a:pt x="1136561" y="337069"/>
                </a:lnTo>
                <a:lnTo>
                  <a:pt x="1094585" y="337069"/>
                </a:lnTo>
                <a:close/>
                <a:moveTo>
                  <a:pt x="1094585" y="379068"/>
                </a:moveTo>
                <a:lnTo>
                  <a:pt x="1094585" y="421067"/>
                </a:lnTo>
                <a:lnTo>
                  <a:pt x="1136561" y="421067"/>
                </a:lnTo>
                <a:lnTo>
                  <a:pt x="1136561" y="379068"/>
                </a:lnTo>
                <a:lnTo>
                  <a:pt x="1094585" y="379068"/>
                </a:lnTo>
                <a:close/>
                <a:moveTo>
                  <a:pt x="1094585" y="590140"/>
                </a:moveTo>
                <a:lnTo>
                  <a:pt x="1094585" y="632139"/>
                </a:lnTo>
                <a:lnTo>
                  <a:pt x="1136561" y="632139"/>
                </a:lnTo>
                <a:lnTo>
                  <a:pt x="1136561" y="590140"/>
                </a:lnTo>
                <a:lnTo>
                  <a:pt x="1094585" y="590140"/>
                </a:lnTo>
                <a:close/>
                <a:moveTo>
                  <a:pt x="1094585" y="632139"/>
                </a:moveTo>
                <a:lnTo>
                  <a:pt x="1094585" y="674138"/>
                </a:lnTo>
                <a:lnTo>
                  <a:pt x="1136561" y="674138"/>
                </a:lnTo>
                <a:lnTo>
                  <a:pt x="1136561" y="632139"/>
                </a:lnTo>
                <a:lnTo>
                  <a:pt x="1094585" y="632139"/>
                </a:lnTo>
                <a:close/>
                <a:moveTo>
                  <a:pt x="1094585" y="674138"/>
                </a:moveTo>
                <a:lnTo>
                  <a:pt x="1094585" y="716137"/>
                </a:lnTo>
                <a:lnTo>
                  <a:pt x="1136561" y="716137"/>
                </a:lnTo>
                <a:lnTo>
                  <a:pt x="1136561" y="674138"/>
                </a:lnTo>
                <a:lnTo>
                  <a:pt x="1094585" y="674138"/>
                </a:lnTo>
                <a:close/>
                <a:moveTo>
                  <a:pt x="1094585" y="800135"/>
                </a:moveTo>
                <a:lnTo>
                  <a:pt x="1094585" y="842134"/>
                </a:lnTo>
                <a:lnTo>
                  <a:pt x="1136561" y="842134"/>
                </a:lnTo>
                <a:lnTo>
                  <a:pt x="1136561" y="800135"/>
                </a:lnTo>
                <a:lnTo>
                  <a:pt x="1094585" y="800135"/>
                </a:lnTo>
                <a:close/>
                <a:moveTo>
                  <a:pt x="1094585" y="842134"/>
                </a:moveTo>
                <a:lnTo>
                  <a:pt x="1094585" y="884133"/>
                </a:lnTo>
                <a:lnTo>
                  <a:pt x="1136561" y="884133"/>
                </a:lnTo>
                <a:lnTo>
                  <a:pt x="1136561" y="842134"/>
                </a:lnTo>
                <a:lnTo>
                  <a:pt x="1094585" y="842134"/>
                </a:lnTo>
                <a:close/>
                <a:moveTo>
                  <a:pt x="1094585" y="884133"/>
                </a:moveTo>
                <a:lnTo>
                  <a:pt x="1094585" y="926132"/>
                </a:lnTo>
                <a:lnTo>
                  <a:pt x="1136561" y="926132"/>
                </a:lnTo>
                <a:lnTo>
                  <a:pt x="1136561" y="884133"/>
                </a:lnTo>
                <a:lnTo>
                  <a:pt x="1094585" y="884133"/>
                </a:lnTo>
                <a:close/>
                <a:moveTo>
                  <a:pt x="1094585" y="927209"/>
                </a:moveTo>
                <a:lnTo>
                  <a:pt x="1094585" y="969208"/>
                </a:lnTo>
                <a:lnTo>
                  <a:pt x="1136561" y="969208"/>
                </a:lnTo>
                <a:lnTo>
                  <a:pt x="1136561" y="927209"/>
                </a:lnTo>
                <a:lnTo>
                  <a:pt x="1094585" y="927209"/>
                </a:lnTo>
                <a:close/>
                <a:moveTo>
                  <a:pt x="1094585" y="969208"/>
                </a:moveTo>
                <a:lnTo>
                  <a:pt x="1094585" y="1011207"/>
                </a:lnTo>
                <a:lnTo>
                  <a:pt x="1136561" y="1011207"/>
                </a:lnTo>
                <a:lnTo>
                  <a:pt x="1136561" y="969208"/>
                </a:lnTo>
                <a:lnTo>
                  <a:pt x="1094585" y="969208"/>
                </a:lnTo>
                <a:close/>
                <a:moveTo>
                  <a:pt x="1094585" y="1011207"/>
                </a:moveTo>
                <a:lnTo>
                  <a:pt x="1094585" y="1053206"/>
                </a:lnTo>
                <a:lnTo>
                  <a:pt x="1136561" y="1053206"/>
                </a:lnTo>
                <a:lnTo>
                  <a:pt x="1136561" y="1011207"/>
                </a:lnTo>
                <a:lnTo>
                  <a:pt x="1094585" y="1011207"/>
                </a:lnTo>
                <a:close/>
                <a:moveTo>
                  <a:pt x="1094585" y="1053206"/>
                </a:moveTo>
                <a:lnTo>
                  <a:pt x="1094585" y="1095206"/>
                </a:lnTo>
                <a:lnTo>
                  <a:pt x="1136561" y="1095206"/>
                </a:lnTo>
                <a:lnTo>
                  <a:pt x="1136561" y="1053206"/>
                </a:lnTo>
                <a:lnTo>
                  <a:pt x="1094585" y="1053206"/>
                </a:lnTo>
                <a:close/>
                <a:moveTo>
                  <a:pt x="1094585" y="1095206"/>
                </a:moveTo>
                <a:lnTo>
                  <a:pt x="1094585" y="1137205"/>
                </a:lnTo>
                <a:lnTo>
                  <a:pt x="1136561" y="1137205"/>
                </a:lnTo>
                <a:lnTo>
                  <a:pt x="1136561" y="1095206"/>
                </a:lnTo>
                <a:lnTo>
                  <a:pt x="1094585" y="1095206"/>
                </a:lnTo>
                <a:close/>
                <a:moveTo>
                  <a:pt x="1094585" y="1137205"/>
                </a:moveTo>
                <a:lnTo>
                  <a:pt x="1094585" y="1179204"/>
                </a:lnTo>
                <a:lnTo>
                  <a:pt x="1136561" y="1179204"/>
                </a:lnTo>
                <a:lnTo>
                  <a:pt x="1136561" y="1137205"/>
                </a:lnTo>
                <a:cubicBezTo>
                  <a:pt x="1136561" y="1137205"/>
                  <a:pt x="1094585" y="1137205"/>
                  <a:pt x="1094585" y="1137205"/>
                </a:cubicBezTo>
                <a:close/>
                <a:moveTo>
                  <a:pt x="1136561" y="463066"/>
                </a:moveTo>
                <a:lnTo>
                  <a:pt x="1136561" y="505065"/>
                </a:lnTo>
                <a:lnTo>
                  <a:pt x="1178536" y="505065"/>
                </a:lnTo>
                <a:lnTo>
                  <a:pt x="1178536" y="463066"/>
                </a:lnTo>
                <a:cubicBezTo>
                  <a:pt x="1178536" y="463066"/>
                  <a:pt x="1136561" y="463066"/>
                  <a:pt x="1136561" y="463066"/>
                </a:cubicBezTo>
                <a:close/>
                <a:moveTo>
                  <a:pt x="1136561" y="505065"/>
                </a:moveTo>
                <a:lnTo>
                  <a:pt x="1136561" y="547064"/>
                </a:lnTo>
                <a:lnTo>
                  <a:pt x="1178536" y="547064"/>
                </a:lnTo>
                <a:lnTo>
                  <a:pt x="1178536" y="505065"/>
                </a:lnTo>
                <a:lnTo>
                  <a:pt x="1136561" y="505065"/>
                </a:lnTo>
                <a:close/>
                <a:moveTo>
                  <a:pt x="1136561" y="632139"/>
                </a:moveTo>
                <a:lnTo>
                  <a:pt x="1136561" y="674138"/>
                </a:lnTo>
                <a:lnTo>
                  <a:pt x="1178536" y="674138"/>
                </a:lnTo>
                <a:lnTo>
                  <a:pt x="1178536" y="632139"/>
                </a:lnTo>
                <a:lnTo>
                  <a:pt x="1136561" y="632139"/>
                </a:lnTo>
                <a:close/>
                <a:moveTo>
                  <a:pt x="1136561" y="674138"/>
                </a:moveTo>
                <a:lnTo>
                  <a:pt x="1136561" y="716137"/>
                </a:lnTo>
                <a:lnTo>
                  <a:pt x="1178536" y="716137"/>
                </a:lnTo>
                <a:lnTo>
                  <a:pt x="1178536" y="674138"/>
                </a:lnTo>
                <a:lnTo>
                  <a:pt x="1136561" y="674138"/>
                </a:lnTo>
                <a:close/>
                <a:moveTo>
                  <a:pt x="1136561" y="842134"/>
                </a:moveTo>
                <a:lnTo>
                  <a:pt x="1136561" y="884133"/>
                </a:lnTo>
                <a:lnTo>
                  <a:pt x="1178536" y="884133"/>
                </a:lnTo>
                <a:lnTo>
                  <a:pt x="1178536" y="842134"/>
                </a:lnTo>
                <a:lnTo>
                  <a:pt x="1136561" y="842134"/>
                </a:lnTo>
                <a:close/>
                <a:moveTo>
                  <a:pt x="1136561" y="927209"/>
                </a:moveTo>
                <a:lnTo>
                  <a:pt x="1136561" y="969208"/>
                </a:lnTo>
                <a:lnTo>
                  <a:pt x="1178536" y="969208"/>
                </a:lnTo>
                <a:lnTo>
                  <a:pt x="1178536" y="927209"/>
                </a:lnTo>
                <a:lnTo>
                  <a:pt x="1136561" y="927209"/>
                </a:lnTo>
                <a:close/>
                <a:moveTo>
                  <a:pt x="1136561" y="969208"/>
                </a:moveTo>
                <a:lnTo>
                  <a:pt x="1136561" y="1011207"/>
                </a:lnTo>
                <a:lnTo>
                  <a:pt x="1178536" y="1011207"/>
                </a:lnTo>
                <a:lnTo>
                  <a:pt x="1178536" y="969208"/>
                </a:lnTo>
                <a:lnTo>
                  <a:pt x="1136561" y="969208"/>
                </a:lnTo>
                <a:close/>
                <a:moveTo>
                  <a:pt x="1136561" y="1011207"/>
                </a:moveTo>
                <a:lnTo>
                  <a:pt x="1136561" y="1053206"/>
                </a:lnTo>
                <a:lnTo>
                  <a:pt x="1178536" y="1053206"/>
                </a:lnTo>
                <a:lnTo>
                  <a:pt x="1178536" y="1011207"/>
                </a:lnTo>
                <a:lnTo>
                  <a:pt x="1136561" y="1011207"/>
                </a:lnTo>
                <a:close/>
                <a:moveTo>
                  <a:pt x="1136561" y="1053206"/>
                </a:moveTo>
                <a:lnTo>
                  <a:pt x="1136561" y="1095206"/>
                </a:lnTo>
                <a:lnTo>
                  <a:pt x="1178536" y="1095206"/>
                </a:lnTo>
                <a:lnTo>
                  <a:pt x="1178536" y="1053206"/>
                </a:lnTo>
                <a:lnTo>
                  <a:pt x="1136561" y="1053206"/>
                </a:lnTo>
                <a:close/>
                <a:moveTo>
                  <a:pt x="1136561" y="1137205"/>
                </a:moveTo>
                <a:lnTo>
                  <a:pt x="1136561" y="1179204"/>
                </a:lnTo>
                <a:lnTo>
                  <a:pt x="1178536" y="1179204"/>
                </a:lnTo>
                <a:lnTo>
                  <a:pt x="1178536" y="1137205"/>
                </a:lnTo>
                <a:cubicBezTo>
                  <a:pt x="1178536" y="1137205"/>
                  <a:pt x="1136561" y="1137205"/>
                  <a:pt x="1136561" y="1137205"/>
                </a:cubicBezTo>
                <a:close/>
                <a:moveTo>
                  <a:pt x="1178536" y="337069"/>
                </a:moveTo>
                <a:lnTo>
                  <a:pt x="1178536" y="379068"/>
                </a:lnTo>
                <a:lnTo>
                  <a:pt x="1220511" y="379068"/>
                </a:lnTo>
                <a:lnTo>
                  <a:pt x="1220511" y="337069"/>
                </a:lnTo>
                <a:lnTo>
                  <a:pt x="1178536" y="337069"/>
                </a:lnTo>
                <a:close/>
                <a:moveTo>
                  <a:pt x="1178536" y="379068"/>
                </a:moveTo>
                <a:lnTo>
                  <a:pt x="1178536" y="421067"/>
                </a:lnTo>
                <a:lnTo>
                  <a:pt x="1220511" y="421067"/>
                </a:lnTo>
                <a:lnTo>
                  <a:pt x="1220511" y="379068"/>
                </a:lnTo>
                <a:lnTo>
                  <a:pt x="1178536" y="379068"/>
                </a:lnTo>
                <a:close/>
                <a:moveTo>
                  <a:pt x="1178536" y="463066"/>
                </a:moveTo>
                <a:lnTo>
                  <a:pt x="1178536" y="505065"/>
                </a:lnTo>
                <a:lnTo>
                  <a:pt x="1220511" y="505065"/>
                </a:lnTo>
                <a:lnTo>
                  <a:pt x="1220511" y="463066"/>
                </a:lnTo>
                <a:cubicBezTo>
                  <a:pt x="1220511" y="463066"/>
                  <a:pt x="1178536" y="463066"/>
                  <a:pt x="1178536" y="463066"/>
                </a:cubicBezTo>
                <a:close/>
                <a:moveTo>
                  <a:pt x="1178536" y="547064"/>
                </a:moveTo>
                <a:lnTo>
                  <a:pt x="1178536" y="589063"/>
                </a:lnTo>
                <a:lnTo>
                  <a:pt x="1220511" y="589063"/>
                </a:lnTo>
                <a:lnTo>
                  <a:pt x="1220511" y="547064"/>
                </a:lnTo>
                <a:lnTo>
                  <a:pt x="1178536" y="547064"/>
                </a:lnTo>
                <a:close/>
                <a:moveTo>
                  <a:pt x="1178536" y="632139"/>
                </a:moveTo>
                <a:lnTo>
                  <a:pt x="1178536" y="674138"/>
                </a:lnTo>
                <a:lnTo>
                  <a:pt x="1220511" y="674138"/>
                </a:lnTo>
                <a:lnTo>
                  <a:pt x="1220511" y="632139"/>
                </a:lnTo>
                <a:lnTo>
                  <a:pt x="1178536" y="632139"/>
                </a:lnTo>
                <a:close/>
                <a:moveTo>
                  <a:pt x="1178536" y="716137"/>
                </a:moveTo>
                <a:lnTo>
                  <a:pt x="1178536" y="758136"/>
                </a:lnTo>
                <a:lnTo>
                  <a:pt x="1220511" y="758136"/>
                </a:lnTo>
                <a:lnTo>
                  <a:pt x="1220511" y="716137"/>
                </a:lnTo>
                <a:lnTo>
                  <a:pt x="1178536" y="716137"/>
                </a:lnTo>
                <a:close/>
                <a:moveTo>
                  <a:pt x="1178536" y="800135"/>
                </a:moveTo>
                <a:lnTo>
                  <a:pt x="1178536" y="842134"/>
                </a:lnTo>
                <a:lnTo>
                  <a:pt x="1220511" y="842134"/>
                </a:lnTo>
                <a:lnTo>
                  <a:pt x="1220511" y="800135"/>
                </a:lnTo>
                <a:lnTo>
                  <a:pt x="1178536" y="800135"/>
                </a:lnTo>
                <a:close/>
                <a:moveTo>
                  <a:pt x="1178536" y="927209"/>
                </a:moveTo>
                <a:lnTo>
                  <a:pt x="1178536" y="969208"/>
                </a:lnTo>
                <a:lnTo>
                  <a:pt x="1220511" y="969208"/>
                </a:lnTo>
                <a:lnTo>
                  <a:pt x="1220511" y="927209"/>
                </a:lnTo>
                <a:lnTo>
                  <a:pt x="1178536" y="927209"/>
                </a:lnTo>
                <a:close/>
                <a:moveTo>
                  <a:pt x="1178536" y="969208"/>
                </a:moveTo>
                <a:lnTo>
                  <a:pt x="1178536" y="1011207"/>
                </a:lnTo>
                <a:lnTo>
                  <a:pt x="1220511" y="1011207"/>
                </a:lnTo>
                <a:lnTo>
                  <a:pt x="1220511" y="969208"/>
                </a:lnTo>
                <a:lnTo>
                  <a:pt x="1178536" y="969208"/>
                </a:lnTo>
                <a:close/>
                <a:moveTo>
                  <a:pt x="1178536" y="1095206"/>
                </a:moveTo>
                <a:lnTo>
                  <a:pt x="1178536" y="1137205"/>
                </a:lnTo>
                <a:lnTo>
                  <a:pt x="1220511" y="1137205"/>
                </a:lnTo>
                <a:lnTo>
                  <a:pt x="1220511" y="1095206"/>
                </a:lnTo>
                <a:lnTo>
                  <a:pt x="1178536" y="1095206"/>
                </a:lnTo>
                <a:close/>
              </a:path>
            </a:pathLst>
          </a:custGeom>
          <a:solidFill>
            <a:srgbClr val="1D1D1B"/>
          </a:solidFill>
          <a:ln w="1076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157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105</Words>
  <Application>Microsoft Macintosh PowerPoint</Application>
  <PresentationFormat>A3 Paper (297x420 mm)</PresentationFormat>
  <Paragraphs>74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Monaco</vt:lpstr>
      <vt:lpstr>Swell Braille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5</cp:revision>
  <dcterms:created xsi:type="dcterms:W3CDTF">2026-06-24T13:15:51Z</dcterms:created>
  <dcterms:modified xsi:type="dcterms:W3CDTF">2026-06-24T13:20:25Z</dcterms:modified>
</cp:coreProperties>
</file>